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8"/>
    <p:restoredTop sz="94709"/>
  </p:normalViewPr>
  <p:slideViewPr>
    <p:cSldViewPr>
      <p:cViewPr varScale="1">
        <p:scale>
          <a:sx n="281" d="100"/>
          <a:sy n="281" d="100"/>
        </p:scale>
        <p:origin x="17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2349" y="530161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19">
                <a:moveTo>
                  <a:pt x="0" y="1023226"/>
                </a:moveTo>
                <a:lnTo>
                  <a:pt x="0" y="0"/>
                </a:lnTo>
              </a:path>
            </a:pathLst>
          </a:custGeom>
          <a:ln w="6767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2349" y="1553388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60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349" y="1553388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607"/>
                </a:lnTo>
              </a:path>
            </a:pathLst>
          </a:custGeom>
          <a:ln w="6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2919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995690"/>
            <a:ext cx="4409211" cy="132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2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slide" Target="slide30.xml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slide" Target="slide30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slide" Target="slide3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30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30.xml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slide" Target="slide3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910567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latin typeface="Arial"/>
                <a:cs typeface="Arial"/>
              </a:rPr>
              <a:t>Modeling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Dynamic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8788" y="430131"/>
            <a:ext cx="6985" cy="1059815"/>
            <a:chOff x="838788" y="430131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842280" y="43362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2280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2280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8045" y="147475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38397" y="430131"/>
            <a:ext cx="6985" cy="1059815"/>
            <a:chOff x="1638397" y="430131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1641890" y="43362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890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1890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7655" y="147549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38007" y="430131"/>
            <a:ext cx="6985" cy="1059815"/>
            <a:chOff x="2438007" y="430131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2441500" y="43362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1500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1500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27264" y="147549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37617" y="430131"/>
            <a:ext cx="6985" cy="1059815"/>
            <a:chOff x="3237617" y="430131"/>
            <a:chExt cx="6985" cy="1059815"/>
          </a:xfrm>
        </p:grpSpPr>
        <p:sp>
          <p:nvSpPr>
            <p:cNvPr id="19" name="object 19"/>
            <p:cNvSpPr/>
            <p:nvPr/>
          </p:nvSpPr>
          <p:spPr>
            <a:xfrm>
              <a:off x="3241109" y="43362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1109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1109" y="145685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26874" y="147475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12672" y="430240"/>
            <a:ext cx="3057525" cy="1043940"/>
            <a:chOff x="812672" y="430240"/>
            <a:chExt cx="3057525" cy="1043940"/>
          </a:xfrm>
        </p:grpSpPr>
        <p:sp>
          <p:nvSpPr>
            <p:cNvPr id="24" name="object 24"/>
            <p:cNvSpPr/>
            <p:nvPr/>
          </p:nvSpPr>
          <p:spPr>
            <a:xfrm>
              <a:off x="1082987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2987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379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2379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369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369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118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0118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64498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4498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18029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8029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4400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4400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5302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5302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8259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59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2340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340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2330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2330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0079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0079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64107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64107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17638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17638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64009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64009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0491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0491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8220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8220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23010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23010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2291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2291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0040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00403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63717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63717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17248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17248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63619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63619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0452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04521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8181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8181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22620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22620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22522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22522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00012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00012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6332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63326" y="145685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2280" y="1241434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2672" y="124143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672" y="124143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42280" y="972164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2672" y="97216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672" y="97216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2280" y="702894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2672" y="70289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2672" y="70289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42280" y="433624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12672" y="4336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12672" y="4336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2280" y="543147"/>
              <a:ext cx="3021330" cy="814069"/>
            </a:xfrm>
            <a:custGeom>
              <a:avLst/>
              <a:gdLst/>
              <a:ahLst/>
              <a:cxnLst/>
              <a:rect l="l" t="t" r="r" b="b"/>
              <a:pathLst>
                <a:path w="3021329" h="814069">
                  <a:moveTo>
                    <a:pt x="0" y="0"/>
                  </a:moveTo>
                  <a:lnTo>
                    <a:pt x="3021046" y="813874"/>
                  </a:lnTo>
                  <a:lnTo>
                    <a:pt x="3021046" y="813874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2280" y="433624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1046" y="1023226"/>
                  </a:moveTo>
                  <a:lnTo>
                    <a:pt x="3021046" y="0"/>
                  </a:lnTo>
                </a:path>
                <a:path w="3021329" h="1023619">
                  <a:moveTo>
                    <a:pt x="0" y="1023226"/>
                  </a:moveTo>
                  <a:lnTo>
                    <a:pt x="3021046" y="1023226"/>
                  </a:lnTo>
                </a:path>
                <a:path w="3021329" h="102361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613589" y="1243523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6" y="0"/>
                </a:moveTo>
                <a:lnTo>
                  <a:pt x="0" y="0"/>
                </a:lnTo>
                <a:lnTo>
                  <a:pt x="0" y="7021"/>
                </a:lnTo>
                <a:lnTo>
                  <a:pt x="52956" y="7021"/>
                </a:lnTo>
                <a:lnTo>
                  <a:pt x="52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62770" y="627231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8973" y="357961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76212" y="732997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238568" y="274228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38788" y="1658003"/>
            <a:ext cx="6985" cy="1059815"/>
            <a:chOff x="838788" y="1658003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842280" y="1661496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42280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42280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728045" y="2702626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638397" y="1658003"/>
            <a:ext cx="6985" cy="1059815"/>
            <a:chOff x="1638397" y="1658003"/>
            <a:chExt cx="6985" cy="1059815"/>
          </a:xfrm>
        </p:grpSpPr>
        <p:sp>
          <p:nvSpPr>
            <p:cNvPr id="107" name="object 107"/>
            <p:cNvSpPr/>
            <p:nvPr/>
          </p:nvSpPr>
          <p:spPr>
            <a:xfrm>
              <a:off x="1641890" y="1661496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41890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641890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1527655" y="2703366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438007" y="1658003"/>
            <a:ext cx="807085" cy="1059815"/>
            <a:chOff x="2438007" y="1658003"/>
            <a:chExt cx="807085" cy="1059815"/>
          </a:xfrm>
        </p:grpSpPr>
        <p:sp>
          <p:nvSpPr>
            <p:cNvPr id="112" name="object 112"/>
            <p:cNvSpPr/>
            <p:nvPr/>
          </p:nvSpPr>
          <p:spPr>
            <a:xfrm>
              <a:off x="2441500" y="1661496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41500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441500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41109" y="1661496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41109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41109" y="2684722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126874" y="2702626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080447" y="2682182"/>
            <a:ext cx="2785745" cy="22225"/>
            <a:chOff x="1080447" y="2682182"/>
            <a:chExt cx="2785745" cy="22225"/>
          </a:xfrm>
        </p:grpSpPr>
        <p:sp>
          <p:nvSpPr>
            <p:cNvPr id="120" name="object 120"/>
            <p:cNvSpPr/>
            <p:nvPr/>
          </p:nvSpPr>
          <p:spPr>
            <a:xfrm>
              <a:off x="108298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8298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22379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2379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32369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2369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40118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0118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6449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6449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18029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518029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564400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64400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0530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0530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82596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82596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02340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02340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12330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12330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0079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20079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26410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6410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317638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317638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364009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364009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0491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40491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82206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682206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823010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823010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92291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92291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0040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000403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06371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063717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17248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117248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163619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163619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20452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204521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481815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481815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622620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622620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72252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72252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80001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800012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863326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863326" y="2684722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1995821" y="2693550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59792" y="2686811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6" y="0"/>
                </a:moveTo>
                <a:lnTo>
                  <a:pt x="0" y="0"/>
                </a:lnTo>
                <a:lnTo>
                  <a:pt x="0" y="7021"/>
                </a:lnTo>
                <a:lnTo>
                  <a:pt x="52956" y="7021"/>
                </a:lnTo>
                <a:lnTo>
                  <a:pt x="52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59792" y="2431004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6" y="0"/>
                </a:moveTo>
                <a:lnTo>
                  <a:pt x="0" y="0"/>
                </a:lnTo>
                <a:lnTo>
                  <a:pt x="0" y="7021"/>
                </a:lnTo>
                <a:lnTo>
                  <a:pt x="52956" y="7021"/>
                </a:lnTo>
                <a:lnTo>
                  <a:pt x="52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9792" y="2175197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6" y="0"/>
                </a:moveTo>
                <a:lnTo>
                  <a:pt x="0" y="0"/>
                </a:lnTo>
                <a:lnTo>
                  <a:pt x="0" y="7021"/>
                </a:lnTo>
                <a:lnTo>
                  <a:pt x="52956" y="7021"/>
                </a:lnTo>
                <a:lnTo>
                  <a:pt x="52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13589" y="1919391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6" y="0"/>
                </a:moveTo>
                <a:lnTo>
                  <a:pt x="0" y="0"/>
                </a:lnTo>
                <a:lnTo>
                  <a:pt x="0" y="7021"/>
                </a:lnTo>
                <a:lnTo>
                  <a:pt x="52956" y="7021"/>
                </a:lnTo>
                <a:lnTo>
                  <a:pt x="52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3" name="object 183"/>
          <p:cNvGrpSpPr/>
          <p:nvPr/>
        </p:nvGrpSpPr>
        <p:grpSpPr>
          <a:xfrm>
            <a:off x="809180" y="1658003"/>
            <a:ext cx="3058160" cy="1030605"/>
            <a:chOff x="809180" y="1658003"/>
            <a:chExt cx="3058160" cy="1030605"/>
          </a:xfrm>
        </p:grpSpPr>
        <p:sp>
          <p:nvSpPr>
            <p:cNvPr id="184" name="object 184"/>
            <p:cNvSpPr/>
            <p:nvPr/>
          </p:nvSpPr>
          <p:spPr>
            <a:xfrm>
              <a:off x="842280" y="268472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12672" y="268472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672" y="268472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42280" y="2428916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12672" y="2428916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672" y="2428916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42280" y="2173109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12672" y="217310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672" y="217310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42280" y="191730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12672" y="191730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12672" y="191730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42280" y="1661496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12672" y="1661496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12672" y="1661496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8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609006" y="1585833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422415" y="1894647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838897" y="1658112"/>
            <a:ext cx="3028315" cy="1030605"/>
            <a:chOff x="838897" y="1658112"/>
            <a:chExt cx="3028315" cy="1030605"/>
          </a:xfrm>
        </p:grpSpPr>
        <p:sp>
          <p:nvSpPr>
            <p:cNvPr id="202" name="object 202"/>
            <p:cNvSpPr/>
            <p:nvPr/>
          </p:nvSpPr>
          <p:spPr>
            <a:xfrm>
              <a:off x="842280" y="2173109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1046" y="0"/>
                  </a:lnTo>
                  <a:lnTo>
                    <a:pt x="3021046" y="0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42280" y="1661496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1046" y="1023226"/>
                  </a:moveTo>
                  <a:lnTo>
                    <a:pt x="3021046" y="0"/>
                  </a:lnTo>
                </a:path>
                <a:path w="3021329" h="1023619">
                  <a:moveTo>
                    <a:pt x="0" y="1023226"/>
                  </a:moveTo>
                  <a:lnTo>
                    <a:pt x="3021046" y="1023226"/>
                  </a:lnTo>
                </a:path>
                <a:path w="3021329" h="1023619">
                  <a:moveTo>
                    <a:pt x="0" y="0"/>
                  </a:moveTo>
                  <a:lnTo>
                    <a:pt x="3021046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6" name="object 216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4350" cy="1043940"/>
            <a:chOff x="812741" y="526777"/>
            <a:chExt cx="3054350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2790190" cy="913765"/>
            </a:xfrm>
            <a:custGeom>
              <a:avLst/>
              <a:gdLst/>
              <a:ahLst/>
              <a:cxnLst/>
              <a:rect l="l" t="t" r="r" b="b"/>
              <a:pathLst>
                <a:path w="2790190" h="913765">
                  <a:moveTo>
                    <a:pt x="0" y="0"/>
                  </a:moveTo>
                  <a:lnTo>
                    <a:pt x="1503930" y="404201"/>
                  </a:lnTo>
                  <a:lnTo>
                    <a:pt x="1698342" y="454505"/>
                  </a:lnTo>
                  <a:lnTo>
                    <a:pt x="1813177" y="482397"/>
                  </a:lnTo>
                  <a:lnTo>
                    <a:pt x="1892755" y="499894"/>
                  </a:lnTo>
                  <a:lnTo>
                    <a:pt x="1951180" y="510932"/>
                  </a:lnTo>
                  <a:lnTo>
                    <a:pt x="1996509" y="517674"/>
                  </a:lnTo>
                  <a:lnTo>
                    <a:pt x="2059971" y="522058"/>
                  </a:lnTo>
                  <a:lnTo>
                    <a:pt x="2082132" y="521046"/>
                  </a:lnTo>
                  <a:lnTo>
                    <a:pt x="2127461" y="509418"/>
                  </a:lnTo>
                  <a:lnTo>
                    <a:pt x="2160703" y="476013"/>
                  </a:lnTo>
                  <a:lnTo>
                    <a:pt x="2176820" y="436678"/>
                  </a:lnTo>
                  <a:lnTo>
                    <a:pt x="2178835" y="436608"/>
                  </a:lnTo>
                  <a:lnTo>
                    <a:pt x="2180849" y="440254"/>
                  </a:lnTo>
                  <a:lnTo>
                    <a:pt x="2184878" y="453915"/>
                  </a:lnTo>
                  <a:lnTo>
                    <a:pt x="2193944" y="484797"/>
                  </a:lnTo>
                  <a:lnTo>
                    <a:pt x="2202003" y="505220"/>
                  </a:lnTo>
                  <a:lnTo>
                    <a:pt x="2222149" y="540866"/>
                  </a:lnTo>
                  <a:lnTo>
                    <a:pt x="2251362" y="576392"/>
                  </a:lnTo>
                  <a:lnTo>
                    <a:pt x="2294676" y="616054"/>
                  </a:lnTo>
                  <a:lnTo>
                    <a:pt x="2360152" y="664556"/>
                  </a:lnTo>
                  <a:lnTo>
                    <a:pt x="2405482" y="694413"/>
                  </a:lnTo>
                  <a:lnTo>
                    <a:pt x="2463906" y="730534"/>
                  </a:lnTo>
                  <a:lnTo>
                    <a:pt x="2539455" y="774922"/>
                  </a:lnTo>
                  <a:lnTo>
                    <a:pt x="2640187" y="831814"/>
                  </a:lnTo>
                  <a:lnTo>
                    <a:pt x="2775168" y="905799"/>
                  </a:lnTo>
                  <a:lnTo>
                    <a:pt x="2789955" y="913703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4649"/>
            <a:ext cx="3034030" cy="1030605"/>
            <a:chOff x="836004" y="1754649"/>
            <a:chExt cx="3034030" cy="1030605"/>
          </a:xfrm>
        </p:grpSpPr>
        <p:sp>
          <p:nvSpPr>
            <p:cNvPr id="197" name="object 197"/>
            <p:cNvSpPr/>
            <p:nvPr/>
          </p:nvSpPr>
          <p:spPr>
            <a:xfrm>
              <a:off x="842349" y="2269646"/>
              <a:ext cx="3021330" cy="495300"/>
            </a:xfrm>
            <a:custGeom>
              <a:avLst/>
              <a:gdLst/>
              <a:ahLst/>
              <a:cxnLst/>
              <a:rect l="l" t="t" r="r" b="b"/>
              <a:pathLst>
                <a:path w="3021329" h="495300">
                  <a:moveTo>
                    <a:pt x="0" y="0"/>
                  </a:moveTo>
                  <a:lnTo>
                    <a:pt x="1922975" y="931"/>
                  </a:lnTo>
                  <a:lnTo>
                    <a:pt x="2020685" y="2794"/>
                  </a:lnTo>
                  <a:lnTo>
                    <a:pt x="2069037" y="5415"/>
                  </a:lnTo>
                  <a:lnTo>
                    <a:pt x="2115373" y="12374"/>
                  </a:lnTo>
                  <a:lnTo>
                    <a:pt x="2151637" y="35440"/>
                  </a:lnTo>
                  <a:lnTo>
                    <a:pt x="2168761" y="96215"/>
                  </a:lnTo>
                  <a:lnTo>
                    <a:pt x="2174805" y="173602"/>
                  </a:lnTo>
                  <a:lnTo>
                    <a:pt x="2186893" y="394333"/>
                  </a:lnTo>
                  <a:lnTo>
                    <a:pt x="2190922" y="423008"/>
                  </a:lnTo>
                  <a:lnTo>
                    <a:pt x="2206032" y="464653"/>
                  </a:lnTo>
                  <a:lnTo>
                    <a:pt x="2243303" y="486532"/>
                  </a:lnTo>
                  <a:lnTo>
                    <a:pt x="2284603" y="492314"/>
                  </a:lnTo>
                  <a:lnTo>
                    <a:pt x="2375262" y="494702"/>
                  </a:lnTo>
                  <a:lnTo>
                    <a:pt x="2452826" y="493569"/>
                  </a:lnTo>
                  <a:lnTo>
                    <a:pt x="2547514" y="490279"/>
                  </a:lnTo>
                  <a:lnTo>
                    <a:pt x="2644217" y="485056"/>
                  </a:lnTo>
                  <a:lnTo>
                    <a:pt x="2734876" y="478307"/>
                  </a:lnTo>
                  <a:lnTo>
                    <a:pt x="2818483" y="470237"/>
                  </a:lnTo>
                  <a:lnTo>
                    <a:pt x="2897054" y="460794"/>
                  </a:lnTo>
                  <a:lnTo>
                    <a:pt x="2972603" y="449827"/>
                  </a:lnTo>
                  <a:lnTo>
                    <a:pt x="3020955" y="441788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4350" cy="1043940"/>
            <a:chOff x="812741" y="526777"/>
            <a:chExt cx="3054350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2975610" cy="913765"/>
            </a:xfrm>
            <a:custGeom>
              <a:avLst/>
              <a:gdLst/>
              <a:ahLst/>
              <a:cxnLst/>
              <a:rect l="l" t="t" r="r" b="b"/>
              <a:pathLst>
                <a:path w="2975610" h="913765">
                  <a:moveTo>
                    <a:pt x="0" y="0"/>
                  </a:moveTo>
                  <a:lnTo>
                    <a:pt x="1517025" y="407730"/>
                  </a:lnTo>
                  <a:lnTo>
                    <a:pt x="1710430" y="457769"/>
                  </a:lnTo>
                  <a:lnTo>
                    <a:pt x="1824258" y="485397"/>
                  </a:lnTo>
                  <a:lnTo>
                    <a:pt x="1902829" y="502619"/>
                  </a:lnTo>
                  <a:lnTo>
                    <a:pt x="1960246" y="513361"/>
                  </a:lnTo>
                  <a:lnTo>
                    <a:pt x="2003561" y="519658"/>
                  </a:lnTo>
                  <a:lnTo>
                    <a:pt x="2065007" y="523461"/>
                  </a:lnTo>
                  <a:lnTo>
                    <a:pt x="2086161" y="522192"/>
                  </a:lnTo>
                  <a:lnTo>
                    <a:pt x="2129476" y="509906"/>
                  </a:lnTo>
                  <a:lnTo>
                    <a:pt x="2161710" y="475037"/>
                  </a:lnTo>
                  <a:lnTo>
                    <a:pt x="2176820" y="436947"/>
                  </a:lnTo>
                  <a:lnTo>
                    <a:pt x="2178835" y="436740"/>
                  </a:lnTo>
                  <a:lnTo>
                    <a:pt x="2180849" y="440236"/>
                  </a:lnTo>
                  <a:lnTo>
                    <a:pt x="2184878" y="453555"/>
                  </a:lnTo>
                  <a:lnTo>
                    <a:pt x="2193944" y="483404"/>
                  </a:lnTo>
                  <a:lnTo>
                    <a:pt x="2200996" y="500427"/>
                  </a:lnTo>
                  <a:lnTo>
                    <a:pt x="2209054" y="515354"/>
                  </a:lnTo>
                  <a:lnTo>
                    <a:pt x="2225171" y="542770"/>
                  </a:lnTo>
                  <a:lnTo>
                    <a:pt x="2234237" y="566461"/>
                  </a:lnTo>
                  <a:lnTo>
                    <a:pt x="2276545" y="616704"/>
                  </a:lnTo>
                  <a:lnTo>
                    <a:pt x="2317845" y="650883"/>
                  </a:lnTo>
                  <a:lnTo>
                    <a:pt x="2387350" y="705447"/>
                  </a:lnTo>
                  <a:lnTo>
                    <a:pt x="2440738" y="748459"/>
                  </a:lnTo>
                  <a:lnTo>
                    <a:pt x="2471965" y="775930"/>
                  </a:lnTo>
                  <a:lnTo>
                    <a:pt x="2515280" y="821041"/>
                  </a:lnTo>
                  <a:lnTo>
                    <a:pt x="2545499" y="863237"/>
                  </a:lnTo>
                  <a:lnTo>
                    <a:pt x="2566653" y="895846"/>
                  </a:lnTo>
                  <a:lnTo>
                    <a:pt x="2571690" y="899500"/>
                  </a:lnTo>
                  <a:lnTo>
                    <a:pt x="2575719" y="900093"/>
                  </a:lnTo>
                  <a:lnTo>
                    <a:pt x="2579748" y="898879"/>
                  </a:lnTo>
                  <a:lnTo>
                    <a:pt x="2585792" y="894969"/>
                  </a:lnTo>
                  <a:lnTo>
                    <a:pt x="2608961" y="878109"/>
                  </a:lnTo>
                  <a:lnTo>
                    <a:pt x="2621048" y="872246"/>
                  </a:lnTo>
                  <a:lnTo>
                    <a:pt x="2635151" y="867622"/>
                  </a:lnTo>
                  <a:lnTo>
                    <a:pt x="2651268" y="864432"/>
                  </a:lnTo>
                  <a:lnTo>
                    <a:pt x="2670407" y="862650"/>
                  </a:lnTo>
                  <a:lnTo>
                    <a:pt x="2693575" y="862470"/>
                  </a:lnTo>
                  <a:lnTo>
                    <a:pt x="2721780" y="864199"/>
                  </a:lnTo>
                  <a:lnTo>
                    <a:pt x="2757037" y="868332"/>
                  </a:lnTo>
                  <a:lnTo>
                    <a:pt x="2801359" y="875512"/>
                  </a:lnTo>
                  <a:lnTo>
                    <a:pt x="2857769" y="886630"/>
                  </a:lnTo>
                  <a:lnTo>
                    <a:pt x="2932311" y="903329"/>
                  </a:lnTo>
                  <a:lnTo>
                    <a:pt x="2975015" y="913703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1742"/>
            <a:ext cx="3034030" cy="1035050"/>
            <a:chOff x="836004" y="1751742"/>
            <a:chExt cx="3034030" cy="1035050"/>
          </a:xfrm>
        </p:grpSpPr>
        <p:sp>
          <p:nvSpPr>
            <p:cNvPr id="197" name="object 197"/>
            <p:cNvSpPr/>
            <p:nvPr/>
          </p:nvSpPr>
          <p:spPr>
            <a:xfrm>
              <a:off x="842349" y="1758086"/>
              <a:ext cx="3021330" cy="1022350"/>
            </a:xfrm>
            <a:custGeom>
              <a:avLst/>
              <a:gdLst/>
              <a:ahLst/>
              <a:cxnLst/>
              <a:rect l="l" t="t" r="r" b="b"/>
              <a:pathLst>
                <a:path w="3021329" h="1022350">
                  <a:moveTo>
                    <a:pt x="0" y="511560"/>
                  </a:moveTo>
                  <a:lnTo>
                    <a:pt x="1933048" y="512494"/>
                  </a:lnTo>
                  <a:lnTo>
                    <a:pt x="2026729" y="514366"/>
                  </a:lnTo>
                  <a:lnTo>
                    <a:pt x="2072058" y="516957"/>
                  </a:lnTo>
                  <a:lnTo>
                    <a:pt x="2117388" y="524242"/>
                  </a:lnTo>
                  <a:lnTo>
                    <a:pt x="2151637" y="547165"/>
                  </a:lnTo>
                  <a:lnTo>
                    <a:pt x="2164732" y="583050"/>
                  </a:lnTo>
                  <a:lnTo>
                    <a:pt x="2171783" y="639524"/>
                  </a:lnTo>
                  <a:lnTo>
                    <a:pt x="2175813" y="706627"/>
                  </a:lnTo>
                  <a:lnTo>
                    <a:pt x="2184878" y="887216"/>
                  </a:lnTo>
                  <a:lnTo>
                    <a:pt x="2188908" y="925928"/>
                  </a:lnTo>
                  <a:lnTo>
                    <a:pt x="2192937" y="949315"/>
                  </a:lnTo>
                  <a:lnTo>
                    <a:pt x="2197974" y="968279"/>
                  </a:lnTo>
                  <a:lnTo>
                    <a:pt x="2205025" y="987116"/>
                  </a:lnTo>
                  <a:lnTo>
                    <a:pt x="2215098" y="1014035"/>
                  </a:lnTo>
                  <a:lnTo>
                    <a:pt x="2217113" y="1020831"/>
                  </a:lnTo>
                  <a:lnTo>
                    <a:pt x="2218120" y="1259"/>
                  </a:lnTo>
                  <a:lnTo>
                    <a:pt x="2230208" y="43529"/>
                  </a:lnTo>
                  <a:lnTo>
                    <a:pt x="2232222" y="44937"/>
                  </a:lnTo>
                  <a:lnTo>
                    <a:pt x="2234237" y="43811"/>
                  </a:lnTo>
                  <a:lnTo>
                    <a:pt x="2237259" y="38513"/>
                  </a:lnTo>
                  <a:lnTo>
                    <a:pt x="2251362" y="7220"/>
                  </a:lnTo>
                  <a:lnTo>
                    <a:pt x="2257406" y="0"/>
                  </a:lnTo>
                  <a:lnTo>
                    <a:pt x="2258413" y="1022314"/>
                  </a:lnTo>
                  <a:lnTo>
                    <a:pt x="2265464" y="1017518"/>
                  </a:lnTo>
                  <a:lnTo>
                    <a:pt x="2274530" y="1013949"/>
                  </a:lnTo>
                  <a:lnTo>
                    <a:pt x="2286618" y="1011377"/>
                  </a:lnTo>
                  <a:lnTo>
                    <a:pt x="2306764" y="1009242"/>
                  </a:lnTo>
                  <a:lnTo>
                    <a:pt x="2433687" y="998852"/>
                  </a:lnTo>
                  <a:lnTo>
                    <a:pt x="2459877" y="993865"/>
                  </a:lnTo>
                  <a:lnTo>
                    <a:pt x="2506214" y="975453"/>
                  </a:lnTo>
                  <a:lnTo>
                    <a:pt x="2539455" y="934595"/>
                  </a:lnTo>
                  <a:lnTo>
                    <a:pt x="2551543" y="897865"/>
                  </a:lnTo>
                  <a:lnTo>
                    <a:pt x="2563631" y="829696"/>
                  </a:lnTo>
                  <a:lnTo>
                    <a:pt x="2572697" y="755121"/>
                  </a:lnTo>
                  <a:lnTo>
                    <a:pt x="2581763" y="684480"/>
                  </a:lnTo>
                  <a:lnTo>
                    <a:pt x="2588814" y="644785"/>
                  </a:lnTo>
                  <a:lnTo>
                    <a:pt x="2601909" y="600399"/>
                  </a:lnTo>
                  <a:lnTo>
                    <a:pt x="2626085" y="564179"/>
                  </a:lnTo>
                  <a:lnTo>
                    <a:pt x="2662348" y="543317"/>
                  </a:lnTo>
                  <a:lnTo>
                    <a:pt x="2703649" y="533035"/>
                  </a:lnTo>
                  <a:lnTo>
                    <a:pt x="2775168" y="524908"/>
                  </a:lnTo>
                  <a:lnTo>
                    <a:pt x="2833593" y="521493"/>
                  </a:lnTo>
                  <a:lnTo>
                    <a:pt x="2920223" y="518475"/>
                  </a:lnTo>
                  <a:lnTo>
                    <a:pt x="3020955" y="516380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4350" cy="1043940"/>
            <a:chOff x="812741" y="526777"/>
            <a:chExt cx="3054350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2791460" cy="913765"/>
            </a:xfrm>
            <a:custGeom>
              <a:avLst/>
              <a:gdLst/>
              <a:ahLst/>
              <a:cxnLst/>
              <a:rect l="l" t="t" r="r" b="b"/>
              <a:pathLst>
                <a:path w="2791460" h="913765">
                  <a:moveTo>
                    <a:pt x="0" y="0"/>
                  </a:moveTo>
                  <a:lnTo>
                    <a:pt x="1505944" y="404741"/>
                  </a:lnTo>
                  <a:lnTo>
                    <a:pt x="1699350" y="454786"/>
                  </a:lnTo>
                  <a:lnTo>
                    <a:pt x="1814184" y="482685"/>
                  </a:lnTo>
                  <a:lnTo>
                    <a:pt x="1893763" y="500188"/>
                  </a:lnTo>
                  <a:lnTo>
                    <a:pt x="1952187" y="511229"/>
                  </a:lnTo>
                  <a:lnTo>
                    <a:pt x="1997517" y="517968"/>
                  </a:lnTo>
                  <a:lnTo>
                    <a:pt x="2060978" y="522305"/>
                  </a:lnTo>
                  <a:lnTo>
                    <a:pt x="2083139" y="521240"/>
                  </a:lnTo>
                  <a:lnTo>
                    <a:pt x="2128468" y="509255"/>
                  </a:lnTo>
                  <a:lnTo>
                    <a:pt x="2161710" y="474353"/>
                  </a:lnTo>
                  <a:lnTo>
                    <a:pt x="2176820" y="436825"/>
                  </a:lnTo>
                  <a:lnTo>
                    <a:pt x="2178835" y="436720"/>
                  </a:lnTo>
                  <a:lnTo>
                    <a:pt x="2180849" y="440327"/>
                  </a:lnTo>
                  <a:lnTo>
                    <a:pt x="2184878" y="453894"/>
                  </a:lnTo>
                  <a:lnTo>
                    <a:pt x="2193944" y="484469"/>
                  </a:lnTo>
                  <a:lnTo>
                    <a:pt x="2202003" y="504499"/>
                  </a:lnTo>
                  <a:lnTo>
                    <a:pt x="2221142" y="541586"/>
                  </a:lnTo>
                  <a:lnTo>
                    <a:pt x="2239274" y="619405"/>
                  </a:lnTo>
                  <a:lnTo>
                    <a:pt x="2240281" y="616302"/>
                  </a:lnTo>
                  <a:lnTo>
                    <a:pt x="2244310" y="585632"/>
                  </a:lnTo>
                  <a:lnTo>
                    <a:pt x="2248340" y="561171"/>
                  </a:lnTo>
                  <a:lnTo>
                    <a:pt x="2250354" y="555825"/>
                  </a:lnTo>
                  <a:lnTo>
                    <a:pt x="2252369" y="554938"/>
                  </a:lnTo>
                  <a:lnTo>
                    <a:pt x="2254384" y="556918"/>
                  </a:lnTo>
                  <a:lnTo>
                    <a:pt x="2261435" y="569614"/>
                  </a:lnTo>
                  <a:lnTo>
                    <a:pt x="2270501" y="583919"/>
                  </a:lnTo>
                  <a:lnTo>
                    <a:pt x="2296691" y="612630"/>
                  </a:lnTo>
                  <a:lnTo>
                    <a:pt x="2344035" y="650877"/>
                  </a:lnTo>
                  <a:lnTo>
                    <a:pt x="2380299" y="676243"/>
                  </a:lnTo>
                  <a:lnTo>
                    <a:pt x="2427643" y="706936"/>
                  </a:lnTo>
                  <a:lnTo>
                    <a:pt x="2489089" y="744406"/>
                  </a:lnTo>
                  <a:lnTo>
                    <a:pt x="2570682" y="791818"/>
                  </a:lnTo>
                  <a:lnTo>
                    <a:pt x="2681488" y="853884"/>
                  </a:lnTo>
                  <a:lnTo>
                    <a:pt x="2791252" y="913703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2368"/>
            <a:ext cx="3034030" cy="1032510"/>
            <a:chOff x="836004" y="1752368"/>
            <a:chExt cx="3034030" cy="1032510"/>
          </a:xfrm>
        </p:grpSpPr>
        <p:sp>
          <p:nvSpPr>
            <p:cNvPr id="197" name="object 197"/>
            <p:cNvSpPr/>
            <p:nvPr/>
          </p:nvSpPr>
          <p:spPr>
            <a:xfrm>
              <a:off x="842349" y="1758712"/>
              <a:ext cx="3021330" cy="1019810"/>
            </a:xfrm>
            <a:custGeom>
              <a:avLst/>
              <a:gdLst/>
              <a:ahLst/>
              <a:cxnLst/>
              <a:rect l="l" t="t" r="r" b="b"/>
              <a:pathLst>
                <a:path w="3021329" h="1019810">
                  <a:moveTo>
                    <a:pt x="0" y="510934"/>
                  </a:moveTo>
                  <a:lnTo>
                    <a:pt x="1930026" y="511869"/>
                  </a:lnTo>
                  <a:lnTo>
                    <a:pt x="2025722" y="513747"/>
                  </a:lnTo>
                  <a:lnTo>
                    <a:pt x="2072058" y="516350"/>
                  </a:lnTo>
                  <a:lnTo>
                    <a:pt x="2117388" y="523502"/>
                  </a:lnTo>
                  <a:lnTo>
                    <a:pt x="2151637" y="546067"/>
                  </a:lnTo>
                  <a:lnTo>
                    <a:pt x="2168761" y="607187"/>
                  </a:lnTo>
                  <a:lnTo>
                    <a:pt x="2174805" y="684860"/>
                  </a:lnTo>
                  <a:lnTo>
                    <a:pt x="2186893" y="906804"/>
                  </a:lnTo>
                  <a:lnTo>
                    <a:pt x="2190922" y="936243"/>
                  </a:lnTo>
                  <a:lnTo>
                    <a:pt x="2195959" y="958461"/>
                  </a:lnTo>
                  <a:lnTo>
                    <a:pt x="2202003" y="975846"/>
                  </a:lnTo>
                  <a:lnTo>
                    <a:pt x="2216105" y="1012254"/>
                  </a:lnTo>
                  <a:lnTo>
                    <a:pt x="2218120" y="1019375"/>
                  </a:lnTo>
                  <a:lnTo>
                    <a:pt x="2219127" y="0"/>
                  </a:lnTo>
                  <a:lnTo>
                    <a:pt x="2228193" y="34655"/>
                  </a:lnTo>
                  <a:lnTo>
                    <a:pt x="2230208" y="36825"/>
                  </a:lnTo>
                  <a:lnTo>
                    <a:pt x="2231215" y="35869"/>
                  </a:lnTo>
                  <a:lnTo>
                    <a:pt x="2233230" y="27848"/>
                  </a:lnTo>
                  <a:lnTo>
                    <a:pt x="2235244" y="6828"/>
                  </a:lnTo>
                  <a:lnTo>
                    <a:pt x="2236252" y="1011595"/>
                  </a:lnTo>
                  <a:lnTo>
                    <a:pt x="2239274" y="911219"/>
                  </a:lnTo>
                  <a:lnTo>
                    <a:pt x="2242296" y="819167"/>
                  </a:lnTo>
                  <a:lnTo>
                    <a:pt x="2244310" y="802590"/>
                  </a:lnTo>
                  <a:lnTo>
                    <a:pt x="2245318" y="804424"/>
                  </a:lnTo>
                  <a:lnTo>
                    <a:pt x="2247332" y="822582"/>
                  </a:lnTo>
                  <a:lnTo>
                    <a:pt x="2257406" y="956075"/>
                  </a:lnTo>
                  <a:lnTo>
                    <a:pt x="2261435" y="976538"/>
                  </a:lnTo>
                  <a:lnTo>
                    <a:pt x="2291654" y="1004933"/>
                  </a:lnTo>
                  <a:lnTo>
                    <a:pt x="2337991" y="1007872"/>
                  </a:lnTo>
                  <a:lnTo>
                    <a:pt x="2396416" y="1007921"/>
                  </a:lnTo>
                  <a:lnTo>
                    <a:pt x="2488082" y="1006034"/>
                  </a:lnTo>
                  <a:lnTo>
                    <a:pt x="2592843" y="1002011"/>
                  </a:lnTo>
                  <a:lnTo>
                    <a:pt x="2693575" y="996286"/>
                  </a:lnTo>
                  <a:lnTo>
                    <a:pt x="2785242" y="989230"/>
                  </a:lnTo>
                  <a:lnTo>
                    <a:pt x="2869857" y="980852"/>
                  </a:lnTo>
                  <a:lnTo>
                    <a:pt x="2948428" y="971209"/>
                  </a:lnTo>
                  <a:lnTo>
                    <a:pt x="3020955" y="960535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4350" cy="1043940"/>
            <a:chOff x="812741" y="526777"/>
            <a:chExt cx="3054350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2680335" cy="913765"/>
            </a:xfrm>
            <a:custGeom>
              <a:avLst/>
              <a:gdLst/>
              <a:ahLst/>
              <a:cxnLst/>
              <a:rect l="l" t="t" r="r" b="b"/>
              <a:pathLst>
                <a:path w="2680335" h="913765">
                  <a:moveTo>
                    <a:pt x="0" y="0"/>
                  </a:moveTo>
                  <a:lnTo>
                    <a:pt x="1507959" y="405289"/>
                  </a:lnTo>
                  <a:lnTo>
                    <a:pt x="1702372" y="455595"/>
                  </a:lnTo>
                  <a:lnTo>
                    <a:pt x="1817206" y="483479"/>
                  </a:lnTo>
                  <a:lnTo>
                    <a:pt x="1895777" y="500741"/>
                  </a:lnTo>
                  <a:lnTo>
                    <a:pt x="1954202" y="511754"/>
                  </a:lnTo>
                  <a:lnTo>
                    <a:pt x="1998524" y="518313"/>
                  </a:lnTo>
                  <a:lnTo>
                    <a:pt x="2061985" y="522559"/>
                  </a:lnTo>
                  <a:lnTo>
                    <a:pt x="2084146" y="521408"/>
                  </a:lnTo>
                  <a:lnTo>
                    <a:pt x="2128468" y="509483"/>
                  </a:lnTo>
                  <a:lnTo>
                    <a:pt x="2161710" y="474467"/>
                  </a:lnTo>
                  <a:lnTo>
                    <a:pt x="2176820" y="436840"/>
                  </a:lnTo>
                  <a:lnTo>
                    <a:pt x="2178835" y="436719"/>
                  </a:lnTo>
                  <a:lnTo>
                    <a:pt x="2180849" y="440309"/>
                  </a:lnTo>
                  <a:lnTo>
                    <a:pt x="2184878" y="453839"/>
                  </a:lnTo>
                  <a:lnTo>
                    <a:pt x="2193944" y="484315"/>
                  </a:lnTo>
                  <a:lnTo>
                    <a:pt x="2202003" y="504236"/>
                  </a:lnTo>
                  <a:lnTo>
                    <a:pt x="2221142" y="540899"/>
                  </a:lnTo>
                  <a:lnTo>
                    <a:pt x="2239274" y="616265"/>
                  </a:lnTo>
                  <a:lnTo>
                    <a:pt x="2240281" y="613975"/>
                  </a:lnTo>
                  <a:lnTo>
                    <a:pt x="2243303" y="593160"/>
                  </a:lnTo>
                  <a:lnTo>
                    <a:pt x="2248340" y="560657"/>
                  </a:lnTo>
                  <a:lnTo>
                    <a:pt x="2250354" y="555144"/>
                  </a:lnTo>
                  <a:lnTo>
                    <a:pt x="2252369" y="554075"/>
                  </a:lnTo>
                  <a:lnTo>
                    <a:pt x="2254384" y="555868"/>
                  </a:lnTo>
                  <a:lnTo>
                    <a:pt x="2260428" y="566148"/>
                  </a:lnTo>
                  <a:lnTo>
                    <a:pt x="2269493" y="579896"/>
                  </a:lnTo>
                  <a:lnTo>
                    <a:pt x="2278559" y="590179"/>
                  </a:lnTo>
                  <a:lnTo>
                    <a:pt x="2288633" y="598879"/>
                  </a:lnTo>
                  <a:lnTo>
                    <a:pt x="2297698" y="604421"/>
                  </a:lnTo>
                  <a:lnTo>
                    <a:pt x="2304750" y="606571"/>
                  </a:lnTo>
                  <a:lnTo>
                    <a:pt x="2309786" y="606016"/>
                  </a:lnTo>
                  <a:lnTo>
                    <a:pt x="2313816" y="603216"/>
                  </a:lnTo>
                  <a:lnTo>
                    <a:pt x="2316837" y="598736"/>
                  </a:lnTo>
                  <a:lnTo>
                    <a:pt x="2321874" y="588013"/>
                  </a:lnTo>
                  <a:lnTo>
                    <a:pt x="2322881" y="589216"/>
                  </a:lnTo>
                  <a:lnTo>
                    <a:pt x="2324896" y="603398"/>
                  </a:lnTo>
                  <a:lnTo>
                    <a:pt x="2333962" y="709362"/>
                  </a:lnTo>
                  <a:lnTo>
                    <a:pt x="2334969" y="708111"/>
                  </a:lnTo>
                  <a:lnTo>
                    <a:pt x="2341013" y="690378"/>
                  </a:lnTo>
                  <a:lnTo>
                    <a:pt x="2345042" y="685280"/>
                  </a:lnTo>
                  <a:lnTo>
                    <a:pt x="2349072" y="683191"/>
                  </a:lnTo>
                  <a:lnTo>
                    <a:pt x="2354108" y="682758"/>
                  </a:lnTo>
                  <a:lnTo>
                    <a:pt x="2361160" y="684238"/>
                  </a:lnTo>
                  <a:lnTo>
                    <a:pt x="2425628" y="720617"/>
                  </a:lnTo>
                  <a:lnTo>
                    <a:pt x="2496141" y="766716"/>
                  </a:lnTo>
                  <a:lnTo>
                    <a:pt x="2554565" y="806903"/>
                  </a:lnTo>
                  <a:lnTo>
                    <a:pt x="2595865" y="837465"/>
                  </a:lnTo>
                  <a:lnTo>
                    <a:pt x="2628100" y="863565"/>
                  </a:lnTo>
                  <a:lnTo>
                    <a:pt x="2677458" y="910548"/>
                  </a:lnTo>
                  <a:lnTo>
                    <a:pt x="2680254" y="913703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2429"/>
            <a:ext cx="3034030" cy="1035050"/>
            <a:chOff x="836004" y="1752429"/>
            <a:chExt cx="3034030" cy="1035050"/>
          </a:xfrm>
        </p:grpSpPr>
        <p:sp>
          <p:nvSpPr>
            <p:cNvPr id="197" name="object 197"/>
            <p:cNvSpPr/>
            <p:nvPr/>
          </p:nvSpPr>
          <p:spPr>
            <a:xfrm>
              <a:off x="842349" y="1758773"/>
              <a:ext cx="3021330" cy="1022350"/>
            </a:xfrm>
            <a:custGeom>
              <a:avLst/>
              <a:gdLst/>
              <a:ahLst/>
              <a:cxnLst/>
              <a:rect l="l" t="t" r="r" b="b"/>
              <a:pathLst>
                <a:path w="3021329" h="1022350">
                  <a:moveTo>
                    <a:pt x="0" y="510873"/>
                  </a:moveTo>
                  <a:lnTo>
                    <a:pt x="1930026" y="511808"/>
                  </a:lnTo>
                  <a:lnTo>
                    <a:pt x="2025722" y="513692"/>
                  </a:lnTo>
                  <a:lnTo>
                    <a:pt x="2072058" y="516308"/>
                  </a:lnTo>
                  <a:lnTo>
                    <a:pt x="2117388" y="523494"/>
                  </a:lnTo>
                  <a:lnTo>
                    <a:pt x="2151637" y="546118"/>
                  </a:lnTo>
                  <a:lnTo>
                    <a:pt x="2168761" y="607289"/>
                  </a:lnTo>
                  <a:lnTo>
                    <a:pt x="2174805" y="684984"/>
                  </a:lnTo>
                  <a:lnTo>
                    <a:pt x="2186893" y="906980"/>
                  </a:lnTo>
                  <a:lnTo>
                    <a:pt x="2190922" y="936438"/>
                  </a:lnTo>
                  <a:lnTo>
                    <a:pt x="2195959" y="958678"/>
                  </a:lnTo>
                  <a:lnTo>
                    <a:pt x="2202003" y="976082"/>
                  </a:lnTo>
                  <a:lnTo>
                    <a:pt x="2216105" y="1012367"/>
                  </a:lnTo>
                  <a:lnTo>
                    <a:pt x="2218120" y="1019419"/>
                  </a:lnTo>
                  <a:lnTo>
                    <a:pt x="2219127" y="0"/>
                  </a:lnTo>
                  <a:lnTo>
                    <a:pt x="2228193" y="33876"/>
                  </a:lnTo>
                  <a:lnTo>
                    <a:pt x="2230208" y="35823"/>
                  </a:lnTo>
                  <a:lnTo>
                    <a:pt x="2231215" y="34789"/>
                  </a:lnTo>
                  <a:lnTo>
                    <a:pt x="2233230" y="26829"/>
                  </a:lnTo>
                  <a:lnTo>
                    <a:pt x="2235244" y="6701"/>
                  </a:lnTo>
                  <a:lnTo>
                    <a:pt x="2236252" y="1012660"/>
                  </a:lnTo>
                  <a:lnTo>
                    <a:pt x="2239274" y="920291"/>
                  </a:lnTo>
                  <a:lnTo>
                    <a:pt x="2242296" y="828978"/>
                  </a:lnTo>
                  <a:lnTo>
                    <a:pt x="2244310" y="809857"/>
                  </a:lnTo>
                  <a:lnTo>
                    <a:pt x="2245318" y="810660"/>
                  </a:lnTo>
                  <a:lnTo>
                    <a:pt x="2247332" y="827312"/>
                  </a:lnTo>
                  <a:lnTo>
                    <a:pt x="2257406" y="958282"/>
                  </a:lnTo>
                  <a:lnTo>
                    <a:pt x="2261435" y="978553"/>
                  </a:lnTo>
                  <a:lnTo>
                    <a:pt x="2300720" y="1014582"/>
                  </a:lnTo>
                  <a:lnTo>
                    <a:pt x="2305757" y="1019120"/>
                  </a:lnTo>
                  <a:lnTo>
                    <a:pt x="2307772" y="1021794"/>
                  </a:lnTo>
                  <a:lnTo>
                    <a:pt x="2308779" y="199"/>
                  </a:lnTo>
                  <a:lnTo>
                    <a:pt x="2311801" y="6920"/>
                  </a:lnTo>
                  <a:lnTo>
                    <a:pt x="2319859" y="72123"/>
                  </a:lnTo>
                  <a:lnTo>
                    <a:pt x="2321874" y="127495"/>
                  </a:lnTo>
                  <a:lnTo>
                    <a:pt x="2326911" y="293400"/>
                  </a:lnTo>
                  <a:lnTo>
                    <a:pt x="2327918" y="301932"/>
                  </a:lnTo>
                  <a:lnTo>
                    <a:pt x="2328925" y="301375"/>
                  </a:lnTo>
                  <a:lnTo>
                    <a:pt x="2329933" y="291194"/>
                  </a:lnTo>
                  <a:lnTo>
                    <a:pt x="2331947" y="234938"/>
                  </a:lnTo>
                  <a:lnTo>
                    <a:pt x="2335977" y="69200"/>
                  </a:lnTo>
                  <a:lnTo>
                    <a:pt x="2338999" y="23137"/>
                  </a:lnTo>
                  <a:lnTo>
                    <a:pt x="2342020" y="5227"/>
                  </a:lnTo>
                  <a:lnTo>
                    <a:pt x="2343028" y="1743"/>
                  </a:lnTo>
                  <a:lnTo>
                    <a:pt x="2344035" y="1022190"/>
                  </a:lnTo>
                  <a:lnTo>
                    <a:pt x="2348064" y="1015279"/>
                  </a:lnTo>
                  <a:lnTo>
                    <a:pt x="2396416" y="1005141"/>
                  </a:lnTo>
                  <a:lnTo>
                    <a:pt x="2485060" y="1000187"/>
                  </a:lnTo>
                  <a:lnTo>
                    <a:pt x="2531397" y="995547"/>
                  </a:lnTo>
                  <a:lnTo>
                    <a:pt x="2593851" y="984151"/>
                  </a:lnTo>
                  <a:lnTo>
                    <a:pt x="2632129" y="970407"/>
                  </a:lnTo>
                  <a:lnTo>
                    <a:pt x="2668392" y="944128"/>
                  </a:lnTo>
                  <a:lnTo>
                    <a:pt x="2694583" y="903015"/>
                  </a:lnTo>
                  <a:lnTo>
                    <a:pt x="2710700" y="855800"/>
                  </a:lnTo>
                  <a:lnTo>
                    <a:pt x="2730846" y="763337"/>
                  </a:lnTo>
                  <a:lnTo>
                    <a:pt x="2744949" y="695782"/>
                  </a:lnTo>
                  <a:lnTo>
                    <a:pt x="2762073" y="637993"/>
                  </a:lnTo>
                  <a:lnTo>
                    <a:pt x="2779198" y="603699"/>
                  </a:lnTo>
                  <a:lnTo>
                    <a:pt x="2809417" y="571766"/>
                  </a:lnTo>
                  <a:lnTo>
                    <a:pt x="2855754" y="549671"/>
                  </a:lnTo>
                  <a:lnTo>
                    <a:pt x="2906120" y="538124"/>
                  </a:lnTo>
                  <a:lnTo>
                    <a:pt x="2989728" y="528457"/>
                  </a:lnTo>
                  <a:lnTo>
                    <a:pt x="3020955" y="526206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7525" cy="1043940"/>
            <a:chOff x="812741" y="526777"/>
            <a:chExt cx="3057525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3021330" cy="831850"/>
            </a:xfrm>
            <a:custGeom>
              <a:avLst/>
              <a:gdLst/>
              <a:ahLst/>
              <a:cxnLst/>
              <a:rect l="l" t="t" r="r" b="b"/>
              <a:pathLst>
                <a:path w="3021329" h="831850">
                  <a:moveTo>
                    <a:pt x="0" y="0"/>
                  </a:moveTo>
                  <a:lnTo>
                    <a:pt x="1474717" y="396333"/>
                  </a:lnTo>
                  <a:lnTo>
                    <a:pt x="1671145" y="447182"/>
                  </a:lnTo>
                  <a:lnTo>
                    <a:pt x="1789001" y="475877"/>
                  </a:lnTo>
                  <a:lnTo>
                    <a:pt x="1872609" y="494396"/>
                  </a:lnTo>
                  <a:lnTo>
                    <a:pt x="1935063" y="506410"/>
                  </a:lnTo>
                  <a:lnTo>
                    <a:pt x="1984422" y="514053"/>
                  </a:lnTo>
                  <a:lnTo>
                    <a:pt x="2022700" y="518167"/>
                  </a:lnTo>
                  <a:lnTo>
                    <a:pt x="2052919" y="519649"/>
                  </a:lnTo>
                  <a:lnTo>
                    <a:pt x="2077095" y="519085"/>
                  </a:lnTo>
                  <a:lnTo>
                    <a:pt x="2126454" y="508055"/>
                  </a:lnTo>
                  <a:lnTo>
                    <a:pt x="2160703" y="475212"/>
                  </a:lnTo>
                  <a:lnTo>
                    <a:pt x="2176820" y="436671"/>
                  </a:lnTo>
                  <a:lnTo>
                    <a:pt x="2178834" y="436713"/>
                  </a:lnTo>
                  <a:lnTo>
                    <a:pt x="2180849" y="440473"/>
                  </a:lnTo>
                  <a:lnTo>
                    <a:pt x="2184878" y="454369"/>
                  </a:lnTo>
                  <a:lnTo>
                    <a:pt x="2193944" y="485805"/>
                  </a:lnTo>
                  <a:lnTo>
                    <a:pt x="2202003" y="506764"/>
                  </a:lnTo>
                  <a:lnTo>
                    <a:pt x="2221142" y="547453"/>
                  </a:lnTo>
                  <a:lnTo>
                    <a:pt x="2233230" y="608411"/>
                  </a:lnTo>
                  <a:lnTo>
                    <a:pt x="2237259" y="649606"/>
                  </a:lnTo>
                  <a:lnTo>
                    <a:pt x="2238266" y="647472"/>
                  </a:lnTo>
                  <a:lnTo>
                    <a:pt x="2245318" y="578301"/>
                  </a:lnTo>
                  <a:lnTo>
                    <a:pt x="2248340" y="563565"/>
                  </a:lnTo>
                  <a:lnTo>
                    <a:pt x="2250354" y="559793"/>
                  </a:lnTo>
                  <a:lnTo>
                    <a:pt x="2252369" y="560442"/>
                  </a:lnTo>
                  <a:lnTo>
                    <a:pt x="2255391" y="566216"/>
                  </a:lnTo>
                  <a:lnTo>
                    <a:pt x="2276545" y="616136"/>
                  </a:lnTo>
                  <a:lnTo>
                    <a:pt x="2292662" y="653232"/>
                  </a:lnTo>
                  <a:lnTo>
                    <a:pt x="2312808" y="703011"/>
                  </a:lnTo>
                  <a:lnTo>
                    <a:pt x="2313815" y="703356"/>
                  </a:lnTo>
                  <a:lnTo>
                    <a:pt x="2314823" y="700710"/>
                  </a:lnTo>
                  <a:lnTo>
                    <a:pt x="2316837" y="683150"/>
                  </a:lnTo>
                  <a:lnTo>
                    <a:pt x="2323889" y="595093"/>
                  </a:lnTo>
                  <a:lnTo>
                    <a:pt x="2325903" y="592296"/>
                  </a:lnTo>
                  <a:lnTo>
                    <a:pt x="2332955" y="598982"/>
                  </a:lnTo>
                  <a:lnTo>
                    <a:pt x="2335977" y="598691"/>
                  </a:lnTo>
                  <a:lnTo>
                    <a:pt x="2340006" y="596478"/>
                  </a:lnTo>
                  <a:lnTo>
                    <a:pt x="2346050" y="590903"/>
                  </a:lnTo>
                  <a:lnTo>
                    <a:pt x="2354108" y="580845"/>
                  </a:lnTo>
                  <a:lnTo>
                    <a:pt x="2363174" y="566346"/>
                  </a:lnTo>
                  <a:lnTo>
                    <a:pt x="2372240" y="547910"/>
                  </a:lnTo>
                  <a:lnTo>
                    <a:pt x="2381306" y="529535"/>
                  </a:lnTo>
                  <a:lnTo>
                    <a:pt x="2384328" y="527371"/>
                  </a:lnTo>
                  <a:lnTo>
                    <a:pt x="2386343" y="528048"/>
                  </a:lnTo>
                  <a:lnTo>
                    <a:pt x="2389365" y="531929"/>
                  </a:lnTo>
                  <a:lnTo>
                    <a:pt x="2395408" y="544787"/>
                  </a:lnTo>
                  <a:lnTo>
                    <a:pt x="2406489" y="567789"/>
                  </a:lnTo>
                  <a:lnTo>
                    <a:pt x="2440738" y="611068"/>
                  </a:lnTo>
                  <a:lnTo>
                    <a:pt x="2475994" y="638092"/>
                  </a:lnTo>
                  <a:lnTo>
                    <a:pt x="2528375" y="667472"/>
                  </a:lnTo>
                  <a:lnTo>
                    <a:pt x="2563631" y="683802"/>
                  </a:lnTo>
                  <a:lnTo>
                    <a:pt x="2606946" y="701705"/>
                  </a:lnTo>
                  <a:lnTo>
                    <a:pt x="2659327" y="721261"/>
                  </a:lnTo>
                  <a:lnTo>
                    <a:pt x="2723795" y="743264"/>
                  </a:lnTo>
                  <a:lnTo>
                    <a:pt x="2805388" y="769029"/>
                  </a:lnTo>
                  <a:lnTo>
                    <a:pt x="2912164" y="800658"/>
                  </a:lnTo>
                  <a:lnTo>
                    <a:pt x="3020955" y="831527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4649"/>
            <a:ext cx="3034030" cy="1032510"/>
            <a:chOff x="836004" y="1754649"/>
            <a:chExt cx="3034030" cy="1032510"/>
          </a:xfrm>
        </p:grpSpPr>
        <p:sp>
          <p:nvSpPr>
            <p:cNvPr id="197" name="object 197"/>
            <p:cNvSpPr/>
            <p:nvPr/>
          </p:nvSpPr>
          <p:spPr>
            <a:xfrm>
              <a:off x="842349" y="1762012"/>
              <a:ext cx="3021330" cy="1019175"/>
            </a:xfrm>
            <a:custGeom>
              <a:avLst/>
              <a:gdLst/>
              <a:ahLst/>
              <a:cxnLst/>
              <a:rect l="l" t="t" r="r" b="b"/>
              <a:pathLst>
                <a:path w="3021329" h="1019175">
                  <a:moveTo>
                    <a:pt x="0" y="507634"/>
                  </a:moveTo>
                  <a:lnTo>
                    <a:pt x="1921968" y="508568"/>
                  </a:lnTo>
                  <a:lnTo>
                    <a:pt x="2023707" y="510448"/>
                  </a:lnTo>
                  <a:lnTo>
                    <a:pt x="2072058" y="513028"/>
                  </a:lnTo>
                  <a:lnTo>
                    <a:pt x="2118395" y="520163"/>
                  </a:lnTo>
                  <a:lnTo>
                    <a:pt x="2152644" y="543399"/>
                  </a:lnTo>
                  <a:lnTo>
                    <a:pt x="2165739" y="582277"/>
                  </a:lnTo>
                  <a:lnTo>
                    <a:pt x="2172791" y="646594"/>
                  </a:lnTo>
                  <a:lnTo>
                    <a:pt x="2176820" y="721684"/>
                  </a:lnTo>
                  <a:lnTo>
                    <a:pt x="2183871" y="866112"/>
                  </a:lnTo>
                  <a:lnTo>
                    <a:pt x="2187900" y="910098"/>
                  </a:lnTo>
                  <a:lnTo>
                    <a:pt x="2191930" y="935870"/>
                  </a:lnTo>
                  <a:lnTo>
                    <a:pt x="2196966" y="955824"/>
                  </a:lnTo>
                  <a:lnTo>
                    <a:pt x="2204018" y="974428"/>
                  </a:lnTo>
                  <a:lnTo>
                    <a:pt x="2214091" y="1000102"/>
                  </a:lnTo>
                  <a:lnTo>
                    <a:pt x="2219127" y="1018766"/>
                  </a:lnTo>
                  <a:lnTo>
                    <a:pt x="2220135" y="0"/>
                  </a:lnTo>
                  <a:lnTo>
                    <a:pt x="2229201" y="39994"/>
                  </a:lnTo>
                  <a:lnTo>
                    <a:pt x="2231215" y="41600"/>
                  </a:lnTo>
                  <a:lnTo>
                    <a:pt x="2232222" y="39212"/>
                  </a:lnTo>
                  <a:lnTo>
                    <a:pt x="2233230" y="33281"/>
                  </a:lnTo>
                  <a:lnTo>
                    <a:pt x="2235244" y="182"/>
                  </a:lnTo>
                  <a:lnTo>
                    <a:pt x="2236252" y="984507"/>
                  </a:lnTo>
                  <a:lnTo>
                    <a:pt x="2240281" y="760027"/>
                  </a:lnTo>
                  <a:lnTo>
                    <a:pt x="2242296" y="739598"/>
                  </a:lnTo>
                  <a:lnTo>
                    <a:pt x="2243303" y="740352"/>
                  </a:lnTo>
                  <a:lnTo>
                    <a:pt x="2245318" y="755221"/>
                  </a:lnTo>
                  <a:lnTo>
                    <a:pt x="2248340" y="801625"/>
                  </a:lnTo>
                  <a:lnTo>
                    <a:pt x="2254384" y="904314"/>
                  </a:lnTo>
                  <a:lnTo>
                    <a:pt x="2258413" y="939869"/>
                  </a:lnTo>
                  <a:lnTo>
                    <a:pt x="2262442" y="957490"/>
                  </a:lnTo>
                  <a:lnTo>
                    <a:pt x="2266471" y="965977"/>
                  </a:lnTo>
                  <a:lnTo>
                    <a:pt x="2270501" y="969467"/>
                  </a:lnTo>
                  <a:lnTo>
                    <a:pt x="2273523" y="969952"/>
                  </a:lnTo>
                  <a:lnTo>
                    <a:pt x="2277552" y="968425"/>
                  </a:lnTo>
                  <a:lnTo>
                    <a:pt x="2295684" y="929397"/>
                  </a:lnTo>
                  <a:lnTo>
                    <a:pt x="2302735" y="895782"/>
                  </a:lnTo>
                  <a:lnTo>
                    <a:pt x="2306764" y="880299"/>
                  </a:lnTo>
                  <a:lnTo>
                    <a:pt x="2313815" y="962843"/>
                  </a:lnTo>
                  <a:lnTo>
                    <a:pt x="2314823" y="1004145"/>
                  </a:lnTo>
                  <a:lnTo>
                    <a:pt x="2315830" y="26466"/>
                  </a:lnTo>
                  <a:lnTo>
                    <a:pt x="2325903" y="429137"/>
                  </a:lnTo>
                  <a:lnTo>
                    <a:pt x="2328925" y="492892"/>
                  </a:lnTo>
                  <a:lnTo>
                    <a:pt x="2335977" y="538253"/>
                  </a:lnTo>
                  <a:lnTo>
                    <a:pt x="2347057" y="558221"/>
                  </a:lnTo>
                  <a:lnTo>
                    <a:pt x="2356123" y="571888"/>
                  </a:lnTo>
                  <a:lnTo>
                    <a:pt x="2370225" y="615795"/>
                  </a:lnTo>
                  <a:lnTo>
                    <a:pt x="2378284" y="679994"/>
                  </a:lnTo>
                  <a:lnTo>
                    <a:pt x="2383321" y="748421"/>
                  </a:lnTo>
                  <a:lnTo>
                    <a:pt x="2391379" y="861434"/>
                  </a:lnTo>
                  <a:lnTo>
                    <a:pt x="2396416" y="905118"/>
                  </a:lnTo>
                  <a:lnTo>
                    <a:pt x="2406489" y="949641"/>
                  </a:lnTo>
                  <a:lnTo>
                    <a:pt x="2433687" y="986420"/>
                  </a:lnTo>
                  <a:lnTo>
                    <a:pt x="2473979" y="1000324"/>
                  </a:lnTo>
                  <a:lnTo>
                    <a:pt x="2533411" y="1007022"/>
                  </a:lnTo>
                  <a:lnTo>
                    <a:pt x="2588814" y="1009874"/>
                  </a:lnTo>
                  <a:lnTo>
                    <a:pt x="2682495" y="1012590"/>
                  </a:lnTo>
                  <a:lnTo>
                    <a:pt x="2843666" y="1015195"/>
                  </a:lnTo>
                  <a:lnTo>
                    <a:pt x="3020955" y="1016832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7525" cy="1043940"/>
            <a:chOff x="812741" y="526777"/>
            <a:chExt cx="3057525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3021330" cy="819150"/>
            </a:xfrm>
            <a:custGeom>
              <a:avLst/>
              <a:gdLst/>
              <a:ahLst/>
              <a:cxnLst/>
              <a:rect l="l" t="t" r="r" b="b"/>
              <a:pathLst>
                <a:path w="3021329" h="819150">
                  <a:moveTo>
                    <a:pt x="0" y="0"/>
                  </a:moveTo>
                  <a:lnTo>
                    <a:pt x="1471695" y="395515"/>
                  </a:lnTo>
                  <a:lnTo>
                    <a:pt x="1668123" y="446361"/>
                  </a:lnTo>
                  <a:lnTo>
                    <a:pt x="1786987" y="475295"/>
                  </a:lnTo>
                  <a:lnTo>
                    <a:pt x="1870594" y="493810"/>
                  </a:lnTo>
                  <a:lnTo>
                    <a:pt x="1934056" y="506013"/>
                  </a:lnTo>
                  <a:lnTo>
                    <a:pt x="1983414" y="513657"/>
                  </a:lnTo>
                  <a:lnTo>
                    <a:pt x="2021692" y="517796"/>
                  </a:lnTo>
                  <a:lnTo>
                    <a:pt x="2052919" y="519345"/>
                  </a:lnTo>
                  <a:lnTo>
                    <a:pt x="2077095" y="518783"/>
                  </a:lnTo>
                  <a:lnTo>
                    <a:pt x="2126454" y="507811"/>
                  </a:lnTo>
                  <a:lnTo>
                    <a:pt x="2160703" y="475094"/>
                  </a:lnTo>
                  <a:lnTo>
                    <a:pt x="2176820" y="436656"/>
                  </a:lnTo>
                  <a:lnTo>
                    <a:pt x="2178834" y="436714"/>
                  </a:lnTo>
                  <a:lnTo>
                    <a:pt x="2180849" y="440491"/>
                  </a:lnTo>
                  <a:lnTo>
                    <a:pt x="2184878" y="454422"/>
                  </a:lnTo>
                  <a:lnTo>
                    <a:pt x="2193944" y="485949"/>
                  </a:lnTo>
                  <a:lnTo>
                    <a:pt x="2202003" y="507006"/>
                  </a:lnTo>
                  <a:lnTo>
                    <a:pt x="2221142" y="548075"/>
                  </a:lnTo>
                  <a:lnTo>
                    <a:pt x="2233230" y="610717"/>
                  </a:lnTo>
                  <a:lnTo>
                    <a:pt x="2237259" y="654276"/>
                  </a:lnTo>
                  <a:lnTo>
                    <a:pt x="2238266" y="649820"/>
                  </a:lnTo>
                  <a:lnTo>
                    <a:pt x="2244310" y="585129"/>
                  </a:lnTo>
                  <a:lnTo>
                    <a:pt x="2248340" y="563757"/>
                  </a:lnTo>
                  <a:lnTo>
                    <a:pt x="2250354" y="560159"/>
                  </a:lnTo>
                  <a:lnTo>
                    <a:pt x="2252369" y="560974"/>
                  </a:lnTo>
                  <a:lnTo>
                    <a:pt x="2278559" y="623633"/>
                  </a:lnTo>
                  <a:lnTo>
                    <a:pt x="2310794" y="710477"/>
                  </a:lnTo>
                  <a:lnTo>
                    <a:pt x="2313815" y="725953"/>
                  </a:lnTo>
                  <a:lnTo>
                    <a:pt x="2314823" y="724850"/>
                  </a:lnTo>
                  <a:lnTo>
                    <a:pt x="2316837" y="696290"/>
                  </a:lnTo>
                  <a:lnTo>
                    <a:pt x="2322881" y="601150"/>
                  </a:lnTo>
                  <a:lnTo>
                    <a:pt x="2324896" y="590920"/>
                  </a:lnTo>
                  <a:lnTo>
                    <a:pt x="2325903" y="590625"/>
                  </a:lnTo>
                  <a:lnTo>
                    <a:pt x="2332955" y="596783"/>
                  </a:lnTo>
                  <a:lnTo>
                    <a:pt x="2335977" y="596509"/>
                  </a:lnTo>
                  <a:lnTo>
                    <a:pt x="2365189" y="561613"/>
                  </a:lnTo>
                  <a:lnTo>
                    <a:pt x="2375262" y="540608"/>
                  </a:lnTo>
                  <a:lnTo>
                    <a:pt x="2381306" y="529356"/>
                  </a:lnTo>
                  <a:lnTo>
                    <a:pt x="2384328" y="527356"/>
                  </a:lnTo>
                  <a:lnTo>
                    <a:pt x="2386343" y="528145"/>
                  </a:lnTo>
                  <a:lnTo>
                    <a:pt x="2389365" y="532199"/>
                  </a:lnTo>
                  <a:lnTo>
                    <a:pt x="2395408" y="545423"/>
                  </a:lnTo>
                  <a:lnTo>
                    <a:pt x="2406489" y="569176"/>
                  </a:lnTo>
                  <a:lnTo>
                    <a:pt x="2416562" y="586028"/>
                  </a:lnTo>
                  <a:lnTo>
                    <a:pt x="2428650" y="602265"/>
                  </a:lnTo>
                  <a:lnTo>
                    <a:pt x="2443760" y="619201"/>
                  </a:lnTo>
                  <a:lnTo>
                    <a:pt x="2486067" y="664520"/>
                  </a:lnTo>
                  <a:lnTo>
                    <a:pt x="2494126" y="677129"/>
                  </a:lnTo>
                  <a:lnTo>
                    <a:pt x="2500170" y="690109"/>
                  </a:lnTo>
                  <a:lnTo>
                    <a:pt x="2505206" y="705433"/>
                  </a:lnTo>
                  <a:lnTo>
                    <a:pt x="2511250" y="726592"/>
                  </a:lnTo>
                  <a:lnTo>
                    <a:pt x="2512258" y="726938"/>
                  </a:lnTo>
                  <a:lnTo>
                    <a:pt x="2513265" y="724956"/>
                  </a:lnTo>
                  <a:lnTo>
                    <a:pt x="2515280" y="714922"/>
                  </a:lnTo>
                  <a:lnTo>
                    <a:pt x="2529382" y="613757"/>
                  </a:lnTo>
                  <a:lnTo>
                    <a:pt x="2534419" y="575563"/>
                  </a:lnTo>
                  <a:lnTo>
                    <a:pt x="2535426" y="574119"/>
                  </a:lnTo>
                  <a:lnTo>
                    <a:pt x="2536433" y="576300"/>
                  </a:lnTo>
                  <a:lnTo>
                    <a:pt x="2547514" y="621880"/>
                  </a:lnTo>
                  <a:lnTo>
                    <a:pt x="2553558" y="634627"/>
                  </a:lnTo>
                  <a:lnTo>
                    <a:pt x="2581763" y="664728"/>
                  </a:lnTo>
                  <a:lnTo>
                    <a:pt x="2618026" y="686022"/>
                  </a:lnTo>
                  <a:lnTo>
                    <a:pt x="2684510" y="714315"/>
                  </a:lnTo>
                  <a:lnTo>
                    <a:pt x="2734876" y="732404"/>
                  </a:lnTo>
                  <a:lnTo>
                    <a:pt x="2801359" y="754205"/>
                  </a:lnTo>
                  <a:lnTo>
                    <a:pt x="2891010" y="781511"/>
                  </a:lnTo>
                  <a:lnTo>
                    <a:pt x="3015918" y="817457"/>
                  </a:lnTo>
                  <a:lnTo>
                    <a:pt x="3020955" y="818875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4649"/>
            <a:ext cx="3034030" cy="1032510"/>
            <a:chOff x="836004" y="1754649"/>
            <a:chExt cx="3034030" cy="1032510"/>
          </a:xfrm>
        </p:grpSpPr>
        <p:sp>
          <p:nvSpPr>
            <p:cNvPr id="197" name="object 197"/>
            <p:cNvSpPr/>
            <p:nvPr/>
          </p:nvSpPr>
          <p:spPr>
            <a:xfrm>
              <a:off x="842349" y="1762043"/>
              <a:ext cx="3021330" cy="1019175"/>
            </a:xfrm>
            <a:custGeom>
              <a:avLst/>
              <a:gdLst/>
              <a:ahLst/>
              <a:cxnLst/>
              <a:rect l="l" t="t" r="r" b="b"/>
              <a:pathLst>
                <a:path w="3021329" h="1019175">
                  <a:moveTo>
                    <a:pt x="0" y="507603"/>
                  </a:moveTo>
                  <a:lnTo>
                    <a:pt x="1921968" y="508536"/>
                  </a:lnTo>
                  <a:lnTo>
                    <a:pt x="2023707" y="510405"/>
                  </a:lnTo>
                  <a:lnTo>
                    <a:pt x="2072058" y="512969"/>
                  </a:lnTo>
                  <a:lnTo>
                    <a:pt x="2118395" y="520068"/>
                  </a:lnTo>
                  <a:lnTo>
                    <a:pt x="2152644" y="543250"/>
                  </a:lnTo>
                  <a:lnTo>
                    <a:pt x="2165739" y="582096"/>
                  </a:lnTo>
                  <a:lnTo>
                    <a:pt x="2172791" y="646391"/>
                  </a:lnTo>
                  <a:lnTo>
                    <a:pt x="2176820" y="721468"/>
                  </a:lnTo>
                  <a:lnTo>
                    <a:pt x="2183871" y="865870"/>
                  </a:lnTo>
                  <a:lnTo>
                    <a:pt x="2187900" y="909839"/>
                  </a:lnTo>
                  <a:lnTo>
                    <a:pt x="2191930" y="935596"/>
                  </a:lnTo>
                  <a:lnTo>
                    <a:pt x="2196966" y="955531"/>
                  </a:lnTo>
                  <a:lnTo>
                    <a:pt x="2204018" y="974122"/>
                  </a:lnTo>
                  <a:lnTo>
                    <a:pt x="2214091" y="999877"/>
                  </a:lnTo>
                  <a:lnTo>
                    <a:pt x="2219127" y="1018711"/>
                  </a:lnTo>
                  <a:lnTo>
                    <a:pt x="2220135" y="0"/>
                  </a:lnTo>
                  <a:lnTo>
                    <a:pt x="2230208" y="42938"/>
                  </a:lnTo>
                  <a:lnTo>
                    <a:pt x="2231215" y="43130"/>
                  </a:lnTo>
                  <a:lnTo>
                    <a:pt x="2232222" y="40933"/>
                  </a:lnTo>
                  <a:lnTo>
                    <a:pt x="2233230" y="35081"/>
                  </a:lnTo>
                  <a:lnTo>
                    <a:pt x="2235244" y="362"/>
                  </a:lnTo>
                  <a:lnTo>
                    <a:pt x="2236252" y="980460"/>
                  </a:lnTo>
                  <a:lnTo>
                    <a:pt x="2240281" y="748673"/>
                  </a:lnTo>
                  <a:lnTo>
                    <a:pt x="2242296" y="732564"/>
                  </a:lnTo>
                  <a:lnTo>
                    <a:pt x="2243303" y="734530"/>
                  </a:lnTo>
                  <a:lnTo>
                    <a:pt x="2245318" y="750919"/>
                  </a:lnTo>
                  <a:lnTo>
                    <a:pt x="2248340" y="798518"/>
                  </a:lnTo>
                  <a:lnTo>
                    <a:pt x="2254384" y="902155"/>
                  </a:lnTo>
                  <a:lnTo>
                    <a:pt x="2258413" y="937895"/>
                  </a:lnTo>
                  <a:lnTo>
                    <a:pt x="2262442" y="955506"/>
                  </a:lnTo>
                  <a:lnTo>
                    <a:pt x="2266471" y="963822"/>
                  </a:lnTo>
                  <a:lnTo>
                    <a:pt x="2269493" y="966548"/>
                  </a:lnTo>
                  <a:lnTo>
                    <a:pt x="2272515" y="967226"/>
                  </a:lnTo>
                  <a:lnTo>
                    <a:pt x="2275537" y="966264"/>
                  </a:lnTo>
                  <a:lnTo>
                    <a:pt x="2296691" y="906396"/>
                  </a:lnTo>
                  <a:lnTo>
                    <a:pt x="2302735" y="861915"/>
                  </a:lnTo>
                  <a:lnTo>
                    <a:pt x="2307772" y="829362"/>
                  </a:lnTo>
                  <a:lnTo>
                    <a:pt x="2308779" y="827317"/>
                  </a:lnTo>
                  <a:lnTo>
                    <a:pt x="2309786" y="828548"/>
                  </a:lnTo>
                  <a:lnTo>
                    <a:pt x="2310794" y="834686"/>
                  </a:lnTo>
                  <a:lnTo>
                    <a:pt x="2312808" y="875213"/>
                  </a:lnTo>
                  <a:lnTo>
                    <a:pt x="2314823" y="992185"/>
                  </a:lnTo>
                  <a:lnTo>
                    <a:pt x="2315830" y="41470"/>
                  </a:lnTo>
                  <a:lnTo>
                    <a:pt x="2318852" y="163458"/>
                  </a:lnTo>
                  <a:lnTo>
                    <a:pt x="2321874" y="261108"/>
                  </a:lnTo>
                  <a:lnTo>
                    <a:pt x="2326911" y="458997"/>
                  </a:lnTo>
                  <a:lnTo>
                    <a:pt x="2329933" y="504783"/>
                  </a:lnTo>
                  <a:lnTo>
                    <a:pt x="2342020" y="549269"/>
                  </a:lnTo>
                  <a:lnTo>
                    <a:pt x="2359145" y="575943"/>
                  </a:lnTo>
                  <a:lnTo>
                    <a:pt x="2364182" y="589115"/>
                  </a:lnTo>
                  <a:lnTo>
                    <a:pt x="2373247" y="632330"/>
                  </a:lnTo>
                  <a:lnTo>
                    <a:pt x="2382313" y="731195"/>
                  </a:lnTo>
                  <a:lnTo>
                    <a:pt x="2392386" y="869757"/>
                  </a:lnTo>
                  <a:lnTo>
                    <a:pt x="2397423" y="909360"/>
                  </a:lnTo>
                  <a:lnTo>
                    <a:pt x="2407496" y="949917"/>
                  </a:lnTo>
                  <a:lnTo>
                    <a:pt x="2434694" y="983471"/>
                  </a:lnTo>
                  <a:lnTo>
                    <a:pt x="2466928" y="991437"/>
                  </a:lnTo>
                  <a:lnTo>
                    <a:pt x="2477001" y="990377"/>
                  </a:lnTo>
                  <a:lnTo>
                    <a:pt x="2503192" y="949474"/>
                  </a:lnTo>
                  <a:lnTo>
                    <a:pt x="2509236" y="875132"/>
                  </a:lnTo>
                  <a:lnTo>
                    <a:pt x="2512258" y="786051"/>
                  </a:lnTo>
                  <a:lnTo>
                    <a:pt x="2516287" y="668271"/>
                  </a:lnTo>
                  <a:lnTo>
                    <a:pt x="2519309" y="626633"/>
                  </a:lnTo>
                  <a:lnTo>
                    <a:pt x="2522331" y="609491"/>
                  </a:lnTo>
                  <a:lnTo>
                    <a:pt x="2524346" y="606581"/>
                  </a:lnTo>
                  <a:lnTo>
                    <a:pt x="2525353" y="607374"/>
                  </a:lnTo>
                  <a:lnTo>
                    <a:pt x="2531397" y="661305"/>
                  </a:lnTo>
                  <a:lnTo>
                    <a:pt x="2533411" y="720604"/>
                  </a:lnTo>
                  <a:lnTo>
                    <a:pt x="2538448" y="909840"/>
                  </a:lnTo>
                  <a:lnTo>
                    <a:pt x="2541470" y="954045"/>
                  </a:lnTo>
                  <a:lnTo>
                    <a:pt x="2552551" y="995269"/>
                  </a:lnTo>
                  <a:lnTo>
                    <a:pt x="2611982" y="1011129"/>
                  </a:lnTo>
                  <a:lnTo>
                    <a:pt x="2665370" y="1013006"/>
                  </a:lnTo>
                  <a:lnTo>
                    <a:pt x="2789271" y="1015145"/>
                  </a:lnTo>
                  <a:lnTo>
                    <a:pt x="3020955" y="1017171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7525" cy="1043940"/>
            <a:chOff x="812741" y="526777"/>
            <a:chExt cx="3057525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3021330" cy="781685"/>
            </a:xfrm>
            <a:custGeom>
              <a:avLst/>
              <a:gdLst/>
              <a:ahLst/>
              <a:cxnLst/>
              <a:rect l="l" t="t" r="r" b="b"/>
              <a:pathLst>
                <a:path w="3021329" h="781685">
                  <a:moveTo>
                    <a:pt x="0" y="0"/>
                  </a:moveTo>
                  <a:lnTo>
                    <a:pt x="1458600" y="391991"/>
                  </a:lnTo>
                  <a:lnTo>
                    <a:pt x="1656035" y="443110"/>
                  </a:lnTo>
                  <a:lnTo>
                    <a:pt x="1775906" y="472321"/>
                  </a:lnTo>
                  <a:lnTo>
                    <a:pt x="1861528" y="491337"/>
                  </a:lnTo>
                  <a:lnTo>
                    <a:pt x="1925997" y="503829"/>
                  </a:lnTo>
                  <a:lnTo>
                    <a:pt x="1977370" y="511929"/>
                  </a:lnTo>
                  <a:lnTo>
                    <a:pt x="2017663" y="516448"/>
                  </a:lnTo>
                  <a:lnTo>
                    <a:pt x="2049897" y="518232"/>
                  </a:lnTo>
                  <a:lnTo>
                    <a:pt x="2075080" y="517850"/>
                  </a:lnTo>
                  <a:lnTo>
                    <a:pt x="2124439" y="507854"/>
                  </a:lnTo>
                  <a:lnTo>
                    <a:pt x="2159695" y="476481"/>
                  </a:lnTo>
                  <a:lnTo>
                    <a:pt x="2177827" y="436179"/>
                  </a:lnTo>
                  <a:lnTo>
                    <a:pt x="2179842" y="438212"/>
                  </a:lnTo>
                  <a:lnTo>
                    <a:pt x="2182864" y="447006"/>
                  </a:lnTo>
                  <a:lnTo>
                    <a:pt x="2195959" y="492317"/>
                  </a:lnTo>
                  <a:lnTo>
                    <a:pt x="2205025" y="514726"/>
                  </a:lnTo>
                  <a:lnTo>
                    <a:pt x="2222149" y="553277"/>
                  </a:lnTo>
                  <a:lnTo>
                    <a:pt x="2230208" y="591691"/>
                  </a:lnTo>
                  <a:lnTo>
                    <a:pt x="2237259" y="669889"/>
                  </a:lnTo>
                  <a:lnTo>
                    <a:pt x="2242296" y="600149"/>
                  </a:lnTo>
                  <a:lnTo>
                    <a:pt x="2246325" y="572093"/>
                  </a:lnTo>
                  <a:lnTo>
                    <a:pt x="2249347" y="562174"/>
                  </a:lnTo>
                  <a:lnTo>
                    <a:pt x="2251362" y="561558"/>
                  </a:lnTo>
                  <a:lnTo>
                    <a:pt x="2253376" y="564595"/>
                  </a:lnTo>
                  <a:lnTo>
                    <a:pt x="2258413" y="578433"/>
                  </a:lnTo>
                  <a:lnTo>
                    <a:pt x="2277552" y="632515"/>
                  </a:lnTo>
                  <a:lnTo>
                    <a:pt x="2287625" y="664506"/>
                  </a:lnTo>
                  <a:lnTo>
                    <a:pt x="2294676" y="686435"/>
                  </a:lnTo>
                  <a:lnTo>
                    <a:pt x="2297698" y="691128"/>
                  </a:lnTo>
                  <a:lnTo>
                    <a:pt x="2299713" y="691740"/>
                  </a:lnTo>
                  <a:lnTo>
                    <a:pt x="2302735" y="690085"/>
                  </a:lnTo>
                  <a:lnTo>
                    <a:pt x="2306764" y="687458"/>
                  </a:lnTo>
                  <a:lnTo>
                    <a:pt x="2308779" y="687800"/>
                  </a:lnTo>
                  <a:lnTo>
                    <a:pt x="2310794" y="690644"/>
                  </a:lnTo>
                  <a:lnTo>
                    <a:pt x="2312808" y="698117"/>
                  </a:lnTo>
                  <a:lnTo>
                    <a:pt x="2315830" y="722514"/>
                  </a:lnTo>
                  <a:lnTo>
                    <a:pt x="2316837" y="714773"/>
                  </a:lnTo>
                  <a:lnTo>
                    <a:pt x="2321874" y="611209"/>
                  </a:lnTo>
                  <a:lnTo>
                    <a:pt x="2323889" y="590230"/>
                  </a:lnTo>
                  <a:lnTo>
                    <a:pt x="2325903" y="585528"/>
                  </a:lnTo>
                  <a:lnTo>
                    <a:pt x="2328925" y="588137"/>
                  </a:lnTo>
                  <a:lnTo>
                    <a:pt x="2331947" y="590098"/>
                  </a:lnTo>
                  <a:lnTo>
                    <a:pt x="2364182" y="560329"/>
                  </a:lnTo>
                  <a:lnTo>
                    <a:pt x="2373247" y="543220"/>
                  </a:lnTo>
                  <a:lnTo>
                    <a:pt x="2381306" y="528762"/>
                  </a:lnTo>
                  <a:lnTo>
                    <a:pt x="2384328" y="527253"/>
                  </a:lnTo>
                  <a:lnTo>
                    <a:pt x="2386343" y="528378"/>
                  </a:lnTo>
                  <a:lnTo>
                    <a:pt x="2389365" y="532952"/>
                  </a:lnTo>
                  <a:lnTo>
                    <a:pt x="2395408" y="547279"/>
                  </a:lnTo>
                  <a:lnTo>
                    <a:pt x="2407496" y="575438"/>
                  </a:lnTo>
                  <a:lnTo>
                    <a:pt x="2418577" y="596232"/>
                  </a:lnTo>
                  <a:lnTo>
                    <a:pt x="2435701" y="623836"/>
                  </a:lnTo>
                  <a:lnTo>
                    <a:pt x="2454840" y="655462"/>
                  </a:lnTo>
                  <a:lnTo>
                    <a:pt x="2463906" y="673932"/>
                  </a:lnTo>
                  <a:lnTo>
                    <a:pt x="2471965" y="694902"/>
                  </a:lnTo>
                  <a:lnTo>
                    <a:pt x="2483045" y="725408"/>
                  </a:lnTo>
                  <a:lnTo>
                    <a:pt x="2485060" y="725038"/>
                  </a:lnTo>
                  <a:lnTo>
                    <a:pt x="2487075" y="721421"/>
                  </a:lnTo>
                  <a:lnTo>
                    <a:pt x="2492111" y="705702"/>
                  </a:lnTo>
                  <a:lnTo>
                    <a:pt x="2501177" y="678162"/>
                  </a:lnTo>
                  <a:lnTo>
                    <a:pt x="2515280" y="643260"/>
                  </a:lnTo>
                  <a:lnTo>
                    <a:pt x="2523338" y="620533"/>
                  </a:lnTo>
                  <a:lnTo>
                    <a:pt x="2528375" y="600536"/>
                  </a:lnTo>
                  <a:lnTo>
                    <a:pt x="2534419" y="572648"/>
                  </a:lnTo>
                  <a:lnTo>
                    <a:pt x="2535426" y="574398"/>
                  </a:lnTo>
                  <a:lnTo>
                    <a:pt x="2537441" y="587732"/>
                  </a:lnTo>
                  <a:lnTo>
                    <a:pt x="2547514" y="669421"/>
                  </a:lnTo>
                  <a:lnTo>
                    <a:pt x="2549529" y="676809"/>
                  </a:lnTo>
                  <a:lnTo>
                    <a:pt x="2550536" y="677296"/>
                  </a:lnTo>
                  <a:lnTo>
                    <a:pt x="2552551" y="673042"/>
                  </a:lnTo>
                  <a:lnTo>
                    <a:pt x="2570682" y="611672"/>
                  </a:lnTo>
                  <a:lnTo>
                    <a:pt x="2580755" y="578876"/>
                  </a:lnTo>
                  <a:lnTo>
                    <a:pt x="2589821" y="548393"/>
                  </a:lnTo>
                  <a:lnTo>
                    <a:pt x="2591836" y="547207"/>
                  </a:lnTo>
                  <a:lnTo>
                    <a:pt x="2593851" y="549741"/>
                  </a:lnTo>
                  <a:lnTo>
                    <a:pt x="2597880" y="560900"/>
                  </a:lnTo>
                  <a:lnTo>
                    <a:pt x="2605939" y="583685"/>
                  </a:lnTo>
                  <a:lnTo>
                    <a:pt x="2612990" y="598397"/>
                  </a:lnTo>
                  <a:lnTo>
                    <a:pt x="2643209" y="635158"/>
                  </a:lnTo>
                  <a:lnTo>
                    <a:pt x="2676451" y="658617"/>
                  </a:lnTo>
                  <a:lnTo>
                    <a:pt x="2728832" y="684841"/>
                  </a:lnTo>
                  <a:lnTo>
                    <a:pt x="2766103" y="700071"/>
                  </a:lnTo>
                  <a:lnTo>
                    <a:pt x="2814454" y="717689"/>
                  </a:lnTo>
                  <a:lnTo>
                    <a:pt x="2877915" y="738689"/>
                  </a:lnTo>
                  <a:lnTo>
                    <a:pt x="2962530" y="764598"/>
                  </a:lnTo>
                  <a:lnTo>
                    <a:pt x="3020955" y="781678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4649"/>
            <a:ext cx="3034030" cy="1032510"/>
            <a:chOff x="836004" y="1754649"/>
            <a:chExt cx="3034030" cy="1032510"/>
          </a:xfrm>
        </p:grpSpPr>
        <p:sp>
          <p:nvSpPr>
            <p:cNvPr id="197" name="object 197"/>
            <p:cNvSpPr/>
            <p:nvPr/>
          </p:nvSpPr>
          <p:spPr>
            <a:xfrm>
              <a:off x="842349" y="1762109"/>
              <a:ext cx="3021330" cy="1018540"/>
            </a:xfrm>
            <a:custGeom>
              <a:avLst/>
              <a:gdLst/>
              <a:ahLst/>
              <a:cxnLst/>
              <a:rect l="l" t="t" r="r" b="b"/>
              <a:pathLst>
                <a:path w="3021329" h="1018539">
                  <a:moveTo>
                    <a:pt x="0" y="507537"/>
                  </a:moveTo>
                  <a:lnTo>
                    <a:pt x="1921968" y="508469"/>
                  </a:lnTo>
                  <a:lnTo>
                    <a:pt x="2024714" y="510340"/>
                  </a:lnTo>
                  <a:lnTo>
                    <a:pt x="2073066" y="512897"/>
                  </a:lnTo>
                  <a:lnTo>
                    <a:pt x="2118395" y="519796"/>
                  </a:lnTo>
                  <a:lnTo>
                    <a:pt x="2152644" y="542786"/>
                  </a:lnTo>
                  <a:lnTo>
                    <a:pt x="2165739" y="581514"/>
                  </a:lnTo>
                  <a:lnTo>
                    <a:pt x="2172791" y="645729"/>
                  </a:lnTo>
                  <a:lnTo>
                    <a:pt x="2176820" y="720755"/>
                  </a:lnTo>
                  <a:lnTo>
                    <a:pt x="2183871" y="865060"/>
                  </a:lnTo>
                  <a:lnTo>
                    <a:pt x="2187900" y="908969"/>
                  </a:lnTo>
                  <a:lnTo>
                    <a:pt x="2191930" y="934665"/>
                  </a:lnTo>
                  <a:lnTo>
                    <a:pt x="2196966" y="954530"/>
                  </a:lnTo>
                  <a:lnTo>
                    <a:pt x="2204018" y="973063"/>
                  </a:lnTo>
                  <a:lnTo>
                    <a:pt x="2213083" y="995924"/>
                  </a:lnTo>
                  <a:lnTo>
                    <a:pt x="2218120" y="1014083"/>
                  </a:lnTo>
                  <a:lnTo>
                    <a:pt x="2219127" y="1018514"/>
                  </a:lnTo>
                  <a:lnTo>
                    <a:pt x="2220135" y="0"/>
                  </a:lnTo>
                  <a:lnTo>
                    <a:pt x="2230208" y="48019"/>
                  </a:lnTo>
                  <a:lnTo>
                    <a:pt x="2235244" y="979"/>
                  </a:lnTo>
                  <a:lnTo>
                    <a:pt x="2236252" y="956000"/>
                  </a:lnTo>
                  <a:lnTo>
                    <a:pt x="2238266" y="759506"/>
                  </a:lnTo>
                  <a:lnTo>
                    <a:pt x="2240281" y="711862"/>
                  </a:lnTo>
                  <a:lnTo>
                    <a:pt x="2241288" y="708000"/>
                  </a:lnTo>
                  <a:lnTo>
                    <a:pt x="2242296" y="709732"/>
                  </a:lnTo>
                  <a:lnTo>
                    <a:pt x="2244310" y="724480"/>
                  </a:lnTo>
                  <a:lnTo>
                    <a:pt x="2247332" y="768667"/>
                  </a:lnTo>
                  <a:lnTo>
                    <a:pt x="2255391" y="905869"/>
                  </a:lnTo>
                  <a:lnTo>
                    <a:pt x="2259420" y="936147"/>
                  </a:lnTo>
                  <a:lnTo>
                    <a:pt x="2262442" y="947815"/>
                  </a:lnTo>
                  <a:lnTo>
                    <a:pt x="2265464" y="953972"/>
                  </a:lnTo>
                  <a:lnTo>
                    <a:pt x="2268486" y="956441"/>
                  </a:lnTo>
                  <a:lnTo>
                    <a:pt x="2271508" y="956123"/>
                  </a:lnTo>
                  <a:lnTo>
                    <a:pt x="2285610" y="916809"/>
                  </a:lnTo>
                  <a:lnTo>
                    <a:pt x="2293669" y="834901"/>
                  </a:lnTo>
                  <a:lnTo>
                    <a:pt x="2305757" y="657456"/>
                  </a:lnTo>
                  <a:lnTo>
                    <a:pt x="2312808" y="592874"/>
                  </a:lnTo>
                  <a:lnTo>
                    <a:pt x="2314823" y="535605"/>
                  </a:lnTo>
                  <a:lnTo>
                    <a:pt x="2318852" y="259534"/>
                  </a:lnTo>
                  <a:lnTo>
                    <a:pt x="2319859" y="256613"/>
                  </a:lnTo>
                  <a:lnTo>
                    <a:pt x="2320867" y="268693"/>
                  </a:lnTo>
                  <a:lnTo>
                    <a:pt x="2322881" y="329049"/>
                  </a:lnTo>
                  <a:lnTo>
                    <a:pt x="2326911" y="464954"/>
                  </a:lnTo>
                  <a:lnTo>
                    <a:pt x="2329933" y="505561"/>
                  </a:lnTo>
                  <a:lnTo>
                    <a:pt x="2332955" y="523769"/>
                  </a:lnTo>
                  <a:lnTo>
                    <a:pt x="2336984" y="535990"/>
                  </a:lnTo>
                  <a:lnTo>
                    <a:pt x="2342020" y="544671"/>
                  </a:lnTo>
                  <a:lnTo>
                    <a:pt x="2358138" y="568524"/>
                  </a:lnTo>
                  <a:lnTo>
                    <a:pt x="2363174" y="580687"/>
                  </a:lnTo>
                  <a:lnTo>
                    <a:pt x="2372240" y="619948"/>
                  </a:lnTo>
                  <a:lnTo>
                    <a:pt x="2380299" y="696877"/>
                  </a:lnTo>
                  <a:lnTo>
                    <a:pt x="2394401" y="881128"/>
                  </a:lnTo>
                  <a:lnTo>
                    <a:pt x="2399438" y="913317"/>
                  </a:lnTo>
                  <a:lnTo>
                    <a:pt x="2415555" y="956501"/>
                  </a:lnTo>
                  <a:lnTo>
                    <a:pt x="2441745" y="969519"/>
                  </a:lnTo>
                  <a:lnTo>
                    <a:pt x="2447789" y="967853"/>
                  </a:lnTo>
                  <a:lnTo>
                    <a:pt x="2470958" y="924737"/>
                  </a:lnTo>
                  <a:lnTo>
                    <a:pt x="2478009" y="865097"/>
                  </a:lnTo>
                  <a:lnTo>
                    <a:pt x="2482038" y="796404"/>
                  </a:lnTo>
                  <a:lnTo>
                    <a:pt x="2490097" y="643892"/>
                  </a:lnTo>
                  <a:lnTo>
                    <a:pt x="2494126" y="604984"/>
                  </a:lnTo>
                  <a:lnTo>
                    <a:pt x="2506214" y="560378"/>
                  </a:lnTo>
                  <a:lnTo>
                    <a:pt x="2514272" y="552908"/>
                  </a:lnTo>
                  <a:lnTo>
                    <a:pt x="2517294" y="552909"/>
                  </a:lnTo>
                  <a:lnTo>
                    <a:pt x="2530389" y="606668"/>
                  </a:lnTo>
                  <a:lnTo>
                    <a:pt x="2532404" y="649415"/>
                  </a:lnTo>
                  <a:lnTo>
                    <a:pt x="2539455" y="872405"/>
                  </a:lnTo>
                  <a:lnTo>
                    <a:pt x="2541470" y="884299"/>
                  </a:lnTo>
                  <a:lnTo>
                    <a:pt x="2542477" y="883716"/>
                  </a:lnTo>
                  <a:lnTo>
                    <a:pt x="2544492" y="870637"/>
                  </a:lnTo>
                  <a:lnTo>
                    <a:pt x="2546507" y="839776"/>
                  </a:lnTo>
                  <a:lnTo>
                    <a:pt x="2550536" y="727995"/>
                  </a:lnTo>
                  <a:lnTo>
                    <a:pt x="2554565" y="640125"/>
                  </a:lnTo>
                  <a:lnTo>
                    <a:pt x="2557587" y="609796"/>
                  </a:lnTo>
                  <a:lnTo>
                    <a:pt x="2560609" y="594576"/>
                  </a:lnTo>
                  <a:lnTo>
                    <a:pt x="2563631" y="587172"/>
                  </a:lnTo>
                  <a:lnTo>
                    <a:pt x="2566653" y="584469"/>
                  </a:lnTo>
                  <a:lnTo>
                    <a:pt x="2568668" y="584610"/>
                  </a:lnTo>
                  <a:lnTo>
                    <a:pt x="2583777" y="645683"/>
                  </a:lnTo>
                  <a:lnTo>
                    <a:pt x="2586799" y="686248"/>
                  </a:lnTo>
                  <a:lnTo>
                    <a:pt x="2590829" y="768686"/>
                  </a:lnTo>
                  <a:lnTo>
                    <a:pt x="2595865" y="871425"/>
                  </a:lnTo>
                  <a:lnTo>
                    <a:pt x="2599895" y="919425"/>
                  </a:lnTo>
                  <a:lnTo>
                    <a:pt x="2607953" y="963040"/>
                  </a:lnTo>
                  <a:lnTo>
                    <a:pt x="2634144" y="997659"/>
                  </a:lnTo>
                  <a:lnTo>
                    <a:pt x="2678466" y="1008620"/>
                  </a:lnTo>
                  <a:lnTo>
                    <a:pt x="2761066" y="1013531"/>
                  </a:lnTo>
                  <a:lnTo>
                    <a:pt x="2854747" y="1015491"/>
                  </a:lnTo>
                  <a:lnTo>
                    <a:pt x="3020955" y="1017095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7525" cy="1043940"/>
            <a:chOff x="812741" y="526777"/>
            <a:chExt cx="3057525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3021330" cy="797560"/>
            </a:xfrm>
            <a:custGeom>
              <a:avLst/>
              <a:gdLst/>
              <a:ahLst/>
              <a:cxnLst/>
              <a:rect l="l" t="t" r="r" b="b"/>
              <a:pathLst>
                <a:path w="3021329" h="797560">
                  <a:moveTo>
                    <a:pt x="0" y="0"/>
                  </a:moveTo>
                  <a:lnTo>
                    <a:pt x="1485798" y="399315"/>
                  </a:lnTo>
                  <a:lnTo>
                    <a:pt x="1681218" y="449893"/>
                  </a:lnTo>
                  <a:lnTo>
                    <a:pt x="1798067" y="478313"/>
                  </a:lnTo>
                  <a:lnTo>
                    <a:pt x="1879660" y="496337"/>
                  </a:lnTo>
                  <a:lnTo>
                    <a:pt x="1941107" y="508078"/>
                  </a:lnTo>
                  <a:lnTo>
                    <a:pt x="1988451" y="515306"/>
                  </a:lnTo>
                  <a:lnTo>
                    <a:pt x="2055941" y="520494"/>
                  </a:lnTo>
                  <a:lnTo>
                    <a:pt x="2080117" y="519666"/>
                  </a:lnTo>
                  <a:lnTo>
                    <a:pt x="2127461" y="508200"/>
                  </a:lnTo>
                  <a:lnTo>
                    <a:pt x="2160703" y="475509"/>
                  </a:lnTo>
                  <a:lnTo>
                    <a:pt x="2176820" y="436707"/>
                  </a:lnTo>
                  <a:lnTo>
                    <a:pt x="2178834" y="436709"/>
                  </a:lnTo>
                  <a:lnTo>
                    <a:pt x="2180849" y="440430"/>
                  </a:lnTo>
                  <a:lnTo>
                    <a:pt x="2184878" y="454240"/>
                  </a:lnTo>
                  <a:lnTo>
                    <a:pt x="2193944" y="485457"/>
                  </a:lnTo>
                  <a:lnTo>
                    <a:pt x="2202003" y="506187"/>
                  </a:lnTo>
                  <a:lnTo>
                    <a:pt x="2221142" y="546024"/>
                  </a:lnTo>
                  <a:lnTo>
                    <a:pt x="2234237" y="612241"/>
                  </a:lnTo>
                  <a:lnTo>
                    <a:pt x="2237259" y="639738"/>
                  </a:lnTo>
                  <a:lnTo>
                    <a:pt x="2238266" y="640998"/>
                  </a:lnTo>
                  <a:lnTo>
                    <a:pt x="2240281" y="623867"/>
                  </a:lnTo>
                  <a:lnTo>
                    <a:pt x="2245318" y="578384"/>
                  </a:lnTo>
                  <a:lnTo>
                    <a:pt x="2248340" y="563071"/>
                  </a:lnTo>
                  <a:lnTo>
                    <a:pt x="2250354" y="558933"/>
                  </a:lnTo>
                  <a:lnTo>
                    <a:pt x="2252369" y="559234"/>
                  </a:lnTo>
                  <a:lnTo>
                    <a:pt x="2255391" y="564509"/>
                  </a:lnTo>
                  <a:lnTo>
                    <a:pt x="2274530" y="606627"/>
                  </a:lnTo>
                  <a:lnTo>
                    <a:pt x="2310794" y="675699"/>
                  </a:lnTo>
                  <a:lnTo>
                    <a:pt x="2324896" y="595128"/>
                  </a:lnTo>
                  <a:lnTo>
                    <a:pt x="2325903" y="595590"/>
                  </a:lnTo>
                  <a:lnTo>
                    <a:pt x="2330940" y="602472"/>
                  </a:lnTo>
                  <a:lnTo>
                    <a:pt x="2333962" y="603398"/>
                  </a:lnTo>
                  <a:lnTo>
                    <a:pt x="2337991" y="601925"/>
                  </a:lnTo>
                  <a:lnTo>
                    <a:pt x="2369218" y="555756"/>
                  </a:lnTo>
                  <a:lnTo>
                    <a:pt x="2382313" y="528576"/>
                  </a:lnTo>
                  <a:lnTo>
                    <a:pt x="2384328" y="527365"/>
                  </a:lnTo>
                  <a:lnTo>
                    <a:pt x="2386343" y="527882"/>
                  </a:lnTo>
                  <a:lnTo>
                    <a:pt x="2389365" y="531526"/>
                  </a:lnTo>
                  <a:lnTo>
                    <a:pt x="2395408" y="543923"/>
                  </a:lnTo>
                  <a:lnTo>
                    <a:pt x="2406489" y="566121"/>
                  </a:lnTo>
                  <a:lnTo>
                    <a:pt x="2439731" y="606619"/>
                  </a:lnTo>
                  <a:lnTo>
                    <a:pt x="2487075" y="645628"/>
                  </a:lnTo>
                  <a:lnTo>
                    <a:pt x="2496141" y="655723"/>
                  </a:lnTo>
                  <a:lnTo>
                    <a:pt x="2502184" y="664846"/>
                  </a:lnTo>
                  <a:lnTo>
                    <a:pt x="2507221" y="675425"/>
                  </a:lnTo>
                  <a:lnTo>
                    <a:pt x="2512258" y="690883"/>
                  </a:lnTo>
                  <a:lnTo>
                    <a:pt x="2516287" y="704588"/>
                  </a:lnTo>
                  <a:lnTo>
                    <a:pt x="2517294" y="705582"/>
                  </a:lnTo>
                  <a:lnTo>
                    <a:pt x="2518302" y="704145"/>
                  </a:lnTo>
                  <a:lnTo>
                    <a:pt x="2520316" y="693767"/>
                  </a:lnTo>
                  <a:lnTo>
                    <a:pt x="2528375" y="625587"/>
                  </a:lnTo>
                  <a:lnTo>
                    <a:pt x="2534419" y="574844"/>
                  </a:lnTo>
                  <a:lnTo>
                    <a:pt x="2535426" y="572976"/>
                  </a:lnTo>
                  <a:lnTo>
                    <a:pt x="2536433" y="574806"/>
                  </a:lnTo>
                  <a:lnTo>
                    <a:pt x="2549529" y="626665"/>
                  </a:lnTo>
                  <a:lnTo>
                    <a:pt x="2564638" y="665700"/>
                  </a:lnTo>
                  <a:lnTo>
                    <a:pt x="2566653" y="666250"/>
                  </a:lnTo>
                  <a:lnTo>
                    <a:pt x="2568668" y="662320"/>
                  </a:lnTo>
                  <a:lnTo>
                    <a:pt x="2571690" y="649318"/>
                  </a:lnTo>
                  <a:lnTo>
                    <a:pt x="2583777" y="579519"/>
                  </a:lnTo>
                  <a:lnTo>
                    <a:pt x="2589821" y="549379"/>
                  </a:lnTo>
                  <a:lnTo>
                    <a:pt x="2591836" y="544876"/>
                  </a:lnTo>
                  <a:lnTo>
                    <a:pt x="2593851" y="544218"/>
                  </a:lnTo>
                  <a:lnTo>
                    <a:pt x="2595865" y="546174"/>
                  </a:lnTo>
                  <a:lnTo>
                    <a:pt x="2606946" y="561337"/>
                  </a:lnTo>
                  <a:lnTo>
                    <a:pt x="2611982" y="564549"/>
                  </a:lnTo>
                  <a:lnTo>
                    <a:pt x="2617019" y="565685"/>
                  </a:lnTo>
                  <a:lnTo>
                    <a:pt x="2622056" y="565050"/>
                  </a:lnTo>
                  <a:lnTo>
                    <a:pt x="2627092" y="562749"/>
                  </a:lnTo>
                  <a:lnTo>
                    <a:pt x="2633136" y="557654"/>
                  </a:lnTo>
                  <a:lnTo>
                    <a:pt x="2639180" y="549500"/>
                  </a:lnTo>
                  <a:lnTo>
                    <a:pt x="2645224" y="537328"/>
                  </a:lnTo>
                  <a:lnTo>
                    <a:pt x="2655297" y="513847"/>
                  </a:lnTo>
                  <a:lnTo>
                    <a:pt x="2656305" y="513812"/>
                  </a:lnTo>
                  <a:lnTo>
                    <a:pt x="2658319" y="516594"/>
                  </a:lnTo>
                  <a:lnTo>
                    <a:pt x="2661341" y="526003"/>
                  </a:lnTo>
                  <a:lnTo>
                    <a:pt x="2672422" y="564831"/>
                  </a:lnTo>
                  <a:lnTo>
                    <a:pt x="2680480" y="585251"/>
                  </a:lnTo>
                  <a:lnTo>
                    <a:pt x="2700627" y="620326"/>
                  </a:lnTo>
                  <a:lnTo>
                    <a:pt x="2726817" y="650759"/>
                  </a:lnTo>
                  <a:lnTo>
                    <a:pt x="2764088" y="681716"/>
                  </a:lnTo>
                  <a:lnTo>
                    <a:pt x="2814454" y="712892"/>
                  </a:lnTo>
                  <a:lnTo>
                    <a:pt x="2884966" y="746631"/>
                  </a:lnTo>
                  <a:lnTo>
                    <a:pt x="2930296" y="764959"/>
                  </a:lnTo>
                  <a:lnTo>
                    <a:pt x="2984691" y="784848"/>
                  </a:lnTo>
                  <a:lnTo>
                    <a:pt x="3020955" y="797207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2828"/>
            <a:ext cx="3034030" cy="1034415"/>
            <a:chOff x="836004" y="1752828"/>
            <a:chExt cx="3034030" cy="1034415"/>
          </a:xfrm>
        </p:grpSpPr>
        <p:sp>
          <p:nvSpPr>
            <p:cNvPr id="197" name="object 197"/>
            <p:cNvSpPr/>
            <p:nvPr/>
          </p:nvSpPr>
          <p:spPr>
            <a:xfrm>
              <a:off x="842349" y="1759173"/>
              <a:ext cx="3021330" cy="1021715"/>
            </a:xfrm>
            <a:custGeom>
              <a:avLst/>
              <a:gdLst/>
              <a:ahLst/>
              <a:cxnLst/>
              <a:rect l="l" t="t" r="r" b="b"/>
              <a:pathLst>
                <a:path w="3021329" h="1021714">
                  <a:moveTo>
                    <a:pt x="0" y="510473"/>
                  </a:moveTo>
                  <a:lnTo>
                    <a:pt x="1921968" y="511411"/>
                  </a:lnTo>
                  <a:lnTo>
                    <a:pt x="2022700" y="513286"/>
                  </a:lnTo>
                  <a:lnTo>
                    <a:pt x="2071051" y="515862"/>
                  </a:lnTo>
                  <a:lnTo>
                    <a:pt x="2117388" y="522886"/>
                  </a:lnTo>
                  <a:lnTo>
                    <a:pt x="2151637" y="545008"/>
                  </a:lnTo>
                  <a:lnTo>
                    <a:pt x="2168761" y="605717"/>
                  </a:lnTo>
                  <a:lnTo>
                    <a:pt x="2174805" y="683200"/>
                  </a:lnTo>
                  <a:lnTo>
                    <a:pt x="2186893" y="904687"/>
                  </a:lnTo>
                  <a:lnTo>
                    <a:pt x="2190922" y="933956"/>
                  </a:lnTo>
                  <a:lnTo>
                    <a:pt x="2195959" y="955961"/>
                  </a:lnTo>
                  <a:lnTo>
                    <a:pt x="2202003" y="973124"/>
                  </a:lnTo>
                  <a:lnTo>
                    <a:pt x="2215098" y="1006602"/>
                  </a:lnTo>
                  <a:lnTo>
                    <a:pt x="2219127" y="1021658"/>
                  </a:lnTo>
                  <a:lnTo>
                    <a:pt x="2220135" y="2767"/>
                  </a:lnTo>
                  <a:lnTo>
                    <a:pt x="2229201" y="40406"/>
                  </a:lnTo>
                  <a:lnTo>
                    <a:pt x="2230208" y="41621"/>
                  </a:lnTo>
                  <a:lnTo>
                    <a:pt x="2231215" y="41186"/>
                  </a:lnTo>
                  <a:lnTo>
                    <a:pt x="2232222" y="38471"/>
                  </a:lnTo>
                  <a:lnTo>
                    <a:pt x="2234237" y="21516"/>
                  </a:lnTo>
                  <a:lnTo>
                    <a:pt x="2235244" y="2616"/>
                  </a:lnTo>
                  <a:lnTo>
                    <a:pt x="2236252" y="994118"/>
                  </a:lnTo>
                  <a:lnTo>
                    <a:pt x="2241288" y="768296"/>
                  </a:lnTo>
                  <a:lnTo>
                    <a:pt x="2243303" y="756604"/>
                  </a:lnTo>
                  <a:lnTo>
                    <a:pt x="2244310" y="759976"/>
                  </a:lnTo>
                  <a:lnTo>
                    <a:pt x="2246325" y="779410"/>
                  </a:lnTo>
                  <a:lnTo>
                    <a:pt x="2251362" y="866978"/>
                  </a:lnTo>
                  <a:lnTo>
                    <a:pt x="2255391" y="922784"/>
                  </a:lnTo>
                  <a:lnTo>
                    <a:pt x="2263449" y="967041"/>
                  </a:lnTo>
                  <a:lnTo>
                    <a:pt x="2275537" y="978043"/>
                  </a:lnTo>
                  <a:lnTo>
                    <a:pt x="2279567" y="976749"/>
                  </a:lnTo>
                  <a:lnTo>
                    <a:pt x="2284603" y="972852"/>
                  </a:lnTo>
                  <a:lnTo>
                    <a:pt x="2289640" y="966423"/>
                  </a:lnTo>
                  <a:lnTo>
                    <a:pt x="2295684" y="955191"/>
                  </a:lnTo>
                  <a:lnTo>
                    <a:pt x="2304750" y="936475"/>
                  </a:lnTo>
                  <a:lnTo>
                    <a:pt x="2306764" y="935830"/>
                  </a:lnTo>
                  <a:lnTo>
                    <a:pt x="2308779" y="939633"/>
                  </a:lnTo>
                  <a:lnTo>
                    <a:pt x="2310794" y="951042"/>
                  </a:lnTo>
                  <a:lnTo>
                    <a:pt x="2312808" y="974496"/>
                  </a:lnTo>
                  <a:lnTo>
                    <a:pt x="2314823" y="1014403"/>
                  </a:lnTo>
                  <a:lnTo>
                    <a:pt x="2315830" y="17550"/>
                  </a:lnTo>
                  <a:lnTo>
                    <a:pt x="2320867" y="188992"/>
                  </a:lnTo>
                  <a:lnTo>
                    <a:pt x="2327918" y="477524"/>
                  </a:lnTo>
                  <a:lnTo>
                    <a:pt x="2330940" y="516850"/>
                  </a:lnTo>
                  <a:lnTo>
                    <a:pt x="2333962" y="536074"/>
                  </a:lnTo>
                  <a:lnTo>
                    <a:pt x="2337991" y="549587"/>
                  </a:lnTo>
                  <a:lnTo>
                    <a:pt x="2343028" y="559125"/>
                  </a:lnTo>
                  <a:lnTo>
                    <a:pt x="2359145" y="584234"/>
                  </a:lnTo>
                  <a:lnTo>
                    <a:pt x="2364182" y="597266"/>
                  </a:lnTo>
                  <a:lnTo>
                    <a:pt x="2373247" y="640277"/>
                  </a:lnTo>
                  <a:lnTo>
                    <a:pt x="2382313" y="739020"/>
                  </a:lnTo>
                  <a:lnTo>
                    <a:pt x="2392386" y="877539"/>
                  </a:lnTo>
                  <a:lnTo>
                    <a:pt x="2397423" y="917153"/>
                  </a:lnTo>
                  <a:lnTo>
                    <a:pt x="2407496" y="957788"/>
                  </a:lnTo>
                  <a:lnTo>
                    <a:pt x="2434694" y="991900"/>
                  </a:lnTo>
                  <a:lnTo>
                    <a:pt x="2469950" y="1001745"/>
                  </a:lnTo>
                  <a:lnTo>
                    <a:pt x="2481031" y="1001279"/>
                  </a:lnTo>
                  <a:lnTo>
                    <a:pt x="2509236" y="960740"/>
                  </a:lnTo>
                  <a:lnTo>
                    <a:pt x="2515280" y="879436"/>
                  </a:lnTo>
                  <a:lnTo>
                    <a:pt x="2524346" y="648752"/>
                  </a:lnTo>
                  <a:lnTo>
                    <a:pt x="2526360" y="639597"/>
                  </a:lnTo>
                  <a:lnTo>
                    <a:pt x="2532404" y="699013"/>
                  </a:lnTo>
                  <a:lnTo>
                    <a:pt x="2540463" y="944237"/>
                  </a:lnTo>
                  <a:lnTo>
                    <a:pt x="2543485" y="965992"/>
                  </a:lnTo>
                  <a:lnTo>
                    <a:pt x="2546507" y="974391"/>
                  </a:lnTo>
                  <a:lnTo>
                    <a:pt x="2548521" y="975968"/>
                  </a:lnTo>
                  <a:lnTo>
                    <a:pt x="2550536" y="975163"/>
                  </a:lnTo>
                  <a:lnTo>
                    <a:pt x="2561616" y="916423"/>
                  </a:lnTo>
                  <a:lnTo>
                    <a:pt x="2564638" y="868198"/>
                  </a:lnTo>
                  <a:lnTo>
                    <a:pt x="2572697" y="715002"/>
                  </a:lnTo>
                  <a:lnTo>
                    <a:pt x="2575719" y="690987"/>
                  </a:lnTo>
                  <a:lnTo>
                    <a:pt x="2577734" y="684455"/>
                  </a:lnTo>
                  <a:lnTo>
                    <a:pt x="2578741" y="683582"/>
                  </a:lnTo>
                  <a:lnTo>
                    <a:pt x="2579748" y="684220"/>
                  </a:lnTo>
                  <a:lnTo>
                    <a:pt x="2581763" y="690082"/>
                  </a:lnTo>
                  <a:lnTo>
                    <a:pt x="2583777" y="702626"/>
                  </a:lnTo>
                  <a:lnTo>
                    <a:pt x="2586799" y="736788"/>
                  </a:lnTo>
                  <a:lnTo>
                    <a:pt x="2590829" y="813610"/>
                  </a:lnTo>
                  <a:lnTo>
                    <a:pt x="2596873" y="926407"/>
                  </a:lnTo>
                  <a:lnTo>
                    <a:pt x="2600902" y="966390"/>
                  </a:lnTo>
                  <a:lnTo>
                    <a:pt x="2604931" y="989540"/>
                  </a:lnTo>
                  <a:lnTo>
                    <a:pt x="2609968" y="1007267"/>
                  </a:lnTo>
                  <a:lnTo>
                    <a:pt x="2616012" y="1021273"/>
                  </a:lnTo>
                  <a:lnTo>
                    <a:pt x="2617019" y="0"/>
                  </a:lnTo>
                  <a:lnTo>
                    <a:pt x="2635151" y="35345"/>
                  </a:lnTo>
                  <a:lnTo>
                    <a:pt x="2648246" y="102544"/>
                  </a:lnTo>
                  <a:lnTo>
                    <a:pt x="2655297" y="219169"/>
                  </a:lnTo>
                  <a:lnTo>
                    <a:pt x="2661341" y="346412"/>
                  </a:lnTo>
                  <a:lnTo>
                    <a:pt x="2665370" y="394736"/>
                  </a:lnTo>
                  <a:lnTo>
                    <a:pt x="2674436" y="443148"/>
                  </a:lnTo>
                  <a:lnTo>
                    <a:pt x="2700627" y="479578"/>
                  </a:lnTo>
                  <a:lnTo>
                    <a:pt x="2741927" y="493514"/>
                  </a:lnTo>
                  <a:lnTo>
                    <a:pt x="2803373" y="500501"/>
                  </a:lnTo>
                  <a:lnTo>
                    <a:pt x="2857769" y="503379"/>
                  </a:lnTo>
                  <a:lnTo>
                    <a:pt x="2943391" y="505841"/>
                  </a:lnTo>
                  <a:lnTo>
                    <a:pt x="3020955" y="507118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7525" cy="1043940"/>
            <a:chOff x="812741" y="526777"/>
            <a:chExt cx="3057525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3021330" cy="787400"/>
            </a:xfrm>
            <a:custGeom>
              <a:avLst/>
              <a:gdLst/>
              <a:ahLst/>
              <a:cxnLst/>
              <a:rect l="l" t="t" r="r" b="b"/>
              <a:pathLst>
                <a:path w="3021329" h="787400">
                  <a:moveTo>
                    <a:pt x="0" y="0"/>
                  </a:moveTo>
                  <a:lnTo>
                    <a:pt x="1466659" y="394160"/>
                  </a:lnTo>
                  <a:lnTo>
                    <a:pt x="1664094" y="445268"/>
                  </a:lnTo>
                  <a:lnTo>
                    <a:pt x="1782957" y="474208"/>
                  </a:lnTo>
                  <a:lnTo>
                    <a:pt x="1867572" y="492960"/>
                  </a:lnTo>
                  <a:lnTo>
                    <a:pt x="1931034" y="505196"/>
                  </a:lnTo>
                  <a:lnTo>
                    <a:pt x="1980392" y="512911"/>
                  </a:lnTo>
                  <a:lnTo>
                    <a:pt x="2019678" y="517254"/>
                  </a:lnTo>
                  <a:lnTo>
                    <a:pt x="2050905" y="518920"/>
                  </a:lnTo>
                  <a:lnTo>
                    <a:pt x="2076088" y="518458"/>
                  </a:lnTo>
                  <a:lnTo>
                    <a:pt x="2125446" y="507959"/>
                  </a:lnTo>
                  <a:lnTo>
                    <a:pt x="2160703" y="474945"/>
                  </a:lnTo>
                  <a:lnTo>
                    <a:pt x="2176820" y="436639"/>
                  </a:lnTo>
                  <a:lnTo>
                    <a:pt x="2178834" y="436716"/>
                  </a:lnTo>
                  <a:lnTo>
                    <a:pt x="2180849" y="440514"/>
                  </a:lnTo>
                  <a:lnTo>
                    <a:pt x="2184878" y="454489"/>
                  </a:lnTo>
                  <a:lnTo>
                    <a:pt x="2193944" y="486130"/>
                  </a:lnTo>
                  <a:lnTo>
                    <a:pt x="2202003" y="507309"/>
                  </a:lnTo>
                  <a:lnTo>
                    <a:pt x="2221142" y="548849"/>
                  </a:lnTo>
                  <a:lnTo>
                    <a:pt x="2233230" y="613671"/>
                  </a:lnTo>
                  <a:lnTo>
                    <a:pt x="2237259" y="660216"/>
                  </a:lnTo>
                  <a:lnTo>
                    <a:pt x="2239274" y="637370"/>
                  </a:lnTo>
                  <a:lnTo>
                    <a:pt x="2243303" y="592637"/>
                  </a:lnTo>
                  <a:lnTo>
                    <a:pt x="2247332" y="567541"/>
                  </a:lnTo>
                  <a:lnTo>
                    <a:pt x="2249347" y="561673"/>
                  </a:lnTo>
                  <a:lnTo>
                    <a:pt x="2251362" y="560648"/>
                  </a:lnTo>
                  <a:lnTo>
                    <a:pt x="2253376" y="563293"/>
                  </a:lnTo>
                  <a:lnTo>
                    <a:pt x="2258413" y="576162"/>
                  </a:lnTo>
                  <a:lnTo>
                    <a:pt x="2271508" y="610137"/>
                  </a:lnTo>
                  <a:lnTo>
                    <a:pt x="2287625" y="651975"/>
                  </a:lnTo>
                  <a:lnTo>
                    <a:pt x="2303742" y="696301"/>
                  </a:lnTo>
                  <a:lnTo>
                    <a:pt x="2308779" y="706294"/>
                  </a:lnTo>
                  <a:lnTo>
                    <a:pt x="2310794" y="714559"/>
                  </a:lnTo>
                  <a:lnTo>
                    <a:pt x="2312808" y="733007"/>
                  </a:lnTo>
                  <a:lnTo>
                    <a:pt x="2314823" y="786829"/>
                  </a:lnTo>
                  <a:lnTo>
                    <a:pt x="2318852" y="663902"/>
                  </a:lnTo>
                  <a:lnTo>
                    <a:pt x="2322881" y="600247"/>
                  </a:lnTo>
                  <a:lnTo>
                    <a:pt x="2324896" y="589297"/>
                  </a:lnTo>
                  <a:lnTo>
                    <a:pt x="2325903" y="588782"/>
                  </a:lnTo>
                  <a:lnTo>
                    <a:pt x="2333962" y="594523"/>
                  </a:lnTo>
                  <a:lnTo>
                    <a:pt x="2337991" y="593384"/>
                  </a:lnTo>
                  <a:lnTo>
                    <a:pt x="2369218" y="552873"/>
                  </a:lnTo>
                  <a:lnTo>
                    <a:pt x="2382313" y="528169"/>
                  </a:lnTo>
                  <a:lnTo>
                    <a:pt x="2384328" y="527344"/>
                  </a:lnTo>
                  <a:lnTo>
                    <a:pt x="2386343" y="528249"/>
                  </a:lnTo>
                  <a:lnTo>
                    <a:pt x="2389365" y="532481"/>
                  </a:lnTo>
                  <a:lnTo>
                    <a:pt x="2395408" y="546077"/>
                  </a:lnTo>
                  <a:lnTo>
                    <a:pt x="2406489" y="570592"/>
                  </a:lnTo>
                  <a:lnTo>
                    <a:pt x="2416562" y="588252"/>
                  </a:lnTo>
                  <a:lnTo>
                    <a:pt x="2428650" y="605671"/>
                  </a:lnTo>
                  <a:lnTo>
                    <a:pt x="2447789" y="629430"/>
                  </a:lnTo>
                  <a:lnTo>
                    <a:pt x="2468943" y="656132"/>
                  </a:lnTo>
                  <a:lnTo>
                    <a:pt x="2479016" y="671933"/>
                  </a:lnTo>
                  <a:lnTo>
                    <a:pt x="2486067" y="686218"/>
                  </a:lnTo>
                  <a:lnTo>
                    <a:pt x="2492111" y="702582"/>
                  </a:lnTo>
                  <a:lnTo>
                    <a:pt x="2502184" y="732617"/>
                  </a:lnTo>
                  <a:lnTo>
                    <a:pt x="2503192" y="731539"/>
                  </a:lnTo>
                  <a:lnTo>
                    <a:pt x="2505206" y="725190"/>
                  </a:lnTo>
                  <a:lnTo>
                    <a:pt x="2524346" y="634076"/>
                  </a:lnTo>
                  <a:lnTo>
                    <a:pt x="2530389" y="598246"/>
                  </a:lnTo>
                  <a:lnTo>
                    <a:pt x="2534419" y="574404"/>
                  </a:lnTo>
                  <a:lnTo>
                    <a:pt x="2535426" y="574439"/>
                  </a:lnTo>
                  <a:lnTo>
                    <a:pt x="2537441" y="584105"/>
                  </a:lnTo>
                  <a:lnTo>
                    <a:pt x="2545499" y="633743"/>
                  </a:lnTo>
                  <a:lnTo>
                    <a:pt x="2555572" y="681152"/>
                  </a:lnTo>
                  <a:lnTo>
                    <a:pt x="2557587" y="685923"/>
                  </a:lnTo>
                  <a:lnTo>
                    <a:pt x="2558594" y="686226"/>
                  </a:lnTo>
                  <a:lnTo>
                    <a:pt x="2560609" y="682370"/>
                  </a:lnTo>
                  <a:lnTo>
                    <a:pt x="2564638" y="664806"/>
                  </a:lnTo>
                  <a:lnTo>
                    <a:pt x="2586799" y="560830"/>
                  </a:lnTo>
                  <a:lnTo>
                    <a:pt x="2590829" y="547629"/>
                  </a:lnTo>
                  <a:lnTo>
                    <a:pt x="2592843" y="546301"/>
                  </a:lnTo>
                  <a:lnTo>
                    <a:pt x="2594858" y="548197"/>
                  </a:lnTo>
                  <a:lnTo>
                    <a:pt x="2609968" y="571679"/>
                  </a:lnTo>
                  <a:lnTo>
                    <a:pt x="2615004" y="574327"/>
                  </a:lnTo>
                  <a:lnTo>
                    <a:pt x="2646231" y="539738"/>
                  </a:lnTo>
                  <a:lnTo>
                    <a:pt x="2655297" y="514715"/>
                  </a:lnTo>
                  <a:lnTo>
                    <a:pt x="2657312" y="514525"/>
                  </a:lnTo>
                  <a:lnTo>
                    <a:pt x="2659327" y="517841"/>
                  </a:lnTo>
                  <a:lnTo>
                    <a:pt x="2664363" y="532944"/>
                  </a:lnTo>
                  <a:lnTo>
                    <a:pt x="2671414" y="551880"/>
                  </a:lnTo>
                  <a:lnTo>
                    <a:pt x="2677458" y="562830"/>
                  </a:lnTo>
                  <a:lnTo>
                    <a:pt x="2683502" y="569946"/>
                  </a:lnTo>
                  <a:lnTo>
                    <a:pt x="2689546" y="573994"/>
                  </a:lnTo>
                  <a:lnTo>
                    <a:pt x="2694583" y="575299"/>
                  </a:lnTo>
                  <a:lnTo>
                    <a:pt x="2699619" y="574770"/>
                  </a:lnTo>
                  <a:lnTo>
                    <a:pt x="2723795" y="532770"/>
                  </a:lnTo>
                  <a:lnTo>
                    <a:pt x="2729839" y="507214"/>
                  </a:lnTo>
                  <a:lnTo>
                    <a:pt x="2730846" y="507242"/>
                  </a:lnTo>
                  <a:lnTo>
                    <a:pt x="2732861" y="514540"/>
                  </a:lnTo>
                  <a:lnTo>
                    <a:pt x="2742934" y="567119"/>
                  </a:lnTo>
                  <a:lnTo>
                    <a:pt x="2748978" y="587193"/>
                  </a:lnTo>
                  <a:lnTo>
                    <a:pt x="2765095" y="622124"/>
                  </a:lnTo>
                  <a:lnTo>
                    <a:pt x="2801359" y="665878"/>
                  </a:lnTo>
                  <a:lnTo>
                    <a:pt x="2836615" y="692280"/>
                  </a:lnTo>
                  <a:lnTo>
                    <a:pt x="2886981" y="719493"/>
                  </a:lnTo>
                  <a:lnTo>
                    <a:pt x="2963537" y="750869"/>
                  </a:lnTo>
                  <a:lnTo>
                    <a:pt x="3017933" y="769796"/>
                  </a:lnTo>
                  <a:lnTo>
                    <a:pt x="3020955" y="770798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1818"/>
            <a:ext cx="3034030" cy="1035685"/>
            <a:chOff x="836004" y="1751818"/>
            <a:chExt cx="3034030" cy="1035685"/>
          </a:xfrm>
        </p:grpSpPr>
        <p:sp>
          <p:nvSpPr>
            <p:cNvPr id="197" name="object 197"/>
            <p:cNvSpPr/>
            <p:nvPr/>
          </p:nvSpPr>
          <p:spPr>
            <a:xfrm>
              <a:off x="842349" y="1758162"/>
              <a:ext cx="3021330" cy="1022985"/>
            </a:xfrm>
            <a:custGeom>
              <a:avLst/>
              <a:gdLst/>
              <a:ahLst/>
              <a:cxnLst/>
              <a:rect l="l" t="t" r="r" b="b"/>
              <a:pathLst>
                <a:path w="3021329" h="1022985">
                  <a:moveTo>
                    <a:pt x="0" y="511484"/>
                  </a:moveTo>
                  <a:lnTo>
                    <a:pt x="1922975" y="512418"/>
                  </a:lnTo>
                  <a:lnTo>
                    <a:pt x="2024714" y="514294"/>
                  </a:lnTo>
                  <a:lnTo>
                    <a:pt x="2073066" y="516883"/>
                  </a:lnTo>
                  <a:lnTo>
                    <a:pt x="2118395" y="523857"/>
                  </a:lnTo>
                  <a:lnTo>
                    <a:pt x="2152644" y="546975"/>
                  </a:lnTo>
                  <a:lnTo>
                    <a:pt x="2165739" y="585783"/>
                  </a:lnTo>
                  <a:lnTo>
                    <a:pt x="2172791" y="650053"/>
                  </a:lnTo>
                  <a:lnTo>
                    <a:pt x="2176820" y="725114"/>
                  </a:lnTo>
                  <a:lnTo>
                    <a:pt x="2183871" y="869486"/>
                  </a:lnTo>
                  <a:lnTo>
                    <a:pt x="2187900" y="913437"/>
                  </a:lnTo>
                  <a:lnTo>
                    <a:pt x="2191930" y="939176"/>
                  </a:lnTo>
                  <a:lnTo>
                    <a:pt x="2196966" y="959092"/>
                  </a:lnTo>
                  <a:lnTo>
                    <a:pt x="2204018" y="977672"/>
                  </a:lnTo>
                  <a:lnTo>
                    <a:pt x="2213083" y="1000421"/>
                  </a:lnTo>
                  <a:lnTo>
                    <a:pt x="2218120" y="1018266"/>
                  </a:lnTo>
                  <a:lnTo>
                    <a:pt x="2219127" y="1022591"/>
                  </a:lnTo>
                  <a:lnTo>
                    <a:pt x="2220135" y="3951"/>
                  </a:lnTo>
                  <a:lnTo>
                    <a:pt x="2230208" y="48651"/>
                  </a:lnTo>
                  <a:lnTo>
                    <a:pt x="2235244" y="4801"/>
                  </a:lnTo>
                  <a:lnTo>
                    <a:pt x="2236252" y="978439"/>
                  </a:lnTo>
                  <a:lnTo>
                    <a:pt x="2239274" y="761389"/>
                  </a:lnTo>
                  <a:lnTo>
                    <a:pt x="2241288" y="729783"/>
                  </a:lnTo>
                  <a:lnTo>
                    <a:pt x="2242296" y="728092"/>
                  </a:lnTo>
                  <a:lnTo>
                    <a:pt x="2243303" y="731479"/>
                  </a:lnTo>
                  <a:lnTo>
                    <a:pt x="2245318" y="749652"/>
                  </a:lnTo>
                  <a:lnTo>
                    <a:pt x="2248340" y="798664"/>
                  </a:lnTo>
                  <a:lnTo>
                    <a:pt x="2254384" y="903433"/>
                  </a:lnTo>
                  <a:lnTo>
                    <a:pt x="2258413" y="939394"/>
                  </a:lnTo>
                  <a:lnTo>
                    <a:pt x="2262442" y="956982"/>
                  </a:lnTo>
                  <a:lnTo>
                    <a:pt x="2265464" y="963656"/>
                  </a:lnTo>
                  <a:lnTo>
                    <a:pt x="2268486" y="966942"/>
                  </a:lnTo>
                  <a:lnTo>
                    <a:pt x="2271508" y="967824"/>
                  </a:lnTo>
                  <a:lnTo>
                    <a:pt x="2274530" y="966780"/>
                  </a:lnTo>
                  <a:lnTo>
                    <a:pt x="2289640" y="930401"/>
                  </a:lnTo>
                  <a:lnTo>
                    <a:pt x="2297698" y="870189"/>
                  </a:lnTo>
                  <a:lnTo>
                    <a:pt x="2309786" y="744355"/>
                  </a:lnTo>
                  <a:lnTo>
                    <a:pt x="2310794" y="741398"/>
                  </a:lnTo>
                  <a:lnTo>
                    <a:pt x="2311801" y="742139"/>
                  </a:lnTo>
                  <a:lnTo>
                    <a:pt x="2312808" y="749802"/>
                  </a:lnTo>
                  <a:lnTo>
                    <a:pt x="2313815" y="776980"/>
                  </a:lnTo>
                  <a:lnTo>
                    <a:pt x="2314823" y="914680"/>
                  </a:lnTo>
                  <a:lnTo>
                    <a:pt x="2315830" y="109073"/>
                  </a:lnTo>
                  <a:lnTo>
                    <a:pt x="2317845" y="179224"/>
                  </a:lnTo>
                  <a:lnTo>
                    <a:pt x="2320867" y="242944"/>
                  </a:lnTo>
                  <a:lnTo>
                    <a:pt x="2328925" y="498130"/>
                  </a:lnTo>
                  <a:lnTo>
                    <a:pt x="2331947" y="523462"/>
                  </a:lnTo>
                  <a:lnTo>
                    <a:pt x="2335977" y="539390"/>
                  </a:lnTo>
                  <a:lnTo>
                    <a:pt x="2341013" y="549708"/>
                  </a:lnTo>
                  <a:lnTo>
                    <a:pt x="2361160" y="582501"/>
                  </a:lnTo>
                  <a:lnTo>
                    <a:pt x="2366196" y="597843"/>
                  </a:lnTo>
                  <a:lnTo>
                    <a:pt x="2374255" y="641643"/>
                  </a:lnTo>
                  <a:lnTo>
                    <a:pt x="2378284" y="679832"/>
                  </a:lnTo>
                  <a:lnTo>
                    <a:pt x="2383321" y="748185"/>
                  </a:lnTo>
                  <a:lnTo>
                    <a:pt x="2391379" y="861018"/>
                  </a:lnTo>
                  <a:lnTo>
                    <a:pt x="2396416" y="904549"/>
                  </a:lnTo>
                  <a:lnTo>
                    <a:pt x="2406489" y="948657"/>
                  </a:lnTo>
                  <a:lnTo>
                    <a:pt x="2433687" y="983219"/>
                  </a:lnTo>
                  <a:lnTo>
                    <a:pt x="2451818" y="988241"/>
                  </a:lnTo>
                  <a:lnTo>
                    <a:pt x="2460884" y="987934"/>
                  </a:lnTo>
                  <a:lnTo>
                    <a:pt x="2491104" y="946035"/>
                  </a:lnTo>
                  <a:lnTo>
                    <a:pt x="2497148" y="891046"/>
                  </a:lnTo>
                  <a:lnTo>
                    <a:pt x="2500170" y="831541"/>
                  </a:lnTo>
                  <a:lnTo>
                    <a:pt x="2508228" y="640801"/>
                  </a:lnTo>
                  <a:lnTo>
                    <a:pt x="2511250" y="610391"/>
                  </a:lnTo>
                  <a:lnTo>
                    <a:pt x="2514272" y="593466"/>
                  </a:lnTo>
                  <a:lnTo>
                    <a:pt x="2517294" y="584455"/>
                  </a:lnTo>
                  <a:lnTo>
                    <a:pt x="2520316" y="581038"/>
                  </a:lnTo>
                  <a:lnTo>
                    <a:pt x="2522331" y="581651"/>
                  </a:lnTo>
                  <a:lnTo>
                    <a:pt x="2530389" y="628700"/>
                  </a:lnTo>
                  <a:lnTo>
                    <a:pt x="2532404" y="672675"/>
                  </a:lnTo>
                  <a:lnTo>
                    <a:pt x="2540463" y="922322"/>
                  </a:lnTo>
                  <a:lnTo>
                    <a:pt x="2543485" y="941482"/>
                  </a:lnTo>
                  <a:lnTo>
                    <a:pt x="2545499" y="944602"/>
                  </a:lnTo>
                  <a:lnTo>
                    <a:pt x="2546507" y="944056"/>
                  </a:lnTo>
                  <a:lnTo>
                    <a:pt x="2548521" y="938968"/>
                  </a:lnTo>
                  <a:lnTo>
                    <a:pt x="2550536" y="927960"/>
                  </a:lnTo>
                  <a:lnTo>
                    <a:pt x="2553558" y="896184"/>
                  </a:lnTo>
                  <a:lnTo>
                    <a:pt x="2556580" y="837961"/>
                  </a:lnTo>
                  <a:lnTo>
                    <a:pt x="2563631" y="680951"/>
                  </a:lnTo>
                  <a:lnTo>
                    <a:pt x="2566653" y="651361"/>
                  </a:lnTo>
                  <a:lnTo>
                    <a:pt x="2569675" y="636972"/>
                  </a:lnTo>
                  <a:lnTo>
                    <a:pt x="2571690" y="632765"/>
                  </a:lnTo>
                  <a:lnTo>
                    <a:pt x="2573704" y="631817"/>
                  </a:lnTo>
                  <a:lnTo>
                    <a:pt x="2575719" y="633777"/>
                  </a:lnTo>
                  <a:lnTo>
                    <a:pt x="2583777" y="676477"/>
                  </a:lnTo>
                  <a:lnTo>
                    <a:pt x="2586799" y="716177"/>
                  </a:lnTo>
                  <a:lnTo>
                    <a:pt x="2590829" y="798241"/>
                  </a:lnTo>
                  <a:lnTo>
                    <a:pt x="2596873" y="916367"/>
                  </a:lnTo>
                  <a:lnTo>
                    <a:pt x="2600902" y="958969"/>
                  </a:lnTo>
                  <a:lnTo>
                    <a:pt x="2604931" y="984306"/>
                  </a:lnTo>
                  <a:lnTo>
                    <a:pt x="2609968" y="1004386"/>
                  </a:lnTo>
                  <a:lnTo>
                    <a:pt x="2616012" y="1020881"/>
                  </a:lnTo>
                  <a:lnTo>
                    <a:pt x="2617019" y="0"/>
                  </a:lnTo>
                  <a:lnTo>
                    <a:pt x="2636158" y="45032"/>
                  </a:lnTo>
                  <a:lnTo>
                    <a:pt x="2645224" y="87627"/>
                  </a:lnTo>
                  <a:lnTo>
                    <a:pt x="2652275" y="169609"/>
                  </a:lnTo>
                  <a:lnTo>
                    <a:pt x="2657312" y="280802"/>
                  </a:lnTo>
                  <a:lnTo>
                    <a:pt x="2662348" y="377406"/>
                  </a:lnTo>
                  <a:lnTo>
                    <a:pt x="2666378" y="420823"/>
                  </a:lnTo>
                  <a:lnTo>
                    <a:pt x="2675444" y="467321"/>
                  </a:lnTo>
                  <a:lnTo>
                    <a:pt x="2701634" y="515743"/>
                  </a:lnTo>
                  <a:lnTo>
                    <a:pt x="2709693" y="529232"/>
                  </a:lnTo>
                  <a:lnTo>
                    <a:pt x="2721780" y="574196"/>
                  </a:lnTo>
                  <a:lnTo>
                    <a:pt x="2727824" y="664976"/>
                  </a:lnTo>
                  <a:lnTo>
                    <a:pt x="2736890" y="922754"/>
                  </a:lnTo>
                  <a:lnTo>
                    <a:pt x="2739912" y="949904"/>
                  </a:lnTo>
                  <a:lnTo>
                    <a:pt x="2753007" y="990299"/>
                  </a:lnTo>
                  <a:lnTo>
                    <a:pt x="2787256" y="1010948"/>
                  </a:lnTo>
                  <a:lnTo>
                    <a:pt x="2828556" y="1017055"/>
                  </a:lnTo>
                  <a:lnTo>
                    <a:pt x="2930296" y="1020838"/>
                  </a:lnTo>
                  <a:lnTo>
                    <a:pt x="3020955" y="1021734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55" dirty="0"/>
              <a:t>modeling?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301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4305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32838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pc="-30" dirty="0"/>
              <a:t>Modeling</a:t>
            </a:r>
            <a:r>
              <a:rPr spc="-5" dirty="0"/>
              <a:t> </a:t>
            </a:r>
            <a:r>
              <a:rPr dirty="0"/>
              <a:t>of </a:t>
            </a:r>
            <a:r>
              <a:rPr spc="-45" dirty="0"/>
              <a:t>physical</a:t>
            </a:r>
            <a:r>
              <a:rPr spc="-5" dirty="0"/>
              <a:t> </a:t>
            </a:r>
            <a:r>
              <a:rPr spc="-10" dirty="0"/>
              <a:t>systems:</a:t>
            </a: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dirty="0"/>
              <a:t>a</a:t>
            </a:r>
            <a:r>
              <a:rPr spc="-5" dirty="0"/>
              <a:t> </a:t>
            </a:r>
            <a:r>
              <a:rPr dirty="0"/>
              <a:t>vital</a:t>
            </a:r>
            <a:r>
              <a:rPr spc="-5" dirty="0"/>
              <a:t> </a:t>
            </a:r>
            <a:r>
              <a:rPr spc="-40" dirty="0"/>
              <a:t>component</a:t>
            </a:r>
            <a:r>
              <a:rPr spc="-5" dirty="0"/>
              <a:t> </a:t>
            </a:r>
            <a:r>
              <a:rPr dirty="0"/>
              <a:t>of </a:t>
            </a:r>
            <a:r>
              <a:rPr spc="-40" dirty="0"/>
              <a:t>modern</a:t>
            </a:r>
            <a:r>
              <a:rPr spc="-5" dirty="0"/>
              <a:t> </a:t>
            </a:r>
            <a:r>
              <a:rPr spc="-10" dirty="0"/>
              <a:t>engineering</a:t>
            </a: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dirty="0"/>
              <a:t>often</a:t>
            </a:r>
            <a:r>
              <a:rPr spc="-10" dirty="0"/>
              <a:t> </a:t>
            </a:r>
            <a:r>
              <a:rPr spc="-50" dirty="0"/>
              <a:t>consists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0" dirty="0"/>
              <a:t>complex</a:t>
            </a:r>
            <a:r>
              <a:rPr spc="-5" dirty="0"/>
              <a:t> </a:t>
            </a:r>
            <a:r>
              <a:rPr spc="-50" dirty="0"/>
              <a:t>coupled</a:t>
            </a:r>
            <a:r>
              <a:rPr spc="-10" dirty="0"/>
              <a:t> </a:t>
            </a:r>
            <a:r>
              <a:rPr spc="-25" dirty="0"/>
              <a:t>differential</a:t>
            </a:r>
            <a:r>
              <a:rPr spc="-5" dirty="0"/>
              <a:t> </a:t>
            </a:r>
            <a:r>
              <a:rPr spc="-10" dirty="0"/>
              <a:t>equations</a:t>
            </a:r>
          </a:p>
          <a:p>
            <a:pPr marL="314960" marR="30480">
              <a:lnSpc>
                <a:spcPts val="1200"/>
              </a:lnSpc>
              <a:spcBef>
                <a:spcPts val="315"/>
              </a:spcBef>
            </a:pPr>
            <a:r>
              <a:rPr spc="-20" dirty="0"/>
              <a:t>only</a:t>
            </a:r>
            <a:r>
              <a:rPr spc="-35" dirty="0"/>
              <a:t> </a:t>
            </a:r>
            <a:r>
              <a:rPr spc="-60" dirty="0"/>
              <a:t>when</a:t>
            </a:r>
            <a:r>
              <a:rPr spc="-5" dirty="0"/>
              <a:t> </a:t>
            </a:r>
            <a:r>
              <a:rPr spc="-90" dirty="0"/>
              <a:t>we</a:t>
            </a:r>
            <a:r>
              <a:rPr spc="15" dirty="0"/>
              <a:t> </a:t>
            </a:r>
            <a:r>
              <a:rPr spc="-70" dirty="0"/>
              <a:t>have</a:t>
            </a:r>
            <a:r>
              <a:rPr dirty="0"/>
              <a:t> </a:t>
            </a:r>
            <a:r>
              <a:rPr spc="-25" dirty="0"/>
              <a:t>good</a:t>
            </a:r>
            <a:r>
              <a:rPr dirty="0"/>
              <a:t> </a:t>
            </a:r>
            <a:r>
              <a:rPr spc="-45" dirty="0"/>
              <a:t>understanding</a:t>
            </a:r>
            <a:r>
              <a:rPr spc="-5" dirty="0"/>
              <a:t> </a:t>
            </a:r>
            <a:r>
              <a:rPr dirty="0"/>
              <a:t>of a </a:t>
            </a:r>
            <a:r>
              <a:rPr spc="-65" dirty="0"/>
              <a:t>system</a:t>
            </a:r>
            <a:r>
              <a:rPr spc="-5" dirty="0"/>
              <a:t> </a:t>
            </a:r>
            <a:r>
              <a:rPr spc="-45" dirty="0"/>
              <a:t>can</a:t>
            </a:r>
            <a:r>
              <a:rPr dirty="0"/>
              <a:t> </a:t>
            </a:r>
            <a:r>
              <a:rPr spc="-90" dirty="0"/>
              <a:t>we</a:t>
            </a:r>
            <a:r>
              <a:rPr spc="15" dirty="0"/>
              <a:t> </a:t>
            </a:r>
            <a:r>
              <a:rPr spc="-10" dirty="0"/>
              <a:t>optimally control</a:t>
            </a:r>
            <a:r>
              <a:rPr spc="-40" dirty="0"/>
              <a:t> </a:t>
            </a:r>
            <a:r>
              <a:rPr spc="-25" dirty="0"/>
              <a:t>it:</a:t>
            </a:r>
          </a:p>
          <a:p>
            <a:pPr marL="454659">
              <a:lnSpc>
                <a:spcPts val="1200"/>
              </a:lnSpc>
              <a:spcBef>
                <a:spcPts val="150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30" dirty="0"/>
              <a:t>can</a:t>
            </a:r>
            <a:r>
              <a:rPr sz="1000" spc="10" dirty="0"/>
              <a:t> </a:t>
            </a:r>
            <a:r>
              <a:rPr sz="1000" spc="-30" dirty="0"/>
              <a:t>simulate</a:t>
            </a:r>
            <a:r>
              <a:rPr sz="1000" spc="5" dirty="0"/>
              <a:t> </a:t>
            </a:r>
            <a:r>
              <a:rPr sz="1000" spc="-20" dirty="0"/>
              <a:t>and</a:t>
            </a:r>
            <a:r>
              <a:rPr sz="1000" spc="10" dirty="0"/>
              <a:t> </a:t>
            </a:r>
            <a:r>
              <a:rPr sz="1000" spc="-20" dirty="0"/>
              <a:t>predict</a:t>
            </a:r>
            <a:r>
              <a:rPr sz="1000" spc="5" dirty="0"/>
              <a:t> </a:t>
            </a:r>
            <a:r>
              <a:rPr sz="1000" spc="-10" dirty="0"/>
              <a:t>actual</a:t>
            </a:r>
            <a:r>
              <a:rPr sz="1000" spc="10" dirty="0"/>
              <a:t> </a:t>
            </a:r>
            <a:r>
              <a:rPr sz="1000" spc="-55" dirty="0"/>
              <a:t>system</a:t>
            </a:r>
            <a:r>
              <a:rPr sz="1000" spc="5" dirty="0"/>
              <a:t> </a:t>
            </a:r>
            <a:r>
              <a:rPr sz="1000" spc="-65" dirty="0"/>
              <a:t>response,</a:t>
            </a:r>
            <a:r>
              <a:rPr sz="1000" spc="10" dirty="0"/>
              <a:t> </a:t>
            </a:r>
            <a:r>
              <a:rPr sz="1000" spc="-25" dirty="0"/>
              <a:t>and</a:t>
            </a:r>
            <a:endParaRPr sz="1000">
              <a:latin typeface="Lucida Grande"/>
              <a:cs typeface="Lucida Grande"/>
            </a:endParaRPr>
          </a:p>
          <a:p>
            <a:pPr marL="454659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2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5" dirty="0"/>
              <a:t>design</a:t>
            </a:r>
            <a:r>
              <a:rPr sz="1000" spc="50" dirty="0"/>
              <a:t> </a:t>
            </a:r>
            <a:r>
              <a:rPr sz="1000" spc="-55" dirty="0"/>
              <a:t>model-</a:t>
            </a:r>
            <a:r>
              <a:rPr sz="1000" spc="-60" dirty="0"/>
              <a:t>based</a:t>
            </a:r>
            <a:r>
              <a:rPr sz="1000" spc="50" dirty="0"/>
              <a:t> </a:t>
            </a:r>
            <a:r>
              <a:rPr sz="1000" spc="-10" dirty="0"/>
              <a:t>controllers</a:t>
            </a:r>
            <a:endParaRPr sz="1000">
              <a:latin typeface="Lucida Grande"/>
              <a:cs typeface="Lucida Gran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116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8442" y="526669"/>
            <a:ext cx="6985" cy="1059815"/>
            <a:chOff x="1638442" y="526669"/>
            <a:chExt cx="6985" cy="1059815"/>
          </a:xfrm>
        </p:grpSpPr>
        <p:sp>
          <p:nvSpPr>
            <p:cNvPr id="4" name="object 4"/>
            <p:cNvSpPr/>
            <p:nvPr/>
          </p:nvSpPr>
          <p:spPr>
            <a:xfrm>
              <a:off x="1641934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1934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1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027" y="526669"/>
            <a:ext cx="6985" cy="1059815"/>
            <a:chOff x="2438027" y="526669"/>
            <a:chExt cx="6985" cy="1059815"/>
          </a:xfrm>
        </p:grpSpPr>
        <p:sp>
          <p:nvSpPr>
            <p:cNvPr id="9" name="object 9"/>
            <p:cNvSpPr/>
            <p:nvPr/>
          </p:nvSpPr>
          <p:spPr>
            <a:xfrm>
              <a:off x="2441520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1520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7287" y="157203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7613" y="526669"/>
            <a:ext cx="6985" cy="1059815"/>
            <a:chOff x="3237613" y="526669"/>
            <a:chExt cx="6985" cy="1059815"/>
          </a:xfrm>
        </p:grpSpPr>
        <p:sp>
          <p:nvSpPr>
            <p:cNvPr id="14" name="object 14"/>
            <p:cNvSpPr/>
            <p:nvPr/>
          </p:nvSpPr>
          <p:spPr>
            <a:xfrm>
              <a:off x="3241105" y="530161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1105" y="1553388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26872" y="1571292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741" y="526777"/>
            <a:ext cx="3057525" cy="1043940"/>
            <a:chOff x="812741" y="526777"/>
            <a:chExt cx="3057525" cy="1043940"/>
          </a:xfrm>
        </p:grpSpPr>
        <p:sp>
          <p:nvSpPr>
            <p:cNvPr id="19" name="object 19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0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38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7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123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5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807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444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347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6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43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33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821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1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1766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6403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4933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822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3019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229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0406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637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724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636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4518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18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22605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225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99992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63304" y="1553388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349" y="1337972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741" y="133797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349" y="106870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2741" y="106870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2349" y="79943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2741" y="79943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2349" y="530161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2741" y="53016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2349" y="639684"/>
              <a:ext cx="3021330" cy="803910"/>
            </a:xfrm>
            <a:custGeom>
              <a:avLst/>
              <a:gdLst/>
              <a:ahLst/>
              <a:cxnLst/>
              <a:rect l="l" t="t" r="r" b="b"/>
              <a:pathLst>
                <a:path w="3021329" h="803910">
                  <a:moveTo>
                    <a:pt x="0" y="0"/>
                  </a:moveTo>
                  <a:lnTo>
                    <a:pt x="1478747" y="397418"/>
                  </a:lnTo>
                  <a:lnTo>
                    <a:pt x="1675174" y="448262"/>
                  </a:lnTo>
                  <a:lnTo>
                    <a:pt x="1793031" y="476937"/>
                  </a:lnTo>
                  <a:lnTo>
                    <a:pt x="1875631" y="495202"/>
                  </a:lnTo>
                  <a:lnTo>
                    <a:pt x="1938085" y="507165"/>
                  </a:lnTo>
                  <a:lnTo>
                    <a:pt x="1986436" y="514585"/>
                  </a:lnTo>
                  <a:lnTo>
                    <a:pt x="2024714" y="518613"/>
                  </a:lnTo>
                  <a:lnTo>
                    <a:pt x="2054934" y="519968"/>
                  </a:lnTo>
                  <a:lnTo>
                    <a:pt x="2079110" y="519233"/>
                  </a:lnTo>
                  <a:lnTo>
                    <a:pt x="2126454" y="508280"/>
                  </a:lnTo>
                  <a:lnTo>
                    <a:pt x="2160703" y="475316"/>
                  </a:lnTo>
                  <a:lnTo>
                    <a:pt x="2176820" y="436684"/>
                  </a:lnTo>
                  <a:lnTo>
                    <a:pt x="2178834" y="436712"/>
                  </a:lnTo>
                  <a:lnTo>
                    <a:pt x="2180849" y="440459"/>
                  </a:lnTo>
                  <a:lnTo>
                    <a:pt x="2184878" y="454326"/>
                  </a:lnTo>
                  <a:lnTo>
                    <a:pt x="2193944" y="485687"/>
                  </a:lnTo>
                  <a:lnTo>
                    <a:pt x="2202003" y="506569"/>
                  </a:lnTo>
                  <a:lnTo>
                    <a:pt x="2221142" y="546973"/>
                  </a:lnTo>
                  <a:lnTo>
                    <a:pt x="2233230" y="606731"/>
                  </a:lnTo>
                  <a:lnTo>
                    <a:pt x="2237259" y="646283"/>
                  </a:lnTo>
                  <a:lnTo>
                    <a:pt x="2238266" y="645535"/>
                  </a:lnTo>
                  <a:lnTo>
                    <a:pt x="2247332" y="567252"/>
                  </a:lnTo>
                  <a:lnTo>
                    <a:pt x="2249347" y="560855"/>
                  </a:lnTo>
                  <a:lnTo>
                    <a:pt x="2251362" y="559333"/>
                  </a:lnTo>
                  <a:lnTo>
                    <a:pt x="2253376" y="561503"/>
                  </a:lnTo>
                  <a:lnTo>
                    <a:pt x="2257406" y="570646"/>
                  </a:lnTo>
                  <a:lnTo>
                    <a:pt x="2270501" y="601597"/>
                  </a:lnTo>
                  <a:lnTo>
                    <a:pt x="2297698" y="661948"/>
                  </a:lnTo>
                  <a:lnTo>
                    <a:pt x="2310794" y="691814"/>
                  </a:lnTo>
                  <a:lnTo>
                    <a:pt x="2312808" y="694439"/>
                  </a:lnTo>
                  <a:lnTo>
                    <a:pt x="2313815" y="694090"/>
                  </a:lnTo>
                  <a:lnTo>
                    <a:pt x="2314823" y="691518"/>
                  </a:lnTo>
                  <a:lnTo>
                    <a:pt x="2316837" y="677139"/>
                  </a:lnTo>
                  <a:lnTo>
                    <a:pt x="2324896" y="593072"/>
                  </a:lnTo>
                  <a:lnTo>
                    <a:pt x="2325903" y="593135"/>
                  </a:lnTo>
                  <a:lnTo>
                    <a:pt x="2331947" y="599764"/>
                  </a:lnTo>
                  <a:lnTo>
                    <a:pt x="2334969" y="599999"/>
                  </a:lnTo>
                  <a:lnTo>
                    <a:pt x="2338999" y="598146"/>
                  </a:lnTo>
                  <a:lnTo>
                    <a:pt x="2371233" y="550349"/>
                  </a:lnTo>
                  <a:lnTo>
                    <a:pt x="2381306" y="529575"/>
                  </a:lnTo>
                  <a:lnTo>
                    <a:pt x="2384328" y="527371"/>
                  </a:lnTo>
                  <a:lnTo>
                    <a:pt x="2386343" y="528024"/>
                  </a:lnTo>
                  <a:lnTo>
                    <a:pt x="2389365" y="531875"/>
                  </a:lnTo>
                  <a:lnTo>
                    <a:pt x="2395408" y="544687"/>
                  </a:lnTo>
                  <a:lnTo>
                    <a:pt x="2406489" y="567673"/>
                  </a:lnTo>
                  <a:lnTo>
                    <a:pt x="2416562" y="583805"/>
                  </a:lnTo>
                  <a:lnTo>
                    <a:pt x="2427643" y="597981"/>
                  </a:lnTo>
                  <a:lnTo>
                    <a:pt x="2441745" y="612925"/>
                  </a:lnTo>
                  <a:lnTo>
                    <a:pt x="2467936" y="637221"/>
                  </a:lnTo>
                  <a:lnTo>
                    <a:pt x="2483045" y="652613"/>
                  </a:lnTo>
                  <a:lnTo>
                    <a:pt x="2492111" y="664507"/>
                  </a:lnTo>
                  <a:lnTo>
                    <a:pt x="2498155" y="675102"/>
                  </a:lnTo>
                  <a:lnTo>
                    <a:pt x="2503192" y="687137"/>
                  </a:lnTo>
                  <a:lnTo>
                    <a:pt x="2508228" y="704035"/>
                  </a:lnTo>
                  <a:lnTo>
                    <a:pt x="2512258" y="717429"/>
                  </a:lnTo>
                  <a:lnTo>
                    <a:pt x="2527367" y="627870"/>
                  </a:lnTo>
                  <a:lnTo>
                    <a:pt x="2534419" y="574816"/>
                  </a:lnTo>
                  <a:lnTo>
                    <a:pt x="2535426" y="573652"/>
                  </a:lnTo>
                  <a:lnTo>
                    <a:pt x="2537441" y="580984"/>
                  </a:lnTo>
                  <a:lnTo>
                    <a:pt x="2544492" y="617132"/>
                  </a:lnTo>
                  <a:lnTo>
                    <a:pt x="2552551" y="645757"/>
                  </a:lnTo>
                  <a:lnTo>
                    <a:pt x="2561616" y="673986"/>
                  </a:lnTo>
                  <a:lnTo>
                    <a:pt x="2563631" y="675460"/>
                  </a:lnTo>
                  <a:lnTo>
                    <a:pt x="2565646" y="672061"/>
                  </a:lnTo>
                  <a:lnTo>
                    <a:pt x="2568668" y="659577"/>
                  </a:lnTo>
                  <a:lnTo>
                    <a:pt x="2590829" y="547080"/>
                  </a:lnTo>
                  <a:lnTo>
                    <a:pt x="2592843" y="545029"/>
                  </a:lnTo>
                  <a:lnTo>
                    <a:pt x="2594858" y="546276"/>
                  </a:lnTo>
                  <a:lnTo>
                    <a:pt x="2599895" y="554677"/>
                  </a:lnTo>
                  <a:lnTo>
                    <a:pt x="2605939" y="563240"/>
                  </a:lnTo>
                  <a:lnTo>
                    <a:pt x="2610975" y="567333"/>
                  </a:lnTo>
                  <a:lnTo>
                    <a:pt x="2616012" y="569118"/>
                  </a:lnTo>
                  <a:lnTo>
                    <a:pt x="2621048" y="568952"/>
                  </a:lnTo>
                  <a:lnTo>
                    <a:pt x="2647239" y="534204"/>
                  </a:lnTo>
                  <a:lnTo>
                    <a:pt x="2654290" y="515445"/>
                  </a:lnTo>
                  <a:lnTo>
                    <a:pt x="2656305" y="514019"/>
                  </a:lnTo>
                  <a:lnTo>
                    <a:pt x="2658319" y="516301"/>
                  </a:lnTo>
                  <a:lnTo>
                    <a:pt x="2661341" y="524872"/>
                  </a:lnTo>
                  <a:lnTo>
                    <a:pt x="2671414" y="557034"/>
                  </a:lnTo>
                  <a:lnTo>
                    <a:pt x="2678466" y="572234"/>
                  </a:lnTo>
                  <a:lnTo>
                    <a:pt x="2684510" y="581284"/>
                  </a:lnTo>
                  <a:lnTo>
                    <a:pt x="2690553" y="587315"/>
                  </a:lnTo>
                  <a:lnTo>
                    <a:pt x="2695590" y="590178"/>
                  </a:lnTo>
                  <a:lnTo>
                    <a:pt x="2700627" y="590986"/>
                  </a:lnTo>
                  <a:lnTo>
                    <a:pt x="2704656" y="589963"/>
                  </a:lnTo>
                  <a:lnTo>
                    <a:pt x="2724802" y="542235"/>
                  </a:lnTo>
                  <a:lnTo>
                    <a:pt x="2730846" y="509345"/>
                  </a:lnTo>
                  <a:lnTo>
                    <a:pt x="2731854" y="508430"/>
                  </a:lnTo>
                  <a:lnTo>
                    <a:pt x="2734876" y="509392"/>
                  </a:lnTo>
                  <a:lnTo>
                    <a:pt x="2737898" y="507370"/>
                  </a:lnTo>
                  <a:lnTo>
                    <a:pt x="2738905" y="513701"/>
                  </a:lnTo>
                  <a:lnTo>
                    <a:pt x="2746963" y="603980"/>
                  </a:lnTo>
                  <a:lnTo>
                    <a:pt x="2749985" y="615479"/>
                  </a:lnTo>
                  <a:lnTo>
                    <a:pt x="2752000" y="617695"/>
                  </a:lnTo>
                  <a:lnTo>
                    <a:pt x="2754015" y="616440"/>
                  </a:lnTo>
                  <a:lnTo>
                    <a:pt x="2756029" y="612306"/>
                  </a:lnTo>
                  <a:lnTo>
                    <a:pt x="2759051" y="601485"/>
                  </a:lnTo>
                  <a:lnTo>
                    <a:pt x="2763081" y="578776"/>
                  </a:lnTo>
                  <a:lnTo>
                    <a:pt x="2768117" y="545519"/>
                  </a:lnTo>
                  <a:lnTo>
                    <a:pt x="2769125" y="544885"/>
                  </a:lnTo>
                  <a:lnTo>
                    <a:pt x="2771139" y="552390"/>
                  </a:lnTo>
                  <a:lnTo>
                    <a:pt x="2776176" y="576125"/>
                  </a:lnTo>
                  <a:lnTo>
                    <a:pt x="2780205" y="587010"/>
                  </a:lnTo>
                  <a:lnTo>
                    <a:pt x="2784234" y="592741"/>
                  </a:lnTo>
                  <a:lnTo>
                    <a:pt x="2788264" y="594902"/>
                  </a:lnTo>
                  <a:lnTo>
                    <a:pt x="2792293" y="594414"/>
                  </a:lnTo>
                  <a:lnTo>
                    <a:pt x="2803373" y="590355"/>
                  </a:lnTo>
                  <a:lnTo>
                    <a:pt x="2806395" y="593918"/>
                  </a:lnTo>
                  <a:lnTo>
                    <a:pt x="2810425" y="603504"/>
                  </a:lnTo>
                  <a:lnTo>
                    <a:pt x="2828556" y="653855"/>
                  </a:lnTo>
                  <a:lnTo>
                    <a:pt x="2836615" y="669335"/>
                  </a:lnTo>
                  <a:lnTo>
                    <a:pt x="2843666" y="679182"/>
                  </a:lnTo>
                  <a:lnTo>
                    <a:pt x="2848703" y="683580"/>
                  </a:lnTo>
                  <a:lnTo>
                    <a:pt x="2852732" y="684698"/>
                  </a:lnTo>
                  <a:lnTo>
                    <a:pt x="2855754" y="683317"/>
                  </a:lnTo>
                  <a:lnTo>
                    <a:pt x="2858776" y="678960"/>
                  </a:lnTo>
                  <a:lnTo>
                    <a:pt x="2863813" y="666366"/>
                  </a:lnTo>
                  <a:lnTo>
                    <a:pt x="2864820" y="667315"/>
                  </a:lnTo>
                  <a:lnTo>
                    <a:pt x="2866835" y="679834"/>
                  </a:lnTo>
                  <a:lnTo>
                    <a:pt x="2873886" y="740029"/>
                  </a:lnTo>
                  <a:lnTo>
                    <a:pt x="2876908" y="753119"/>
                  </a:lnTo>
                  <a:lnTo>
                    <a:pt x="2879930" y="758560"/>
                  </a:lnTo>
                  <a:lnTo>
                    <a:pt x="2881944" y="758937"/>
                  </a:lnTo>
                  <a:lnTo>
                    <a:pt x="2883959" y="757391"/>
                  </a:lnTo>
                  <a:lnTo>
                    <a:pt x="2901084" y="696208"/>
                  </a:lnTo>
                  <a:lnTo>
                    <a:pt x="2908135" y="655765"/>
                  </a:lnTo>
                  <a:lnTo>
                    <a:pt x="2910149" y="663610"/>
                  </a:lnTo>
                  <a:lnTo>
                    <a:pt x="2921230" y="713269"/>
                  </a:lnTo>
                  <a:lnTo>
                    <a:pt x="2943391" y="750697"/>
                  </a:lnTo>
                  <a:lnTo>
                    <a:pt x="2986706" y="784983"/>
                  </a:lnTo>
                  <a:lnTo>
                    <a:pt x="3020955" y="803746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2349" y="530161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613664" y="13400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62844" y="723768"/>
            <a:ext cx="133350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65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9048" y="454498"/>
            <a:ext cx="18732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291" y="829535"/>
            <a:ext cx="107314" cy="424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10" dirty="0">
                <a:latin typeface="Arial"/>
                <a:cs typeface="Arial"/>
              </a:rPr>
              <a:t>Gain</a:t>
            </a:r>
            <a:r>
              <a:rPr sz="750" spc="-2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[dB]</a:t>
            </a:r>
            <a:endParaRPr sz="7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238593" y="370766"/>
            <a:ext cx="2190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9803" dirty="0">
                <a:latin typeface="Arial"/>
                <a:cs typeface="Arial"/>
              </a:rPr>
              <a:t>P</a:t>
            </a:r>
            <a:r>
              <a:rPr sz="600" i="1" spc="-25" dirty="0">
                <a:latin typeface="Arial"/>
                <a:cs typeface="Arial"/>
              </a:rPr>
              <a:t>cv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38856" y="1754541"/>
            <a:ext cx="6985" cy="1059815"/>
            <a:chOff x="838856" y="1754541"/>
            <a:chExt cx="6985" cy="1059815"/>
          </a:xfrm>
        </p:grpSpPr>
        <p:sp>
          <p:nvSpPr>
            <p:cNvPr id="97" name="object 97"/>
            <p:cNvSpPr/>
            <p:nvPr/>
          </p:nvSpPr>
          <p:spPr>
            <a:xfrm>
              <a:off x="842349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2349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8116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1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638442" y="1754541"/>
            <a:ext cx="6985" cy="1059815"/>
            <a:chOff x="1638442" y="1754541"/>
            <a:chExt cx="6985" cy="1059815"/>
          </a:xfrm>
        </p:grpSpPr>
        <p:sp>
          <p:nvSpPr>
            <p:cNvPr id="102" name="object 102"/>
            <p:cNvSpPr/>
            <p:nvPr/>
          </p:nvSpPr>
          <p:spPr>
            <a:xfrm>
              <a:off x="1641934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41934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1527701" y="279990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2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438027" y="1754541"/>
            <a:ext cx="807085" cy="1059815"/>
            <a:chOff x="2438027" y="1754541"/>
            <a:chExt cx="807085" cy="1059815"/>
          </a:xfrm>
        </p:grpSpPr>
        <p:sp>
          <p:nvSpPr>
            <p:cNvPr id="107" name="object 107"/>
            <p:cNvSpPr/>
            <p:nvPr/>
          </p:nvSpPr>
          <p:spPr>
            <a:xfrm>
              <a:off x="2441520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41520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1105" y="1758033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1023226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41105" y="2781260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6872" y="2799164"/>
            <a:ext cx="22288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4</a:t>
            </a:r>
            <a:endParaRPr sz="750" baseline="27777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80508" y="2778720"/>
            <a:ext cx="2785745" cy="22225"/>
            <a:chOff x="1080508" y="2778720"/>
            <a:chExt cx="2785745" cy="22225"/>
          </a:xfrm>
        </p:grpSpPr>
        <p:sp>
          <p:nvSpPr>
            <p:cNvPr id="115" name="object 115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830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238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237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0123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645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1807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6444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5347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826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2343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1233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00821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41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1766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6403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04933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822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3019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229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000406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637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1724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636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204518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818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22605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225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9992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63304" y="2781260"/>
              <a:ext cx="0" cy="17145"/>
            </a:xfrm>
            <a:custGeom>
              <a:avLst/>
              <a:gdLst/>
              <a:ahLst/>
              <a:cxnLst/>
              <a:rect l="l" t="t" r="r" b="b"/>
              <a:pathLst>
                <a:path h="17144">
                  <a:moveTo>
                    <a:pt x="0" y="0"/>
                  </a:moveTo>
                  <a:lnTo>
                    <a:pt x="0" y="16918"/>
                  </a:lnTo>
                </a:path>
              </a:pathLst>
            </a:custGeom>
            <a:ln w="50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995853" y="2790088"/>
            <a:ext cx="714375" cy="2736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75"/>
              </a:spcBef>
            </a:pPr>
            <a:r>
              <a:rPr sz="750" spc="-25" dirty="0">
                <a:latin typeface="Arial"/>
                <a:cs typeface="Arial"/>
              </a:rPr>
              <a:t>10</a:t>
            </a:r>
            <a:r>
              <a:rPr sz="750" spc="-37" baseline="27777" dirty="0">
                <a:latin typeface="Arial"/>
                <a:cs typeface="Arial"/>
              </a:rPr>
              <a:t>3</a:t>
            </a:r>
            <a:endParaRPr sz="7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50" spc="-10" dirty="0">
                <a:latin typeface="Arial"/>
                <a:cs typeface="Arial"/>
              </a:rPr>
              <a:t>Frequency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-20" dirty="0">
                <a:latin typeface="Arial"/>
                <a:cs typeface="Arial"/>
              </a:rPr>
              <a:t>[Hz]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59869" y="278334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9869" y="2527542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9869" y="2271735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3664" y="2015928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52954" y="0"/>
                </a:moveTo>
                <a:lnTo>
                  <a:pt x="0" y="0"/>
                </a:lnTo>
                <a:lnTo>
                  <a:pt x="0" y="7021"/>
                </a:lnTo>
                <a:lnTo>
                  <a:pt x="52954" y="7021"/>
                </a:lnTo>
                <a:lnTo>
                  <a:pt x="5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809249" y="1754541"/>
            <a:ext cx="3058160" cy="1030605"/>
            <a:chOff x="809249" y="1754541"/>
            <a:chExt cx="3058160" cy="1030605"/>
          </a:xfrm>
        </p:grpSpPr>
        <p:sp>
          <p:nvSpPr>
            <p:cNvPr id="179" name="object 179"/>
            <p:cNvSpPr/>
            <p:nvPr/>
          </p:nvSpPr>
          <p:spPr>
            <a:xfrm>
              <a:off x="842349" y="278126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12741" y="278126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2349" y="252545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12741" y="252545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349" y="2269647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12741" y="226964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2349" y="2013840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12741" y="201384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2349" y="1758033"/>
              <a:ext cx="3021330" cy="0"/>
            </a:xfrm>
            <a:custGeom>
              <a:avLst/>
              <a:gdLst/>
              <a:ahLst/>
              <a:cxnLst/>
              <a:rect l="l" t="t" r="r" b="b"/>
              <a:pathLst>
                <a:path w="302132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12741" y="1758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29607" y="0"/>
                  </a:moveTo>
                  <a:lnTo>
                    <a:pt x="0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609081" y="1682370"/>
            <a:ext cx="18732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90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180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50" spc="-25" dirty="0"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750" spc="-25" dirty="0">
                <a:latin typeface="Arial"/>
                <a:cs typeface="Arial"/>
              </a:rPr>
              <a:t>360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22496" y="1991184"/>
            <a:ext cx="107314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55"/>
              </a:lnSpc>
            </a:pPr>
            <a:r>
              <a:rPr sz="750" spc="-25" dirty="0">
                <a:latin typeface="Arial"/>
                <a:cs typeface="Arial"/>
              </a:rPr>
              <a:t>Phase </a:t>
            </a:r>
            <a:r>
              <a:rPr sz="750" spc="-10" dirty="0">
                <a:latin typeface="Arial"/>
                <a:cs typeface="Arial"/>
              </a:rPr>
              <a:t>[deg.]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36004" y="1752435"/>
            <a:ext cx="3034030" cy="1035050"/>
            <a:chOff x="836004" y="1752435"/>
            <a:chExt cx="3034030" cy="1035050"/>
          </a:xfrm>
        </p:grpSpPr>
        <p:sp>
          <p:nvSpPr>
            <p:cNvPr id="197" name="object 197"/>
            <p:cNvSpPr/>
            <p:nvPr/>
          </p:nvSpPr>
          <p:spPr>
            <a:xfrm>
              <a:off x="842349" y="1758779"/>
              <a:ext cx="3021330" cy="1022350"/>
            </a:xfrm>
            <a:custGeom>
              <a:avLst/>
              <a:gdLst/>
              <a:ahLst/>
              <a:cxnLst/>
              <a:rect l="l" t="t" r="r" b="b"/>
              <a:pathLst>
                <a:path w="3021329" h="1022350">
                  <a:moveTo>
                    <a:pt x="0" y="510867"/>
                  </a:moveTo>
                  <a:lnTo>
                    <a:pt x="1921968" y="511798"/>
                  </a:lnTo>
                  <a:lnTo>
                    <a:pt x="2023707" y="513686"/>
                  </a:lnTo>
                  <a:lnTo>
                    <a:pt x="2072058" y="516280"/>
                  </a:lnTo>
                  <a:lnTo>
                    <a:pt x="2118395" y="523447"/>
                  </a:lnTo>
                  <a:lnTo>
                    <a:pt x="2152644" y="546731"/>
                  </a:lnTo>
                  <a:lnTo>
                    <a:pt x="2165739" y="585639"/>
                  </a:lnTo>
                  <a:lnTo>
                    <a:pt x="2172791" y="649973"/>
                  </a:lnTo>
                  <a:lnTo>
                    <a:pt x="2176820" y="725076"/>
                  </a:lnTo>
                  <a:lnTo>
                    <a:pt x="2183871" y="869525"/>
                  </a:lnTo>
                  <a:lnTo>
                    <a:pt x="2187900" y="913524"/>
                  </a:lnTo>
                  <a:lnTo>
                    <a:pt x="2191930" y="939309"/>
                  </a:lnTo>
                  <a:lnTo>
                    <a:pt x="2196966" y="959277"/>
                  </a:lnTo>
                  <a:lnTo>
                    <a:pt x="2204018" y="977891"/>
                  </a:lnTo>
                  <a:lnTo>
                    <a:pt x="2214091" y="1003502"/>
                  </a:lnTo>
                  <a:lnTo>
                    <a:pt x="2219127" y="1022036"/>
                  </a:lnTo>
                  <a:lnTo>
                    <a:pt x="2220135" y="3229"/>
                  </a:lnTo>
                  <a:lnTo>
                    <a:pt x="2229201" y="42441"/>
                  </a:lnTo>
                  <a:lnTo>
                    <a:pt x="2231215" y="43768"/>
                  </a:lnTo>
                  <a:lnTo>
                    <a:pt x="2232222" y="41269"/>
                  </a:lnTo>
                  <a:lnTo>
                    <a:pt x="2234237" y="23927"/>
                  </a:lnTo>
                  <a:lnTo>
                    <a:pt x="2235244" y="3395"/>
                  </a:lnTo>
                  <a:lnTo>
                    <a:pt x="2236252" y="990419"/>
                  </a:lnTo>
                  <a:lnTo>
                    <a:pt x="2240281" y="771696"/>
                  </a:lnTo>
                  <a:lnTo>
                    <a:pt x="2242296" y="748049"/>
                  </a:lnTo>
                  <a:lnTo>
                    <a:pt x="2243303" y="747877"/>
                  </a:lnTo>
                  <a:lnTo>
                    <a:pt x="2245318" y="761582"/>
                  </a:lnTo>
                  <a:lnTo>
                    <a:pt x="2248340" y="807076"/>
                  </a:lnTo>
                  <a:lnTo>
                    <a:pt x="2254384" y="909044"/>
                  </a:lnTo>
                  <a:lnTo>
                    <a:pt x="2258413" y="944447"/>
                  </a:lnTo>
                  <a:lnTo>
                    <a:pt x="2262442" y="962052"/>
                  </a:lnTo>
                  <a:lnTo>
                    <a:pt x="2266471" y="970624"/>
                  </a:lnTo>
                  <a:lnTo>
                    <a:pt x="2270501" y="974296"/>
                  </a:lnTo>
                  <a:lnTo>
                    <a:pt x="2274530" y="974910"/>
                  </a:lnTo>
                  <a:lnTo>
                    <a:pt x="2278559" y="973250"/>
                  </a:lnTo>
                  <a:lnTo>
                    <a:pt x="2297698" y="933673"/>
                  </a:lnTo>
                  <a:lnTo>
                    <a:pt x="2305757" y="904611"/>
                  </a:lnTo>
                  <a:lnTo>
                    <a:pt x="2307772" y="903075"/>
                  </a:lnTo>
                  <a:lnTo>
                    <a:pt x="2308779" y="905031"/>
                  </a:lnTo>
                  <a:lnTo>
                    <a:pt x="2310794" y="918104"/>
                  </a:lnTo>
                  <a:lnTo>
                    <a:pt x="2312808" y="950800"/>
                  </a:lnTo>
                  <a:lnTo>
                    <a:pt x="2314823" y="1010876"/>
                  </a:lnTo>
                  <a:lnTo>
                    <a:pt x="2315830" y="25594"/>
                  </a:lnTo>
                  <a:lnTo>
                    <a:pt x="2328925" y="495697"/>
                  </a:lnTo>
                  <a:lnTo>
                    <a:pt x="2335977" y="542076"/>
                  </a:lnTo>
                  <a:lnTo>
                    <a:pt x="2356123" y="575843"/>
                  </a:lnTo>
                  <a:lnTo>
                    <a:pt x="2361160" y="586496"/>
                  </a:lnTo>
                  <a:lnTo>
                    <a:pt x="2374255" y="645543"/>
                  </a:lnTo>
                  <a:lnTo>
                    <a:pt x="2378284" y="683733"/>
                  </a:lnTo>
                  <a:lnTo>
                    <a:pt x="2383321" y="752109"/>
                  </a:lnTo>
                  <a:lnTo>
                    <a:pt x="2391379" y="865031"/>
                  </a:lnTo>
                  <a:lnTo>
                    <a:pt x="2396416" y="908652"/>
                  </a:lnTo>
                  <a:lnTo>
                    <a:pt x="2406489" y="953020"/>
                  </a:lnTo>
                  <a:lnTo>
                    <a:pt x="2433687" y="989002"/>
                  </a:lnTo>
                  <a:lnTo>
                    <a:pt x="2465921" y="998015"/>
                  </a:lnTo>
                  <a:lnTo>
                    <a:pt x="2475994" y="997385"/>
                  </a:lnTo>
                  <a:lnTo>
                    <a:pt x="2502184" y="966401"/>
                  </a:lnTo>
                  <a:lnTo>
                    <a:pt x="2508228" y="919065"/>
                  </a:lnTo>
                  <a:lnTo>
                    <a:pt x="2511250" y="859885"/>
                  </a:lnTo>
                  <a:lnTo>
                    <a:pt x="2519309" y="646043"/>
                  </a:lnTo>
                  <a:lnTo>
                    <a:pt x="2522331" y="621511"/>
                  </a:lnTo>
                  <a:lnTo>
                    <a:pt x="2524346" y="615631"/>
                  </a:lnTo>
                  <a:lnTo>
                    <a:pt x="2525353" y="615247"/>
                  </a:lnTo>
                  <a:lnTo>
                    <a:pt x="2526360" y="616603"/>
                  </a:lnTo>
                  <a:lnTo>
                    <a:pt x="2528375" y="625478"/>
                  </a:lnTo>
                  <a:lnTo>
                    <a:pt x="2530389" y="646314"/>
                  </a:lnTo>
                  <a:lnTo>
                    <a:pt x="2532404" y="688431"/>
                  </a:lnTo>
                  <a:lnTo>
                    <a:pt x="2540463" y="937143"/>
                  </a:lnTo>
                  <a:lnTo>
                    <a:pt x="2543485" y="958670"/>
                  </a:lnTo>
                  <a:lnTo>
                    <a:pt x="2546507" y="966060"/>
                  </a:lnTo>
                  <a:lnTo>
                    <a:pt x="2548521" y="966402"/>
                  </a:lnTo>
                  <a:lnTo>
                    <a:pt x="2550536" y="963728"/>
                  </a:lnTo>
                  <a:lnTo>
                    <a:pt x="2558594" y="912157"/>
                  </a:lnTo>
                  <a:lnTo>
                    <a:pt x="2561616" y="861942"/>
                  </a:lnTo>
                  <a:lnTo>
                    <a:pt x="2569675" y="700664"/>
                  </a:lnTo>
                  <a:lnTo>
                    <a:pt x="2572697" y="674901"/>
                  </a:lnTo>
                  <a:lnTo>
                    <a:pt x="2575719" y="664391"/>
                  </a:lnTo>
                  <a:lnTo>
                    <a:pt x="2577734" y="663748"/>
                  </a:lnTo>
                  <a:lnTo>
                    <a:pt x="2579748" y="667755"/>
                  </a:lnTo>
                  <a:lnTo>
                    <a:pt x="2581763" y="676739"/>
                  </a:lnTo>
                  <a:lnTo>
                    <a:pt x="2584785" y="701756"/>
                  </a:lnTo>
                  <a:lnTo>
                    <a:pt x="2587807" y="745175"/>
                  </a:lnTo>
                  <a:lnTo>
                    <a:pt x="2598887" y="946013"/>
                  </a:lnTo>
                  <a:lnTo>
                    <a:pt x="2602917" y="977071"/>
                  </a:lnTo>
                  <a:lnTo>
                    <a:pt x="2607953" y="999764"/>
                  </a:lnTo>
                  <a:lnTo>
                    <a:pt x="2613997" y="1016685"/>
                  </a:lnTo>
                  <a:lnTo>
                    <a:pt x="2616012" y="1021131"/>
                  </a:lnTo>
                  <a:lnTo>
                    <a:pt x="2617019" y="0"/>
                  </a:lnTo>
                  <a:lnTo>
                    <a:pt x="2635151" y="37834"/>
                  </a:lnTo>
                  <a:lnTo>
                    <a:pt x="2644217" y="74978"/>
                  </a:lnTo>
                  <a:lnTo>
                    <a:pt x="2651268" y="145615"/>
                  </a:lnTo>
                  <a:lnTo>
                    <a:pt x="2655297" y="225167"/>
                  </a:lnTo>
                  <a:lnTo>
                    <a:pt x="2661341" y="353827"/>
                  </a:lnTo>
                  <a:lnTo>
                    <a:pt x="2665370" y="403240"/>
                  </a:lnTo>
                  <a:lnTo>
                    <a:pt x="2674436" y="454669"/>
                  </a:lnTo>
                  <a:lnTo>
                    <a:pt x="2706671" y="521777"/>
                  </a:lnTo>
                  <a:lnTo>
                    <a:pt x="2711707" y="535350"/>
                  </a:lnTo>
                  <a:lnTo>
                    <a:pt x="2719766" y="573071"/>
                  </a:lnTo>
                  <a:lnTo>
                    <a:pt x="2725810" y="646777"/>
                  </a:lnTo>
                  <a:lnTo>
                    <a:pt x="2728832" y="734939"/>
                  </a:lnTo>
                  <a:lnTo>
                    <a:pt x="2734876" y="999212"/>
                  </a:lnTo>
                  <a:lnTo>
                    <a:pt x="2735883" y="21773"/>
                  </a:lnTo>
                  <a:lnTo>
                    <a:pt x="2738905" y="227055"/>
                  </a:lnTo>
                  <a:lnTo>
                    <a:pt x="2741927" y="387631"/>
                  </a:lnTo>
                  <a:lnTo>
                    <a:pt x="2744949" y="457154"/>
                  </a:lnTo>
                  <a:lnTo>
                    <a:pt x="2748978" y="508407"/>
                  </a:lnTo>
                  <a:lnTo>
                    <a:pt x="2761066" y="589655"/>
                  </a:lnTo>
                  <a:lnTo>
                    <a:pt x="2764088" y="630554"/>
                  </a:lnTo>
                  <a:lnTo>
                    <a:pt x="2766103" y="681876"/>
                  </a:lnTo>
                  <a:lnTo>
                    <a:pt x="2774161" y="957747"/>
                  </a:lnTo>
                  <a:lnTo>
                    <a:pt x="2778190" y="999307"/>
                  </a:lnTo>
                  <a:lnTo>
                    <a:pt x="2781212" y="1019457"/>
                  </a:lnTo>
                  <a:lnTo>
                    <a:pt x="2782220" y="2158"/>
                  </a:lnTo>
                  <a:lnTo>
                    <a:pt x="2792293" y="63869"/>
                  </a:lnTo>
                  <a:lnTo>
                    <a:pt x="2797329" y="110456"/>
                  </a:lnTo>
                  <a:lnTo>
                    <a:pt x="2802366" y="178378"/>
                  </a:lnTo>
                  <a:lnTo>
                    <a:pt x="2812439" y="325305"/>
                  </a:lnTo>
                  <a:lnTo>
                    <a:pt x="2817476" y="368886"/>
                  </a:lnTo>
                  <a:lnTo>
                    <a:pt x="2822512" y="397056"/>
                  </a:lnTo>
                  <a:lnTo>
                    <a:pt x="2828556" y="419730"/>
                  </a:lnTo>
                  <a:lnTo>
                    <a:pt x="2835608" y="438690"/>
                  </a:lnTo>
                  <a:lnTo>
                    <a:pt x="2848703" y="471401"/>
                  </a:lnTo>
                  <a:lnTo>
                    <a:pt x="2852732" y="486960"/>
                  </a:lnTo>
                  <a:lnTo>
                    <a:pt x="2858776" y="534009"/>
                  </a:lnTo>
                  <a:lnTo>
                    <a:pt x="2862805" y="623902"/>
                  </a:lnTo>
                  <a:lnTo>
                    <a:pt x="2870864" y="931004"/>
                  </a:lnTo>
                  <a:lnTo>
                    <a:pt x="2875901" y="1015992"/>
                  </a:lnTo>
                  <a:lnTo>
                    <a:pt x="2876908" y="5978"/>
                  </a:lnTo>
                  <a:lnTo>
                    <a:pt x="2880937" y="44595"/>
                  </a:lnTo>
                  <a:lnTo>
                    <a:pt x="2883959" y="59366"/>
                  </a:lnTo>
                  <a:lnTo>
                    <a:pt x="2886981" y="65859"/>
                  </a:lnTo>
                  <a:lnTo>
                    <a:pt x="2890003" y="68238"/>
                  </a:lnTo>
                  <a:lnTo>
                    <a:pt x="2894032" y="70880"/>
                  </a:lnTo>
                  <a:lnTo>
                    <a:pt x="2896047" y="73947"/>
                  </a:lnTo>
                  <a:lnTo>
                    <a:pt x="2904105" y="139344"/>
                  </a:lnTo>
                  <a:lnTo>
                    <a:pt x="2906120" y="198231"/>
                  </a:lnTo>
                  <a:lnTo>
                    <a:pt x="2911157" y="389684"/>
                  </a:lnTo>
                  <a:lnTo>
                    <a:pt x="2914179" y="435048"/>
                  </a:lnTo>
                  <a:lnTo>
                    <a:pt x="2925259" y="476794"/>
                  </a:lnTo>
                  <a:lnTo>
                    <a:pt x="2964545" y="491554"/>
                  </a:lnTo>
                  <a:lnTo>
                    <a:pt x="3020955" y="496048"/>
                  </a:lnTo>
                </a:path>
              </a:pathLst>
            </a:custGeom>
            <a:ln w="1268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42349" y="1758033"/>
              <a:ext cx="3021330" cy="1023619"/>
            </a:xfrm>
            <a:custGeom>
              <a:avLst/>
              <a:gdLst/>
              <a:ahLst/>
              <a:cxnLst/>
              <a:rect l="l" t="t" r="r" b="b"/>
              <a:pathLst>
                <a:path w="3021329" h="1023619">
                  <a:moveTo>
                    <a:pt x="0" y="1023226"/>
                  </a:moveTo>
                  <a:lnTo>
                    <a:pt x="0" y="0"/>
                  </a:lnTo>
                </a:path>
                <a:path w="3021329" h="1023619">
                  <a:moveTo>
                    <a:pt x="3020955" y="1023226"/>
                  </a:moveTo>
                  <a:lnTo>
                    <a:pt x="3020955" y="0"/>
                  </a:lnTo>
                </a:path>
                <a:path w="3021329" h="1023619">
                  <a:moveTo>
                    <a:pt x="0" y="1023226"/>
                  </a:moveTo>
                  <a:lnTo>
                    <a:pt x="3020955" y="1023226"/>
                  </a:lnTo>
                </a:path>
                <a:path w="3021329" h="1023619">
                  <a:moveTo>
                    <a:pt x="0" y="0"/>
                  </a:moveTo>
                  <a:lnTo>
                    <a:pt x="3020955" y="0"/>
                  </a:lnTo>
                </a:path>
              </a:pathLst>
            </a:custGeom>
            <a:ln w="6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Models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75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1967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48188"/>
            <a:ext cx="1795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modeled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differential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equations: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5907" y="975222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89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8563" y="723663"/>
            <a:ext cx="734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position: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2982" y="1694274"/>
            <a:ext cx="1263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01896" y="790149"/>
            <a:ext cx="866775" cy="1090295"/>
            <a:chOff x="1201896" y="790149"/>
            <a:chExt cx="866775" cy="10902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1896" y="795220"/>
              <a:ext cx="108002" cy="10800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12428" y="7926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2428" y="1016223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2432" y="812906"/>
            <a:ext cx="87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2428" y="1446273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2432" y="1666219"/>
            <a:ext cx="9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08444" y="1308910"/>
            <a:ext cx="360045" cy="52705"/>
            <a:chOff x="2608444" y="1308910"/>
            <a:chExt cx="360045" cy="52705"/>
          </a:xfrm>
        </p:grpSpPr>
        <p:sp>
          <p:nvSpPr>
            <p:cNvPr id="16" name="object 16"/>
            <p:cNvSpPr/>
            <p:nvPr/>
          </p:nvSpPr>
          <p:spPr>
            <a:xfrm>
              <a:off x="2608444" y="1335227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15815" y="1308910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2978" y="1239017"/>
            <a:ext cx="332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u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62542" y="2218884"/>
            <a:ext cx="829944" cy="678180"/>
            <a:chOff x="1762542" y="2218884"/>
            <a:chExt cx="829944" cy="678180"/>
          </a:xfrm>
        </p:grpSpPr>
        <p:sp>
          <p:nvSpPr>
            <p:cNvPr id="20" name="object 20"/>
            <p:cNvSpPr/>
            <p:nvPr/>
          </p:nvSpPr>
          <p:spPr>
            <a:xfrm>
              <a:off x="2515121" y="2555760"/>
              <a:ext cx="71120" cy="86360"/>
            </a:xfrm>
            <a:custGeom>
              <a:avLst/>
              <a:gdLst/>
              <a:ahLst/>
              <a:cxnLst/>
              <a:rect l="l" t="t" r="r" b="b"/>
              <a:pathLst>
                <a:path w="71119" h="86360">
                  <a:moveTo>
                    <a:pt x="516" y="86322"/>
                  </a:moveTo>
                  <a:lnTo>
                    <a:pt x="0" y="54460"/>
                  </a:lnTo>
                  <a:lnTo>
                    <a:pt x="70818" y="0"/>
                  </a:lnTo>
                  <a:lnTo>
                    <a:pt x="70784" y="27588"/>
                  </a:lnTo>
                  <a:lnTo>
                    <a:pt x="516" y="86322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158" y="2315066"/>
              <a:ext cx="817027" cy="4995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9158" y="2315066"/>
              <a:ext cx="817244" cy="499745"/>
            </a:xfrm>
            <a:custGeom>
              <a:avLst/>
              <a:gdLst/>
              <a:ahLst/>
              <a:cxnLst/>
              <a:rect l="l" t="t" r="r" b="b"/>
              <a:pathLst>
                <a:path w="817244" h="499744">
                  <a:moveTo>
                    <a:pt x="454438" y="499560"/>
                  </a:moveTo>
                  <a:lnTo>
                    <a:pt x="0" y="128923"/>
                  </a:lnTo>
                  <a:lnTo>
                    <a:pt x="349697" y="0"/>
                  </a:lnTo>
                  <a:lnTo>
                    <a:pt x="817027" y="217553"/>
                  </a:lnTo>
                  <a:lnTo>
                    <a:pt x="454438" y="499560"/>
                  </a:lnTo>
                  <a:close/>
                </a:path>
              </a:pathLst>
            </a:custGeom>
            <a:ln w="8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9194" y="2362260"/>
              <a:ext cx="435609" cy="212090"/>
            </a:xfrm>
            <a:custGeom>
              <a:avLst/>
              <a:gdLst/>
              <a:ahLst/>
              <a:cxnLst/>
              <a:rect l="l" t="t" r="r" b="b"/>
              <a:pathLst>
                <a:path w="435610" h="212089">
                  <a:moveTo>
                    <a:pt x="182084" y="211885"/>
                  </a:moveTo>
                  <a:lnTo>
                    <a:pt x="141021" y="208578"/>
                  </a:lnTo>
                  <a:lnTo>
                    <a:pt x="102879" y="201363"/>
                  </a:lnTo>
                  <a:lnTo>
                    <a:pt x="40535" y="176152"/>
                  </a:lnTo>
                  <a:lnTo>
                    <a:pt x="5615" y="140530"/>
                  </a:lnTo>
                  <a:lnTo>
                    <a:pt x="0" y="120192"/>
                  </a:lnTo>
                  <a:lnTo>
                    <a:pt x="2814" y="99295"/>
                  </a:lnTo>
                  <a:lnTo>
                    <a:pt x="32606" y="59438"/>
                  </a:lnTo>
                  <a:lnTo>
                    <a:pt x="90989" y="26331"/>
                  </a:lnTo>
                  <a:lnTo>
                    <a:pt x="127817" y="14212"/>
                  </a:lnTo>
                  <a:lnTo>
                    <a:pt x="168067" y="5585"/>
                  </a:lnTo>
                  <a:lnTo>
                    <a:pt x="210613" y="753"/>
                  </a:lnTo>
                  <a:lnTo>
                    <a:pt x="253438" y="0"/>
                  </a:lnTo>
                  <a:lnTo>
                    <a:pt x="294501" y="3307"/>
                  </a:lnTo>
                  <a:lnTo>
                    <a:pt x="332642" y="10521"/>
                  </a:lnTo>
                  <a:lnTo>
                    <a:pt x="394982" y="35732"/>
                  </a:lnTo>
                  <a:lnTo>
                    <a:pt x="429906" y="71355"/>
                  </a:lnTo>
                  <a:lnTo>
                    <a:pt x="435522" y="91693"/>
                  </a:lnTo>
                  <a:lnTo>
                    <a:pt x="432707" y="112590"/>
                  </a:lnTo>
                  <a:lnTo>
                    <a:pt x="402916" y="152448"/>
                  </a:lnTo>
                  <a:lnTo>
                    <a:pt x="344533" y="185553"/>
                  </a:lnTo>
                  <a:lnTo>
                    <a:pt x="307705" y="197673"/>
                  </a:lnTo>
                  <a:lnTo>
                    <a:pt x="267455" y="206300"/>
                  </a:lnTo>
                  <a:lnTo>
                    <a:pt x="224909" y="211132"/>
                  </a:lnTo>
                  <a:lnTo>
                    <a:pt x="182084" y="2118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9194" y="2362260"/>
              <a:ext cx="435609" cy="212090"/>
            </a:xfrm>
            <a:custGeom>
              <a:avLst/>
              <a:gdLst/>
              <a:ahLst/>
              <a:cxnLst/>
              <a:rect l="l" t="t" r="r" b="b"/>
              <a:pathLst>
                <a:path w="435610" h="212089">
                  <a:moveTo>
                    <a:pt x="435522" y="91693"/>
                  </a:moveTo>
                  <a:lnTo>
                    <a:pt x="421693" y="133035"/>
                  </a:lnTo>
                  <a:lnTo>
                    <a:pt x="376812" y="170246"/>
                  </a:lnTo>
                  <a:lnTo>
                    <a:pt x="307705" y="197673"/>
                  </a:lnTo>
                  <a:lnTo>
                    <a:pt x="267455" y="206300"/>
                  </a:lnTo>
                  <a:lnTo>
                    <a:pt x="224909" y="211132"/>
                  </a:lnTo>
                  <a:lnTo>
                    <a:pt x="182084" y="211885"/>
                  </a:lnTo>
                  <a:lnTo>
                    <a:pt x="141021" y="208578"/>
                  </a:lnTo>
                  <a:lnTo>
                    <a:pt x="102879" y="201363"/>
                  </a:lnTo>
                  <a:lnTo>
                    <a:pt x="40535" y="176152"/>
                  </a:lnTo>
                  <a:lnTo>
                    <a:pt x="5615" y="140530"/>
                  </a:lnTo>
                  <a:lnTo>
                    <a:pt x="0" y="120192"/>
                  </a:lnTo>
                  <a:lnTo>
                    <a:pt x="2814" y="99295"/>
                  </a:lnTo>
                  <a:lnTo>
                    <a:pt x="32606" y="59438"/>
                  </a:lnTo>
                  <a:lnTo>
                    <a:pt x="90989" y="26331"/>
                  </a:lnTo>
                  <a:lnTo>
                    <a:pt x="127817" y="14212"/>
                  </a:lnTo>
                  <a:lnTo>
                    <a:pt x="168067" y="5585"/>
                  </a:lnTo>
                  <a:lnTo>
                    <a:pt x="210613" y="753"/>
                  </a:lnTo>
                  <a:lnTo>
                    <a:pt x="253438" y="0"/>
                  </a:lnTo>
                  <a:lnTo>
                    <a:pt x="294501" y="3307"/>
                  </a:lnTo>
                  <a:lnTo>
                    <a:pt x="332642" y="10521"/>
                  </a:lnTo>
                  <a:lnTo>
                    <a:pt x="394982" y="35732"/>
                  </a:lnTo>
                  <a:lnTo>
                    <a:pt x="429906" y="71355"/>
                  </a:lnTo>
                  <a:lnTo>
                    <a:pt x="435522" y="91693"/>
                  </a:lnTo>
                  <a:close/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9194" y="2336431"/>
              <a:ext cx="435522" cy="21188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859194" y="2336431"/>
              <a:ext cx="435609" cy="212090"/>
            </a:xfrm>
            <a:custGeom>
              <a:avLst/>
              <a:gdLst/>
              <a:ahLst/>
              <a:cxnLst/>
              <a:rect l="l" t="t" r="r" b="b"/>
              <a:pathLst>
                <a:path w="435610" h="212089">
                  <a:moveTo>
                    <a:pt x="435522" y="91693"/>
                  </a:moveTo>
                  <a:lnTo>
                    <a:pt x="421693" y="133035"/>
                  </a:lnTo>
                  <a:lnTo>
                    <a:pt x="376812" y="170246"/>
                  </a:lnTo>
                  <a:lnTo>
                    <a:pt x="307705" y="197673"/>
                  </a:lnTo>
                  <a:lnTo>
                    <a:pt x="267455" y="206300"/>
                  </a:lnTo>
                  <a:lnTo>
                    <a:pt x="224909" y="211132"/>
                  </a:lnTo>
                  <a:lnTo>
                    <a:pt x="182084" y="211885"/>
                  </a:lnTo>
                  <a:lnTo>
                    <a:pt x="141021" y="208578"/>
                  </a:lnTo>
                  <a:lnTo>
                    <a:pt x="102879" y="201363"/>
                  </a:lnTo>
                  <a:lnTo>
                    <a:pt x="40535" y="176152"/>
                  </a:lnTo>
                  <a:lnTo>
                    <a:pt x="5615" y="140530"/>
                  </a:lnTo>
                  <a:lnTo>
                    <a:pt x="0" y="120192"/>
                  </a:lnTo>
                  <a:lnTo>
                    <a:pt x="2814" y="99295"/>
                  </a:lnTo>
                  <a:lnTo>
                    <a:pt x="32606" y="59438"/>
                  </a:lnTo>
                  <a:lnTo>
                    <a:pt x="90989" y="26331"/>
                  </a:lnTo>
                  <a:lnTo>
                    <a:pt x="127817" y="14212"/>
                  </a:lnTo>
                  <a:lnTo>
                    <a:pt x="168067" y="5585"/>
                  </a:lnTo>
                  <a:lnTo>
                    <a:pt x="210613" y="753"/>
                  </a:lnTo>
                  <a:lnTo>
                    <a:pt x="253438" y="0"/>
                  </a:lnTo>
                  <a:lnTo>
                    <a:pt x="294501" y="3307"/>
                  </a:lnTo>
                  <a:lnTo>
                    <a:pt x="332642" y="10521"/>
                  </a:lnTo>
                  <a:lnTo>
                    <a:pt x="394982" y="35732"/>
                  </a:lnTo>
                  <a:lnTo>
                    <a:pt x="429906" y="71355"/>
                  </a:lnTo>
                  <a:lnTo>
                    <a:pt x="435522" y="91693"/>
                  </a:lnTo>
                  <a:close/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3533" y="2397781"/>
              <a:ext cx="147320" cy="71755"/>
            </a:xfrm>
            <a:custGeom>
              <a:avLst/>
              <a:gdLst/>
              <a:ahLst/>
              <a:cxnLst/>
              <a:rect l="l" t="t" r="r" b="b"/>
              <a:pathLst>
                <a:path w="147319" h="71755">
                  <a:moveTo>
                    <a:pt x="61388" y="71462"/>
                  </a:moveTo>
                  <a:lnTo>
                    <a:pt x="23203" y="64211"/>
                  </a:lnTo>
                  <a:lnTo>
                    <a:pt x="0" y="40534"/>
                  </a:lnTo>
                  <a:lnTo>
                    <a:pt x="950" y="33490"/>
                  </a:lnTo>
                  <a:lnTo>
                    <a:pt x="30674" y="8881"/>
                  </a:lnTo>
                  <a:lnTo>
                    <a:pt x="71008" y="254"/>
                  </a:lnTo>
                  <a:lnTo>
                    <a:pt x="85452" y="0"/>
                  </a:lnTo>
                  <a:lnTo>
                    <a:pt x="99300" y="1116"/>
                  </a:lnTo>
                  <a:lnTo>
                    <a:pt x="140339" y="17717"/>
                  </a:lnTo>
                  <a:lnTo>
                    <a:pt x="146837" y="30925"/>
                  </a:lnTo>
                  <a:lnTo>
                    <a:pt x="145892" y="37971"/>
                  </a:lnTo>
                  <a:lnTo>
                    <a:pt x="116166" y="62580"/>
                  </a:lnTo>
                  <a:lnTo>
                    <a:pt x="75826" y="71208"/>
                  </a:lnTo>
                  <a:lnTo>
                    <a:pt x="61388" y="7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3533" y="2380862"/>
              <a:ext cx="146837" cy="7145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03533" y="2380862"/>
              <a:ext cx="147320" cy="71755"/>
            </a:xfrm>
            <a:custGeom>
              <a:avLst/>
              <a:gdLst/>
              <a:ahLst/>
              <a:cxnLst/>
              <a:rect l="l" t="t" r="r" b="b"/>
              <a:pathLst>
                <a:path w="147319" h="71755">
                  <a:moveTo>
                    <a:pt x="146837" y="30929"/>
                  </a:moveTo>
                  <a:lnTo>
                    <a:pt x="116166" y="62582"/>
                  </a:lnTo>
                  <a:lnTo>
                    <a:pt x="75826" y="71209"/>
                  </a:lnTo>
                  <a:lnTo>
                    <a:pt x="61388" y="71459"/>
                  </a:lnTo>
                  <a:lnTo>
                    <a:pt x="47544" y="70342"/>
                  </a:lnTo>
                  <a:lnTo>
                    <a:pt x="6505" y="53742"/>
                  </a:lnTo>
                  <a:lnTo>
                    <a:pt x="0" y="40538"/>
                  </a:lnTo>
                  <a:lnTo>
                    <a:pt x="950" y="33486"/>
                  </a:lnTo>
                  <a:lnTo>
                    <a:pt x="30674" y="8881"/>
                  </a:lnTo>
                  <a:lnTo>
                    <a:pt x="71008" y="255"/>
                  </a:lnTo>
                  <a:lnTo>
                    <a:pt x="85452" y="0"/>
                  </a:lnTo>
                  <a:lnTo>
                    <a:pt x="99300" y="1114"/>
                  </a:lnTo>
                  <a:lnTo>
                    <a:pt x="140339" y="17720"/>
                  </a:lnTo>
                  <a:lnTo>
                    <a:pt x="146837" y="309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6714" y="2401577"/>
              <a:ext cx="62230" cy="30480"/>
            </a:xfrm>
            <a:custGeom>
              <a:avLst/>
              <a:gdLst/>
              <a:ahLst/>
              <a:cxnLst/>
              <a:rect l="l" t="t" r="r" b="b"/>
              <a:pathLst>
                <a:path w="62230" h="30480">
                  <a:moveTo>
                    <a:pt x="32097" y="30022"/>
                  </a:moveTo>
                  <a:lnTo>
                    <a:pt x="19921" y="29634"/>
                  </a:lnTo>
                  <a:lnTo>
                    <a:pt x="9823" y="27064"/>
                  </a:lnTo>
                  <a:lnTo>
                    <a:pt x="2839" y="22731"/>
                  </a:lnTo>
                  <a:lnTo>
                    <a:pt x="0" y="17053"/>
                  </a:lnTo>
                  <a:lnTo>
                    <a:pt x="2046" y="11046"/>
                  </a:lnTo>
                  <a:lnTo>
                    <a:pt x="8382" y="5836"/>
                  </a:lnTo>
                  <a:lnTo>
                    <a:pt x="18041" y="1971"/>
                  </a:lnTo>
                  <a:lnTo>
                    <a:pt x="30056" y="0"/>
                  </a:lnTo>
                  <a:lnTo>
                    <a:pt x="42234" y="389"/>
                  </a:lnTo>
                  <a:lnTo>
                    <a:pt x="52331" y="2960"/>
                  </a:lnTo>
                  <a:lnTo>
                    <a:pt x="59315" y="7297"/>
                  </a:lnTo>
                  <a:lnTo>
                    <a:pt x="62154" y="12983"/>
                  </a:lnTo>
                  <a:lnTo>
                    <a:pt x="60107" y="18982"/>
                  </a:lnTo>
                  <a:lnTo>
                    <a:pt x="53771" y="24189"/>
                  </a:lnTo>
                  <a:lnTo>
                    <a:pt x="44112" y="28052"/>
                  </a:lnTo>
                  <a:lnTo>
                    <a:pt x="32097" y="30022"/>
                  </a:lnTo>
                  <a:close/>
                </a:path>
              </a:pathLst>
            </a:custGeom>
            <a:solidFill>
              <a:srgbClr val="B1A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46714" y="2401577"/>
              <a:ext cx="62230" cy="30480"/>
            </a:xfrm>
            <a:custGeom>
              <a:avLst/>
              <a:gdLst/>
              <a:ahLst/>
              <a:cxnLst/>
              <a:rect l="l" t="t" r="r" b="b"/>
              <a:pathLst>
                <a:path w="62230" h="30480">
                  <a:moveTo>
                    <a:pt x="62154" y="12983"/>
                  </a:moveTo>
                  <a:lnTo>
                    <a:pt x="60107" y="18982"/>
                  </a:lnTo>
                  <a:lnTo>
                    <a:pt x="53771" y="24189"/>
                  </a:lnTo>
                  <a:lnTo>
                    <a:pt x="44112" y="28052"/>
                  </a:lnTo>
                  <a:lnTo>
                    <a:pt x="32097" y="30022"/>
                  </a:lnTo>
                  <a:lnTo>
                    <a:pt x="19921" y="29634"/>
                  </a:lnTo>
                  <a:lnTo>
                    <a:pt x="9823" y="27064"/>
                  </a:lnTo>
                  <a:lnTo>
                    <a:pt x="2839" y="22731"/>
                  </a:lnTo>
                  <a:lnTo>
                    <a:pt x="0" y="17053"/>
                  </a:lnTo>
                  <a:lnTo>
                    <a:pt x="2046" y="11046"/>
                  </a:lnTo>
                  <a:lnTo>
                    <a:pt x="8382" y="5836"/>
                  </a:lnTo>
                  <a:lnTo>
                    <a:pt x="18041" y="1971"/>
                  </a:lnTo>
                  <a:lnTo>
                    <a:pt x="30056" y="0"/>
                  </a:lnTo>
                  <a:lnTo>
                    <a:pt x="42234" y="389"/>
                  </a:lnTo>
                  <a:lnTo>
                    <a:pt x="52331" y="2960"/>
                  </a:lnTo>
                  <a:lnTo>
                    <a:pt x="59315" y="7297"/>
                  </a:lnTo>
                  <a:lnTo>
                    <a:pt x="62154" y="129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83564" y="2413350"/>
              <a:ext cx="109855" cy="154940"/>
            </a:xfrm>
            <a:custGeom>
              <a:avLst/>
              <a:gdLst/>
              <a:ahLst/>
              <a:cxnLst/>
              <a:rect l="l" t="t" r="r" b="b"/>
              <a:pathLst>
                <a:path w="109855" h="154939">
                  <a:moveTo>
                    <a:pt x="53602" y="154860"/>
                  </a:moveTo>
                  <a:lnTo>
                    <a:pt x="25470" y="147496"/>
                  </a:lnTo>
                  <a:lnTo>
                    <a:pt x="0" y="132419"/>
                  </a:lnTo>
                  <a:lnTo>
                    <a:pt x="74942" y="0"/>
                  </a:lnTo>
                  <a:lnTo>
                    <a:pt x="109482" y="128912"/>
                  </a:lnTo>
                  <a:lnTo>
                    <a:pt x="82304" y="150126"/>
                  </a:lnTo>
                  <a:lnTo>
                    <a:pt x="53602" y="154860"/>
                  </a:lnTo>
                  <a:close/>
                </a:path>
              </a:pathLst>
            </a:custGeom>
            <a:solidFill>
              <a:srgbClr val="D1B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3564" y="2413350"/>
              <a:ext cx="109855" cy="154940"/>
            </a:xfrm>
            <a:custGeom>
              <a:avLst/>
              <a:gdLst/>
              <a:ahLst/>
              <a:cxnLst/>
              <a:rect l="l" t="t" r="r" b="b"/>
              <a:pathLst>
                <a:path w="109855" h="154939">
                  <a:moveTo>
                    <a:pt x="0" y="132419"/>
                  </a:moveTo>
                  <a:lnTo>
                    <a:pt x="74942" y="0"/>
                  </a:lnTo>
                  <a:lnTo>
                    <a:pt x="109482" y="128912"/>
                  </a:lnTo>
                  <a:lnTo>
                    <a:pt x="82304" y="150126"/>
                  </a:lnTo>
                  <a:lnTo>
                    <a:pt x="53602" y="154860"/>
                  </a:lnTo>
                  <a:lnTo>
                    <a:pt x="25470" y="147496"/>
                  </a:lnTo>
                  <a:lnTo>
                    <a:pt x="0" y="1324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98844" y="2515368"/>
              <a:ext cx="86995" cy="48895"/>
            </a:xfrm>
            <a:custGeom>
              <a:avLst/>
              <a:gdLst/>
              <a:ahLst/>
              <a:cxnLst/>
              <a:rect l="l" t="t" r="r" b="b"/>
              <a:pathLst>
                <a:path w="86994" h="48894">
                  <a:moveTo>
                    <a:pt x="43296" y="48441"/>
                  </a:moveTo>
                  <a:lnTo>
                    <a:pt x="4563" y="36804"/>
                  </a:lnTo>
                  <a:lnTo>
                    <a:pt x="0" y="30636"/>
                  </a:lnTo>
                  <a:lnTo>
                    <a:pt x="0" y="17790"/>
                  </a:lnTo>
                  <a:lnTo>
                    <a:pt x="34810" y="468"/>
                  </a:lnTo>
                  <a:lnTo>
                    <a:pt x="43296" y="0"/>
                  </a:lnTo>
                  <a:lnTo>
                    <a:pt x="51788" y="468"/>
                  </a:lnTo>
                  <a:lnTo>
                    <a:pt x="86603" y="17790"/>
                  </a:lnTo>
                  <a:lnTo>
                    <a:pt x="86603" y="30636"/>
                  </a:lnTo>
                  <a:lnTo>
                    <a:pt x="51788" y="47971"/>
                  </a:lnTo>
                  <a:lnTo>
                    <a:pt x="43296" y="48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98844" y="2515368"/>
              <a:ext cx="86995" cy="48895"/>
            </a:xfrm>
            <a:custGeom>
              <a:avLst/>
              <a:gdLst/>
              <a:ahLst/>
              <a:cxnLst/>
              <a:rect l="l" t="t" r="r" b="b"/>
              <a:pathLst>
                <a:path w="86994" h="48894">
                  <a:moveTo>
                    <a:pt x="86603" y="24213"/>
                  </a:moveTo>
                  <a:lnTo>
                    <a:pt x="86603" y="30636"/>
                  </a:lnTo>
                  <a:lnTo>
                    <a:pt x="82040" y="36804"/>
                  </a:lnTo>
                  <a:lnTo>
                    <a:pt x="43296" y="48441"/>
                  </a:lnTo>
                  <a:lnTo>
                    <a:pt x="34810" y="47971"/>
                  </a:lnTo>
                  <a:lnTo>
                    <a:pt x="0" y="30636"/>
                  </a:lnTo>
                  <a:lnTo>
                    <a:pt x="0" y="24213"/>
                  </a:lnTo>
                  <a:lnTo>
                    <a:pt x="0" y="17790"/>
                  </a:lnTo>
                  <a:lnTo>
                    <a:pt x="34810" y="468"/>
                  </a:lnTo>
                  <a:lnTo>
                    <a:pt x="43296" y="0"/>
                  </a:lnTo>
                  <a:lnTo>
                    <a:pt x="51788" y="468"/>
                  </a:lnTo>
                  <a:lnTo>
                    <a:pt x="86603" y="17790"/>
                  </a:lnTo>
                  <a:lnTo>
                    <a:pt x="86603" y="242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912" y="2524862"/>
              <a:ext cx="64751" cy="3627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208912" y="2524862"/>
              <a:ext cx="64769" cy="36830"/>
            </a:xfrm>
            <a:custGeom>
              <a:avLst/>
              <a:gdLst/>
              <a:ahLst/>
              <a:cxnLst/>
              <a:rect l="l" t="t" r="r" b="b"/>
              <a:pathLst>
                <a:path w="64769" h="36830">
                  <a:moveTo>
                    <a:pt x="64751" y="18139"/>
                  </a:moveTo>
                  <a:lnTo>
                    <a:pt x="64751" y="22950"/>
                  </a:lnTo>
                  <a:lnTo>
                    <a:pt x="61345" y="27569"/>
                  </a:lnTo>
                  <a:lnTo>
                    <a:pt x="55280" y="30964"/>
                  </a:lnTo>
                  <a:lnTo>
                    <a:pt x="49205" y="34363"/>
                  </a:lnTo>
                  <a:lnTo>
                    <a:pt x="40962" y="36279"/>
                  </a:lnTo>
                  <a:lnTo>
                    <a:pt x="32375" y="36279"/>
                  </a:lnTo>
                  <a:lnTo>
                    <a:pt x="23788" y="36279"/>
                  </a:lnTo>
                  <a:lnTo>
                    <a:pt x="15549" y="34363"/>
                  </a:lnTo>
                  <a:lnTo>
                    <a:pt x="9485" y="30964"/>
                  </a:lnTo>
                  <a:lnTo>
                    <a:pt x="3409" y="27569"/>
                  </a:lnTo>
                  <a:lnTo>
                    <a:pt x="0" y="22950"/>
                  </a:lnTo>
                  <a:lnTo>
                    <a:pt x="0" y="18139"/>
                  </a:lnTo>
                  <a:lnTo>
                    <a:pt x="0" y="13329"/>
                  </a:lnTo>
                  <a:lnTo>
                    <a:pt x="3409" y="8721"/>
                  </a:lnTo>
                  <a:lnTo>
                    <a:pt x="9485" y="5315"/>
                  </a:lnTo>
                  <a:lnTo>
                    <a:pt x="15549" y="1916"/>
                  </a:lnTo>
                  <a:lnTo>
                    <a:pt x="23788" y="0"/>
                  </a:lnTo>
                  <a:lnTo>
                    <a:pt x="32375" y="0"/>
                  </a:lnTo>
                  <a:lnTo>
                    <a:pt x="40962" y="0"/>
                  </a:lnTo>
                  <a:lnTo>
                    <a:pt x="49205" y="1916"/>
                  </a:lnTo>
                  <a:lnTo>
                    <a:pt x="55280" y="5315"/>
                  </a:lnTo>
                  <a:lnTo>
                    <a:pt x="61345" y="8721"/>
                  </a:lnTo>
                  <a:lnTo>
                    <a:pt x="64751" y="13329"/>
                  </a:lnTo>
                  <a:lnTo>
                    <a:pt x="64751" y="18139"/>
                  </a:lnTo>
                  <a:close/>
                </a:path>
              </a:pathLst>
            </a:custGeom>
            <a:ln w="3175">
              <a:solidFill>
                <a:srgbClr val="ACA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25626" y="2528765"/>
              <a:ext cx="34925" cy="19685"/>
            </a:xfrm>
            <a:custGeom>
              <a:avLst/>
              <a:gdLst/>
              <a:ahLst/>
              <a:cxnLst/>
              <a:rect l="l" t="t" r="r" b="b"/>
              <a:pathLst>
                <a:path w="34925" h="19685">
                  <a:moveTo>
                    <a:pt x="26974" y="19360"/>
                  </a:moveTo>
                  <a:lnTo>
                    <a:pt x="7780" y="19360"/>
                  </a:lnTo>
                  <a:lnTo>
                    <a:pt x="0" y="15032"/>
                  </a:lnTo>
                  <a:lnTo>
                    <a:pt x="0" y="7105"/>
                  </a:lnTo>
                  <a:lnTo>
                    <a:pt x="1828" y="4652"/>
                  </a:lnTo>
                  <a:lnTo>
                    <a:pt x="8340" y="1018"/>
                  </a:lnTo>
                  <a:lnTo>
                    <a:pt x="12768" y="0"/>
                  </a:lnTo>
                  <a:lnTo>
                    <a:pt x="21983" y="0"/>
                  </a:lnTo>
                  <a:lnTo>
                    <a:pt x="26400" y="1018"/>
                  </a:lnTo>
                  <a:lnTo>
                    <a:pt x="32915" y="4652"/>
                  </a:lnTo>
                  <a:lnTo>
                    <a:pt x="34755" y="7105"/>
                  </a:lnTo>
                  <a:lnTo>
                    <a:pt x="34755" y="15032"/>
                  </a:lnTo>
                  <a:lnTo>
                    <a:pt x="26974" y="19360"/>
                  </a:lnTo>
                  <a:close/>
                </a:path>
              </a:pathLst>
            </a:custGeom>
            <a:solidFill>
              <a:srgbClr val="5D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5626" y="2528765"/>
              <a:ext cx="34925" cy="19685"/>
            </a:xfrm>
            <a:custGeom>
              <a:avLst/>
              <a:gdLst/>
              <a:ahLst/>
              <a:cxnLst/>
              <a:rect l="l" t="t" r="r" b="b"/>
              <a:pathLst>
                <a:path w="34925" h="19685">
                  <a:moveTo>
                    <a:pt x="34755" y="9674"/>
                  </a:moveTo>
                  <a:lnTo>
                    <a:pt x="34755" y="15032"/>
                  </a:lnTo>
                  <a:lnTo>
                    <a:pt x="26974" y="19360"/>
                  </a:lnTo>
                  <a:lnTo>
                    <a:pt x="17377" y="19360"/>
                  </a:lnTo>
                  <a:lnTo>
                    <a:pt x="7780" y="19360"/>
                  </a:lnTo>
                  <a:lnTo>
                    <a:pt x="0" y="15032"/>
                  </a:lnTo>
                  <a:lnTo>
                    <a:pt x="0" y="9674"/>
                  </a:lnTo>
                  <a:lnTo>
                    <a:pt x="0" y="7105"/>
                  </a:lnTo>
                  <a:lnTo>
                    <a:pt x="1828" y="4652"/>
                  </a:lnTo>
                  <a:lnTo>
                    <a:pt x="5091" y="2835"/>
                  </a:lnTo>
                  <a:lnTo>
                    <a:pt x="8340" y="1018"/>
                  </a:lnTo>
                  <a:lnTo>
                    <a:pt x="12768" y="0"/>
                  </a:lnTo>
                  <a:lnTo>
                    <a:pt x="17377" y="0"/>
                  </a:lnTo>
                  <a:lnTo>
                    <a:pt x="21983" y="0"/>
                  </a:lnTo>
                  <a:lnTo>
                    <a:pt x="26400" y="1018"/>
                  </a:lnTo>
                  <a:lnTo>
                    <a:pt x="29663" y="2835"/>
                  </a:lnTo>
                  <a:lnTo>
                    <a:pt x="32915" y="4652"/>
                  </a:lnTo>
                  <a:lnTo>
                    <a:pt x="34755" y="7105"/>
                  </a:lnTo>
                  <a:lnTo>
                    <a:pt x="34755" y="9674"/>
                  </a:lnTo>
                  <a:close/>
                </a:path>
              </a:pathLst>
            </a:custGeom>
            <a:ln w="3228">
              <a:solidFill>
                <a:srgbClr val="A3978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9861" y="2445575"/>
              <a:ext cx="30480" cy="69850"/>
            </a:xfrm>
            <a:custGeom>
              <a:avLst/>
              <a:gdLst/>
              <a:ahLst/>
              <a:cxnLst/>
              <a:rect l="l" t="t" r="r" b="b"/>
              <a:pathLst>
                <a:path w="30480" h="69850">
                  <a:moveTo>
                    <a:pt x="14820" y="17170"/>
                  </a:moveTo>
                  <a:lnTo>
                    <a:pt x="11506" y="15379"/>
                  </a:lnTo>
                  <a:lnTo>
                    <a:pt x="3314" y="15379"/>
                  </a:lnTo>
                  <a:lnTo>
                    <a:pt x="0" y="17170"/>
                  </a:lnTo>
                  <a:lnTo>
                    <a:pt x="0" y="21577"/>
                  </a:lnTo>
                  <a:lnTo>
                    <a:pt x="3314" y="23368"/>
                  </a:lnTo>
                  <a:lnTo>
                    <a:pt x="11506" y="23368"/>
                  </a:lnTo>
                  <a:lnTo>
                    <a:pt x="14820" y="21577"/>
                  </a:lnTo>
                  <a:lnTo>
                    <a:pt x="14820" y="17170"/>
                  </a:lnTo>
                  <a:close/>
                </a:path>
                <a:path w="30480" h="69850">
                  <a:moveTo>
                    <a:pt x="15951" y="1790"/>
                  </a:moveTo>
                  <a:lnTo>
                    <a:pt x="13144" y="0"/>
                  </a:lnTo>
                  <a:lnTo>
                    <a:pt x="6223" y="0"/>
                  </a:lnTo>
                  <a:lnTo>
                    <a:pt x="3416" y="1790"/>
                  </a:lnTo>
                  <a:lnTo>
                    <a:pt x="3416" y="6197"/>
                  </a:lnTo>
                  <a:lnTo>
                    <a:pt x="6223" y="7988"/>
                  </a:lnTo>
                  <a:lnTo>
                    <a:pt x="13144" y="7988"/>
                  </a:lnTo>
                  <a:lnTo>
                    <a:pt x="15951" y="6197"/>
                  </a:lnTo>
                  <a:lnTo>
                    <a:pt x="15951" y="1790"/>
                  </a:lnTo>
                  <a:close/>
                </a:path>
                <a:path w="30480" h="69850">
                  <a:moveTo>
                    <a:pt x="30200" y="62433"/>
                  </a:moveTo>
                  <a:lnTo>
                    <a:pt x="27012" y="60388"/>
                  </a:lnTo>
                  <a:lnTo>
                    <a:pt x="19138" y="60388"/>
                  </a:lnTo>
                  <a:lnTo>
                    <a:pt x="15951" y="62433"/>
                  </a:lnTo>
                  <a:lnTo>
                    <a:pt x="15951" y="67475"/>
                  </a:lnTo>
                  <a:lnTo>
                    <a:pt x="19138" y="69519"/>
                  </a:lnTo>
                  <a:lnTo>
                    <a:pt x="27012" y="69519"/>
                  </a:lnTo>
                  <a:lnTo>
                    <a:pt x="30200" y="67475"/>
                  </a:lnTo>
                  <a:lnTo>
                    <a:pt x="30200" y="62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22971" y="2422230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38" y="10481"/>
                  </a:moveTo>
                  <a:lnTo>
                    <a:pt x="4505" y="10481"/>
                  </a:lnTo>
                  <a:lnTo>
                    <a:pt x="0" y="8127"/>
                  </a:lnTo>
                  <a:lnTo>
                    <a:pt x="0" y="2341"/>
                  </a:lnTo>
                  <a:lnTo>
                    <a:pt x="4505" y="0"/>
                  </a:lnTo>
                  <a:lnTo>
                    <a:pt x="15638" y="0"/>
                  </a:lnTo>
                  <a:lnTo>
                    <a:pt x="20144" y="2341"/>
                  </a:lnTo>
                  <a:lnTo>
                    <a:pt x="20144" y="8127"/>
                  </a:lnTo>
                  <a:lnTo>
                    <a:pt x="15638" y="10481"/>
                  </a:lnTo>
                  <a:close/>
                </a:path>
              </a:pathLst>
            </a:custGeom>
            <a:solidFill>
              <a:srgbClr val="6B6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9337" y="2407317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41" y="10483"/>
                  </a:moveTo>
                  <a:lnTo>
                    <a:pt x="4520" y="10483"/>
                  </a:lnTo>
                  <a:lnTo>
                    <a:pt x="0" y="8139"/>
                  </a:lnTo>
                  <a:lnTo>
                    <a:pt x="0" y="2356"/>
                  </a:lnTo>
                  <a:lnTo>
                    <a:pt x="4520" y="0"/>
                  </a:lnTo>
                  <a:lnTo>
                    <a:pt x="15641" y="0"/>
                  </a:lnTo>
                  <a:lnTo>
                    <a:pt x="20147" y="2356"/>
                  </a:lnTo>
                  <a:lnTo>
                    <a:pt x="20147" y="8139"/>
                  </a:lnTo>
                  <a:lnTo>
                    <a:pt x="15641" y="10483"/>
                  </a:lnTo>
                  <a:close/>
                </a:path>
              </a:pathLst>
            </a:custGeom>
            <a:solidFill>
              <a:srgbClr val="A89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39484" y="2392821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38" y="10472"/>
                  </a:moveTo>
                  <a:lnTo>
                    <a:pt x="4505" y="10472"/>
                  </a:lnTo>
                  <a:lnTo>
                    <a:pt x="0" y="8127"/>
                  </a:lnTo>
                  <a:lnTo>
                    <a:pt x="0" y="2344"/>
                  </a:lnTo>
                  <a:lnTo>
                    <a:pt x="4505" y="0"/>
                  </a:lnTo>
                  <a:lnTo>
                    <a:pt x="15638" y="0"/>
                  </a:lnTo>
                  <a:lnTo>
                    <a:pt x="20144" y="2344"/>
                  </a:lnTo>
                  <a:lnTo>
                    <a:pt x="20144" y="8127"/>
                  </a:lnTo>
                  <a:lnTo>
                    <a:pt x="15638" y="10472"/>
                  </a:lnTo>
                  <a:close/>
                </a:path>
              </a:pathLst>
            </a:custGeom>
            <a:solidFill>
              <a:srgbClr val="676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74943" y="2387980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29" y="10481"/>
                  </a:moveTo>
                  <a:lnTo>
                    <a:pt x="4508" y="10481"/>
                  </a:lnTo>
                  <a:lnTo>
                    <a:pt x="0" y="8139"/>
                  </a:lnTo>
                  <a:lnTo>
                    <a:pt x="0" y="2353"/>
                  </a:lnTo>
                  <a:lnTo>
                    <a:pt x="4508" y="0"/>
                  </a:lnTo>
                  <a:lnTo>
                    <a:pt x="15629" y="0"/>
                  </a:lnTo>
                  <a:lnTo>
                    <a:pt x="20147" y="2353"/>
                  </a:lnTo>
                  <a:lnTo>
                    <a:pt x="20147" y="8139"/>
                  </a:lnTo>
                  <a:lnTo>
                    <a:pt x="15629" y="10481"/>
                  </a:lnTo>
                  <a:close/>
                </a:path>
              </a:pathLst>
            </a:custGeom>
            <a:solidFill>
              <a:srgbClr val="A1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03946" y="2395232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38" y="10483"/>
                  </a:moveTo>
                  <a:lnTo>
                    <a:pt x="4505" y="10483"/>
                  </a:lnTo>
                  <a:lnTo>
                    <a:pt x="0" y="8139"/>
                  </a:lnTo>
                  <a:lnTo>
                    <a:pt x="0" y="2344"/>
                  </a:lnTo>
                  <a:lnTo>
                    <a:pt x="4505" y="0"/>
                  </a:lnTo>
                  <a:lnTo>
                    <a:pt x="15638" y="0"/>
                  </a:lnTo>
                  <a:lnTo>
                    <a:pt x="20144" y="2344"/>
                  </a:lnTo>
                  <a:lnTo>
                    <a:pt x="20144" y="8139"/>
                  </a:lnTo>
                  <a:lnTo>
                    <a:pt x="15638" y="10483"/>
                  </a:lnTo>
                  <a:close/>
                </a:path>
              </a:pathLst>
            </a:custGeom>
            <a:solidFill>
              <a:srgbClr val="746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13609" y="2411355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38" y="10469"/>
                  </a:moveTo>
                  <a:lnTo>
                    <a:pt x="4517" y="10469"/>
                  </a:lnTo>
                  <a:lnTo>
                    <a:pt x="0" y="8127"/>
                  </a:lnTo>
                  <a:lnTo>
                    <a:pt x="0" y="2341"/>
                  </a:lnTo>
                  <a:lnTo>
                    <a:pt x="4517" y="0"/>
                  </a:lnTo>
                  <a:lnTo>
                    <a:pt x="15638" y="0"/>
                  </a:lnTo>
                  <a:lnTo>
                    <a:pt x="20155" y="2341"/>
                  </a:lnTo>
                  <a:lnTo>
                    <a:pt x="20155" y="8127"/>
                  </a:lnTo>
                  <a:lnTo>
                    <a:pt x="15638" y="10469"/>
                  </a:lnTo>
                  <a:close/>
                </a:path>
              </a:pathLst>
            </a:custGeom>
            <a:solidFill>
              <a:srgbClr val="908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92667" y="2427464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38" y="10481"/>
                  </a:moveTo>
                  <a:lnTo>
                    <a:pt x="4505" y="10481"/>
                  </a:lnTo>
                  <a:lnTo>
                    <a:pt x="0" y="8139"/>
                  </a:lnTo>
                  <a:lnTo>
                    <a:pt x="0" y="2341"/>
                  </a:lnTo>
                  <a:lnTo>
                    <a:pt x="4505" y="0"/>
                  </a:lnTo>
                  <a:lnTo>
                    <a:pt x="15638" y="0"/>
                  </a:lnTo>
                  <a:lnTo>
                    <a:pt x="20147" y="2341"/>
                  </a:lnTo>
                  <a:lnTo>
                    <a:pt x="20147" y="8139"/>
                  </a:lnTo>
                  <a:lnTo>
                    <a:pt x="15638" y="10481"/>
                  </a:lnTo>
                  <a:close/>
                </a:path>
              </a:pathLst>
            </a:custGeom>
            <a:solidFill>
              <a:srgbClr val="5B5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53992" y="2432294"/>
              <a:ext cx="20320" cy="10795"/>
            </a:xfrm>
            <a:custGeom>
              <a:avLst/>
              <a:gdLst/>
              <a:ahLst/>
              <a:cxnLst/>
              <a:rect l="l" t="t" r="r" b="b"/>
              <a:pathLst>
                <a:path w="20319" h="10794">
                  <a:moveTo>
                    <a:pt x="15638" y="10483"/>
                  </a:moveTo>
                  <a:lnTo>
                    <a:pt x="4505" y="10483"/>
                  </a:lnTo>
                  <a:lnTo>
                    <a:pt x="0" y="8139"/>
                  </a:lnTo>
                  <a:lnTo>
                    <a:pt x="0" y="2356"/>
                  </a:lnTo>
                  <a:lnTo>
                    <a:pt x="4505" y="0"/>
                  </a:lnTo>
                  <a:lnTo>
                    <a:pt x="15638" y="0"/>
                  </a:lnTo>
                  <a:lnTo>
                    <a:pt x="20144" y="2356"/>
                  </a:lnTo>
                  <a:lnTo>
                    <a:pt x="20144" y="8139"/>
                  </a:lnTo>
                  <a:lnTo>
                    <a:pt x="15638" y="10483"/>
                  </a:lnTo>
                  <a:close/>
                </a:path>
              </a:pathLst>
            </a:custGeom>
            <a:solidFill>
              <a:srgbClr val="AA9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3812" y="2443573"/>
              <a:ext cx="460502" cy="45196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763812" y="2443573"/>
              <a:ext cx="461009" cy="452120"/>
            </a:xfrm>
            <a:custGeom>
              <a:avLst/>
              <a:gdLst/>
              <a:ahLst/>
              <a:cxnLst/>
              <a:rect l="l" t="t" r="r" b="b"/>
              <a:pathLst>
                <a:path w="461010" h="452119">
                  <a:moveTo>
                    <a:pt x="1187" y="0"/>
                  </a:moveTo>
                  <a:lnTo>
                    <a:pt x="0" y="9692"/>
                  </a:lnTo>
                  <a:lnTo>
                    <a:pt x="229" y="18226"/>
                  </a:lnTo>
                  <a:lnTo>
                    <a:pt x="2393" y="26319"/>
                  </a:lnTo>
                  <a:lnTo>
                    <a:pt x="7007" y="34686"/>
                  </a:lnTo>
                  <a:lnTo>
                    <a:pt x="19019" y="46420"/>
                  </a:lnTo>
                  <a:lnTo>
                    <a:pt x="28233" y="59434"/>
                  </a:lnTo>
                  <a:lnTo>
                    <a:pt x="34972" y="73944"/>
                  </a:lnTo>
                  <a:lnTo>
                    <a:pt x="39561" y="90167"/>
                  </a:lnTo>
                  <a:lnTo>
                    <a:pt x="81112" y="127383"/>
                  </a:lnTo>
                  <a:lnTo>
                    <a:pt x="123073" y="164594"/>
                  </a:lnTo>
                  <a:lnTo>
                    <a:pt x="165089" y="201516"/>
                  </a:lnTo>
                  <a:lnTo>
                    <a:pt x="206804" y="237860"/>
                  </a:lnTo>
                  <a:lnTo>
                    <a:pt x="247862" y="273338"/>
                  </a:lnTo>
                  <a:lnTo>
                    <a:pt x="287908" y="307665"/>
                  </a:lnTo>
                  <a:lnTo>
                    <a:pt x="326585" y="340552"/>
                  </a:lnTo>
                  <a:lnTo>
                    <a:pt x="363539" y="371713"/>
                  </a:lnTo>
                  <a:lnTo>
                    <a:pt x="398414" y="400859"/>
                  </a:lnTo>
                  <a:lnTo>
                    <a:pt x="430853" y="427705"/>
                  </a:lnTo>
                  <a:lnTo>
                    <a:pt x="460502" y="451961"/>
                  </a:lnTo>
                  <a:lnTo>
                    <a:pt x="459864" y="429161"/>
                  </a:lnTo>
                  <a:lnTo>
                    <a:pt x="459672" y="410842"/>
                  </a:lnTo>
                  <a:lnTo>
                    <a:pt x="459481" y="391461"/>
                  </a:lnTo>
                  <a:lnTo>
                    <a:pt x="458843" y="365470"/>
                  </a:lnTo>
                  <a:lnTo>
                    <a:pt x="418696" y="332921"/>
                  </a:lnTo>
                  <a:lnTo>
                    <a:pt x="380457" y="301877"/>
                  </a:lnTo>
                  <a:lnTo>
                    <a:pt x="343463" y="271862"/>
                  </a:lnTo>
                  <a:lnTo>
                    <a:pt x="307052" y="242400"/>
                  </a:lnTo>
                  <a:lnTo>
                    <a:pt x="270561" y="213012"/>
                  </a:lnTo>
                  <a:lnTo>
                    <a:pt x="233327" y="183223"/>
                  </a:lnTo>
                  <a:lnTo>
                    <a:pt x="194688" y="152556"/>
                  </a:lnTo>
                  <a:lnTo>
                    <a:pt x="153981" y="120534"/>
                  </a:lnTo>
                  <a:lnTo>
                    <a:pt x="110543" y="86679"/>
                  </a:lnTo>
                  <a:lnTo>
                    <a:pt x="63712" y="50517"/>
                  </a:lnTo>
                  <a:lnTo>
                    <a:pt x="12825" y="11568"/>
                  </a:lnTo>
                  <a:lnTo>
                    <a:pt x="8879" y="7645"/>
                  </a:lnTo>
                  <a:lnTo>
                    <a:pt x="6850" y="4505"/>
                  </a:lnTo>
                  <a:lnTo>
                    <a:pt x="11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4404" y="2532619"/>
              <a:ext cx="366615" cy="3625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224404" y="2532619"/>
              <a:ext cx="367030" cy="362585"/>
            </a:xfrm>
            <a:custGeom>
              <a:avLst/>
              <a:gdLst/>
              <a:ahLst/>
              <a:cxnLst/>
              <a:rect l="l" t="t" r="r" b="b"/>
              <a:pathLst>
                <a:path w="367030" h="362585">
                  <a:moveTo>
                    <a:pt x="0" y="286041"/>
                  </a:moveTo>
                  <a:lnTo>
                    <a:pt x="0" y="362588"/>
                  </a:lnTo>
                  <a:lnTo>
                    <a:pt x="366615" y="73318"/>
                  </a:lnTo>
                  <a:lnTo>
                    <a:pt x="366615" y="0"/>
                  </a:lnTo>
                  <a:lnTo>
                    <a:pt x="0" y="2860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7185" y="2550097"/>
              <a:ext cx="360648" cy="12975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67185" y="2548562"/>
              <a:ext cx="360680" cy="131445"/>
            </a:xfrm>
            <a:custGeom>
              <a:avLst/>
              <a:gdLst/>
              <a:ahLst/>
              <a:cxnLst/>
              <a:rect l="l" t="t" r="r" b="b"/>
              <a:pathLst>
                <a:path w="360680" h="131444">
                  <a:moveTo>
                    <a:pt x="88879" y="4944"/>
                  </a:moveTo>
                  <a:lnTo>
                    <a:pt x="0" y="82433"/>
                  </a:lnTo>
                  <a:lnTo>
                    <a:pt x="41704" y="102060"/>
                  </a:lnTo>
                  <a:lnTo>
                    <a:pt x="86362" y="117006"/>
                  </a:lnTo>
                  <a:lnTo>
                    <a:pt x="132979" y="126881"/>
                  </a:lnTo>
                  <a:lnTo>
                    <a:pt x="180561" y="131290"/>
                  </a:lnTo>
                  <a:lnTo>
                    <a:pt x="228113" y="129841"/>
                  </a:lnTo>
                  <a:lnTo>
                    <a:pt x="274641" y="122142"/>
                  </a:lnTo>
                  <a:lnTo>
                    <a:pt x="319151" y="107800"/>
                  </a:lnTo>
                  <a:lnTo>
                    <a:pt x="360648" y="86422"/>
                  </a:lnTo>
                  <a:lnTo>
                    <a:pt x="268351" y="1535"/>
                  </a:lnTo>
                  <a:lnTo>
                    <a:pt x="269450" y="0"/>
                  </a:lnTo>
                  <a:lnTo>
                    <a:pt x="268351" y="1535"/>
                  </a:lnTo>
                  <a:lnTo>
                    <a:pt x="232135" y="31119"/>
                  </a:lnTo>
                  <a:lnTo>
                    <a:pt x="188507" y="40336"/>
                  </a:lnTo>
                  <a:lnTo>
                    <a:pt x="145040" y="35102"/>
                  </a:lnTo>
                  <a:lnTo>
                    <a:pt x="109307" y="21333"/>
                  </a:lnTo>
                  <a:lnTo>
                    <a:pt x="88879" y="49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29541" y="2554965"/>
              <a:ext cx="356235" cy="313690"/>
            </a:xfrm>
            <a:custGeom>
              <a:avLst/>
              <a:gdLst/>
              <a:ahLst/>
              <a:cxnLst/>
              <a:rect l="l" t="t" r="r" b="b"/>
              <a:pathLst>
                <a:path w="356235" h="313689">
                  <a:moveTo>
                    <a:pt x="324" y="313113"/>
                  </a:moveTo>
                  <a:lnTo>
                    <a:pt x="0" y="276926"/>
                  </a:lnTo>
                  <a:lnTo>
                    <a:pt x="355962" y="0"/>
                  </a:lnTo>
                  <a:lnTo>
                    <a:pt x="356140" y="30570"/>
                  </a:lnTo>
                  <a:lnTo>
                    <a:pt x="324" y="313113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9541" y="2554965"/>
              <a:ext cx="356235" cy="313690"/>
            </a:xfrm>
            <a:custGeom>
              <a:avLst/>
              <a:gdLst/>
              <a:ahLst/>
              <a:cxnLst/>
              <a:rect l="l" t="t" r="r" b="b"/>
              <a:pathLst>
                <a:path w="356235" h="313689">
                  <a:moveTo>
                    <a:pt x="0" y="276926"/>
                  </a:moveTo>
                  <a:lnTo>
                    <a:pt x="324" y="313113"/>
                  </a:lnTo>
                  <a:lnTo>
                    <a:pt x="356140" y="30570"/>
                  </a:lnTo>
                  <a:lnTo>
                    <a:pt x="355962" y="0"/>
                  </a:lnTo>
                  <a:lnTo>
                    <a:pt x="0" y="276926"/>
                  </a:lnTo>
                  <a:close/>
                </a:path>
              </a:pathLst>
            </a:custGeom>
            <a:ln w="573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77758" y="2220154"/>
              <a:ext cx="273050" cy="260985"/>
            </a:xfrm>
            <a:custGeom>
              <a:avLst/>
              <a:gdLst/>
              <a:ahLst/>
              <a:cxnLst/>
              <a:rect l="l" t="t" r="r" b="b"/>
              <a:pathLst>
                <a:path w="273050" h="260985">
                  <a:moveTo>
                    <a:pt x="0" y="195695"/>
                  </a:moveTo>
                  <a:lnTo>
                    <a:pt x="0" y="0"/>
                  </a:lnTo>
                </a:path>
                <a:path w="273050" h="260985">
                  <a:moveTo>
                    <a:pt x="180459" y="200046"/>
                  </a:moveTo>
                  <a:lnTo>
                    <a:pt x="180459" y="4350"/>
                  </a:lnTo>
                </a:path>
                <a:path w="273050" h="260985">
                  <a:moveTo>
                    <a:pt x="175032" y="260863"/>
                  </a:moveTo>
                  <a:lnTo>
                    <a:pt x="272868" y="913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41299" y="2404505"/>
              <a:ext cx="242570" cy="140335"/>
            </a:xfrm>
            <a:custGeom>
              <a:avLst/>
              <a:gdLst/>
              <a:ahLst/>
              <a:cxnLst/>
              <a:rect l="l" t="t" r="r" b="b"/>
              <a:pathLst>
                <a:path w="242569" h="140335">
                  <a:moveTo>
                    <a:pt x="0" y="139975"/>
                  </a:moveTo>
                  <a:lnTo>
                    <a:pt x="2423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98295" y="2630602"/>
              <a:ext cx="244475" cy="244475"/>
            </a:xfrm>
            <a:custGeom>
              <a:avLst/>
              <a:gdLst/>
              <a:ahLst/>
              <a:cxnLst/>
              <a:rect l="l" t="t" r="r" b="b"/>
              <a:pathLst>
                <a:path w="244475" h="244475">
                  <a:moveTo>
                    <a:pt x="0" y="244350"/>
                  </a:moveTo>
                  <a:lnTo>
                    <a:pt x="244350" y="0"/>
                  </a:lnTo>
                </a:path>
              </a:pathLst>
            </a:custGeom>
            <a:ln w="3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912371" y="2830873"/>
            <a:ext cx="577215" cy="1714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00" spc="-10" dirty="0">
                <a:latin typeface="Arial"/>
                <a:cs typeface="Arial"/>
              </a:rPr>
              <a:t>Actuator</a:t>
            </a:r>
            <a:endParaRPr sz="3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215"/>
              </a:spcBef>
            </a:pPr>
            <a:r>
              <a:rPr sz="300" dirty="0">
                <a:latin typeface="Arial"/>
                <a:cs typeface="Arial"/>
              </a:rPr>
              <a:t>IDE</a:t>
            </a:r>
            <a:r>
              <a:rPr sz="300" spc="5" dirty="0">
                <a:latin typeface="Arial"/>
                <a:cs typeface="Arial"/>
              </a:rPr>
              <a:t> </a:t>
            </a:r>
            <a:r>
              <a:rPr sz="300" spc="-10" dirty="0">
                <a:latin typeface="Arial"/>
                <a:cs typeface="Arial"/>
              </a:rPr>
              <a:t>Connector</a:t>
            </a:r>
            <a:endParaRPr sz="3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552094" y="2594616"/>
            <a:ext cx="98425" cy="169545"/>
          </a:xfrm>
          <a:custGeom>
            <a:avLst/>
            <a:gdLst/>
            <a:ahLst/>
            <a:cxnLst/>
            <a:rect l="l" t="t" r="r" b="b"/>
            <a:pathLst>
              <a:path w="98425" h="169544">
                <a:moveTo>
                  <a:pt x="97847" y="16946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60216" y="2744686"/>
            <a:ext cx="497840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sz="300" dirty="0">
                <a:latin typeface="Arial"/>
                <a:cs typeface="Arial"/>
              </a:rPr>
              <a:t>Power</a:t>
            </a:r>
            <a:r>
              <a:rPr sz="300" spc="25" dirty="0">
                <a:latin typeface="Arial"/>
                <a:cs typeface="Arial"/>
              </a:rPr>
              <a:t> </a:t>
            </a:r>
            <a:r>
              <a:rPr sz="300" spc="-10" dirty="0">
                <a:latin typeface="Arial"/>
                <a:cs typeface="Arial"/>
              </a:rPr>
              <a:t>Connector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300" dirty="0">
                <a:latin typeface="Arial"/>
                <a:cs typeface="Arial"/>
              </a:rPr>
              <a:t>Jumper</a:t>
            </a:r>
            <a:r>
              <a:rPr sz="300" spc="25" dirty="0">
                <a:latin typeface="Arial"/>
                <a:cs typeface="Arial"/>
              </a:rPr>
              <a:t> </a:t>
            </a:r>
            <a:r>
              <a:rPr sz="300" spc="-10" dirty="0">
                <a:latin typeface="Arial"/>
                <a:cs typeface="Arial"/>
              </a:rPr>
              <a:t>Block</a:t>
            </a:r>
            <a:endParaRPr sz="3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52849" y="2267979"/>
            <a:ext cx="98425" cy="169545"/>
          </a:xfrm>
          <a:custGeom>
            <a:avLst/>
            <a:gdLst/>
            <a:ahLst/>
            <a:cxnLst/>
            <a:rect l="l" t="t" r="r" b="b"/>
            <a:pathLst>
              <a:path w="98425" h="169544">
                <a:moveTo>
                  <a:pt x="97845" y="16947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40498" y="1943498"/>
            <a:ext cx="292100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i="1" spc="-155" dirty="0">
                <a:latin typeface="Arial"/>
                <a:cs typeface="Arial"/>
              </a:rPr>
              <a:t>m</a:t>
            </a:r>
            <a:r>
              <a:rPr sz="1000" spc="-155" dirty="0">
                <a:latin typeface="Arial"/>
                <a:cs typeface="Arial"/>
              </a:rPr>
              <a:t>¨</a:t>
            </a:r>
            <a:r>
              <a:rPr sz="1000" i="1" spc="-155" dirty="0">
                <a:latin typeface="Arial"/>
                <a:cs typeface="Arial"/>
              </a:rPr>
              <a:t>y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180" dirty="0">
                <a:latin typeface="Arial"/>
                <a:cs typeface="Arial"/>
              </a:rPr>
              <a:t>by</a:t>
            </a:r>
            <a:r>
              <a:rPr sz="1000" spc="-180" dirty="0">
                <a:latin typeface="Arial"/>
                <a:cs typeface="Arial"/>
              </a:rPr>
              <a:t>˙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ky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(0)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i="1" spc="-420" dirty="0">
                <a:latin typeface="Arial"/>
                <a:cs typeface="Arial"/>
              </a:rPr>
              <a:t>y</a:t>
            </a:r>
            <a:r>
              <a:rPr sz="1000" spc="80" dirty="0">
                <a:latin typeface="Arial"/>
                <a:cs typeface="Arial"/>
              </a:rPr>
              <a:t>˙</a:t>
            </a:r>
            <a:r>
              <a:rPr sz="1000" spc="-10" dirty="0">
                <a:latin typeface="Arial"/>
                <a:cs typeface="Arial"/>
              </a:rPr>
              <a:t>(0)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spc="-330" dirty="0">
                <a:latin typeface="Arial"/>
                <a:cs typeface="Arial"/>
              </a:rPr>
              <a:t>y</a:t>
            </a:r>
            <a:r>
              <a:rPr sz="1000" spc="170" dirty="0">
                <a:latin typeface="Arial"/>
                <a:cs typeface="Arial"/>
              </a:rPr>
              <a:t>˙</a:t>
            </a:r>
            <a:r>
              <a:rPr sz="1050" spc="120" baseline="-11904" dirty="0">
                <a:latin typeface="Arial"/>
                <a:cs typeface="Arial"/>
              </a:rPr>
              <a:t>0</a:t>
            </a:r>
            <a:endParaRPr sz="1050" baseline="-11904">
              <a:latin typeface="Arial"/>
              <a:cs typeface="Arial"/>
            </a:endParaRPr>
          </a:p>
          <a:p>
            <a:pPr marR="275590" algn="ctr">
              <a:lnSpc>
                <a:spcPct val="100000"/>
              </a:lnSpc>
              <a:spcBef>
                <a:spcPts val="470"/>
              </a:spcBef>
            </a:pPr>
            <a:r>
              <a:rPr sz="300" dirty="0">
                <a:latin typeface="Arial"/>
                <a:cs typeface="Arial"/>
              </a:rPr>
              <a:t>Spindle</a:t>
            </a:r>
            <a:r>
              <a:rPr sz="300" spc="215" dirty="0">
                <a:latin typeface="Arial"/>
                <a:cs typeface="Arial"/>
              </a:rPr>
              <a:t>  </a:t>
            </a:r>
            <a:r>
              <a:rPr sz="450" spc="-30" baseline="-18518" dirty="0">
                <a:latin typeface="Arial"/>
                <a:cs typeface="Arial"/>
              </a:rPr>
              <a:t>Head</a:t>
            </a:r>
            <a:endParaRPr sz="450" baseline="-18518">
              <a:latin typeface="Arial"/>
              <a:cs typeface="Arial"/>
            </a:endParaRPr>
          </a:p>
          <a:p>
            <a:pPr marR="891540" algn="ctr">
              <a:lnSpc>
                <a:spcPts val="345"/>
              </a:lnSpc>
              <a:spcBef>
                <a:spcPts val="95"/>
              </a:spcBef>
            </a:pPr>
            <a:r>
              <a:rPr sz="300" spc="-10" dirty="0">
                <a:latin typeface="Arial"/>
                <a:cs typeface="Arial"/>
              </a:rPr>
              <a:t>Platter</a:t>
            </a:r>
            <a:endParaRPr sz="300">
              <a:latin typeface="Arial"/>
              <a:cs typeface="Arial"/>
            </a:endParaRPr>
          </a:p>
          <a:p>
            <a:pPr marL="193040" algn="ctr">
              <a:lnSpc>
                <a:spcPts val="345"/>
              </a:lnSpc>
            </a:pPr>
            <a:r>
              <a:rPr sz="300" dirty="0">
                <a:latin typeface="Arial"/>
                <a:cs typeface="Arial"/>
              </a:rPr>
              <a:t>Actuator </a:t>
            </a:r>
            <a:r>
              <a:rPr sz="300" spc="-25" dirty="0">
                <a:latin typeface="Arial"/>
                <a:cs typeface="Arial"/>
              </a:rPr>
              <a:t>Arm</a:t>
            </a:r>
            <a:endParaRPr sz="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363220" algn="ctr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Actuator </a:t>
            </a:r>
            <a:r>
              <a:rPr sz="300" spc="-20" dirty="0">
                <a:latin typeface="Arial"/>
                <a:cs typeface="Arial"/>
              </a:rPr>
              <a:t>Axis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53542" y="2572844"/>
            <a:ext cx="324485" cy="375920"/>
            <a:chOff x="2253542" y="2572844"/>
            <a:chExt cx="324485" cy="375920"/>
          </a:xfrm>
        </p:grpSpPr>
        <p:sp>
          <p:nvSpPr>
            <p:cNvPr id="66" name="object 66"/>
            <p:cNvSpPr/>
            <p:nvPr/>
          </p:nvSpPr>
          <p:spPr>
            <a:xfrm>
              <a:off x="2470154" y="2610042"/>
              <a:ext cx="46990" cy="65405"/>
            </a:xfrm>
            <a:custGeom>
              <a:avLst/>
              <a:gdLst/>
              <a:ahLst/>
              <a:cxnLst/>
              <a:rect l="l" t="t" r="r" b="b"/>
              <a:pathLst>
                <a:path w="46989" h="65405">
                  <a:moveTo>
                    <a:pt x="0" y="35908"/>
                  </a:moveTo>
                  <a:lnTo>
                    <a:pt x="0" y="64978"/>
                  </a:lnTo>
                </a:path>
                <a:path w="46989" h="65405">
                  <a:moveTo>
                    <a:pt x="46605" y="0"/>
                  </a:moveTo>
                  <a:lnTo>
                    <a:pt x="46605" y="29069"/>
                  </a:lnTo>
                </a:path>
              </a:pathLst>
            </a:custGeom>
            <a:ln w="573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53538" y="2665399"/>
              <a:ext cx="196850" cy="177165"/>
            </a:xfrm>
            <a:custGeom>
              <a:avLst/>
              <a:gdLst/>
              <a:ahLst/>
              <a:cxnLst/>
              <a:rect l="l" t="t" r="r" b="b"/>
              <a:pathLst>
                <a:path w="196850" h="177164">
                  <a:moveTo>
                    <a:pt x="6527" y="162928"/>
                  </a:moveTo>
                  <a:lnTo>
                    <a:pt x="0" y="168173"/>
                  </a:lnTo>
                  <a:lnTo>
                    <a:pt x="0" y="176999"/>
                  </a:lnTo>
                  <a:lnTo>
                    <a:pt x="6527" y="171615"/>
                  </a:lnTo>
                  <a:lnTo>
                    <a:pt x="6527" y="162928"/>
                  </a:lnTo>
                  <a:close/>
                </a:path>
                <a:path w="196850" h="177164">
                  <a:moveTo>
                    <a:pt x="6527" y="148729"/>
                  </a:moveTo>
                  <a:lnTo>
                    <a:pt x="0" y="153962"/>
                  </a:lnTo>
                  <a:lnTo>
                    <a:pt x="0" y="162801"/>
                  </a:lnTo>
                  <a:lnTo>
                    <a:pt x="6527" y="157403"/>
                  </a:lnTo>
                  <a:lnTo>
                    <a:pt x="6527" y="148729"/>
                  </a:lnTo>
                  <a:close/>
                </a:path>
                <a:path w="196850" h="177164">
                  <a:moveTo>
                    <a:pt x="16281" y="155829"/>
                  </a:moveTo>
                  <a:lnTo>
                    <a:pt x="9753" y="161061"/>
                  </a:lnTo>
                  <a:lnTo>
                    <a:pt x="9753" y="169887"/>
                  </a:lnTo>
                  <a:lnTo>
                    <a:pt x="16281" y="164503"/>
                  </a:lnTo>
                  <a:lnTo>
                    <a:pt x="16281" y="155829"/>
                  </a:lnTo>
                  <a:close/>
                </a:path>
                <a:path w="196850" h="177164">
                  <a:moveTo>
                    <a:pt x="16281" y="141617"/>
                  </a:moveTo>
                  <a:lnTo>
                    <a:pt x="9753" y="146862"/>
                  </a:lnTo>
                  <a:lnTo>
                    <a:pt x="9753" y="155702"/>
                  </a:lnTo>
                  <a:lnTo>
                    <a:pt x="16281" y="150291"/>
                  </a:lnTo>
                  <a:lnTo>
                    <a:pt x="16281" y="141617"/>
                  </a:lnTo>
                  <a:close/>
                </a:path>
                <a:path w="196850" h="177164">
                  <a:moveTo>
                    <a:pt x="26682" y="147218"/>
                  </a:moveTo>
                  <a:lnTo>
                    <a:pt x="20142" y="152450"/>
                  </a:lnTo>
                  <a:lnTo>
                    <a:pt x="20142" y="161290"/>
                  </a:lnTo>
                  <a:lnTo>
                    <a:pt x="26682" y="155892"/>
                  </a:lnTo>
                  <a:lnTo>
                    <a:pt x="26682" y="147218"/>
                  </a:lnTo>
                  <a:close/>
                </a:path>
                <a:path w="196850" h="177164">
                  <a:moveTo>
                    <a:pt x="26682" y="133007"/>
                  </a:moveTo>
                  <a:lnTo>
                    <a:pt x="20142" y="138252"/>
                  </a:lnTo>
                  <a:lnTo>
                    <a:pt x="20142" y="147091"/>
                  </a:lnTo>
                  <a:lnTo>
                    <a:pt x="26682" y="141693"/>
                  </a:lnTo>
                  <a:lnTo>
                    <a:pt x="26682" y="133007"/>
                  </a:lnTo>
                  <a:close/>
                </a:path>
                <a:path w="196850" h="177164">
                  <a:moveTo>
                    <a:pt x="36423" y="140106"/>
                  </a:moveTo>
                  <a:lnTo>
                    <a:pt x="29895" y="145351"/>
                  </a:lnTo>
                  <a:lnTo>
                    <a:pt x="29895" y="154190"/>
                  </a:lnTo>
                  <a:lnTo>
                    <a:pt x="36423" y="148793"/>
                  </a:lnTo>
                  <a:lnTo>
                    <a:pt x="36423" y="140106"/>
                  </a:lnTo>
                  <a:close/>
                </a:path>
                <a:path w="196850" h="177164">
                  <a:moveTo>
                    <a:pt x="36423" y="125907"/>
                  </a:moveTo>
                  <a:lnTo>
                    <a:pt x="29895" y="131152"/>
                  </a:lnTo>
                  <a:lnTo>
                    <a:pt x="29895" y="139979"/>
                  </a:lnTo>
                  <a:lnTo>
                    <a:pt x="36423" y="134594"/>
                  </a:lnTo>
                  <a:lnTo>
                    <a:pt x="36423" y="125907"/>
                  </a:lnTo>
                  <a:close/>
                </a:path>
                <a:path w="196850" h="177164">
                  <a:moveTo>
                    <a:pt x="46342" y="132092"/>
                  </a:moveTo>
                  <a:lnTo>
                    <a:pt x="39801" y="137325"/>
                  </a:lnTo>
                  <a:lnTo>
                    <a:pt x="39801" y="146164"/>
                  </a:lnTo>
                  <a:lnTo>
                    <a:pt x="46342" y="140766"/>
                  </a:lnTo>
                  <a:lnTo>
                    <a:pt x="46342" y="132092"/>
                  </a:lnTo>
                  <a:close/>
                </a:path>
                <a:path w="196850" h="177164">
                  <a:moveTo>
                    <a:pt x="46342" y="117881"/>
                  </a:moveTo>
                  <a:lnTo>
                    <a:pt x="39801" y="123139"/>
                  </a:lnTo>
                  <a:lnTo>
                    <a:pt x="39801" y="131965"/>
                  </a:lnTo>
                  <a:lnTo>
                    <a:pt x="46342" y="126580"/>
                  </a:lnTo>
                  <a:lnTo>
                    <a:pt x="46342" y="117881"/>
                  </a:lnTo>
                  <a:close/>
                </a:path>
                <a:path w="196850" h="177164">
                  <a:moveTo>
                    <a:pt x="56235" y="123774"/>
                  </a:moveTo>
                  <a:lnTo>
                    <a:pt x="49720" y="129019"/>
                  </a:lnTo>
                  <a:lnTo>
                    <a:pt x="49720" y="137858"/>
                  </a:lnTo>
                  <a:lnTo>
                    <a:pt x="56235" y="132461"/>
                  </a:lnTo>
                  <a:lnTo>
                    <a:pt x="56235" y="123774"/>
                  </a:lnTo>
                  <a:close/>
                </a:path>
                <a:path w="196850" h="177164">
                  <a:moveTo>
                    <a:pt x="56235" y="109575"/>
                  </a:moveTo>
                  <a:lnTo>
                    <a:pt x="49720" y="114820"/>
                  </a:lnTo>
                  <a:lnTo>
                    <a:pt x="49720" y="123647"/>
                  </a:lnTo>
                  <a:lnTo>
                    <a:pt x="56235" y="118262"/>
                  </a:lnTo>
                  <a:lnTo>
                    <a:pt x="56235" y="109575"/>
                  </a:lnTo>
                  <a:close/>
                </a:path>
                <a:path w="196850" h="177164">
                  <a:moveTo>
                    <a:pt x="66344" y="115316"/>
                  </a:moveTo>
                  <a:lnTo>
                    <a:pt x="59804" y="120561"/>
                  </a:lnTo>
                  <a:lnTo>
                    <a:pt x="59804" y="129387"/>
                  </a:lnTo>
                  <a:lnTo>
                    <a:pt x="66344" y="124002"/>
                  </a:lnTo>
                  <a:lnTo>
                    <a:pt x="66344" y="115316"/>
                  </a:lnTo>
                  <a:close/>
                </a:path>
                <a:path w="196850" h="177164">
                  <a:moveTo>
                    <a:pt x="66344" y="101117"/>
                  </a:moveTo>
                  <a:lnTo>
                    <a:pt x="59804" y="106362"/>
                  </a:lnTo>
                  <a:lnTo>
                    <a:pt x="59804" y="115201"/>
                  </a:lnTo>
                  <a:lnTo>
                    <a:pt x="66344" y="109804"/>
                  </a:lnTo>
                  <a:lnTo>
                    <a:pt x="66344" y="101117"/>
                  </a:lnTo>
                  <a:close/>
                </a:path>
                <a:path w="196850" h="177164">
                  <a:moveTo>
                    <a:pt x="76238" y="107911"/>
                  </a:moveTo>
                  <a:lnTo>
                    <a:pt x="69710" y="113157"/>
                  </a:lnTo>
                  <a:lnTo>
                    <a:pt x="69710" y="121996"/>
                  </a:lnTo>
                  <a:lnTo>
                    <a:pt x="76238" y="116598"/>
                  </a:lnTo>
                  <a:lnTo>
                    <a:pt x="76238" y="107911"/>
                  </a:lnTo>
                  <a:close/>
                </a:path>
                <a:path w="196850" h="177164">
                  <a:moveTo>
                    <a:pt x="76238" y="93713"/>
                  </a:moveTo>
                  <a:lnTo>
                    <a:pt x="69710" y="98958"/>
                  </a:lnTo>
                  <a:lnTo>
                    <a:pt x="69710" y="107784"/>
                  </a:lnTo>
                  <a:lnTo>
                    <a:pt x="76238" y="102400"/>
                  </a:lnTo>
                  <a:lnTo>
                    <a:pt x="76238" y="93713"/>
                  </a:lnTo>
                  <a:close/>
                </a:path>
                <a:path w="196850" h="177164">
                  <a:moveTo>
                    <a:pt x="86283" y="100203"/>
                  </a:moveTo>
                  <a:lnTo>
                    <a:pt x="79756" y="105448"/>
                  </a:lnTo>
                  <a:lnTo>
                    <a:pt x="79756" y="114274"/>
                  </a:lnTo>
                  <a:lnTo>
                    <a:pt x="86283" y="108889"/>
                  </a:lnTo>
                  <a:lnTo>
                    <a:pt x="86283" y="100203"/>
                  </a:lnTo>
                  <a:close/>
                </a:path>
                <a:path w="196850" h="177164">
                  <a:moveTo>
                    <a:pt x="86283" y="86004"/>
                  </a:moveTo>
                  <a:lnTo>
                    <a:pt x="79756" y="91249"/>
                  </a:lnTo>
                  <a:lnTo>
                    <a:pt x="79756" y="100088"/>
                  </a:lnTo>
                  <a:lnTo>
                    <a:pt x="86283" y="94678"/>
                  </a:lnTo>
                  <a:lnTo>
                    <a:pt x="86283" y="86004"/>
                  </a:lnTo>
                  <a:close/>
                </a:path>
                <a:path w="196850" h="177164">
                  <a:moveTo>
                    <a:pt x="96189" y="78600"/>
                  </a:moveTo>
                  <a:lnTo>
                    <a:pt x="89662" y="83845"/>
                  </a:lnTo>
                  <a:lnTo>
                    <a:pt x="89662" y="92671"/>
                  </a:lnTo>
                  <a:lnTo>
                    <a:pt x="96189" y="87287"/>
                  </a:lnTo>
                  <a:lnTo>
                    <a:pt x="96189" y="78600"/>
                  </a:lnTo>
                  <a:close/>
                </a:path>
                <a:path w="196850" h="177164">
                  <a:moveTo>
                    <a:pt x="106743" y="83718"/>
                  </a:moveTo>
                  <a:lnTo>
                    <a:pt x="100215" y="88963"/>
                  </a:lnTo>
                  <a:lnTo>
                    <a:pt x="100215" y="97802"/>
                  </a:lnTo>
                  <a:lnTo>
                    <a:pt x="106743" y="92405"/>
                  </a:lnTo>
                  <a:lnTo>
                    <a:pt x="106743" y="83718"/>
                  </a:lnTo>
                  <a:close/>
                </a:path>
                <a:path w="196850" h="177164">
                  <a:moveTo>
                    <a:pt x="106743" y="69519"/>
                  </a:moveTo>
                  <a:lnTo>
                    <a:pt x="100215" y="74764"/>
                  </a:lnTo>
                  <a:lnTo>
                    <a:pt x="100215" y="83591"/>
                  </a:lnTo>
                  <a:lnTo>
                    <a:pt x="106743" y="78206"/>
                  </a:lnTo>
                  <a:lnTo>
                    <a:pt x="106743" y="69519"/>
                  </a:lnTo>
                  <a:close/>
                </a:path>
                <a:path w="196850" h="177164">
                  <a:moveTo>
                    <a:pt x="116484" y="76606"/>
                  </a:moveTo>
                  <a:lnTo>
                    <a:pt x="109956" y="81864"/>
                  </a:lnTo>
                  <a:lnTo>
                    <a:pt x="109956" y="90690"/>
                  </a:lnTo>
                  <a:lnTo>
                    <a:pt x="116484" y="85293"/>
                  </a:lnTo>
                  <a:lnTo>
                    <a:pt x="116484" y="76606"/>
                  </a:lnTo>
                  <a:close/>
                </a:path>
                <a:path w="196850" h="177164">
                  <a:moveTo>
                    <a:pt x="116484" y="62420"/>
                  </a:moveTo>
                  <a:lnTo>
                    <a:pt x="109956" y="67665"/>
                  </a:lnTo>
                  <a:lnTo>
                    <a:pt x="109956" y="76479"/>
                  </a:lnTo>
                  <a:lnTo>
                    <a:pt x="116484" y="71094"/>
                  </a:lnTo>
                  <a:lnTo>
                    <a:pt x="116484" y="62420"/>
                  </a:lnTo>
                  <a:close/>
                </a:path>
                <a:path w="196850" h="177164">
                  <a:moveTo>
                    <a:pt x="126898" y="68008"/>
                  </a:moveTo>
                  <a:lnTo>
                    <a:pt x="120357" y="73253"/>
                  </a:lnTo>
                  <a:lnTo>
                    <a:pt x="120357" y="82080"/>
                  </a:lnTo>
                  <a:lnTo>
                    <a:pt x="126898" y="76695"/>
                  </a:lnTo>
                  <a:lnTo>
                    <a:pt x="126898" y="68008"/>
                  </a:lnTo>
                  <a:close/>
                </a:path>
                <a:path w="196850" h="177164">
                  <a:moveTo>
                    <a:pt x="126898" y="53809"/>
                  </a:moveTo>
                  <a:lnTo>
                    <a:pt x="120357" y="59055"/>
                  </a:lnTo>
                  <a:lnTo>
                    <a:pt x="120357" y="67881"/>
                  </a:lnTo>
                  <a:lnTo>
                    <a:pt x="126898" y="62496"/>
                  </a:lnTo>
                  <a:lnTo>
                    <a:pt x="126898" y="53809"/>
                  </a:lnTo>
                  <a:close/>
                </a:path>
                <a:path w="196850" h="177164">
                  <a:moveTo>
                    <a:pt x="136639" y="60909"/>
                  </a:moveTo>
                  <a:lnTo>
                    <a:pt x="130111" y="66154"/>
                  </a:lnTo>
                  <a:lnTo>
                    <a:pt x="130111" y="74980"/>
                  </a:lnTo>
                  <a:lnTo>
                    <a:pt x="136639" y="69583"/>
                  </a:lnTo>
                  <a:lnTo>
                    <a:pt x="136639" y="60909"/>
                  </a:lnTo>
                  <a:close/>
                </a:path>
                <a:path w="196850" h="177164">
                  <a:moveTo>
                    <a:pt x="136639" y="46697"/>
                  </a:moveTo>
                  <a:lnTo>
                    <a:pt x="130111" y="51943"/>
                  </a:lnTo>
                  <a:lnTo>
                    <a:pt x="130111" y="60782"/>
                  </a:lnTo>
                  <a:lnTo>
                    <a:pt x="136639" y="55384"/>
                  </a:lnTo>
                  <a:lnTo>
                    <a:pt x="136639" y="46697"/>
                  </a:lnTo>
                  <a:close/>
                </a:path>
                <a:path w="196850" h="177164">
                  <a:moveTo>
                    <a:pt x="146558" y="52882"/>
                  </a:moveTo>
                  <a:lnTo>
                    <a:pt x="140030" y="58127"/>
                  </a:lnTo>
                  <a:lnTo>
                    <a:pt x="140030" y="66954"/>
                  </a:lnTo>
                  <a:lnTo>
                    <a:pt x="146558" y="61569"/>
                  </a:lnTo>
                  <a:lnTo>
                    <a:pt x="146558" y="52882"/>
                  </a:lnTo>
                  <a:close/>
                </a:path>
                <a:path w="196850" h="177164">
                  <a:moveTo>
                    <a:pt x="146558" y="38684"/>
                  </a:moveTo>
                  <a:lnTo>
                    <a:pt x="140030" y="43929"/>
                  </a:lnTo>
                  <a:lnTo>
                    <a:pt x="140030" y="52768"/>
                  </a:lnTo>
                  <a:lnTo>
                    <a:pt x="146558" y="47371"/>
                  </a:lnTo>
                  <a:lnTo>
                    <a:pt x="146558" y="38684"/>
                  </a:lnTo>
                  <a:close/>
                </a:path>
                <a:path w="196850" h="177164">
                  <a:moveTo>
                    <a:pt x="156311" y="45173"/>
                  </a:moveTo>
                  <a:lnTo>
                    <a:pt x="149771" y="50419"/>
                  </a:lnTo>
                  <a:lnTo>
                    <a:pt x="149771" y="59258"/>
                  </a:lnTo>
                  <a:lnTo>
                    <a:pt x="156311" y="53848"/>
                  </a:lnTo>
                  <a:lnTo>
                    <a:pt x="156311" y="45173"/>
                  </a:lnTo>
                  <a:close/>
                </a:path>
                <a:path w="196850" h="177164">
                  <a:moveTo>
                    <a:pt x="156311" y="30975"/>
                  </a:moveTo>
                  <a:lnTo>
                    <a:pt x="149771" y="36220"/>
                  </a:lnTo>
                  <a:lnTo>
                    <a:pt x="149771" y="45046"/>
                  </a:lnTo>
                  <a:lnTo>
                    <a:pt x="156311" y="39662"/>
                  </a:lnTo>
                  <a:lnTo>
                    <a:pt x="156311" y="30975"/>
                  </a:lnTo>
                  <a:close/>
                </a:path>
                <a:path w="196850" h="177164">
                  <a:moveTo>
                    <a:pt x="166090" y="23571"/>
                  </a:moveTo>
                  <a:lnTo>
                    <a:pt x="159575" y="28816"/>
                  </a:lnTo>
                  <a:lnTo>
                    <a:pt x="159575" y="37655"/>
                  </a:lnTo>
                  <a:lnTo>
                    <a:pt x="166090" y="32258"/>
                  </a:lnTo>
                  <a:lnTo>
                    <a:pt x="166090" y="23571"/>
                  </a:lnTo>
                  <a:close/>
                </a:path>
                <a:path w="196850" h="177164">
                  <a:moveTo>
                    <a:pt x="166395" y="36118"/>
                  </a:moveTo>
                  <a:lnTo>
                    <a:pt x="159867" y="41351"/>
                  </a:lnTo>
                  <a:lnTo>
                    <a:pt x="159867" y="50190"/>
                  </a:lnTo>
                  <a:lnTo>
                    <a:pt x="166395" y="44792"/>
                  </a:lnTo>
                  <a:lnTo>
                    <a:pt x="166395" y="36118"/>
                  </a:lnTo>
                  <a:close/>
                </a:path>
                <a:path w="196850" h="177164">
                  <a:moveTo>
                    <a:pt x="176301" y="28702"/>
                  </a:moveTo>
                  <a:lnTo>
                    <a:pt x="169773" y="33947"/>
                  </a:lnTo>
                  <a:lnTo>
                    <a:pt x="169773" y="42786"/>
                  </a:lnTo>
                  <a:lnTo>
                    <a:pt x="176301" y="37388"/>
                  </a:lnTo>
                  <a:lnTo>
                    <a:pt x="176301" y="28702"/>
                  </a:lnTo>
                  <a:close/>
                </a:path>
                <a:path w="196850" h="177164">
                  <a:moveTo>
                    <a:pt x="176453" y="15875"/>
                  </a:moveTo>
                  <a:lnTo>
                    <a:pt x="169913" y="21107"/>
                  </a:lnTo>
                  <a:lnTo>
                    <a:pt x="169913" y="29946"/>
                  </a:lnTo>
                  <a:lnTo>
                    <a:pt x="176453" y="24549"/>
                  </a:lnTo>
                  <a:lnTo>
                    <a:pt x="176453" y="15875"/>
                  </a:lnTo>
                  <a:close/>
                </a:path>
                <a:path w="196850" h="177164">
                  <a:moveTo>
                    <a:pt x="186347" y="8318"/>
                  </a:moveTo>
                  <a:lnTo>
                    <a:pt x="179832" y="13550"/>
                  </a:lnTo>
                  <a:lnTo>
                    <a:pt x="179832" y="22390"/>
                  </a:lnTo>
                  <a:lnTo>
                    <a:pt x="186347" y="16992"/>
                  </a:lnTo>
                  <a:lnTo>
                    <a:pt x="186347" y="8318"/>
                  </a:lnTo>
                  <a:close/>
                </a:path>
                <a:path w="196850" h="177164">
                  <a:moveTo>
                    <a:pt x="186804" y="20548"/>
                  </a:moveTo>
                  <a:lnTo>
                    <a:pt x="180276" y="25793"/>
                  </a:lnTo>
                  <a:lnTo>
                    <a:pt x="180276" y="34632"/>
                  </a:lnTo>
                  <a:lnTo>
                    <a:pt x="186804" y="29235"/>
                  </a:lnTo>
                  <a:lnTo>
                    <a:pt x="186804" y="20548"/>
                  </a:lnTo>
                  <a:close/>
                </a:path>
                <a:path w="196850" h="177164">
                  <a:moveTo>
                    <a:pt x="196253" y="0"/>
                  </a:moveTo>
                  <a:lnTo>
                    <a:pt x="189725" y="5245"/>
                  </a:lnTo>
                  <a:lnTo>
                    <a:pt x="189725" y="14071"/>
                  </a:lnTo>
                  <a:lnTo>
                    <a:pt x="196253" y="8686"/>
                  </a:lnTo>
                  <a:lnTo>
                    <a:pt x="196253" y="0"/>
                  </a:lnTo>
                  <a:close/>
                </a:path>
                <a:path w="196850" h="177164">
                  <a:moveTo>
                    <a:pt x="196710" y="11188"/>
                  </a:moveTo>
                  <a:lnTo>
                    <a:pt x="190169" y="16433"/>
                  </a:lnTo>
                  <a:lnTo>
                    <a:pt x="190169" y="25260"/>
                  </a:lnTo>
                  <a:lnTo>
                    <a:pt x="196710" y="19862"/>
                  </a:lnTo>
                  <a:lnTo>
                    <a:pt x="196710" y="1118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52834" y="2752911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1956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76779" y="2620098"/>
              <a:ext cx="34925" cy="45085"/>
            </a:xfrm>
            <a:custGeom>
              <a:avLst/>
              <a:gdLst/>
              <a:ahLst/>
              <a:cxnLst/>
              <a:rect l="l" t="t" r="r" b="b"/>
              <a:pathLst>
                <a:path w="34925" h="45085">
                  <a:moveTo>
                    <a:pt x="7061" y="20942"/>
                  </a:moveTo>
                  <a:lnTo>
                    <a:pt x="6616" y="21158"/>
                  </a:lnTo>
                  <a:lnTo>
                    <a:pt x="203" y="26073"/>
                  </a:lnTo>
                  <a:lnTo>
                    <a:pt x="139" y="28422"/>
                  </a:lnTo>
                  <a:lnTo>
                    <a:pt x="0" y="33985"/>
                  </a:lnTo>
                  <a:lnTo>
                    <a:pt x="7061" y="28422"/>
                  </a:lnTo>
                  <a:lnTo>
                    <a:pt x="7061" y="20942"/>
                  </a:lnTo>
                  <a:close/>
                </a:path>
                <a:path w="34925" h="45085">
                  <a:moveTo>
                    <a:pt x="7277" y="31838"/>
                  </a:moveTo>
                  <a:lnTo>
                    <a:pt x="6832" y="31838"/>
                  </a:lnTo>
                  <a:lnTo>
                    <a:pt x="419" y="36753"/>
                  </a:lnTo>
                  <a:lnTo>
                    <a:pt x="355" y="39103"/>
                  </a:lnTo>
                  <a:lnTo>
                    <a:pt x="203" y="44665"/>
                  </a:lnTo>
                  <a:lnTo>
                    <a:pt x="7277" y="39103"/>
                  </a:lnTo>
                  <a:lnTo>
                    <a:pt x="7277" y="31838"/>
                  </a:lnTo>
                  <a:close/>
                </a:path>
                <a:path w="34925" h="45085">
                  <a:moveTo>
                    <a:pt x="16675" y="13677"/>
                  </a:moveTo>
                  <a:lnTo>
                    <a:pt x="16243" y="13677"/>
                  </a:lnTo>
                  <a:lnTo>
                    <a:pt x="9829" y="18592"/>
                  </a:lnTo>
                  <a:lnTo>
                    <a:pt x="9766" y="20942"/>
                  </a:lnTo>
                  <a:lnTo>
                    <a:pt x="9613" y="26492"/>
                  </a:lnTo>
                  <a:lnTo>
                    <a:pt x="16675" y="20942"/>
                  </a:lnTo>
                  <a:lnTo>
                    <a:pt x="16675" y="13677"/>
                  </a:lnTo>
                  <a:close/>
                </a:path>
                <a:path w="34925" h="45085">
                  <a:moveTo>
                    <a:pt x="16891" y="24142"/>
                  </a:moveTo>
                  <a:lnTo>
                    <a:pt x="16459" y="24371"/>
                  </a:lnTo>
                  <a:lnTo>
                    <a:pt x="10045" y="29273"/>
                  </a:lnTo>
                  <a:lnTo>
                    <a:pt x="9982" y="31635"/>
                  </a:lnTo>
                  <a:lnTo>
                    <a:pt x="9829" y="37185"/>
                  </a:lnTo>
                  <a:lnTo>
                    <a:pt x="16891" y="31635"/>
                  </a:lnTo>
                  <a:lnTo>
                    <a:pt x="16891" y="24142"/>
                  </a:lnTo>
                  <a:close/>
                </a:path>
                <a:path w="34925" h="45085">
                  <a:moveTo>
                    <a:pt x="25869" y="6616"/>
                  </a:moveTo>
                  <a:lnTo>
                    <a:pt x="25438" y="6616"/>
                  </a:lnTo>
                  <a:lnTo>
                    <a:pt x="19024" y="11531"/>
                  </a:lnTo>
                  <a:lnTo>
                    <a:pt x="18961" y="13881"/>
                  </a:lnTo>
                  <a:lnTo>
                    <a:pt x="18808" y="19443"/>
                  </a:lnTo>
                  <a:lnTo>
                    <a:pt x="25869" y="13881"/>
                  </a:lnTo>
                  <a:lnTo>
                    <a:pt x="25869" y="6616"/>
                  </a:lnTo>
                  <a:close/>
                </a:path>
                <a:path w="34925" h="45085">
                  <a:moveTo>
                    <a:pt x="26085" y="17297"/>
                  </a:moveTo>
                  <a:lnTo>
                    <a:pt x="25641" y="17297"/>
                  </a:lnTo>
                  <a:lnTo>
                    <a:pt x="19227" y="22225"/>
                  </a:lnTo>
                  <a:lnTo>
                    <a:pt x="19164" y="24574"/>
                  </a:lnTo>
                  <a:lnTo>
                    <a:pt x="19024" y="30124"/>
                  </a:lnTo>
                  <a:lnTo>
                    <a:pt x="26085" y="24574"/>
                  </a:lnTo>
                  <a:lnTo>
                    <a:pt x="26085" y="17297"/>
                  </a:lnTo>
                  <a:close/>
                </a:path>
                <a:path w="34925" h="45085">
                  <a:moveTo>
                    <a:pt x="34620" y="0"/>
                  </a:moveTo>
                  <a:lnTo>
                    <a:pt x="34201" y="0"/>
                  </a:lnTo>
                  <a:lnTo>
                    <a:pt x="27787" y="4902"/>
                  </a:lnTo>
                  <a:lnTo>
                    <a:pt x="27724" y="7264"/>
                  </a:lnTo>
                  <a:lnTo>
                    <a:pt x="27571" y="12814"/>
                  </a:lnTo>
                  <a:lnTo>
                    <a:pt x="34620" y="7264"/>
                  </a:lnTo>
                  <a:lnTo>
                    <a:pt x="34620" y="0"/>
                  </a:lnTo>
                  <a:close/>
                </a:path>
                <a:path w="34925" h="45085">
                  <a:moveTo>
                    <a:pt x="34836" y="10680"/>
                  </a:moveTo>
                  <a:lnTo>
                    <a:pt x="34417" y="10680"/>
                  </a:lnTo>
                  <a:lnTo>
                    <a:pt x="28003" y="15595"/>
                  </a:lnTo>
                  <a:lnTo>
                    <a:pt x="27940" y="17957"/>
                  </a:lnTo>
                  <a:lnTo>
                    <a:pt x="27787" y="23507"/>
                  </a:lnTo>
                  <a:lnTo>
                    <a:pt x="34836" y="17957"/>
                  </a:lnTo>
                  <a:lnTo>
                    <a:pt x="34836" y="1068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92006" y="2644693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1956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24226" y="2572854"/>
              <a:ext cx="53975" cy="50800"/>
            </a:xfrm>
            <a:custGeom>
              <a:avLst/>
              <a:gdLst/>
              <a:ahLst/>
              <a:cxnLst/>
              <a:rect l="l" t="t" r="r" b="b"/>
              <a:pathLst>
                <a:path w="53975" h="50800">
                  <a:moveTo>
                    <a:pt x="10274" y="37515"/>
                  </a:moveTo>
                  <a:lnTo>
                    <a:pt x="7975" y="34417"/>
                  </a:lnTo>
                  <a:lnTo>
                    <a:pt x="2298" y="34417"/>
                  </a:lnTo>
                  <a:lnTo>
                    <a:pt x="0" y="37515"/>
                  </a:lnTo>
                  <a:lnTo>
                    <a:pt x="0" y="50622"/>
                  </a:lnTo>
                  <a:lnTo>
                    <a:pt x="10274" y="50622"/>
                  </a:lnTo>
                  <a:lnTo>
                    <a:pt x="10274" y="37515"/>
                  </a:lnTo>
                  <a:close/>
                </a:path>
                <a:path w="53975" h="50800">
                  <a:moveTo>
                    <a:pt x="24587" y="20764"/>
                  </a:moveTo>
                  <a:lnTo>
                    <a:pt x="14325" y="20764"/>
                  </a:lnTo>
                  <a:lnTo>
                    <a:pt x="14325" y="33858"/>
                  </a:lnTo>
                  <a:lnTo>
                    <a:pt x="16624" y="36982"/>
                  </a:lnTo>
                  <a:lnTo>
                    <a:pt x="22288" y="36982"/>
                  </a:lnTo>
                  <a:lnTo>
                    <a:pt x="24587" y="33858"/>
                  </a:lnTo>
                  <a:lnTo>
                    <a:pt x="24587" y="20764"/>
                  </a:lnTo>
                  <a:close/>
                </a:path>
                <a:path w="53975" h="50800">
                  <a:moveTo>
                    <a:pt x="39344" y="14224"/>
                  </a:moveTo>
                  <a:lnTo>
                    <a:pt x="37045" y="11099"/>
                  </a:lnTo>
                  <a:lnTo>
                    <a:pt x="31369" y="11099"/>
                  </a:lnTo>
                  <a:lnTo>
                    <a:pt x="29083" y="14224"/>
                  </a:lnTo>
                  <a:lnTo>
                    <a:pt x="29083" y="27317"/>
                  </a:lnTo>
                  <a:lnTo>
                    <a:pt x="39344" y="27317"/>
                  </a:lnTo>
                  <a:lnTo>
                    <a:pt x="39344" y="14224"/>
                  </a:lnTo>
                  <a:close/>
                </a:path>
                <a:path w="53975" h="50800">
                  <a:moveTo>
                    <a:pt x="53657" y="3098"/>
                  </a:moveTo>
                  <a:lnTo>
                    <a:pt x="51371" y="0"/>
                  </a:lnTo>
                  <a:lnTo>
                    <a:pt x="45694" y="0"/>
                  </a:lnTo>
                  <a:lnTo>
                    <a:pt x="43395" y="3098"/>
                  </a:lnTo>
                  <a:lnTo>
                    <a:pt x="43395" y="16205"/>
                  </a:lnTo>
                  <a:lnTo>
                    <a:pt x="53657" y="16205"/>
                  </a:lnTo>
                  <a:lnTo>
                    <a:pt x="53657" y="3098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578292" y="3114182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93593" y="3134568"/>
            <a:ext cx="921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30" dirty="0">
                <a:latin typeface="Arial"/>
                <a:cs typeface="Arial"/>
              </a:rPr>
              <a:t>s</a:t>
            </a:r>
            <a:r>
              <a:rPr sz="1050" spc="-44" baseline="23809" dirty="0">
                <a:latin typeface="Arial"/>
                <a:cs typeface="Arial"/>
              </a:rPr>
              <a:t>2</a:t>
            </a:r>
            <a:r>
              <a:rPr sz="1050" spc="82" baseline="23809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2</a:t>
            </a:r>
            <a:r>
              <a:rPr sz="1000" i="1" spc="-45" dirty="0">
                <a:latin typeface="Arial"/>
                <a:cs typeface="Arial"/>
              </a:rPr>
              <a:t>ζ</a:t>
            </a:r>
            <a:r>
              <a:rPr sz="1050" i="1" spc="-67" baseline="-11904" dirty="0">
                <a:latin typeface="Arial"/>
                <a:cs typeface="Arial"/>
              </a:rPr>
              <a:t>i</a:t>
            </a:r>
            <a:r>
              <a:rPr sz="1000" i="1" spc="-45" dirty="0">
                <a:latin typeface="Arial"/>
                <a:cs typeface="Arial"/>
              </a:rPr>
              <a:t>ω</a:t>
            </a:r>
            <a:r>
              <a:rPr sz="1050" i="1" spc="-67" baseline="-11904" dirty="0">
                <a:latin typeface="Arial"/>
                <a:cs typeface="Arial"/>
              </a:rPr>
              <a:t>i</a:t>
            </a:r>
            <a:r>
              <a:rPr sz="1000" i="1" spc="-45" dirty="0">
                <a:latin typeface="Arial"/>
                <a:cs typeface="Arial"/>
              </a:rPr>
              <a:t>s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ω</a:t>
            </a:r>
            <a:r>
              <a:rPr sz="1050" spc="-52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2146" y="3207730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3755" y="3044944"/>
            <a:ext cx="3140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372360" algn="l"/>
                <a:tab pos="2848610" algn="l"/>
              </a:tabLst>
            </a:pPr>
            <a:r>
              <a:rPr sz="1000" i="1" spc="-140" dirty="0">
                <a:latin typeface="Arial"/>
                <a:cs typeface="Arial"/>
              </a:rPr>
              <a:t>θ</a:t>
            </a:r>
            <a:r>
              <a:rPr sz="1500" spc="-209" baseline="13888" dirty="0">
                <a:latin typeface="Arial"/>
                <a:cs typeface="Arial"/>
              </a:rPr>
              <a:t>¨</a:t>
            </a:r>
            <a:r>
              <a:rPr sz="1050" i="1" spc="-209" baseline="-11904" dirty="0">
                <a:latin typeface="Arial"/>
                <a:cs typeface="Arial"/>
              </a:rPr>
              <a:t>i</a:t>
            </a:r>
            <a:r>
              <a:rPr sz="1050" i="1" spc="127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2</a:t>
            </a:r>
            <a:r>
              <a:rPr sz="1000" i="1" spc="-60" dirty="0">
                <a:latin typeface="Arial"/>
                <a:cs typeface="Arial"/>
              </a:rPr>
              <a:t>ζ</a:t>
            </a:r>
            <a:r>
              <a:rPr sz="1050" i="1" spc="-89" baseline="-11904" dirty="0">
                <a:latin typeface="Arial"/>
                <a:cs typeface="Arial"/>
              </a:rPr>
              <a:t>i</a:t>
            </a:r>
            <a:r>
              <a:rPr sz="1000" i="1" spc="-60" dirty="0">
                <a:latin typeface="Arial"/>
                <a:cs typeface="Arial"/>
              </a:rPr>
              <a:t>ω</a:t>
            </a:r>
            <a:r>
              <a:rPr sz="1050" i="1" spc="-89" baseline="-11904" dirty="0">
                <a:latin typeface="Arial"/>
                <a:cs typeface="Arial"/>
              </a:rPr>
              <a:t>i</a:t>
            </a:r>
            <a:r>
              <a:rPr sz="1000" i="1" spc="-60" dirty="0">
                <a:latin typeface="Arial"/>
                <a:cs typeface="Arial"/>
              </a:rPr>
              <a:t>θ</a:t>
            </a:r>
            <a:r>
              <a:rPr sz="1500" spc="-89" baseline="13888" dirty="0">
                <a:latin typeface="Arial"/>
                <a:cs typeface="Arial"/>
              </a:rPr>
              <a:t>˙</a:t>
            </a:r>
            <a:r>
              <a:rPr sz="1050" i="1" spc="-89" baseline="-11904" dirty="0">
                <a:latin typeface="Arial"/>
                <a:cs typeface="Arial"/>
              </a:rPr>
              <a:t>i</a:t>
            </a:r>
            <a:r>
              <a:rPr sz="1050" i="1" spc="127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ω</a:t>
            </a:r>
            <a:r>
              <a:rPr sz="1050" spc="-15" baseline="31746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θ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225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65" dirty="0">
                <a:latin typeface="Arial"/>
                <a:cs typeface="Arial"/>
              </a:rPr>
              <a:t>κ</a:t>
            </a:r>
            <a:r>
              <a:rPr sz="1050" i="1" spc="97" baseline="-11904" dirty="0">
                <a:latin typeface="Arial"/>
                <a:cs typeface="Arial"/>
              </a:rPr>
              <a:t>i</a:t>
            </a:r>
            <a:r>
              <a:rPr sz="1000" i="1" spc="65" dirty="0">
                <a:latin typeface="Arial"/>
                <a:cs typeface="Arial"/>
              </a:rPr>
              <a:t>τ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i="1" spc="395" dirty="0">
                <a:latin typeface="Hack"/>
                <a:cs typeface="Hack"/>
              </a:rPr>
              <a:t>⇔</a:t>
            </a:r>
            <a:r>
              <a:rPr sz="1000" i="1" spc="-320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Θ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500" u="sng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i="1" u="sng" spc="-37" baseline="361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κ</a:t>
            </a:r>
            <a:r>
              <a:rPr sz="1050" i="1" u="sng" spc="-37" baseline="3968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050" i="1" u="sng" baseline="3968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050" i="1" spc="-112" baseline="39682" dirty="0">
                <a:latin typeface="Arial"/>
                <a:cs typeface="Arial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1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Models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7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15975"/>
            <a:ext cx="1958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General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1857830"/>
            <a:ext cx="1734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conditions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100" spc="-25" dirty="0">
                <a:latin typeface="Arial"/>
                <a:cs typeface="Arial"/>
              </a:rPr>
              <a:t>(0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7397" y="19159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5361" y="1844877"/>
            <a:ext cx="165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Times New Roman"/>
                <a:cs typeface="Times New Roman"/>
              </a:rPr>
              <a:t>(</a:t>
            </a: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spc="-2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6531" y="1822131"/>
            <a:ext cx="165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Times New Roman"/>
                <a:cs typeface="Times New Roman"/>
              </a:rPr>
              <a:t>(</a:t>
            </a: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spc="-2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6531" y="193812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4921" y="1857830"/>
            <a:ext cx="1561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38530" algn="l"/>
                <a:tab pos="1509395" algn="l"/>
              </a:tabLst>
            </a:pP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2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0D002E-DDE1-8D21-1CAF-A9EBAC45FF04}"/>
                  </a:ext>
                </a:extLst>
              </p:cNvPr>
              <p:cNvSpPr txBox="1"/>
              <p:nvPr/>
            </p:nvSpPr>
            <p:spPr>
              <a:xfrm>
                <a:off x="1" y="1097278"/>
                <a:ext cx="4608194" cy="709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0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00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0D002E-DDE1-8D21-1CAF-A9EBAC45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97278"/>
                <a:ext cx="4608194" cy="709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99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Models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5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3" y="861276"/>
            <a:ext cx="4432567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60805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170838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3" y="2217610"/>
            <a:ext cx="4432567" cy="506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23376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33408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344" y="607123"/>
            <a:ext cx="4496435" cy="23787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55"/>
              </a:spcBef>
            </a:pPr>
            <a:r>
              <a:rPr sz="1200" spc="-90" dirty="0">
                <a:latin typeface="Arial"/>
                <a:cs typeface="Arial"/>
              </a:rPr>
              <a:t>General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Arial"/>
                <a:cs typeface="Arial"/>
              </a:rPr>
              <a:t>inputs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defined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instances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1</a:t>
            </a:r>
            <a:r>
              <a:rPr sz="1100" i="1" spc="-4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2</a:t>
            </a:r>
            <a:r>
              <a:rPr sz="1100" i="1" spc="-4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335"/>
              </a:spcBef>
            </a:pPr>
            <a:r>
              <a:rPr sz="1100" spc="-60" dirty="0">
                <a:latin typeface="Arial"/>
                <a:cs typeface="Arial"/>
              </a:rPr>
              <a:t>described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ordinary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difference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equations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)+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baseline="-10416" dirty="0">
                <a:latin typeface="Times New Roman"/>
                <a:cs typeface="Times New Roman"/>
              </a:rPr>
              <a:t>−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dirty="0">
                <a:latin typeface="Hack"/>
                <a:cs typeface="Hack"/>
              </a:rPr>
              <a:t>−</a:t>
            </a:r>
            <a:r>
              <a:rPr sz="1100" dirty="0">
                <a:latin typeface="Arial"/>
                <a:cs typeface="Arial"/>
              </a:rPr>
              <a:t>1)+</a:t>
            </a:r>
            <a:r>
              <a:rPr sz="1100" i="1" dirty="0">
                <a:latin typeface="Hack"/>
                <a:cs typeface="Hack"/>
              </a:rPr>
              <a:t>·</a:t>
            </a:r>
            <a:r>
              <a:rPr sz="1100" i="1" spc="-365" dirty="0">
                <a:latin typeface="Hack"/>
                <a:cs typeface="Hack"/>
              </a:rPr>
              <a:t> · </a:t>
            </a:r>
            <a:r>
              <a:rPr sz="1100" i="1" dirty="0">
                <a:latin typeface="Hack"/>
                <a:cs typeface="Hack"/>
              </a:rPr>
              <a:t>·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dirty="0">
                <a:latin typeface="Hack"/>
                <a:cs typeface="Hack"/>
              </a:rPr>
              <a:t>−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b</a:t>
            </a:r>
            <a:r>
              <a:rPr sz="1200" i="1" spc="67" baseline="-10416" dirty="0">
                <a:latin typeface="Arial"/>
                <a:cs typeface="Arial"/>
              </a:rPr>
              <a:t>m</a:t>
            </a:r>
            <a:r>
              <a:rPr sz="1100" i="1" spc="45" dirty="0">
                <a:latin typeface="Arial"/>
                <a:cs typeface="Arial"/>
              </a:rPr>
              <a:t>u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Arial"/>
                <a:cs typeface="Arial"/>
              </a:rPr>
              <a:t>k</a:t>
            </a:r>
            <a:r>
              <a:rPr sz="1100" spc="45" dirty="0">
                <a:latin typeface="Arial"/>
                <a:cs typeface="Arial"/>
              </a:rPr>
              <a:t>+</a:t>
            </a:r>
            <a:r>
              <a:rPr sz="1100" i="1" spc="45" dirty="0">
                <a:latin typeface="Arial"/>
                <a:cs typeface="Arial"/>
              </a:rPr>
              <a:t>m</a:t>
            </a:r>
            <a:r>
              <a:rPr sz="1100" i="1" spc="45" dirty="0">
                <a:latin typeface="Hack"/>
                <a:cs typeface="Hack"/>
              </a:rPr>
              <a:t>−</a:t>
            </a:r>
            <a:r>
              <a:rPr sz="1100" i="1" spc="45" dirty="0">
                <a:latin typeface="Arial"/>
                <a:cs typeface="Arial"/>
              </a:rPr>
              <a:t>n</a:t>
            </a:r>
            <a:r>
              <a:rPr sz="1100" spc="45" dirty="0">
                <a:latin typeface="Arial"/>
                <a:cs typeface="Arial"/>
              </a:rPr>
              <a:t>)+</a:t>
            </a:r>
            <a:r>
              <a:rPr sz="1100" i="1" spc="45" dirty="0">
                <a:latin typeface="Hack"/>
                <a:cs typeface="Hack"/>
              </a:rPr>
              <a:t>·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spc="-365" dirty="0">
                <a:latin typeface="Hack"/>
                <a:cs typeface="Hack"/>
              </a:rPr>
              <a:t>· </a:t>
            </a:r>
            <a:r>
              <a:rPr sz="1100" i="1" spc="-10" dirty="0">
                <a:latin typeface="Hack"/>
                <a:cs typeface="Hack"/>
              </a:rPr>
              <a:t>·</a:t>
            </a:r>
            <a:r>
              <a:rPr sz="1100" spc="-10" dirty="0">
                <a:latin typeface="Arial"/>
                <a:cs typeface="Arial"/>
              </a:rPr>
              <a:t>+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10" dirty="0">
                <a:latin typeface="Hack"/>
                <a:cs typeface="Hack"/>
              </a:rPr>
              <a:t>−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1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5CA8"/>
                </a:solidFill>
                <a:latin typeface="Arial"/>
                <a:cs typeface="Arial"/>
              </a:rPr>
              <a:t>Example:</a:t>
            </a:r>
            <a:r>
              <a:rPr sz="1200" spc="6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5CA8"/>
                </a:solidFill>
                <a:latin typeface="Arial"/>
                <a:cs typeface="Arial"/>
              </a:rPr>
              <a:t>bank</a:t>
            </a:r>
            <a:r>
              <a:rPr sz="1200" spc="-3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5CA8"/>
                </a:solidFill>
                <a:latin typeface="Arial"/>
                <a:cs typeface="Arial"/>
              </a:rPr>
              <a:t>statements</a:t>
            </a:r>
            <a:endParaRPr sz="12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355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ρ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endParaRPr sz="1200" baseline="-10416">
              <a:latin typeface="Arial"/>
              <a:cs typeface="Arial"/>
            </a:endParaRPr>
          </a:p>
          <a:p>
            <a:pPr marL="353060" marR="181610">
              <a:lnSpc>
                <a:spcPct val="1026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counter;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ρ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– </a:t>
            </a:r>
            <a:r>
              <a:rPr sz="1100" spc="-25" dirty="0">
                <a:latin typeface="Arial"/>
                <a:cs typeface="Arial"/>
              </a:rPr>
              <a:t>interest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rate;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wealth</a:t>
            </a:r>
            <a:r>
              <a:rPr sz="1100" dirty="0">
                <a:latin typeface="Arial"/>
                <a:cs typeface="Arial"/>
              </a:rPr>
              <a:t> 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beginning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;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money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saved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;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200" spc="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–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initial </a:t>
            </a:r>
            <a:r>
              <a:rPr sz="1100" spc="-30" dirty="0">
                <a:latin typeface="Arial"/>
                <a:cs typeface="Arial"/>
              </a:rPr>
              <a:t>wealth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account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Model</a:t>
            </a:r>
            <a:r>
              <a:rPr spc="-55" dirty="0"/>
              <a:t> </a:t>
            </a:r>
            <a:r>
              <a:rPr spc="-35" dirty="0"/>
              <a:t>properties:</a:t>
            </a:r>
            <a:r>
              <a:rPr spc="75" dirty="0"/>
              <a:t> </a:t>
            </a:r>
            <a:r>
              <a:rPr dirty="0"/>
              <a:t>static</a:t>
            </a:r>
            <a:r>
              <a:rPr spc="-40" dirty="0"/>
              <a:t> </a:t>
            </a:r>
            <a:r>
              <a:rPr spc="-10" dirty="0"/>
              <a:t>v.s.</a:t>
            </a:r>
            <a:r>
              <a:rPr spc="80" dirty="0"/>
              <a:t> </a:t>
            </a:r>
            <a:r>
              <a:rPr spc="-35" dirty="0"/>
              <a:t>dynamic,</a:t>
            </a:r>
            <a:r>
              <a:rPr spc="-40" dirty="0"/>
              <a:t> </a:t>
            </a:r>
            <a:r>
              <a:rPr spc="-70" dirty="0"/>
              <a:t>causal</a:t>
            </a:r>
            <a:r>
              <a:rPr spc="-30" dirty="0"/>
              <a:t> </a:t>
            </a:r>
            <a:r>
              <a:rPr spc="-10" dirty="0"/>
              <a:t>v.s.</a:t>
            </a:r>
            <a:r>
              <a:rPr spc="80" dirty="0"/>
              <a:t> </a:t>
            </a:r>
            <a:r>
              <a:rPr spc="-60" dirty="0"/>
              <a:t>acausal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791" y="984921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067" y="110153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69" y="0"/>
                </a:lnTo>
              </a:path>
            </a:pathLst>
          </a:custGeom>
          <a:ln w="5060">
            <a:solidFill>
              <a:srgbClr val="000000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6736" y="1016241"/>
            <a:ext cx="245110" cy="1739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590" dirty="0">
                <a:latin typeface="Hack"/>
                <a:cs typeface="Hack"/>
              </a:rPr>
              <a:t>M</a:t>
            </a:r>
            <a:endParaRPr sz="1100">
              <a:latin typeface="Hack"/>
              <a:cs typeface="H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9027" y="1101534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000000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23515" y="950288"/>
            <a:ext cx="7245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83565" algn="l"/>
              </a:tabLst>
            </a:pPr>
            <a:r>
              <a:rPr sz="1650" i="1" spc="-75" baseline="-12626" dirty="0">
                <a:latin typeface="Arial"/>
                <a:cs typeface="Arial"/>
              </a:rPr>
              <a:t>y</a:t>
            </a:r>
            <a:endParaRPr sz="1650" baseline="-12626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32788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42821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844" y="1195461"/>
            <a:ext cx="435673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Arial"/>
                <a:cs typeface="Arial"/>
              </a:rPr>
              <a:t>Model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i="1" spc="640" dirty="0">
                <a:latin typeface="Hack"/>
                <a:cs typeface="Hack"/>
              </a:rPr>
              <a:t>M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said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be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-80" dirty="0">
                <a:latin typeface="Arial"/>
                <a:cs typeface="Arial"/>
              </a:rPr>
              <a:t>memoryless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static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100" i="1" spc="-45" dirty="0">
                <a:latin typeface="Arial"/>
                <a:cs typeface="Arial"/>
              </a:rPr>
              <a:t>dynamic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(has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memory)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other times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24925"/>
            <a:ext cx="65201" cy="652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34958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02932" y="2207664"/>
            <a:ext cx="407924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spc="-65" dirty="0">
                <a:latin typeface="Arial"/>
                <a:cs typeface="Arial"/>
              </a:rPr>
              <a:t>causal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τ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spc="60" dirty="0">
                <a:latin typeface="Arial"/>
                <a:cs typeface="Arial"/>
              </a:rPr>
              <a:t>τ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≤</a:t>
            </a:r>
            <a:r>
              <a:rPr sz="1100" i="1" spc="-350" dirty="0">
                <a:latin typeface="Hack"/>
                <a:cs typeface="Hack"/>
              </a:rPr>
              <a:t> </a:t>
            </a:r>
            <a:r>
              <a:rPr sz="1100" i="1" spc="4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strictly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causal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τ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spc="60" dirty="0">
                <a:latin typeface="Arial"/>
                <a:cs typeface="Arial"/>
              </a:rPr>
              <a:t>τ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i="1" spc="200" dirty="0">
                <a:latin typeface="Arial"/>
                <a:cs typeface="Arial"/>
              </a:rPr>
              <a:t>&lt;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e.g.: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4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10)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44991"/>
            <a:ext cx="65201" cy="6520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7EEC3B-88A2-C418-B4A4-752718FF5F9C}"/>
                  </a:ext>
                </a:extLst>
              </p:cNvPr>
              <p:cNvSpPr txBox="1"/>
              <p:nvPr/>
            </p:nvSpPr>
            <p:spPr>
              <a:xfrm>
                <a:off x="323850" y="1984981"/>
                <a:ext cx="4135805" cy="29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000" dirty="0"/>
                  <a:t>e.g.: 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1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ar-AE" sz="1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ar-AE" sz="10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ar-AE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7EEC3B-88A2-C418-B4A4-752718FF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984981"/>
                <a:ext cx="4135805" cy="299506"/>
              </a:xfrm>
              <a:prstGeom prst="rect">
                <a:avLst/>
              </a:prstGeom>
              <a:blipFill>
                <a:blip r:embed="rId8"/>
                <a:stretch>
                  <a:fillRect t="-83333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Linearity</a:t>
            </a:r>
            <a:r>
              <a:rPr dirty="0"/>
              <a:t> </a:t>
            </a:r>
            <a:r>
              <a:rPr spc="-40" dirty="0"/>
              <a:t>and</a:t>
            </a:r>
            <a:r>
              <a:rPr spc="5" dirty="0"/>
              <a:t> </a:t>
            </a:r>
            <a:r>
              <a:rPr spc="-40" dirty="0"/>
              <a:t>time-</a:t>
            </a:r>
            <a:r>
              <a:rPr spc="-45" dirty="0"/>
              <a:t>invariance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866698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51152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7890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6638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334386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562136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444" y="491534"/>
            <a:ext cx="4360545" cy="24803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55" dirty="0">
                <a:latin typeface="Arial"/>
                <a:cs typeface="Arial"/>
              </a:rPr>
              <a:t> system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590" dirty="0">
                <a:latin typeface="Hack"/>
                <a:cs typeface="Hack"/>
              </a:rPr>
              <a:t>M</a:t>
            </a:r>
            <a:r>
              <a:rPr sz="1000" i="1" spc="-270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is </a:t>
            </a:r>
            <a:r>
              <a:rPr sz="1000" spc="-10" dirty="0">
                <a:latin typeface="Arial"/>
                <a:cs typeface="Arial"/>
              </a:rPr>
              <a:t>called</a:t>
            </a:r>
            <a:endParaRPr sz="10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590"/>
              </a:spcBef>
            </a:pPr>
            <a:r>
              <a:rPr sz="1000" i="1" spc="-25" dirty="0">
                <a:latin typeface="Arial"/>
                <a:cs typeface="Arial"/>
              </a:rPr>
              <a:t>linear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satisfying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superposition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property:</a:t>
            </a:r>
            <a:endParaRPr sz="10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995"/>
              </a:spcBef>
            </a:pPr>
            <a:r>
              <a:rPr sz="1000" i="1" spc="95" dirty="0">
                <a:latin typeface="Hack"/>
                <a:cs typeface="Hack"/>
              </a:rPr>
              <a:t>M</a:t>
            </a:r>
            <a:r>
              <a:rPr sz="1000" spc="95" dirty="0">
                <a:latin typeface="Arial"/>
                <a:cs typeface="Arial"/>
              </a:rPr>
              <a:t>(</a:t>
            </a:r>
            <a:r>
              <a:rPr sz="1000" i="1" spc="95" dirty="0">
                <a:latin typeface="Arial"/>
                <a:cs typeface="Arial"/>
              </a:rPr>
              <a:t>α</a:t>
            </a:r>
            <a:r>
              <a:rPr sz="1050" spc="142" baseline="-11904" dirty="0">
                <a:latin typeface="Arial"/>
                <a:cs typeface="Arial"/>
              </a:rPr>
              <a:t>1</a:t>
            </a:r>
            <a:r>
              <a:rPr sz="1000" i="1" spc="95" dirty="0">
                <a:latin typeface="Arial"/>
                <a:cs typeface="Arial"/>
              </a:rPr>
              <a:t>u</a:t>
            </a:r>
            <a:r>
              <a:rPr sz="1050" spc="142" baseline="-11904" dirty="0">
                <a:latin typeface="Arial"/>
                <a:cs typeface="Arial"/>
              </a:rPr>
              <a:t>1</a:t>
            </a:r>
            <a:r>
              <a:rPr sz="1000" spc="95" dirty="0">
                <a:latin typeface="Arial"/>
                <a:cs typeface="Arial"/>
              </a:rPr>
              <a:t>(</a:t>
            </a:r>
            <a:r>
              <a:rPr sz="1000" i="1" spc="95" dirty="0">
                <a:latin typeface="Arial"/>
                <a:cs typeface="Arial"/>
              </a:rPr>
              <a:t>t</a:t>
            </a:r>
            <a:r>
              <a:rPr sz="1000" spc="95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α</a:t>
            </a:r>
            <a:r>
              <a:rPr sz="1050" spc="15" baseline="-11904" dirty="0">
                <a:latin typeface="Arial"/>
                <a:cs typeface="Arial"/>
              </a:rPr>
              <a:t>2</a:t>
            </a:r>
            <a:r>
              <a:rPr sz="1000" i="1" spc="10" dirty="0">
                <a:latin typeface="Arial"/>
                <a:cs typeface="Arial"/>
              </a:rPr>
              <a:t>u</a:t>
            </a:r>
            <a:r>
              <a:rPr sz="1050" spc="15" baseline="-11904" dirty="0">
                <a:latin typeface="Arial"/>
                <a:cs typeface="Arial"/>
              </a:rPr>
              <a:t>2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))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spc="90" dirty="0">
                <a:latin typeface="Arial"/>
                <a:cs typeface="Arial"/>
              </a:rPr>
              <a:t>α</a:t>
            </a:r>
            <a:r>
              <a:rPr sz="1050" spc="135" baseline="-11904" dirty="0">
                <a:latin typeface="Arial"/>
                <a:cs typeface="Arial"/>
              </a:rPr>
              <a:t>1</a:t>
            </a:r>
            <a:r>
              <a:rPr sz="1000" i="1" spc="90" dirty="0">
                <a:latin typeface="Hack"/>
                <a:cs typeface="Hack"/>
              </a:rPr>
              <a:t>M</a:t>
            </a:r>
            <a:r>
              <a:rPr sz="1000" spc="90" dirty="0">
                <a:latin typeface="Arial"/>
                <a:cs typeface="Arial"/>
              </a:rPr>
              <a:t>(</a:t>
            </a:r>
            <a:r>
              <a:rPr sz="1000" i="1" spc="90" dirty="0">
                <a:latin typeface="Arial"/>
                <a:cs typeface="Arial"/>
              </a:rPr>
              <a:t>u</a:t>
            </a:r>
            <a:r>
              <a:rPr sz="1050" spc="135" baseline="-11904" dirty="0">
                <a:latin typeface="Arial"/>
                <a:cs typeface="Arial"/>
              </a:rPr>
              <a:t>1</a:t>
            </a:r>
            <a:r>
              <a:rPr sz="1000" spc="90" dirty="0">
                <a:latin typeface="Arial"/>
                <a:cs typeface="Arial"/>
              </a:rPr>
              <a:t>(</a:t>
            </a:r>
            <a:r>
              <a:rPr sz="1000" i="1" spc="90" dirty="0">
                <a:latin typeface="Arial"/>
                <a:cs typeface="Arial"/>
              </a:rPr>
              <a:t>t</a:t>
            </a:r>
            <a:r>
              <a:rPr sz="1000" spc="90" dirty="0">
                <a:latin typeface="Arial"/>
                <a:cs typeface="Arial"/>
              </a:rPr>
              <a:t>))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80" dirty="0">
                <a:latin typeface="Arial"/>
                <a:cs typeface="Arial"/>
              </a:rPr>
              <a:t>α</a:t>
            </a:r>
            <a:r>
              <a:rPr sz="1050" spc="120" baseline="-11904" dirty="0">
                <a:latin typeface="Arial"/>
                <a:cs typeface="Arial"/>
              </a:rPr>
              <a:t>2</a:t>
            </a:r>
            <a:r>
              <a:rPr sz="1000" i="1" spc="80" dirty="0">
                <a:latin typeface="Hack"/>
                <a:cs typeface="Hack"/>
              </a:rPr>
              <a:t>M</a:t>
            </a:r>
            <a:r>
              <a:rPr sz="1000" spc="80" dirty="0">
                <a:latin typeface="Arial"/>
                <a:cs typeface="Arial"/>
              </a:rPr>
              <a:t>(</a:t>
            </a:r>
            <a:r>
              <a:rPr sz="1000" i="1" spc="80" dirty="0">
                <a:latin typeface="Arial"/>
                <a:cs typeface="Arial"/>
              </a:rPr>
              <a:t>u</a:t>
            </a:r>
            <a:r>
              <a:rPr sz="1050" spc="120" baseline="-11904" dirty="0">
                <a:latin typeface="Arial"/>
                <a:cs typeface="Arial"/>
              </a:rPr>
              <a:t>2</a:t>
            </a:r>
            <a:r>
              <a:rPr sz="1000" spc="80" dirty="0">
                <a:latin typeface="Arial"/>
                <a:cs typeface="Arial"/>
              </a:rPr>
              <a:t>(</a:t>
            </a:r>
            <a:r>
              <a:rPr sz="1000" i="1" spc="80" dirty="0">
                <a:latin typeface="Arial"/>
                <a:cs typeface="Arial"/>
              </a:rPr>
              <a:t>t</a:t>
            </a:r>
            <a:r>
              <a:rPr sz="1000" spc="80" dirty="0">
                <a:latin typeface="Arial"/>
                <a:cs typeface="Arial"/>
              </a:rPr>
              <a:t>))</a:t>
            </a:r>
            <a:endParaRPr sz="1000">
              <a:latin typeface="Arial"/>
              <a:cs typeface="Arial"/>
            </a:endParaRPr>
          </a:p>
          <a:p>
            <a:pPr marL="314960" marR="322580">
              <a:lnSpc>
                <a:spcPct val="149400"/>
              </a:lnSpc>
              <a:spcBef>
                <a:spcPts val="395"/>
              </a:spcBef>
            </a:pPr>
            <a:r>
              <a:rPr sz="1000" dirty="0">
                <a:latin typeface="Arial"/>
                <a:cs typeface="Arial"/>
              </a:rPr>
              <a:t>for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signals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),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real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numbers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50" spc="232" baseline="-11904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α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r>
              <a:rPr sz="1050" spc="750" baseline="-11904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time-</a:t>
            </a:r>
            <a:r>
              <a:rPr sz="1000" i="1" spc="-10" dirty="0">
                <a:latin typeface="Arial"/>
                <a:cs typeface="Arial"/>
              </a:rPr>
              <a:t>invariant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properties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change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respect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r>
              <a:rPr sz="1000" spc="5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e.g.,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spc="-385" dirty="0">
                <a:latin typeface="Arial"/>
                <a:cs typeface="Arial"/>
              </a:rPr>
              <a:t>y</a:t>
            </a:r>
            <a:r>
              <a:rPr sz="1000" spc="114" dirty="0">
                <a:latin typeface="Arial"/>
                <a:cs typeface="Arial"/>
              </a:rPr>
              <a:t>˙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t</a:t>
            </a:r>
            <a:r>
              <a:rPr sz="1000" spc="25" dirty="0">
                <a:latin typeface="Arial"/>
                <a:cs typeface="Arial"/>
              </a:rPr>
              <a:t>)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linear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time-</a:t>
            </a:r>
            <a:r>
              <a:rPr sz="1000" spc="-10" dirty="0">
                <a:latin typeface="Arial"/>
                <a:cs typeface="Arial"/>
              </a:rPr>
              <a:t>invariant</a:t>
            </a:r>
            <a:endParaRPr sz="10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595"/>
              </a:spcBef>
            </a:pPr>
            <a:r>
              <a:rPr sz="1000" i="1" spc="-385" dirty="0">
                <a:latin typeface="Arial"/>
                <a:cs typeface="Arial"/>
              </a:rPr>
              <a:t>y</a:t>
            </a:r>
            <a:r>
              <a:rPr sz="1000" spc="114" dirty="0">
                <a:latin typeface="Arial"/>
                <a:cs typeface="Arial"/>
              </a:rPr>
              <a:t>˙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t</a:t>
            </a:r>
            <a:r>
              <a:rPr sz="1000" spc="25" dirty="0">
                <a:latin typeface="Arial"/>
                <a:cs typeface="Arial"/>
              </a:rPr>
              <a:t>)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70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sin(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))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nonlinear,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yet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time-</a:t>
            </a:r>
            <a:r>
              <a:rPr sz="1000" spc="-10" dirty="0">
                <a:latin typeface="Arial"/>
                <a:cs typeface="Arial"/>
              </a:rPr>
              <a:t>invariant</a:t>
            </a:r>
            <a:endParaRPr sz="10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595"/>
              </a:spcBef>
            </a:pPr>
            <a:r>
              <a:rPr sz="1000" i="1" spc="-385" dirty="0">
                <a:latin typeface="Arial"/>
                <a:cs typeface="Arial"/>
              </a:rPr>
              <a:t>y</a:t>
            </a:r>
            <a:r>
              <a:rPr sz="1000" spc="114" dirty="0">
                <a:latin typeface="Arial"/>
                <a:cs typeface="Arial"/>
              </a:rPr>
              <a:t>˙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t</a:t>
            </a:r>
            <a:r>
              <a:rPr sz="1000" spc="25" dirty="0">
                <a:latin typeface="Arial"/>
                <a:cs typeface="Arial"/>
              </a:rPr>
              <a:t>)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55" dirty="0">
                <a:latin typeface="Hack"/>
                <a:cs typeface="Hack"/>
              </a:rPr>
              <a:t> </a:t>
            </a:r>
            <a:r>
              <a:rPr sz="1000" i="1" spc="80" dirty="0">
                <a:latin typeface="Arial"/>
                <a:cs typeface="Arial"/>
              </a:rPr>
              <a:t>t</a:t>
            </a:r>
            <a:r>
              <a:rPr sz="1000" i="1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sin(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))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time-</a:t>
            </a:r>
            <a:r>
              <a:rPr sz="1000" spc="-10" dirty="0">
                <a:latin typeface="Arial"/>
                <a:cs typeface="Arial"/>
              </a:rPr>
              <a:t>varying</a:t>
            </a:r>
            <a:endParaRPr sz="1000">
              <a:latin typeface="Arial"/>
              <a:cs typeface="Arial"/>
            </a:endParaRPr>
          </a:p>
          <a:p>
            <a:pPr marL="314960" marR="30480">
              <a:lnSpc>
                <a:spcPct val="100000"/>
              </a:lnSpc>
              <a:spcBef>
                <a:spcPts val="590"/>
              </a:spcBef>
            </a:pPr>
            <a:r>
              <a:rPr sz="1000" spc="-60" dirty="0">
                <a:latin typeface="Arial"/>
                <a:cs typeface="Arial"/>
              </a:rPr>
              <a:t>assuming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same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initial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conditions,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shift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constant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interval, </a:t>
            </a:r>
            <a:r>
              <a:rPr sz="1000" dirty="0">
                <a:latin typeface="Arial"/>
                <a:cs typeface="Arial"/>
              </a:rPr>
              <a:t>i.e.,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consider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spc="145" dirty="0">
                <a:latin typeface="Hack"/>
                <a:cs typeface="Hack"/>
              </a:rPr>
              <a:t>M</a:t>
            </a:r>
            <a:r>
              <a:rPr sz="1000" spc="145" dirty="0">
                <a:latin typeface="Arial"/>
                <a:cs typeface="Arial"/>
              </a:rPr>
              <a:t>(</a:t>
            </a:r>
            <a:r>
              <a:rPr sz="1000" i="1" spc="145" dirty="0">
                <a:latin typeface="Arial"/>
                <a:cs typeface="Arial"/>
              </a:rPr>
              <a:t>u</a:t>
            </a:r>
            <a:r>
              <a:rPr sz="1000" spc="145" dirty="0">
                <a:latin typeface="Arial"/>
                <a:cs typeface="Arial"/>
              </a:rPr>
              <a:t>(</a:t>
            </a:r>
            <a:r>
              <a:rPr sz="1000" i="1" spc="145" dirty="0">
                <a:latin typeface="Arial"/>
                <a:cs typeface="Arial"/>
              </a:rPr>
              <a:t>t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τ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)),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then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spc="590" dirty="0">
                <a:latin typeface="Hack"/>
                <a:cs typeface="Hack"/>
              </a:rPr>
              <a:t>M</a:t>
            </a:r>
            <a:r>
              <a:rPr sz="1000" i="1" spc="-270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time-</a:t>
            </a:r>
            <a:r>
              <a:rPr sz="1000" spc="-10" dirty="0">
                <a:latin typeface="Arial"/>
                <a:cs typeface="Arial"/>
              </a:rPr>
              <a:t>invariant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output </a:t>
            </a:r>
            <a:r>
              <a:rPr sz="1000" i="1" spc="145" dirty="0">
                <a:latin typeface="Hack"/>
                <a:cs typeface="Hack"/>
              </a:rPr>
              <a:t>M</a:t>
            </a:r>
            <a:r>
              <a:rPr sz="1000" spc="145" dirty="0">
                <a:latin typeface="Arial"/>
                <a:cs typeface="Arial"/>
              </a:rPr>
              <a:t>(</a:t>
            </a:r>
            <a:r>
              <a:rPr sz="1000" i="1" spc="145" dirty="0">
                <a:latin typeface="Arial"/>
                <a:cs typeface="Arial"/>
              </a:rPr>
              <a:t>u</a:t>
            </a:r>
            <a:r>
              <a:rPr sz="1000" spc="145" dirty="0">
                <a:latin typeface="Arial"/>
                <a:cs typeface="Arial"/>
              </a:rPr>
              <a:t>(</a:t>
            </a:r>
            <a:r>
              <a:rPr sz="1000" i="1" spc="145" dirty="0">
                <a:latin typeface="Arial"/>
                <a:cs typeface="Arial"/>
              </a:rPr>
              <a:t>t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τ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))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τ</a:t>
            </a:r>
            <a:r>
              <a:rPr sz="1050" spc="-37" baseline="-11904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38250"/>
            <a:ext cx="3133263" cy="506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137793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69197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2074075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667" y="470380"/>
            <a:ext cx="3862704" cy="188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latin typeface="Arial"/>
                <a:cs typeface="Arial"/>
              </a:rPr>
              <a:t>George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Box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“All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Models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Wrong,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Some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Useful”</a:t>
            </a:r>
            <a:endParaRPr sz="1200">
              <a:latin typeface="Arial"/>
              <a:cs typeface="Arial"/>
            </a:endParaRPr>
          </a:p>
          <a:p>
            <a:pPr marL="289560" marR="1010919">
              <a:lnSpc>
                <a:spcPct val="102600"/>
              </a:lnSpc>
              <a:spcBef>
                <a:spcPts val="290"/>
              </a:spcBef>
            </a:pPr>
            <a:r>
              <a:rPr sz="1100" spc="-10" dirty="0">
                <a:latin typeface="Arial"/>
                <a:cs typeface="Arial"/>
              </a:rPr>
              <a:t>statistical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models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always</a:t>
            </a:r>
            <a:r>
              <a:rPr sz="1100" dirty="0">
                <a:latin typeface="Arial"/>
                <a:cs typeface="Arial"/>
              </a:rPr>
              <a:t> fall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short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complexities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reality</a:t>
            </a:r>
            <a:r>
              <a:rPr sz="1100" dirty="0">
                <a:latin typeface="Arial"/>
                <a:cs typeface="Arial"/>
              </a:rPr>
              <a:t> but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still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useful </a:t>
            </a:r>
            <a:r>
              <a:rPr sz="1100" spc="-10" dirty="0">
                <a:latin typeface="Arial"/>
                <a:cs typeface="Arial"/>
              </a:rPr>
              <a:t>nonetheless</a:t>
            </a:r>
            <a:endParaRPr sz="1100">
              <a:latin typeface="Arial"/>
              <a:cs typeface="Arial"/>
            </a:endParaRPr>
          </a:p>
          <a:p>
            <a:pPr marL="289560" marR="903605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simply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complex </a:t>
            </a:r>
            <a:r>
              <a:rPr sz="1100" spc="-40" dirty="0">
                <a:latin typeface="Arial"/>
                <a:cs typeface="Arial"/>
              </a:rPr>
              <a:t>(consider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neural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human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brains)</a:t>
            </a:r>
            <a:endParaRPr sz="1100">
              <a:latin typeface="Arial"/>
              <a:cs typeface="Arial"/>
            </a:endParaRPr>
          </a:p>
          <a:p>
            <a:pPr marL="289560" marR="812165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or</a:t>
            </a:r>
            <a:r>
              <a:rPr sz="1100" spc="-30" dirty="0">
                <a:latin typeface="Arial"/>
                <a:cs typeface="Arial"/>
              </a:rPr>
              <a:t> there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inevitable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hardware</a:t>
            </a:r>
            <a:r>
              <a:rPr sz="1100" spc="-10" dirty="0">
                <a:latin typeface="Arial"/>
                <a:cs typeface="Arial"/>
              </a:rPr>
              <a:t> uncertainties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fatigue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gears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bearings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car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65550" y="678688"/>
            <a:ext cx="1401445" cy="2021839"/>
            <a:chOff x="3165550" y="678688"/>
            <a:chExt cx="1401445" cy="2021839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5550" y="678688"/>
              <a:ext cx="1400904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6351" y="748294"/>
              <a:ext cx="1299289" cy="195218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" y="1397241"/>
            <a:ext cx="65201" cy="652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6755" y="1269947"/>
            <a:ext cx="145605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Arial"/>
                <a:cs typeface="Arial"/>
              </a:rPr>
              <a:t>temperature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influence </a:t>
            </a:r>
            <a:r>
              <a:rPr sz="1100" spc="-30" dirty="0">
                <a:latin typeface="Arial"/>
                <a:cs typeface="Arial"/>
              </a:rPr>
              <a:t>manufacturing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variations </a:t>
            </a:r>
            <a:r>
              <a:rPr sz="1100" dirty="0">
                <a:latin typeface="Arial"/>
                <a:cs typeface="Arial"/>
              </a:rPr>
              <a:t>but,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control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works!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60727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817306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364" y="404022"/>
            <a:ext cx="2296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5AA800"/>
                </a:solidFill>
              </a:rPr>
              <a:t>Example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(HDDs </a:t>
            </a:r>
            <a:r>
              <a:rPr sz="1200" spc="-55" dirty="0">
                <a:solidFill>
                  <a:srgbClr val="5AA800"/>
                </a:solidFill>
              </a:rPr>
              <a:t>under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perturbation)</a:t>
            </a:r>
            <a:endParaRPr sz="12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6264" y="619315"/>
            <a:ext cx="2700207" cy="506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195588" y="821834"/>
            <a:ext cx="2247900" cy="745490"/>
            <a:chOff x="2195588" y="821834"/>
            <a:chExt cx="2247900" cy="745490"/>
          </a:xfrm>
        </p:grpSpPr>
        <p:sp>
          <p:nvSpPr>
            <p:cNvPr id="9" name="object 9"/>
            <p:cNvSpPr/>
            <p:nvPr/>
          </p:nvSpPr>
          <p:spPr>
            <a:xfrm>
              <a:off x="2577121" y="823421"/>
              <a:ext cx="1864360" cy="742315"/>
            </a:xfrm>
            <a:custGeom>
              <a:avLst/>
              <a:gdLst/>
              <a:ahLst/>
              <a:cxnLst/>
              <a:rect l="l" t="t" r="r" b="b"/>
              <a:pathLst>
                <a:path w="1864360" h="742315">
                  <a:moveTo>
                    <a:pt x="0" y="742065"/>
                  </a:moveTo>
                  <a:lnTo>
                    <a:pt x="0" y="0"/>
                  </a:lnTo>
                </a:path>
                <a:path w="1864360" h="742315">
                  <a:moveTo>
                    <a:pt x="222253" y="742065"/>
                  </a:moveTo>
                  <a:lnTo>
                    <a:pt x="222253" y="0"/>
                  </a:lnTo>
                </a:path>
                <a:path w="1864360" h="742315">
                  <a:moveTo>
                    <a:pt x="379945" y="742065"/>
                  </a:moveTo>
                  <a:lnTo>
                    <a:pt x="379945" y="0"/>
                  </a:lnTo>
                </a:path>
                <a:path w="1864360" h="742315">
                  <a:moveTo>
                    <a:pt x="502260" y="742065"/>
                  </a:moveTo>
                  <a:lnTo>
                    <a:pt x="502260" y="0"/>
                  </a:lnTo>
                </a:path>
                <a:path w="1864360" h="742315">
                  <a:moveTo>
                    <a:pt x="602198" y="742065"/>
                  </a:moveTo>
                  <a:lnTo>
                    <a:pt x="602198" y="0"/>
                  </a:lnTo>
                </a:path>
                <a:path w="1864360" h="742315">
                  <a:moveTo>
                    <a:pt x="686695" y="742065"/>
                  </a:moveTo>
                  <a:lnTo>
                    <a:pt x="686695" y="0"/>
                  </a:lnTo>
                </a:path>
                <a:path w="1864360" h="742315">
                  <a:moveTo>
                    <a:pt x="759890" y="742065"/>
                  </a:moveTo>
                  <a:lnTo>
                    <a:pt x="759890" y="0"/>
                  </a:lnTo>
                </a:path>
                <a:path w="1864360" h="742315">
                  <a:moveTo>
                    <a:pt x="824452" y="742065"/>
                  </a:moveTo>
                  <a:lnTo>
                    <a:pt x="824452" y="0"/>
                  </a:lnTo>
                </a:path>
                <a:path w="1864360" h="742315">
                  <a:moveTo>
                    <a:pt x="1262150" y="742065"/>
                  </a:moveTo>
                  <a:lnTo>
                    <a:pt x="1262150" y="0"/>
                  </a:lnTo>
                </a:path>
                <a:path w="1864360" h="742315">
                  <a:moveTo>
                    <a:pt x="1484404" y="742065"/>
                  </a:moveTo>
                  <a:lnTo>
                    <a:pt x="1484404" y="0"/>
                  </a:lnTo>
                </a:path>
                <a:path w="1864360" h="742315">
                  <a:moveTo>
                    <a:pt x="1642095" y="742065"/>
                  </a:moveTo>
                  <a:lnTo>
                    <a:pt x="1642095" y="0"/>
                  </a:lnTo>
                </a:path>
                <a:path w="1864360" h="742315">
                  <a:moveTo>
                    <a:pt x="1764410" y="742065"/>
                  </a:moveTo>
                  <a:lnTo>
                    <a:pt x="1764410" y="0"/>
                  </a:lnTo>
                </a:path>
                <a:path w="1864360" h="742315">
                  <a:moveTo>
                    <a:pt x="1864349" y="742065"/>
                  </a:moveTo>
                  <a:lnTo>
                    <a:pt x="1864349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7175" y="823421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5">
                  <a:moveTo>
                    <a:pt x="0" y="742065"/>
                  </a:moveTo>
                  <a:lnTo>
                    <a:pt x="0" y="0"/>
                  </a:lnTo>
                </a:path>
                <a:path w="2244725" h="742315">
                  <a:moveTo>
                    <a:pt x="1262150" y="742065"/>
                  </a:moveTo>
                  <a:lnTo>
                    <a:pt x="1262150" y="0"/>
                  </a:lnTo>
                </a:path>
                <a:path w="2244725" h="742315">
                  <a:moveTo>
                    <a:pt x="2244294" y="667858"/>
                  </a:moveTo>
                  <a:lnTo>
                    <a:pt x="0" y="667858"/>
                  </a:lnTo>
                </a:path>
                <a:path w="2244725" h="742315">
                  <a:moveTo>
                    <a:pt x="2244294" y="519445"/>
                  </a:moveTo>
                  <a:lnTo>
                    <a:pt x="0" y="519445"/>
                  </a:lnTo>
                </a:path>
                <a:path w="2244725" h="742315">
                  <a:moveTo>
                    <a:pt x="2244294" y="371032"/>
                  </a:moveTo>
                  <a:lnTo>
                    <a:pt x="0" y="371032"/>
                  </a:lnTo>
                </a:path>
                <a:path w="2244725" h="742315">
                  <a:moveTo>
                    <a:pt x="2244294" y="222619"/>
                  </a:moveTo>
                  <a:lnTo>
                    <a:pt x="0" y="222619"/>
                  </a:lnTo>
                </a:path>
                <a:path w="2244725" h="742315">
                  <a:moveTo>
                    <a:pt x="2244294" y="74206"/>
                  </a:moveTo>
                  <a:lnTo>
                    <a:pt x="0" y="74206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7175" y="823421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5">
                  <a:moveTo>
                    <a:pt x="0" y="742065"/>
                  </a:moveTo>
                  <a:lnTo>
                    <a:pt x="2244294" y="742065"/>
                  </a:lnTo>
                </a:path>
                <a:path w="2244725" h="742315">
                  <a:moveTo>
                    <a:pt x="0" y="0"/>
                  </a:moveTo>
                  <a:lnTo>
                    <a:pt x="2244294" y="0"/>
                  </a:lnTo>
                </a:path>
                <a:path w="2244725" h="742315">
                  <a:moveTo>
                    <a:pt x="0" y="742065"/>
                  </a:moveTo>
                  <a:lnTo>
                    <a:pt x="0" y="719622"/>
                  </a:lnTo>
                </a:path>
                <a:path w="2244725" h="742315">
                  <a:moveTo>
                    <a:pt x="1262150" y="742065"/>
                  </a:moveTo>
                  <a:lnTo>
                    <a:pt x="1262150" y="719622"/>
                  </a:lnTo>
                </a:path>
                <a:path w="2244725" h="742315">
                  <a:moveTo>
                    <a:pt x="0" y="0"/>
                  </a:moveTo>
                  <a:lnTo>
                    <a:pt x="0" y="22442"/>
                  </a:lnTo>
                </a:path>
                <a:path w="2244725" h="742315">
                  <a:moveTo>
                    <a:pt x="1262150" y="0"/>
                  </a:moveTo>
                  <a:lnTo>
                    <a:pt x="1262150" y="22442"/>
                  </a:lnTo>
                </a:path>
                <a:path w="2244725" h="742315">
                  <a:moveTo>
                    <a:pt x="0" y="742065"/>
                  </a:moveTo>
                  <a:lnTo>
                    <a:pt x="0" y="730843"/>
                  </a:lnTo>
                </a:path>
                <a:path w="2244725" h="742315">
                  <a:moveTo>
                    <a:pt x="379945" y="742065"/>
                  </a:moveTo>
                  <a:lnTo>
                    <a:pt x="379945" y="730843"/>
                  </a:lnTo>
                </a:path>
                <a:path w="2244725" h="742315">
                  <a:moveTo>
                    <a:pt x="602198" y="742065"/>
                  </a:moveTo>
                  <a:lnTo>
                    <a:pt x="602198" y="730843"/>
                  </a:lnTo>
                </a:path>
                <a:path w="2244725" h="742315">
                  <a:moveTo>
                    <a:pt x="759890" y="742065"/>
                  </a:moveTo>
                  <a:lnTo>
                    <a:pt x="759890" y="730843"/>
                  </a:lnTo>
                </a:path>
                <a:path w="2244725" h="742315">
                  <a:moveTo>
                    <a:pt x="882205" y="742065"/>
                  </a:moveTo>
                  <a:lnTo>
                    <a:pt x="882205" y="730843"/>
                  </a:lnTo>
                </a:path>
                <a:path w="2244725" h="742315">
                  <a:moveTo>
                    <a:pt x="982144" y="742065"/>
                  </a:moveTo>
                  <a:lnTo>
                    <a:pt x="982144" y="730843"/>
                  </a:lnTo>
                </a:path>
                <a:path w="2244725" h="742315">
                  <a:moveTo>
                    <a:pt x="1066641" y="742065"/>
                  </a:moveTo>
                  <a:lnTo>
                    <a:pt x="1066641" y="730843"/>
                  </a:lnTo>
                </a:path>
                <a:path w="2244725" h="742315">
                  <a:moveTo>
                    <a:pt x="1139835" y="742065"/>
                  </a:moveTo>
                  <a:lnTo>
                    <a:pt x="1139835" y="730843"/>
                  </a:lnTo>
                </a:path>
                <a:path w="2244725" h="742315">
                  <a:moveTo>
                    <a:pt x="1204397" y="742065"/>
                  </a:moveTo>
                  <a:lnTo>
                    <a:pt x="1204397" y="730843"/>
                  </a:lnTo>
                </a:path>
                <a:path w="2244725" h="742315">
                  <a:moveTo>
                    <a:pt x="1262150" y="742065"/>
                  </a:moveTo>
                  <a:lnTo>
                    <a:pt x="1262150" y="730843"/>
                  </a:lnTo>
                </a:path>
                <a:path w="2244725" h="742315">
                  <a:moveTo>
                    <a:pt x="1642095" y="742065"/>
                  </a:moveTo>
                  <a:lnTo>
                    <a:pt x="1642095" y="730843"/>
                  </a:lnTo>
                </a:path>
                <a:path w="2244725" h="742315">
                  <a:moveTo>
                    <a:pt x="1864349" y="742065"/>
                  </a:moveTo>
                  <a:lnTo>
                    <a:pt x="1864349" y="730843"/>
                  </a:lnTo>
                </a:path>
                <a:path w="2244725" h="742315">
                  <a:moveTo>
                    <a:pt x="2022041" y="742065"/>
                  </a:moveTo>
                  <a:lnTo>
                    <a:pt x="2022041" y="730843"/>
                  </a:lnTo>
                </a:path>
                <a:path w="2244725" h="742315">
                  <a:moveTo>
                    <a:pt x="2144356" y="742065"/>
                  </a:moveTo>
                  <a:lnTo>
                    <a:pt x="2144356" y="730843"/>
                  </a:lnTo>
                </a:path>
                <a:path w="2244725" h="742315">
                  <a:moveTo>
                    <a:pt x="2244294" y="742065"/>
                  </a:moveTo>
                  <a:lnTo>
                    <a:pt x="2244294" y="730843"/>
                  </a:lnTo>
                </a:path>
                <a:path w="2244725" h="742315">
                  <a:moveTo>
                    <a:pt x="0" y="0"/>
                  </a:moveTo>
                  <a:lnTo>
                    <a:pt x="0" y="11221"/>
                  </a:lnTo>
                </a:path>
                <a:path w="2244725" h="742315">
                  <a:moveTo>
                    <a:pt x="379945" y="0"/>
                  </a:moveTo>
                  <a:lnTo>
                    <a:pt x="379945" y="11221"/>
                  </a:lnTo>
                </a:path>
                <a:path w="2244725" h="742315">
                  <a:moveTo>
                    <a:pt x="602198" y="0"/>
                  </a:moveTo>
                  <a:lnTo>
                    <a:pt x="602198" y="11221"/>
                  </a:lnTo>
                </a:path>
                <a:path w="2244725" h="742315">
                  <a:moveTo>
                    <a:pt x="759890" y="0"/>
                  </a:moveTo>
                  <a:lnTo>
                    <a:pt x="759890" y="11221"/>
                  </a:lnTo>
                </a:path>
                <a:path w="2244725" h="742315">
                  <a:moveTo>
                    <a:pt x="882205" y="0"/>
                  </a:moveTo>
                  <a:lnTo>
                    <a:pt x="882205" y="11221"/>
                  </a:lnTo>
                </a:path>
                <a:path w="2244725" h="742315">
                  <a:moveTo>
                    <a:pt x="982144" y="0"/>
                  </a:moveTo>
                  <a:lnTo>
                    <a:pt x="982144" y="11221"/>
                  </a:lnTo>
                </a:path>
                <a:path w="2244725" h="742315">
                  <a:moveTo>
                    <a:pt x="1066641" y="0"/>
                  </a:moveTo>
                  <a:lnTo>
                    <a:pt x="1066641" y="11221"/>
                  </a:lnTo>
                </a:path>
                <a:path w="2244725" h="742315">
                  <a:moveTo>
                    <a:pt x="1139835" y="0"/>
                  </a:moveTo>
                  <a:lnTo>
                    <a:pt x="1139835" y="11221"/>
                  </a:lnTo>
                </a:path>
                <a:path w="2244725" h="742315">
                  <a:moveTo>
                    <a:pt x="1204397" y="0"/>
                  </a:moveTo>
                  <a:lnTo>
                    <a:pt x="1204397" y="11221"/>
                  </a:lnTo>
                </a:path>
                <a:path w="2244725" h="742315">
                  <a:moveTo>
                    <a:pt x="1262150" y="0"/>
                  </a:moveTo>
                  <a:lnTo>
                    <a:pt x="1262150" y="11221"/>
                  </a:lnTo>
                </a:path>
                <a:path w="2244725" h="742315">
                  <a:moveTo>
                    <a:pt x="1642095" y="0"/>
                  </a:moveTo>
                  <a:lnTo>
                    <a:pt x="1642095" y="11221"/>
                  </a:lnTo>
                </a:path>
                <a:path w="2244725" h="742315">
                  <a:moveTo>
                    <a:pt x="1864349" y="0"/>
                  </a:moveTo>
                  <a:lnTo>
                    <a:pt x="1864349" y="11221"/>
                  </a:lnTo>
                </a:path>
                <a:path w="2244725" h="742315">
                  <a:moveTo>
                    <a:pt x="2022041" y="0"/>
                  </a:moveTo>
                  <a:lnTo>
                    <a:pt x="2022041" y="11221"/>
                  </a:lnTo>
                </a:path>
                <a:path w="2244725" h="742315">
                  <a:moveTo>
                    <a:pt x="2144356" y="0"/>
                  </a:moveTo>
                  <a:lnTo>
                    <a:pt x="2144356" y="11221"/>
                  </a:lnTo>
                </a:path>
                <a:path w="2244725" h="742315">
                  <a:moveTo>
                    <a:pt x="2244294" y="0"/>
                  </a:moveTo>
                  <a:lnTo>
                    <a:pt x="2244294" y="11221"/>
                  </a:lnTo>
                </a:path>
                <a:path w="2244725" h="742315">
                  <a:moveTo>
                    <a:pt x="0" y="742065"/>
                  </a:moveTo>
                  <a:lnTo>
                    <a:pt x="0" y="0"/>
                  </a:lnTo>
                </a:path>
                <a:path w="2244725" h="742315">
                  <a:moveTo>
                    <a:pt x="2244294" y="742065"/>
                  </a:moveTo>
                  <a:lnTo>
                    <a:pt x="2244294" y="0"/>
                  </a:lnTo>
                </a:path>
                <a:path w="2244725" h="742315">
                  <a:moveTo>
                    <a:pt x="0" y="667858"/>
                  </a:moveTo>
                  <a:lnTo>
                    <a:pt x="22442" y="667858"/>
                  </a:lnTo>
                </a:path>
                <a:path w="2244725" h="742315">
                  <a:moveTo>
                    <a:pt x="0" y="519445"/>
                  </a:moveTo>
                  <a:lnTo>
                    <a:pt x="22442" y="519445"/>
                  </a:lnTo>
                </a:path>
                <a:path w="2244725" h="742315">
                  <a:moveTo>
                    <a:pt x="0" y="371032"/>
                  </a:moveTo>
                  <a:lnTo>
                    <a:pt x="22442" y="371032"/>
                  </a:lnTo>
                </a:path>
                <a:path w="2244725" h="742315">
                  <a:moveTo>
                    <a:pt x="0" y="222619"/>
                  </a:moveTo>
                  <a:lnTo>
                    <a:pt x="22442" y="222619"/>
                  </a:lnTo>
                </a:path>
                <a:path w="2244725" h="742315">
                  <a:moveTo>
                    <a:pt x="0" y="74206"/>
                  </a:moveTo>
                  <a:lnTo>
                    <a:pt x="22442" y="74206"/>
                  </a:lnTo>
                </a:path>
                <a:path w="2244725" h="742315">
                  <a:moveTo>
                    <a:pt x="2244294" y="667858"/>
                  </a:moveTo>
                  <a:lnTo>
                    <a:pt x="2221851" y="667858"/>
                  </a:lnTo>
                </a:path>
                <a:path w="2244725" h="742315">
                  <a:moveTo>
                    <a:pt x="2244294" y="519445"/>
                  </a:moveTo>
                  <a:lnTo>
                    <a:pt x="2221851" y="519445"/>
                  </a:lnTo>
                </a:path>
                <a:path w="2244725" h="742315">
                  <a:moveTo>
                    <a:pt x="2244294" y="371032"/>
                  </a:moveTo>
                  <a:lnTo>
                    <a:pt x="2221851" y="371032"/>
                  </a:lnTo>
                </a:path>
                <a:path w="2244725" h="742315">
                  <a:moveTo>
                    <a:pt x="2244294" y="222619"/>
                  </a:moveTo>
                  <a:lnTo>
                    <a:pt x="2221851" y="222619"/>
                  </a:lnTo>
                </a:path>
                <a:path w="2244725" h="742315">
                  <a:moveTo>
                    <a:pt x="2244294" y="74206"/>
                  </a:moveTo>
                  <a:lnTo>
                    <a:pt x="2221851" y="74206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12535" y="1588985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9890" y="1581933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1052" y="1444967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80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1052" y="1296554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1052" y="851315"/>
            <a:ext cx="10604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40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1116" y="1063548"/>
            <a:ext cx="89535" cy="26289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-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4682" y="735739"/>
            <a:ext cx="1682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95615" y="895836"/>
            <a:ext cx="2247265" cy="671195"/>
            <a:chOff x="2195615" y="895836"/>
            <a:chExt cx="2247265" cy="671195"/>
          </a:xfrm>
        </p:grpSpPr>
        <p:sp>
          <p:nvSpPr>
            <p:cNvPr id="20" name="object 20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195615" y="1851194"/>
            <a:ext cx="2247265" cy="744855"/>
            <a:chOff x="2195615" y="1851194"/>
            <a:chExt cx="2247265" cy="744855"/>
          </a:xfrm>
        </p:grpSpPr>
        <p:sp>
          <p:nvSpPr>
            <p:cNvPr id="30" name="object 30"/>
            <p:cNvSpPr/>
            <p:nvPr/>
          </p:nvSpPr>
          <p:spPr>
            <a:xfrm>
              <a:off x="2577121" y="1852487"/>
              <a:ext cx="1864360" cy="742315"/>
            </a:xfrm>
            <a:custGeom>
              <a:avLst/>
              <a:gdLst/>
              <a:ahLst/>
              <a:cxnLst/>
              <a:rect l="l" t="t" r="r" b="b"/>
              <a:pathLst>
                <a:path w="1864360" h="742314">
                  <a:moveTo>
                    <a:pt x="0" y="742065"/>
                  </a:moveTo>
                  <a:lnTo>
                    <a:pt x="0" y="0"/>
                  </a:lnTo>
                </a:path>
                <a:path w="1864360" h="742314">
                  <a:moveTo>
                    <a:pt x="222253" y="742065"/>
                  </a:moveTo>
                  <a:lnTo>
                    <a:pt x="222253" y="0"/>
                  </a:lnTo>
                </a:path>
                <a:path w="1864360" h="742314">
                  <a:moveTo>
                    <a:pt x="379945" y="742065"/>
                  </a:moveTo>
                  <a:lnTo>
                    <a:pt x="379945" y="0"/>
                  </a:lnTo>
                </a:path>
                <a:path w="1864360" h="742314">
                  <a:moveTo>
                    <a:pt x="502260" y="742065"/>
                  </a:moveTo>
                  <a:lnTo>
                    <a:pt x="502260" y="0"/>
                  </a:lnTo>
                </a:path>
                <a:path w="1864360" h="742314">
                  <a:moveTo>
                    <a:pt x="602198" y="742065"/>
                  </a:moveTo>
                  <a:lnTo>
                    <a:pt x="602198" y="0"/>
                  </a:lnTo>
                </a:path>
                <a:path w="1864360" h="742314">
                  <a:moveTo>
                    <a:pt x="686695" y="742065"/>
                  </a:moveTo>
                  <a:lnTo>
                    <a:pt x="686695" y="0"/>
                  </a:lnTo>
                </a:path>
                <a:path w="1864360" h="742314">
                  <a:moveTo>
                    <a:pt x="759890" y="742065"/>
                  </a:moveTo>
                  <a:lnTo>
                    <a:pt x="759890" y="0"/>
                  </a:lnTo>
                </a:path>
                <a:path w="1864360" h="742314">
                  <a:moveTo>
                    <a:pt x="824452" y="742065"/>
                  </a:moveTo>
                  <a:lnTo>
                    <a:pt x="824452" y="0"/>
                  </a:lnTo>
                </a:path>
                <a:path w="1864360" h="742314">
                  <a:moveTo>
                    <a:pt x="1262150" y="742065"/>
                  </a:moveTo>
                  <a:lnTo>
                    <a:pt x="1262150" y="0"/>
                  </a:lnTo>
                </a:path>
                <a:path w="1864360" h="742314">
                  <a:moveTo>
                    <a:pt x="1484404" y="742065"/>
                  </a:moveTo>
                  <a:lnTo>
                    <a:pt x="1484404" y="0"/>
                  </a:lnTo>
                </a:path>
                <a:path w="1864360" h="742314">
                  <a:moveTo>
                    <a:pt x="1642095" y="742065"/>
                  </a:moveTo>
                  <a:lnTo>
                    <a:pt x="1642095" y="0"/>
                  </a:lnTo>
                </a:path>
                <a:path w="1864360" h="742314">
                  <a:moveTo>
                    <a:pt x="1764410" y="742065"/>
                  </a:moveTo>
                  <a:lnTo>
                    <a:pt x="1764410" y="0"/>
                  </a:lnTo>
                </a:path>
                <a:path w="1864360" h="742314">
                  <a:moveTo>
                    <a:pt x="1864349" y="742065"/>
                  </a:moveTo>
                  <a:lnTo>
                    <a:pt x="1864349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0"/>
                  </a:lnTo>
                </a:path>
                <a:path w="2244725" h="742314">
                  <a:moveTo>
                    <a:pt x="2244294" y="742065"/>
                  </a:moveTo>
                  <a:lnTo>
                    <a:pt x="0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0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0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0" y="185516"/>
                  </a:lnTo>
                </a:path>
                <a:path w="2244725" h="742314">
                  <a:moveTo>
                    <a:pt x="22442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2244294" y="742065"/>
                  </a:lnTo>
                </a:path>
                <a:path w="2244725" h="742314">
                  <a:moveTo>
                    <a:pt x="0" y="0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0" y="719622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19622"/>
                  </a:lnTo>
                </a:path>
                <a:path w="2244725" h="742314">
                  <a:moveTo>
                    <a:pt x="0" y="0"/>
                  </a:moveTo>
                  <a:lnTo>
                    <a:pt x="0" y="22442"/>
                  </a:lnTo>
                </a:path>
                <a:path w="2244725" h="742314">
                  <a:moveTo>
                    <a:pt x="1262150" y="0"/>
                  </a:moveTo>
                  <a:lnTo>
                    <a:pt x="1262150" y="22442"/>
                  </a:lnTo>
                </a:path>
                <a:path w="2244725" h="742314">
                  <a:moveTo>
                    <a:pt x="0" y="742065"/>
                  </a:moveTo>
                  <a:lnTo>
                    <a:pt x="0" y="730843"/>
                  </a:lnTo>
                </a:path>
                <a:path w="2244725" h="742314">
                  <a:moveTo>
                    <a:pt x="379945" y="742065"/>
                  </a:moveTo>
                  <a:lnTo>
                    <a:pt x="379945" y="730843"/>
                  </a:lnTo>
                </a:path>
                <a:path w="2244725" h="742314">
                  <a:moveTo>
                    <a:pt x="602198" y="742065"/>
                  </a:moveTo>
                  <a:lnTo>
                    <a:pt x="602198" y="730843"/>
                  </a:lnTo>
                </a:path>
                <a:path w="2244725" h="742314">
                  <a:moveTo>
                    <a:pt x="759890" y="742065"/>
                  </a:moveTo>
                  <a:lnTo>
                    <a:pt x="759890" y="730843"/>
                  </a:lnTo>
                </a:path>
                <a:path w="2244725" h="742314">
                  <a:moveTo>
                    <a:pt x="882205" y="742065"/>
                  </a:moveTo>
                  <a:lnTo>
                    <a:pt x="882205" y="730843"/>
                  </a:lnTo>
                </a:path>
                <a:path w="2244725" h="742314">
                  <a:moveTo>
                    <a:pt x="982144" y="742065"/>
                  </a:moveTo>
                  <a:lnTo>
                    <a:pt x="982144" y="730843"/>
                  </a:lnTo>
                </a:path>
                <a:path w="2244725" h="742314">
                  <a:moveTo>
                    <a:pt x="1066641" y="742065"/>
                  </a:moveTo>
                  <a:lnTo>
                    <a:pt x="1066641" y="730843"/>
                  </a:lnTo>
                </a:path>
                <a:path w="2244725" h="742314">
                  <a:moveTo>
                    <a:pt x="1139835" y="742065"/>
                  </a:moveTo>
                  <a:lnTo>
                    <a:pt x="1139835" y="730843"/>
                  </a:lnTo>
                </a:path>
                <a:path w="2244725" h="742314">
                  <a:moveTo>
                    <a:pt x="1204397" y="742065"/>
                  </a:moveTo>
                  <a:lnTo>
                    <a:pt x="1204397" y="730843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30843"/>
                  </a:lnTo>
                </a:path>
                <a:path w="2244725" h="742314">
                  <a:moveTo>
                    <a:pt x="1642095" y="742065"/>
                  </a:moveTo>
                  <a:lnTo>
                    <a:pt x="1642095" y="730843"/>
                  </a:lnTo>
                </a:path>
                <a:path w="2244725" h="742314">
                  <a:moveTo>
                    <a:pt x="1864349" y="742065"/>
                  </a:moveTo>
                  <a:lnTo>
                    <a:pt x="1864349" y="730843"/>
                  </a:lnTo>
                </a:path>
                <a:path w="2244725" h="742314">
                  <a:moveTo>
                    <a:pt x="2022041" y="742065"/>
                  </a:moveTo>
                  <a:lnTo>
                    <a:pt x="2022041" y="730843"/>
                  </a:lnTo>
                </a:path>
                <a:path w="2244725" h="742314">
                  <a:moveTo>
                    <a:pt x="2144356" y="742065"/>
                  </a:moveTo>
                  <a:lnTo>
                    <a:pt x="2144356" y="730843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730843"/>
                  </a:lnTo>
                </a:path>
                <a:path w="2244725" h="742314">
                  <a:moveTo>
                    <a:pt x="0" y="0"/>
                  </a:moveTo>
                  <a:lnTo>
                    <a:pt x="0" y="11221"/>
                  </a:lnTo>
                </a:path>
                <a:path w="2244725" h="742314">
                  <a:moveTo>
                    <a:pt x="379945" y="0"/>
                  </a:moveTo>
                  <a:lnTo>
                    <a:pt x="379945" y="11221"/>
                  </a:lnTo>
                </a:path>
                <a:path w="2244725" h="742314">
                  <a:moveTo>
                    <a:pt x="602198" y="0"/>
                  </a:moveTo>
                  <a:lnTo>
                    <a:pt x="602198" y="11221"/>
                  </a:lnTo>
                </a:path>
                <a:path w="2244725" h="742314">
                  <a:moveTo>
                    <a:pt x="759890" y="0"/>
                  </a:moveTo>
                  <a:lnTo>
                    <a:pt x="759890" y="11221"/>
                  </a:lnTo>
                </a:path>
                <a:path w="2244725" h="742314">
                  <a:moveTo>
                    <a:pt x="882205" y="0"/>
                  </a:moveTo>
                  <a:lnTo>
                    <a:pt x="882205" y="11221"/>
                  </a:lnTo>
                </a:path>
                <a:path w="2244725" h="742314">
                  <a:moveTo>
                    <a:pt x="982144" y="0"/>
                  </a:moveTo>
                  <a:lnTo>
                    <a:pt x="982144" y="11221"/>
                  </a:lnTo>
                </a:path>
                <a:path w="2244725" h="742314">
                  <a:moveTo>
                    <a:pt x="1066641" y="0"/>
                  </a:moveTo>
                  <a:lnTo>
                    <a:pt x="1066641" y="11221"/>
                  </a:lnTo>
                </a:path>
                <a:path w="2244725" h="742314">
                  <a:moveTo>
                    <a:pt x="1139835" y="0"/>
                  </a:moveTo>
                  <a:lnTo>
                    <a:pt x="1139835" y="11221"/>
                  </a:lnTo>
                </a:path>
                <a:path w="2244725" h="742314">
                  <a:moveTo>
                    <a:pt x="1204397" y="0"/>
                  </a:moveTo>
                  <a:lnTo>
                    <a:pt x="1204397" y="11221"/>
                  </a:lnTo>
                </a:path>
                <a:path w="2244725" h="742314">
                  <a:moveTo>
                    <a:pt x="1262150" y="0"/>
                  </a:moveTo>
                  <a:lnTo>
                    <a:pt x="1262150" y="11221"/>
                  </a:lnTo>
                </a:path>
                <a:path w="2244725" h="742314">
                  <a:moveTo>
                    <a:pt x="1642095" y="0"/>
                  </a:moveTo>
                  <a:lnTo>
                    <a:pt x="1642095" y="11221"/>
                  </a:lnTo>
                </a:path>
                <a:path w="2244725" h="742314">
                  <a:moveTo>
                    <a:pt x="1864349" y="0"/>
                  </a:moveTo>
                  <a:lnTo>
                    <a:pt x="1864349" y="11221"/>
                  </a:lnTo>
                </a:path>
                <a:path w="2244725" h="742314">
                  <a:moveTo>
                    <a:pt x="2022041" y="0"/>
                  </a:moveTo>
                  <a:lnTo>
                    <a:pt x="2022041" y="11221"/>
                  </a:lnTo>
                </a:path>
                <a:path w="2244725" h="742314">
                  <a:moveTo>
                    <a:pt x="2144356" y="0"/>
                  </a:moveTo>
                  <a:lnTo>
                    <a:pt x="2144356" y="11221"/>
                  </a:lnTo>
                </a:path>
                <a:path w="2244725" h="742314">
                  <a:moveTo>
                    <a:pt x="2244294" y="0"/>
                  </a:moveTo>
                  <a:lnTo>
                    <a:pt x="2244294" y="11221"/>
                  </a:lnTo>
                </a:path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22442" y="742065"/>
                  </a:lnTo>
                </a:path>
                <a:path w="2244725" h="742314">
                  <a:moveTo>
                    <a:pt x="0" y="556548"/>
                  </a:moveTo>
                  <a:lnTo>
                    <a:pt x="22442" y="556548"/>
                  </a:lnTo>
                </a:path>
                <a:path w="2244725" h="742314">
                  <a:moveTo>
                    <a:pt x="0" y="371032"/>
                  </a:moveTo>
                  <a:lnTo>
                    <a:pt x="22442" y="371032"/>
                  </a:lnTo>
                </a:path>
                <a:path w="2244725" h="742314">
                  <a:moveTo>
                    <a:pt x="0" y="185516"/>
                  </a:moveTo>
                  <a:lnTo>
                    <a:pt x="22442" y="185516"/>
                  </a:lnTo>
                </a:path>
                <a:path w="2244725" h="742314">
                  <a:moveTo>
                    <a:pt x="0" y="0"/>
                  </a:moveTo>
                  <a:lnTo>
                    <a:pt x="22442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21851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2221851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2221851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2221851" y="185516"/>
                  </a:lnTo>
                </a:path>
                <a:path w="2244725" h="742314">
                  <a:moveTo>
                    <a:pt x="2244294" y="0"/>
                  </a:moveTo>
                  <a:lnTo>
                    <a:pt x="22218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12535" y="2618051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89890" y="2610999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5196" y="1991691"/>
            <a:ext cx="128905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32764" y="1806175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72674" y="2051715"/>
            <a:ext cx="89535" cy="34544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60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60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028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028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174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174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295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295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441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441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776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776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587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587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709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709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2122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1389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0535" y="953759"/>
            <a:ext cx="139065" cy="1262380"/>
          </a:xfrm>
          <a:custGeom>
            <a:avLst/>
            <a:gdLst/>
            <a:ahLst/>
            <a:cxnLst/>
            <a:rect l="l" t="t" r="r" b="b"/>
            <a:pathLst>
              <a:path w="139065" h="1262380">
                <a:moveTo>
                  <a:pt x="0" y="1261987"/>
                </a:moveTo>
                <a:lnTo>
                  <a:pt x="0" y="0"/>
                </a:lnTo>
              </a:path>
              <a:path w="139065" h="1262380">
                <a:moveTo>
                  <a:pt x="38120" y="1261987"/>
                </a:moveTo>
                <a:lnTo>
                  <a:pt x="38120" y="0"/>
                </a:lnTo>
              </a:path>
              <a:path w="139065" h="1262380">
                <a:moveTo>
                  <a:pt x="69267" y="1261987"/>
                </a:moveTo>
                <a:lnTo>
                  <a:pt x="69267" y="0"/>
                </a:lnTo>
              </a:path>
              <a:path w="139065" h="1262380">
                <a:moveTo>
                  <a:pt x="95601" y="1261987"/>
                </a:moveTo>
                <a:lnTo>
                  <a:pt x="95601" y="0"/>
                </a:lnTo>
              </a:path>
              <a:path w="139065" h="1262380">
                <a:moveTo>
                  <a:pt x="118413" y="1261987"/>
                </a:moveTo>
                <a:lnTo>
                  <a:pt x="118413" y="0"/>
                </a:lnTo>
              </a:path>
              <a:path w="139065" h="1262380">
                <a:moveTo>
                  <a:pt x="138534" y="1261987"/>
                </a:moveTo>
                <a:lnTo>
                  <a:pt x="138534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5483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14750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3896" y="953759"/>
            <a:ext cx="139065" cy="1262380"/>
          </a:xfrm>
          <a:custGeom>
            <a:avLst/>
            <a:gdLst/>
            <a:ahLst/>
            <a:cxnLst/>
            <a:rect l="l" t="t" r="r" b="b"/>
            <a:pathLst>
              <a:path w="139065" h="1262380">
                <a:moveTo>
                  <a:pt x="0" y="1261987"/>
                </a:moveTo>
                <a:lnTo>
                  <a:pt x="0" y="0"/>
                </a:lnTo>
              </a:path>
              <a:path w="139065" h="1262380">
                <a:moveTo>
                  <a:pt x="38120" y="1261987"/>
                </a:moveTo>
                <a:lnTo>
                  <a:pt x="38120" y="0"/>
                </a:lnTo>
              </a:path>
              <a:path w="139065" h="1262380">
                <a:moveTo>
                  <a:pt x="69267" y="1261987"/>
                </a:moveTo>
                <a:lnTo>
                  <a:pt x="69267" y="0"/>
                </a:lnTo>
              </a:path>
              <a:path w="139065" h="1262380">
                <a:moveTo>
                  <a:pt x="95601" y="1261987"/>
                </a:moveTo>
                <a:lnTo>
                  <a:pt x="95601" y="0"/>
                </a:lnTo>
              </a:path>
              <a:path w="139065" h="1262380">
                <a:moveTo>
                  <a:pt x="118413" y="1261987"/>
                </a:moveTo>
                <a:lnTo>
                  <a:pt x="118413" y="0"/>
                </a:lnTo>
              </a:path>
              <a:path w="139065" h="1262380">
                <a:moveTo>
                  <a:pt x="138534" y="1261987"/>
                </a:moveTo>
                <a:lnTo>
                  <a:pt x="138534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8844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8111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7257" y="953759"/>
            <a:ext cx="38735" cy="1262380"/>
          </a:xfrm>
          <a:custGeom>
            <a:avLst/>
            <a:gdLst/>
            <a:ahLst/>
            <a:cxnLst/>
            <a:rect l="l" t="t" r="r" b="b"/>
            <a:pathLst>
              <a:path w="38735" h="1262380">
                <a:moveTo>
                  <a:pt x="0" y="1261987"/>
                </a:moveTo>
                <a:lnTo>
                  <a:pt x="0" y="0"/>
                </a:lnTo>
              </a:path>
              <a:path w="38735" h="1262380">
                <a:moveTo>
                  <a:pt x="38120" y="1261987"/>
                </a:moveTo>
                <a:lnTo>
                  <a:pt x="38120" y="0"/>
                </a:lnTo>
              </a:path>
            </a:pathLst>
          </a:custGeom>
          <a:ln w="3175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347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708" y="2172527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218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3708" y="953759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5">
                <a:moveTo>
                  <a:pt x="0" y="0"/>
                </a:moveTo>
                <a:lnTo>
                  <a:pt x="0" y="602181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7069" y="953759"/>
            <a:ext cx="0" cy="1262380"/>
          </a:xfrm>
          <a:custGeom>
            <a:avLst/>
            <a:gdLst/>
            <a:ahLst/>
            <a:cxnLst/>
            <a:rect l="l" t="t" r="r" b="b"/>
            <a:pathLst>
              <a:path h="1262380">
                <a:moveTo>
                  <a:pt x="0" y="1261987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38586" y="952171"/>
            <a:ext cx="1458595" cy="1265555"/>
            <a:chOff x="338586" y="952171"/>
            <a:chExt cx="1458595" cy="1265555"/>
          </a:xfrm>
        </p:grpSpPr>
        <p:sp>
          <p:nvSpPr>
            <p:cNvPr id="32" name="object 32"/>
            <p:cNvSpPr/>
            <p:nvPr/>
          </p:nvSpPr>
          <p:spPr>
            <a:xfrm>
              <a:off x="340347" y="953759"/>
              <a:ext cx="1455420" cy="1262380"/>
            </a:xfrm>
            <a:custGeom>
              <a:avLst/>
              <a:gdLst/>
              <a:ahLst/>
              <a:cxnLst/>
              <a:rect l="l" t="t" r="r" b="b"/>
              <a:pathLst>
                <a:path w="1455420" h="1262380">
                  <a:moveTo>
                    <a:pt x="1180083" y="1261987"/>
                  </a:moveTo>
                  <a:lnTo>
                    <a:pt x="1180083" y="0"/>
                  </a:lnTo>
                </a:path>
                <a:path w="1455420" h="1262380">
                  <a:moveTo>
                    <a:pt x="1455030" y="1261987"/>
                  </a:moveTo>
                  <a:lnTo>
                    <a:pt x="0" y="126198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47" y="1674894"/>
              <a:ext cx="1455420" cy="360680"/>
            </a:xfrm>
            <a:custGeom>
              <a:avLst/>
              <a:gdLst/>
              <a:ahLst/>
              <a:cxnLst/>
              <a:rect l="l" t="t" r="r" b="b"/>
              <a:pathLst>
                <a:path w="1455420" h="360680">
                  <a:moveTo>
                    <a:pt x="0" y="360567"/>
                  </a:moveTo>
                  <a:lnTo>
                    <a:pt x="40337" y="360567"/>
                  </a:lnTo>
                </a:path>
                <a:path w="1455420" h="360680">
                  <a:moveTo>
                    <a:pt x="440831" y="360567"/>
                  </a:moveTo>
                  <a:lnTo>
                    <a:pt x="1455030" y="360567"/>
                  </a:lnTo>
                </a:path>
                <a:path w="1455420" h="360680">
                  <a:moveTo>
                    <a:pt x="0" y="180283"/>
                  </a:moveTo>
                  <a:lnTo>
                    <a:pt x="40337" y="180283"/>
                  </a:lnTo>
                </a:path>
                <a:path w="1455420" h="360680">
                  <a:moveTo>
                    <a:pt x="440831" y="180283"/>
                  </a:moveTo>
                  <a:lnTo>
                    <a:pt x="1455030" y="180283"/>
                  </a:lnTo>
                </a:path>
                <a:path w="1455420" h="360680">
                  <a:moveTo>
                    <a:pt x="0" y="0"/>
                  </a:moveTo>
                  <a:lnTo>
                    <a:pt x="40337" y="0"/>
                  </a:lnTo>
                </a:path>
                <a:path w="1455420" h="360680">
                  <a:moveTo>
                    <a:pt x="440831" y="0"/>
                  </a:moveTo>
                  <a:lnTo>
                    <a:pt x="145503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347" y="953759"/>
              <a:ext cx="1455420" cy="541020"/>
            </a:xfrm>
            <a:custGeom>
              <a:avLst/>
              <a:gdLst/>
              <a:ahLst/>
              <a:cxnLst/>
              <a:rect l="l" t="t" r="r" b="b"/>
              <a:pathLst>
                <a:path w="1455420" h="541019">
                  <a:moveTo>
                    <a:pt x="1455030" y="540851"/>
                  </a:moveTo>
                  <a:lnTo>
                    <a:pt x="0" y="540851"/>
                  </a:lnTo>
                </a:path>
                <a:path w="1455420" h="541019">
                  <a:moveTo>
                    <a:pt x="1455030" y="360567"/>
                  </a:moveTo>
                  <a:lnTo>
                    <a:pt x="0" y="360567"/>
                  </a:lnTo>
                </a:path>
                <a:path w="1455420" h="541019">
                  <a:moveTo>
                    <a:pt x="1455030" y="180283"/>
                  </a:moveTo>
                  <a:lnTo>
                    <a:pt x="0" y="180283"/>
                  </a:lnTo>
                </a:path>
                <a:path w="1455420" h="541019">
                  <a:moveTo>
                    <a:pt x="14550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347" y="953759"/>
              <a:ext cx="1455420" cy="1262380"/>
            </a:xfrm>
            <a:custGeom>
              <a:avLst/>
              <a:gdLst/>
              <a:ahLst/>
              <a:cxnLst/>
              <a:rect l="l" t="t" r="r" b="b"/>
              <a:pathLst>
                <a:path w="1455420" h="1262380">
                  <a:moveTo>
                    <a:pt x="0" y="1261987"/>
                  </a:moveTo>
                  <a:lnTo>
                    <a:pt x="1455030" y="1261987"/>
                  </a:lnTo>
                </a:path>
                <a:path w="1455420" h="1262380">
                  <a:moveTo>
                    <a:pt x="0" y="0"/>
                  </a:moveTo>
                  <a:lnTo>
                    <a:pt x="1455030" y="0"/>
                  </a:lnTo>
                </a:path>
                <a:path w="1455420" h="1262380">
                  <a:moveTo>
                    <a:pt x="0" y="1261987"/>
                  </a:moveTo>
                  <a:lnTo>
                    <a:pt x="0" y="1247436"/>
                  </a:lnTo>
                </a:path>
                <a:path w="1455420" h="1262380">
                  <a:moveTo>
                    <a:pt x="393361" y="1261987"/>
                  </a:moveTo>
                  <a:lnTo>
                    <a:pt x="393361" y="1247436"/>
                  </a:lnTo>
                </a:path>
                <a:path w="1455420" h="1262380">
                  <a:moveTo>
                    <a:pt x="786722" y="1261987"/>
                  </a:moveTo>
                  <a:lnTo>
                    <a:pt x="786722" y="1247436"/>
                  </a:lnTo>
                </a:path>
                <a:path w="1455420" h="1262380">
                  <a:moveTo>
                    <a:pt x="1180083" y="1261987"/>
                  </a:moveTo>
                  <a:lnTo>
                    <a:pt x="1180083" y="1247436"/>
                  </a:lnTo>
                </a:path>
                <a:path w="1455420" h="1262380">
                  <a:moveTo>
                    <a:pt x="0" y="0"/>
                  </a:moveTo>
                  <a:lnTo>
                    <a:pt x="0" y="14550"/>
                  </a:lnTo>
                </a:path>
                <a:path w="1455420" h="1262380">
                  <a:moveTo>
                    <a:pt x="393361" y="0"/>
                  </a:moveTo>
                  <a:lnTo>
                    <a:pt x="393361" y="14550"/>
                  </a:lnTo>
                </a:path>
                <a:path w="1455420" h="1262380">
                  <a:moveTo>
                    <a:pt x="786722" y="0"/>
                  </a:moveTo>
                  <a:lnTo>
                    <a:pt x="786722" y="14550"/>
                  </a:lnTo>
                </a:path>
                <a:path w="1455420" h="1262380">
                  <a:moveTo>
                    <a:pt x="1180083" y="0"/>
                  </a:moveTo>
                  <a:lnTo>
                    <a:pt x="1180083" y="14550"/>
                  </a:lnTo>
                </a:path>
                <a:path w="1455420" h="1262380">
                  <a:moveTo>
                    <a:pt x="0" y="1261987"/>
                  </a:moveTo>
                  <a:lnTo>
                    <a:pt x="0" y="1254711"/>
                  </a:lnTo>
                </a:path>
                <a:path w="1455420" h="1262380">
                  <a:moveTo>
                    <a:pt x="118413" y="1261987"/>
                  </a:moveTo>
                  <a:lnTo>
                    <a:pt x="118413" y="1254711"/>
                  </a:lnTo>
                </a:path>
                <a:path w="1455420" h="1262380">
                  <a:moveTo>
                    <a:pt x="187680" y="1261987"/>
                  </a:moveTo>
                  <a:lnTo>
                    <a:pt x="187680" y="1254711"/>
                  </a:lnTo>
                </a:path>
                <a:path w="1455420" h="1262380">
                  <a:moveTo>
                    <a:pt x="236826" y="1261987"/>
                  </a:moveTo>
                  <a:lnTo>
                    <a:pt x="236826" y="1254711"/>
                  </a:lnTo>
                </a:path>
                <a:path w="1455420" h="1262380">
                  <a:moveTo>
                    <a:pt x="274947" y="1261987"/>
                  </a:moveTo>
                  <a:lnTo>
                    <a:pt x="274947" y="1254711"/>
                  </a:lnTo>
                </a:path>
                <a:path w="1455420" h="1262380">
                  <a:moveTo>
                    <a:pt x="306094" y="1261987"/>
                  </a:moveTo>
                  <a:lnTo>
                    <a:pt x="306094" y="1254711"/>
                  </a:lnTo>
                </a:path>
                <a:path w="1455420" h="1262380">
                  <a:moveTo>
                    <a:pt x="332428" y="1261987"/>
                  </a:moveTo>
                  <a:lnTo>
                    <a:pt x="332428" y="1254711"/>
                  </a:lnTo>
                </a:path>
                <a:path w="1455420" h="1262380">
                  <a:moveTo>
                    <a:pt x="355240" y="1261987"/>
                  </a:moveTo>
                  <a:lnTo>
                    <a:pt x="355240" y="1254711"/>
                  </a:lnTo>
                </a:path>
                <a:path w="1455420" h="1262380">
                  <a:moveTo>
                    <a:pt x="375361" y="1261987"/>
                  </a:moveTo>
                  <a:lnTo>
                    <a:pt x="375361" y="1254711"/>
                  </a:lnTo>
                </a:path>
                <a:path w="1455420" h="1262380">
                  <a:moveTo>
                    <a:pt x="393361" y="1261987"/>
                  </a:moveTo>
                  <a:lnTo>
                    <a:pt x="393361" y="1254711"/>
                  </a:lnTo>
                </a:path>
                <a:path w="1455420" h="1262380">
                  <a:moveTo>
                    <a:pt x="511774" y="1261987"/>
                  </a:moveTo>
                  <a:lnTo>
                    <a:pt x="511774" y="1254711"/>
                  </a:lnTo>
                </a:path>
                <a:path w="1455420" h="1262380">
                  <a:moveTo>
                    <a:pt x="581042" y="1261987"/>
                  </a:moveTo>
                  <a:lnTo>
                    <a:pt x="581042" y="1254711"/>
                  </a:lnTo>
                </a:path>
                <a:path w="1455420" h="1262380">
                  <a:moveTo>
                    <a:pt x="630188" y="1261987"/>
                  </a:moveTo>
                  <a:lnTo>
                    <a:pt x="630188" y="1254711"/>
                  </a:lnTo>
                </a:path>
                <a:path w="1455420" h="1262380">
                  <a:moveTo>
                    <a:pt x="668308" y="1261987"/>
                  </a:moveTo>
                  <a:lnTo>
                    <a:pt x="668308" y="1254711"/>
                  </a:lnTo>
                </a:path>
                <a:path w="1455420" h="1262380">
                  <a:moveTo>
                    <a:pt x="699455" y="1261987"/>
                  </a:moveTo>
                  <a:lnTo>
                    <a:pt x="699455" y="1254711"/>
                  </a:lnTo>
                </a:path>
                <a:path w="1455420" h="1262380">
                  <a:moveTo>
                    <a:pt x="725789" y="1261987"/>
                  </a:moveTo>
                  <a:lnTo>
                    <a:pt x="725789" y="1254711"/>
                  </a:lnTo>
                </a:path>
                <a:path w="1455420" h="1262380">
                  <a:moveTo>
                    <a:pt x="748601" y="1261987"/>
                  </a:moveTo>
                  <a:lnTo>
                    <a:pt x="748601" y="1254711"/>
                  </a:lnTo>
                </a:path>
                <a:path w="1455420" h="1262380">
                  <a:moveTo>
                    <a:pt x="768722" y="1261987"/>
                  </a:moveTo>
                  <a:lnTo>
                    <a:pt x="768722" y="1254711"/>
                  </a:lnTo>
                </a:path>
                <a:path w="1455420" h="1262380">
                  <a:moveTo>
                    <a:pt x="786722" y="1261987"/>
                  </a:moveTo>
                  <a:lnTo>
                    <a:pt x="786722" y="1254711"/>
                  </a:lnTo>
                </a:path>
                <a:path w="1455420" h="1262380">
                  <a:moveTo>
                    <a:pt x="905135" y="1261987"/>
                  </a:moveTo>
                  <a:lnTo>
                    <a:pt x="905135" y="1254711"/>
                  </a:lnTo>
                </a:path>
                <a:path w="1455420" h="1262380">
                  <a:moveTo>
                    <a:pt x="974403" y="1261987"/>
                  </a:moveTo>
                  <a:lnTo>
                    <a:pt x="974403" y="1254711"/>
                  </a:lnTo>
                </a:path>
                <a:path w="1455420" h="1262380">
                  <a:moveTo>
                    <a:pt x="1023549" y="1261987"/>
                  </a:moveTo>
                  <a:lnTo>
                    <a:pt x="1023549" y="1254711"/>
                  </a:lnTo>
                </a:path>
                <a:path w="1455420" h="1262380">
                  <a:moveTo>
                    <a:pt x="1061669" y="1261987"/>
                  </a:moveTo>
                  <a:lnTo>
                    <a:pt x="1061669" y="1254711"/>
                  </a:lnTo>
                </a:path>
                <a:path w="1455420" h="1262380">
                  <a:moveTo>
                    <a:pt x="1092816" y="1261987"/>
                  </a:moveTo>
                  <a:lnTo>
                    <a:pt x="1092816" y="1254711"/>
                  </a:lnTo>
                </a:path>
                <a:path w="1455420" h="1262380">
                  <a:moveTo>
                    <a:pt x="1119150" y="1261987"/>
                  </a:moveTo>
                  <a:lnTo>
                    <a:pt x="1119150" y="1254711"/>
                  </a:lnTo>
                </a:path>
                <a:path w="1455420" h="1262380">
                  <a:moveTo>
                    <a:pt x="1141962" y="1261987"/>
                  </a:moveTo>
                  <a:lnTo>
                    <a:pt x="1141962" y="1254711"/>
                  </a:lnTo>
                </a:path>
                <a:path w="1455420" h="1262380">
                  <a:moveTo>
                    <a:pt x="1162083" y="1261987"/>
                  </a:moveTo>
                  <a:lnTo>
                    <a:pt x="1162083" y="1254711"/>
                  </a:lnTo>
                </a:path>
                <a:path w="1455420" h="1262380">
                  <a:moveTo>
                    <a:pt x="1180083" y="1261987"/>
                  </a:moveTo>
                  <a:lnTo>
                    <a:pt x="1180083" y="1254711"/>
                  </a:lnTo>
                </a:path>
                <a:path w="1455420" h="1262380">
                  <a:moveTo>
                    <a:pt x="1298496" y="1261987"/>
                  </a:moveTo>
                  <a:lnTo>
                    <a:pt x="1298496" y="1254711"/>
                  </a:lnTo>
                </a:path>
                <a:path w="1455420" h="1262380">
                  <a:moveTo>
                    <a:pt x="1367764" y="1261987"/>
                  </a:moveTo>
                  <a:lnTo>
                    <a:pt x="1367764" y="1254711"/>
                  </a:lnTo>
                </a:path>
                <a:path w="1455420" h="1262380">
                  <a:moveTo>
                    <a:pt x="1416910" y="1261987"/>
                  </a:moveTo>
                  <a:lnTo>
                    <a:pt x="1416910" y="1254711"/>
                  </a:lnTo>
                </a:path>
                <a:path w="1455420" h="1262380">
                  <a:moveTo>
                    <a:pt x="1455030" y="1261987"/>
                  </a:moveTo>
                  <a:lnTo>
                    <a:pt x="1455030" y="1254711"/>
                  </a:lnTo>
                </a:path>
                <a:path w="1455420" h="1262380">
                  <a:moveTo>
                    <a:pt x="0" y="0"/>
                  </a:moveTo>
                  <a:lnTo>
                    <a:pt x="0" y="7275"/>
                  </a:lnTo>
                </a:path>
                <a:path w="1455420" h="1262380">
                  <a:moveTo>
                    <a:pt x="118413" y="0"/>
                  </a:moveTo>
                  <a:lnTo>
                    <a:pt x="118413" y="7275"/>
                  </a:lnTo>
                </a:path>
                <a:path w="1455420" h="1262380">
                  <a:moveTo>
                    <a:pt x="187680" y="0"/>
                  </a:moveTo>
                  <a:lnTo>
                    <a:pt x="187680" y="7275"/>
                  </a:lnTo>
                </a:path>
                <a:path w="1455420" h="1262380">
                  <a:moveTo>
                    <a:pt x="236826" y="0"/>
                  </a:moveTo>
                  <a:lnTo>
                    <a:pt x="236826" y="7275"/>
                  </a:lnTo>
                </a:path>
                <a:path w="1455420" h="1262380">
                  <a:moveTo>
                    <a:pt x="274947" y="0"/>
                  </a:moveTo>
                  <a:lnTo>
                    <a:pt x="274947" y="7275"/>
                  </a:lnTo>
                </a:path>
                <a:path w="1455420" h="1262380">
                  <a:moveTo>
                    <a:pt x="306094" y="0"/>
                  </a:moveTo>
                  <a:lnTo>
                    <a:pt x="306094" y="7275"/>
                  </a:lnTo>
                </a:path>
                <a:path w="1455420" h="1262380">
                  <a:moveTo>
                    <a:pt x="332428" y="0"/>
                  </a:moveTo>
                  <a:lnTo>
                    <a:pt x="332428" y="7275"/>
                  </a:lnTo>
                </a:path>
                <a:path w="1455420" h="1262380">
                  <a:moveTo>
                    <a:pt x="355240" y="0"/>
                  </a:moveTo>
                  <a:lnTo>
                    <a:pt x="355240" y="7275"/>
                  </a:lnTo>
                </a:path>
                <a:path w="1455420" h="1262380">
                  <a:moveTo>
                    <a:pt x="375361" y="0"/>
                  </a:moveTo>
                  <a:lnTo>
                    <a:pt x="375361" y="7275"/>
                  </a:lnTo>
                </a:path>
                <a:path w="1455420" h="1262380">
                  <a:moveTo>
                    <a:pt x="393361" y="0"/>
                  </a:moveTo>
                  <a:lnTo>
                    <a:pt x="393361" y="7275"/>
                  </a:lnTo>
                </a:path>
                <a:path w="1455420" h="1262380">
                  <a:moveTo>
                    <a:pt x="511774" y="0"/>
                  </a:moveTo>
                  <a:lnTo>
                    <a:pt x="511774" y="7275"/>
                  </a:lnTo>
                </a:path>
                <a:path w="1455420" h="1262380">
                  <a:moveTo>
                    <a:pt x="581042" y="0"/>
                  </a:moveTo>
                  <a:lnTo>
                    <a:pt x="581042" y="7275"/>
                  </a:lnTo>
                </a:path>
                <a:path w="1455420" h="1262380">
                  <a:moveTo>
                    <a:pt x="630188" y="0"/>
                  </a:moveTo>
                  <a:lnTo>
                    <a:pt x="630188" y="7275"/>
                  </a:lnTo>
                </a:path>
                <a:path w="1455420" h="1262380">
                  <a:moveTo>
                    <a:pt x="668308" y="0"/>
                  </a:moveTo>
                  <a:lnTo>
                    <a:pt x="668308" y="7275"/>
                  </a:lnTo>
                </a:path>
                <a:path w="1455420" h="1262380">
                  <a:moveTo>
                    <a:pt x="699455" y="0"/>
                  </a:moveTo>
                  <a:lnTo>
                    <a:pt x="699455" y="7275"/>
                  </a:lnTo>
                </a:path>
                <a:path w="1455420" h="1262380">
                  <a:moveTo>
                    <a:pt x="725789" y="0"/>
                  </a:moveTo>
                  <a:lnTo>
                    <a:pt x="725789" y="7275"/>
                  </a:lnTo>
                </a:path>
                <a:path w="1455420" h="1262380">
                  <a:moveTo>
                    <a:pt x="748601" y="0"/>
                  </a:moveTo>
                  <a:lnTo>
                    <a:pt x="748601" y="7275"/>
                  </a:lnTo>
                </a:path>
                <a:path w="1455420" h="1262380">
                  <a:moveTo>
                    <a:pt x="768722" y="0"/>
                  </a:moveTo>
                  <a:lnTo>
                    <a:pt x="768722" y="7275"/>
                  </a:lnTo>
                </a:path>
                <a:path w="1455420" h="1262380">
                  <a:moveTo>
                    <a:pt x="786722" y="0"/>
                  </a:moveTo>
                  <a:lnTo>
                    <a:pt x="786722" y="7275"/>
                  </a:lnTo>
                </a:path>
                <a:path w="1455420" h="1262380">
                  <a:moveTo>
                    <a:pt x="905135" y="0"/>
                  </a:moveTo>
                  <a:lnTo>
                    <a:pt x="905135" y="7275"/>
                  </a:lnTo>
                </a:path>
                <a:path w="1455420" h="1262380">
                  <a:moveTo>
                    <a:pt x="974403" y="0"/>
                  </a:moveTo>
                  <a:lnTo>
                    <a:pt x="974403" y="7275"/>
                  </a:lnTo>
                </a:path>
                <a:path w="1455420" h="1262380">
                  <a:moveTo>
                    <a:pt x="1023549" y="0"/>
                  </a:moveTo>
                  <a:lnTo>
                    <a:pt x="1023549" y="7275"/>
                  </a:lnTo>
                </a:path>
                <a:path w="1455420" h="1262380">
                  <a:moveTo>
                    <a:pt x="1061669" y="0"/>
                  </a:moveTo>
                  <a:lnTo>
                    <a:pt x="1061669" y="7275"/>
                  </a:lnTo>
                </a:path>
                <a:path w="1455420" h="1262380">
                  <a:moveTo>
                    <a:pt x="1092816" y="0"/>
                  </a:moveTo>
                  <a:lnTo>
                    <a:pt x="1092816" y="7275"/>
                  </a:lnTo>
                </a:path>
                <a:path w="1455420" h="1262380">
                  <a:moveTo>
                    <a:pt x="1119150" y="0"/>
                  </a:moveTo>
                  <a:lnTo>
                    <a:pt x="1119150" y="7275"/>
                  </a:lnTo>
                </a:path>
                <a:path w="1455420" h="1262380">
                  <a:moveTo>
                    <a:pt x="1141962" y="0"/>
                  </a:moveTo>
                  <a:lnTo>
                    <a:pt x="1141962" y="7275"/>
                  </a:lnTo>
                </a:path>
                <a:path w="1455420" h="1262380">
                  <a:moveTo>
                    <a:pt x="1162083" y="0"/>
                  </a:moveTo>
                  <a:lnTo>
                    <a:pt x="1162083" y="7275"/>
                  </a:lnTo>
                </a:path>
                <a:path w="1455420" h="1262380">
                  <a:moveTo>
                    <a:pt x="1180083" y="0"/>
                  </a:moveTo>
                  <a:lnTo>
                    <a:pt x="1180083" y="7275"/>
                  </a:lnTo>
                </a:path>
                <a:path w="1455420" h="1262380">
                  <a:moveTo>
                    <a:pt x="1298496" y="0"/>
                  </a:moveTo>
                  <a:lnTo>
                    <a:pt x="1298496" y="7275"/>
                  </a:lnTo>
                </a:path>
                <a:path w="1455420" h="1262380">
                  <a:moveTo>
                    <a:pt x="1367764" y="0"/>
                  </a:moveTo>
                  <a:lnTo>
                    <a:pt x="1367764" y="7275"/>
                  </a:lnTo>
                </a:path>
                <a:path w="1455420" h="1262380">
                  <a:moveTo>
                    <a:pt x="1416910" y="0"/>
                  </a:moveTo>
                  <a:lnTo>
                    <a:pt x="1416910" y="7275"/>
                  </a:lnTo>
                </a:path>
                <a:path w="1455420" h="1262380">
                  <a:moveTo>
                    <a:pt x="1455030" y="0"/>
                  </a:moveTo>
                  <a:lnTo>
                    <a:pt x="1455030" y="7275"/>
                  </a:lnTo>
                </a:path>
                <a:path w="1455420" h="1262380">
                  <a:moveTo>
                    <a:pt x="0" y="1261987"/>
                  </a:moveTo>
                  <a:lnTo>
                    <a:pt x="0" y="0"/>
                  </a:lnTo>
                </a:path>
                <a:path w="1455420" h="1262380">
                  <a:moveTo>
                    <a:pt x="1455030" y="1261987"/>
                  </a:moveTo>
                  <a:lnTo>
                    <a:pt x="1455030" y="0"/>
                  </a:lnTo>
                </a:path>
                <a:path w="1455420" h="1262380">
                  <a:moveTo>
                    <a:pt x="0" y="1261987"/>
                  </a:moveTo>
                  <a:lnTo>
                    <a:pt x="14550" y="1261987"/>
                  </a:lnTo>
                </a:path>
                <a:path w="1455420" h="1262380">
                  <a:moveTo>
                    <a:pt x="0" y="1081703"/>
                  </a:moveTo>
                  <a:lnTo>
                    <a:pt x="14550" y="1081703"/>
                  </a:lnTo>
                </a:path>
                <a:path w="1455420" h="1262380">
                  <a:moveTo>
                    <a:pt x="0" y="901419"/>
                  </a:moveTo>
                  <a:lnTo>
                    <a:pt x="14550" y="901419"/>
                  </a:lnTo>
                </a:path>
                <a:path w="1455420" h="1262380">
                  <a:moveTo>
                    <a:pt x="0" y="721135"/>
                  </a:moveTo>
                  <a:lnTo>
                    <a:pt x="14550" y="721135"/>
                  </a:lnTo>
                </a:path>
                <a:path w="1455420" h="1262380">
                  <a:moveTo>
                    <a:pt x="0" y="540851"/>
                  </a:moveTo>
                  <a:lnTo>
                    <a:pt x="14550" y="540851"/>
                  </a:lnTo>
                </a:path>
                <a:path w="1455420" h="1262380">
                  <a:moveTo>
                    <a:pt x="0" y="360567"/>
                  </a:moveTo>
                  <a:lnTo>
                    <a:pt x="14550" y="360567"/>
                  </a:lnTo>
                </a:path>
                <a:path w="1455420" h="1262380">
                  <a:moveTo>
                    <a:pt x="0" y="180283"/>
                  </a:moveTo>
                  <a:lnTo>
                    <a:pt x="14550" y="180283"/>
                  </a:lnTo>
                </a:path>
                <a:path w="1455420" h="1262380">
                  <a:moveTo>
                    <a:pt x="0" y="0"/>
                  </a:moveTo>
                  <a:lnTo>
                    <a:pt x="14550" y="0"/>
                  </a:lnTo>
                </a:path>
                <a:path w="1455420" h="1262380">
                  <a:moveTo>
                    <a:pt x="1455030" y="1261987"/>
                  </a:moveTo>
                  <a:lnTo>
                    <a:pt x="1440480" y="1261987"/>
                  </a:lnTo>
                </a:path>
                <a:path w="1455420" h="1262380">
                  <a:moveTo>
                    <a:pt x="1455030" y="1081703"/>
                  </a:moveTo>
                  <a:lnTo>
                    <a:pt x="1440480" y="1081703"/>
                  </a:lnTo>
                </a:path>
                <a:path w="1455420" h="1262380">
                  <a:moveTo>
                    <a:pt x="1455030" y="901419"/>
                  </a:moveTo>
                  <a:lnTo>
                    <a:pt x="1440480" y="901419"/>
                  </a:lnTo>
                </a:path>
                <a:path w="1455420" h="1262380">
                  <a:moveTo>
                    <a:pt x="1455030" y="721135"/>
                  </a:moveTo>
                  <a:lnTo>
                    <a:pt x="1440480" y="721135"/>
                  </a:lnTo>
                </a:path>
                <a:path w="1455420" h="1262380">
                  <a:moveTo>
                    <a:pt x="1455030" y="540851"/>
                  </a:moveTo>
                  <a:lnTo>
                    <a:pt x="1440480" y="540851"/>
                  </a:lnTo>
                </a:path>
                <a:path w="1455420" h="1262380">
                  <a:moveTo>
                    <a:pt x="1455030" y="360567"/>
                  </a:moveTo>
                  <a:lnTo>
                    <a:pt x="1440480" y="360567"/>
                  </a:lnTo>
                </a:path>
                <a:path w="1455420" h="1262380">
                  <a:moveTo>
                    <a:pt x="1455030" y="180283"/>
                  </a:moveTo>
                  <a:lnTo>
                    <a:pt x="1440480" y="180283"/>
                  </a:lnTo>
                </a:path>
                <a:path w="1455420" h="1262380">
                  <a:moveTo>
                    <a:pt x="1455030" y="0"/>
                  </a:moveTo>
                  <a:lnTo>
                    <a:pt x="144048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0174" y="1087491"/>
              <a:ext cx="1455420" cy="946150"/>
            </a:xfrm>
            <a:custGeom>
              <a:avLst/>
              <a:gdLst/>
              <a:ahLst/>
              <a:cxnLst/>
              <a:rect l="l" t="t" r="r" b="b"/>
              <a:pathLst>
                <a:path w="1455420" h="946150">
                  <a:moveTo>
                    <a:pt x="0" y="446563"/>
                  </a:moveTo>
                  <a:lnTo>
                    <a:pt x="173" y="446916"/>
                  </a:lnTo>
                  <a:lnTo>
                    <a:pt x="16455" y="441216"/>
                  </a:lnTo>
                  <a:lnTo>
                    <a:pt x="31320" y="467150"/>
                  </a:lnTo>
                  <a:lnTo>
                    <a:pt x="44994" y="342128"/>
                  </a:lnTo>
                  <a:lnTo>
                    <a:pt x="57654" y="405321"/>
                  </a:lnTo>
                  <a:lnTo>
                    <a:pt x="69441" y="457749"/>
                  </a:lnTo>
                  <a:lnTo>
                    <a:pt x="80466" y="316466"/>
                  </a:lnTo>
                  <a:lnTo>
                    <a:pt x="90823" y="469112"/>
                  </a:lnTo>
                  <a:lnTo>
                    <a:pt x="100587" y="368007"/>
                  </a:lnTo>
                  <a:lnTo>
                    <a:pt x="109824" y="340023"/>
                  </a:lnTo>
                  <a:lnTo>
                    <a:pt x="118587" y="361376"/>
                  </a:lnTo>
                  <a:lnTo>
                    <a:pt x="126922" y="401436"/>
                  </a:lnTo>
                  <a:lnTo>
                    <a:pt x="134869" y="417295"/>
                  </a:lnTo>
                  <a:lnTo>
                    <a:pt x="142463" y="463871"/>
                  </a:lnTo>
                  <a:lnTo>
                    <a:pt x="149733" y="480468"/>
                  </a:lnTo>
                  <a:lnTo>
                    <a:pt x="156707" y="366630"/>
                  </a:lnTo>
                  <a:lnTo>
                    <a:pt x="163407" y="347917"/>
                  </a:lnTo>
                  <a:lnTo>
                    <a:pt x="169855" y="377967"/>
                  </a:lnTo>
                  <a:lnTo>
                    <a:pt x="176068" y="424428"/>
                  </a:lnTo>
                  <a:lnTo>
                    <a:pt x="182062" y="341827"/>
                  </a:lnTo>
                  <a:lnTo>
                    <a:pt x="187854" y="426413"/>
                  </a:lnTo>
                  <a:lnTo>
                    <a:pt x="193456" y="385049"/>
                  </a:lnTo>
                  <a:lnTo>
                    <a:pt x="198879" y="364913"/>
                  </a:lnTo>
                  <a:lnTo>
                    <a:pt x="204136" y="328430"/>
                  </a:lnTo>
                  <a:lnTo>
                    <a:pt x="209236" y="315357"/>
                  </a:lnTo>
                  <a:lnTo>
                    <a:pt x="214188" y="323800"/>
                  </a:lnTo>
                  <a:lnTo>
                    <a:pt x="219001" y="445762"/>
                  </a:lnTo>
                  <a:lnTo>
                    <a:pt x="223682" y="342208"/>
                  </a:lnTo>
                  <a:lnTo>
                    <a:pt x="228237" y="421013"/>
                  </a:lnTo>
                  <a:lnTo>
                    <a:pt x="232675" y="347729"/>
                  </a:lnTo>
                  <a:lnTo>
                    <a:pt x="237000" y="364185"/>
                  </a:lnTo>
                  <a:lnTo>
                    <a:pt x="241218" y="332923"/>
                  </a:lnTo>
                  <a:lnTo>
                    <a:pt x="245335" y="343697"/>
                  </a:lnTo>
                  <a:lnTo>
                    <a:pt x="249355" y="453724"/>
                  </a:lnTo>
                  <a:lnTo>
                    <a:pt x="253282" y="372307"/>
                  </a:lnTo>
                  <a:lnTo>
                    <a:pt x="257121" y="333199"/>
                  </a:lnTo>
                  <a:lnTo>
                    <a:pt x="260876" y="351694"/>
                  </a:lnTo>
                  <a:lnTo>
                    <a:pt x="264550" y="409920"/>
                  </a:lnTo>
                  <a:lnTo>
                    <a:pt x="268147" y="294911"/>
                  </a:lnTo>
                  <a:lnTo>
                    <a:pt x="271669" y="321680"/>
                  </a:lnTo>
                  <a:lnTo>
                    <a:pt x="275121" y="343949"/>
                  </a:lnTo>
                  <a:lnTo>
                    <a:pt x="278504" y="357029"/>
                  </a:lnTo>
                  <a:lnTo>
                    <a:pt x="281821" y="343419"/>
                  </a:lnTo>
                  <a:lnTo>
                    <a:pt x="285075" y="423608"/>
                  </a:lnTo>
                  <a:lnTo>
                    <a:pt x="288268" y="366697"/>
                  </a:lnTo>
                  <a:lnTo>
                    <a:pt x="291403" y="360171"/>
                  </a:lnTo>
                  <a:lnTo>
                    <a:pt x="294481" y="302421"/>
                  </a:lnTo>
                  <a:lnTo>
                    <a:pt x="297505" y="443681"/>
                  </a:lnTo>
                  <a:lnTo>
                    <a:pt x="300476" y="387105"/>
                  </a:lnTo>
                  <a:lnTo>
                    <a:pt x="303396" y="346587"/>
                  </a:lnTo>
                  <a:lnTo>
                    <a:pt x="306268" y="264741"/>
                  </a:lnTo>
                  <a:lnTo>
                    <a:pt x="309091" y="278666"/>
                  </a:lnTo>
                  <a:lnTo>
                    <a:pt x="311869" y="465202"/>
                  </a:lnTo>
                  <a:lnTo>
                    <a:pt x="314603" y="286268"/>
                  </a:lnTo>
                  <a:lnTo>
                    <a:pt x="317293" y="341561"/>
                  </a:lnTo>
                  <a:lnTo>
                    <a:pt x="319942" y="309420"/>
                  </a:lnTo>
                  <a:lnTo>
                    <a:pt x="322550" y="330022"/>
                  </a:lnTo>
                  <a:lnTo>
                    <a:pt x="325119" y="350886"/>
                  </a:lnTo>
                  <a:lnTo>
                    <a:pt x="327650" y="283322"/>
                  </a:lnTo>
                  <a:lnTo>
                    <a:pt x="330144" y="406302"/>
                  </a:lnTo>
                  <a:lnTo>
                    <a:pt x="332602" y="277307"/>
                  </a:lnTo>
                  <a:lnTo>
                    <a:pt x="335025" y="309123"/>
                  </a:lnTo>
                  <a:lnTo>
                    <a:pt x="337414" y="257429"/>
                  </a:lnTo>
                  <a:lnTo>
                    <a:pt x="339771" y="352476"/>
                  </a:lnTo>
                  <a:lnTo>
                    <a:pt x="342095" y="321665"/>
                  </a:lnTo>
                  <a:lnTo>
                    <a:pt x="344388" y="340756"/>
                  </a:lnTo>
                  <a:lnTo>
                    <a:pt x="346651" y="357952"/>
                  </a:lnTo>
                  <a:lnTo>
                    <a:pt x="348884" y="281872"/>
                  </a:lnTo>
                  <a:lnTo>
                    <a:pt x="351088" y="316963"/>
                  </a:lnTo>
                  <a:lnTo>
                    <a:pt x="353265" y="282358"/>
                  </a:lnTo>
                  <a:lnTo>
                    <a:pt x="355414" y="322093"/>
                  </a:lnTo>
                  <a:lnTo>
                    <a:pt x="357536" y="330477"/>
                  </a:lnTo>
                  <a:lnTo>
                    <a:pt x="359632" y="281058"/>
                  </a:lnTo>
                  <a:lnTo>
                    <a:pt x="361703" y="480899"/>
                  </a:lnTo>
                  <a:lnTo>
                    <a:pt x="363749" y="275046"/>
                  </a:lnTo>
                  <a:lnTo>
                    <a:pt x="365770" y="334160"/>
                  </a:lnTo>
                  <a:lnTo>
                    <a:pt x="367768" y="304382"/>
                  </a:lnTo>
                  <a:lnTo>
                    <a:pt x="369743" y="299653"/>
                  </a:lnTo>
                  <a:lnTo>
                    <a:pt x="371696" y="620163"/>
                  </a:lnTo>
                  <a:lnTo>
                    <a:pt x="373626" y="261666"/>
                  </a:lnTo>
                  <a:lnTo>
                    <a:pt x="375535" y="415884"/>
                  </a:lnTo>
                  <a:lnTo>
                    <a:pt x="377423" y="335867"/>
                  </a:lnTo>
                  <a:lnTo>
                    <a:pt x="379290" y="291025"/>
                  </a:lnTo>
                  <a:lnTo>
                    <a:pt x="381137" y="230507"/>
                  </a:lnTo>
                  <a:lnTo>
                    <a:pt x="382964" y="261956"/>
                  </a:lnTo>
                  <a:lnTo>
                    <a:pt x="384772" y="297374"/>
                  </a:lnTo>
                  <a:lnTo>
                    <a:pt x="386560" y="354711"/>
                  </a:lnTo>
                  <a:lnTo>
                    <a:pt x="388331" y="280964"/>
                  </a:lnTo>
                  <a:lnTo>
                    <a:pt x="390083" y="354886"/>
                  </a:lnTo>
                  <a:lnTo>
                    <a:pt x="391817" y="321369"/>
                  </a:lnTo>
                  <a:lnTo>
                    <a:pt x="393534" y="318859"/>
                  </a:lnTo>
                  <a:lnTo>
                    <a:pt x="395234" y="266716"/>
                  </a:lnTo>
                  <a:lnTo>
                    <a:pt x="396917" y="263141"/>
                  </a:lnTo>
                  <a:lnTo>
                    <a:pt x="398584" y="298308"/>
                  </a:lnTo>
                  <a:lnTo>
                    <a:pt x="400234" y="296890"/>
                  </a:lnTo>
                  <a:lnTo>
                    <a:pt x="401869" y="262753"/>
                  </a:lnTo>
                  <a:lnTo>
                    <a:pt x="403489" y="322657"/>
                  </a:lnTo>
                  <a:lnTo>
                    <a:pt x="405093" y="273848"/>
                  </a:lnTo>
                  <a:lnTo>
                    <a:pt x="406682" y="383915"/>
                  </a:lnTo>
                  <a:lnTo>
                    <a:pt x="408256" y="231247"/>
                  </a:lnTo>
                  <a:lnTo>
                    <a:pt x="409816" y="356591"/>
                  </a:lnTo>
                  <a:lnTo>
                    <a:pt x="411362" y="351341"/>
                  </a:lnTo>
                  <a:lnTo>
                    <a:pt x="412895" y="289589"/>
                  </a:lnTo>
                  <a:lnTo>
                    <a:pt x="414413" y="331308"/>
                  </a:lnTo>
                  <a:lnTo>
                    <a:pt x="415918" y="297855"/>
                  </a:lnTo>
                  <a:lnTo>
                    <a:pt x="417410" y="269089"/>
                  </a:lnTo>
                  <a:lnTo>
                    <a:pt x="418889" y="384070"/>
                  </a:lnTo>
                  <a:lnTo>
                    <a:pt x="420356" y="267053"/>
                  </a:lnTo>
                  <a:lnTo>
                    <a:pt x="421810" y="275167"/>
                  </a:lnTo>
                  <a:lnTo>
                    <a:pt x="423251" y="295420"/>
                  </a:lnTo>
                  <a:lnTo>
                    <a:pt x="424681" y="164381"/>
                  </a:lnTo>
                  <a:lnTo>
                    <a:pt x="426099" y="305343"/>
                  </a:lnTo>
                  <a:lnTo>
                    <a:pt x="427505" y="206590"/>
                  </a:lnTo>
                  <a:lnTo>
                    <a:pt x="428899" y="301874"/>
                  </a:lnTo>
                  <a:lnTo>
                    <a:pt x="430283" y="292572"/>
                  </a:lnTo>
                  <a:lnTo>
                    <a:pt x="431655" y="256500"/>
                  </a:lnTo>
                  <a:lnTo>
                    <a:pt x="433016" y="318597"/>
                  </a:lnTo>
                  <a:lnTo>
                    <a:pt x="434366" y="252709"/>
                  </a:lnTo>
                  <a:lnTo>
                    <a:pt x="435706" y="279007"/>
                  </a:lnTo>
                  <a:lnTo>
                    <a:pt x="437036" y="518582"/>
                  </a:lnTo>
                  <a:lnTo>
                    <a:pt x="438355" y="330524"/>
                  </a:lnTo>
                  <a:lnTo>
                    <a:pt x="439664" y="379597"/>
                  </a:lnTo>
                  <a:lnTo>
                    <a:pt x="440963" y="272494"/>
                  </a:lnTo>
                  <a:lnTo>
                    <a:pt x="442253" y="264016"/>
                  </a:lnTo>
                  <a:lnTo>
                    <a:pt x="443532" y="323524"/>
                  </a:lnTo>
                  <a:lnTo>
                    <a:pt x="444802" y="228282"/>
                  </a:lnTo>
                  <a:lnTo>
                    <a:pt x="446063" y="277516"/>
                  </a:lnTo>
                  <a:lnTo>
                    <a:pt x="447315" y="249835"/>
                  </a:lnTo>
                  <a:lnTo>
                    <a:pt x="448557" y="327891"/>
                  </a:lnTo>
                  <a:lnTo>
                    <a:pt x="449791" y="322197"/>
                  </a:lnTo>
                  <a:lnTo>
                    <a:pt x="451015" y="206331"/>
                  </a:lnTo>
                  <a:lnTo>
                    <a:pt x="452231" y="340482"/>
                  </a:lnTo>
                  <a:lnTo>
                    <a:pt x="453438" y="184320"/>
                  </a:lnTo>
                  <a:lnTo>
                    <a:pt x="454637" y="280588"/>
                  </a:lnTo>
                  <a:lnTo>
                    <a:pt x="455828" y="233272"/>
                  </a:lnTo>
                  <a:lnTo>
                    <a:pt x="457010" y="200451"/>
                  </a:lnTo>
                  <a:lnTo>
                    <a:pt x="458184" y="242396"/>
                  </a:lnTo>
                  <a:lnTo>
                    <a:pt x="459350" y="314051"/>
                  </a:lnTo>
                  <a:lnTo>
                    <a:pt x="460509" y="255437"/>
                  </a:lnTo>
                  <a:lnTo>
                    <a:pt x="461659" y="225363"/>
                  </a:lnTo>
                  <a:lnTo>
                    <a:pt x="462802" y="199612"/>
                  </a:lnTo>
                  <a:lnTo>
                    <a:pt x="463937" y="242337"/>
                  </a:lnTo>
                  <a:lnTo>
                    <a:pt x="465064" y="228889"/>
                  </a:lnTo>
                  <a:lnTo>
                    <a:pt x="466185" y="248108"/>
                  </a:lnTo>
                  <a:lnTo>
                    <a:pt x="467298" y="211758"/>
                  </a:lnTo>
                  <a:lnTo>
                    <a:pt x="468403" y="206545"/>
                  </a:lnTo>
                  <a:lnTo>
                    <a:pt x="469502" y="461353"/>
                  </a:lnTo>
                  <a:lnTo>
                    <a:pt x="470593" y="275637"/>
                  </a:lnTo>
                  <a:lnTo>
                    <a:pt x="471678" y="340657"/>
                  </a:lnTo>
                  <a:lnTo>
                    <a:pt x="472756" y="229133"/>
                  </a:lnTo>
                  <a:lnTo>
                    <a:pt x="473827" y="211643"/>
                  </a:lnTo>
                  <a:lnTo>
                    <a:pt x="474891" y="211190"/>
                  </a:lnTo>
                  <a:lnTo>
                    <a:pt x="475949" y="228867"/>
                  </a:lnTo>
                  <a:lnTo>
                    <a:pt x="477001" y="191319"/>
                  </a:lnTo>
                  <a:lnTo>
                    <a:pt x="478045" y="210406"/>
                  </a:lnTo>
                  <a:lnTo>
                    <a:pt x="479084" y="269693"/>
                  </a:lnTo>
                  <a:lnTo>
                    <a:pt x="480116" y="289361"/>
                  </a:lnTo>
                  <a:lnTo>
                    <a:pt x="481142" y="224799"/>
                  </a:lnTo>
                  <a:lnTo>
                    <a:pt x="482162" y="297971"/>
                  </a:lnTo>
                  <a:lnTo>
                    <a:pt x="483176" y="228108"/>
                  </a:lnTo>
                  <a:lnTo>
                    <a:pt x="484184" y="364516"/>
                  </a:lnTo>
                  <a:lnTo>
                    <a:pt x="485186" y="266562"/>
                  </a:lnTo>
                  <a:lnTo>
                    <a:pt x="486182" y="275870"/>
                  </a:lnTo>
                  <a:lnTo>
                    <a:pt x="487172" y="171694"/>
                  </a:lnTo>
                  <a:lnTo>
                    <a:pt x="488157" y="216264"/>
                  </a:lnTo>
                  <a:lnTo>
                    <a:pt x="489136" y="215124"/>
                  </a:lnTo>
                  <a:lnTo>
                    <a:pt x="490109" y="217364"/>
                  </a:lnTo>
                  <a:lnTo>
                    <a:pt x="491077" y="208953"/>
                  </a:lnTo>
                  <a:lnTo>
                    <a:pt x="492040" y="189948"/>
                  </a:lnTo>
                  <a:lnTo>
                    <a:pt x="492997" y="245219"/>
                  </a:lnTo>
                  <a:lnTo>
                    <a:pt x="493949" y="320063"/>
                  </a:lnTo>
                  <a:lnTo>
                    <a:pt x="494895" y="259812"/>
                  </a:lnTo>
                  <a:lnTo>
                    <a:pt x="495836" y="128859"/>
                  </a:lnTo>
                  <a:lnTo>
                    <a:pt x="496772" y="185082"/>
                  </a:lnTo>
                  <a:lnTo>
                    <a:pt x="497703" y="157028"/>
                  </a:lnTo>
                  <a:lnTo>
                    <a:pt x="498629" y="120936"/>
                  </a:lnTo>
                  <a:lnTo>
                    <a:pt x="499550" y="147916"/>
                  </a:lnTo>
                  <a:lnTo>
                    <a:pt x="500466" y="183561"/>
                  </a:lnTo>
                  <a:lnTo>
                    <a:pt x="501377" y="197201"/>
                  </a:lnTo>
                  <a:lnTo>
                    <a:pt x="502284" y="132679"/>
                  </a:lnTo>
                  <a:lnTo>
                    <a:pt x="503185" y="202675"/>
                  </a:lnTo>
                  <a:lnTo>
                    <a:pt x="504082" y="258199"/>
                  </a:lnTo>
                  <a:lnTo>
                    <a:pt x="504974" y="218328"/>
                  </a:lnTo>
                  <a:lnTo>
                    <a:pt x="505861" y="211260"/>
                  </a:lnTo>
                  <a:lnTo>
                    <a:pt x="506744" y="136141"/>
                  </a:lnTo>
                  <a:lnTo>
                    <a:pt x="507622" y="141246"/>
                  </a:lnTo>
                  <a:lnTo>
                    <a:pt x="508496" y="194365"/>
                  </a:lnTo>
                  <a:lnTo>
                    <a:pt x="509366" y="149884"/>
                  </a:lnTo>
                  <a:lnTo>
                    <a:pt x="510231" y="167937"/>
                  </a:lnTo>
                  <a:lnTo>
                    <a:pt x="511091" y="214809"/>
                  </a:lnTo>
                  <a:lnTo>
                    <a:pt x="511948" y="158803"/>
                  </a:lnTo>
                  <a:lnTo>
                    <a:pt x="512800" y="255795"/>
                  </a:lnTo>
                  <a:lnTo>
                    <a:pt x="513648" y="147759"/>
                  </a:lnTo>
                  <a:lnTo>
                    <a:pt x="514491" y="369074"/>
                  </a:lnTo>
                  <a:lnTo>
                    <a:pt x="515331" y="130282"/>
                  </a:lnTo>
                  <a:lnTo>
                    <a:pt x="516166" y="167273"/>
                  </a:lnTo>
                  <a:lnTo>
                    <a:pt x="516997" y="142841"/>
                  </a:lnTo>
                  <a:lnTo>
                    <a:pt x="517825" y="152525"/>
                  </a:lnTo>
                  <a:lnTo>
                    <a:pt x="518648" y="169988"/>
                  </a:lnTo>
                  <a:lnTo>
                    <a:pt x="519467" y="146182"/>
                  </a:lnTo>
                  <a:lnTo>
                    <a:pt x="520283" y="167045"/>
                  </a:lnTo>
                  <a:lnTo>
                    <a:pt x="521094" y="106022"/>
                  </a:lnTo>
                  <a:lnTo>
                    <a:pt x="521902" y="261993"/>
                  </a:lnTo>
                  <a:lnTo>
                    <a:pt x="522706" y="141194"/>
                  </a:lnTo>
                  <a:lnTo>
                    <a:pt x="523506" y="56494"/>
                  </a:lnTo>
                  <a:lnTo>
                    <a:pt x="524302" y="172775"/>
                  </a:lnTo>
                  <a:lnTo>
                    <a:pt x="525095" y="104034"/>
                  </a:lnTo>
                  <a:lnTo>
                    <a:pt x="525884" y="182371"/>
                  </a:lnTo>
                  <a:lnTo>
                    <a:pt x="526670" y="135030"/>
                  </a:lnTo>
                  <a:lnTo>
                    <a:pt x="527452" y="185506"/>
                  </a:lnTo>
                  <a:lnTo>
                    <a:pt x="528230" y="214293"/>
                  </a:lnTo>
                  <a:lnTo>
                    <a:pt x="529005" y="178539"/>
                  </a:lnTo>
                  <a:lnTo>
                    <a:pt x="529776" y="97262"/>
                  </a:lnTo>
                  <a:lnTo>
                    <a:pt x="530544" y="105470"/>
                  </a:lnTo>
                  <a:lnTo>
                    <a:pt x="531308" y="136249"/>
                  </a:lnTo>
                  <a:lnTo>
                    <a:pt x="532069" y="105014"/>
                  </a:lnTo>
                  <a:lnTo>
                    <a:pt x="532827" y="100494"/>
                  </a:lnTo>
                  <a:lnTo>
                    <a:pt x="533581" y="123519"/>
                  </a:lnTo>
                  <a:lnTo>
                    <a:pt x="534332" y="126719"/>
                  </a:lnTo>
                  <a:lnTo>
                    <a:pt x="535079" y="230452"/>
                  </a:lnTo>
                  <a:lnTo>
                    <a:pt x="535824" y="94636"/>
                  </a:lnTo>
                  <a:lnTo>
                    <a:pt x="536565" y="104930"/>
                  </a:lnTo>
                  <a:lnTo>
                    <a:pt x="537303" y="102014"/>
                  </a:lnTo>
                  <a:lnTo>
                    <a:pt x="538038" y="129893"/>
                  </a:lnTo>
                  <a:lnTo>
                    <a:pt x="538769" y="132529"/>
                  </a:lnTo>
                  <a:lnTo>
                    <a:pt x="539498" y="85663"/>
                  </a:lnTo>
                  <a:lnTo>
                    <a:pt x="540223" y="89308"/>
                  </a:lnTo>
                  <a:lnTo>
                    <a:pt x="540946" y="105205"/>
                  </a:lnTo>
                  <a:lnTo>
                    <a:pt x="541665" y="234996"/>
                  </a:lnTo>
                  <a:lnTo>
                    <a:pt x="542381" y="135162"/>
                  </a:lnTo>
                  <a:lnTo>
                    <a:pt x="543095" y="159745"/>
                  </a:lnTo>
                  <a:lnTo>
                    <a:pt x="543805" y="74401"/>
                  </a:lnTo>
                  <a:lnTo>
                    <a:pt x="544512" y="81805"/>
                  </a:lnTo>
                  <a:lnTo>
                    <a:pt x="545217" y="103807"/>
                  </a:lnTo>
                  <a:lnTo>
                    <a:pt x="545918" y="112195"/>
                  </a:lnTo>
                  <a:lnTo>
                    <a:pt x="546617" y="87574"/>
                  </a:lnTo>
                  <a:lnTo>
                    <a:pt x="547313" y="70567"/>
                  </a:lnTo>
                  <a:lnTo>
                    <a:pt x="548006" y="183440"/>
                  </a:lnTo>
                  <a:lnTo>
                    <a:pt x="548696" y="233802"/>
                  </a:lnTo>
                  <a:lnTo>
                    <a:pt x="549384" y="14216"/>
                  </a:lnTo>
                  <a:lnTo>
                    <a:pt x="550068" y="96508"/>
                  </a:lnTo>
                  <a:lnTo>
                    <a:pt x="550750" y="124420"/>
                  </a:lnTo>
                  <a:lnTo>
                    <a:pt x="551430" y="130937"/>
                  </a:lnTo>
                  <a:lnTo>
                    <a:pt x="552106" y="83987"/>
                  </a:lnTo>
                  <a:lnTo>
                    <a:pt x="552780" y="73637"/>
                  </a:lnTo>
                  <a:lnTo>
                    <a:pt x="553451" y="107114"/>
                  </a:lnTo>
                  <a:lnTo>
                    <a:pt x="554120" y="109885"/>
                  </a:lnTo>
                  <a:lnTo>
                    <a:pt x="554786" y="107769"/>
                  </a:lnTo>
                  <a:lnTo>
                    <a:pt x="555449" y="96522"/>
                  </a:lnTo>
                  <a:lnTo>
                    <a:pt x="556110" y="82046"/>
                  </a:lnTo>
                  <a:lnTo>
                    <a:pt x="556768" y="66417"/>
                  </a:lnTo>
                  <a:lnTo>
                    <a:pt x="557424" y="114691"/>
                  </a:lnTo>
                  <a:lnTo>
                    <a:pt x="558078" y="73897"/>
                  </a:lnTo>
                  <a:lnTo>
                    <a:pt x="558728" y="94753"/>
                  </a:lnTo>
                  <a:lnTo>
                    <a:pt x="559377" y="168022"/>
                  </a:lnTo>
                  <a:lnTo>
                    <a:pt x="560023" y="94214"/>
                  </a:lnTo>
                  <a:lnTo>
                    <a:pt x="560666" y="156561"/>
                  </a:lnTo>
                  <a:lnTo>
                    <a:pt x="561307" y="188397"/>
                  </a:lnTo>
                  <a:lnTo>
                    <a:pt x="561946" y="121167"/>
                  </a:lnTo>
                  <a:lnTo>
                    <a:pt x="562582" y="177481"/>
                  </a:lnTo>
                  <a:lnTo>
                    <a:pt x="563216" y="86266"/>
                  </a:lnTo>
                  <a:lnTo>
                    <a:pt x="563847" y="93900"/>
                  </a:lnTo>
                  <a:lnTo>
                    <a:pt x="564477" y="169243"/>
                  </a:lnTo>
                  <a:lnTo>
                    <a:pt x="565104" y="157569"/>
                  </a:lnTo>
                  <a:lnTo>
                    <a:pt x="565728" y="132243"/>
                  </a:lnTo>
                  <a:lnTo>
                    <a:pt x="566351" y="115184"/>
                  </a:lnTo>
                  <a:lnTo>
                    <a:pt x="566971" y="148098"/>
                  </a:lnTo>
                  <a:lnTo>
                    <a:pt x="567588" y="90295"/>
                  </a:lnTo>
                  <a:lnTo>
                    <a:pt x="568204" y="67085"/>
                  </a:lnTo>
                  <a:lnTo>
                    <a:pt x="568818" y="176321"/>
                  </a:lnTo>
                  <a:lnTo>
                    <a:pt x="569429" y="184933"/>
                  </a:lnTo>
                  <a:lnTo>
                    <a:pt x="570038" y="170743"/>
                  </a:lnTo>
                  <a:lnTo>
                    <a:pt x="570645" y="109278"/>
                  </a:lnTo>
                  <a:lnTo>
                    <a:pt x="571249" y="206749"/>
                  </a:lnTo>
                  <a:lnTo>
                    <a:pt x="571852" y="134365"/>
                  </a:lnTo>
                  <a:lnTo>
                    <a:pt x="572452" y="140423"/>
                  </a:lnTo>
                  <a:lnTo>
                    <a:pt x="573051" y="163172"/>
                  </a:lnTo>
                  <a:lnTo>
                    <a:pt x="573647" y="113482"/>
                  </a:lnTo>
                  <a:lnTo>
                    <a:pt x="574241" y="88617"/>
                  </a:lnTo>
                  <a:lnTo>
                    <a:pt x="574833" y="210887"/>
                  </a:lnTo>
                  <a:lnTo>
                    <a:pt x="575424" y="181829"/>
                  </a:lnTo>
                  <a:lnTo>
                    <a:pt x="576012" y="176713"/>
                  </a:lnTo>
                  <a:lnTo>
                    <a:pt x="576598" y="172511"/>
                  </a:lnTo>
                  <a:lnTo>
                    <a:pt x="577182" y="316082"/>
                  </a:lnTo>
                  <a:lnTo>
                    <a:pt x="577764" y="169986"/>
                  </a:lnTo>
                  <a:lnTo>
                    <a:pt x="578344" y="94247"/>
                  </a:lnTo>
                  <a:lnTo>
                    <a:pt x="578922" y="239175"/>
                  </a:lnTo>
                  <a:lnTo>
                    <a:pt x="579498" y="133165"/>
                  </a:lnTo>
                  <a:lnTo>
                    <a:pt x="580072" y="223643"/>
                  </a:lnTo>
                  <a:lnTo>
                    <a:pt x="580645" y="97781"/>
                  </a:lnTo>
                  <a:lnTo>
                    <a:pt x="581215" y="168319"/>
                  </a:lnTo>
                  <a:lnTo>
                    <a:pt x="581784" y="183365"/>
                  </a:lnTo>
                  <a:lnTo>
                    <a:pt x="582350" y="137017"/>
                  </a:lnTo>
                  <a:lnTo>
                    <a:pt x="582915" y="164116"/>
                  </a:lnTo>
                  <a:lnTo>
                    <a:pt x="583478" y="171374"/>
                  </a:lnTo>
                  <a:lnTo>
                    <a:pt x="584039" y="143397"/>
                  </a:lnTo>
                  <a:lnTo>
                    <a:pt x="584598" y="188381"/>
                  </a:lnTo>
                  <a:lnTo>
                    <a:pt x="585155" y="123097"/>
                  </a:lnTo>
                  <a:lnTo>
                    <a:pt x="585711" y="169457"/>
                  </a:lnTo>
                  <a:lnTo>
                    <a:pt x="586265" y="215010"/>
                  </a:lnTo>
                  <a:lnTo>
                    <a:pt x="586817" y="158057"/>
                  </a:lnTo>
                  <a:lnTo>
                    <a:pt x="587367" y="240915"/>
                  </a:lnTo>
                  <a:lnTo>
                    <a:pt x="587915" y="164452"/>
                  </a:lnTo>
                  <a:lnTo>
                    <a:pt x="588462" y="166159"/>
                  </a:lnTo>
                  <a:lnTo>
                    <a:pt x="589007" y="158897"/>
                  </a:lnTo>
                  <a:lnTo>
                    <a:pt x="589550" y="160537"/>
                  </a:lnTo>
                  <a:lnTo>
                    <a:pt x="590092" y="183559"/>
                  </a:lnTo>
                  <a:lnTo>
                    <a:pt x="590631" y="195045"/>
                  </a:lnTo>
                  <a:lnTo>
                    <a:pt x="591169" y="199070"/>
                  </a:lnTo>
                  <a:lnTo>
                    <a:pt x="591706" y="254626"/>
                  </a:lnTo>
                  <a:lnTo>
                    <a:pt x="592241" y="166860"/>
                  </a:lnTo>
                  <a:lnTo>
                    <a:pt x="592774" y="291182"/>
                  </a:lnTo>
                  <a:lnTo>
                    <a:pt x="593305" y="217792"/>
                  </a:lnTo>
                  <a:lnTo>
                    <a:pt x="593835" y="234922"/>
                  </a:lnTo>
                  <a:lnTo>
                    <a:pt x="594363" y="126865"/>
                  </a:lnTo>
                  <a:lnTo>
                    <a:pt x="594889" y="234107"/>
                  </a:lnTo>
                  <a:lnTo>
                    <a:pt x="595414" y="179851"/>
                  </a:lnTo>
                  <a:lnTo>
                    <a:pt x="595937" y="152463"/>
                  </a:lnTo>
                  <a:lnTo>
                    <a:pt x="596459" y="171693"/>
                  </a:lnTo>
                  <a:lnTo>
                    <a:pt x="596979" y="219244"/>
                  </a:lnTo>
                  <a:lnTo>
                    <a:pt x="597497" y="139244"/>
                  </a:lnTo>
                  <a:lnTo>
                    <a:pt x="598014" y="157540"/>
                  </a:lnTo>
                  <a:lnTo>
                    <a:pt x="598530" y="127690"/>
                  </a:lnTo>
                  <a:lnTo>
                    <a:pt x="599043" y="169816"/>
                  </a:lnTo>
                  <a:lnTo>
                    <a:pt x="599556" y="243412"/>
                  </a:lnTo>
                  <a:lnTo>
                    <a:pt x="600066" y="294525"/>
                  </a:lnTo>
                  <a:lnTo>
                    <a:pt x="600576" y="178100"/>
                  </a:lnTo>
                  <a:lnTo>
                    <a:pt x="601083" y="304957"/>
                  </a:lnTo>
                  <a:lnTo>
                    <a:pt x="601589" y="162770"/>
                  </a:lnTo>
                  <a:lnTo>
                    <a:pt x="602094" y="194627"/>
                  </a:lnTo>
                  <a:lnTo>
                    <a:pt x="602597" y="215859"/>
                  </a:lnTo>
                  <a:lnTo>
                    <a:pt x="603099" y="267973"/>
                  </a:lnTo>
                  <a:lnTo>
                    <a:pt x="603599" y="359821"/>
                  </a:lnTo>
                  <a:lnTo>
                    <a:pt x="604098" y="161768"/>
                  </a:lnTo>
                  <a:lnTo>
                    <a:pt x="604595" y="242029"/>
                  </a:lnTo>
                  <a:lnTo>
                    <a:pt x="605091" y="192110"/>
                  </a:lnTo>
                  <a:lnTo>
                    <a:pt x="605586" y="200776"/>
                  </a:lnTo>
                  <a:lnTo>
                    <a:pt x="606079" y="139443"/>
                  </a:lnTo>
                  <a:lnTo>
                    <a:pt x="606570" y="162281"/>
                  </a:lnTo>
                  <a:lnTo>
                    <a:pt x="607061" y="220032"/>
                  </a:lnTo>
                  <a:lnTo>
                    <a:pt x="607549" y="165300"/>
                  </a:lnTo>
                  <a:lnTo>
                    <a:pt x="608037" y="229748"/>
                  </a:lnTo>
                  <a:lnTo>
                    <a:pt x="608523" y="261264"/>
                  </a:lnTo>
                  <a:lnTo>
                    <a:pt x="609007" y="176951"/>
                  </a:lnTo>
                  <a:lnTo>
                    <a:pt x="609491" y="223869"/>
                  </a:lnTo>
                  <a:lnTo>
                    <a:pt x="609973" y="284184"/>
                  </a:lnTo>
                  <a:lnTo>
                    <a:pt x="610453" y="188633"/>
                  </a:lnTo>
                  <a:lnTo>
                    <a:pt x="610932" y="235182"/>
                  </a:lnTo>
                  <a:lnTo>
                    <a:pt x="611410" y="227700"/>
                  </a:lnTo>
                  <a:lnTo>
                    <a:pt x="611887" y="232000"/>
                  </a:lnTo>
                  <a:lnTo>
                    <a:pt x="612362" y="124482"/>
                  </a:lnTo>
                  <a:lnTo>
                    <a:pt x="612836" y="343869"/>
                  </a:lnTo>
                  <a:lnTo>
                    <a:pt x="613308" y="178742"/>
                  </a:lnTo>
                  <a:lnTo>
                    <a:pt x="613780" y="362984"/>
                  </a:lnTo>
                  <a:lnTo>
                    <a:pt x="614250" y="399568"/>
                  </a:lnTo>
                  <a:lnTo>
                    <a:pt x="614718" y="194709"/>
                  </a:lnTo>
                  <a:lnTo>
                    <a:pt x="615186" y="235556"/>
                  </a:lnTo>
                  <a:lnTo>
                    <a:pt x="615652" y="197965"/>
                  </a:lnTo>
                  <a:lnTo>
                    <a:pt x="616117" y="206458"/>
                  </a:lnTo>
                  <a:lnTo>
                    <a:pt x="616580" y="218975"/>
                  </a:lnTo>
                  <a:lnTo>
                    <a:pt x="617043" y="271825"/>
                  </a:lnTo>
                  <a:lnTo>
                    <a:pt x="617504" y="304337"/>
                  </a:lnTo>
                  <a:lnTo>
                    <a:pt x="617964" y="199688"/>
                  </a:lnTo>
                  <a:lnTo>
                    <a:pt x="618422" y="231273"/>
                  </a:lnTo>
                  <a:lnTo>
                    <a:pt x="618880" y="260783"/>
                  </a:lnTo>
                  <a:lnTo>
                    <a:pt x="619336" y="277437"/>
                  </a:lnTo>
                  <a:lnTo>
                    <a:pt x="619791" y="186964"/>
                  </a:lnTo>
                  <a:lnTo>
                    <a:pt x="620244" y="289221"/>
                  </a:lnTo>
                  <a:lnTo>
                    <a:pt x="620697" y="179649"/>
                  </a:lnTo>
                  <a:lnTo>
                    <a:pt x="621148" y="235533"/>
                  </a:lnTo>
                  <a:lnTo>
                    <a:pt x="621598" y="243064"/>
                  </a:lnTo>
                  <a:lnTo>
                    <a:pt x="622047" y="264343"/>
                  </a:lnTo>
                  <a:lnTo>
                    <a:pt x="622495" y="212848"/>
                  </a:lnTo>
                  <a:lnTo>
                    <a:pt x="622942" y="335790"/>
                  </a:lnTo>
                  <a:lnTo>
                    <a:pt x="623387" y="174360"/>
                  </a:lnTo>
                  <a:lnTo>
                    <a:pt x="623832" y="222052"/>
                  </a:lnTo>
                  <a:lnTo>
                    <a:pt x="624275" y="270917"/>
                  </a:lnTo>
                  <a:lnTo>
                    <a:pt x="624717" y="222321"/>
                  </a:lnTo>
                  <a:lnTo>
                    <a:pt x="625158" y="218389"/>
                  </a:lnTo>
                  <a:lnTo>
                    <a:pt x="625597" y="286826"/>
                  </a:lnTo>
                  <a:lnTo>
                    <a:pt x="626036" y="246566"/>
                  </a:lnTo>
                  <a:lnTo>
                    <a:pt x="626473" y="275509"/>
                  </a:lnTo>
                  <a:lnTo>
                    <a:pt x="626910" y="259001"/>
                  </a:lnTo>
                  <a:lnTo>
                    <a:pt x="627345" y="203000"/>
                  </a:lnTo>
                  <a:lnTo>
                    <a:pt x="627779" y="224695"/>
                  </a:lnTo>
                  <a:lnTo>
                    <a:pt x="628212" y="317447"/>
                  </a:lnTo>
                  <a:lnTo>
                    <a:pt x="628644" y="182909"/>
                  </a:lnTo>
                  <a:lnTo>
                    <a:pt x="629075" y="253764"/>
                  </a:lnTo>
                  <a:lnTo>
                    <a:pt x="629505" y="267038"/>
                  </a:lnTo>
                  <a:lnTo>
                    <a:pt x="629933" y="230868"/>
                  </a:lnTo>
                  <a:lnTo>
                    <a:pt x="630361" y="225892"/>
                  </a:lnTo>
                  <a:lnTo>
                    <a:pt x="630788" y="273110"/>
                  </a:lnTo>
                  <a:lnTo>
                    <a:pt x="631213" y="194997"/>
                  </a:lnTo>
                  <a:lnTo>
                    <a:pt x="631638" y="244550"/>
                  </a:lnTo>
                  <a:lnTo>
                    <a:pt x="632061" y="255127"/>
                  </a:lnTo>
                  <a:lnTo>
                    <a:pt x="632483" y="185996"/>
                  </a:lnTo>
                  <a:lnTo>
                    <a:pt x="632905" y="314348"/>
                  </a:lnTo>
                  <a:lnTo>
                    <a:pt x="633325" y="269611"/>
                  </a:lnTo>
                  <a:lnTo>
                    <a:pt x="633744" y="200788"/>
                  </a:lnTo>
                  <a:lnTo>
                    <a:pt x="634162" y="359108"/>
                  </a:lnTo>
                  <a:lnTo>
                    <a:pt x="634579" y="201587"/>
                  </a:lnTo>
                  <a:lnTo>
                    <a:pt x="634996" y="212800"/>
                  </a:lnTo>
                  <a:lnTo>
                    <a:pt x="635411" y="305177"/>
                  </a:lnTo>
                  <a:lnTo>
                    <a:pt x="635825" y="239550"/>
                  </a:lnTo>
                  <a:lnTo>
                    <a:pt x="636238" y="226795"/>
                  </a:lnTo>
                  <a:lnTo>
                    <a:pt x="636650" y="229907"/>
                  </a:lnTo>
                  <a:lnTo>
                    <a:pt x="637061" y="238104"/>
                  </a:lnTo>
                  <a:lnTo>
                    <a:pt x="637472" y="241592"/>
                  </a:lnTo>
                  <a:lnTo>
                    <a:pt x="637881" y="220534"/>
                  </a:lnTo>
                  <a:lnTo>
                    <a:pt x="638289" y="269335"/>
                  </a:lnTo>
                  <a:lnTo>
                    <a:pt x="638696" y="293836"/>
                  </a:lnTo>
                  <a:lnTo>
                    <a:pt x="639102" y="172489"/>
                  </a:lnTo>
                  <a:lnTo>
                    <a:pt x="639508" y="278793"/>
                  </a:lnTo>
                  <a:lnTo>
                    <a:pt x="639912" y="242947"/>
                  </a:lnTo>
                  <a:lnTo>
                    <a:pt x="640315" y="251321"/>
                  </a:lnTo>
                  <a:lnTo>
                    <a:pt x="640718" y="228920"/>
                  </a:lnTo>
                  <a:lnTo>
                    <a:pt x="641119" y="220921"/>
                  </a:lnTo>
                  <a:lnTo>
                    <a:pt x="641520" y="260355"/>
                  </a:lnTo>
                  <a:lnTo>
                    <a:pt x="641920" y="167479"/>
                  </a:lnTo>
                  <a:lnTo>
                    <a:pt x="642318" y="228803"/>
                  </a:lnTo>
                  <a:lnTo>
                    <a:pt x="642716" y="263634"/>
                  </a:lnTo>
                  <a:lnTo>
                    <a:pt x="643113" y="246567"/>
                  </a:lnTo>
                  <a:lnTo>
                    <a:pt x="643509" y="265926"/>
                  </a:lnTo>
                  <a:lnTo>
                    <a:pt x="643904" y="286531"/>
                  </a:lnTo>
                  <a:lnTo>
                    <a:pt x="644298" y="233213"/>
                  </a:lnTo>
                  <a:lnTo>
                    <a:pt x="644691" y="193043"/>
                  </a:lnTo>
                  <a:lnTo>
                    <a:pt x="645083" y="246654"/>
                  </a:lnTo>
                  <a:lnTo>
                    <a:pt x="645475" y="207567"/>
                  </a:lnTo>
                  <a:lnTo>
                    <a:pt x="645865" y="295559"/>
                  </a:lnTo>
                  <a:lnTo>
                    <a:pt x="646255" y="291852"/>
                  </a:lnTo>
                  <a:lnTo>
                    <a:pt x="646643" y="196602"/>
                  </a:lnTo>
                  <a:lnTo>
                    <a:pt x="647031" y="291424"/>
                  </a:lnTo>
                  <a:lnTo>
                    <a:pt x="647418" y="232629"/>
                  </a:lnTo>
                  <a:lnTo>
                    <a:pt x="647804" y="410439"/>
                  </a:lnTo>
                  <a:lnTo>
                    <a:pt x="648189" y="312907"/>
                  </a:lnTo>
                  <a:lnTo>
                    <a:pt x="648574" y="221273"/>
                  </a:lnTo>
                  <a:lnTo>
                    <a:pt x="648957" y="198462"/>
                  </a:lnTo>
                  <a:lnTo>
                    <a:pt x="649340" y="236300"/>
                  </a:lnTo>
                  <a:lnTo>
                    <a:pt x="649722" y="307704"/>
                  </a:lnTo>
                  <a:lnTo>
                    <a:pt x="650102" y="247512"/>
                  </a:lnTo>
                  <a:lnTo>
                    <a:pt x="650483" y="242796"/>
                  </a:lnTo>
                  <a:lnTo>
                    <a:pt x="650862" y="286599"/>
                  </a:lnTo>
                  <a:lnTo>
                    <a:pt x="651240" y="255030"/>
                  </a:lnTo>
                  <a:lnTo>
                    <a:pt x="651618" y="317154"/>
                  </a:lnTo>
                  <a:lnTo>
                    <a:pt x="651994" y="240009"/>
                  </a:lnTo>
                  <a:lnTo>
                    <a:pt x="652370" y="206777"/>
                  </a:lnTo>
                  <a:lnTo>
                    <a:pt x="652745" y="352556"/>
                  </a:lnTo>
                  <a:lnTo>
                    <a:pt x="653119" y="300441"/>
                  </a:lnTo>
                  <a:lnTo>
                    <a:pt x="653493" y="215666"/>
                  </a:lnTo>
                  <a:lnTo>
                    <a:pt x="653866" y="235516"/>
                  </a:lnTo>
                  <a:lnTo>
                    <a:pt x="654237" y="250958"/>
                  </a:lnTo>
                  <a:lnTo>
                    <a:pt x="654608" y="255933"/>
                  </a:lnTo>
                  <a:lnTo>
                    <a:pt x="654978" y="238634"/>
                  </a:lnTo>
                  <a:lnTo>
                    <a:pt x="655348" y="275653"/>
                  </a:lnTo>
                  <a:lnTo>
                    <a:pt x="655716" y="264138"/>
                  </a:lnTo>
                  <a:lnTo>
                    <a:pt x="656084" y="237500"/>
                  </a:lnTo>
                  <a:lnTo>
                    <a:pt x="656451" y="226057"/>
                  </a:lnTo>
                  <a:lnTo>
                    <a:pt x="656817" y="381918"/>
                  </a:lnTo>
                  <a:lnTo>
                    <a:pt x="657183" y="333029"/>
                  </a:lnTo>
                  <a:lnTo>
                    <a:pt x="657547" y="187411"/>
                  </a:lnTo>
                  <a:lnTo>
                    <a:pt x="657911" y="191666"/>
                  </a:lnTo>
                  <a:lnTo>
                    <a:pt x="658274" y="286458"/>
                  </a:lnTo>
                  <a:lnTo>
                    <a:pt x="658637" y="267027"/>
                  </a:lnTo>
                  <a:lnTo>
                    <a:pt x="658998" y="260422"/>
                  </a:lnTo>
                  <a:lnTo>
                    <a:pt x="659359" y="219136"/>
                  </a:lnTo>
                  <a:lnTo>
                    <a:pt x="659719" y="334964"/>
                  </a:lnTo>
                  <a:lnTo>
                    <a:pt x="660078" y="240448"/>
                  </a:lnTo>
                  <a:lnTo>
                    <a:pt x="660437" y="261815"/>
                  </a:lnTo>
                  <a:lnTo>
                    <a:pt x="660795" y="283966"/>
                  </a:lnTo>
                  <a:lnTo>
                    <a:pt x="661152" y="218953"/>
                  </a:lnTo>
                  <a:lnTo>
                    <a:pt x="661508" y="137897"/>
                  </a:lnTo>
                  <a:lnTo>
                    <a:pt x="661863" y="275567"/>
                  </a:lnTo>
                  <a:lnTo>
                    <a:pt x="662218" y="215402"/>
                  </a:lnTo>
                  <a:lnTo>
                    <a:pt x="662572" y="248274"/>
                  </a:lnTo>
                  <a:lnTo>
                    <a:pt x="662926" y="263990"/>
                  </a:lnTo>
                  <a:lnTo>
                    <a:pt x="663278" y="267582"/>
                  </a:lnTo>
                  <a:lnTo>
                    <a:pt x="663630" y="242032"/>
                  </a:lnTo>
                  <a:lnTo>
                    <a:pt x="663981" y="302992"/>
                  </a:lnTo>
                  <a:lnTo>
                    <a:pt x="664332" y="164425"/>
                  </a:lnTo>
                  <a:lnTo>
                    <a:pt x="664682" y="314614"/>
                  </a:lnTo>
                  <a:lnTo>
                    <a:pt x="665030" y="233070"/>
                  </a:lnTo>
                  <a:lnTo>
                    <a:pt x="665379" y="260389"/>
                  </a:lnTo>
                  <a:lnTo>
                    <a:pt x="665726" y="251001"/>
                  </a:lnTo>
                  <a:lnTo>
                    <a:pt x="666073" y="312705"/>
                  </a:lnTo>
                  <a:lnTo>
                    <a:pt x="666419" y="222336"/>
                  </a:lnTo>
                  <a:lnTo>
                    <a:pt x="666765" y="244615"/>
                  </a:lnTo>
                  <a:lnTo>
                    <a:pt x="667110" y="291169"/>
                  </a:lnTo>
                  <a:lnTo>
                    <a:pt x="667454" y="347617"/>
                  </a:lnTo>
                  <a:lnTo>
                    <a:pt x="667797" y="284472"/>
                  </a:lnTo>
                  <a:lnTo>
                    <a:pt x="668140" y="353883"/>
                  </a:lnTo>
                  <a:lnTo>
                    <a:pt x="668482" y="242721"/>
                  </a:lnTo>
                  <a:lnTo>
                    <a:pt x="668823" y="280098"/>
                  </a:lnTo>
                  <a:lnTo>
                    <a:pt x="669164" y="272096"/>
                  </a:lnTo>
                  <a:lnTo>
                    <a:pt x="669504" y="258533"/>
                  </a:lnTo>
                  <a:lnTo>
                    <a:pt x="669843" y="254644"/>
                  </a:lnTo>
                  <a:lnTo>
                    <a:pt x="670182" y="332055"/>
                  </a:lnTo>
                  <a:lnTo>
                    <a:pt x="670520" y="260180"/>
                  </a:lnTo>
                  <a:lnTo>
                    <a:pt x="670857" y="265721"/>
                  </a:lnTo>
                  <a:lnTo>
                    <a:pt x="671194" y="224889"/>
                  </a:lnTo>
                  <a:lnTo>
                    <a:pt x="671529" y="233769"/>
                  </a:lnTo>
                  <a:lnTo>
                    <a:pt x="671865" y="333616"/>
                  </a:lnTo>
                  <a:lnTo>
                    <a:pt x="672199" y="249876"/>
                  </a:lnTo>
                  <a:lnTo>
                    <a:pt x="672533" y="247724"/>
                  </a:lnTo>
                  <a:lnTo>
                    <a:pt x="672867" y="272848"/>
                  </a:lnTo>
                  <a:lnTo>
                    <a:pt x="673199" y="280108"/>
                  </a:lnTo>
                  <a:lnTo>
                    <a:pt x="673531" y="277831"/>
                  </a:lnTo>
                  <a:lnTo>
                    <a:pt x="673863" y="322639"/>
                  </a:lnTo>
                  <a:lnTo>
                    <a:pt x="674194" y="284364"/>
                  </a:lnTo>
                  <a:lnTo>
                    <a:pt x="674524" y="225880"/>
                  </a:lnTo>
                  <a:lnTo>
                    <a:pt x="674853" y="279035"/>
                  </a:lnTo>
                  <a:lnTo>
                    <a:pt x="675182" y="319389"/>
                  </a:lnTo>
                  <a:lnTo>
                    <a:pt x="675510" y="220952"/>
                  </a:lnTo>
                  <a:lnTo>
                    <a:pt x="675838" y="333698"/>
                  </a:lnTo>
                  <a:lnTo>
                    <a:pt x="676165" y="202921"/>
                  </a:lnTo>
                  <a:lnTo>
                    <a:pt x="676491" y="370030"/>
                  </a:lnTo>
                  <a:lnTo>
                    <a:pt x="676817" y="250372"/>
                  </a:lnTo>
                  <a:lnTo>
                    <a:pt x="677142" y="332667"/>
                  </a:lnTo>
                  <a:lnTo>
                    <a:pt x="677466" y="274675"/>
                  </a:lnTo>
                  <a:lnTo>
                    <a:pt x="677790" y="324564"/>
                  </a:lnTo>
                  <a:lnTo>
                    <a:pt x="678113" y="242253"/>
                  </a:lnTo>
                  <a:lnTo>
                    <a:pt x="678436" y="233845"/>
                  </a:lnTo>
                  <a:lnTo>
                    <a:pt x="678758" y="252537"/>
                  </a:lnTo>
                  <a:lnTo>
                    <a:pt x="679400" y="390994"/>
                  </a:lnTo>
                  <a:lnTo>
                    <a:pt x="679721" y="306898"/>
                  </a:lnTo>
                  <a:lnTo>
                    <a:pt x="680040" y="312594"/>
                  </a:lnTo>
                  <a:lnTo>
                    <a:pt x="680359" y="303867"/>
                  </a:lnTo>
                  <a:lnTo>
                    <a:pt x="680678" y="392470"/>
                  </a:lnTo>
                  <a:lnTo>
                    <a:pt x="680995" y="348717"/>
                  </a:lnTo>
                  <a:lnTo>
                    <a:pt x="681313" y="232520"/>
                  </a:lnTo>
                  <a:lnTo>
                    <a:pt x="681629" y="391104"/>
                  </a:lnTo>
                  <a:lnTo>
                    <a:pt x="682261" y="225296"/>
                  </a:lnTo>
                  <a:lnTo>
                    <a:pt x="682576" y="239730"/>
                  </a:lnTo>
                  <a:lnTo>
                    <a:pt x="682890" y="285681"/>
                  </a:lnTo>
                  <a:lnTo>
                    <a:pt x="683204" y="258687"/>
                  </a:lnTo>
                  <a:lnTo>
                    <a:pt x="683517" y="261432"/>
                  </a:lnTo>
                  <a:lnTo>
                    <a:pt x="683830" y="282683"/>
                  </a:lnTo>
                  <a:lnTo>
                    <a:pt x="684142" y="259745"/>
                  </a:lnTo>
                  <a:lnTo>
                    <a:pt x="684453" y="424446"/>
                  </a:lnTo>
                  <a:lnTo>
                    <a:pt x="684764" y="330145"/>
                  </a:lnTo>
                  <a:lnTo>
                    <a:pt x="685074" y="236591"/>
                  </a:lnTo>
                  <a:lnTo>
                    <a:pt x="685384" y="292418"/>
                  </a:lnTo>
                  <a:lnTo>
                    <a:pt x="685693" y="325491"/>
                  </a:lnTo>
                  <a:lnTo>
                    <a:pt x="686002" y="465797"/>
                  </a:lnTo>
                  <a:lnTo>
                    <a:pt x="686310" y="305920"/>
                  </a:lnTo>
                  <a:lnTo>
                    <a:pt x="686618" y="313957"/>
                  </a:lnTo>
                  <a:lnTo>
                    <a:pt x="686925" y="288226"/>
                  </a:lnTo>
                  <a:lnTo>
                    <a:pt x="687231" y="327512"/>
                  </a:lnTo>
                  <a:lnTo>
                    <a:pt x="687537" y="251899"/>
                  </a:lnTo>
                  <a:lnTo>
                    <a:pt x="687842" y="295757"/>
                  </a:lnTo>
                  <a:lnTo>
                    <a:pt x="688147" y="244931"/>
                  </a:lnTo>
                  <a:lnTo>
                    <a:pt x="688451" y="298561"/>
                  </a:lnTo>
                  <a:lnTo>
                    <a:pt x="688755" y="236338"/>
                  </a:lnTo>
                  <a:lnTo>
                    <a:pt x="689058" y="277220"/>
                  </a:lnTo>
                  <a:lnTo>
                    <a:pt x="689361" y="334353"/>
                  </a:lnTo>
                  <a:lnTo>
                    <a:pt x="689663" y="314168"/>
                  </a:lnTo>
                  <a:lnTo>
                    <a:pt x="689964" y="294440"/>
                  </a:lnTo>
                  <a:lnTo>
                    <a:pt x="690265" y="340945"/>
                  </a:lnTo>
                  <a:lnTo>
                    <a:pt x="690566" y="230673"/>
                  </a:lnTo>
                  <a:lnTo>
                    <a:pt x="690866" y="255329"/>
                  </a:lnTo>
                  <a:lnTo>
                    <a:pt x="691165" y="375135"/>
                  </a:lnTo>
                  <a:lnTo>
                    <a:pt x="691464" y="339073"/>
                  </a:lnTo>
                  <a:lnTo>
                    <a:pt x="691763" y="247667"/>
                  </a:lnTo>
                  <a:lnTo>
                    <a:pt x="692358" y="291915"/>
                  </a:lnTo>
                  <a:lnTo>
                    <a:pt x="692655" y="364358"/>
                  </a:lnTo>
                  <a:lnTo>
                    <a:pt x="692951" y="429435"/>
                  </a:lnTo>
                  <a:lnTo>
                    <a:pt x="693247" y="261095"/>
                  </a:lnTo>
                  <a:lnTo>
                    <a:pt x="693542" y="253049"/>
                  </a:lnTo>
                  <a:lnTo>
                    <a:pt x="693837" y="293471"/>
                  </a:lnTo>
                  <a:lnTo>
                    <a:pt x="694131" y="206435"/>
                  </a:lnTo>
                  <a:lnTo>
                    <a:pt x="694425" y="316821"/>
                  </a:lnTo>
                  <a:lnTo>
                    <a:pt x="694718" y="348189"/>
                  </a:lnTo>
                  <a:lnTo>
                    <a:pt x="695011" y="276297"/>
                  </a:lnTo>
                  <a:lnTo>
                    <a:pt x="695303" y="268375"/>
                  </a:lnTo>
                  <a:lnTo>
                    <a:pt x="695886" y="342097"/>
                  </a:lnTo>
                  <a:lnTo>
                    <a:pt x="696177" y="291749"/>
                  </a:lnTo>
                  <a:lnTo>
                    <a:pt x="696468" y="289578"/>
                  </a:lnTo>
                  <a:lnTo>
                    <a:pt x="696757" y="306840"/>
                  </a:lnTo>
                  <a:lnTo>
                    <a:pt x="697047" y="324345"/>
                  </a:lnTo>
                  <a:lnTo>
                    <a:pt x="697335" y="264318"/>
                  </a:lnTo>
                  <a:lnTo>
                    <a:pt x="697624" y="304222"/>
                  </a:lnTo>
                  <a:lnTo>
                    <a:pt x="697912" y="284141"/>
                  </a:lnTo>
                  <a:lnTo>
                    <a:pt x="698199" y="331333"/>
                  </a:lnTo>
                  <a:lnTo>
                    <a:pt x="698486" y="262141"/>
                  </a:lnTo>
                  <a:lnTo>
                    <a:pt x="698772" y="343034"/>
                  </a:lnTo>
                  <a:lnTo>
                    <a:pt x="699058" y="313013"/>
                  </a:lnTo>
                  <a:lnTo>
                    <a:pt x="699344" y="322553"/>
                  </a:lnTo>
                  <a:lnTo>
                    <a:pt x="699629" y="142033"/>
                  </a:lnTo>
                  <a:lnTo>
                    <a:pt x="700197" y="311674"/>
                  </a:lnTo>
                  <a:lnTo>
                    <a:pt x="700481" y="308849"/>
                  </a:lnTo>
                  <a:lnTo>
                    <a:pt x="700764" y="297202"/>
                  </a:lnTo>
                  <a:lnTo>
                    <a:pt x="701046" y="297217"/>
                  </a:lnTo>
                  <a:lnTo>
                    <a:pt x="701328" y="334216"/>
                  </a:lnTo>
                  <a:lnTo>
                    <a:pt x="701610" y="324784"/>
                  </a:lnTo>
                  <a:lnTo>
                    <a:pt x="701891" y="365660"/>
                  </a:lnTo>
                  <a:lnTo>
                    <a:pt x="702452" y="281242"/>
                  </a:lnTo>
                  <a:lnTo>
                    <a:pt x="702732" y="254569"/>
                  </a:lnTo>
                  <a:lnTo>
                    <a:pt x="703012" y="291193"/>
                  </a:lnTo>
                  <a:lnTo>
                    <a:pt x="703290" y="251823"/>
                  </a:lnTo>
                  <a:lnTo>
                    <a:pt x="703847" y="286336"/>
                  </a:lnTo>
                  <a:lnTo>
                    <a:pt x="704124" y="274658"/>
                  </a:lnTo>
                  <a:lnTo>
                    <a:pt x="704402" y="368382"/>
                  </a:lnTo>
                  <a:lnTo>
                    <a:pt x="704678" y="243248"/>
                  </a:lnTo>
                  <a:lnTo>
                    <a:pt x="705230" y="351770"/>
                  </a:lnTo>
                  <a:lnTo>
                    <a:pt x="705505" y="288414"/>
                  </a:lnTo>
                  <a:lnTo>
                    <a:pt x="705780" y="256448"/>
                  </a:lnTo>
                  <a:lnTo>
                    <a:pt x="706055" y="257898"/>
                  </a:lnTo>
                  <a:lnTo>
                    <a:pt x="706329" y="374168"/>
                  </a:lnTo>
                  <a:lnTo>
                    <a:pt x="706602" y="281143"/>
                  </a:lnTo>
                  <a:lnTo>
                    <a:pt x="706876" y="364174"/>
                  </a:lnTo>
                  <a:lnTo>
                    <a:pt x="707420" y="284047"/>
                  </a:lnTo>
                  <a:lnTo>
                    <a:pt x="707692" y="281177"/>
                  </a:lnTo>
                  <a:lnTo>
                    <a:pt x="708235" y="263405"/>
                  </a:lnTo>
                  <a:lnTo>
                    <a:pt x="708505" y="352159"/>
                  </a:lnTo>
                  <a:lnTo>
                    <a:pt x="708775" y="272011"/>
                  </a:lnTo>
                  <a:lnTo>
                    <a:pt x="709045" y="254583"/>
                  </a:lnTo>
                  <a:lnTo>
                    <a:pt x="709314" y="421907"/>
                  </a:lnTo>
                  <a:lnTo>
                    <a:pt x="709583" y="314058"/>
                  </a:lnTo>
                  <a:lnTo>
                    <a:pt x="709851" y="304026"/>
                  </a:lnTo>
                  <a:lnTo>
                    <a:pt x="710119" y="376943"/>
                  </a:lnTo>
                  <a:lnTo>
                    <a:pt x="710387" y="264607"/>
                  </a:lnTo>
                  <a:lnTo>
                    <a:pt x="710654" y="267585"/>
                  </a:lnTo>
                  <a:lnTo>
                    <a:pt x="710921" y="223553"/>
                  </a:lnTo>
                  <a:lnTo>
                    <a:pt x="711187" y="239395"/>
                  </a:lnTo>
                  <a:lnTo>
                    <a:pt x="711453" y="230140"/>
                  </a:lnTo>
                  <a:lnTo>
                    <a:pt x="711718" y="305849"/>
                  </a:lnTo>
                  <a:lnTo>
                    <a:pt x="711983" y="255407"/>
                  </a:lnTo>
                  <a:lnTo>
                    <a:pt x="712512" y="417432"/>
                  </a:lnTo>
                  <a:lnTo>
                    <a:pt x="712776" y="334472"/>
                  </a:lnTo>
                  <a:lnTo>
                    <a:pt x="713040" y="294455"/>
                  </a:lnTo>
                  <a:lnTo>
                    <a:pt x="713303" y="298552"/>
                  </a:lnTo>
                  <a:lnTo>
                    <a:pt x="713828" y="414476"/>
                  </a:lnTo>
                  <a:lnTo>
                    <a:pt x="714089" y="257596"/>
                  </a:lnTo>
                  <a:lnTo>
                    <a:pt x="714351" y="363912"/>
                  </a:lnTo>
                  <a:lnTo>
                    <a:pt x="714612" y="297737"/>
                  </a:lnTo>
                  <a:lnTo>
                    <a:pt x="714872" y="299840"/>
                  </a:lnTo>
                  <a:lnTo>
                    <a:pt x="715133" y="438142"/>
                  </a:lnTo>
                  <a:lnTo>
                    <a:pt x="715392" y="249976"/>
                  </a:lnTo>
                  <a:lnTo>
                    <a:pt x="715652" y="330509"/>
                  </a:lnTo>
                  <a:lnTo>
                    <a:pt x="715911" y="331626"/>
                  </a:lnTo>
                  <a:lnTo>
                    <a:pt x="716169" y="355372"/>
                  </a:lnTo>
                  <a:lnTo>
                    <a:pt x="716428" y="270542"/>
                  </a:lnTo>
                  <a:lnTo>
                    <a:pt x="716686" y="304951"/>
                  </a:lnTo>
                  <a:lnTo>
                    <a:pt x="716943" y="381949"/>
                  </a:lnTo>
                  <a:lnTo>
                    <a:pt x="717200" y="271719"/>
                  </a:lnTo>
                  <a:lnTo>
                    <a:pt x="717457" y="294459"/>
                  </a:lnTo>
                  <a:lnTo>
                    <a:pt x="717713" y="328543"/>
                  </a:lnTo>
                  <a:lnTo>
                    <a:pt x="717969" y="320716"/>
                  </a:lnTo>
                  <a:lnTo>
                    <a:pt x="718225" y="332435"/>
                  </a:lnTo>
                  <a:lnTo>
                    <a:pt x="718480" y="317069"/>
                  </a:lnTo>
                  <a:lnTo>
                    <a:pt x="718989" y="285899"/>
                  </a:lnTo>
                  <a:lnTo>
                    <a:pt x="719243" y="324634"/>
                  </a:lnTo>
                  <a:lnTo>
                    <a:pt x="719497" y="280200"/>
                  </a:lnTo>
                  <a:lnTo>
                    <a:pt x="719750" y="280211"/>
                  </a:lnTo>
                  <a:lnTo>
                    <a:pt x="720003" y="301709"/>
                  </a:lnTo>
                  <a:lnTo>
                    <a:pt x="720255" y="298500"/>
                  </a:lnTo>
                  <a:lnTo>
                    <a:pt x="720508" y="280690"/>
                  </a:lnTo>
                  <a:lnTo>
                    <a:pt x="720759" y="256807"/>
                  </a:lnTo>
                  <a:lnTo>
                    <a:pt x="721011" y="286484"/>
                  </a:lnTo>
                  <a:lnTo>
                    <a:pt x="721262" y="284639"/>
                  </a:lnTo>
                  <a:lnTo>
                    <a:pt x="721763" y="304690"/>
                  </a:lnTo>
                  <a:lnTo>
                    <a:pt x="722013" y="337408"/>
                  </a:lnTo>
                  <a:lnTo>
                    <a:pt x="722512" y="266263"/>
                  </a:lnTo>
                  <a:lnTo>
                    <a:pt x="722760" y="326482"/>
                  </a:lnTo>
                  <a:lnTo>
                    <a:pt x="723009" y="336580"/>
                  </a:lnTo>
                  <a:lnTo>
                    <a:pt x="723257" y="299256"/>
                  </a:lnTo>
                  <a:lnTo>
                    <a:pt x="723505" y="336402"/>
                  </a:lnTo>
                  <a:lnTo>
                    <a:pt x="723752" y="254519"/>
                  </a:lnTo>
                  <a:lnTo>
                    <a:pt x="723999" y="311379"/>
                  </a:lnTo>
                  <a:lnTo>
                    <a:pt x="724246" y="327268"/>
                  </a:lnTo>
                  <a:lnTo>
                    <a:pt x="724492" y="387205"/>
                  </a:lnTo>
                  <a:lnTo>
                    <a:pt x="724738" y="377295"/>
                  </a:lnTo>
                  <a:lnTo>
                    <a:pt x="724984" y="406231"/>
                  </a:lnTo>
                  <a:lnTo>
                    <a:pt x="725229" y="271151"/>
                  </a:lnTo>
                  <a:lnTo>
                    <a:pt x="725474" y="290509"/>
                  </a:lnTo>
                  <a:lnTo>
                    <a:pt x="725719" y="269894"/>
                  </a:lnTo>
                  <a:lnTo>
                    <a:pt x="725963" y="324396"/>
                  </a:lnTo>
                  <a:lnTo>
                    <a:pt x="726207" y="309760"/>
                  </a:lnTo>
                  <a:lnTo>
                    <a:pt x="726450" y="432147"/>
                  </a:lnTo>
                  <a:lnTo>
                    <a:pt x="726693" y="292650"/>
                  </a:lnTo>
                  <a:lnTo>
                    <a:pt x="726936" y="306036"/>
                  </a:lnTo>
                  <a:lnTo>
                    <a:pt x="727179" y="369827"/>
                  </a:lnTo>
                  <a:lnTo>
                    <a:pt x="727421" y="446076"/>
                  </a:lnTo>
                  <a:lnTo>
                    <a:pt x="727663" y="323100"/>
                  </a:lnTo>
                  <a:lnTo>
                    <a:pt x="727904" y="331402"/>
                  </a:lnTo>
                  <a:lnTo>
                    <a:pt x="728145" y="298248"/>
                  </a:lnTo>
                  <a:lnTo>
                    <a:pt x="728386" y="315083"/>
                  </a:lnTo>
                  <a:lnTo>
                    <a:pt x="728627" y="479347"/>
                  </a:lnTo>
                  <a:lnTo>
                    <a:pt x="728867" y="277933"/>
                  </a:lnTo>
                  <a:lnTo>
                    <a:pt x="729106" y="298389"/>
                  </a:lnTo>
                  <a:lnTo>
                    <a:pt x="729346" y="395324"/>
                  </a:lnTo>
                  <a:lnTo>
                    <a:pt x="729824" y="341448"/>
                  </a:lnTo>
                  <a:lnTo>
                    <a:pt x="730062" y="301612"/>
                  </a:lnTo>
                  <a:lnTo>
                    <a:pt x="730300" y="356426"/>
                  </a:lnTo>
                  <a:lnTo>
                    <a:pt x="730538" y="346754"/>
                  </a:lnTo>
                  <a:lnTo>
                    <a:pt x="730775" y="130780"/>
                  </a:lnTo>
                  <a:lnTo>
                    <a:pt x="731249" y="348949"/>
                  </a:lnTo>
                  <a:lnTo>
                    <a:pt x="731486" y="301426"/>
                  </a:lnTo>
                  <a:lnTo>
                    <a:pt x="731722" y="333903"/>
                  </a:lnTo>
                  <a:lnTo>
                    <a:pt x="731958" y="328719"/>
                  </a:lnTo>
                  <a:lnTo>
                    <a:pt x="732193" y="348826"/>
                  </a:lnTo>
                  <a:lnTo>
                    <a:pt x="732663" y="291599"/>
                  </a:lnTo>
                  <a:lnTo>
                    <a:pt x="732898" y="317814"/>
                  </a:lnTo>
                  <a:lnTo>
                    <a:pt x="733132" y="411905"/>
                  </a:lnTo>
                  <a:lnTo>
                    <a:pt x="733366" y="338702"/>
                  </a:lnTo>
                  <a:lnTo>
                    <a:pt x="733599" y="366373"/>
                  </a:lnTo>
                  <a:lnTo>
                    <a:pt x="733832" y="318860"/>
                  </a:lnTo>
                  <a:lnTo>
                    <a:pt x="734065" y="356043"/>
                  </a:lnTo>
                  <a:lnTo>
                    <a:pt x="734298" y="418652"/>
                  </a:lnTo>
                  <a:lnTo>
                    <a:pt x="734530" y="327687"/>
                  </a:lnTo>
                  <a:lnTo>
                    <a:pt x="734762" y="393602"/>
                  </a:lnTo>
                  <a:lnTo>
                    <a:pt x="734994" y="321150"/>
                  </a:lnTo>
                  <a:lnTo>
                    <a:pt x="735225" y="369102"/>
                  </a:lnTo>
                  <a:lnTo>
                    <a:pt x="735456" y="278473"/>
                  </a:lnTo>
                  <a:lnTo>
                    <a:pt x="735687" y="282327"/>
                  </a:lnTo>
                  <a:lnTo>
                    <a:pt x="735917" y="350928"/>
                  </a:lnTo>
                  <a:lnTo>
                    <a:pt x="736147" y="286112"/>
                  </a:lnTo>
                  <a:lnTo>
                    <a:pt x="736377" y="352891"/>
                  </a:lnTo>
                  <a:lnTo>
                    <a:pt x="736607" y="236143"/>
                  </a:lnTo>
                  <a:lnTo>
                    <a:pt x="736836" y="362422"/>
                  </a:lnTo>
                  <a:lnTo>
                    <a:pt x="737065" y="316470"/>
                  </a:lnTo>
                  <a:lnTo>
                    <a:pt x="737521" y="269538"/>
                  </a:lnTo>
                  <a:lnTo>
                    <a:pt x="737749" y="407346"/>
                  </a:lnTo>
                  <a:lnTo>
                    <a:pt x="737977" y="525382"/>
                  </a:lnTo>
                  <a:lnTo>
                    <a:pt x="738204" y="295041"/>
                  </a:lnTo>
                  <a:lnTo>
                    <a:pt x="738431" y="323313"/>
                  </a:lnTo>
                  <a:lnTo>
                    <a:pt x="738658" y="312394"/>
                  </a:lnTo>
                  <a:lnTo>
                    <a:pt x="738884" y="372895"/>
                  </a:lnTo>
                  <a:lnTo>
                    <a:pt x="739110" y="354378"/>
                  </a:lnTo>
                  <a:lnTo>
                    <a:pt x="739336" y="331836"/>
                  </a:lnTo>
                  <a:lnTo>
                    <a:pt x="739787" y="276505"/>
                  </a:lnTo>
                  <a:lnTo>
                    <a:pt x="740012" y="369375"/>
                  </a:lnTo>
                  <a:lnTo>
                    <a:pt x="740237" y="331183"/>
                  </a:lnTo>
                  <a:lnTo>
                    <a:pt x="740461" y="366420"/>
                  </a:lnTo>
                  <a:lnTo>
                    <a:pt x="740685" y="279975"/>
                  </a:lnTo>
                  <a:lnTo>
                    <a:pt x="741132" y="438321"/>
                  </a:lnTo>
                  <a:lnTo>
                    <a:pt x="741355" y="431729"/>
                  </a:lnTo>
                  <a:lnTo>
                    <a:pt x="741578" y="284902"/>
                  </a:lnTo>
                  <a:lnTo>
                    <a:pt x="742023" y="387491"/>
                  </a:lnTo>
                  <a:lnTo>
                    <a:pt x="742245" y="305185"/>
                  </a:lnTo>
                  <a:lnTo>
                    <a:pt x="742688" y="367529"/>
                  </a:lnTo>
                  <a:lnTo>
                    <a:pt x="742909" y="304379"/>
                  </a:lnTo>
                  <a:lnTo>
                    <a:pt x="743130" y="334985"/>
                  </a:lnTo>
                  <a:lnTo>
                    <a:pt x="743351" y="326286"/>
                  </a:lnTo>
                  <a:lnTo>
                    <a:pt x="743571" y="384879"/>
                  </a:lnTo>
                  <a:lnTo>
                    <a:pt x="744011" y="298836"/>
                  </a:lnTo>
                  <a:lnTo>
                    <a:pt x="744230" y="332870"/>
                  </a:lnTo>
                  <a:lnTo>
                    <a:pt x="744449" y="304562"/>
                  </a:lnTo>
                  <a:lnTo>
                    <a:pt x="744887" y="351506"/>
                  </a:lnTo>
                  <a:lnTo>
                    <a:pt x="745105" y="339332"/>
                  </a:lnTo>
                  <a:lnTo>
                    <a:pt x="745541" y="302318"/>
                  </a:lnTo>
                  <a:lnTo>
                    <a:pt x="745758" y="298476"/>
                  </a:lnTo>
                  <a:lnTo>
                    <a:pt x="746409" y="330768"/>
                  </a:lnTo>
                  <a:lnTo>
                    <a:pt x="746626" y="332248"/>
                  </a:lnTo>
                  <a:lnTo>
                    <a:pt x="746842" y="511015"/>
                  </a:lnTo>
                  <a:lnTo>
                    <a:pt x="747058" y="341744"/>
                  </a:lnTo>
                  <a:lnTo>
                    <a:pt x="747273" y="353566"/>
                  </a:lnTo>
                  <a:lnTo>
                    <a:pt x="747489" y="338403"/>
                  </a:lnTo>
                  <a:lnTo>
                    <a:pt x="747704" y="496435"/>
                  </a:lnTo>
                  <a:lnTo>
                    <a:pt x="747918" y="364921"/>
                  </a:lnTo>
                  <a:lnTo>
                    <a:pt x="748133" y="378372"/>
                  </a:lnTo>
                  <a:lnTo>
                    <a:pt x="748347" y="299194"/>
                  </a:lnTo>
                  <a:lnTo>
                    <a:pt x="748561" y="322141"/>
                  </a:lnTo>
                  <a:lnTo>
                    <a:pt x="748775" y="366663"/>
                  </a:lnTo>
                  <a:lnTo>
                    <a:pt x="749201" y="339346"/>
                  </a:lnTo>
                  <a:lnTo>
                    <a:pt x="749414" y="362106"/>
                  </a:lnTo>
                  <a:lnTo>
                    <a:pt x="749627" y="312835"/>
                  </a:lnTo>
                  <a:lnTo>
                    <a:pt x="749839" y="323592"/>
                  </a:lnTo>
                  <a:lnTo>
                    <a:pt x="750051" y="361795"/>
                  </a:lnTo>
                  <a:lnTo>
                    <a:pt x="750263" y="243951"/>
                  </a:lnTo>
                  <a:lnTo>
                    <a:pt x="750686" y="331053"/>
                  </a:lnTo>
                  <a:lnTo>
                    <a:pt x="750897" y="350923"/>
                  </a:lnTo>
                  <a:lnTo>
                    <a:pt x="751108" y="482049"/>
                  </a:lnTo>
                  <a:lnTo>
                    <a:pt x="751318" y="296217"/>
                  </a:lnTo>
                  <a:lnTo>
                    <a:pt x="751528" y="311977"/>
                  </a:lnTo>
                  <a:lnTo>
                    <a:pt x="751738" y="430994"/>
                  </a:lnTo>
                  <a:lnTo>
                    <a:pt x="751948" y="282305"/>
                  </a:lnTo>
                  <a:lnTo>
                    <a:pt x="752158" y="318571"/>
                  </a:lnTo>
                  <a:lnTo>
                    <a:pt x="752367" y="392082"/>
                  </a:lnTo>
                  <a:lnTo>
                    <a:pt x="752576" y="332222"/>
                  </a:lnTo>
                  <a:lnTo>
                    <a:pt x="752785" y="364927"/>
                  </a:lnTo>
                  <a:lnTo>
                    <a:pt x="752993" y="331930"/>
                  </a:lnTo>
                  <a:lnTo>
                    <a:pt x="753201" y="304487"/>
                  </a:lnTo>
                  <a:lnTo>
                    <a:pt x="753409" y="399238"/>
                  </a:lnTo>
                  <a:lnTo>
                    <a:pt x="753617" y="315356"/>
                  </a:lnTo>
                  <a:lnTo>
                    <a:pt x="753824" y="325211"/>
                  </a:lnTo>
                  <a:lnTo>
                    <a:pt x="754239" y="423768"/>
                  </a:lnTo>
                  <a:lnTo>
                    <a:pt x="754445" y="359152"/>
                  </a:lnTo>
                  <a:lnTo>
                    <a:pt x="754652" y="333652"/>
                  </a:lnTo>
                  <a:lnTo>
                    <a:pt x="754858" y="353650"/>
                  </a:lnTo>
                  <a:lnTo>
                    <a:pt x="755064" y="379892"/>
                  </a:lnTo>
                  <a:lnTo>
                    <a:pt x="755269" y="341377"/>
                  </a:lnTo>
                  <a:lnTo>
                    <a:pt x="755680" y="355849"/>
                  </a:lnTo>
                  <a:lnTo>
                    <a:pt x="755885" y="319571"/>
                  </a:lnTo>
                  <a:lnTo>
                    <a:pt x="756294" y="292790"/>
                  </a:lnTo>
                  <a:lnTo>
                    <a:pt x="756498" y="312961"/>
                  </a:lnTo>
                  <a:lnTo>
                    <a:pt x="756702" y="328806"/>
                  </a:lnTo>
                  <a:lnTo>
                    <a:pt x="756906" y="367446"/>
                  </a:lnTo>
                  <a:lnTo>
                    <a:pt x="757110" y="144985"/>
                  </a:lnTo>
                  <a:lnTo>
                    <a:pt x="757313" y="385546"/>
                  </a:lnTo>
                  <a:lnTo>
                    <a:pt x="757516" y="386545"/>
                  </a:lnTo>
                  <a:lnTo>
                    <a:pt x="757921" y="286361"/>
                  </a:lnTo>
                  <a:lnTo>
                    <a:pt x="758124" y="315397"/>
                  </a:lnTo>
                  <a:lnTo>
                    <a:pt x="758527" y="377970"/>
                  </a:lnTo>
                  <a:lnTo>
                    <a:pt x="758729" y="349474"/>
                  </a:lnTo>
                  <a:lnTo>
                    <a:pt x="759131" y="316710"/>
                  </a:lnTo>
                  <a:lnTo>
                    <a:pt x="759332" y="624530"/>
                  </a:lnTo>
                  <a:lnTo>
                    <a:pt x="759533" y="439035"/>
                  </a:lnTo>
                  <a:lnTo>
                    <a:pt x="759733" y="312378"/>
                  </a:lnTo>
                  <a:lnTo>
                    <a:pt x="759933" y="323417"/>
                  </a:lnTo>
                  <a:lnTo>
                    <a:pt x="760133" y="360102"/>
                  </a:lnTo>
                  <a:lnTo>
                    <a:pt x="760333" y="437739"/>
                  </a:lnTo>
                  <a:lnTo>
                    <a:pt x="760532" y="331313"/>
                  </a:lnTo>
                  <a:lnTo>
                    <a:pt x="760732" y="430239"/>
                  </a:lnTo>
                  <a:lnTo>
                    <a:pt x="760931" y="292058"/>
                  </a:lnTo>
                  <a:lnTo>
                    <a:pt x="761129" y="384865"/>
                  </a:lnTo>
                  <a:lnTo>
                    <a:pt x="761526" y="381143"/>
                  </a:lnTo>
                  <a:lnTo>
                    <a:pt x="761724" y="367787"/>
                  </a:lnTo>
                  <a:lnTo>
                    <a:pt x="762120" y="305867"/>
                  </a:lnTo>
                  <a:lnTo>
                    <a:pt x="762317" y="321640"/>
                  </a:lnTo>
                  <a:lnTo>
                    <a:pt x="762908" y="263424"/>
                  </a:lnTo>
                  <a:lnTo>
                    <a:pt x="763104" y="320899"/>
                  </a:lnTo>
                  <a:lnTo>
                    <a:pt x="763497" y="355917"/>
                  </a:lnTo>
                  <a:lnTo>
                    <a:pt x="763693" y="313148"/>
                  </a:lnTo>
                  <a:lnTo>
                    <a:pt x="763888" y="341350"/>
                  </a:lnTo>
                  <a:lnTo>
                    <a:pt x="764084" y="262484"/>
                  </a:lnTo>
                  <a:lnTo>
                    <a:pt x="764279" y="324882"/>
                  </a:lnTo>
                  <a:lnTo>
                    <a:pt x="764474" y="324382"/>
                  </a:lnTo>
                  <a:lnTo>
                    <a:pt x="764863" y="364451"/>
                  </a:lnTo>
                  <a:lnTo>
                    <a:pt x="765057" y="301754"/>
                  </a:lnTo>
                  <a:lnTo>
                    <a:pt x="765251" y="394624"/>
                  </a:lnTo>
                  <a:lnTo>
                    <a:pt x="765638" y="325963"/>
                  </a:lnTo>
                  <a:lnTo>
                    <a:pt x="765832" y="345932"/>
                  </a:lnTo>
                  <a:lnTo>
                    <a:pt x="766025" y="342997"/>
                  </a:lnTo>
                  <a:lnTo>
                    <a:pt x="766218" y="317295"/>
                  </a:lnTo>
                  <a:lnTo>
                    <a:pt x="766410" y="390454"/>
                  </a:lnTo>
                  <a:lnTo>
                    <a:pt x="766603" y="366177"/>
                  </a:lnTo>
                  <a:lnTo>
                    <a:pt x="766987" y="327079"/>
                  </a:lnTo>
                  <a:lnTo>
                    <a:pt x="767179" y="423289"/>
                  </a:lnTo>
                  <a:lnTo>
                    <a:pt x="767371" y="345183"/>
                  </a:lnTo>
                  <a:lnTo>
                    <a:pt x="767562" y="355301"/>
                  </a:lnTo>
                  <a:lnTo>
                    <a:pt x="767944" y="304400"/>
                  </a:lnTo>
                  <a:lnTo>
                    <a:pt x="768135" y="437062"/>
                  </a:lnTo>
                  <a:lnTo>
                    <a:pt x="768326" y="334856"/>
                  </a:lnTo>
                  <a:lnTo>
                    <a:pt x="768516" y="476449"/>
                  </a:lnTo>
                  <a:lnTo>
                    <a:pt x="768706" y="367407"/>
                  </a:lnTo>
                  <a:lnTo>
                    <a:pt x="768896" y="336658"/>
                  </a:lnTo>
                  <a:lnTo>
                    <a:pt x="769086" y="379684"/>
                  </a:lnTo>
                  <a:lnTo>
                    <a:pt x="769275" y="302841"/>
                  </a:lnTo>
                  <a:lnTo>
                    <a:pt x="769465" y="315901"/>
                  </a:lnTo>
                  <a:lnTo>
                    <a:pt x="769654" y="310230"/>
                  </a:lnTo>
                  <a:lnTo>
                    <a:pt x="770031" y="381171"/>
                  </a:lnTo>
                  <a:lnTo>
                    <a:pt x="770220" y="321228"/>
                  </a:lnTo>
                  <a:lnTo>
                    <a:pt x="770596" y="302719"/>
                  </a:lnTo>
                  <a:lnTo>
                    <a:pt x="770784" y="398351"/>
                  </a:lnTo>
                  <a:lnTo>
                    <a:pt x="770971" y="442552"/>
                  </a:lnTo>
                  <a:lnTo>
                    <a:pt x="771159" y="295673"/>
                  </a:lnTo>
                  <a:lnTo>
                    <a:pt x="771533" y="319124"/>
                  </a:lnTo>
                  <a:lnTo>
                    <a:pt x="771720" y="354828"/>
                  </a:lnTo>
                  <a:lnTo>
                    <a:pt x="771906" y="339890"/>
                  </a:lnTo>
                  <a:lnTo>
                    <a:pt x="772279" y="441027"/>
                  </a:lnTo>
                  <a:lnTo>
                    <a:pt x="772465" y="408506"/>
                  </a:lnTo>
                  <a:lnTo>
                    <a:pt x="772836" y="408957"/>
                  </a:lnTo>
                  <a:lnTo>
                    <a:pt x="773022" y="338508"/>
                  </a:lnTo>
                  <a:lnTo>
                    <a:pt x="773207" y="375560"/>
                  </a:lnTo>
                  <a:lnTo>
                    <a:pt x="773392" y="481898"/>
                  </a:lnTo>
                  <a:lnTo>
                    <a:pt x="773761" y="356101"/>
                  </a:lnTo>
                  <a:lnTo>
                    <a:pt x="773946" y="332772"/>
                  </a:lnTo>
                  <a:lnTo>
                    <a:pt x="774130" y="331446"/>
                  </a:lnTo>
                  <a:lnTo>
                    <a:pt x="774314" y="367759"/>
                  </a:lnTo>
                  <a:lnTo>
                    <a:pt x="774498" y="331826"/>
                  </a:lnTo>
                  <a:lnTo>
                    <a:pt x="774681" y="315465"/>
                  </a:lnTo>
                  <a:lnTo>
                    <a:pt x="774865" y="293678"/>
                  </a:lnTo>
                  <a:lnTo>
                    <a:pt x="775048" y="388326"/>
                  </a:lnTo>
                  <a:lnTo>
                    <a:pt x="775231" y="323869"/>
                  </a:lnTo>
                  <a:lnTo>
                    <a:pt x="775779" y="494241"/>
                  </a:lnTo>
                  <a:lnTo>
                    <a:pt x="775961" y="440042"/>
                  </a:lnTo>
                  <a:lnTo>
                    <a:pt x="776325" y="308336"/>
                  </a:lnTo>
                  <a:lnTo>
                    <a:pt x="776506" y="316205"/>
                  </a:lnTo>
                  <a:lnTo>
                    <a:pt x="776688" y="329639"/>
                  </a:lnTo>
                  <a:lnTo>
                    <a:pt x="776869" y="429746"/>
                  </a:lnTo>
                  <a:lnTo>
                    <a:pt x="777050" y="292276"/>
                  </a:lnTo>
                  <a:lnTo>
                    <a:pt x="777231" y="326452"/>
                  </a:lnTo>
                  <a:lnTo>
                    <a:pt x="777412" y="376860"/>
                  </a:lnTo>
                  <a:lnTo>
                    <a:pt x="777773" y="295300"/>
                  </a:lnTo>
                  <a:lnTo>
                    <a:pt x="777953" y="389027"/>
                  </a:lnTo>
                  <a:lnTo>
                    <a:pt x="778133" y="339581"/>
                  </a:lnTo>
                  <a:lnTo>
                    <a:pt x="778671" y="444105"/>
                  </a:lnTo>
                  <a:lnTo>
                    <a:pt x="778850" y="460634"/>
                  </a:lnTo>
                  <a:lnTo>
                    <a:pt x="779029" y="285456"/>
                  </a:lnTo>
                  <a:lnTo>
                    <a:pt x="779208" y="491058"/>
                  </a:lnTo>
                  <a:lnTo>
                    <a:pt x="779387" y="363555"/>
                  </a:lnTo>
                  <a:lnTo>
                    <a:pt x="779565" y="396279"/>
                  </a:lnTo>
                  <a:lnTo>
                    <a:pt x="779921" y="140612"/>
                  </a:lnTo>
                  <a:lnTo>
                    <a:pt x="780099" y="367641"/>
                  </a:lnTo>
                  <a:lnTo>
                    <a:pt x="780277" y="308747"/>
                  </a:lnTo>
                  <a:lnTo>
                    <a:pt x="780809" y="402002"/>
                  </a:lnTo>
                  <a:lnTo>
                    <a:pt x="780986" y="385961"/>
                  </a:lnTo>
                  <a:lnTo>
                    <a:pt x="781163" y="356691"/>
                  </a:lnTo>
                  <a:lnTo>
                    <a:pt x="781339" y="447967"/>
                  </a:lnTo>
                  <a:lnTo>
                    <a:pt x="781515" y="313596"/>
                  </a:lnTo>
                  <a:lnTo>
                    <a:pt x="781692" y="330543"/>
                  </a:lnTo>
                  <a:lnTo>
                    <a:pt x="781868" y="329084"/>
                  </a:lnTo>
                  <a:lnTo>
                    <a:pt x="782219" y="411803"/>
                  </a:lnTo>
                  <a:lnTo>
                    <a:pt x="782395" y="344685"/>
                  </a:lnTo>
                  <a:lnTo>
                    <a:pt x="782570" y="353416"/>
                  </a:lnTo>
                  <a:lnTo>
                    <a:pt x="783095" y="287200"/>
                  </a:lnTo>
                  <a:lnTo>
                    <a:pt x="783269" y="417277"/>
                  </a:lnTo>
                  <a:lnTo>
                    <a:pt x="783618" y="432616"/>
                  </a:lnTo>
                  <a:lnTo>
                    <a:pt x="783792" y="333081"/>
                  </a:lnTo>
                  <a:lnTo>
                    <a:pt x="783966" y="357375"/>
                  </a:lnTo>
                  <a:lnTo>
                    <a:pt x="784140" y="387646"/>
                  </a:lnTo>
                  <a:lnTo>
                    <a:pt x="784487" y="359797"/>
                  </a:lnTo>
                  <a:lnTo>
                    <a:pt x="784660" y="314674"/>
                  </a:lnTo>
                  <a:lnTo>
                    <a:pt x="784833" y="308620"/>
                  </a:lnTo>
                  <a:lnTo>
                    <a:pt x="785006" y="404272"/>
                  </a:lnTo>
                  <a:lnTo>
                    <a:pt x="785178" y="352344"/>
                  </a:lnTo>
                  <a:lnTo>
                    <a:pt x="785351" y="356786"/>
                  </a:lnTo>
                  <a:lnTo>
                    <a:pt x="785695" y="442450"/>
                  </a:lnTo>
                  <a:lnTo>
                    <a:pt x="785867" y="305955"/>
                  </a:lnTo>
                  <a:lnTo>
                    <a:pt x="786039" y="467761"/>
                  </a:lnTo>
                  <a:lnTo>
                    <a:pt x="786724" y="323935"/>
                  </a:lnTo>
                  <a:lnTo>
                    <a:pt x="786895" y="387477"/>
                  </a:lnTo>
                  <a:lnTo>
                    <a:pt x="787066" y="337897"/>
                  </a:lnTo>
                  <a:lnTo>
                    <a:pt x="787407" y="397392"/>
                  </a:lnTo>
                  <a:lnTo>
                    <a:pt x="787577" y="481941"/>
                  </a:lnTo>
                  <a:lnTo>
                    <a:pt x="787917" y="337158"/>
                  </a:lnTo>
                  <a:lnTo>
                    <a:pt x="788087" y="427454"/>
                  </a:lnTo>
                  <a:lnTo>
                    <a:pt x="788256" y="337829"/>
                  </a:lnTo>
                  <a:lnTo>
                    <a:pt x="788426" y="312754"/>
                  </a:lnTo>
                  <a:lnTo>
                    <a:pt x="788764" y="377532"/>
                  </a:lnTo>
                  <a:lnTo>
                    <a:pt x="788933" y="424323"/>
                  </a:lnTo>
                  <a:lnTo>
                    <a:pt x="789607" y="336721"/>
                  </a:lnTo>
                  <a:lnTo>
                    <a:pt x="789775" y="417208"/>
                  </a:lnTo>
                  <a:lnTo>
                    <a:pt x="789943" y="379786"/>
                  </a:lnTo>
                  <a:lnTo>
                    <a:pt x="790111" y="462581"/>
                  </a:lnTo>
                  <a:lnTo>
                    <a:pt x="790278" y="411443"/>
                  </a:lnTo>
                  <a:lnTo>
                    <a:pt x="790446" y="370932"/>
                  </a:lnTo>
                  <a:lnTo>
                    <a:pt x="790780" y="399813"/>
                  </a:lnTo>
                  <a:lnTo>
                    <a:pt x="790947" y="345902"/>
                  </a:lnTo>
                  <a:lnTo>
                    <a:pt x="791114" y="325370"/>
                  </a:lnTo>
                  <a:lnTo>
                    <a:pt x="791779" y="371885"/>
                  </a:lnTo>
                  <a:lnTo>
                    <a:pt x="791945" y="376210"/>
                  </a:lnTo>
                  <a:lnTo>
                    <a:pt x="792111" y="434710"/>
                  </a:lnTo>
                  <a:lnTo>
                    <a:pt x="792442" y="351368"/>
                  </a:lnTo>
                  <a:lnTo>
                    <a:pt x="792607" y="421895"/>
                  </a:lnTo>
                  <a:lnTo>
                    <a:pt x="792772" y="295397"/>
                  </a:lnTo>
                  <a:lnTo>
                    <a:pt x="793102" y="439426"/>
                  </a:lnTo>
                  <a:lnTo>
                    <a:pt x="793267" y="368910"/>
                  </a:lnTo>
                  <a:lnTo>
                    <a:pt x="793595" y="385150"/>
                  </a:lnTo>
                  <a:lnTo>
                    <a:pt x="793760" y="313680"/>
                  </a:lnTo>
                  <a:lnTo>
                    <a:pt x="793924" y="351113"/>
                  </a:lnTo>
                  <a:lnTo>
                    <a:pt x="794088" y="320811"/>
                  </a:lnTo>
                  <a:lnTo>
                    <a:pt x="794251" y="320049"/>
                  </a:lnTo>
                  <a:lnTo>
                    <a:pt x="794578" y="503959"/>
                  </a:lnTo>
                  <a:lnTo>
                    <a:pt x="794742" y="329795"/>
                  </a:lnTo>
                  <a:lnTo>
                    <a:pt x="795393" y="471875"/>
                  </a:lnTo>
                  <a:lnTo>
                    <a:pt x="795555" y="349311"/>
                  </a:lnTo>
                  <a:lnTo>
                    <a:pt x="795718" y="451089"/>
                  </a:lnTo>
                  <a:lnTo>
                    <a:pt x="796042" y="349757"/>
                  </a:lnTo>
                  <a:lnTo>
                    <a:pt x="796204" y="423390"/>
                  </a:lnTo>
                  <a:lnTo>
                    <a:pt x="796365" y="301466"/>
                  </a:lnTo>
                  <a:lnTo>
                    <a:pt x="796527" y="513749"/>
                  </a:lnTo>
                  <a:lnTo>
                    <a:pt x="796688" y="381216"/>
                  </a:lnTo>
                  <a:lnTo>
                    <a:pt x="796850" y="344901"/>
                  </a:lnTo>
                  <a:lnTo>
                    <a:pt x="797011" y="340446"/>
                  </a:lnTo>
                  <a:lnTo>
                    <a:pt x="797172" y="529367"/>
                  </a:lnTo>
                  <a:lnTo>
                    <a:pt x="797493" y="414348"/>
                  </a:lnTo>
                  <a:lnTo>
                    <a:pt x="797653" y="454983"/>
                  </a:lnTo>
                  <a:lnTo>
                    <a:pt x="797974" y="329553"/>
                  </a:lnTo>
                  <a:lnTo>
                    <a:pt x="798134" y="361131"/>
                  </a:lnTo>
                  <a:lnTo>
                    <a:pt x="798294" y="367815"/>
                  </a:lnTo>
                  <a:lnTo>
                    <a:pt x="798613" y="342888"/>
                  </a:lnTo>
                  <a:lnTo>
                    <a:pt x="798932" y="396145"/>
                  </a:lnTo>
                  <a:lnTo>
                    <a:pt x="799091" y="441384"/>
                  </a:lnTo>
                  <a:lnTo>
                    <a:pt x="799250" y="301520"/>
                  </a:lnTo>
                  <a:lnTo>
                    <a:pt x="799568" y="474667"/>
                  </a:lnTo>
                  <a:lnTo>
                    <a:pt x="799726" y="361975"/>
                  </a:lnTo>
                  <a:lnTo>
                    <a:pt x="799885" y="428388"/>
                  </a:lnTo>
                  <a:lnTo>
                    <a:pt x="800043" y="143050"/>
                  </a:lnTo>
                  <a:lnTo>
                    <a:pt x="800359" y="312173"/>
                  </a:lnTo>
                  <a:lnTo>
                    <a:pt x="800517" y="337452"/>
                  </a:lnTo>
                  <a:lnTo>
                    <a:pt x="800832" y="474906"/>
                  </a:lnTo>
                  <a:lnTo>
                    <a:pt x="800989" y="322911"/>
                  </a:lnTo>
                  <a:lnTo>
                    <a:pt x="801147" y="367343"/>
                  </a:lnTo>
                  <a:lnTo>
                    <a:pt x="801304" y="407156"/>
                  </a:lnTo>
                  <a:lnTo>
                    <a:pt x="801461" y="533008"/>
                  </a:lnTo>
                  <a:lnTo>
                    <a:pt x="801617" y="326470"/>
                  </a:lnTo>
                  <a:lnTo>
                    <a:pt x="801774" y="346974"/>
                  </a:lnTo>
                  <a:lnTo>
                    <a:pt x="801931" y="421677"/>
                  </a:lnTo>
                  <a:lnTo>
                    <a:pt x="802399" y="343008"/>
                  </a:lnTo>
                  <a:lnTo>
                    <a:pt x="802555" y="357238"/>
                  </a:lnTo>
                  <a:lnTo>
                    <a:pt x="802711" y="380566"/>
                  </a:lnTo>
                  <a:lnTo>
                    <a:pt x="802867" y="362847"/>
                  </a:lnTo>
                  <a:lnTo>
                    <a:pt x="803178" y="561003"/>
                  </a:lnTo>
                  <a:lnTo>
                    <a:pt x="803333" y="347076"/>
                  </a:lnTo>
                  <a:lnTo>
                    <a:pt x="803488" y="435290"/>
                  </a:lnTo>
                  <a:lnTo>
                    <a:pt x="803952" y="296862"/>
                  </a:lnTo>
                  <a:lnTo>
                    <a:pt x="804107" y="313151"/>
                  </a:lnTo>
                  <a:lnTo>
                    <a:pt x="804261" y="366831"/>
                  </a:lnTo>
                  <a:lnTo>
                    <a:pt x="804724" y="360340"/>
                  </a:lnTo>
                  <a:lnTo>
                    <a:pt x="804877" y="400608"/>
                  </a:lnTo>
                  <a:lnTo>
                    <a:pt x="805031" y="377495"/>
                  </a:lnTo>
                  <a:lnTo>
                    <a:pt x="805338" y="399661"/>
                  </a:lnTo>
                  <a:lnTo>
                    <a:pt x="805491" y="344033"/>
                  </a:lnTo>
                  <a:lnTo>
                    <a:pt x="805644" y="335712"/>
                  </a:lnTo>
                  <a:lnTo>
                    <a:pt x="805950" y="433197"/>
                  </a:lnTo>
                  <a:lnTo>
                    <a:pt x="806103" y="391919"/>
                  </a:lnTo>
                  <a:lnTo>
                    <a:pt x="806256" y="411554"/>
                  </a:lnTo>
                  <a:lnTo>
                    <a:pt x="806408" y="381871"/>
                  </a:lnTo>
                  <a:lnTo>
                    <a:pt x="806560" y="478342"/>
                  </a:lnTo>
                  <a:lnTo>
                    <a:pt x="806865" y="390137"/>
                  </a:lnTo>
                  <a:lnTo>
                    <a:pt x="807017" y="286577"/>
                  </a:lnTo>
                  <a:lnTo>
                    <a:pt x="807320" y="443205"/>
                  </a:lnTo>
                  <a:lnTo>
                    <a:pt x="807623" y="366027"/>
                  </a:lnTo>
                  <a:lnTo>
                    <a:pt x="807774" y="354693"/>
                  </a:lnTo>
                  <a:lnTo>
                    <a:pt x="807925" y="426245"/>
                  </a:lnTo>
                  <a:lnTo>
                    <a:pt x="808076" y="330771"/>
                  </a:lnTo>
                  <a:lnTo>
                    <a:pt x="808227" y="417934"/>
                  </a:lnTo>
                  <a:lnTo>
                    <a:pt x="808378" y="356057"/>
                  </a:lnTo>
                  <a:lnTo>
                    <a:pt x="808679" y="325461"/>
                  </a:lnTo>
                  <a:lnTo>
                    <a:pt x="808979" y="363160"/>
                  </a:lnTo>
                  <a:lnTo>
                    <a:pt x="809129" y="492112"/>
                  </a:lnTo>
                  <a:lnTo>
                    <a:pt x="809429" y="318667"/>
                  </a:lnTo>
                  <a:lnTo>
                    <a:pt x="809728" y="362253"/>
                  </a:lnTo>
                  <a:lnTo>
                    <a:pt x="809878" y="367565"/>
                  </a:lnTo>
                  <a:lnTo>
                    <a:pt x="810325" y="276143"/>
                  </a:lnTo>
                  <a:lnTo>
                    <a:pt x="810474" y="539803"/>
                  </a:lnTo>
                  <a:lnTo>
                    <a:pt x="810623" y="360391"/>
                  </a:lnTo>
                  <a:lnTo>
                    <a:pt x="810771" y="341244"/>
                  </a:lnTo>
                  <a:lnTo>
                    <a:pt x="810920" y="430119"/>
                  </a:lnTo>
                  <a:lnTo>
                    <a:pt x="811216" y="373722"/>
                  </a:lnTo>
                  <a:lnTo>
                    <a:pt x="811365" y="444895"/>
                  </a:lnTo>
                  <a:lnTo>
                    <a:pt x="811513" y="316053"/>
                  </a:lnTo>
                  <a:lnTo>
                    <a:pt x="811660" y="484029"/>
                  </a:lnTo>
                  <a:lnTo>
                    <a:pt x="811956" y="366516"/>
                  </a:lnTo>
                  <a:lnTo>
                    <a:pt x="812103" y="413500"/>
                  </a:lnTo>
                  <a:lnTo>
                    <a:pt x="812545" y="303483"/>
                  </a:lnTo>
                  <a:lnTo>
                    <a:pt x="812692" y="318644"/>
                  </a:lnTo>
                  <a:lnTo>
                    <a:pt x="812839" y="353190"/>
                  </a:lnTo>
                  <a:lnTo>
                    <a:pt x="813278" y="330443"/>
                  </a:lnTo>
                  <a:lnTo>
                    <a:pt x="813425" y="326240"/>
                  </a:lnTo>
                  <a:lnTo>
                    <a:pt x="813571" y="398682"/>
                  </a:lnTo>
                  <a:lnTo>
                    <a:pt x="813717" y="313884"/>
                  </a:lnTo>
                  <a:lnTo>
                    <a:pt x="814009" y="343372"/>
                  </a:lnTo>
                  <a:lnTo>
                    <a:pt x="814154" y="436496"/>
                  </a:lnTo>
                  <a:lnTo>
                    <a:pt x="814300" y="315978"/>
                  </a:lnTo>
                  <a:lnTo>
                    <a:pt x="814445" y="471845"/>
                  </a:lnTo>
                  <a:lnTo>
                    <a:pt x="814736" y="464753"/>
                  </a:lnTo>
                  <a:lnTo>
                    <a:pt x="814881" y="412066"/>
                  </a:lnTo>
                  <a:lnTo>
                    <a:pt x="815171" y="441437"/>
                  </a:lnTo>
                  <a:lnTo>
                    <a:pt x="815460" y="305270"/>
                  </a:lnTo>
                  <a:lnTo>
                    <a:pt x="815605" y="302682"/>
                  </a:lnTo>
                  <a:lnTo>
                    <a:pt x="815749" y="380955"/>
                  </a:lnTo>
                  <a:lnTo>
                    <a:pt x="816181" y="296662"/>
                  </a:lnTo>
                  <a:lnTo>
                    <a:pt x="816325" y="315212"/>
                  </a:lnTo>
                  <a:lnTo>
                    <a:pt x="816899" y="424600"/>
                  </a:lnTo>
                  <a:lnTo>
                    <a:pt x="817043" y="338775"/>
                  </a:lnTo>
                  <a:lnTo>
                    <a:pt x="817186" y="444075"/>
                  </a:lnTo>
                  <a:lnTo>
                    <a:pt x="817614" y="388868"/>
                  </a:lnTo>
                  <a:lnTo>
                    <a:pt x="817757" y="406226"/>
                  </a:lnTo>
                  <a:lnTo>
                    <a:pt x="818042" y="139129"/>
                  </a:lnTo>
                  <a:lnTo>
                    <a:pt x="818327" y="381468"/>
                  </a:lnTo>
                  <a:lnTo>
                    <a:pt x="818469" y="350796"/>
                  </a:lnTo>
                  <a:lnTo>
                    <a:pt x="818894" y="535614"/>
                  </a:lnTo>
                  <a:lnTo>
                    <a:pt x="819036" y="293775"/>
                  </a:lnTo>
                  <a:lnTo>
                    <a:pt x="819177" y="349840"/>
                  </a:lnTo>
                  <a:lnTo>
                    <a:pt x="819319" y="416612"/>
                  </a:lnTo>
                  <a:lnTo>
                    <a:pt x="819742" y="303890"/>
                  </a:lnTo>
                  <a:lnTo>
                    <a:pt x="819883" y="369404"/>
                  </a:lnTo>
                  <a:lnTo>
                    <a:pt x="820024" y="353064"/>
                  </a:lnTo>
                  <a:lnTo>
                    <a:pt x="820164" y="315806"/>
                  </a:lnTo>
                  <a:lnTo>
                    <a:pt x="820305" y="699107"/>
                  </a:lnTo>
                  <a:lnTo>
                    <a:pt x="820585" y="335827"/>
                  </a:lnTo>
                  <a:lnTo>
                    <a:pt x="820726" y="301619"/>
                  </a:lnTo>
                  <a:lnTo>
                    <a:pt x="821285" y="478066"/>
                  </a:lnTo>
                  <a:lnTo>
                    <a:pt x="821425" y="439024"/>
                  </a:lnTo>
                  <a:lnTo>
                    <a:pt x="821982" y="328526"/>
                  </a:lnTo>
                  <a:lnTo>
                    <a:pt x="822121" y="369493"/>
                  </a:lnTo>
                  <a:lnTo>
                    <a:pt x="822399" y="534340"/>
                  </a:lnTo>
                  <a:lnTo>
                    <a:pt x="822538" y="285444"/>
                  </a:lnTo>
                  <a:lnTo>
                    <a:pt x="822677" y="294131"/>
                  </a:lnTo>
                  <a:lnTo>
                    <a:pt x="822815" y="324998"/>
                  </a:lnTo>
                  <a:lnTo>
                    <a:pt x="823092" y="292830"/>
                  </a:lnTo>
                  <a:lnTo>
                    <a:pt x="823368" y="399933"/>
                  </a:lnTo>
                  <a:lnTo>
                    <a:pt x="823506" y="467286"/>
                  </a:lnTo>
                  <a:lnTo>
                    <a:pt x="823781" y="310812"/>
                  </a:lnTo>
                  <a:lnTo>
                    <a:pt x="824056" y="600649"/>
                  </a:lnTo>
                  <a:lnTo>
                    <a:pt x="824194" y="396558"/>
                  </a:lnTo>
                  <a:lnTo>
                    <a:pt x="824331" y="460595"/>
                  </a:lnTo>
                  <a:lnTo>
                    <a:pt x="824605" y="358994"/>
                  </a:lnTo>
                  <a:lnTo>
                    <a:pt x="824879" y="370644"/>
                  </a:lnTo>
                  <a:lnTo>
                    <a:pt x="825016" y="317974"/>
                  </a:lnTo>
                  <a:lnTo>
                    <a:pt x="825152" y="311275"/>
                  </a:lnTo>
                  <a:lnTo>
                    <a:pt x="825289" y="442633"/>
                  </a:lnTo>
                  <a:lnTo>
                    <a:pt x="825562" y="353187"/>
                  </a:lnTo>
                  <a:lnTo>
                    <a:pt x="825698" y="404332"/>
                  </a:lnTo>
                  <a:lnTo>
                    <a:pt x="826106" y="336957"/>
                  </a:lnTo>
                  <a:lnTo>
                    <a:pt x="826242" y="356427"/>
                  </a:lnTo>
                  <a:lnTo>
                    <a:pt x="826377" y="329761"/>
                  </a:lnTo>
                  <a:lnTo>
                    <a:pt x="826648" y="434801"/>
                  </a:lnTo>
                  <a:lnTo>
                    <a:pt x="827054" y="308853"/>
                  </a:lnTo>
                  <a:lnTo>
                    <a:pt x="827189" y="349553"/>
                  </a:lnTo>
                  <a:lnTo>
                    <a:pt x="827324" y="294615"/>
                  </a:lnTo>
                  <a:lnTo>
                    <a:pt x="827458" y="393338"/>
                  </a:lnTo>
                  <a:lnTo>
                    <a:pt x="827728" y="332748"/>
                  </a:lnTo>
                  <a:lnTo>
                    <a:pt x="827862" y="410704"/>
                  </a:lnTo>
                  <a:lnTo>
                    <a:pt x="828399" y="318230"/>
                  </a:lnTo>
                  <a:lnTo>
                    <a:pt x="828533" y="364331"/>
                  </a:lnTo>
                  <a:lnTo>
                    <a:pt x="828934" y="309131"/>
                  </a:lnTo>
                  <a:lnTo>
                    <a:pt x="829201" y="376036"/>
                  </a:lnTo>
                  <a:lnTo>
                    <a:pt x="829334" y="402538"/>
                  </a:lnTo>
                  <a:lnTo>
                    <a:pt x="829600" y="317957"/>
                  </a:lnTo>
                  <a:lnTo>
                    <a:pt x="829866" y="401276"/>
                  </a:lnTo>
                  <a:lnTo>
                    <a:pt x="829999" y="381666"/>
                  </a:lnTo>
                  <a:lnTo>
                    <a:pt x="830397" y="442879"/>
                  </a:lnTo>
                  <a:lnTo>
                    <a:pt x="830529" y="307320"/>
                  </a:lnTo>
                  <a:lnTo>
                    <a:pt x="830662" y="407686"/>
                  </a:lnTo>
                  <a:lnTo>
                    <a:pt x="830794" y="346159"/>
                  </a:lnTo>
                  <a:lnTo>
                    <a:pt x="830926" y="327417"/>
                  </a:lnTo>
                  <a:lnTo>
                    <a:pt x="831058" y="432153"/>
                  </a:lnTo>
                  <a:lnTo>
                    <a:pt x="831321" y="386392"/>
                  </a:lnTo>
                  <a:lnTo>
                    <a:pt x="831453" y="535921"/>
                  </a:lnTo>
                  <a:lnTo>
                    <a:pt x="831716" y="301332"/>
                  </a:lnTo>
                  <a:lnTo>
                    <a:pt x="832110" y="364926"/>
                  </a:lnTo>
                  <a:lnTo>
                    <a:pt x="832241" y="404582"/>
                  </a:lnTo>
                  <a:lnTo>
                    <a:pt x="832503" y="340312"/>
                  </a:lnTo>
                  <a:lnTo>
                    <a:pt x="832764" y="362511"/>
                  </a:lnTo>
                  <a:lnTo>
                    <a:pt x="832895" y="311848"/>
                  </a:lnTo>
                  <a:lnTo>
                    <a:pt x="833025" y="296889"/>
                  </a:lnTo>
                  <a:lnTo>
                    <a:pt x="833156" y="506537"/>
                  </a:lnTo>
                  <a:lnTo>
                    <a:pt x="833546" y="369812"/>
                  </a:lnTo>
                  <a:lnTo>
                    <a:pt x="833676" y="372845"/>
                  </a:lnTo>
                  <a:lnTo>
                    <a:pt x="833936" y="405728"/>
                  </a:lnTo>
                  <a:lnTo>
                    <a:pt x="834065" y="330589"/>
                  </a:lnTo>
                  <a:lnTo>
                    <a:pt x="834195" y="355605"/>
                  </a:lnTo>
                  <a:lnTo>
                    <a:pt x="834324" y="140622"/>
                  </a:lnTo>
                  <a:lnTo>
                    <a:pt x="834841" y="418850"/>
                  </a:lnTo>
                  <a:lnTo>
                    <a:pt x="834970" y="318956"/>
                  </a:lnTo>
                  <a:lnTo>
                    <a:pt x="835099" y="407578"/>
                  </a:lnTo>
                  <a:lnTo>
                    <a:pt x="835357" y="417096"/>
                  </a:lnTo>
                  <a:lnTo>
                    <a:pt x="835485" y="298399"/>
                  </a:lnTo>
                  <a:lnTo>
                    <a:pt x="835614" y="333554"/>
                  </a:lnTo>
                  <a:lnTo>
                    <a:pt x="835742" y="389368"/>
                  </a:lnTo>
                  <a:lnTo>
                    <a:pt x="835999" y="443455"/>
                  </a:lnTo>
                  <a:lnTo>
                    <a:pt x="836255" y="296115"/>
                  </a:lnTo>
                  <a:lnTo>
                    <a:pt x="836383" y="323569"/>
                  </a:lnTo>
                  <a:lnTo>
                    <a:pt x="836510" y="340159"/>
                  </a:lnTo>
                  <a:lnTo>
                    <a:pt x="836766" y="330764"/>
                  </a:lnTo>
                  <a:lnTo>
                    <a:pt x="837148" y="428595"/>
                  </a:lnTo>
                  <a:lnTo>
                    <a:pt x="837275" y="392747"/>
                  </a:lnTo>
                  <a:lnTo>
                    <a:pt x="837530" y="491686"/>
                  </a:lnTo>
                  <a:lnTo>
                    <a:pt x="837657" y="317305"/>
                  </a:lnTo>
                  <a:lnTo>
                    <a:pt x="837783" y="366124"/>
                  </a:lnTo>
                  <a:lnTo>
                    <a:pt x="837910" y="359493"/>
                  </a:lnTo>
                  <a:lnTo>
                    <a:pt x="838163" y="443482"/>
                  </a:lnTo>
                  <a:lnTo>
                    <a:pt x="838290" y="321207"/>
                  </a:lnTo>
                  <a:lnTo>
                    <a:pt x="838543" y="399933"/>
                  </a:lnTo>
                  <a:lnTo>
                    <a:pt x="838669" y="334622"/>
                  </a:lnTo>
                  <a:lnTo>
                    <a:pt x="838921" y="410336"/>
                  </a:lnTo>
                  <a:lnTo>
                    <a:pt x="839047" y="300795"/>
                  </a:lnTo>
                  <a:lnTo>
                    <a:pt x="839299" y="304199"/>
                  </a:lnTo>
                  <a:lnTo>
                    <a:pt x="839424" y="353653"/>
                  </a:lnTo>
                  <a:lnTo>
                    <a:pt x="839801" y="443657"/>
                  </a:lnTo>
                  <a:lnTo>
                    <a:pt x="840051" y="301875"/>
                  </a:lnTo>
                  <a:lnTo>
                    <a:pt x="840176" y="350363"/>
                  </a:lnTo>
                  <a:lnTo>
                    <a:pt x="840301" y="403000"/>
                  </a:lnTo>
                  <a:lnTo>
                    <a:pt x="840426" y="299656"/>
                  </a:lnTo>
                  <a:lnTo>
                    <a:pt x="840676" y="328092"/>
                  </a:lnTo>
                  <a:lnTo>
                    <a:pt x="840800" y="319682"/>
                  </a:lnTo>
                  <a:lnTo>
                    <a:pt x="841422" y="427964"/>
                  </a:lnTo>
                  <a:lnTo>
                    <a:pt x="841546" y="388372"/>
                  </a:lnTo>
                  <a:lnTo>
                    <a:pt x="841794" y="330021"/>
                  </a:lnTo>
                  <a:lnTo>
                    <a:pt x="842166" y="409860"/>
                  </a:lnTo>
                  <a:lnTo>
                    <a:pt x="842289" y="390381"/>
                  </a:lnTo>
                  <a:lnTo>
                    <a:pt x="842413" y="315259"/>
                  </a:lnTo>
                  <a:lnTo>
                    <a:pt x="842536" y="400477"/>
                  </a:lnTo>
                  <a:lnTo>
                    <a:pt x="842906" y="320804"/>
                  </a:lnTo>
                  <a:lnTo>
                    <a:pt x="843029" y="343816"/>
                  </a:lnTo>
                  <a:lnTo>
                    <a:pt x="843275" y="398730"/>
                  </a:lnTo>
                  <a:lnTo>
                    <a:pt x="843520" y="311120"/>
                  </a:lnTo>
                  <a:lnTo>
                    <a:pt x="843643" y="375182"/>
                  </a:lnTo>
                  <a:lnTo>
                    <a:pt x="843765" y="316839"/>
                  </a:lnTo>
                  <a:lnTo>
                    <a:pt x="843887" y="550874"/>
                  </a:lnTo>
                  <a:lnTo>
                    <a:pt x="844376" y="326258"/>
                  </a:lnTo>
                  <a:lnTo>
                    <a:pt x="844498" y="320907"/>
                  </a:lnTo>
                  <a:lnTo>
                    <a:pt x="844620" y="466263"/>
                  </a:lnTo>
                  <a:lnTo>
                    <a:pt x="844985" y="328425"/>
                  </a:lnTo>
                  <a:lnTo>
                    <a:pt x="845107" y="316778"/>
                  </a:lnTo>
                  <a:lnTo>
                    <a:pt x="845350" y="274746"/>
                  </a:lnTo>
                  <a:lnTo>
                    <a:pt x="845713" y="398810"/>
                  </a:lnTo>
                  <a:lnTo>
                    <a:pt x="845834" y="356044"/>
                  </a:lnTo>
                  <a:lnTo>
                    <a:pt x="846076" y="404694"/>
                  </a:lnTo>
                  <a:lnTo>
                    <a:pt x="846438" y="349406"/>
                  </a:lnTo>
                  <a:lnTo>
                    <a:pt x="846559" y="372896"/>
                  </a:lnTo>
                  <a:lnTo>
                    <a:pt x="846679" y="330185"/>
                  </a:lnTo>
                  <a:lnTo>
                    <a:pt x="846800" y="486026"/>
                  </a:lnTo>
                  <a:lnTo>
                    <a:pt x="847160" y="379209"/>
                  </a:lnTo>
                  <a:lnTo>
                    <a:pt x="847280" y="342644"/>
                  </a:lnTo>
                  <a:lnTo>
                    <a:pt x="847400" y="302996"/>
                  </a:lnTo>
                  <a:lnTo>
                    <a:pt x="847640" y="509577"/>
                  </a:lnTo>
                  <a:lnTo>
                    <a:pt x="847879" y="305095"/>
                  </a:lnTo>
                  <a:lnTo>
                    <a:pt x="847998" y="393838"/>
                  </a:lnTo>
                  <a:lnTo>
                    <a:pt x="848356" y="333483"/>
                  </a:lnTo>
                  <a:lnTo>
                    <a:pt x="848595" y="358845"/>
                  </a:lnTo>
                  <a:lnTo>
                    <a:pt x="848714" y="370524"/>
                  </a:lnTo>
                  <a:lnTo>
                    <a:pt x="849189" y="143252"/>
                  </a:lnTo>
                  <a:lnTo>
                    <a:pt x="849308" y="368828"/>
                  </a:lnTo>
                  <a:lnTo>
                    <a:pt x="849426" y="334995"/>
                  </a:lnTo>
                  <a:lnTo>
                    <a:pt x="849781" y="281418"/>
                  </a:lnTo>
                  <a:lnTo>
                    <a:pt x="850017" y="451793"/>
                  </a:lnTo>
                  <a:lnTo>
                    <a:pt x="850135" y="327921"/>
                  </a:lnTo>
                  <a:lnTo>
                    <a:pt x="850253" y="329125"/>
                  </a:lnTo>
                  <a:lnTo>
                    <a:pt x="850724" y="464692"/>
                  </a:lnTo>
                  <a:lnTo>
                    <a:pt x="850842" y="376511"/>
                  </a:lnTo>
                  <a:lnTo>
                    <a:pt x="850959" y="351183"/>
                  </a:lnTo>
                  <a:lnTo>
                    <a:pt x="851077" y="373658"/>
                  </a:lnTo>
                  <a:lnTo>
                    <a:pt x="851545" y="288612"/>
                  </a:lnTo>
                  <a:lnTo>
                    <a:pt x="851662" y="366571"/>
                  </a:lnTo>
                  <a:lnTo>
                    <a:pt x="851896" y="279772"/>
                  </a:lnTo>
                  <a:lnTo>
                    <a:pt x="852129" y="428921"/>
                  </a:lnTo>
                  <a:lnTo>
                    <a:pt x="852246" y="283197"/>
                  </a:lnTo>
                  <a:lnTo>
                    <a:pt x="852362" y="297548"/>
                  </a:lnTo>
                  <a:lnTo>
                    <a:pt x="852828" y="438571"/>
                  </a:lnTo>
                  <a:lnTo>
                    <a:pt x="852944" y="405176"/>
                  </a:lnTo>
                  <a:lnTo>
                    <a:pt x="853060" y="333204"/>
                  </a:lnTo>
                  <a:lnTo>
                    <a:pt x="853291" y="462151"/>
                  </a:lnTo>
                  <a:lnTo>
                    <a:pt x="853639" y="304695"/>
                  </a:lnTo>
                  <a:lnTo>
                    <a:pt x="853754" y="339012"/>
                  </a:lnTo>
                  <a:lnTo>
                    <a:pt x="853985" y="415885"/>
                  </a:lnTo>
                  <a:lnTo>
                    <a:pt x="854331" y="304233"/>
                  </a:lnTo>
                  <a:lnTo>
                    <a:pt x="854446" y="376930"/>
                  </a:lnTo>
                  <a:lnTo>
                    <a:pt x="854561" y="332042"/>
                  </a:lnTo>
                  <a:lnTo>
                    <a:pt x="855135" y="481724"/>
                  </a:lnTo>
                  <a:lnTo>
                    <a:pt x="855249" y="325019"/>
                  </a:lnTo>
                  <a:lnTo>
                    <a:pt x="855821" y="441205"/>
                  </a:lnTo>
                  <a:lnTo>
                    <a:pt x="855935" y="432301"/>
                  </a:lnTo>
                  <a:lnTo>
                    <a:pt x="856049" y="305540"/>
                  </a:lnTo>
                  <a:lnTo>
                    <a:pt x="856390" y="447512"/>
                  </a:lnTo>
                  <a:lnTo>
                    <a:pt x="856618" y="390345"/>
                  </a:lnTo>
                  <a:lnTo>
                    <a:pt x="856731" y="312836"/>
                  </a:lnTo>
                  <a:lnTo>
                    <a:pt x="857185" y="445375"/>
                  </a:lnTo>
                  <a:lnTo>
                    <a:pt x="857298" y="436850"/>
                  </a:lnTo>
                  <a:lnTo>
                    <a:pt x="857411" y="341698"/>
                  </a:lnTo>
                  <a:lnTo>
                    <a:pt x="857637" y="378529"/>
                  </a:lnTo>
                  <a:lnTo>
                    <a:pt x="857863" y="335646"/>
                  </a:lnTo>
                  <a:lnTo>
                    <a:pt x="857975" y="361088"/>
                  </a:lnTo>
                  <a:lnTo>
                    <a:pt x="858088" y="463100"/>
                  </a:lnTo>
                  <a:lnTo>
                    <a:pt x="858762" y="315321"/>
                  </a:lnTo>
                  <a:lnTo>
                    <a:pt x="858874" y="394939"/>
                  </a:lnTo>
                  <a:lnTo>
                    <a:pt x="859210" y="435412"/>
                  </a:lnTo>
                  <a:lnTo>
                    <a:pt x="859322" y="282564"/>
                  </a:lnTo>
                  <a:lnTo>
                    <a:pt x="859434" y="400107"/>
                  </a:lnTo>
                  <a:lnTo>
                    <a:pt x="859546" y="303403"/>
                  </a:lnTo>
                  <a:lnTo>
                    <a:pt x="859880" y="388925"/>
                  </a:lnTo>
                  <a:lnTo>
                    <a:pt x="859992" y="292466"/>
                  </a:lnTo>
                  <a:lnTo>
                    <a:pt x="860214" y="327840"/>
                  </a:lnTo>
                  <a:lnTo>
                    <a:pt x="860326" y="342153"/>
                  </a:lnTo>
                  <a:lnTo>
                    <a:pt x="860659" y="427226"/>
                  </a:lnTo>
                  <a:lnTo>
                    <a:pt x="860770" y="290723"/>
                  </a:lnTo>
                  <a:lnTo>
                    <a:pt x="860880" y="319487"/>
                  </a:lnTo>
                  <a:lnTo>
                    <a:pt x="860991" y="340030"/>
                  </a:lnTo>
                  <a:lnTo>
                    <a:pt x="861102" y="322547"/>
                  </a:lnTo>
                  <a:lnTo>
                    <a:pt x="861323" y="408536"/>
                  </a:lnTo>
                  <a:lnTo>
                    <a:pt x="861654" y="333575"/>
                  </a:lnTo>
                  <a:lnTo>
                    <a:pt x="861764" y="318411"/>
                  </a:lnTo>
                  <a:lnTo>
                    <a:pt x="861874" y="423985"/>
                  </a:lnTo>
                  <a:lnTo>
                    <a:pt x="861985" y="294665"/>
                  </a:lnTo>
                  <a:lnTo>
                    <a:pt x="862315" y="315354"/>
                  </a:lnTo>
                  <a:lnTo>
                    <a:pt x="862424" y="373553"/>
                  </a:lnTo>
                  <a:lnTo>
                    <a:pt x="862863" y="142619"/>
                  </a:lnTo>
                  <a:lnTo>
                    <a:pt x="863082" y="475326"/>
                  </a:lnTo>
                  <a:lnTo>
                    <a:pt x="863191" y="328552"/>
                  </a:lnTo>
                  <a:lnTo>
                    <a:pt x="863628" y="389576"/>
                  </a:lnTo>
                  <a:lnTo>
                    <a:pt x="863737" y="348121"/>
                  </a:lnTo>
                  <a:lnTo>
                    <a:pt x="863846" y="343064"/>
                  </a:lnTo>
                  <a:lnTo>
                    <a:pt x="863955" y="303392"/>
                  </a:lnTo>
                  <a:lnTo>
                    <a:pt x="864498" y="430852"/>
                  </a:lnTo>
                  <a:lnTo>
                    <a:pt x="864606" y="372087"/>
                  </a:lnTo>
                  <a:lnTo>
                    <a:pt x="864715" y="295080"/>
                  </a:lnTo>
                  <a:lnTo>
                    <a:pt x="864931" y="398067"/>
                  </a:lnTo>
                  <a:lnTo>
                    <a:pt x="865255" y="317609"/>
                  </a:lnTo>
                  <a:lnTo>
                    <a:pt x="865363" y="377239"/>
                  </a:lnTo>
                  <a:lnTo>
                    <a:pt x="865579" y="420286"/>
                  </a:lnTo>
                  <a:lnTo>
                    <a:pt x="865794" y="330216"/>
                  </a:lnTo>
                  <a:lnTo>
                    <a:pt x="865902" y="371316"/>
                  </a:lnTo>
                  <a:lnTo>
                    <a:pt x="866010" y="313016"/>
                  </a:lnTo>
                  <a:lnTo>
                    <a:pt x="866332" y="344825"/>
                  </a:lnTo>
                  <a:lnTo>
                    <a:pt x="866546" y="310335"/>
                  </a:lnTo>
                  <a:lnTo>
                    <a:pt x="866653" y="329420"/>
                  </a:lnTo>
                  <a:lnTo>
                    <a:pt x="866760" y="309807"/>
                  </a:lnTo>
                  <a:lnTo>
                    <a:pt x="867081" y="304220"/>
                  </a:lnTo>
                  <a:lnTo>
                    <a:pt x="867188" y="375299"/>
                  </a:lnTo>
                  <a:lnTo>
                    <a:pt x="867401" y="335303"/>
                  </a:lnTo>
                  <a:lnTo>
                    <a:pt x="867508" y="338045"/>
                  </a:lnTo>
                  <a:lnTo>
                    <a:pt x="867827" y="447411"/>
                  </a:lnTo>
                  <a:lnTo>
                    <a:pt x="867934" y="297214"/>
                  </a:lnTo>
                  <a:lnTo>
                    <a:pt x="868146" y="334958"/>
                  </a:lnTo>
                  <a:lnTo>
                    <a:pt x="868252" y="455238"/>
                  </a:lnTo>
                  <a:lnTo>
                    <a:pt x="868676" y="303533"/>
                  </a:lnTo>
                  <a:lnTo>
                    <a:pt x="868782" y="353368"/>
                  </a:lnTo>
                  <a:lnTo>
                    <a:pt x="868888" y="382277"/>
                  </a:lnTo>
                  <a:lnTo>
                    <a:pt x="868994" y="287805"/>
                  </a:lnTo>
                  <a:lnTo>
                    <a:pt x="869521" y="361750"/>
                  </a:lnTo>
                  <a:lnTo>
                    <a:pt x="869626" y="362034"/>
                  </a:lnTo>
                  <a:lnTo>
                    <a:pt x="870047" y="419363"/>
                  </a:lnTo>
                  <a:lnTo>
                    <a:pt x="870257" y="334493"/>
                  </a:lnTo>
                  <a:lnTo>
                    <a:pt x="870362" y="543637"/>
                  </a:lnTo>
                  <a:lnTo>
                    <a:pt x="870676" y="302640"/>
                  </a:lnTo>
                  <a:lnTo>
                    <a:pt x="870989" y="556293"/>
                  </a:lnTo>
                  <a:lnTo>
                    <a:pt x="871094" y="293666"/>
                  </a:lnTo>
                  <a:lnTo>
                    <a:pt x="871198" y="284886"/>
                  </a:lnTo>
                  <a:lnTo>
                    <a:pt x="871406" y="488044"/>
                  </a:lnTo>
                  <a:lnTo>
                    <a:pt x="871719" y="306865"/>
                  </a:lnTo>
                  <a:lnTo>
                    <a:pt x="871823" y="402521"/>
                  </a:lnTo>
                  <a:lnTo>
                    <a:pt x="872030" y="441827"/>
                  </a:lnTo>
                  <a:lnTo>
                    <a:pt x="872445" y="293238"/>
                  </a:lnTo>
                  <a:lnTo>
                    <a:pt x="872548" y="287186"/>
                  </a:lnTo>
                  <a:lnTo>
                    <a:pt x="873168" y="465231"/>
                  </a:lnTo>
                  <a:lnTo>
                    <a:pt x="873271" y="324200"/>
                  </a:lnTo>
                  <a:lnTo>
                    <a:pt x="873477" y="451576"/>
                  </a:lnTo>
                  <a:lnTo>
                    <a:pt x="873888" y="386879"/>
                  </a:lnTo>
                  <a:lnTo>
                    <a:pt x="873991" y="363939"/>
                  </a:lnTo>
                  <a:lnTo>
                    <a:pt x="874196" y="370087"/>
                  </a:lnTo>
                  <a:lnTo>
                    <a:pt x="874299" y="311496"/>
                  </a:lnTo>
                  <a:lnTo>
                    <a:pt x="874605" y="332669"/>
                  </a:lnTo>
                  <a:lnTo>
                    <a:pt x="874708" y="347180"/>
                  </a:lnTo>
                  <a:lnTo>
                    <a:pt x="875116" y="442319"/>
                  </a:lnTo>
                  <a:lnTo>
                    <a:pt x="875320" y="282281"/>
                  </a:lnTo>
                  <a:lnTo>
                    <a:pt x="875421" y="304392"/>
                  </a:lnTo>
                  <a:lnTo>
                    <a:pt x="875523" y="141344"/>
                  </a:lnTo>
                  <a:lnTo>
                    <a:pt x="875828" y="363610"/>
                  </a:lnTo>
                  <a:lnTo>
                    <a:pt x="876031" y="321207"/>
                  </a:lnTo>
                  <a:lnTo>
                    <a:pt x="876132" y="360724"/>
                  </a:lnTo>
                  <a:lnTo>
                    <a:pt x="876335" y="366738"/>
                  </a:lnTo>
                  <a:lnTo>
                    <a:pt x="876537" y="312763"/>
                  </a:lnTo>
                  <a:lnTo>
                    <a:pt x="876739" y="322313"/>
                  </a:lnTo>
                  <a:lnTo>
                    <a:pt x="876840" y="429776"/>
                  </a:lnTo>
                  <a:lnTo>
                    <a:pt x="877344" y="271396"/>
                  </a:lnTo>
                  <a:lnTo>
                    <a:pt x="877444" y="283380"/>
                  </a:lnTo>
                  <a:lnTo>
                    <a:pt x="877545" y="362259"/>
                  </a:lnTo>
                  <a:lnTo>
                    <a:pt x="877746" y="382040"/>
                  </a:lnTo>
                  <a:lnTo>
                    <a:pt x="877846" y="240390"/>
                  </a:lnTo>
                  <a:lnTo>
                    <a:pt x="878147" y="340732"/>
                  </a:lnTo>
                  <a:lnTo>
                    <a:pt x="878247" y="390969"/>
                  </a:lnTo>
                  <a:lnTo>
                    <a:pt x="878447" y="474814"/>
                  </a:lnTo>
                  <a:lnTo>
                    <a:pt x="878547" y="294005"/>
                  </a:lnTo>
                  <a:lnTo>
                    <a:pt x="878946" y="407125"/>
                  </a:lnTo>
                  <a:lnTo>
                    <a:pt x="879046" y="355174"/>
                  </a:lnTo>
                  <a:lnTo>
                    <a:pt x="879344" y="277725"/>
                  </a:lnTo>
                  <a:lnTo>
                    <a:pt x="879543" y="388875"/>
                  </a:lnTo>
                  <a:lnTo>
                    <a:pt x="879642" y="342593"/>
                  </a:lnTo>
                  <a:lnTo>
                    <a:pt x="879741" y="327909"/>
                  </a:lnTo>
                  <a:lnTo>
                    <a:pt x="880039" y="309981"/>
                  </a:lnTo>
                  <a:lnTo>
                    <a:pt x="880336" y="454257"/>
                  </a:lnTo>
                  <a:lnTo>
                    <a:pt x="880435" y="316174"/>
                  </a:lnTo>
                  <a:lnTo>
                    <a:pt x="880829" y="481114"/>
                  </a:lnTo>
                  <a:lnTo>
                    <a:pt x="880928" y="301507"/>
                  </a:lnTo>
                  <a:lnTo>
                    <a:pt x="881026" y="335620"/>
                  </a:lnTo>
                  <a:lnTo>
                    <a:pt x="881125" y="282221"/>
                  </a:lnTo>
                  <a:lnTo>
                    <a:pt x="881420" y="464669"/>
                  </a:lnTo>
                  <a:lnTo>
                    <a:pt x="881812" y="391582"/>
                  </a:lnTo>
                  <a:lnTo>
                    <a:pt x="881910" y="365985"/>
                  </a:lnTo>
                  <a:lnTo>
                    <a:pt x="882204" y="321041"/>
                  </a:lnTo>
                  <a:lnTo>
                    <a:pt x="882497" y="340635"/>
                  </a:lnTo>
                  <a:lnTo>
                    <a:pt x="882595" y="295318"/>
                  </a:lnTo>
                  <a:lnTo>
                    <a:pt x="883082" y="452294"/>
                  </a:lnTo>
                  <a:lnTo>
                    <a:pt x="883179" y="309466"/>
                  </a:lnTo>
                  <a:lnTo>
                    <a:pt x="883276" y="387760"/>
                  </a:lnTo>
                  <a:lnTo>
                    <a:pt x="883373" y="442777"/>
                  </a:lnTo>
                  <a:lnTo>
                    <a:pt x="883858" y="249240"/>
                  </a:lnTo>
                  <a:lnTo>
                    <a:pt x="883955" y="370153"/>
                  </a:lnTo>
                  <a:lnTo>
                    <a:pt x="884052" y="307951"/>
                  </a:lnTo>
                  <a:lnTo>
                    <a:pt x="884148" y="361233"/>
                  </a:lnTo>
                  <a:lnTo>
                    <a:pt x="884631" y="349174"/>
                  </a:lnTo>
                  <a:lnTo>
                    <a:pt x="884728" y="429810"/>
                  </a:lnTo>
                  <a:lnTo>
                    <a:pt x="884920" y="274742"/>
                  </a:lnTo>
                  <a:lnTo>
                    <a:pt x="885401" y="372465"/>
                  </a:lnTo>
                  <a:lnTo>
                    <a:pt x="885497" y="298955"/>
                  </a:lnTo>
                  <a:lnTo>
                    <a:pt x="885688" y="413881"/>
                  </a:lnTo>
                  <a:lnTo>
                    <a:pt x="886071" y="335036"/>
                  </a:lnTo>
                  <a:lnTo>
                    <a:pt x="886167" y="274303"/>
                  </a:lnTo>
                  <a:lnTo>
                    <a:pt x="886262" y="516338"/>
                  </a:lnTo>
                  <a:lnTo>
                    <a:pt x="886834" y="328879"/>
                  </a:lnTo>
                  <a:lnTo>
                    <a:pt x="886929" y="302804"/>
                  </a:lnTo>
                  <a:lnTo>
                    <a:pt x="887310" y="134446"/>
                  </a:lnTo>
                  <a:lnTo>
                    <a:pt x="887594" y="423241"/>
                  </a:lnTo>
                  <a:lnTo>
                    <a:pt x="887689" y="287134"/>
                  </a:lnTo>
                  <a:lnTo>
                    <a:pt x="888067" y="337628"/>
                  </a:lnTo>
                  <a:lnTo>
                    <a:pt x="888256" y="268345"/>
                  </a:lnTo>
                  <a:lnTo>
                    <a:pt x="888350" y="322306"/>
                  </a:lnTo>
                  <a:lnTo>
                    <a:pt x="888727" y="417368"/>
                  </a:lnTo>
                  <a:lnTo>
                    <a:pt x="888915" y="248678"/>
                  </a:lnTo>
                  <a:lnTo>
                    <a:pt x="889009" y="322060"/>
                  </a:lnTo>
                  <a:lnTo>
                    <a:pt x="889103" y="277499"/>
                  </a:lnTo>
                  <a:lnTo>
                    <a:pt x="889479" y="409229"/>
                  </a:lnTo>
                  <a:lnTo>
                    <a:pt x="889572" y="275139"/>
                  </a:lnTo>
                  <a:lnTo>
                    <a:pt x="889666" y="295734"/>
                  </a:lnTo>
                  <a:lnTo>
                    <a:pt x="889759" y="279186"/>
                  </a:lnTo>
                  <a:lnTo>
                    <a:pt x="889946" y="525260"/>
                  </a:lnTo>
                  <a:lnTo>
                    <a:pt x="890413" y="305976"/>
                  </a:lnTo>
                  <a:lnTo>
                    <a:pt x="890506" y="320302"/>
                  </a:lnTo>
                  <a:lnTo>
                    <a:pt x="890692" y="340049"/>
                  </a:lnTo>
                  <a:lnTo>
                    <a:pt x="891064" y="238565"/>
                  </a:lnTo>
                  <a:lnTo>
                    <a:pt x="891157" y="292475"/>
                  </a:lnTo>
                  <a:lnTo>
                    <a:pt x="891250" y="385889"/>
                  </a:lnTo>
                  <a:lnTo>
                    <a:pt x="891620" y="285957"/>
                  </a:lnTo>
                  <a:lnTo>
                    <a:pt x="891898" y="306146"/>
                  </a:lnTo>
                  <a:lnTo>
                    <a:pt x="891990" y="338976"/>
                  </a:lnTo>
                  <a:lnTo>
                    <a:pt x="892543" y="266988"/>
                  </a:lnTo>
                  <a:lnTo>
                    <a:pt x="892635" y="392378"/>
                  </a:lnTo>
                  <a:lnTo>
                    <a:pt x="892727" y="360930"/>
                  </a:lnTo>
                  <a:lnTo>
                    <a:pt x="892819" y="301644"/>
                  </a:lnTo>
                  <a:lnTo>
                    <a:pt x="893003" y="369187"/>
                  </a:lnTo>
                  <a:lnTo>
                    <a:pt x="893278" y="328295"/>
                  </a:lnTo>
                  <a:lnTo>
                    <a:pt x="893370" y="304695"/>
                  </a:lnTo>
                  <a:lnTo>
                    <a:pt x="893553" y="272902"/>
                  </a:lnTo>
                  <a:lnTo>
                    <a:pt x="893827" y="398599"/>
                  </a:lnTo>
                  <a:lnTo>
                    <a:pt x="894010" y="319026"/>
                  </a:lnTo>
                  <a:lnTo>
                    <a:pt x="894101" y="342175"/>
                  </a:lnTo>
                  <a:lnTo>
                    <a:pt x="894374" y="388954"/>
                  </a:lnTo>
                  <a:lnTo>
                    <a:pt x="894556" y="276533"/>
                  </a:lnTo>
                  <a:lnTo>
                    <a:pt x="894738" y="323097"/>
                  </a:lnTo>
                  <a:lnTo>
                    <a:pt x="894829" y="301138"/>
                  </a:lnTo>
                  <a:lnTo>
                    <a:pt x="895011" y="259514"/>
                  </a:lnTo>
                  <a:lnTo>
                    <a:pt x="895464" y="383162"/>
                  </a:lnTo>
                  <a:lnTo>
                    <a:pt x="895554" y="365306"/>
                  </a:lnTo>
                  <a:lnTo>
                    <a:pt x="895735" y="408506"/>
                  </a:lnTo>
                  <a:lnTo>
                    <a:pt x="896186" y="268162"/>
                  </a:lnTo>
                  <a:lnTo>
                    <a:pt x="896276" y="266686"/>
                  </a:lnTo>
                  <a:lnTo>
                    <a:pt x="896456" y="245149"/>
                  </a:lnTo>
                  <a:lnTo>
                    <a:pt x="896816" y="438921"/>
                  </a:lnTo>
                  <a:lnTo>
                    <a:pt x="896905" y="279932"/>
                  </a:lnTo>
                  <a:lnTo>
                    <a:pt x="896995" y="342021"/>
                  </a:lnTo>
                  <a:lnTo>
                    <a:pt x="897353" y="475027"/>
                  </a:lnTo>
                  <a:lnTo>
                    <a:pt x="897443" y="250944"/>
                  </a:lnTo>
                  <a:lnTo>
                    <a:pt x="897622" y="414752"/>
                  </a:lnTo>
                  <a:lnTo>
                    <a:pt x="897711" y="289062"/>
                  </a:lnTo>
                  <a:lnTo>
                    <a:pt x="897800" y="510543"/>
                  </a:lnTo>
                  <a:lnTo>
                    <a:pt x="898335" y="145727"/>
                  </a:lnTo>
                  <a:lnTo>
                    <a:pt x="898424" y="342749"/>
                  </a:lnTo>
                  <a:lnTo>
                    <a:pt x="898602" y="234682"/>
                  </a:lnTo>
                  <a:lnTo>
                    <a:pt x="898957" y="344109"/>
                  </a:lnTo>
                  <a:lnTo>
                    <a:pt x="899045" y="316360"/>
                  </a:lnTo>
                  <a:lnTo>
                    <a:pt x="899134" y="397788"/>
                  </a:lnTo>
                  <a:lnTo>
                    <a:pt x="899841" y="257985"/>
                  </a:lnTo>
                  <a:lnTo>
                    <a:pt x="899929" y="360666"/>
                  </a:lnTo>
                  <a:lnTo>
                    <a:pt x="900105" y="372520"/>
                  </a:lnTo>
                  <a:lnTo>
                    <a:pt x="900281" y="265054"/>
                  </a:lnTo>
                  <a:lnTo>
                    <a:pt x="900545" y="364434"/>
                  </a:lnTo>
                  <a:lnTo>
                    <a:pt x="900633" y="376758"/>
                  </a:lnTo>
                  <a:lnTo>
                    <a:pt x="901159" y="265549"/>
                  </a:lnTo>
                  <a:lnTo>
                    <a:pt x="901246" y="289036"/>
                  </a:lnTo>
                  <a:lnTo>
                    <a:pt x="901334" y="337704"/>
                  </a:lnTo>
                  <a:lnTo>
                    <a:pt x="901683" y="254319"/>
                  </a:lnTo>
                  <a:lnTo>
                    <a:pt x="901770" y="366350"/>
                  </a:lnTo>
                  <a:lnTo>
                    <a:pt x="901945" y="362739"/>
                  </a:lnTo>
                  <a:lnTo>
                    <a:pt x="902032" y="291117"/>
                  </a:lnTo>
                  <a:lnTo>
                    <a:pt x="902380" y="259150"/>
                  </a:lnTo>
                  <a:lnTo>
                    <a:pt x="902640" y="426893"/>
                  </a:lnTo>
                  <a:lnTo>
                    <a:pt x="902727" y="300055"/>
                  </a:lnTo>
                  <a:lnTo>
                    <a:pt x="902987" y="255009"/>
                  </a:lnTo>
                  <a:lnTo>
                    <a:pt x="903333" y="360658"/>
                  </a:lnTo>
                  <a:lnTo>
                    <a:pt x="903419" y="301382"/>
                  </a:lnTo>
                  <a:lnTo>
                    <a:pt x="903506" y="348747"/>
                  </a:lnTo>
                  <a:lnTo>
                    <a:pt x="903937" y="248661"/>
                  </a:lnTo>
                  <a:lnTo>
                    <a:pt x="904109" y="277175"/>
                  </a:lnTo>
                  <a:lnTo>
                    <a:pt x="904195" y="396773"/>
                  </a:lnTo>
                  <a:lnTo>
                    <a:pt x="904281" y="228068"/>
                  </a:lnTo>
                  <a:lnTo>
                    <a:pt x="904881" y="292892"/>
                  </a:lnTo>
                  <a:lnTo>
                    <a:pt x="904967" y="240397"/>
                  </a:lnTo>
                  <a:lnTo>
                    <a:pt x="905223" y="209966"/>
                  </a:lnTo>
                  <a:lnTo>
                    <a:pt x="905565" y="345925"/>
                  </a:lnTo>
                  <a:lnTo>
                    <a:pt x="905650" y="339072"/>
                  </a:lnTo>
                  <a:lnTo>
                    <a:pt x="906161" y="262398"/>
                  </a:lnTo>
                  <a:lnTo>
                    <a:pt x="906246" y="308667"/>
                  </a:lnTo>
                  <a:lnTo>
                    <a:pt x="906331" y="293882"/>
                  </a:lnTo>
                  <a:lnTo>
                    <a:pt x="906839" y="401630"/>
                  </a:lnTo>
                  <a:lnTo>
                    <a:pt x="906924" y="247642"/>
                  </a:lnTo>
                  <a:lnTo>
                    <a:pt x="907009" y="400627"/>
                  </a:lnTo>
                  <a:lnTo>
                    <a:pt x="907093" y="324033"/>
                  </a:lnTo>
                  <a:lnTo>
                    <a:pt x="907600" y="224354"/>
                  </a:lnTo>
                  <a:lnTo>
                    <a:pt x="907684" y="225143"/>
                  </a:lnTo>
                  <a:lnTo>
                    <a:pt x="907768" y="316904"/>
                  </a:lnTo>
                  <a:lnTo>
                    <a:pt x="908104" y="248988"/>
                  </a:lnTo>
                  <a:lnTo>
                    <a:pt x="908356" y="376884"/>
                  </a:lnTo>
                  <a:lnTo>
                    <a:pt x="908440" y="264636"/>
                  </a:lnTo>
                  <a:lnTo>
                    <a:pt x="908524" y="262660"/>
                  </a:lnTo>
                  <a:lnTo>
                    <a:pt x="908692" y="137311"/>
                  </a:lnTo>
                  <a:lnTo>
                    <a:pt x="909193" y="361529"/>
                  </a:lnTo>
                  <a:lnTo>
                    <a:pt x="909277" y="277213"/>
                  </a:lnTo>
                  <a:lnTo>
                    <a:pt x="909444" y="247835"/>
                  </a:lnTo>
                  <a:lnTo>
                    <a:pt x="909610" y="437571"/>
                  </a:lnTo>
                  <a:lnTo>
                    <a:pt x="909860" y="332486"/>
                  </a:lnTo>
                  <a:lnTo>
                    <a:pt x="909943" y="272787"/>
                  </a:lnTo>
                  <a:lnTo>
                    <a:pt x="910109" y="360547"/>
                  </a:lnTo>
                  <a:lnTo>
                    <a:pt x="910192" y="230112"/>
                  </a:lnTo>
                  <a:lnTo>
                    <a:pt x="910607" y="238639"/>
                  </a:lnTo>
                  <a:lnTo>
                    <a:pt x="910690" y="249717"/>
                  </a:lnTo>
                  <a:lnTo>
                    <a:pt x="910773" y="243660"/>
                  </a:lnTo>
                  <a:lnTo>
                    <a:pt x="911186" y="479170"/>
                  </a:lnTo>
                  <a:lnTo>
                    <a:pt x="911351" y="258377"/>
                  </a:lnTo>
                  <a:lnTo>
                    <a:pt x="911433" y="308303"/>
                  </a:lnTo>
                  <a:lnTo>
                    <a:pt x="911927" y="506366"/>
                  </a:lnTo>
                  <a:lnTo>
                    <a:pt x="912009" y="196606"/>
                  </a:lnTo>
                  <a:lnTo>
                    <a:pt x="912091" y="280167"/>
                  </a:lnTo>
                  <a:lnTo>
                    <a:pt x="912255" y="232456"/>
                  </a:lnTo>
                  <a:lnTo>
                    <a:pt x="912665" y="452334"/>
                  </a:lnTo>
                  <a:lnTo>
                    <a:pt x="912747" y="333244"/>
                  </a:lnTo>
                  <a:lnTo>
                    <a:pt x="912828" y="347013"/>
                  </a:lnTo>
                  <a:lnTo>
                    <a:pt x="912992" y="218366"/>
                  </a:lnTo>
                  <a:lnTo>
                    <a:pt x="913400" y="379932"/>
                  </a:lnTo>
                  <a:lnTo>
                    <a:pt x="913481" y="225319"/>
                  </a:lnTo>
                  <a:lnTo>
                    <a:pt x="913562" y="230867"/>
                  </a:lnTo>
                  <a:lnTo>
                    <a:pt x="913806" y="300778"/>
                  </a:lnTo>
                  <a:lnTo>
                    <a:pt x="913888" y="191811"/>
                  </a:lnTo>
                  <a:lnTo>
                    <a:pt x="914212" y="244796"/>
                  </a:lnTo>
                  <a:lnTo>
                    <a:pt x="914293" y="319070"/>
                  </a:lnTo>
                  <a:lnTo>
                    <a:pt x="914860" y="204347"/>
                  </a:lnTo>
                  <a:lnTo>
                    <a:pt x="914940" y="237203"/>
                  </a:lnTo>
                  <a:lnTo>
                    <a:pt x="915021" y="246193"/>
                  </a:lnTo>
                  <a:lnTo>
                    <a:pt x="915102" y="187443"/>
                  </a:lnTo>
                  <a:lnTo>
                    <a:pt x="915182" y="340571"/>
                  </a:lnTo>
                  <a:lnTo>
                    <a:pt x="915666" y="229663"/>
                  </a:lnTo>
                  <a:lnTo>
                    <a:pt x="915746" y="230173"/>
                  </a:lnTo>
                  <a:lnTo>
                    <a:pt x="915826" y="265380"/>
                  </a:lnTo>
                  <a:lnTo>
                    <a:pt x="916307" y="160296"/>
                  </a:lnTo>
                  <a:lnTo>
                    <a:pt x="916388" y="264870"/>
                  </a:lnTo>
                  <a:lnTo>
                    <a:pt x="916468" y="330757"/>
                  </a:lnTo>
                  <a:lnTo>
                    <a:pt x="917106" y="157782"/>
                  </a:lnTo>
                  <a:lnTo>
                    <a:pt x="917186" y="237199"/>
                  </a:lnTo>
                  <a:lnTo>
                    <a:pt x="917425" y="185403"/>
                  </a:lnTo>
                  <a:lnTo>
                    <a:pt x="917584" y="307716"/>
                  </a:lnTo>
                  <a:lnTo>
                    <a:pt x="917822" y="213902"/>
                  </a:lnTo>
                  <a:lnTo>
                    <a:pt x="917902" y="169234"/>
                  </a:lnTo>
                  <a:lnTo>
                    <a:pt x="917981" y="204566"/>
                  </a:lnTo>
                  <a:lnTo>
                    <a:pt x="918377" y="113211"/>
                  </a:lnTo>
                  <a:lnTo>
                    <a:pt x="918535" y="143573"/>
                  </a:lnTo>
                  <a:lnTo>
                    <a:pt x="918614" y="273844"/>
                  </a:lnTo>
                  <a:lnTo>
                    <a:pt x="919245" y="122715"/>
                  </a:lnTo>
                  <a:lnTo>
                    <a:pt x="919324" y="137198"/>
                  </a:lnTo>
                  <a:lnTo>
                    <a:pt x="919403" y="250415"/>
                  </a:lnTo>
                  <a:lnTo>
                    <a:pt x="919952" y="123360"/>
                  </a:lnTo>
                  <a:lnTo>
                    <a:pt x="920031" y="139467"/>
                  </a:lnTo>
                  <a:lnTo>
                    <a:pt x="920500" y="101850"/>
                  </a:lnTo>
                  <a:lnTo>
                    <a:pt x="920578" y="275615"/>
                  </a:lnTo>
                  <a:lnTo>
                    <a:pt x="920657" y="140527"/>
                  </a:lnTo>
                  <a:lnTo>
                    <a:pt x="920735" y="126738"/>
                  </a:lnTo>
                  <a:lnTo>
                    <a:pt x="920813" y="160584"/>
                  </a:lnTo>
                  <a:lnTo>
                    <a:pt x="921280" y="95875"/>
                  </a:lnTo>
                  <a:lnTo>
                    <a:pt x="921436" y="145910"/>
                  </a:lnTo>
                  <a:lnTo>
                    <a:pt x="921513" y="51176"/>
                  </a:lnTo>
                  <a:lnTo>
                    <a:pt x="922134" y="215775"/>
                  </a:lnTo>
                  <a:lnTo>
                    <a:pt x="922211" y="135599"/>
                  </a:lnTo>
                  <a:lnTo>
                    <a:pt x="922675" y="294614"/>
                  </a:lnTo>
                  <a:lnTo>
                    <a:pt x="922829" y="191079"/>
                  </a:lnTo>
                  <a:lnTo>
                    <a:pt x="922906" y="123383"/>
                  </a:lnTo>
                  <a:lnTo>
                    <a:pt x="923060" y="87748"/>
                  </a:lnTo>
                  <a:lnTo>
                    <a:pt x="923598" y="271953"/>
                  </a:lnTo>
                  <a:lnTo>
                    <a:pt x="923675" y="118460"/>
                  </a:lnTo>
                  <a:lnTo>
                    <a:pt x="923751" y="201440"/>
                  </a:lnTo>
                  <a:lnTo>
                    <a:pt x="924287" y="155981"/>
                  </a:lnTo>
                  <a:lnTo>
                    <a:pt x="924364" y="304090"/>
                  </a:lnTo>
                  <a:lnTo>
                    <a:pt x="924593" y="120590"/>
                  </a:lnTo>
                  <a:lnTo>
                    <a:pt x="925050" y="357777"/>
                  </a:lnTo>
                  <a:lnTo>
                    <a:pt x="925126" y="231355"/>
                  </a:lnTo>
                  <a:lnTo>
                    <a:pt x="925582" y="159721"/>
                  </a:lnTo>
                  <a:lnTo>
                    <a:pt x="925733" y="232475"/>
                  </a:lnTo>
                  <a:lnTo>
                    <a:pt x="925809" y="259299"/>
                  </a:lnTo>
                  <a:lnTo>
                    <a:pt x="925885" y="462910"/>
                  </a:lnTo>
                  <a:lnTo>
                    <a:pt x="925961" y="178444"/>
                  </a:lnTo>
                  <a:lnTo>
                    <a:pt x="926490" y="275357"/>
                  </a:lnTo>
                  <a:lnTo>
                    <a:pt x="926565" y="227268"/>
                  </a:lnTo>
                  <a:lnTo>
                    <a:pt x="927017" y="321426"/>
                  </a:lnTo>
                  <a:lnTo>
                    <a:pt x="927092" y="175086"/>
                  </a:lnTo>
                  <a:lnTo>
                    <a:pt x="927168" y="265908"/>
                  </a:lnTo>
                  <a:lnTo>
                    <a:pt x="927243" y="230124"/>
                  </a:lnTo>
                  <a:lnTo>
                    <a:pt x="927618" y="365655"/>
                  </a:lnTo>
                  <a:lnTo>
                    <a:pt x="927693" y="118312"/>
                  </a:lnTo>
                  <a:lnTo>
                    <a:pt x="927917" y="235372"/>
                  </a:lnTo>
                  <a:lnTo>
                    <a:pt x="927992" y="229611"/>
                  </a:lnTo>
                  <a:lnTo>
                    <a:pt x="928217" y="189550"/>
                  </a:lnTo>
                  <a:lnTo>
                    <a:pt x="928515" y="330803"/>
                  </a:lnTo>
                  <a:lnTo>
                    <a:pt x="928590" y="235798"/>
                  </a:lnTo>
                  <a:lnTo>
                    <a:pt x="928664" y="247727"/>
                  </a:lnTo>
                  <a:lnTo>
                    <a:pt x="929111" y="195081"/>
                  </a:lnTo>
                  <a:lnTo>
                    <a:pt x="929333" y="349857"/>
                  </a:lnTo>
                  <a:lnTo>
                    <a:pt x="929408" y="255462"/>
                  </a:lnTo>
                  <a:lnTo>
                    <a:pt x="929926" y="304354"/>
                  </a:lnTo>
                  <a:lnTo>
                    <a:pt x="930074" y="193169"/>
                  </a:lnTo>
                  <a:lnTo>
                    <a:pt x="930148" y="213143"/>
                  </a:lnTo>
                  <a:lnTo>
                    <a:pt x="930517" y="340164"/>
                  </a:lnTo>
                  <a:lnTo>
                    <a:pt x="930811" y="294759"/>
                  </a:lnTo>
                  <a:lnTo>
                    <a:pt x="930885" y="288973"/>
                  </a:lnTo>
                  <a:lnTo>
                    <a:pt x="931032" y="207857"/>
                  </a:lnTo>
                  <a:lnTo>
                    <a:pt x="931325" y="358089"/>
                  </a:lnTo>
                  <a:lnTo>
                    <a:pt x="931472" y="251998"/>
                  </a:lnTo>
                  <a:lnTo>
                    <a:pt x="931545" y="229848"/>
                  </a:lnTo>
                  <a:lnTo>
                    <a:pt x="931984" y="199520"/>
                  </a:lnTo>
                  <a:lnTo>
                    <a:pt x="932203" y="434137"/>
                  </a:lnTo>
                  <a:lnTo>
                    <a:pt x="932276" y="221003"/>
                  </a:lnTo>
                  <a:lnTo>
                    <a:pt x="932495" y="494583"/>
                  </a:lnTo>
                  <a:lnTo>
                    <a:pt x="932713" y="211787"/>
                  </a:lnTo>
                  <a:lnTo>
                    <a:pt x="932932" y="213862"/>
                  </a:lnTo>
                  <a:lnTo>
                    <a:pt x="933004" y="212320"/>
                  </a:lnTo>
                  <a:lnTo>
                    <a:pt x="933149" y="355422"/>
                  </a:lnTo>
                  <a:lnTo>
                    <a:pt x="933657" y="330495"/>
                  </a:lnTo>
                  <a:lnTo>
                    <a:pt x="933729" y="240361"/>
                  </a:lnTo>
                  <a:lnTo>
                    <a:pt x="933946" y="341206"/>
                  </a:lnTo>
                  <a:lnTo>
                    <a:pt x="934090" y="238363"/>
                  </a:lnTo>
                  <a:lnTo>
                    <a:pt x="934379" y="290284"/>
                  </a:lnTo>
                  <a:lnTo>
                    <a:pt x="934451" y="252125"/>
                  </a:lnTo>
                  <a:lnTo>
                    <a:pt x="934595" y="251166"/>
                  </a:lnTo>
                  <a:lnTo>
                    <a:pt x="934667" y="403309"/>
                  </a:lnTo>
                  <a:lnTo>
                    <a:pt x="935098" y="313950"/>
                  </a:lnTo>
                  <a:lnTo>
                    <a:pt x="935169" y="273333"/>
                  </a:lnTo>
                  <a:lnTo>
                    <a:pt x="935313" y="257991"/>
                  </a:lnTo>
                  <a:lnTo>
                    <a:pt x="935814" y="316805"/>
                  </a:lnTo>
                  <a:lnTo>
                    <a:pt x="935885" y="336405"/>
                  </a:lnTo>
                  <a:lnTo>
                    <a:pt x="936384" y="358954"/>
                  </a:lnTo>
                  <a:lnTo>
                    <a:pt x="936456" y="147563"/>
                  </a:lnTo>
                  <a:lnTo>
                    <a:pt x="936527" y="218546"/>
                  </a:lnTo>
                  <a:lnTo>
                    <a:pt x="936598" y="286093"/>
                  </a:lnTo>
                  <a:lnTo>
                    <a:pt x="936953" y="448545"/>
                  </a:lnTo>
                  <a:lnTo>
                    <a:pt x="937237" y="247001"/>
                  </a:lnTo>
                  <a:lnTo>
                    <a:pt x="937308" y="236433"/>
                  </a:lnTo>
                  <a:lnTo>
                    <a:pt x="937520" y="236262"/>
                  </a:lnTo>
                  <a:lnTo>
                    <a:pt x="937803" y="464735"/>
                  </a:lnTo>
                  <a:lnTo>
                    <a:pt x="938014" y="296278"/>
                  </a:lnTo>
                  <a:lnTo>
                    <a:pt x="938085" y="280047"/>
                  </a:lnTo>
                  <a:lnTo>
                    <a:pt x="938155" y="235974"/>
                  </a:lnTo>
                  <a:lnTo>
                    <a:pt x="938296" y="345761"/>
                  </a:lnTo>
                  <a:lnTo>
                    <a:pt x="938718" y="329352"/>
                  </a:lnTo>
                  <a:lnTo>
                    <a:pt x="938788" y="257175"/>
                  </a:lnTo>
                  <a:lnTo>
                    <a:pt x="938999" y="396048"/>
                  </a:lnTo>
                  <a:lnTo>
                    <a:pt x="939209" y="205657"/>
                  </a:lnTo>
                  <a:lnTo>
                    <a:pt x="939419" y="252211"/>
                  </a:lnTo>
                  <a:lnTo>
                    <a:pt x="939489" y="276456"/>
                  </a:lnTo>
                  <a:lnTo>
                    <a:pt x="939769" y="239676"/>
                  </a:lnTo>
                  <a:lnTo>
                    <a:pt x="939978" y="488484"/>
                  </a:lnTo>
                  <a:lnTo>
                    <a:pt x="940117" y="282651"/>
                  </a:lnTo>
                  <a:lnTo>
                    <a:pt x="940187" y="281354"/>
                  </a:lnTo>
                  <a:lnTo>
                    <a:pt x="940326" y="371487"/>
                  </a:lnTo>
                  <a:lnTo>
                    <a:pt x="940813" y="229259"/>
                  </a:lnTo>
                  <a:lnTo>
                    <a:pt x="940882" y="334549"/>
                  </a:lnTo>
                  <a:lnTo>
                    <a:pt x="940951" y="306178"/>
                  </a:lnTo>
                  <a:lnTo>
                    <a:pt x="941229" y="289526"/>
                  </a:lnTo>
                  <a:lnTo>
                    <a:pt x="941505" y="466846"/>
                  </a:lnTo>
                  <a:lnTo>
                    <a:pt x="941574" y="389717"/>
                  </a:lnTo>
                  <a:lnTo>
                    <a:pt x="941643" y="340266"/>
                  </a:lnTo>
                  <a:lnTo>
                    <a:pt x="941781" y="226154"/>
                  </a:lnTo>
                  <a:lnTo>
                    <a:pt x="942333" y="331470"/>
                  </a:lnTo>
                  <a:lnTo>
                    <a:pt x="942401" y="236861"/>
                  </a:lnTo>
                  <a:lnTo>
                    <a:pt x="942676" y="381153"/>
                  </a:lnTo>
                  <a:lnTo>
                    <a:pt x="943019" y="306180"/>
                  </a:lnTo>
                  <a:lnTo>
                    <a:pt x="943087" y="267423"/>
                  </a:lnTo>
                  <a:lnTo>
                    <a:pt x="943703" y="395547"/>
                  </a:lnTo>
                  <a:lnTo>
                    <a:pt x="943771" y="289395"/>
                  </a:lnTo>
                  <a:lnTo>
                    <a:pt x="943839" y="314466"/>
                  </a:lnTo>
                  <a:lnTo>
                    <a:pt x="944043" y="246946"/>
                  </a:lnTo>
                  <a:lnTo>
                    <a:pt x="944451" y="349621"/>
                  </a:lnTo>
                  <a:lnTo>
                    <a:pt x="944519" y="323811"/>
                  </a:lnTo>
                  <a:lnTo>
                    <a:pt x="944791" y="165611"/>
                  </a:lnTo>
                  <a:lnTo>
                    <a:pt x="945197" y="406027"/>
                  </a:lnTo>
                  <a:lnTo>
                    <a:pt x="945264" y="298717"/>
                  </a:lnTo>
                  <a:lnTo>
                    <a:pt x="945535" y="233127"/>
                  </a:lnTo>
                  <a:lnTo>
                    <a:pt x="945872" y="359273"/>
                  </a:lnTo>
                  <a:lnTo>
                    <a:pt x="945939" y="341227"/>
                  </a:lnTo>
                  <a:lnTo>
                    <a:pt x="946007" y="306736"/>
                  </a:lnTo>
                  <a:lnTo>
                    <a:pt x="946343" y="373770"/>
                  </a:lnTo>
                  <a:lnTo>
                    <a:pt x="946410" y="236577"/>
                  </a:lnTo>
                  <a:lnTo>
                    <a:pt x="946611" y="267111"/>
                  </a:lnTo>
                  <a:lnTo>
                    <a:pt x="946678" y="403730"/>
                  </a:lnTo>
                  <a:lnTo>
                    <a:pt x="947147" y="414594"/>
                  </a:lnTo>
                  <a:lnTo>
                    <a:pt x="947281" y="253341"/>
                  </a:lnTo>
                  <a:lnTo>
                    <a:pt x="947347" y="310848"/>
                  </a:lnTo>
                  <a:lnTo>
                    <a:pt x="947414" y="343965"/>
                  </a:lnTo>
                  <a:lnTo>
                    <a:pt x="947481" y="405545"/>
                  </a:lnTo>
                  <a:lnTo>
                    <a:pt x="947748" y="267600"/>
                  </a:lnTo>
                  <a:lnTo>
                    <a:pt x="948080" y="314194"/>
                  </a:lnTo>
                  <a:lnTo>
                    <a:pt x="948147" y="308528"/>
                  </a:lnTo>
                  <a:lnTo>
                    <a:pt x="948545" y="245965"/>
                  </a:lnTo>
                  <a:lnTo>
                    <a:pt x="948678" y="442448"/>
                  </a:lnTo>
                  <a:lnTo>
                    <a:pt x="948810" y="252141"/>
                  </a:lnTo>
                  <a:lnTo>
                    <a:pt x="948877" y="319274"/>
                  </a:lnTo>
                  <a:lnTo>
                    <a:pt x="948943" y="373258"/>
                  </a:lnTo>
                  <a:lnTo>
                    <a:pt x="949537" y="221100"/>
                  </a:lnTo>
                  <a:lnTo>
                    <a:pt x="949603" y="321790"/>
                  </a:lnTo>
                  <a:lnTo>
                    <a:pt x="949735" y="357789"/>
                  </a:lnTo>
                  <a:lnTo>
                    <a:pt x="950261" y="228338"/>
                  </a:lnTo>
                  <a:lnTo>
                    <a:pt x="950327" y="328410"/>
                  </a:lnTo>
                  <a:lnTo>
                    <a:pt x="950523" y="400688"/>
                  </a:lnTo>
                  <a:lnTo>
                    <a:pt x="950851" y="240363"/>
                  </a:lnTo>
                  <a:lnTo>
                    <a:pt x="950982" y="281676"/>
                  </a:lnTo>
                  <a:lnTo>
                    <a:pt x="951047" y="283687"/>
                  </a:lnTo>
                  <a:lnTo>
                    <a:pt x="951243" y="400571"/>
                  </a:lnTo>
                  <a:lnTo>
                    <a:pt x="951634" y="257522"/>
                  </a:lnTo>
                  <a:lnTo>
                    <a:pt x="951699" y="277461"/>
                  </a:lnTo>
                  <a:lnTo>
                    <a:pt x="951764" y="266884"/>
                  </a:lnTo>
                  <a:lnTo>
                    <a:pt x="951830" y="473780"/>
                  </a:lnTo>
                  <a:lnTo>
                    <a:pt x="952349" y="226587"/>
                  </a:lnTo>
                  <a:lnTo>
                    <a:pt x="952414" y="311486"/>
                  </a:lnTo>
                  <a:lnTo>
                    <a:pt x="952479" y="416956"/>
                  </a:lnTo>
                  <a:lnTo>
                    <a:pt x="952738" y="174602"/>
                  </a:lnTo>
                  <a:lnTo>
                    <a:pt x="952997" y="456957"/>
                  </a:lnTo>
                  <a:lnTo>
                    <a:pt x="953126" y="361416"/>
                  </a:lnTo>
                  <a:lnTo>
                    <a:pt x="953190" y="277221"/>
                  </a:lnTo>
                  <a:lnTo>
                    <a:pt x="953319" y="262388"/>
                  </a:lnTo>
                  <a:lnTo>
                    <a:pt x="953706" y="374274"/>
                  </a:lnTo>
                  <a:lnTo>
                    <a:pt x="953834" y="302522"/>
                  </a:lnTo>
                  <a:lnTo>
                    <a:pt x="953899" y="312214"/>
                  </a:lnTo>
                  <a:lnTo>
                    <a:pt x="954348" y="244543"/>
                  </a:lnTo>
                  <a:lnTo>
                    <a:pt x="954540" y="348864"/>
                  </a:lnTo>
                  <a:lnTo>
                    <a:pt x="954604" y="298256"/>
                  </a:lnTo>
                  <a:lnTo>
                    <a:pt x="955052" y="423551"/>
                  </a:lnTo>
                  <a:lnTo>
                    <a:pt x="955115" y="228783"/>
                  </a:lnTo>
                  <a:lnTo>
                    <a:pt x="955307" y="279478"/>
                  </a:lnTo>
                  <a:lnTo>
                    <a:pt x="955370" y="233038"/>
                  </a:lnTo>
                  <a:lnTo>
                    <a:pt x="955816" y="418429"/>
                  </a:lnTo>
                  <a:lnTo>
                    <a:pt x="956007" y="344901"/>
                  </a:lnTo>
                  <a:lnTo>
                    <a:pt x="956070" y="319743"/>
                  </a:lnTo>
                  <a:lnTo>
                    <a:pt x="956324" y="337544"/>
                  </a:lnTo>
                  <a:lnTo>
                    <a:pt x="956514" y="236828"/>
                  </a:lnTo>
                  <a:lnTo>
                    <a:pt x="956703" y="249118"/>
                  </a:lnTo>
                  <a:lnTo>
                    <a:pt x="956767" y="258122"/>
                  </a:lnTo>
                  <a:lnTo>
                    <a:pt x="957082" y="359684"/>
                  </a:lnTo>
                  <a:lnTo>
                    <a:pt x="957460" y="295866"/>
                  </a:lnTo>
                  <a:lnTo>
                    <a:pt x="957523" y="408533"/>
                  </a:lnTo>
                  <a:lnTo>
                    <a:pt x="957901" y="240015"/>
                  </a:lnTo>
                  <a:lnTo>
                    <a:pt x="958152" y="253144"/>
                  </a:lnTo>
                  <a:lnTo>
                    <a:pt x="958214" y="254044"/>
                  </a:lnTo>
                  <a:lnTo>
                    <a:pt x="958590" y="401429"/>
                  </a:lnTo>
                  <a:lnTo>
                    <a:pt x="958715" y="225536"/>
                  </a:lnTo>
                  <a:lnTo>
                    <a:pt x="958902" y="361308"/>
                  </a:lnTo>
                  <a:lnTo>
                    <a:pt x="958965" y="283639"/>
                  </a:lnTo>
                  <a:lnTo>
                    <a:pt x="959027" y="229500"/>
                  </a:lnTo>
                  <a:lnTo>
                    <a:pt x="959587" y="453090"/>
                  </a:lnTo>
                  <a:lnTo>
                    <a:pt x="959649" y="247930"/>
                  </a:lnTo>
                  <a:lnTo>
                    <a:pt x="959960" y="354290"/>
                  </a:lnTo>
                  <a:lnTo>
                    <a:pt x="960332" y="151106"/>
                  </a:lnTo>
                  <a:lnTo>
                    <a:pt x="960394" y="312040"/>
                  </a:lnTo>
                  <a:lnTo>
                    <a:pt x="960579" y="371563"/>
                  </a:lnTo>
                  <a:lnTo>
                    <a:pt x="961011" y="231340"/>
                  </a:lnTo>
                  <a:lnTo>
                    <a:pt x="961073" y="259465"/>
                  </a:lnTo>
                  <a:lnTo>
                    <a:pt x="961134" y="213278"/>
                  </a:lnTo>
                  <a:lnTo>
                    <a:pt x="961627" y="417188"/>
                  </a:lnTo>
                  <a:lnTo>
                    <a:pt x="961749" y="340372"/>
                  </a:lnTo>
                  <a:lnTo>
                    <a:pt x="961811" y="241100"/>
                  </a:lnTo>
                  <a:lnTo>
                    <a:pt x="962240" y="220476"/>
                  </a:lnTo>
                  <a:lnTo>
                    <a:pt x="962362" y="405031"/>
                  </a:lnTo>
                  <a:lnTo>
                    <a:pt x="962484" y="281923"/>
                  </a:lnTo>
                  <a:lnTo>
                    <a:pt x="962546" y="312302"/>
                  </a:lnTo>
                  <a:lnTo>
                    <a:pt x="962912" y="216712"/>
                  </a:lnTo>
                  <a:lnTo>
                    <a:pt x="963095" y="409324"/>
                  </a:lnTo>
                  <a:lnTo>
                    <a:pt x="963216" y="255092"/>
                  </a:lnTo>
                  <a:lnTo>
                    <a:pt x="963277" y="233688"/>
                  </a:lnTo>
                  <a:lnTo>
                    <a:pt x="963399" y="334188"/>
                  </a:lnTo>
                  <a:lnTo>
                    <a:pt x="963945" y="267343"/>
                  </a:lnTo>
                  <a:lnTo>
                    <a:pt x="964006" y="256773"/>
                  </a:lnTo>
                  <a:lnTo>
                    <a:pt x="964187" y="411945"/>
                  </a:lnTo>
                  <a:lnTo>
                    <a:pt x="964671" y="290838"/>
                  </a:lnTo>
                  <a:lnTo>
                    <a:pt x="964731" y="251866"/>
                  </a:lnTo>
                  <a:lnTo>
                    <a:pt x="965032" y="392200"/>
                  </a:lnTo>
                  <a:lnTo>
                    <a:pt x="965093" y="235416"/>
                  </a:lnTo>
                  <a:lnTo>
                    <a:pt x="965333" y="255326"/>
                  </a:lnTo>
                  <a:lnTo>
                    <a:pt x="965393" y="275493"/>
                  </a:lnTo>
                  <a:lnTo>
                    <a:pt x="965754" y="204250"/>
                  </a:lnTo>
                  <a:lnTo>
                    <a:pt x="965993" y="365286"/>
                  </a:lnTo>
                  <a:lnTo>
                    <a:pt x="966053" y="279121"/>
                  </a:lnTo>
                  <a:lnTo>
                    <a:pt x="966113" y="306257"/>
                  </a:lnTo>
                  <a:lnTo>
                    <a:pt x="966472" y="212884"/>
                  </a:lnTo>
                  <a:lnTo>
                    <a:pt x="966710" y="396633"/>
                  </a:lnTo>
                  <a:lnTo>
                    <a:pt x="966829" y="233343"/>
                  </a:lnTo>
                  <a:lnTo>
                    <a:pt x="966889" y="295787"/>
                  </a:lnTo>
                  <a:lnTo>
                    <a:pt x="967008" y="216042"/>
                  </a:lnTo>
                  <a:lnTo>
                    <a:pt x="967365" y="395119"/>
                  </a:lnTo>
                  <a:lnTo>
                    <a:pt x="967543" y="249636"/>
                  </a:lnTo>
                  <a:lnTo>
                    <a:pt x="967602" y="135680"/>
                  </a:lnTo>
                  <a:lnTo>
                    <a:pt x="967721" y="288260"/>
                  </a:lnTo>
                  <a:lnTo>
                    <a:pt x="968254" y="264166"/>
                  </a:lnTo>
                  <a:lnTo>
                    <a:pt x="968313" y="223567"/>
                  </a:lnTo>
                  <a:lnTo>
                    <a:pt x="968490" y="188644"/>
                  </a:lnTo>
                  <a:lnTo>
                    <a:pt x="968843" y="385396"/>
                  </a:lnTo>
                  <a:lnTo>
                    <a:pt x="968961" y="264707"/>
                  </a:lnTo>
                  <a:lnTo>
                    <a:pt x="969020" y="300096"/>
                  </a:lnTo>
                  <a:lnTo>
                    <a:pt x="969373" y="403039"/>
                  </a:lnTo>
                  <a:lnTo>
                    <a:pt x="969666" y="179954"/>
                  </a:lnTo>
                  <a:lnTo>
                    <a:pt x="969725" y="255449"/>
                  </a:lnTo>
                  <a:lnTo>
                    <a:pt x="969900" y="373430"/>
                  </a:lnTo>
                  <a:lnTo>
                    <a:pt x="970368" y="135744"/>
                  </a:lnTo>
                  <a:lnTo>
                    <a:pt x="970426" y="176633"/>
                  </a:lnTo>
                  <a:lnTo>
                    <a:pt x="970484" y="143012"/>
                  </a:lnTo>
                  <a:lnTo>
                    <a:pt x="970718" y="201929"/>
                  </a:lnTo>
                  <a:lnTo>
                    <a:pt x="970776" y="122409"/>
                  </a:lnTo>
                  <a:lnTo>
                    <a:pt x="971125" y="185841"/>
                  </a:lnTo>
                  <a:lnTo>
                    <a:pt x="971183" y="207846"/>
                  </a:lnTo>
                  <a:lnTo>
                    <a:pt x="971241" y="115192"/>
                  </a:lnTo>
                  <a:lnTo>
                    <a:pt x="971705" y="247852"/>
                  </a:lnTo>
                  <a:lnTo>
                    <a:pt x="971821" y="148981"/>
                  </a:lnTo>
                  <a:lnTo>
                    <a:pt x="971879" y="211713"/>
                  </a:lnTo>
                  <a:lnTo>
                    <a:pt x="972168" y="281542"/>
                  </a:lnTo>
                  <a:lnTo>
                    <a:pt x="972225" y="158496"/>
                  </a:lnTo>
                  <a:lnTo>
                    <a:pt x="972571" y="232728"/>
                  </a:lnTo>
                  <a:lnTo>
                    <a:pt x="972629" y="246512"/>
                  </a:lnTo>
                  <a:lnTo>
                    <a:pt x="972974" y="376702"/>
                  </a:lnTo>
                  <a:lnTo>
                    <a:pt x="973147" y="190509"/>
                  </a:lnTo>
                  <a:lnTo>
                    <a:pt x="973261" y="257287"/>
                  </a:lnTo>
                  <a:lnTo>
                    <a:pt x="973319" y="253644"/>
                  </a:lnTo>
                  <a:lnTo>
                    <a:pt x="973376" y="177864"/>
                  </a:lnTo>
                  <a:lnTo>
                    <a:pt x="973834" y="338063"/>
                  </a:lnTo>
                  <a:lnTo>
                    <a:pt x="974006" y="271660"/>
                  </a:lnTo>
                  <a:lnTo>
                    <a:pt x="974063" y="287854"/>
                  </a:lnTo>
                  <a:lnTo>
                    <a:pt x="974291" y="326193"/>
                  </a:lnTo>
                  <a:lnTo>
                    <a:pt x="974576" y="169441"/>
                  </a:lnTo>
                  <a:lnTo>
                    <a:pt x="974747" y="321512"/>
                  </a:lnTo>
                  <a:lnTo>
                    <a:pt x="974804" y="288933"/>
                  </a:lnTo>
                  <a:lnTo>
                    <a:pt x="975088" y="351790"/>
                  </a:lnTo>
                  <a:lnTo>
                    <a:pt x="975145" y="234697"/>
                  </a:lnTo>
                  <a:lnTo>
                    <a:pt x="975428" y="312513"/>
                  </a:lnTo>
                  <a:lnTo>
                    <a:pt x="975485" y="284844"/>
                  </a:lnTo>
                  <a:lnTo>
                    <a:pt x="975768" y="335486"/>
                  </a:lnTo>
                  <a:lnTo>
                    <a:pt x="976050" y="227233"/>
                  </a:lnTo>
                  <a:lnTo>
                    <a:pt x="976163" y="291350"/>
                  </a:lnTo>
                  <a:lnTo>
                    <a:pt x="976220" y="297780"/>
                  </a:lnTo>
                  <a:lnTo>
                    <a:pt x="976389" y="211180"/>
                  </a:lnTo>
                  <a:lnTo>
                    <a:pt x="976501" y="403180"/>
                  </a:lnTo>
                  <a:lnTo>
                    <a:pt x="976895" y="275034"/>
                  </a:lnTo>
                  <a:lnTo>
                    <a:pt x="976951" y="250344"/>
                  </a:lnTo>
                  <a:lnTo>
                    <a:pt x="977232" y="331984"/>
                  </a:lnTo>
                  <a:lnTo>
                    <a:pt x="977456" y="206226"/>
                  </a:lnTo>
                  <a:lnTo>
                    <a:pt x="977624" y="270861"/>
                  </a:lnTo>
                  <a:lnTo>
                    <a:pt x="977680" y="241182"/>
                  </a:lnTo>
                  <a:lnTo>
                    <a:pt x="977903" y="201199"/>
                  </a:lnTo>
                  <a:lnTo>
                    <a:pt x="978350" y="413601"/>
                  </a:lnTo>
                  <a:lnTo>
                    <a:pt x="978405" y="260264"/>
                  </a:lnTo>
                  <a:lnTo>
                    <a:pt x="978517" y="359168"/>
                  </a:lnTo>
                  <a:lnTo>
                    <a:pt x="978795" y="203853"/>
                  </a:lnTo>
                  <a:lnTo>
                    <a:pt x="979072" y="255623"/>
                  </a:lnTo>
                  <a:lnTo>
                    <a:pt x="979128" y="266077"/>
                  </a:lnTo>
                  <a:lnTo>
                    <a:pt x="979349" y="208750"/>
                  </a:lnTo>
                  <a:lnTo>
                    <a:pt x="979515" y="406887"/>
                  </a:lnTo>
                  <a:lnTo>
                    <a:pt x="979792" y="288774"/>
                  </a:lnTo>
                  <a:lnTo>
                    <a:pt x="979847" y="200840"/>
                  </a:lnTo>
                  <a:lnTo>
                    <a:pt x="980508" y="353886"/>
                  </a:lnTo>
                  <a:lnTo>
                    <a:pt x="980563" y="343463"/>
                  </a:lnTo>
                  <a:lnTo>
                    <a:pt x="981057" y="365853"/>
                  </a:lnTo>
                  <a:lnTo>
                    <a:pt x="981222" y="201457"/>
                  </a:lnTo>
                  <a:lnTo>
                    <a:pt x="981276" y="136433"/>
                  </a:lnTo>
                  <a:lnTo>
                    <a:pt x="981769" y="329444"/>
                  </a:lnTo>
                  <a:lnTo>
                    <a:pt x="981932" y="246057"/>
                  </a:lnTo>
                  <a:lnTo>
                    <a:pt x="981987" y="271206"/>
                  </a:lnTo>
                  <a:lnTo>
                    <a:pt x="982041" y="195218"/>
                  </a:lnTo>
                  <a:lnTo>
                    <a:pt x="982150" y="381232"/>
                  </a:lnTo>
                  <a:lnTo>
                    <a:pt x="982640" y="230924"/>
                  </a:lnTo>
                  <a:lnTo>
                    <a:pt x="982694" y="240022"/>
                  </a:lnTo>
                  <a:lnTo>
                    <a:pt x="982803" y="221497"/>
                  </a:lnTo>
                  <a:lnTo>
                    <a:pt x="983344" y="299689"/>
                  </a:lnTo>
                  <a:lnTo>
                    <a:pt x="983399" y="226543"/>
                  </a:lnTo>
                  <a:lnTo>
                    <a:pt x="983453" y="289759"/>
                  </a:lnTo>
                  <a:lnTo>
                    <a:pt x="983615" y="395874"/>
                  </a:lnTo>
                  <a:lnTo>
                    <a:pt x="983723" y="169224"/>
                  </a:lnTo>
                  <a:lnTo>
                    <a:pt x="984100" y="213772"/>
                  </a:lnTo>
                  <a:lnTo>
                    <a:pt x="984154" y="198749"/>
                  </a:lnTo>
                  <a:lnTo>
                    <a:pt x="984584" y="320668"/>
                  </a:lnTo>
                  <a:lnTo>
                    <a:pt x="984799" y="213839"/>
                  </a:lnTo>
                  <a:lnTo>
                    <a:pt x="984853" y="241775"/>
                  </a:lnTo>
                  <a:lnTo>
                    <a:pt x="985281" y="322636"/>
                  </a:lnTo>
                  <a:lnTo>
                    <a:pt x="985334" y="189178"/>
                  </a:lnTo>
                  <a:lnTo>
                    <a:pt x="985548" y="241225"/>
                  </a:lnTo>
                  <a:lnTo>
                    <a:pt x="985602" y="252355"/>
                  </a:lnTo>
                  <a:lnTo>
                    <a:pt x="985815" y="161162"/>
                  </a:lnTo>
                  <a:lnTo>
                    <a:pt x="986241" y="176662"/>
                  </a:lnTo>
                  <a:lnTo>
                    <a:pt x="986294" y="325214"/>
                  </a:lnTo>
                  <a:lnTo>
                    <a:pt x="986401" y="370322"/>
                  </a:lnTo>
                  <a:lnTo>
                    <a:pt x="986454" y="160810"/>
                  </a:lnTo>
                  <a:lnTo>
                    <a:pt x="986984" y="239747"/>
                  </a:lnTo>
                  <a:lnTo>
                    <a:pt x="987037" y="210627"/>
                  </a:lnTo>
                  <a:lnTo>
                    <a:pt x="987249" y="304853"/>
                  </a:lnTo>
                  <a:lnTo>
                    <a:pt x="987618" y="153233"/>
                  </a:lnTo>
                  <a:lnTo>
                    <a:pt x="987671" y="157608"/>
                  </a:lnTo>
                  <a:lnTo>
                    <a:pt x="987724" y="140278"/>
                  </a:lnTo>
                  <a:lnTo>
                    <a:pt x="987987" y="112268"/>
                  </a:lnTo>
                  <a:lnTo>
                    <a:pt x="988303" y="288470"/>
                  </a:lnTo>
                  <a:lnTo>
                    <a:pt x="988408" y="145784"/>
                  </a:lnTo>
                  <a:lnTo>
                    <a:pt x="988460" y="120105"/>
                  </a:lnTo>
                  <a:lnTo>
                    <a:pt x="988513" y="267458"/>
                  </a:lnTo>
                  <a:lnTo>
                    <a:pt x="988985" y="80655"/>
                  </a:lnTo>
                  <a:lnTo>
                    <a:pt x="989142" y="192440"/>
                  </a:lnTo>
                  <a:lnTo>
                    <a:pt x="989194" y="214744"/>
                  </a:lnTo>
                  <a:lnTo>
                    <a:pt x="989507" y="268095"/>
                  </a:lnTo>
                  <a:lnTo>
                    <a:pt x="989664" y="86278"/>
                  </a:lnTo>
                  <a:lnTo>
                    <a:pt x="989872" y="91065"/>
                  </a:lnTo>
                  <a:lnTo>
                    <a:pt x="989924" y="202555"/>
                  </a:lnTo>
                  <a:lnTo>
                    <a:pt x="990028" y="68960"/>
                  </a:lnTo>
                  <a:lnTo>
                    <a:pt x="990080" y="251007"/>
                  </a:lnTo>
                  <a:lnTo>
                    <a:pt x="990599" y="84743"/>
                  </a:lnTo>
                  <a:lnTo>
                    <a:pt x="990651" y="218395"/>
                  </a:lnTo>
                  <a:lnTo>
                    <a:pt x="990703" y="28756"/>
                  </a:lnTo>
                  <a:lnTo>
                    <a:pt x="991272" y="171029"/>
                  </a:lnTo>
                  <a:lnTo>
                    <a:pt x="991324" y="89444"/>
                  </a:lnTo>
                  <a:lnTo>
                    <a:pt x="991375" y="45231"/>
                  </a:lnTo>
                  <a:lnTo>
                    <a:pt x="991736" y="284428"/>
                  </a:lnTo>
                  <a:lnTo>
                    <a:pt x="991994" y="136378"/>
                  </a:lnTo>
                  <a:lnTo>
                    <a:pt x="992045" y="103402"/>
                  </a:lnTo>
                  <a:lnTo>
                    <a:pt x="992148" y="76287"/>
                  </a:lnTo>
                  <a:lnTo>
                    <a:pt x="992353" y="351484"/>
                  </a:lnTo>
                  <a:lnTo>
                    <a:pt x="992763" y="125599"/>
                  </a:lnTo>
                  <a:lnTo>
                    <a:pt x="992814" y="144917"/>
                  </a:lnTo>
                  <a:lnTo>
                    <a:pt x="993070" y="134452"/>
                  </a:lnTo>
                  <a:lnTo>
                    <a:pt x="993223" y="227642"/>
                  </a:lnTo>
                  <a:lnTo>
                    <a:pt x="993478" y="157832"/>
                  </a:lnTo>
                  <a:lnTo>
                    <a:pt x="993529" y="145485"/>
                  </a:lnTo>
                  <a:lnTo>
                    <a:pt x="993631" y="239021"/>
                  </a:lnTo>
                  <a:lnTo>
                    <a:pt x="993937" y="103162"/>
                  </a:lnTo>
                  <a:lnTo>
                    <a:pt x="994191" y="173745"/>
                  </a:lnTo>
                  <a:lnTo>
                    <a:pt x="994241" y="183919"/>
                  </a:lnTo>
                  <a:lnTo>
                    <a:pt x="994343" y="141965"/>
                  </a:lnTo>
                  <a:lnTo>
                    <a:pt x="994849" y="289912"/>
                  </a:lnTo>
                  <a:lnTo>
                    <a:pt x="994900" y="163615"/>
                  </a:lnTo>
                  <a:lnTo>
                    <a:pt x="994950" y="219590"/>
                  </a:lnTo>
                  <a:lnTo>
                    <a:pt x="995052" y="293450"/>
                  </a:lnTo>
                  <a:lnTo>
                    <a:pt x="995354" y="163794"/>
                  </a:lnTo>
                  <a:lnTo>
                    <a:pt x="995606" y="188554"/>
                  </a:lnTo>
                  <a:lnTo>
                    <a:pt x="995657" y="231810"/>
                  </a:lnTo>
                  <a:lnTo>
                    <a:pt x="996159" y="169784"/>
                  </a:lnTo>
                  <a:lnTo>
                    <a:pt x="996260" y="308990"/>
                  </a:lnTo>
                  <a:lnTo>
                    <a:pt x="996360" y="284082"/>
                  </a:lnTo>
                  <a:lnTo>
                    <a:pt x="996410" y="160450"/>
                  </a:lnTo>
                  <a:lnTo>
                    <a:pt x="996810" y="291983"/>
                  </a:lnTo>
                  <a:lnTo>
                    <a:pt x="997060" y="189318"/>
                  </a:lnTo>
                  <a:lnTo>
                    <a:pt x="997110" y="213578"/>
                  </a:lnTo>
                  <a:lnTo>
                    <a:pt x="997559" y="171130"/>
                  </a:lnTo>
                  <a:lnTo>
                    <a:pt x="997708" y="298286"/>
                  </a:lnTo>
                  <a:lnTo>
                    <a:pt x="997758" y="236195"/>
                  </a:lnTo>
                  <a:lnTo>
                    <a:pt x="997807" y="235374"/>
                  </a:lnTo>
                  <a:lnTo>
                    <a:pt x="997956" y="255923"/>
                  </a:lnTo>
                  <a:lnTo>
                    <a:pt x="998006" y="184853"/>
                  </a:lnTo>
                  <a:lnTo>
                    <a:pt x="998502" y="236808"/>
                  </a:lnTo>
                  <a:lnTo>
                    <a:pt x="998551" y="238429"/>
                  </a:lnTo>
                  <a:lnTo>
                    <a:pt x="998799" y="307159"/>
                  </a:lnTo>
                  <a:lnTo>
                    <a:pt x="999193" y="211312"/>
                  </a:lnTo>
                  <a:lnTo>
                    <a:pt x="999243" y="284616"/>
                  </a:lnTo>
                  <a:lnTo>
                    <a:pt x="999292" y="294632"/>
                  </a:lnTo>
                  <a:lnTo>
                    <a:pt x="999391" y="358409"/>
                  </a:lnTo>
                  <a:lnTo>
                    <a:pt x="999931" y="165137"/>
                  </a:lnTo>
                  <a:lnTo>
                    <a:pt x="999981" y="160596"/>
                  </a:lnTo>
                  <a:lnTo>
                    <a:pt x="1000030" y="260346"/>
                  </a:lnTo>
                  <a:lnTo>
                    <a:pt x="1000666" y="197297"/>
                  </a:lnTo>
                  <a:lnTo>
                    <a:pt x="1000715" y="302450"/>
                  </a:lnTo>
                  <a:lnTo>
                    <a:pt x="1001008" y="388748"/>
                  </a:lnTo>
                  <a:lnTo>
                    <a:pt x="1001398" y="148226"/>
                  </a:lnTo>
                  <a:lnTo>
                    <a:pt x="1001446" y="240914"/>
                  </a:lnTo>
                  <a:lnTo>
                    <a:pt x="1001738" y="146637"/>
                  </a:lnTo>
                  <a:lnTo>
                    <a:pt x="1001835" y="367436"/>
                  </a:lnTo>
                  <a:lnTo>
                    <a:pt x="1002126" y="233178"/>
                  </a:lnTo>
                  <a:lnTo>
                    <a:pt x="1002175" y="134259"/>
                  </a:lnTo>
                  <a:lnTo>
                    <a:pt x="1002223" y="267409"/>
                  </a:lnTo>
                  <a:lnTo>
                    <a:pt x="1002272" y="94405"/>
                  </a:lnTo>
                  <a:lnTo>
                    <a:pt x="1002803" y="101296"/>
                  </a:lnTo>
                  <a:lnTo>
                    <a:pt x="1002852" y="155406"/>
                  </a:lnTo>
                  <a:lnTo>
                    <a:pt x="1003093" y="77511"/>
                  </a:lnTo>
                  <a:lnTo>
                    <a:pt x="1003478" y="291391"/>
                  </a:lnTo>
                  <a:lnTo>
                    <a:pt x="1003526" y="176647"/>
                  </a:lnTo>
                  <a:lnTo>
                    <a:pt x="1003574" y="162843"/>
                  </a:lnTo>
                  <a:lnTo>
                    <a:pt x="1003766" y="131692"/>
                  </a:lnTo>
                  <a:lnTo>
                    <a:pt x="1004150" y="279984"/>
                  </a:lnTo>
                  <a:lnTo>
                    <a:pt x="1004246" y="194727"/>
                  </a:lnTo>
                  <a:lnTo>
                    <a:pt x="1004293" y="174296"/>
                  </a:lnTo>
                  <a:lnTo>
                    <a:pt x="1004533" y="128293"/>
                  </a:lnTo>
                  <a:lnTo>
                    <a:pt x="1004771" y="249682"/>
                  </a:lnTo>
                  <a:lnTo>
                    <a:pt x="1004962" y="218695"/>
                  </a:lnTo>
                  <a:lnTo>
                    <a:pt x="1005010" y="206692"/>
                  </a:lnTo>
                  <a:lnTo>
                    <a:pt x="1005200" y="370763"/>
                  </a:lnTo>
                  <a:lnTo>
                    <a:pt x="1005391" y="144997"/>
                  </a:lnTo>
                  <a:lnTo>
                    <a:pt x="1005723" y="149095"/>
                  </a:lnTo>
                  <a:lnTo>
                    <a:pt x="1005770" y="236769"/>
                  </a:lnTo>
                  <a:lnTo>
                    <a:pt x="1005960" y="179225"/>
                  </a:lnTo>
                  <a:lnTo>
                    <a:pt x="1006292" y="343231"/>
                  </a:lnTo>
                  <a:lnTo>
                    <a:pt x="1006433" y="249652"/>
                  </a:lnTo>
                  <a:lnTo>
                    <a:pt x="1006481" y="261207"/>
                  </a:lnTo>
                  <a:lnTo>
                    <a:pt x="1006669" y="344260"/>
                  </a:lnTo>
                  <a:lnTo>
                    <a:pt x="1006717" y="206325"/>
                  </a:lnTo>
                  <a:lnTo>
                    <a:pt x="1007141" y="274306"/>
                  </a:lnTo>
                  <a:lnTo>
                    <a:pt x="1007188" y="253730"/>
                  </a:lnTo>
                  <a:lnTo>
                    <a:pt x="1007423" y="320466"/>
                  </a:lnTo>
                  <a:lnTo>
                    <a:pt x="1007658" y="194642"/>
                  </a:lnTo>
                  <a:lnTo>
                    <a:pt x="1007845" y="222458"/>
                  </a:lnTo>
                  <a:lnTo>
                    <a:pt x="1007892" y="400281"/>
                  </a:lnTo>
                  <a:lnTo>
                    <a:pt x="1008220" y="194709"/>
                  </a:lnTo>
                  <a:lnTo>
                    <a:pt x="1008407" y="412556"/>
                  </a:lnTo>
                  <a:lnTo>
                    <a:pt x="1008593" y="263048"/>
                  </a:lnTo>
                  <a:lnTo>
                    <a:pt x="1008640" y="267288"/>
                  </a:lnTo>
                  <a:lnTo>
                    <a:pt x="1008733" y="323016"/>
                  </a:lnTo>
                  <a:lnTo>
                    <a:pt x="1009292" y="216334"/>
                  </a:lnTo>
                  <a:lnTo>
                    <a:pt x="1009338" y="275197"/>
                  </a:lnTo>
                  <a:lnTo>
                    <a:pt x="1009663" y="367114"/>
                  </a:lnTo>
                  <a:lnTo>
                    <a:pt x="1009988" y="186136"/>
                  </a:lnTo>
                  <a:lnTo>
                    <a:pt x="1010034" y="242915"/>
                  </a:lnTo>
                  <a:lnTo>
                    <a:pt x="1010080" y="251276"/>
                  </a:lnTo>
                  <a:lnTo>
                    <a:pt x="1010404" y="193467"/>
                  </a:lnTo>
                  <a:lnTo>
                    <a:pt x="1010496" y="339811"/>
                  </a:lnTo>
                  <a:lnTo>
                    <a:pt x="1010727" y="256400"/>
                  </a:lnTo>
                  <a:lnTo>
                    <a:pt x="1010773" y="262627"/>
                  </a:lnTo>
                  <a:lnTo>
                    <a:pt x="1011325" y="160471"/>
                  </a:lnTo>
                  <a:lnTo>
                    <a:pt x="1011462" y="409777"/>
                  </a:lnTo>
                  <a:lnTo>
                    <a:pt x="1011508" y="217285"/>
                  </a:lnTo>
                  <a:lnTo>
                    <a:pt x="1011783" y="186765"/>
                  </a:lnTo>
                  <a:lnTo>
                    <a:pt x="1012104" y="370361"/>
                  </a:lnTo>
                  <a:lnTo>
                    <a:pt x="1012195" y="242237"/>
                  </a:lnTo>
                  <a:lnTo>
                    <a:pt x="1012241" y="284210"/>
                  </a:lnTo>
                  <a:lnTo>
                    <a:pt x="1012515" y="207534"/>
                  </a:lnTo>
                  <a:lnTo>
                    <a:pt x="1012833" y="336006"/>
                  </a:lnTo>
                  <a:lnTo>
                    <a:pt x="1012924" y="227478"/>
                  </a:lnTo>
                  <a:lnTo>
                    <a:pt x="1012970" y="224691"/>
                  </a:lnTo>
                  <a:lnTo>
                    <a:pt x="1013152" y="358309"/>
                  </a:lnTo>
                  <a:lnTo>
                    <a:pt x="1013469" y="194538"/>
                  </a:lnTo>
                  <a:lnTo>
                    <a:pt x="1013651" y="282840"/>
                  </a:lnTo>
                  <a:lnTo>
                    <a:pt x="1013696" y="243227"/>
                  </a:lnTo>
                  <a:lnTo>
                    <a:pt x="1013787" y="326862"/>
                  </a:lnTo>
                  <a:lnTo>
                    <a:pt x="1014058" y="208008"/>
                  </a:lnTo>
                  <a:lnTo>
                    <a:pt x="1014329" y="320749"/>
                  </a:lnTo>
                  <a:lnTo>
                    <a:pt x="1014374" y="234644"/>
                  </a:lnTo>
                  <a:lnTo>
                    <a:pt x="1014554" y="205694"/>
                  </a:lnTo>
                  <a:lnTo>
                    <a:pt x="1015004" y="409417"/>
                  </a:lnTo>
                  <a:lnTo>
                    <a:pt x="1015049" y="241218"/>
                  </a:lnTo>
                  <a:lnTo>
                    <a:pt x="1015094" y="202685"/>
                  </a:lnTo>
                  <a:lnTo>
                    <a:pt x="1015364" y="338310"/>
                  </a:lnTo>
                  <a:lnTo>
                    <a:pt x="1015453" y="185436"/>
                  </a:lnTo>
                  <a:lnTo>
                    <a:pt x="1015812" y="285424"/>
                  </a:lnTo>
                  <a:lnTo>
                    <a:pt x="1015856" y="257080"/>
                  </a:lnTo>
                  <a:lnTo>
                    <a:pt x="1016258" y="365961"/>
                  </a:lnTo>
                  <a:lnTo>
                    <a:pt x="1016526" y="198040"/>
                  </a:lnTo>
                  <a:lnTo>
                    <a:pt x="1016570" y="288666"/>
                  </a:lnTo>
                  <a:lnTo>
                    <a:pt x="1016926" y="333793"/>
                  </a:lnTo>
                  <a:lnTo>
                    <a:pt x="1017015" y="188622"/>
                  </a:lnTo>
                  <a:lnTo>
                    <a:pt x="1017237" y="239914"/>
                  </a:lnTo>
                  <a:lnTo>
                    <a:pt x="1017281" y="272736"/>
                  </a:lnTo>
                  <a:lnTo>
                    <a:pt x="1017724" y="344879"/>
                  </a:lnTo>
                  <a:lnTo>
                    <a:pt x="1017769" y="182395"/>
                  </a:lnTo>
                  <a:lnTo>
                    <a:pt x="1017945" y="249069"/>
                  </a:lnTo>
                  <a:lnTo>
                    <a:pt x="1017990" y="225953"/>
                  </a:lnTo>
                  <a:lnTo>
                    <a:pt x="1018122" y="187773"/>
                  </a:lnTo>
                  <a:lnTo>
                    <a:pt x="1018210" y="356620"/>
                  </a:lnTo>
                  <a:lnTo>
                    <a:pt x="1018651" y="242605"/>
                  </a:lnTo>
                  <a:lnTo>
                    <a:pt x="1018695" y="229655"/>
                  </a:lnTo>
                  <a:lnTo>
                    <a:pt x="1018783" y="169165"/>
                  </a:lnTo>
                  <a:lnTo>
                    <a:pt x="1019134" y="358187"/>
                  </a:lnTo>
                  <a:lnTo>
                    <a:pt x="1019397" y="279902"/>
                  </a:lnTo>
                  <a:lnTo>
                    <a:pt x="1019441" y="186182"/>
                  </a:lnTo>
                  <a:lnTo>
                    <a:pt x="1019528" y="345778"/>
                  </a:lnTo>
                  <a:lnTo>
                    <a:pt x="1019922" y="172522"/>
                  </a:lnTo>
                  <a:lnTo>
                    <a:pt x="1020097" y="238958"/>
                  </a:lnTo>
                  <a:lnTo>
                    <a:pt x="1020140" y="281756"/>
                  </a:lnTo>
                  <a:lnTo>
                    <a:pt x="1020358" y="166114"/>
                  </a:lnTo>
                  <a:lnTo>
                    <a:pt x="1020576" y="363599"/>
                  </a:lnTo>
                  <a:lnTo>
                    <a:pt x="1020836" y="215364"/>
                  </a:lnTo>
                  <a:lnTo>
                    <a:pt x="1020880" y="198653"/>
                  </a:lnTo>
                  <a:lnTo>
                    <a:pt x="1021184" y="385518"/>
                  </a:lnTo>
                  <a:lnTo>
                    <a:pt x="1021487" y="186150"/>
                  </a:lnTo>
                  <a:lnTo>
                    <a:pt x="1021573" y="271105"/>
                  </a:lnTo>
                  <a:lnTo>
                    <a:pt x="1021617" y="183425"/>
                  </a:lnTo>
                  <a:lnTo>
                    <a:pt x="1021833" y="292600"/>
                  </a:lnTo>
                  <a:lnTo>
                    <a:pt x="1022135" y="122317"/>
                  </a:lnTo>
                  <a:lnTo>
                    <a:pt x="1022264" y="170822"/>
                  </a:lnTo>
                  <a:lnTo>
                    <a:pt x="1022307" y="127425"/>
                  </a:lnTo>
                  <a:lnTo>
                    <a:pt x="1022780" y="315356"/>
                  </a:lnTo>
                  <a:lnTo>
                    <a:pt x="1022952" y="75877"/>
                  </a:lnTo>
                  <a:lnTo>
                    <a:pt x="1022995" y="252393"/>
                  </a:lnTo>
                  <a:lnTo>
                    <a:pt x="1023037" y="183565"/>
                  </a:lnTo>
                  <a:lnTo>
                    <a:pt x="1023252" y="325537"/>
                  </a:lnTo>
                  <a:lnTo>
                    <a:pt x="1023380" y="98436"/>
                  </a:lnTo>
                  <a:lnTo>
                    <a:pt x="1023722" y="177389"/>
                  </a:lnTo>
                  <a:lnTo>
                    <a:pt x="1023765" y="205941"/>
                  </a:lnTo>
                  <a:lnTo>
                    <a:pt x="1024149" y="164332"/>
                  </a:lnTo>
                  <a:lnTo>
                    <a:pt x="1024234" y="310273"/>
                  </a:lnTo>
                  <a:lnTo>
                    <a:pt x="1024447" y="198252"/>
                  </a:lnTo>
                  <a:lnTo>
                    <a:pt x="1024489" y="264550"/>
                  </a:lnTo>
                  <a:lnTo>
                    <a:pt x="1024956" y="174088"/>
                  </a:lnTo>
                  <a:lnTo>
                    <a:pt x="1025126" y="417406"/>
                  </a:lnTo>
                  <a:lnTo>
                    <a:pt x="1025168" y="207226"/>
                  </a:lnTo>
                  <a:lnTo>
                    <a:pt x="1025211" y="304428"/>
                  </a:lnTo>
                  <a:lnTo>
                    <a:pt x="1025295" y="395050"/>
                  </a:lnTo>
                  <a:lnTo>
                    <a:pt x="1025676" y="186839"/>
                  </a:lnTo>
                  <a:lnTo>
                    <a:pt x="1025887" y="224884"/>
                  </a:lnTo>
                  <a:lnTo>
                    <a:pt x="1025929" y="223744"/>
                  </a:lnTo>
                  <a:lnTo>
                    <a:pt x="1026013" y="187277"/>
                  </a:lnTo>
                  <a:lnTo>
                    <a:pt x="1026055" y="358667"/>
                  </a:lnTo>
                  <a:lnTo>
                    <a:pt x="1026602" y="201709"/>
                  </a:lnTo>
                  <a:lnTo>
                    <a:pt x="1026644" y="254881"/>
                  </a:lnTo>
                  <a:lnTo>
                    <a:pt x="1026854" y="176564"/>
                  </a:lnTo>
                  <a:lnTo>
                    <a:pt x="1026980" y="305225"/>
                  </a:lnTo>
                  <a:lnTo>
                    <a:pt x="1027314" y="201004"/>
                  </a:lnTo>
                  <a:lnTo>
                    <a:pt x="1027356" y="212074"/>
                  </a:lnTo>
                  <a:lnTo>
                    <a:pt x="1027482" y="165026"/>
                  </a:lnTo>
                  <a:lnTo>
                    <a:pt x="1027816" y="316108"/>
                  </a:lnTo>
                  <a:lnTo>
                    <a:pt x="1028024" y="217108"/>
                  </a:lnTo>
                  <a:lnTo>
                    <a:pt x="1028066" y="218605"/>
                  </a:lnTo>
                  <a:lnTo>
                    <a:pt x="1028689" y="153502"/>
                  </a:lnTo>
                  <a:lnTo>
                    <a:pt x="1028730" y="355646"/>
                  </a:lnTo>
                  <a:lnTo>
                    <a:pt x="1028772" y="209423"/>
                  </a:lnTo>
                  <a:lnTo>
                    <a:pt x="1028813" y="189665"/>
                  </a:lnTo>
                  <a:lnTo>
                    <a:pt x="1028896" y="325679"/>
                  </a:lnTo>
                  <a:lnTo>
                    <a:pt x="1029475" y="149208"/>
                  </a:lnTo>
                  <a:lnTo>
                    <a:pt x="1029517" y="258205"/>
                  </a:lnTo>
                  <a:lnTo>
                    <a:pt x="1029764" y="381602"/>
                  </a:lnTo>
                  <a:lnTo>
                    <a:pt x="1030094" y="137873"/>
                  </a:lnTo>
                  <a:lnTo>
                    <a:pt x="1030217" y="196039"/>
                  </a:lnTo>
                  <a:lnTo>
                    <a:pt x="1030258" y="336476"/>
                  </a:lnTo>
                  <a:lnTo>
                    <a:pt x="1030751" y="155534"/>
                  </a:lnTo>
                  <a:lnTo>
                    <a:pt x="1030914" y="170416"/>
                  </a:lnTo>
                  <a:lnTo>
                    <a:pt x="1030955" y="181193"/>
                  </a:lnTo>
                  <a:lnTo>
                    <a:pt x="1031201" y="370720"/>
                  </a:lnTo>
                  <a:lnTo>
                    <a:pt x="1031446" y="134473"/>
                  </a:lnTo>
                  <a:lnTo>
                    <a:pt x="1031650" y="153304"/>
                  </a:lnTo>
                  <a:lnTo>
                    <a:pt x="1031691" y="161966"/>
                  </a:lnTo>
                  <a:lnTo>
                    <a:pt x="1032057" y="291325"/>
                  </a:lnTo>
                  <a:lnTo>
                    <a:pt x="1032342" y="121145"/>
                  </a:lnTo>
                  <a:lnTo>
                    <a:pt x="1032382" y="211860"/>
                  </a:lnTo>
                  <a:lnTo>
                    <a:pt x="1032423" y="239783"/>
                  </a:lnTo>
                  <a:lnTo>
                    <a:pt x="1033071" y="110413"/>
                  </a:lnTo>
                  <a:lnTo>
                    <a:pt x="1033112" y="149628"/>
                  </a:lnTo>
                  <a:lnTo>
                    <a:pt x="1033596" y="207053"/>
                  </a:lnTo>
                  <a:lnTo>
                    <a:pt x="1033797" y="124383"/>
                  </a:lnTo>
                  <a:lnTo>
                    <a:pt x="1033838" y="161035"/>
                  </a:lnTo>
                  <a:lnTo>
                    <a:pt x="1034240" y="125399"/>
                  </a:lnTo>
                  <a:lnTo>
                    <a:pt x="1034480" y="303337"/>
                  </a:lnTo>
                  <a:lnTo>
                    <a:pt x="1034521" y="239258"/>
                  </a:lnTo>
                  <a:lnTo>
                    <a:pt x="1034561" y="218321"/>
                  </a:lnTo>
                  <a:lnTo>
                    <a:pt x="1034961" y="359089"/>
                  </a:lnTo>
                  <a:lnTo>
                    <a:pt x="1035001" y="131242"/>
                  </a:lnTo>
                  <a:lnTo>
                    <a:pt x="1035241" y="222086"/>
                  </a:lnTo>
                  <a:lnTo>
                    <a:pt x="1035281" y="205029"/>
                  </a:lnTo>
                  <a:lnTo>
                    <a:pt x="1035719" y="140132"/>
                  </a:lnTo>
                  <a:lnTo>
                    <a:pt x="1035958" y="359664"/>
                  </a:lnTo>
                  <a:lnTo>
                    <a:pt x="1035998" y="189742"/>
                  </a:lnTo>
                  <a:lnTo>
                    <a:pt x="1036514" y="269106"/>
                  </a:lnTo>
                  <a:lnTo>
                    <a:pt x="1036632" y="140584"/>
                  </a:lnTo>
                  <a:lnTo>
                    <a:pt x="1036672" y="198266"/>
                  </a:lnTo>
                  <a:lnTo>
                    <a:pt x="1036712" y="218167"/>
                  </a:lnTo>
                  <a:lnTo>
                    <a:pt x="1036949" y="419671"/>
                  </a:lnTo>
                  <a:lnTo>
                    <a:pt x="1037265" y="116838"/>
                  </a:lnTo>
                  <a:lnTo>
                    <a:pt x="1037423" y="209065"/>
                  </a:lnTo>
                  <a:lnTo>
                    <a:pt x="1037462" y="185115"/>
                  </a:lnTo>
                  <a:lnTo>
                    <a:pt x="1037738" y="248825"/>
                  </a:lnTo>
                  <a:lnTo>
                    <a:pt x="1038131" y="128072"/>
                  </a:lnTo>
                  <a:lnTo>
                    <a:pt x="1038170" y="179805"/>
                  </a:lnTo>
                  <a:lnTo>
                    <a:pt x="1038601" y="95362"/>
                  </a:lnTo>
                  <a:lnTo>
                    <a:pt x="1038640" y="292310"/>
                  </a:lnTo>
                  <a:lnTo>
                    <a:pt x="1038836" y="157927"/>
                  </a:lnTo>
                  <a:lnTo>
                    <a:pt x="1038875" y="105673"/>
                  </a:lnTo>
                  <a:lnTo>
                    <a:pt x="1039343" y="296926"/>
                  </a:lnTo>
                  <a:lnTo>
                    <a:pt x="1039577" y="211696"/>
                  </a:lnTo>
                  <a:lnTo>
                    <a:pt x="1039616" y="153043"/>
                  </a:lnTo>
                  <a:lnTo>
                    <a:pt x="1039849" y="130445"/>
                  </a:lnTo>
                  <a:lnTo>
                    <a:pt x="1040121" y="291474"/>
                  </a:lnTo>
                  <a:lnTo>
                    <a:pt x="1040276" y="181592"/>
                  </a:lnTo>
                  <a:lnTo>
                    <a:pt x="1040315" y="134320"/>
                  </a:lnTo>
                  <a:lnTo>
                    <a:pt x="1040508" y="357932"/>
                  </a:lnTo>
                  <a:lnTo>
                    <a:pt x="1040625" y="104543"/>
                  </a:lnTo>
                  <a:lnTo>
                    <a:pt x="1041011" y="205565"/>
                  </a:lnTo>
                  <a:lnTo>
                    <a:pt x="1041050" y="162439"/>
                  </a:lnTo>
                  <a:lnTo>
                    <a:pt x="1041088" y="137174"/>
                  </a:lnTo>
                  <a:lnTo>
                    <a:pt x="1041204" y="307607"/>
                  </a:lnTo>
                  <a:lnTo>
                    <a:pt x="1041743" y="285783"/>
                  </a:lnTo>
                  <a:lnTo>
                    <a:pt x="1041781" y="240796"/>
                  </a:lnTo>
                  <a:lnTo>
                    <a:pt x="1041858" y="408625"/>
                  </a:lnTo>
                  <a:lnTo>
                    <a:pt x="1042203" y="111563"/>
                  </a:lnTo>
                  <a:lnTo>
                    <a:pt x="1042433" y="269015"/>
                  </a:lnTo>
                  <a:lnTo>
                    <a:pt x="1042471" y="179852"/>
                  </a:lnTo>
                  <a:lnTo>
                    <a:pt x="1042701" y="297553"/>
                  </a:lnTo>
                  <a:lnTo>
                    <a:pt x="1042854" y="121053"/>
                  </a:lnTo>
                  <a:lnTo>
                    <a:pt x="1043159" y="262619"/>
                  </a:lnTo>
                  <a:lnTo>
                    <a:pt x="1043197" y="249144"/>
                  </a:lnTo>
                  <a:lnTo>
                    <a:pt x="1043654" y="142398"/>
                  </a:lnTo>
                  <a:lnTo>
                    <a:pt x="1043844" y="325962"/>
                  </a:lnTo>
                  <a:lnTo>
                    <a:pt x="1043882" y="238638"/>
                  </a:lnTo>
                  <a:lnTo>
                    <a:pt x="1043919" y="240822"/>
                  </a:lnTo>
                  <a:lnTo>
                    <a:pt x="1044185" y="166612"/>
                  </a:lnTo>
                  <a:lnTo>
                    <a:pt x="1044412" y="389381"/>
                  </a:lnTo>
                  <a:lnTo>
                    <a:pt x="1044601" y="222771"/>
                  </a:lnTo>
                  <a:lnTo>
                    <a:pt x="1044639" y="203783"/>
                  </a:lnTo>
                  <a:lnTo>
                    <a:pt x="1045243" y="145372"/>
                  </a:lnTo>
                  <a:lnTo>
                    <a:pt x="1045318" y="447597"/>
                  </a:lnTo>
                  <a:lnTo>
                    <a:pt x="1045355" y="224690"/>
                  </a:lnTo>
                  <a:lnTo>
                    <a:pt x="1045694" y="387719"/>
                  </a:lnTo>
                  <a:lnTo>
                    <a:pt x="1045806" y="188406"/>
                  </a:lnTo>
                  <a:lnTo>
                    <a:pt x="1046031" y="230352"/>
                  </a:lnTo>
                  <a:lnTo>
                    <a:pt x="1046069" y="302043"/>
                  </a:lnTo>
                  <a:lnTo>
                    <a:pt x="1046705" y="166626"/>
                  </a:lnTo>
                  <a:lnTo>
                    <a:pt x="1046779" y="265440"/>
                  </a:lnTo>
                  <a:lnTo>
                    <a:pt x="1046817" y="222618"/>
                  </a:lnTo>
                  <a:lnTo>
                    <a:pt x="1046891" y="156110"/>
                  </a:lnTo>
                  <a:lnTo>
                    <a:pt x="1046966" y="339645"/>
                  </a:lnTo>
                  <a:lnTo>
                    <a:pt x="1047487" y="173462"/>
                  </a:lnTo>
                  <a:lnTo>
                    <a:pt x="1047524" y="214403"/>
                  </a:lnTo>
                  <a:lnTo>
                    <a:pt x="1047710" y="141654"/>
                  </a:lnTo>
                  <a:lnTo>
                    <a:pt x="1047932" y="296637"/>
                  </a:lnTo>
                  <a:lnTo>
                    <a:pt x="1048192" y="221222"/>
                  </a:lnTo>
                  <a:lnTo>
                    <a:pt x="1048229" y="173200"/>
                  </a:lnTo>
                  <a:lnTo>
                    <a:pt x="1048450" y="331826"/>
                  </a:lnTo>
                  <a:lnTo>
                    <a:pt x="1048746" y="168375"/>
                  </a:lnTo>
                  <a:lnTo>
                    <a:pt x="1048930" y="177974"/>
                  </a:lnTo>
                  <a:lnTo>
                    <a:pt x="1048967" y="264458"/>
                  </a:lnTo>
                  <a:lnTo>
                    <a:pt x="1049298" y="389881"/>
                  </a:lnTo>
                  <a:lnTo>
                    <a:pt x="1049335" y="165986"/>
                  </a:lnTo>
                  <a:lnTo>
                    <a:pt x="1049666" y="343831"/>
                  </a:lnTo>
                  <a:lnTo>
                    <a:pt x="1049702" y="224556"/>
                  </a:lnTo>
                  <a:lnTo>
                    <a:pt x="1049922" y="156585"/>
                  </a:lnTo>
                  <a:lnTo>
                    <a:pt x="1050325" y="325047"/>
                  </a:lnTo>
                  <a:lnTo>
                    <a:pt x="1050361" y="276364"/>
                  </a:lnTo>
                  <a:lnTo>
                    <a:pt x="1050398" y="232122"/>
                  </a:lnTo>
                  <a:lnTo>
                    <a:pt x="1050544" y="161656"/>
                  </a:lnTo>
                  <a:lnTo>
                    <a:pt x="1050945" y="308406"/>
                  </a:lnTo>
                  <a:lnTo>
                    <a:pt x="1051091" y="243413"/>
                  </a:lnTo>
                  <a:lnTo>
                    <a:pt x="1051127" y="219170"/>
                  </a:lnTo>
                  <a:lnTo>
                    <a:pt x="1051418" y="396865"/>
                  </a:lnTo>
                  <a:lnTo>
                    <a:pt x="1051599" y="149541"/>
                  </a:lnTo>
                  <a:lnTo>
                    <a:pt x="1051817" y="207963"/>
                  </a:lnTo>
                  <a:lnTo>
                    <a:pt x="1051853" y="195771"/>
                  </a:lnTo>
                  <a:lnTo>
                    <a:pt x="1051962" y="376844"/>
                  </a:lnTo>
                  <a:lnTo>
                    <a:pt x="1051998" y="133742"/>
                  </a:lnTo>
                  <a:lnTo>
                    <a:pt x="1052540" y="228573"/>
                  </a:lnTo>
                  <a:lnTo>
                    <a:pt x="1052576" y="173581"/>
                  </a:lnTo>
                  <a:lnTo>
                    <a:pt x="1052936" y="137286"/>
                  </a:lnTo>
                  <a:lnTo>
                    <a:pt x="1053152" y="338151"/>
                  </a:lnTo>
                  <a:lnTo>
                    <a:pt x="1053260" y="216546"/>
                  </a:lnTo>
                  <a:lnTo>
                    <a:pt x="1053296" y="309131"/>
                  </a:lnTo>
                  <a:lnTo>
                    <a:pt x="1053655" y="380520"/>
                  </a:lnTo>
                  <a:lnTo>
                    <a:pt x="1053941" y="155456"/>
                  </a:lnTo>
                  <a:lnTo>
                    <a:pt x="1053977" y="262789"/>
                  </a:lnTo>
                  <a:lnTo>
                    <a:pt x="1054013" y="261547"/>
                  </a:lnTo>
                  <a:lnTo>
                    <a:pt x="1054156" y="172920"/>
                  </a:lnTo>
                  <a:lnTo>
                    <a:pt x="1054513" y="335831"/>
                  </a:lnTo>
                  <a:lnTo>
                    <a:pt x="1054691" y="259606"/>
                  </a:lnTo>
                  <a:lnTo>
                    <a:pt x="1054727" y="225973"/>
                  </a:lnTo>
                  <a:lnTo>
                    <a:pt x="1055225" y="324441"/>
                  </a:lnTo>
                  <a:lnTo>
                    <a:pt x="1055260" y="164744"/>
                  </a:lnTo>
                  <a:lnTo>
                    <a:pt x="1055402" y="227462"/>
                  </a:lnTo>
                  <a:lnTo>
                    <a:pt x="1055438" y="268630"/>
                  </a:lnTo>
                  <a:lnTo>
                    <a:pt x="1056039" y="169801"/>
                  </a:lnTo>
                  <a:lnTo>
                    <a:pt x="1056110" y="323148"/>
                  </a:lnTo>
                  <a:lnTo>
                    <a:pt x="1056146" y="273208"/>
                  </a:lnTo>
                  <a:lnTo>
                    <a:pt x="1056181" y="330117"/>
                  </a:lnTo>
                  <a:lnTo>
                    <a:pt x="1056463" y="190172"/>
                  </a:lnTo>
                  <a:lnTo>
                    <a:pt x="1056851" y="196991"/>
                  </a:lnTo>
                  <a:lnTo>
                    <a:pt x="1056886" y="208511"/>
                  </a:lnTo>
                  <a:lnTo>
                    <a:pt x="1057061" y="333862"/>
                  </a:lnTo>
                  <a:lnTo>
                    <a:pt x="1057132" y="149751"/>
                  </a:lnTo>
                  <a:lnTo>
                    <a:pt x="1057588" y="185888"/>
                  </a:lnTo>
                  <a:lnTo>
                    <a:pt x="1057623" y="247179"/>
                  </a:lnTo>
                  <a:lnTo>
                    <a:pt x="1057728" y="178041"/>
                  </a:lnTo>
                  <a:lnTo>
                    <a:pt x="1058077" y="366777"/>
                  </a:lnTo>
                  <a:lnTo>
                    <a:pt x="1058287" y="252306"/>
                  </a:lnTo>
                  <a:lnTo>
                    <a:pt x="1058322" y="190523"/>
                  </a:lnTo>
                  <a:lnTo>
                    <a:pt x="1058426" y="353651"/>
                  </a:lnTo>
                  <a:lnTo>
                    <a:pt x="1059018" y="149916"/>
                  </a:lnTo>
                  <a:lnTo>
                    <a:pt x="1059053" y="420645"/>
                  </a:lnTo>
                  <a:lnTo>
                    <a:pt x="1059504" y="147908"/>
                  </a:lnTo>
                  <a:lnTo>
                    <a:pt x="1059746" y="185024"/>
                  </a:lnTo>
                  <a:lnTo>
                    <a:pt x="1059780" y="253714"/>
                  </a:lnTo>
                  <a:lnTo>
                    <a:pt x="1059919" y="158184"/>
                  </a:lnTo>
                  <a:lnTo>
                    <a:pt x="1060264" y="314736"/>
                  </a:lnTo>
                  <a:lnTo>
                    <a:pt x="1060471" y="288811"/>
                  </a:lnTo>
                  <a:lnTo>
                    <a:pt x="1060505" y="211488"/>
                  </a:lnTo>
                  <a:lnTo>
                    <a:pt x="1060677" y="336363"/>
                  </a:lnTo>
                  <a:lnTo>
                    <a:pt x="1060883" y="148745"/>
                  </a:lnTo>
                  <a:lnTo>
                    <a:pt x="1061192" y="185557"/>
                  </a:lnTo>
                  <a:lnTo>
                    <a:pt x="1061227" y="188342"/>
                  </a:lnTo>
                  <a:lnTo>
                    <a:pt x="1061603" y="160494"/>
                  </a:lnTo>
                  <a:lnTo>
                    <a:pt x="1061911" y="329900"/>
                  </a:lnTo>
                  <a:lnTo>
                    <a:pt x="1061945" y="193504"/>
                  </a:lnTo>
                  <a:lnTo>
                    <a:pt x="1062014" y="292570"/>
                  </a:lnTo>
                  <a:lnTo>
                    <a:pt x="1062627" y="152186"/>
                  </a:lnTo>
                  <a:lnTo>
                    <a:pt x="1062661" y="341130"/>
                  </a:lnTo>
                  <a:lnTo>
                    <a:pt x="1063136" y="147452"/>
                  </a:lnTo>
                  <a:lnTo>
                    <a:pt x="1063340" y="200402"/>
                  </a:lnTo>
                  <a:lnTo>
                    <a:pt x="1063373" y="173726"/>
                  </a:lnTo>
                  <a:lnTo>
                    <a:pt x="1063610" y="290612"/>
                  </a:lnTo>
                  <a:lnTo>
                    <a:pt x="1063779" y="75556"/>
                  </a:lnTo>
                  <a:lnTo>
                    <a:pt x="1064049" y="131211"/>
                  </a:lnTo>
                  <a:lnTo>
                    <a:pt x="1064083" y="143203"/>
                  </a:lnTo>
                  <a:lnTo>
                    <a:pt x="1064117" y="103458"/>
                  </a:lnTo>
                  <a:lnTo>
                    <a:pt x="1064622" y="263181"/>
                  </a:lnTo>
                  <a:lnTo>
                    <a:pt x="1064790" y="116692"/>
                  </a:lnTo>
                  <a:lnTo>
                    <a:pt x="1064823" y="151059"/>
                  </a:lnTo>
                  <a:lnTo>
                    <a:pt x="1065494" y="338774"/>
                  </a:lnTo>
                  <a:lnTo>
                    <a:pt x="1065527" y="166130"/>
                  </a:lnTo>
                  <a:lnTo>
                    <a:pt x="1065761" y="152893"/>
                  </a:lnTo>
                  <a:lnTo>
                    <a:pt x="1065794" y="266035"/>
                  </a:lnTo>
                  <a:lnTo>
                    <a:pt x="1066228" y="187353"/>
                  </a:lnTo>
                  <a:lnTo>
                    <a:pt x="1066261" y="308787"/>
                  </a:lnTo>
                  <a:lnTo>
                    <a:pt x="1066627" y="323638"/>
                  </a:lnTo>
                  <a:lnTo>
                    <a:pt x="1066727" y="136673"/>
                  </a:lnTo>
                  <a:lnTo>
                    <a:pt x="1066926" y="281182"/>
                  </a:lnTo>
                  <a:lnTo>
                    <a:pt x="1066959" y="187318"/>
                  </a:lnTo>
                  <a:lnTo>
                    <a:pt x="1067224" y="347105"/>
                  </a:lnTo>
                  <a:lnTo>
                    <a:pt x="1067654" y="253223"/>
                  </a:lnTo>
                  <a:lnTo>
                    <a:pt x="1067687" y="255041"/>
                  </a:lnTo>
                  <a:lnTo>
                    <a:pt x="1068017" y="324645"/>
                  </a:lnTo>
                  <a:lnTo>
                    <a:pt x="1068050" y="167011"/>
                  </a:lnTo>
                  <a:lnTo>
                    <a:pt x="1068379" y="245363"/>
                  </a:lnTo>
                  <a:lnTo>
                    <a:pt x="1068412" y="265889"/>
                  </a:lnTo>
                  <a:lnTo>
                    <a:pt x="1068609" y="417376"/>
                  </a:lnTo>
                  <a:lnTo>
                    <a:pt x="1068970" y="166424"/>
                  </a:lnTo>
                  <a:lnTo>
                    <a:pt x="1069101" y="217315"/>
                  </a:lnTo>
                  <a:lnTo>
                    <a:pt x="1069133" y="261081"/>
                  </a:lnTo>
                  <a:lnTo>
                    <a:pt x="1069428" y="159489"/>
                  </a:lnTo>
                  <a:lnTo>
                    <a:pt x="1069460" y="416736"/>
                  </a:lnTo>
                  <a:lnTo>
                    <a:pt x="1069820" y="164895"/>
                  </a:lnTo>
                  <a:lnTo>
                    <a:pt x="1069852" y="201654"/>
                  </a:lnTo>
                  <a:lnTo>
                    <a:pt x="1070405" y="349781"/>
                  </a:lnTo>
                  <a:lnTo>
                    <a:pt x="1070503" y="175174"/>
                  </a:lnTo>
                  <a:lnTo>
                    <a:pt x="1070535" y="198436"/>
                  </a:lnTo>
                  <a:lnTo>
                    <a:pt x="1070568" y="257585"/>
                  </a:lnTo>
                  <a:lnTo>
                    <a:pt x="1070730" y="311975"/>
                  </a:lnTo>
                  <a:lnTo>
                    <a:pt x="1071151" y="165881"/>
                  </a:lnTo>
                  <a:lnTo>
                    <a:pt x="1071248" y="261559"/>
                  </a:lnTo>
                  <a:lnTo>
                    <a:pt x="1071281" y="177863"/>
                  </a:lnTo>
                  <a:lnTo>
                    <a:pt x="1071539" y="301692"/>
                  </a:lnTo>
                  <a:lnTo>
                    <a:pt x="1071765" y="134436"/>
                  </a:lnTo>
                  <a:lnTo>
                    <a:pt x="1071990" y="181378"/>
                  </a:lnTo>
                  <a:lnTo>
                    <a:pt x="1072023" y="235188"/>
                  </a:lnTo>
                  <a:lnTo>
                    <a:pt x="1072087" y="262770"/>
                  </a:lnTo>
                  <a:lnTo>
                    <a:pt x="1072312" y="148494"/>
                  </a:lnTo>
                  <a:lnTo>
                    <a:pt x="1072697" y="240910"/>
                  </a:lnTo>
                  <a:lnTo>
                    <a:pt x="1072729" y="210027"/>
                  </a:lnTo>
                  <a:lnTo>
                    <a:pt x="1072761" y="262425"/>
                  </a:lnTo>
                  <a:lnTo>
                    <a:pt x="1073274" y="125715"/>
                  </a:lnTo>
                  <a:lnTo>
                    <a:pt x="1073433" y="235764"/>
                  </a:lnTo>
                  <a:lnTo>
                    <a:pt x="1073465" y="227398"/>
                  </a:lnTo>
                  <a:lnTo>
                    <a:pt x="1073625" y="279454"/>
                  </a:lnTo>
                  <a:lnTo>
                    <a:pt x="1073720" y="68962"/>
                  </a:lnTo>
                  <a:lnTo>
                    <a:pt x="1074134" y="155727"/>
                  </a:lnTo>
                  <a:lnTo>
                    <a:pt x="1074166" y="136840"/>
                  </a:lnTo>
                  <a:lnTo>
                    <a:pt x="1074325" y="96161"/>
                  </a:lnTo>
                  <a:lnTo>
                    <a:pt x="1074547" y="231266"/>
                  </a:lnTo>
                  <a:lnTo>
                    <a:pt x="1074864" y="175910"/>
                  </a:lnTo>
                  <a:lnTo>
                    <a:pt x="1074895" y="138625"/>
                  </a:lnTo>
                  <a:lnTo>
                    <a:pt x="1075306" y="299670"/>
                  </a:lnTo>
                  <a:lnTo>
                    <a:pt x="1075591" y="294084"/>
                  </a:lnTo>
                  <a:lnTo>
                    <a:pt x="1075622" y="193849"/>
                  </a:lnTo>
                  <a:lnTo>
                    <a:pt x="1076251" y="446665"/>
                  </a:lnTo>
                  <a:lnTo>
                    <a:pt x="1076283" y="153056"/>
                  </a:lnTo>
                  <a:lnTo>
                    <a:pt x="1076314" y="224981"/>
                  </a:lnTo>
                  <a:lnTo>
                    <a:pt x="1076345" y="249172"/>
                  </a:lnTo>
                  <a:lnTo>
                    <a:pt x="1076753" y="362258"/>
                  </a:lnTo>
                  <a:lnTo>
                    <a:pt x="1076972" y="189018"/>
                  </a:lnTo>
                  <a:lnTo>
                    <a:pt x="1077035" y="294604"/>
                  </a:lnTo>
                  <a:lnTo>
                    <a:pt x="1077066" y="439120"/>
                  </a:lnTo>
                  <a:lnTo>
                    <a:pt x="1077128" y="189882"/>
                  </a:lnTo>
                  <a:lnTo>
                    <a:pt x="1077752" y="246856"/>
                  </a:lnTo>
                  <a:lnTo>
                    <a:pt x="1077783" y="215283"/>
                  </a:lnTo>
                  <a:lnTo>
                    <a:pt x="1078094" y="211945"/>
                  </a:lnTo>
                  <a:lnTo>
                    <a:pt x="1078435" y="391836"/>
                  </a:lnTo>
                  <a:lnTo>
                    <a:pt x="1078466" y="219984"/>
                  </a:lnTo>
                  <a:lnTo>
                    <a:pt x="1078497" y="217329"/>
                  </a:lnTo>
                  <a:lnTo>
                    <a:pt x="1078745" y="140779"/>
                  </a:lnTo>
                  <a:lnTo>
                    <a:pt x="1078807" y="417010"/>
                  </a:lnTo>
                  <a:lnTo>
                    <a:pt x="1079178" y="277934"/>
                  </a:lnTo>
                  <a:lnTo>
                    <a:pt x="1079209" y="179898"/>
                  </a:lnTo>
                  <a:lnTo>
                    <a:pt x="1079733" y="334276"/>
                  </a:lnTo>
                  <a:lnTo>
                    <a:pt x="1079917" y="280760"/>
                  </a:lnTo>
                  <a:lnTo>
                    <a:pt x="1079948" y="289462"/>
                  </a:lnTo>
                  <a:lnTo>
                    <a:pt x="1080224" y="416700"/>
                  </a:lnTo>
                  <a:lnTo>
                    <a:pt x="1080561" y="167608"/>
                  </a:lnTo>
                  <a:lnTo>
                    <a:pt x="1080623" y="276830"/>
                  </a:lnTo>
                  <a:lnTo>
                    <a:pt x="1080653" y="187013"/>
                  </a:lnTo>
                  <a:lnTo>
                    <a:pt x="1081020" y="185097"/>
                  </a:lnTo>
                  <a:lnTo>
                    <a:pt x="1081356" y="395284"/>
                  </a:lnTo>
                  <a:lnTo>
                    <a:pt x="1081386" y="216091"/>
                  </a:lnTo>
                  <a:lnTo>
                    <a:pt x="1081843" y="340758"/>
                  </a:lnTo>
                  <a:lnTo>
                    <a:pt x="1081873" y="161697"/>
                  </a:lnTo>
                  <a:lnTo>
                    <a:pt x="1082055" y="200683"/>
                  </a:lnTo>
                  <a:lnTo>
                    <a:pt x="1082086" y="273728"/>
                  </a:lnTo>
                  <a:lnTo>
                    <a:pt x="1082540" y="153367"/>
                  </a:lnTo>
                  <a:lnTo>
                    <a:pt x="1082782" y="245317"/>
                  </a:lnTo>
                  <a:lnTo>
                    <a:pt x="1082812" y="183515"/>
                  </a:lnTo>
                  <a:lnTo>
                    <a:pt x="1083325" y="351773"/>
                  </a:lnTo>
                  <a:lnTo>
                    <a:pt x="1083356" y="131590"/>
                  </a:lnTo>
                  <a:lnTo>
                    <a:pt x="1083506" y="199726"/>
                  </a:lnTo>
                  <a:lnTo>
                    <a:pt x="1083536" y="340937"/>
                  </a:lnTo>
                  <a:lnTo>
                    <a:pt x="1084047" y="148868"/>
                  </a:lnTo>
                  <a:lnTo>
                    <a:pt x="1084227" y="275490"/>
                  </a:lnTo>
                  <a:lnTo>
                    <a:pt x="1084257" y="202457"/>
                  </a:lnTo>
                  <a:lnTo>
                    <a:pt x="1084497" y="123221"/>
                  </a:lnTo>
                  <a:lnTo>
                    <a:pt x="1084855" y="385267"/>
                  </a:lnTo>
                  <a:lnTo>
                    <a:pt x="1084945" y="145670"/>
                  </a:lnTo>
                  <a:lnTo>
                    <a:pt x="1084975" y="238322"/>
                  </a:lnTo>
                  <a:lnTo>
                    <a:pt x="1085183" y="304837"/>
                  </a:lnTo>
                  <a:lnTo>
                    <a:pt x="1085630" y="125217"/>
                  </a:lnTo>
                  <a:lnTo>
                    <a:pt x="1085660" y="143119"/>
                  </a:lnTo>
                  <a:lnTo>
                    <a:pt x="1085689" y="141488"/>
                  </a:lnTo>
                  <a:lnTo>
                    <a:pt x="1085778" y="98945"/>
                  </a:lnTo>
                  <a:lnTo>
                    <a:pt x="1085956" y="278626"/>
                  </a:lnTo>
                  <a:lnTo>
                    <a:pt x="1086401" y="169963"/>
                  </a:lnTo>
                  <a:lnTo>
                    <a:pt x="1086431" y="144610"/>
                  </a:lnTo>
                  <a:lnTo>
                    <a:pt x="1086726" y="275068"/>
                  </a:lnTo>
                  <a:lnTo>
                    <a:pt x="1087051" y="112445"/>
                  </a:lnTo>
                  <a:lnTo>
                    <a:pt x="1087110" y="175730"/>
                  </a:lnTo>
                  <a:lnTo>
                    <a:pt x="1087139" y="78856"/>
                  </a:lnTo>
                  <a:lnTo>
                    <a:pt x="1087757" y="319434"/>
                  </a:lnTo>
                  <a:lnTo>
                    <a:pt x="1087815" y="147372"/>
                  </a:lnTo>
                  <a:lnTo>
                    <a:pt x="1087845" y="136132"/>
                  </a:lnTo>
                  <a:lnTo>
                    <a:pt x="1087962" y="270222"/>
                  </a:lnTo>
                  <a:lnTo>
                    <a:pt x="1088431" y="113586"/>
                  </a:lnTo>
                  <a:lnTo>
                    <a:pt x="1088548" y="137764"/>
                  </a:lnTo>
                  <a:lnTo>
                    <a:pt x="1088577" y="198732"/>
                  </a:lnTo>
                  <a:lnTo>
                    <a:pt x="1089073" y="280077"/>
                  </a:lnTo>
                  <a:lnTo>
                    <a:pt x="1089277" y="98172"/>
                  </a:lnTo>
                  <a:lnTo>
                    <a:pt x="1089306" y="202575"/>
                  </a:lnTo>
                  <a:lnTo>
                    <a:pt x="1089509" y="113020"/>
                  </a:lnTo>
                  <a:lnTo>
                    <a:pt x="1089567" y="275025"/>
                  </a:lnTo>
                  <a:lnTo>
                    <a:pt x="1090003" y="228470"/>
                  </a:lnTo>
                  <a:lnTo>
                    <a:pt x="1090032" y="133945"/>
                  </a:lnTo>
                  <a:lnTo>
                    <a:pt x="1090466" y="377911"/>
                  </a:lnTo>
                  <a:lnTo>
                    <a:pt x="1090523" y="95609"/>
                  </a:lnTo>
                  <a:lnTo>
                    <a:pt x="1090725" y="184750"/>
                  </a:lnTo>
                  <a:lnTo>
                    <a:pt x="1090754" y="126731"/>
                  </a:lnTo>
                  <a:lnTo>
                    <a:pt x="1091301" y="111561"/>
                  </a:lnTo>
                  <a:lnTo>
                    <a:pt x="1091445" y="340906"/>
                  </a:lnTo>
                  <a:lnTo>
                    <a:pt x="1091474" y="117287"/>
                  </a:lnTo>
                  <a:lnTo>
                    <a:pt x="1091962" y="375281"/>
                  </a:lnTo>
                  <a:lnTo>
                    <a:pt x="1092162" y="152557"/>
                  </a:lnTo>
                  <a:lnTo>
                    <a:pt x="1092191" y="201726"/>
                  </a:lnTo>
                  <a:lnTo>
                    <a:pt x="1092505" y="130956"/>
                  </a:lnTo>
                  <a:lnTo>
                    <a:pt x="1092676" y="254876"/>
                  </a:lnTo>
                  <a:lnTo>
                    <a:pt x="1092876" y="135546"/>
                  </a:lnTo>
                  <a:lnTo>
                    <a:pt x="1092904" y="165547"/>
                  </a:lnTo>
                  <a:lnTo>
                    <a:pt x="1092990" y="114641"/>
                  </a:lnTo>
                  <a:lnTo>
                    <a:pt x="1093473" y="324758"/>
                  </a:lnTo>
                  <a:lnTo>
                    <a:pt x="1093587" y="167956"/>
                  </a:lnTo>
                  <a:lnTo>
                    <a:pt x="1093615" y="162900"/>
                  </a:lnTo>
                  <a:lnTo>
                    <a:pt x="1093813" y="340239"/>
                  </a:lnTo>
                  <a:lnTo>
                    <a:pt x="1094096" y="144803"/>
                  </a:lnTo>
                  <a:lnTo>
                    <a:pt x="1094323" y="215407"/>
                  </a:lnTo>
                  <a:lnTo>
                    <a:pt x="1094351" y="226055"/>
                  </a:lnTo>
                  <a:lnTo>
                    <a:pt x="1094379" y="281820"/>
                  </a:lnTo>
                  <a:lnTo>
                    <a:pt x="1094830" y="130451"/>
                  </a:lnTo>
                  <a:lnTo>
                    <a:pt x="1095027" y="175989"/>
                  </a:lnTo>
                  <a:lnTo>
                    <a:pt x="1095056" y="190998"/>
                  </a:lnTo>
                  <a:lnTo>
                    <a:pt x="1095309" y="127159"/>
                  </a:lnTo>
                  <a:lnTo>
                    <a:pt x="1095757" y="288784"/>
                  </a:lnTo>
                  <a:lnTo>
                    <a:pt x="1095785" y="174436"/>
                  </a:lnTo>
                  <a:lnTo>
                    <a:pt x="1095981" y="319211"/>
                  </a:lnTo>
                  <a:lnTo>
                    <a:pt x="1096233" y="160485"/>
                  </a:lnTo>
                  <a:lnTo>
                    <a:pt x="1096484" y="215828"/>
                  </a:lnTo>
                  <a:lnTo>
                    <a:pt x="1096512" y="356503"/>
                  </a:lnTo>
                  <a:lnTo>
                    <a:pt x="1096568" y="136036"/>
                  </a:lnTo>
                  <a:lnTo>
                    <a:pt x="1097125" y="402761"/>
                  </a:lnTo>
                  <a:lnTo>
                    <a:pt x="1097208" y="184181"/>
                  </a:lnTo>
                  <a:lnTo>
                    <a:pt x="1097236" y="192133"/>
                  </a:lnTo>
                  <a:lnTo>
                    <a:pt x="1097291" y="149378"/>
                  </a:lnTo>
                  <a:lnTo>
                    <a:pt x="1097486" y="340391"/>
                  </a:lnTo>
                  <a:lnTo>
                    <a:pt x="1097929" y="154423"/>
                  </a:lnTo>
                  <a:lnTo>
                    <a:pt x="1097956" y="214713"/>
                  </a:lnTo>
                  <a:lnTo>
                    <a:pt x="1098481" y="323226"/>
                  </a:lnTo>
                  <a:lnTo>
                    <a:pt x="1098646" y="161374"/>
                  </a:lnTo>
                  <a:lnTo>
                    <a:pt x="1098674" y="246149"/>
                  </a:lnTo>
                  <a:lnTo>
                    <a:pt x="1098729" y="312999"/>
                  </a:lnTo>
                  <a:lnTo>
                    <a:pt x="1099059" y="151019"/>
                  </a:lnTo>
                  <a:lnTo>
                    <a:pt x="1099361" y="201179"/>
                  </a:lnTo>
                  <a:lnTo>
                    <a:pt x="1099388" y="178619"/>
                  </a:lnTo>
                  <a:lnTo>
                    <a:pt x="1099690" y="130102"/>
                  </a:lnTo>
                  <a:lnTo>
                    <a:pt x="1099854" y="380900"/>
                  </a:lnTo>
                  <a:lnTo>
                    <a:pt x="1100073" y="208549"/>
                  </a:lnTo>
                  <a:lnTo>
                    <a:pt x="1100100" y="236832"/>
                  </a:lnTo>
                  <a:lnTo>
                    <a:pt x="1100428" y="318882"/>
                  </a:lnTo>
                  <a:lnTo>
                    <a:pt x="1100455" y="146507"/>
                  </a:lnTo>
                  <a:lnTo>
                    <a:pt x="1100809" y="241668"/>
                  </a:lnTo>
                  <a:lnTo>
                    <a:pt x="1100836" y="264489"/>
                  </a:lnTo>
                  <a:lnTo>
                    <a:pt x="1100972" y="147106"/>
                  </a:lnTo>
                  <a:lnTo>
                    <a:pt x="1101298" y="432052"/>
                  </a:lnTo>
                  <a:lnTo>
                    <a:pt x="1101514" y="245476"/>
                  </a:lnTo>
                  <a:lnTo>
                    <a:pt x="1101542" y="221469"/>
                  </a:lnTo>
                  <a:lnTo>
                    <a:pt x="1101704" y="320180"/>
                  </a:lnTo>
                  <a:lnTo>
                    <a:pt x="1102082" y="152156"/>
                  </a:lnTo>
                  <a:lnTo>
                    <a:pt x="1102244" y="300704"/>
                  </a:lnTo>
                  <a:lnTo>
                    <a:pt x="1102271" y="151085"/>
                  </a:lnTo>
                  <a:lnTo>
                    <a:pt x="1102352" y="340030"/>
                  </a:lnTo>
                  <a:lnTo>
                    <a:pt x="1102595" y="134836"/>
                  </a:lnTo>
                  <a:lnTo>
                    <a:pt x="1102971" y="211560"/>
                  </a:lnTo>
                  <a:lnTo>
                    <a:pt x="1102998" y="190082"/>
                  </a:lnTo>
                  <a:lnTo>
                    <a:pt x="1103051" y="119148"/>
                  </a:lnTo>
                  <a:lnTo>
                    <a:pt x="1103534" y="268114"/>
                  </a:lnTo>
                  <a:lnTo>
                    <a:pt x="1103668" y="221894"/>
                  </a:lnTo>
                  <a:lnTo>
                    <a:pt x="1103694" y="198462"/>
                  </a:lnTo>
                  <a:lnTo>
                    <a:pt x="1103801" y="106009"/>
                  </a:lnTo>
                  <a:lnTo>
                    <a:pt x="1103855" y="380251"/>
                  </a:lnTo>
                  <a:lnTo>
                    <a:pt x="1104388" y="147718"/>
                  </a:lnTo>
                  <a:lnTo>
                    <a:pt x="1104415" y="135356"/>
                  </a:lnTo>
                  <a:lnTo>
                    <a:pt x="1104734" y="114913"/>
                  </a:lnTo>
                  <a:lnTo>
                    <a:pt x="1104894" y="413747"/>
                  </a:lnTo>
                  <a:lnTo>
                    <a:pt x="1105106" y="166979"/>
                  </a:lnTo>
                  <a:lnTo>
                    <a:pt x="1105132" y="130158"/>
                  </a:lnTo>
                  <a:lnTo>
                    <a:pt x="1105371" y="125625"/>
                  </a:lnTo>
                  <a:lnTo>
                    <a:pt x="1105741" y="337913"/>
                  </a:lnTo>
                  <a:lnTo>
                    <a:pt x="1105847" y="201211"/>
                  </a:lnTo>
                  <a:lnTo>
                    <a:pt x="1105873" y="127894"/>
                  </a:lnTo>
                  <a:lnTo>
                    <a:pt x="1106190" y="319136"/>
                  </a:lnTo>
                  <a:lnTo>
                    <a:pt x="1106559" y="117110"/>
                  </a:lnTo>
                  <a:lnTo>
                    <a:pt x="1106585" y="261414"/>
                  </a:lnTo>
                  <a:lnTo>
                    <a:pt x="1106979" y="97497"/>
                  </a:lnTo>
                  <a:lnTo>
                    <a:pt x="1107267" y="212875"/>
                  </a:lnTo>
                  <a:lnTo>
                    <a:pt x="1107293" y="92757"/>
                  </a:lnTo>
                  <a:lnTo>
                    <a:pt x="1107607" y="300093"/>
                  </a:lnTo>
                  <a:lnTo>
                    <a:pt x="1107712" y="73348"/>
                  </a:lnTo>
                  <a:lnTo>
                    <a:pt x="1107999" y="103179"/>
                  </a:lnTo>
                  <a:lnTo>
                    <a:pt x="1108025" y="84609"/>
                  </a:lnTo>
                  <a:lnTo>
                    <a:pt x="1108207" y="71199"/>
                  </a:lnTo>
                  <a:lnTo>
                    <a:pt x="1108337" y="255100"/>
                  </a:lnTo>
                  <a:lnTo>
                    <a:pt x="1108728" y="108646"/>
                  </a:lnTo>
                  <a:lnTo>
                    <a:pt x="1108753" y="159961"/>
                  </a:lnTo>
                  <a:lnTo>
                    <a:pt x="1108805" y="269183"/>
                  </a:lnTo>
                  <a:lnTo>
                    <a:pt x="1109220" y="21170"/>
                  </a:lnTo>
                  <a:lnTo>
                    <a:pt x="1109453" y="147058"/>
                  </a:lnTo>
                  <a:lnTo>
                    <a:pt x="1109479" y="70600"/>
                  </a:lnTo>
                  <a:lnTo>
                    <a:pt x="1109505" y="212476"/>
                  </a:lnTo>
                  <a:lnTo>
                    <a:pt x="1109789" y="25741"/>
                  </a:lnTo>
                  <a:lnTo>
                    <a:pt x="1110150" y="101874"/>
                  </a:lnTo>
                  <a:lnTo>
                    <a:pt x="1110175" y="118995"/>
                  </a:lnTo>
                  <a:lnTo>
                    <a:pt x="1110381" y="7251"/>
                  </a:lnTo>
                  <a:lnTo>
                    <a:pt x="1110869" y="238454"/>
                  </a:lnTo>
                  <a:lnTo>
                    <a:pt x="1110895" y="34590"/>
                  </a:lnTo>
                  <a:lnTo>
                    <a:pt x="1110997" y="297110"/>
                  </a:lnTo>
                  <a:lnTo>
                    <a:pt x="1111023" y="0"/>
                  </a:lnTo>
                  <a:lnTo>
                    <a:pt x="1111611" y="81495"/>
                  </a:lnTo>
                  <a:lnTo>
                    <a:pt x="1111637" y="106202"/>
                  </a:lnTo>
                  <a:lnTo>
                    <a:pt x="1112096" y="191886"/>
                  </a:lnTo>
                  <a:lnTo>
                    <a:pt x="1112274" y="24135"/>
                  </a:lnTo>
                  <a:lnTo>
                    <a:pt x="1112325" y="103373"/>
                  </a:lnTo>
                  <a:lnTo>
                    <a:pt x="1112350" y="108853"/>
                  </a:lnTo>
                  <a:lnTo>
                    <a:pt x="1112553" y="21513"/>
                  </a:lnTo>
                  <a:lnTo>
                    <a:pt x="1113010" y="346891"/>
                  </a:lnTo>
                  <a:lnTo>
                    <a:pt x="1113035" y="65959"/>
                  </a:lnTo>
                  <a:lnTo>
                    <a:pt x="1113060" y="120120"/>
                  </a:lnTo>
                  <a:lnTo>
                    <a:pt x="1113212" y="73457"/>
                  </a:lnTo>
                  <a:lnTo>
                    <a:pt x="1113339" y="236778"/>
                  </a:lnTo>
                  <a:lnTo>
                    <a:pt x="1113768" y="109586"/>
                  </a:lnTo>
                  <a:lnTo>
                    <a:pt x="1113793" y="262386"/>
                  </a:lnTo>
                  <a:lnTo>
                    <a:pt x="1113818" y="86978"/>
                  </a:lnTo>
                  <a:lnTo>
                    <a:pt x="1114472" y="195488"/>
                  </a:lnTo>
                  <a:lnTo>
                    <a:pt x="1114497" y="160215"/>
                  </a:lnTo>
                  <a:lnTo>
                    <a:pt x="1114823" y="120882"/>
                  </a:lnTo>
                  <a:lnTo>
                    <a:pt x="1115099" y="316606"/>
                  </a:lnTo>
                  <a:lnTo>
                    <a:pt x="1115199" y="239748"/>
                  </a:lnTo>
                  <a:lnTo>
                    <a:pt x="1115224" y="142816"/>
                  </a:lnTo>
                  <a:lnTo>
                    <a:pt x="1115449" y="382972"/>
                  </a:lnTo>
                  <a:lnTo>
                    <a:pt x="1115623" y="113803"/>
                  </a:lnTo>
                  <a:lnTo>
                    <a:pt x="1115922" y="262098"/>
                  </a:lnTo>
                  <a:lnTo>
                    <a:pt x="1115947" y="163904"/>
                  </a:lnTo>
                  <a:lnTo>
                    <a:pt x="1116395" y="126905"/>
                  </a:lnTo>
                  <a:lnTo>
                    <a:pt x="1116469" y="385738"/>
                  </a:lnTo>
                  <a:lnTo>
                    <a:pt x="1116643" y="212589"/>
                  </a:lnTo>
                  <a:lnTo>
                    <a:pt x="1116668" y="176741"/>
                  </a:lnTo>
                  <a:lnTo>
                    <a:pt x="1116940" y="317451"/>
                  </a:lnTo>
                  <a:lnTo>
                    <a:pt x="1117089" y="136723"/>
                  </a:lnTo>
                  <a:lnTo>
                    <a:pt x="1117360" y="235337"/>
                  </a:lnTo>
                  <a:lnTo>
                    <a:pt x="1117385" y="226786"/>
                  </a:lnTo>
                  <a:lnTo>
                    <a:pt x="1117434" y="143776"/>
                  </a:lnTo>
                  <a:lnTo>
                    <a:pt x="1118026" y="382459"/>
                  </a:lnTo>
                  <a:lnTo>
                    <a:pt x="1118075" y="305973"/>
                  </a:lnTo>
                  <a:lnTo>
                    <a:pt x="1118099" y="156728"/>
                  </a:lnTo>
                  <a:lnTo>
                    <a:pt x="1118713" y="353512"/>
                  </a:lnTo>
                  <a:lnTo>
                    <a:pt x="1118811" y="238657"/>
                  </a:lnTo>
                  <a:lnTo>
                    <a:pt x="1118835" y="175486"/>
                  </a:lnTo>
                  <a:lnTo>
                    <a:pt x="1118982" y="156942"/>
                  </a:lnTo>
                  <a:lnTo>
                    <a:pt x="1119519" y="408206"/>
                  </a:lnTo>
                  <a:lnTo>
                    <a:pt x="1119543" y="285330"/>
                  </a:lnTo>
                  <a:lnTo>
                    <a:pt x="1119665" y="348935"/>
                  </a:lnTo>
                  <a:lnTo>
                    <a:pt x="1120152" y="148297"/>
                  </a:lnTo>
                  <a:lnTo>
                    <a:pt x="1120249" y="193305"/>
                  </a:lnTo>
                  <a:lnTo>
                    <a:pt x="1120273" y="200456"/>
                  </a:lnTo>
                  <a:lnTo>
                    <a:pt x="1120661" y="173322"/>
                  </a:lnTo>
                  <a:lnTo>
                    <a:pt x="1120685" y="337430"/>
                  </a:lnTo>
                  <a:lnTo>
                    <a:pt x="1120975" y="258585"/>
                  </a:lnTo>
                  <a:lnTo>
                    <a:pt x="1121000" y="290025"/>
                  </a:lnTo>
                  <a:lnTo>
                    <a:pt x="1121144" y="329403"/>
                  </a:lnTo>
                  <a:lnTo>
                    <a:pt x="1121265" y="138101"/>
                  </a:lnTo>
                  <a:lnTo>
                    <a:pt x="1121699" y="178214"/>
                  </a:lnTo>
                  <a:lnTo>
                    <a:pt x="1121723" y="234053"/>
                  </a:lnTo>
                  <a:lnTo>
                    <a:pt x="1122132" y="371546"/>
                  </a:lnTo>
                  <a:lnTo>
                    <a:pt x="1122396" y="151406"/>
                  </a:lnTo>
                  <a:lnTo>
                    <a:pt x="1122420" y="256419"/>
                  </a:lnTo>
                  <a:lnTo>
                    <a:pt x="1122539" y="372107"/>
                  </a:lnTo>
                  <a:lnTo>
                    <a:pt x="1122946" y="172162"/>
                  </a:lnTo>
                  <a:lnTo>
                    <a:pt x="1123137" y="248009"/>
                  </a:lnTo>
                  <a:lnTo>
                    <a:pt x="1123161" y="240990"/>
                  </a:lnTo>
                  <a:lnTo>
                    <a:pt x="1123542" y="386433"/>
                  </a:lnTo>
                  <a:lnTo>
                    <a:pt x="1123566" y="179176"/>
                  </a:lnTo>
                  <a:lnTo>
                    <a:pt x="1123851" y="216628"/>
                  </a:lnTo>
                  <a:lnTo>
                    <a:pt x="1123875" y="228003"/>
                  </a:lnTo>
                  <a:lnTo>
                    <a:pt x="1124160" y="425899"/>
                  </a:lnTo>
                  <a:lnTo>
                    <a:pt x="1124563" y="186679"/>
                  </a:lnTo>
                  <a:lnTo>
                    <a:pt x="1124587" y="250721"/>
                  </a:lnTo>
                  <a:lnTo>
                    <a:pt x="1124752" y="176125"/>
                  </a:lnTo>
                  <a:lnTo>
                    <a:pt x="1125177" y="339713"/>
                  </a:lnTo>
                  <a:lnTo>
                    <a:pt x="1125295" y="184826"/>
                  </a:lnTo>
                  <a:lnTo>
                    <a:pt x="1125319" y="241090"/>
                  </a:lnTo>
                  <a:lnTo>
                    <a:pt x="1125507" y="428389"/>
                  </a:lnTo>
                  <a:lnTo>
                    <a:pt x="1125742" y="163173"/>
                  </a:lnTo>
                  <a:lnTo>
                    <a:pt x="1126001" y="235902"/>
                  </a:lnTo>
                  <a:lnTo>
                    <a:pt x="1126024" y="185946"/>
                  </a:lnTo>
                  <a:lnTo>
                    <a:pt x="1126212" y="370553"/>
                  </a:lnTo>
                  <a:lnTo>
                    <a:pt x="1126727" y="291013"/>
                  </a:lnTo>
                  <a:lnTo>
                    <a:pt x="1126750" y="350614"/>
                  </a:lnTo>
                  <a:lnTo>
                    <a:pt x="1126820" y="491093"/>
                  </a:lnTo>
                  <a:lnTo>
                    <a:pt x="1126960" y="151814"/>
                  </a:lnTo>
                  <a:lnTo>
                    <a:pt x="1127450" y="260604"/>
                  </a:lnTo>
                  <a:lnTo>
                    <a:pt x="1127473" y="247220"/>
                  </a:lnTo>
                  <a:lnTo>
                    <a:pt x="1127519" y="369762"/>
                  </a:lnTo>
                  <a:lnTo>
                    <a:pt x="1127729" y="194247"/>
                  </a:lnTo>
                  <a:lnTo>
                    <a:pt x="1128170" y="212878"/>
                  </a:lnTo>
                  <a:lnTo>
                    <a:pt x="1128193" y="362543"/>
                  </a:lnTo>
                  <a:lnTo>
                    <a:pt x="1128308" y="195163"/>
                  </a:lnTo>
                  <a:lnTo>
                    <a:pt x="1128886" y="278663"/>
                  </a:lnTo>
                  <a:lnTo>
                    <a:pt x="1128909" y="256018"/>
                  </a:lnTo>
                  <a:lnTo>
                    <a:pt x="1129140" y="346324"/>
                  </a:lnTo>
                  <a:lnTo>
                    <a:pt x="1129370" y="192009"/>
                  </a:lnTo>
                  <a:lnTo>
                    <a:pt x="1129600" y="248469"/>
                  </a:lnTo>
                  <a:lnTo>
                    <a:pt x="1129623" y="187687"/>
                  </a:lnTo>
                  <a:lnTo>
                    <a:pt x="1129738" y="146339"/>
                  </a:lnTo>
                  <a:lnTo>
                    <a:pt x="1130288" y="369038"/>
                  </a:lnTo>
                  <a:lnTo>
                    <a:pt x="1130334" y="193863"/>
                  </a:lnTo>
                  <a:lnTo>
                    <a:pt x="1130357" y="289415"/>
                  </a:lnTo>
                  <a:lnTo>
                    <a:pt x="1130608" y="208787"/>
                  </a:lnTo>
                  <a:lnTo>
                    <a:pt x="1130700" y="384389"/>
                  </a:lnTo>
                  <a:lnTo>
                    <a:pt x="1131042" y="326010"/>
                  </a:lnTo>
                  <a:lnTo>
                    <a:pt x="1131065" y="241890"/>
                  </a:lnTo>
                  <a:lnTo>
                    <a:pt x="1131338" y="443767"/>
                  </a:lnTo>
                  <a:lnTo>
                    <a:pt x="1131520" y="194701"/>
                  </a:lnTo>
                  <a:lnTo>
                    <a:pt x="1131770" y="325214"/>
                  </a:lnTo>
                  <a:lnTo>
                    <a:pt x="1131792" y="203892"/>
                  </a:lnTo>
                  <a:lnTo>
                    <a:pt x="1132200" y="396892"/>
                  </a:lnTo>
                  <a:lnTo>
                    <a:pt x="1132472" y="143131"/>
                  </a:lnTo>
                  <a:lnTo>
                    <a:pt x="1132494" y="303857"/>
                  </a:lnTo>
                  <a:lnTo>
                    <a:pt x="1132517" y="270000"/>
                  </a:lnTo>
                  <a:lnTo>
                    <a:pt x="1132720" y="468933"/>
                  </a:lnTo>
                  <a:lnTo>
                    <a:pt x="1133193" y="190905"/>
                  </a:lnTo>
                  <a:lnTo>
                    <a:pt x="1133216" y="249427"/>
                  </a:lnTo>
                  <a:lnTo>
                    <a:pt x="1133238" y="244454"/>
                  </a:lnTo>
                  <a:lnTo>
                    <a:pt x="1133373" y="360489"/>
                  </a:lnTo>
                  <a:lnTo>
                    <a:pt x="1133710" y="173034"/>
                  </a:lnTo>
                  <a:lnTo>
                    <a:pt x="1133934" y="215418"/>
                  </a:lnTo>
                  <a:lnTo>
                    <a:pt x="1133956" y="196509"/>
                  </a:lnTo>
                  <a:lnTo>
                    <a:pt x="1134516" y="104589"/>
                  </a:lnTo>
                  <a:lnTo>
                    <a:pt x="1134583" y="405367"/>
                  </a:lnTo>
                  <a:lnTo>
                    <a:pt x="1134649" y="104962"/>
                  </a:lnTo>
                  <a:lnTo>
                    <a:pt x="1134672" y="149375"/>
                  </a:lnTo>
                  <a:lnTo>
                    <a:pt x="1134917" y="63361"/>
                  </a:lnTo>
                  <a:lnTo>
                    <a:pt x="1135318" y="311021"/>
                  </a:lnTo>
                  <a:lnTo>
                    <a:pt x="1135384" y="114082"/>
                  </a:lnTo>
                  <a:lnTo>
                    <a:pt x="1135406" y="197167"/>
                  </a:lnTo>
                  <a:lnTo>
                    <a:pt x="1135429" y="143310"/>
                  </a:lnTo>
                  <a:lnTo>
                    <a:pt x="1135872" y="335708"/>
                  </a:lnTo>
                  <a:lnTo>
                    <a:pt x="1136094" y="193075"/>
                  </a:lnTo>
                  <a:lnTo>
                    <a:pt x="1136116" y="186936"/>
                  </a:lnTo>
                  <a:lnTo>
                    <a:pt x="1136160" y="179064"/>
                  </a:lnTo>
                  <a:lnTo>
                    <a:pt x="1136469" y="334011"/>
                  </a:lnTo>
                  <a:lnTo>
                    <a:pt x="1136822" y="204279"/>
                  </a:lnTo>
                  <a:lnTo>
                    <a:pt x="1136844" y="201443"/>
                  </a:lnTo>
                  <a:lnTo>
                    <a:pt x="1137284" y="399446"/>
                  </a:lnTo>
                  <a:lnTo>
                    <a:pt x="1137460" y="200405"/>
                  </a:lnTo>
                  <a:lnTo>
                    <a:pt x="1137526" y="224546"/>
                  </a:lnTo>
                  <a:lnTo>
                    <a:pt x="1137548" y="269549"/>
                  </a:lnTo>
                  <a:lnTo>
                    <a:pt x="1138051" y="440435"/>
                  </a:lnTo>
                  <a:lnTo>
                    <a:pt x="1138139" y="189531"/>
                  </a:lnTo>
                  <a:lnTo>
                    <a:pt x="1138248" y="290671"/>
                  </a:lnTo>
                  <a:lnTo>
                    <a:pt x="1138270" y="319857"/>
                  </a:lnTo>
                  <a:lnTo>
                    <a:pt x="1138357" y="216559"/>
                  </a:lnTo>
                  <a:lnTo>
                    <a:pt x="1138401" y="489928"/>
                  </a:lnTo>
                  <a:lnTo>
                    <a:pt x="1138967" y="266080"/>
                  </a:lnTo>
                  <a:lnTo>
                    <a:pt x="1138989" y="311492"/>
                  </a:lnTo>
                  <a:lnTo>
                    <a:pt x="1139185" y="462848"/>
                  </a:lnTo>
                  <a:lnTo>
                    <a:pt x="1139467" y="216019"/>
                  </a:lnTo>
                  <a:lnTo>
                    <a:pt x="1139705" y="276658"/>
                  </a:lnTo>
                  <a:lnTo>
                    <a:pt x="1139727" y="387820"/>
                  </a:lnTo>
                  <a:lnTo>
                    <a:pt x="1140052" y="398258"/>
                  </a:lnTo>
                  <a:lnTo>
                    <a:pt x="1140419" y="183687"/>
                  </a:lnTo>
                  <a:lnTo>
                    <a:pt x="1140440" y="209652"/>
                  </a:lnTo>
                  <a:lnTo>
                    <a:pt x="1140807" y="421281"/>
                  </a:lnTo>
                  <a:lnTo>
                    <a:pt x="1141129" y="240351"/>
                  </a:lnTo>
                  <a:lnTo>
                    <a:pt x="1141150" y="320794"/>
                  </a:lnTo>
                  <a:lnTo>
                    <a:pt x="1141622" y="197970"/>
                  </a:lnTo>
                  <a:lnTo>
                    <a:pt x="1141858" y="599119"/>
                  </a:lnTo>
                  <a:lnTo>
                    <a:pt x="1141879" y="275694"/>
                  </a:lnTo>
                  <a:lnTo>
                    <a:pt x="1142050" y="224001"/>
                  </a:lnTo>
                  <a:lnTo>
                    <a:pt x="1142285" y="383177"/>
                  </a:lnTo>
                  <a:lnTo>
                    <a:pt x="1142584" y="286837"/>
                  </a:lnTo>
                  <a:lnTo>
                    <a:pt x="1142605" y="516796"/>
                  </a:lnTo>
                  <a:lnTo>
                    <a:pt x="1142988" y="162274"/>
                  </a:lnTo>
                  <a:lnTo>
                    <a:pt x="1143306" y="338132"/>
                  </a:lnTo>
                  <a:lnTo>
                    <a:pt x="1143327" y="342453"/>
                  </a:lnTo>
                  <a:lnTo>
                    <a:pt x="1143730" y="230610"/>
                  </a:lnTo>
                  <a:lnTo>
                    <a:pt x="1143836" y="379289"/>
                  </a:lnTo>
                  <a:lnTo>
                    <a:pt x="1144026" y="311761"/>
                  </a:lnTo>
                  <a:lnTo>
                    <a:pt x="1144047" y="267117"/>
                  </a:lnTo>
                  <a:lnTo>
                    <a:pt x="1144089" y="449310"/>
                  </a:lnTo>
                  <a:lnTo>
                    <a:pt x="1144300" y="216290"/>
                  </a:lnTo>
                  <a:lnTo>
                    <a:pt x="1144742" y="392220"/>
                  </a:lnTo>
                  <a:lnTo>
                    <a:pt x="1144763" y="297011"/>
                  </a:lnTo>
                  <a:lnTo>
                    <a:pt x="1145120" y="236518"/>
                  </a:lnTo>
                  <a:lnTo>
                    <a:pt x="1145372" y="448466"/>
                  </a:lnTo>
                  <a:lnTo>
                    <a:pt x="1145456" y="318620"/>
                  </a:lnTo>
                  <a:lnTo>
                    <a:pt x="1145477" y="374693"/>
                  </a:lnTo>
                  <a:lnTo>
                    <a:pt x="1145519" y="162696"/>
                  </a:lnTo>
                  <a:lnTo>
                    <a:pt x="1145602" y="501005"/>
                  </a:lnTo>
                  <a:lnTo>
                    <a:pt x="1146187" y="295289"/>
                  </a:lnTo>
                  <a:lnTo>
                    <a:pt x="1146208" y="355083"/>
                  </a:lnTo>
                  <a:lnTo>
                    <a:pt x="1146250" y="466865"/>
                  </a:lnTo>
                  <a:lnTo>
                    <a:pt x="1146604" y="222906"/>
                  </a:lnTo>
                  <a:lnTo>
                    <a:pt x="1146895" y="308360"/>
                  </a:lnTo>
                  <a:lnTo>
                    <a:pt x="1146916" y="266676"/>
                  </a:lnTo>
                  <a:lnTo>
                    <a:pt x="1147165" y="236830"/>
                  </a:lnTo>
                  <a:lnTo>
                    <a:pt x="1147248" y="402182"/>
                  </a:lnTo>
                  <a:lnTo>
                    <a:pt x="1147620" y="298224"/>
                  </a:lnTo>
                  <a:lnTo>
                    <a:pt x="1147641" y="271216"/>
                  </a:lnTo>
                  <a:lnTo>
                    <a:pt x="1148013" y="159829"/>
                  </a:lnTo>
                  <a:lnTo>
                    <a:pt x="1148260" y="479551"/>
                  </a:lnTo>
                  <a:lnTo>
                    <a:pt x="1148342" y="366284"/>
                  </a:lnTo>
                  <a:lnTo>
                    <a:pt x="1148363" y="340568"/>
                  </a:lnTo>
                  <a:lnTo>
                    <a:pt x="1148528" y="237944"/>
                  </a:lnTo>
                  <a:lnTo>
                    <a:pt x="1148980" y="379292"/>
                  </a:lnTo>
                  <a:lnTo>
                    <a:pt x="1149062" y="373383"/>
                  </a:lnTo>
                  <a:lnTo>
                    <a:pt x="1149082" y="348319"/>
                  </a:lnTo>
                  <a:lnTo>
                    <a:pt x="1149205" y="376539"/>
                  </a:lnTo>
                  <a:lnTo>
                    <a:pt x="1149676" y="237451"/>
                  </a:lnTo>
                  <a:lnTo>
                    <a:pt x="1149778" y="363614"/>
                  </a:lnTo>
                  <a:lnTo>
                    <a:pt x="1149798" y="275119"/>
                  </a:lnTo>
                  <a:lnTo>
                    <a:pt x="1150349" y="532007"/>
                  </a:lnTo>
                  <a:lnTo>
                    <a:pt x="1150471" y="165279"/>
                  </a:lnTo>
                  <a:lnTo>
                    <a:pt x="1150511" y="295176"/>
                  </a:lnTo>
                  <a:lnTo>
                    <a:pt x="1150532" y="261551"/>
                  </a:lnTo>
                  <a:lnTo>
                    <a:pt x="1150938" y="235066"/>
                  </a:lnTo>
                  <a:lnTo>
                    <a:pt x="1151059" y="376072"/>
                  </a:lnTo>
                  <a:lnTo>
                    <a:pt x="1151222" y="354877"/>
                  </a:lnTo>
                  <a:lnTo>
                    <a:pt x="1151242" y="407042"/>
                  </a:lnTo>
                  <a:lnTo>
                    <a:pt x="1151525" y="448001"/>
                  </a:lnTo>
                  <a:lnTo>
                    <a:pt x="1151606" y="224179"/>
                  </a:lnTo>
                  <a:lnTo>
                    <a:pt x="1151949" y="308665"/>
                  </a:lnTo>
                  <a:lnTo>
                    <a:pt x="1151969" y="216863"/>
                  </a:lnTo>
                  <a:lnTo>
                    <a:pt x="1152533" y="417929"/>
                  </a:lnTo>
                  <a:lnTo>
                    <a:pt x="1152653" y="337718"/>
                  </a:lnTo>
                  <a:lnTo>
                    <a:pt x="1152673" y="272969"/>
                  </a:lnTo>
                  <a:lnTo>
                    <a:pt x="1152894" y="155261"/>
                  </a:lnTo>
                  <a:lnTo>
                    <a:pt x="1152914" y="418019"/>
                  </a:lnTo>
                  <a:lnTo>
                    <a:pt x="1153374" y="247392"/>
                  </a:lnTo>
                  <a:lnTo>
                    <a:pt x="1153394" y="317416"/>
                  </a:lnTo>
                  <a:lnTo>
                    <a:pt x="1153434" y="449610"/>
                  </a:lnTo>
                  <a:lnTo>
                    <a:pt x="1153834" y="247366"/>
                  </a:lnTo>
                  <a:lnTo>
                    <a:pt x="1154113" y="403005"/>
                  </a:lnTo>
                  <a:lnTo>
                    <a:pt x="1154133" y="250596"/>
                  </a:lnTo>
                  <a:lnTo>
                    <a:pt x="1154332" y="236485"/>
                  </a:lnTo>
                  <a:lnTo>
                    <a:pt x="1154351" y="416112"/>
                  </a:lnTo>
                  <a:lnTo>
                    <a:pt x="1154828" y="255652"/>
                  </a:lnTo>
                  <a:lnTo>
                    <a:pt x="1154848" y="261443"/>
                  </a:lnTo>
                  <a:lnTo>
                    <a:pt x="1154947" y="430351"/>
                  </a:lnTo>
                  <a:lnTo>
                    <a:pt x="1155283" y="163750"/>
                  </a:lnTo>
                  <a:lnTo>
                    <a:pt x="1155540" y="358272"/>
                  </a:lnTo>
                  <a:lnTo>
                    <a:pt x="1155560" y="255962"/>
                  </a:lnTo>
                  <a:lnTo>
                    <a:pt x="1155875" y="416027"/>
                  </a:lnTo>
                  <a:lnTo>
                    <a:pt x="1156171" y="246200"/>
                  </a:lnTo>
                  <a:lnTo>
                    <a:pt x="1156269" y="272657"/>
                  </a:lnTo>
                  <a:lnTo>
                    <a:pt x="1156289" y="380860"/>
                  </a:lnTo>
                  <a:lnTo>
                    <a:pt x="1156564" y="389134"/>
                  </a:lnTo>
                  <a:lnTo>
                    <a:pt x="1156956" y="241449"/>
                  </a:lnTo>
                  <a:lnTo>
                    <a:pt x="1156975" y="265954"/>
                  </a:lnTo>
                  <a:lnTo>
                    <a:pt x="1156995" y="329747"/>
                  </a:lnTo>
                  <a:lnTo>
                    <a:pt x="1157014" y="412514"/>
                  </a:lnTo>
                  <a:lnTo>
                    <a:pt x="1157640" y="169791"/>
                  </a:lnTo>
                  <a:lnTo>
                    <a:pt x="1157698" y="333164"/>
                  </a:lnTo>
                  <a:lnTo>
                    <a:pt x="1157718" y="331179"/>
                  </a:lnTo>
                  <a:lnTo>
                    <a:pt x="1158088" y="244364"/>
                  </a:lnTo>
                  <a:lnTo>
                    <a:pt x="1158321" y="470694"/>
                  </a:lnTo>
                  <a:lnTo>
                    <a:pt x="1158418" y="256869"/>
                  </a:lnTo>
                  <a:lnTo>
                    <a:pt x="1158437" y="260651"/>
                  </a:lnTo>
                  <a:lnTo>
                    <a:pt x="1158709" y="413194"/>
                  </a:lnTo>
                  <a:lnTo>
                    <a:pt x="1158728" y="242562"/>
                  </a:lnTo>
                  <a:lnTo>
                    <a:pt x="1159154" y="295905"/>
                  </a:lnTo>
                  <a:lnTo>
                    <a:pt x="1159173" y="263639"/>
                  </a:lnTo>
                  <a:lnTo>
                    <a:pt x="1159347" y="465993"/>
                  </a:lnTo>
                  <a:lnTo>
                    <a:pt x="1159502" y="246229"/>
                  </a:lnTo>
                  <a:lnTo>
                    <a:pt x="1159868" y="318337"/>
                  </a:lnTo>
                  <a:lnTo>
                    <a:pt x="1159887" y="272966"/>
                  </a:lnTo>
                  <a:lnTo>
                    <a:pt x="1159964" y="170845"/>
                  </a:lnTo>
                  <a:lnTo>
                    <a:pt x="1160022" y="447798"/>
                  </a:lnTo>
                  <a:lnTo>
                    <a:pt x="1160579" y="355299"/>
                  </a:lnTo>
                  <a:lnTo>
                    <a:pt x="1160598" y="322474"/>
                  </a:lnTo>
                  <a:lnTo>
                    <a:pt x="1161019" y="238852"/>
                  </a:lnTo>
                  <a:lnTo>
                    <a:pt x="1161305" y="520889"/>
                  </a:lnTo>
                  <a:lnTo>
                    <a:pt x="1161324" y="263631"/>
                  </a:lnTo>
                  <a:lnTo>
                    <a:pt x="1161458" y="488896"/>
                  </a:lnTo>
                  <a:lnTo>
                    <a:pt x="1161915" y="239772"/>
                  </a:lnTo>
                  <a:lnTo>
                    <a:pt x="1162029" y="301552"/>
                  </a:lnTo>
                  <a:lnTo>
                    <a:pt x="1162048" y="404308"/>
                  </a:lnTo>
                  <a:lnTo>
                    <a:pt x="1162257" y="171925"/>
                  </a:lnTo>
                  <a:lnTo>
                    <a:pt x="1162409" y="423017"/>
                  </a:lnTo>
                  <a:lnTo>
                    <a:pt x="1162750" y="265368"/>
                  </a:lnTo>
                  <a:lnTo>
                    <a:pt x="1162769" y="272987"/>
                  </a:lnTo>
                  <a:lnTo>
                    <a:pt x="1163071" y="422669"/>
                  </a:lnTo>
                  <a:lnTo>
                    <a:pt x="1163411" y="247086"/>
                  </a:lnTo>
                  <a:lnTo>
                    <a:pt x="1163468" y="291123"/>
                  </a:lnTo>
                  <a:lnTo>
                    <a:pt x="1163486" y="344747"/>
                  </a:lnTo>
                  <a:lnTo>
                    <a:pt x="1163694" y="419297"/>
                  </a:lnTo>
                  <a:lnTo>
                    <a:pt x="1163825" y="245385"/>
                  </a:lnTo>
                  <a:lnTo>
                    <a:pt x="1164182" y="248861"/>
                  </a:lnTo>
                  <a:lnTo>
                    <a:pt x="1164201" y="413983"/>
                  </a:lnTo>
                  <a:lnTo>
                    <a:pt x="1164520" y="164123"/>
                  </a:lnTo>
                  <a:lnTo>
                    <a:pt x="1164707" y="424363"/>
                  </a:lnTo>
                  <a:lnTo>
                    <a:pt x="1164913" y="331520"/>
                  </a:lnTo>
                  <a:lnTo>
                    <a:pt x="1164932" y="261352"/>
                  </a:lnTo>
                  <a:lnTo>
                    <a:pt x="1165174" y="414949"/>
                  </a:lnTo>
                  <a:lnTo>
                    <a:pt x="1165305" y="256975"/>
                  </a:lnTo>
                  <a:lnTo>
                    <a:pt x="1165621" y="312448"/>
                  </a:lnTo>
                  <a:lnTo>
                    <a:pt x="1165640" y="429057"/>
                  </a:lnTo>
                  <a:lnTo>
                    <a:pt x="1165752" y="446128"/>
                  </a:lnTo>
                  <a:lnTo>
                    <a:pt x="1165900" y="242576"/>
                  </a:lnTo>
                  <a:lnTo>
                    <a:pt x="1166346" y="298311"/>
                  </a:lnTo>
                  <a:lnTo>
                    <a:pt x="1166364" y="271121"/>
                  </a:lnTo>
                  <a:lnTo>
                    <a:pt x="1166753" y="172503"/>
                  </a:lnTo>
                  <a:lnTo>
                    <a:pt x="1166901" y="392856"/>
                  </a:lnTo>
                  <a:lnTo>
                    <a:pt x="1167067" y="311070"/>
                  </a:lnTo>
                  <a:lnTo>
                    <a:pt x="1167085" y="274715"/>
                  </a:lnTo>
                  <a:lnTo>
                    <a:pt x="1167159" y="253016"/>
                  </a:lnTo>
                  <a:lnTo>
                    <a:pt x="1167767" y="418963"/>
                  </a:lnTo>
                  <a:lnTo>
                    <a:pt x="1167785" y="370175"/>
                  </a:lnTo>
                  <a:lnTo>
                    <a:pt x="1167804" y="283584"/>
                  </a:lnTo>
                  <a:lnTo>
                    <a:pt x="1167822" y="260200"/>
                  </a:lnTo>
                  <a:lnTo>
                    <a:pt x="1168500" y="433980"/>
                  </a:lnTo>
                  <a:lnTo>
                    <a:pt x="1168519" y="290349"/>
                  </a:lnTo>
                  <a:lnTo>
                    <a:pt x="1168537" y="438591"/>
                  </a:lnTo>
                  <a:lnTo>
                    <a:pt x="1168738" y="596565"/>
                  </a:lnTo>
                  <a:lnTo>
                    <a:pt x="1168957" y="195391"/>
                  </a:lnTo>
                  <a:lnTo>
                    <a:pt x="1169231" y="351046"/>
                  </a:lnTo>
                  <a:lnTo>
                    <a:pt x="1169249" y="366202"/>
                  </a:lnTo>
                  <a:lnTo>
                    <a:pt x="1169504" y="397240"/>
                  </a:lnTo>
                  <a:lnTo>
                    <a:pt x="1169940" y="245679"/>
                  </a:lnTo>
                  <a:lnTo>
                    <a:pt x="1169958" y="292170"/>
                  </a:lnTo>
                  <a:lnTo>
                    <a:pt x="1169976" y="296763"/>
                  </a:lnTo>
                  <a:lnTo>
                    <a:pt x="1170103" y="267928"/>
                  </a:lnTo>
                  <a:lnTo>
                    <a:pt x="1170592" y="472183"/>
                  </a:lnTo>
                  <a:lnTo>
                    <a:pt x="1170664" y="299238"/>
                  </a:lnTo>
                  <a:lnTo>
                    <a:pt x="1170682" y="300083"/>
                  </a:lnTo>
                  <a:lnTo>
                    <a:pt x="1170791" y="472523"/>
                  </a:lnTo>
                  <a:lnTo>
                    <a:pt x="1171134" y="173651"/>
                  </a:lnTo>
                  <a:lnTo>
                    <a:pt x="1171386" y="321206"/>
                  </a:lnTo>
                  <a:lnTo>
                    <a:pt x="1171404" y="276617"/>
                  </a:lnTo>
                  <a:lnTo>
                    <a:pt x="1171996" y="433217"/>
                  </a:lnTo>
                  <a:lnTo>
                    <a:pt x="1172068" y="233227"/>
                  </a:lnTo>
                  <a:lnTo>
                    <a:pt x="1172104" y="382421"/>
                  </a:lnTo>
                  <a:lnTo>
                    <a:pt x="1172122" y="317468"/>
                  </a:lnTo>
                  <a:lnTo>
                    <a:pt x="1172587" y="556261"/>
                  </a:lnTo>
                  <a:lnTo>
                    <a:pt x="1172766" y="270439"/>
                  </a:lnTo>
                  <a:lnTo>
                    <a:pt x="1172837" y="412238"/>
                  </a:lnTo>
                  <a:lnTo>
                    <a:pt x="1172855" y="304903"/>
                  </a:lnTo>
                  <a:lnTo>
                    <a:pt x="1173140" y="459871"/>
                  </a:lnTo>
                  <a:lnTo>
                    <a:pt x="1173283" y="198632"/>
                  </a:lnTo>
                  <a:lnTo>
                    <a:pt x="1173549" y="368574"/>
                  </a:lnTo>
                  <a:lnTo>
                    <a:pt x="1173567" y="428669"/>
                  </a:lnTo>
                  <a:lnTo>
                    <a:pt x="1173975" y="509117"/>
                  </a:lnTo>
                  <a:lnTo>
                    <a:pt x="1174170" y="258242"/>
                  </a:lnTo>
                  <a:lnTo>
                    <a:pt x="1174276" y="334109"/>
                  </a:lnTo>
                  <a:lnTo>
                    <a:pt x="1174294" y="351312"/>
                  </a:lnTo>
                  <a:lnTo>
                    <a:pt x="1174382" y="277818"/>
                  </a:lnTo>
                  <a:lnTo>
                    <a:pt x="1174577" y="484733"/>
                  </a:lnTo>
                  <a:lnTo>
                    <a:pt x="1175000" y="377304"/>
                  </a:lnTo>
                  <a:lnTo>
                    <a:pt x="1175018" y="360059"/>
                  </a:lnTo>
                  <a:lnTo>
                    <a:pt x="1175035" y="523613"/>
                  </a:lnTo>
                  <a:lnTo>
                    <a:pt x="1175405" y="213509"/>
                  </a:lnTo>
                  <a:lnTo>
                    <a:pt x="1175721" y="303348"/>
                  </a:lnTo>
                  <a:lnTo>
                    <a:pt x="1175738" y="277055"/>
                  </a:lnTo>
                  <a:lnTo>
                    <a:pt x="1176019" y="458209"/>
                  </a:lnTo>
                  <a:lnTo>
                    <a:pt x="1176438" y="315421"/>
                  </a:lnTo>
                  <a:lnTo>
                    <a:pt x="1176456" y="292847"/>
                  </a:lnTo>
                  <a:lnTo>
                    <a:pt x="1176648" y="282739"/>
                  </a:lnTo>
                  <a:lnTo>
                    <a:pt x="1176979" y="552545"/>
                  </a:lnTo>
                  <a:lnTo>
                    <a:pt x="1177153" y="352800"/>
                  </a:lnTo>
                  <a:lnTo>
                    <a:pt x="1177171" y="327633"/>
                  </a:lnTo>
                  <a:lnTo>
                    <a:pt x="1177501" y="228130"/>
                  </a:lnTo>
                  <a:lnTo>
                    <a:pt x="1177796" y="506620"/>
                  </a:lnTo>
                  <a:lnTo>
                    <a:pt x="1177882" y="347385"/>
                  </a:lnTo>
                  <a:lnTo>
                    <a:pt x="1177900" y="362402"/>
                  </a:lnTo>
                  <a:lnTo>
                    <a:pt x="1178056" y="577513"/>
                  </a:lnTo>
                  <a:lnTo>
                    <a:pt x="1178298" y="294423"/>
                  </a:lnTo>
                  <a:lnTo>
                    <a:pt x="1178591" y="362776"/>
                  </a:lnTo>
                  <a:lnTo>
                    <a:pt x="1178608" y="487936"/>
                  </a:lnTo>
                  <a:lnTo>
                    <a:pt x="1178764" y="301339"/>
                  </a:lnTo>
                  <a:lnTo>
                    <a:pt x="1179314" y="338574"/>
                  </a:lnTo>
                  <a:lnTo>
                    <a:pt x="1179331" y="411379"/>
                  </a:lnTo>
                  <a:lnTo>
                    <a:pt x="1179572" y="203538"/>
                  </a:lnTo>
                  <a:lnTo>
                    <a:pt x="1179794" y="475902"/>
                  </a:lnTo>
                  <a:lnTo>
                    <a:pt x="1180034" y="304705"/>
                  </a:lnTo>
                  <a:lnTo>
                    <a:pt x="1180051" y="330569"/>
                  </a:lnTo>
                  <a:lnTo>
                    <a:pt x="1180137" y="317905"/>
                  </a:lnTo>
                  <a:lnTo>
                    <a:pt x="1180325" y="529132"/>
                  </a:lnTo>
                  <a:lnTo>
                    <a:pt x="1180751" y="392273"/>
                  </a:lnTo>
                  <a:lnTo>
                    <a:pt x="1180768" y="430225"/>
                  </a:lnTo>
                  <a:lnTo>
                    <a:pt x="1180802" y="313728"/>
                  </a:lnTo>
                  <a:lnTo>
                    <a:pt x="1181057" y="518683"/>
                  </a:lnTo>
                  <a:lnTo>
                    <a:pt x="1181482" y="400631"/>
                  </a:lnTo>
                  <a:lnTo>
                    <a:pt x="1181499" y="547713"/>
                  </a:lnTo>
                  <a:lnTo>
                    <a:pt x="1181618" y="179433"/>
                  </a:lnTo>
                  <a:lnTo>
                    <a:pt x="1182193" y="387496"/>
                  </a:lnTo>
                  <a:lnTo>
                    <a:pt x="1182210" y="418227"/>
                  </a:lnTo>
                  <a:lnTo>
                    <a:pt x="1182564" y="315632"/>
                  </a:lnTo>
                  <a:lnTo>
                    <a:pt x="1182817" y="515869"/>
                  </a:lnTo>
                  <a:lnTo>
                    <a:pt x="1182918" y="321736"/>
                  </a:lnTo>
                  <a:lnTo>
                    <a:pt x="1182934" y="413280"/>
                  </a:lnTo>
                  <a:lnTo>
                    <a:pt x="1183254" y="560249"/>
                  </a:lnTo>
                  <a:lnTo>
                    <a:pt x="1183639" y="167797"/>
                  </a:lnTo>
                  <a:lnTo>
                    <a:pt x="1183656" y="350748"/>
                  </a:lnTo>
                  <a:lnTo>
                    <a:pt x="1183740" y="302848"/>
                  </a:lnTo>
                  <a:lnTo>
                    <a:pt x="1183840" y="584345"/>
                  </a:lnTo>
                  <a:lnTo>
                    <a:pt x="1184358" y="440115"/>
                  </a:lnTo>
                  <a:lnTo>
                    <a:pt x="1184375" y="358673"/>
                  </a:lnTo>
                  <a:lnTo>
                    <a:pt x="1184724" y="276882"/>
                  </a:lnTo>
                  <a:lnTo>
                    <a:pt x="1184907" y="514621"/>
                  </a:lnTo>
                  <a:lnTo>
                    <a:pt x="1185074" y="370741"/>
                  </a:lnTo>
                  <a:lnTo>
                    <a:pt x="1185090" y="384077"/>
                  </a:lnTo>
                  <a:lnTo>
                    <a:pt x="1185206" y="605871"/>
                  </a:lnTo>
                  <a:lnTo>
                    <a:pt x="1185637" y="149696"/>
                  </a:lnTo>
                  <a:lnTo>
                    <a:pt x="1185803" y="435022"/>
                  </a:lnTo>
                  <a:lnTo>
                    <a:pt x="1185819" y="339497"/>
                  </a:lnTo>
                  <a:lnTo>
                    <a:pt x="1186133" y="299550"/>
                  </a:lnTo>
                  <a:lnTo>
                    <a:pt x="1186331" y="572486"/>
                  </a:lnTo>
                  <a:lnTo>
                    <a:pt x="1186512" y="343700"/>
                  </a:lnTo>
                  <a:lnTo>
                    <a:pt x="1186529" y="364117"/>
                  </a:lnTo>
                  <a:lnTo>
                    <a:pt x="1186694" y="288492"/>
                  </a:lnTo>
                  <a:lnTo>
                    <a:pt x="1186726" y="517063"/>
                  </a:lnTo>
                  <a:lnTo>
                    <a:pt x="1187236" y="426750"/>
                  </a:lnTo>
                  <a:lnTo>
                    <a:pt x="1187252" y="425611"/>
                  </a:lnTo>
                  <a:lnTo>
                    <a:pt x="1187612" y="147925"/>
                  </a:lnTo>
                  <a:lnTo>
                    <a:pt x="1187661" y="715643"/>
                  </a:lnTo>
                  <a:lnTo>
                    <a:pt x="1187956" y="323035"/>
                  </a:lnTo>
                  <a:lnTo>
                    <a:pt x="1187972" y="324000"/>
                  </a:lnTo>
                  <a:lnTo>
                    <a:pt x="1187988" y="297768"/>
                  </a:lnTo>
                  <a:lnTo>
                    <a:pt x="1188575" y="635404"/>
                  </a:lnTo>
                  <a:lnTo>
                    <a:pt x="1188673" y="313217"/>
                  </a:lnTo>
                  <a:lnTo>
                    <a:pt x="1188689" y="366069"/>
                  </a:lnTo>
                  <a:lnTo>
                    <a:pt x="1189111" y="676629"/>
                  </a:lnTo>
                  <a:lnTo>
                    <a:pt x="1189322" y="288889"/>
                  </a:lnTo>
                  <a:lnTo>
                    <a:pt x="1189403" y="378260"/>
                  </a:lnTo>
                  <a:lnTo>
                    <a:pt x="1189419" y="357188"/>
                  </a:lnTo>
                  <a:lnTo>
                    <a:pt x="1189565" y="156624"/>
                  </a:lnTo>
                  <a:lnTo>
                    <a:pt x="1189872" y="467593"/>
                  </a:lnTo>
                  <a:lnTo>
                    <a:pt x="1190114" y="320062"/>
                  </a:lnTo>
                  <a:lnTo>
                    <a:pt x="1190130" y="628579"/>
                  </a:lnTo>
                  <a:lnTo>
                    <a:pt x="1190677" y="270302"/>
                  </a:lnTo>
                  <a:lnTo>
                    <a:pt x="1190838" y="358768"/>
                  </a:lnTo>
                  <a:lnTo>
                    <a:pt x="1191495" y="147859"/>
                  </a:lnTo>
                  <a:lnTo>
                    <a:pt x="1191527" y="477946"/>
                  </a:lnTo>
                  <a:lnTo>
                    <a:pt x="1191559" y="334751"/>
                  </a:lnTo>
                  <a:lnTo>
                    <a:pt x="1191575" y="359687"/>
                  </a:lnTo>
                  <a:lnTo>
                    <a:pt x="1191863" y="455409"/>
                  </a:lnTo>
                  <a:lnTo>
                    <a:pt x="1192261" y="266359"/>
                  </a:lnTo>
                  <a:lnTo>
                    <a:pt x="1192277" y="320627"/>
                  </a:lnTo>
                  <a:lnTo>
                    <a:pt x="1192293" y="369735"/>
                  </a:lnTo>
                  <a:lnTo>
                    <a:pt x="1192722" y="274541"/>
                  </a:lnTo>
                  <a:lnTo>
                    <a:pt x="1192833" y="509871"/>
                  </a:lnTo>
                  <a:lnTo>
                    <a:pt x="1193008" y="394823"/>
                  </a:lnTo>
                  <a:lnTo>
                    <a:pt x="1193024" y="292029"/>
                  </a:lnTo>
                  <a:lnTo>
                    <a:pt x="1193198" y="528585"/>
                  </a:lnTo>
                  <a:lnTo>
                    <a:pt x="1193404" y="149564"/>
                  </a:lnTo>
                  <a:lnTo>
                    <a:pt x="1193720" y="384743"/>
                  </a:lnTo>
                  <a:lnTo>
                    <a:pt x="1193736" y="475433"/>
                  </a:lnTo>
                  <a:lnTo>
                    <a:pt x="1193957" y="277333"/>
                  </a:lnTo>
                  <a:lnTo>
                    <a:pt x="1194272" y="478175"/>
                  </a:lnTo>
                  <a:lnTo>
                    <a:pt x="1194445" y="317847"/>
                  </a:lnTo>
                  <a:lnTo>
                    <a:pt x="1194460" y="408685"/>
                  </a:lnTo>
                  <a:lnTo>
                    <a:pt x="1194743" y="291921"/>
                  </a:lnTo>
                  <a:lnTo>
                    <a:pt x="1195041" y="509721"/>
                  </a:lnTo>
                  <a:lnTo>
                    <a:pt x="1195166" y="302005"/>
                  </a:lnTo>
                  <a:lnTo>
                    <a:pt x="1195182" y="406918"/>
                  </a:lnTo>
                  <a:lnTo>
                    <a:pt x="1195292" y="148054"/>
                  </a:lnTo>
                  <a:lnTo>
                    <a:pt x="1195401" y="509337"/>
                  </a:lnTo>
                  <a:lnTo>
                    <a:pt x="1195885" y="306241"/>
                  </a:lnTo>
                  <a:lnTo>
                    <a:pt x="1195901" y="356502"/>
                  </a:lnTo>
                  <a:lnTo>
                    <a:pt x="1196072" y="266578"/>
                  </a:lnTo>
                  <a:lnTo>
                    <a:pt x="1196368" y="484711"/>
                  </a:lnTo>
                  <a:lnTo>
                    <a:pt x="1196601" y="383956"/>
                  </a:lnTo>
                  <a:lnTo>
                    <a:pt x="1196616" y="415439"/>
                  </a:lnTo>
                  <a:lnTo>
                    <a:pt x="1197159" y="140891"/>
                  </a:lnTo>
                  <a:lnTo>
                    <a:pt x="1197282" y="492076"/>
                  </a:lnTo>
                  <a:lnTo>
                    <a:pt x="1197329" y="394025"/>
                  </a:lnTo>
                  <a:lnTo>
                    <a:pt x="1197344" y="357935"/>
                  </a:lnTo>
                  <a:lnTo>
                    <a:pt x="1197591" y="548273"/>
                  </a:lnTo>
                  <a:lnTo>
                    <a:pt x="1197838" y="275101"/>
                  </a:lnTo>
                  <a:lnTo>
                    <a:pt x="1198038" y="321218"/>
                  </a:lnTo>
                  <a:lnTo>
                    <a:pt x="1198054" y="331917"/>
                  </a:lnTo>
                  <a:lnTo>
                    <a:pt x="1198100" y="491394"/>
                  </a:lnTo>
                  <a:lnTo>
                    <a:pt x="1198561" y="280539"/>
                  </a:lnTo>
                  <a:lnTo>
                    <a:pt x="1198761" y="399661"/>
                  </a:lnTo>
                  <a:lnTo>
                    <a:pt x="1198776" y="285602"/>
                  </a:lnTo>
                  <a:lnTo>
                    <a:pt x="1199006" y="143907"/>
                  </a:lnTo>
                  <a:lnTo>
                    <a:pt x="1199403" y="462552"/>
                  </a:lnTo>
                  <a:lnTo>
                    <a:pt x="1199479" y="403064"/>
                  </a:lnTo>
                  <a:lnTo>
                    <a:pt x="1199495" y="313469"/>
                  </a:lnTo>
                  <a:lnTo>
                    <a:pt x="1199800" y="615323"/>
                  </a:lnTo>
                  <a:lnTo>
                    <a:pt x="1199967" y="270537"/>
                  </a:lnTo>
                  <a:lnTo>
                    <a:pt x="1200211" y="367332"/>
                  </a:lnTo>
                  <a:lnTo>
                    <a:pt x="1200226" y="343689"/>
                  </a:lnTo>
                  <a:lnTo>
                    <a:pt x="1200696" y="442152"/>
                  </a:lnTo>
                  <a:lnTo>
                    <a:pt x="1200833" y="135938"/>
                  </a:lnTo>
                  <a:lnTo>
                    <a:pt x="1200924" y="282017"/>
                  </a:lnTo>
                  <a:lnTo>
                    <a:pt x="1200939" y="297749"/>
                  </a:lnTo>
                  <a:lnTo>
                    <a:pt x="1201120" y="274382"/>
                  </a:lnTo>
                  <a:lnTo>
                    <a:pt x="1201226" y="449873"/>
                  </a:lnTo>
                  <a:lnTo>
                    <a:pt x="1201649" y="338161"/>
                  </a:lnTo>
                  <a:lnTo>
                    <a:pt x="1201664" y="428911"/>
                  </a:lnTo>
                  <a:lnTo>
                    <a:pt x="1202160" y="273765"/>
                  </a:lnTo>
                  <a:lnTo>
                    <a:pt x="1202190" y="521074"/>
                  </a:lnTo>
                  <a:lnTo>
                    <a:pt x="1202370" y="357483"/>
                  </a:lnTo>
                  <a:lnTo>
                    <a:pt x="1202386" y="334666"/>
                  </a:lnTo>
                  <a:lnTo>
                    <a:pt x="1202640" y="145394"/>
                  </a:lnTo>
                  <a:lnTo>
                    <a:pt x="1202955" y="615319"/>
                  </a:lnTo>
                  <a:lnTo>
                    <a:pt x="1203089" y="477946"/>
                  </a:lnTo>
                  <a:lnTo>
                    <a:pt x="1203104" y="326769"/>
                  </a:lnTo>
                  <a:lnTo>
                    <a:pt x="1203179" y="270449"/>
                  </a:lnTo>
                  <a:lnTo>
                    <a:pt x="1203597" y="552240"/>
                  </a:lnTo>
                  <a:lnTo>
                    <a:pt x="1203805" y="358669"/>
                  </a:lnTo>
                  <a:lnTo>
                    <a:pt x="1203820" y="336745"/>
                  </a:lnTo>
                  <a:lnTo>
                    <a:pt x="1204043" y="564564"/>
                  </a:lnTo>
                  <a:lnTo>
                    <a:pt x="1204429" y="135996"/>
                  </a:lnTo>
                  <a:lnTo>
                    <a:pt x="1204533" y="397491"/>
                  </a:lnTo>
                  <a:lnTo>
                    <a:pt x="1204548" y="311480"/>
                  </a:lnTo>
                  <a:lnTo>
                    <a:pt x="1204874" y="548052"/>
                  </a:lnTo>
                  <a:lnTo>
                    <a:pt x="1205154" y="286729"/>
                  </a:lnTo>
                  <a:lnTo>
                    <a:pt x="1205243" y="404569"/>
                  </a:lnTo>
                  <a:lnTo>
                    <a:pt x="1205258" y="346788"/>
                  </a:lnTo>
                  <a:lnTo>
                    <a:pt x="1205656" y="277460"/>
                  </a:lnTo>
                  <a:lnTo>
                    <a:pt x="1205670" y="507971"/>
                  </a:lnTo>
                  <a:lnTo>
                    <a:pt x="1205965" y="326624"/>
                  </a:lnTo>
                  <a:lnTo>
                    <a:pt x="1205979" y="324679"/>
                  </a:lnTo>
                  <a:lnTo>
                    <a:pt x="1206200" y="141028"/>
                  </a:lnTo>
                  <a:lnTo>
                    <a:pt x="1206405" y="493137"/>
                  </a:lnTo>
                  <a:lnTo>
                    <a:pt x="1206683" y="413181"/>
                  </a:lnTo>
                  <a:lnTo>
                    <a:pt x="1206698" y="323309"/>
                  </a:lnTo>
                  <a:lnTo>
                    <a:pt x="1206727" y="291312"/>
                  </a:lnTo>
                  <a:lnTo>
                    <a:pt x="1207355" y="609528"/>
                  </a:lnTo>
                  <a:lnTo>
                    <a:pt x="1207413" y="338098"/>
                  </a:lnTo>
                  <a:lnTo>
                    <a:pt x="1207428" y="279038"/>
                  </a:lnTo>
                  <a:lnTo>
                    <a:pt x="1207952" y="143258"/>
                  </a:lnTo>
                  <a:lnTo>
                    <a:pt x="1208082" y="526242"/>
                  </a:lnTo>
                  <a:lnTo>
                    <a:pt x="1208126" y="287221"/>
                  </a:lnTo>
                  <a:lnTo>
                    <a:pt x="1208141" y="399946"/>
                  </a:lnTo>
                  <a:lnTo>
                    <a:pt x="1208677" y="270044"/>
                  </a:lnTo>
                  <a:lnTo>
                    <a:pt x="1208749" y="563830"/>
                  </a:lnTo>
                  <a:lnTo>
                    <a:pt x="1208850" y="365961"/>
                  </a:lnTo>
                  <a:lnTo>
                    <a:pt x="1208865" y="372409"/>
                  </a:lnTo>
                  <a:lnTo>
                    <a:pt x="1209413" y="279260"/>
                  </a:lnTo>
                  <a:lnTo>
                    <a:pt x="1209557" y="636603"/>
                  </a:lnTo>
                  <a:lnTo>
                    <a:pt x="1209571" y="314049"/>
                  </a:lnTo>
                  <a:lnTo>
                    <a:pt x="1209585" y="359101"/>
                  </a:lnTo>
                  <a:lnTo>
                    <a:pt x="1209686" y="154696"/>
                  </a:lnTo>
                  <a:lnTo>
                    <a:pt x="1209873" y="477895"/>
                  </a:lnTo>
                  <a:lnTo>
                    <a:pt x="1210289" y="394862"/>
                  </a:lnTo>
                  <a:lnTo>
                    <a:pt x="1210303" y="298642"/>
                  </a:lnTo>
                  <a:lnTo>
                    <a:pt x="1210361" y="268690"/>
                  </a:lnTo>
                  <a:lnTo>
                    <a:pt x="1210804" y="518475"/>
                  </a:lnTo>
                  <a:lnTo>
                    <a:pt x="1211004" y="360205"/>
                  </a:lnTo>
                  <a:lnTo>
                    <a:pt x="1211018" y="348555"/>
                  </a:lnTo>
                  <a:lnTo>
                    <a:pt x="1211360" y="446991"/>
                  </a:lnTo>
                  <a:lnTo>
                    <a:pt x="1211403" y="144830"/>
                  </a:lnTo>
                  <a:lnTo>
                    <a:pt x="1211730" y="380490"/>
                  </a:lnTo>
                  <a:lnTo>
                    <a:pt x="1211744" y="339265"/>
                  </a:lnTo>
                  <a:lnTo>
                    <a:pt x="1212043" y="279515"/>
                  </a:lnTo>
                  <a:lnTo>
                    <a:pt x="1212269" y="475741"/>
                  </a:lnTo>
                  <a:lnTo>
                    <a:pt x="1212453" y="304058"/>
                  </a:lnTo>
                  <a:lnTo>
                    <a:pt x="1212468" y="319963"/>
                  </a:lnTo>
                  <a:lnTo>
                    <a:pt x="1212906" y="501694"/>
                  </a:lnTo>
                  <a:lnTo>
                    <a:pt x="1213103" y="141450"/>
                  </a:lnTo>
                  <a:lnTo>
                    <a:pt x="1213173" y="315442"/>
                  </a:lnTo>
                  <a:lnTo>
                    <a:pt x="1213187" y="382084"/>
                  </a:lnTo>
                  <a:lnTo>
                    <a:pt x="1213624" y="287796"/>
                  </a:lnTo>
                  <a:lnTo>
                    <a:pt x="1213778" y="586018"/>
                  </a:lnTo>
                  <a:lnTo>
                    <a:pt x="1213890" y="363556"/>
                  </a:lnTo>
                  <a:lnTo>
                    <a:pt x="1213904" y="307055"/>
                  </a:lnTo>
                  <a:lnTo>
                    <a:pt x="1214143" y="271233"/>
                  </a:lnTo>
                  <a:lnTo>
                    <a:pt x="1214535" y="448986"/>
                  </a:lnTo>
                  <a:lnTo>
                    <a:pt x="1214619" y="404968"/>
                  </a:lnTo>
                  <a:lnTo>
                    <a:pt x="1214632" y="345127"/>
                  </a:lnTo>
                  <a:lnTo>
                    <a:pt x="1214786" y="145653"/>
                  </a:lnTo>
                  <a:lnTo>
                    <a:pt x="1215190" y="471583"/>
                  </a:lnTo>
                  <a:lnTo>
                    <a:pt x="1215330" y="371319"/>
                  </a:lnTo>
                  <a:lnTo>
                    <a:pt x="1215343" y="413087"/>
                  </a:lnTo>
                  <a:lnTo>
                    <a:pt x="1215677" y="598138"/>
                  </a:lnTo>
                  <a:lnTo>
                    <a:pt x="1215857" y="291367"/>
                  </a:lnTo>
                  <a:lnTo>
                    <a:pt x="1216052" y="380339"/>
                  </a:lnTo>
                  <a:lnTo>
                    <a:pt x="1216065" y="391152"/>
                  </a:lnTo>
                  <a:lnTo>
                    <a:pt x="1216453" y="157663"/>
                  </a:lnTo>
                  <a:lnTo>
                    <a:pt x="1216480" y="581704"/>
                  </a:lnTo>
                  <a:lnTo>
                    <a:pt x="1216770" y="384190"/>
                  </a:lnTo>
                  <a:lnTo>
                    <a:pt x="1216784" y="297494"/>
                  </a:lnTo>
                  <a:lnTo>
                    <a:pt x="1216894" y="525958"/>
                  </a:lnTo>
                  <a:lnTo>
                    <a:pt x="1217321" y="295188"/>
                  </a:lnTo>
                  <a:lnTo>
                    <a:pt x="1217500" y="364840"/>
                  </a:lnTo>
                  <a:lnTo>
                    <a:pt x="1217514" y="317257"/>
                  </a:lnTo>
                  <a:lnTo>
                    <a:pt x="1217857" y="481797"/>
                  </a:lnTo>
                  <a:lnTo>
                    <a:pt x="1218103" y="157787"/>
                  </a:lnTo>
                  <a:lnTo>
                    <a:pt x="1218213" y="433241"/>
                  </a:lnTo>
                  <a:lnTo>
                    <a:pt x="1218227" y="319852"/>
                  </a:lnTo>
                  <a:lnTo>
                    <a:pt x="1218459" y="293737"/>
                  </a:lnTo>
                  <a:lnTo>
                    <a:pt x="1218473" y="456466"/>
                  </a:lnTo>
                  <a:lnTo>
                    <a:pt x="1218936" y="321499"/>
                  </a:lnTo>
                  <a:lnTo>
                    <a:pt x="1218950" y="322323"/>
                  </a:lnTo>
                  <a:lnTo>
                    <a:pt x="1219616" y="595319"/>
                  </a:lnTo>
                  <a:lnTo>
                    <a:pt x="1219657" y="303081"/>
                  </a:lnTo>
                  <a:lnTo>
                    <a:pt x="1219670" y="342313"/>
                  </a:lnTo>
                  <a:lnTo>
                    <a:pt x="1219738" y="163828"/>
                  </a:lnTo>
                  <a:lnTo>
                    <a:pt x="1220185" y="531380"/>
                  </a:lnTo>
                  <a:lnTo>
                    <a:pt x="1220374" y="401853"/>
                  </a:lnTo>
                  <a:lnTo>
                    <a:pt x="1220388" y="324587"/>
                  </a:lnTo>
                  <a:lnTo>
                    <a:pt x="1220617" y="285865"/>
                  </a:lnTo>
                  <a:lnTo>
                    <a:pt x="1220860" y="507670"/>
                  </a:lnTo>
                  <a:lnTo>
                    <a:pt x="1221102" y="373307"/>
                  </a:lnTo>
                  <a:lnTo>
                    <a:pt x="1221116" y="433358"/>
                  </a:lnTo>
                  <a:lnTo>
                    <a:pt x="1221183" y="505376"/>
                  </a:lnTo>
                  <a:lnTo>
                    <a:pt x="1221357" y="160019"/>
                  </a:lnTo>
                  <a:lnTo>
                    <a:pt x="1221813" y="365782"/>
                  </a:lnTo>
                  <a:lnTo>
                    <a:pt x="1221827" y="311727"/>
                  </a:lnTo>
                  <a:lnTo>
                    <a:pt x="1222014" y="294416"/>
                  </a:lnTo>
                  <a:lnTo>
                    <a:pt x="1222268" y="540136"/>
                  </a:lnTo>
                  <a:lnTo>
                    <a:pt x="1222535" y="355169"/>
                  </a:lnTo>
                  <a:lnTo>
                    <a:pt x="1222549" y="383024"/>
                  </a:lnTo>
                  <a:lnTo>
                    <a:pt x="1222961" y="164797"/>
                  </a:lnTo>
                  <a:lnTo>
                    <a:pt x="1223028" y="546694"/>
                  </a:lnTo>
                  <a:lnTo>
                    <a:pt x="1223254" y="408908"/>
                  </a:lnTo>
                  <a:lnTo>
                    <a:pt x="1223267" y="384547"/>
                  </a:lnTo>
                  <a:lnTo>
                    <a:pt x="1223493" y="282982"/>
                  </a:lnTo>
                  <a:lnTo>
                    <a:pt x="1223519" y="497794"/>
                  </a:lnTo>
                  <a:lnTo>
                    <a:pt x="1223983" y="315264"/>
                  </a:lnTo>
                  <a:lnTo>
                    <a:pt x="1223996" y="336003"/>
                  </a:lnTo>
                  <a:lnTo>
                    <a:pt x="1224049" y="506561"/>
                  </a:lnTo>
                  <a:lnTo>
                    <a:pt x="1224551" y="159031"/>
                  </a:lnTo>
                  <a:lnTo>
                    <a:pt x="1224696" y="331056"/>
                  </a:lnTo>
                  <a:lnTo>
                    <a:pt x="1224709" y="334384"/>
                  </a:lnTo>
                  <a:lnTo>
                    <a:pt x="1224919" y="591638"/>
                  </a:lnTo>
                  <a:lnTo>
                    <a:pt x="1225038" y="286198"/>
                  </a:lnTo>
                  <a:lnTo>
                    <a:pt x="1225418" y="450447"/>
                  </a:lnTo>
                  <a:lnTo>
                    <a:pt x="1225432" y="337347"/>
                  </a:lnTo>
                  <a:lnTo>
                    <a:pt x="1225615" y="557640"/>
                  </a:lnTo>
                  <a:lnTo>
                    <a:pt x="1226125" y="177699"/>
                  </a:lnTo>
                  <a:lnTo>
                    <a:pt x="1226138" y="360208"/>
                  </a:lnTo>
                  <a:lnTo>
                    <a:pt x="1226151" y="388673"/>
                  </a:lnTo>
                  <a:lnTo>
                    <a:pt x="1226190" y="542876"/>
                  </a:lnTo>
                  <a:lnTo>
                    <a:pt x="1226790" y="301098"/>
                  </a:lnTo>
                  <a:lnTo>
                    <a:pt x="1226855" y="352476"/>
                  </a:lnTo>
                  <a:lnTo>
                    <a:pt x="1226868" y="382805"/>
                  </a:lnTo>
                  <a:lnTo>
                    <a:pt x="1227024" y="295710"/>
                  </a:lnTo>
                  <a:lnTo>
                    <a:pt x="1227375" y="525354"/>
                  </a:lnTo>
                  <a:lnTo>
                    <a:pt x="1227582" y="365940"/>
                  </a:lnTo>
                  <a:lnTo>
                    <a:pt x="1227595" y="411510"/>
                  </a:lnTo>
                  <a:lnTo>
                    <a:pt x="1227685" y="167020"/>
                  </a:lnTo>
                  <a:lnTo>
                    <a:pt x="1228228" y="462036"/>
                  </a:lnTo>
                  <a:lnTo>
                    <a:pt x="1228293" y="435573"/>
                  </a:lnTo>
                  <a:lnTo>
                    <a:pt x="1228305" y="372532"/>
                  </a:lnTo>
                  <a:lnTo>
                    <a:pt x="1228756" y="640067"/>
                  </a:lnTo>
                  <a:lnTo>
                    <a:pt x="1228910" y="303390"/>
                  </a:lnTo>
                  <a:lnTo>
                    <a:pt x="1229013" y="353077"/>
                  </a:lnTo>
                  <a:lnTo>
                    <a:pt x="1229026" y="426721"/>
                  </a:lnTo>
                  <a:lnTo>
                    <a:pt x="1229039" y="571984"/>
                  </a:lnTo>
                  <a:lnTo>
                    <a:pt x="1229231" y="187656"/>
                  </a:lnTo>
                  <a:lnTo>
                    <a:pt x="1229744" y="508890"/>
                  </a:lnTo>
                  <a:lnTo>
                    <a:pt x="1229756" y="384806"/>
                  </a:lnTo>
                  <a:lnTo>
                    <a:pt x="1229859" y="540886"/>
                  </a:lnTo>
                  <a:lnTo>
                    <a:pt x="1230331" y="317563"/>
                  </a:lnTo>
                  <a:lnTo>
                    <a:pt x="1230458" y="365258"/>
                  </a:lnTo>
                  <a:lnTo>
                    <a:pt x="1230471" y="382624"/>
                  </a:lnTo>
                  <a:lnTo>
                    <a:pt x="1230763" y="190001"/>
                  </a:lnTo>
                  <a:lnTo>
                    <a:pt x="1230789" y="552654"/>
                  </a:lnTo>
                  <a:lnTo>
                    <a:pt x="1231183" y="364340"/>
                  </a:lnTo>
                  <a:lnTo>
                    <a:pt x="1231195" y="480878"/>
                  </a:lnTo>
                  <a:lnTo>
                    <a:pt x="1231423" y="342887"/>
                  </a:lnTo>
                  <a:lnTo>
                    <a:pt x="1231689" y="616547"/>
                  </a:lnTo>
                  <a:lnTo>
                    <a:pt x="1231904" y="463817"/>
                  </a:lnTo>
                  <a:lnTo>
                    <a:pt x="1231916" y="402888"/>
                  </a:lnTo>
                  <a:lnTo>
                    <a:pt x="1232282" y="197888"/>
                  </a:lnTo>
                  <a:lnTo>
                    <a:pt x="1232332" y="566160"/>
                  </a:lnTo>
                  <a:lnTo>
                    <a:pt x="1232622" y="373303"/>
                  </a:lnTo>
                  <a:lnTo>
                    <a:pt x="1232634" y="389280"/>
                  </a:lnTo>
                  <a:lnTo>
                    <a:pt x="1233137" y="590864"/>
                  </a:lnTo>
                  <a:lnTo>
                    <a:pt x="1233312" y="326520"/>
                  </a:lnTo>
                  <a:lnTo>
                    <a:pt x="1233337" y="460623"/>
                  </a:lnTo>
                  <a:lnTo>
                    <a:pt x="1233350" y="383871"/>
                  </a:lnTo>
                  <a:lnTo>
                    <a:pt x="1233787" y="204243"/>
                  </a:lnTo>
                  <a:lnTo>
                    <a:pt x="1234037" y="534289"/>
                  </a:lnTo>
                  <a:lnTo>
                    <a:pt x="1234062" y="426171"/>
                  </a:lnTo>
                  <a:lnTo>
                    <a:pt x="1234074" y="385990"/>
                  </a:lnTo>
                  <a:lnTo>
                    <a:pt x="1234386" y="324611"/>
                  </a:lnTo>
                  <a:lnTo>
                    <a:pt x="1234435" y="526834"/>
                  </a:lnTo>
                  <a:lnTo>
                    <a:pt x="1234783" y="375653"/>
                  </a:lnTo>
                  <a:lnTo>
                    <a:pt x="1234796" y="398380"/>
                  </a:lnTo>
                  <a:lnTo>
                    <a:pt x="1235131" y="528521"/>
                  </a:lnTo>
                  <a:lnTo>
                    <a:pt x="1235279" y="214849"/>
                  </a:lnTo>
                  <a:lnTo>
                    <a:pt x="1235502" y="349628"/>
                  </a:lnTo>
                  <a:lnTo>
                    <a:pt x="1235514" y="392336"/>
                  </a:lnTo>
                  <a:lnTo>
                    <a:pt x="1235687" y="331086"/>
                  </a:lnTo>
                  <a:lnTo>
                    <a:pt x="1235823" y="673255"/>
                  </a:lnTo>
                  <a:lnTo>
                    <a:pt x="1236218" y="464206"/>
                  </a:lnTo>
                  <a:lnTo>
                    <a:pt x="1236230" y="395722"/>
                  </a:lnTo>
                  <a:lnTo>
                    <a:pt x="1236279" y="479477"/>
                  </a:lnTo>
                  <a:lnTo>
                    <a:pt x="1236758" y="226484"/>
                  </a:lnTo>
                  <a:lnTo>
                    <a:pt x="1236942" y="465053"/>
                  </a:lnTo>
                  <a:lnTo>
                    <a:pt x="1236955" y="386530"/>
                  </a:lnTo>
                  <a:lnTo>
                    <a:pt x="1237261" y="546602"/>
                  </a:lnTo>
                  <a:lnTo>
                    <a:pt x="1237310" y="331944"/>
                  </a:lnTo>
                  <a:lnTo>
                    <a:pt x="1237664" y="383019"/>
                  </a:lnTo>
                  <a:lnTo>
                    <a:pt x="1237676" y="516413"/>
                  </a:lnTo>
                  <a:lnTo>
                    <a:pt x="1237859" y="541128"/>
                  </a:lnTo>
                  <a:lnTo>
                    <a:pt x="1238225" y="223413"/>
                  </a:lnTo>
                  <a:lnTo>
                    <a:pt x="1238383" y="439303"/>
                  </a:lnTo>
                  <a:lnTo>
                    <a:pt x="1238395" y="399122"/>
                  </a:lnTo>
                  <a:lnTo>
                    <a:pt x="1238565" y="548701"/>
                  </a:lnTo>
                  <a:lnTo>
                    <a:pt x="1238747" y="339322"/>
                  </a:lnTo>
                  <a:lnTo>
                    <a:pt x="1239099" y="360587"/>
                  </a:lnTo>
                  <a:lnTo>
                    <a:pt x="1239111" y="409900"/>
                  </a:lnTo>
                  <a:lnTo>
                    <a:pt x="1239679" y="236887"/>
                  </a:lnTo>
                  <a:lnTo>
                    <a:pt x="1239787" y="576012"/>
                  </a:lnTo>
                  <a:lnTo>
                    <a:pt x="1239823" y="413782"/>
                  </a:lnTo>
                  <a:lnTo>
                    <a:pt x="1239835" y="469574"/>
                  </a:lnTo>
                  <a:lnTo>
                    <a:pt x="1240497" y="565739"/>
                  </a:lnTo>
                  <a:lnTo>
                    <a:pt x="1240509" y="319396"/>
                  </a:lnTo>
                  <a:lnTo>
                    <a:pt x="1240545" y="467488"/>
                  </a:lnTo>
                  <a:lnTo>
                    <a:pt x="1240557" y="407778"/>
                  </a:lnTo>
                  <a:lnTo>
                    <a:pt x="1241120" y="257011"/>
                  </a:lnTo>
                  <a:lnTo>
                    <a:pt x="1241264" y="557223"/>
                  </a:lnTo>
                  <a:lnTo>
                    <a:pt x="1241276" y="367754"/>
                  </a:lnTo>
                  <a:lnTo>
                    <a:pt x="1241884" y="337806"/>
                  </a:lnTo>
                  <a:lnTo>
                    <a:pt x="1241944" y="583309"/>
                  </a:lnTo>
                  <a:lnTo>
                    <a:pt x="1241979" y="423246"/>
                  </a:lnTo>
                  <a:lnTo>
                    <a:pt x="1241991" y="507543"/>
                  </a:lnTo>
                  <a:lnTo>
                    <a:pt x="1242348" y="541336"/>
                  </a:lnTo>
                  <a:lnTo>
                    <a:pt x="1242550" y="261143"/>
                  </a:lnTo>
                  <a:lnTo>
                    <a:pt x="1242704" y="416834"/>
                  </a:lnTo>
                  <a:lnTo>
                    <a:pt x="1242716" y="415588"/>
                  </a:lnTo>
                  <a:lnTo>
                    <a:pt x="1243107" y="346007"/>
                  </a:lnTo>
                  <a:lnTo>
                    <a:pt x="1243225" y="584362"/>
                  </a:lnTo>
                  <a:lnTo>
                    <a:pt x="1243426" y="391017"/>
                  </a:lnTo>
                  <a:lnTo>
                    <a:pt x="1243437" y="460920"/>
                  </a:lnTo>
                  <a:lnTo>
                    <a:pt x="1243968" y="295523"/>
                  </a:lnTo>
                  <a:lnTo>
                    <a:pt x="1244121" y="572578"/>
                  </a:lnTo>
                  <a:lnTo>
                    <a:pt x="1244144" y="367344"/>
                  </a:lnTo>
                  <a:lnTo>
                    <a:pt x="1244156" y="524301"/>
                  </a:lnTo>
                  <a:lnTo>
                    <a:pt x="1244285" y="376739"/>
                  </a:lnTo>
                  <a:lnTo>
                    <a:pt x="1244485" y="598663"/>
                  </a:lnTo>
                  <a:lnTo>
                    <a:pt x="1244871" y="405384"/>
                  </a:lnTo>
                  <a:lnTo>
                    <a:pt x="1244883" y="382105"/>
                  </a:lnTo>
                  <a:lnTo>
                    <a:pt x="1244953" y="582317"/>
                  </a:lnTo>
                  <a:lnTo>
                    <a:pt x="1245374" y="288929"/>
                  </a:lnTo>
                  <a:lnTo>
                    <a:pt x="1245584" y="428409"/>
                  </a:lnTo>
                  <a:lnTo>
                    <a:pt x="1245595" y="459662"/>
                  </a:lnTo>
                  <a:lnTo>
                    <a:pt x="1245712" y="364306"/>
                  </a:lnTo>
                  <a:lnTo>
                    <a:pt x="1245793" y="645813"/>
                  </a:lnTo>
                  <a:lnTo>
                    <a:pt x="1246305" y="425189"/>
                  </a:lnTo>
                  <a:lnTo>
                    <a:pt x="1246316" y="434183"/>
                  </a:lnTo>
                  <a:lnTo>
                    <a:pt x="1246421" y="537669"/>
                  </a:lnTo>
                  <a:lnTo>
                    <a:pt x="1246768" y="316873"/>
                  </a:lnTo>
                  <a:lnTo>
                    <a:pt x="1247023" y="415072"/>
                  </a:lnTo>
                  <a:lnTo>
                    <a:pt x="1247034" y="522488"/>
                  </a:lnTo>
                  <a:lnTo>
                    <a:pt x="1247450" y="350180"/>
                  </a:lnTo>
                  <a:lnTo>
                    <a:pt x="1247565" y="578328"/>
                  </a:lnTo>
                  <a:lnTo>
                    <a:pt x="1247749" y="414168"/>
                  </a:lnTo>
                  <a:lnTo>
                    <a:pt x="1247761" y="533505"/>
                  </a:lnTo>
                  <a:lnTo>
                    <a:pt x="1248152" y="312478"/>
                  </a:lnTo>
                  <a:lnTo>
                    <a:pt x="1248415" y="579497"/>
                  </a:lnTo>
                  <a:lnTo>
                    <a:pt x="1248473" y="443667"/>
                  </a:lnTo>
                  <a:lnTo>
                    <a:pt x="1248484" y="434583"/>
                  </a:lnTo>
                  <a:lnTo>
                    <a:pt x="1248748" y="370765"/>
                  </a:lnTo>
                  <a:lnTo>
                    <a:pt x="1249068" y="573620"/>
                  </a:lnTo>
                  <a:lnTo>
                    <a:pt x="1249193" y="461053"/>
                  </a:lnTo>
                  <a:lnTo>
                    <a:pt x="1249205" y="427035"/>
                  </a:lnTo>
                  <a:lnTo>
                    <a:pt x="1249524" y="357996"/>
                  </a:lnTo>
                  <a:lnTo>
                    <a:pt x="1249672" y="562730"/>
                  </a:lnTo>
                  <a:lnTo>
                    <a:pt x="1249910" y="393949"/>
                  </a:lnTo>
                  <a:lnTo>
                    <a:pt x="1249922" y="424729"/>
                  </a:lnTo>
                  <a:lnTo>
                    <a:pt x="1250297" y="370306"/>
                  </a:lnTo>
                  <a:lnTo>
                    <a:pt x="1250512" y="580188"/>
                  </a:lnTo>
                  <a:lnTo>
                    <a:pt x="1250625" y="436229"/>
                  </a:lnTo>
                  <a:lnTo>
                    <a:pt x="1250636" y="461416"/>
                  </a:lnTo>
                  <a:lnTo>
                    <a:pt x="1250885" y="340973"/>
                  </a:lnTo>
                  <a:lnTo>
                    <a:pt x="1251212" y="670811"/>
                  </a:lnTo>
                  <a:lnTo>
                    <a:pt x="1251348" y="398340"/>
                  </a:lnTo>
                  <a:lnTo>
                    <a:pt x="1251359" y="399005"/>
                  </a:lnTo>
                  <a:lnTo>
                    <a:pt x="1251550" y="357380"/>
                  </a:lnTo>
                  <a:lnTo>
                    <a:pt x="1251753" y="571025"/>
                  </a:lnTo>
                  <a:lnTo>
                    <a:pt x="1252067" y="396319"/>
                  </a:lnTo>
                  <a:lnTo>
                    <a:pt x="1252078" y="556401"/>
                  </a:lnTo>
                  <a:lnTo>
                    <a:pt x="1252236" y="320259"/>
                  </a:lnTo>
                  <a:lnTo>
                    <a:pt x="1252728" y="607734"/>
                  </a:lnTo>
                  <a:lnTo>
                    <a:pt x="1252795" y="432963"/>
                  </a:lnTo>
                  <a:lnTo>
                    <a:pt x="1252806" y="467800"/>
                  </a:lnTo>
                  <a:lnTo>
                    <a:pt x="1252985" y="381394"/>
                  </a:lnTo>
                  <a:lnTo>
                    <a:pt x="1253096" y="657089"/>
                  </a:lnTo>
                  <a:lnTo>
                    <a:pt x="1253509" y="440100"/>
                  </a:lnTo>
                  <a:lnTo>
                    <a:pt x="1253520" y="393579"/>
                  </a:lnTo>
                  <a:lnTo>
                    <a:pt x="1253575" y="323100"/>
                  </a:lnTo>
                  <a:lnTo>
                    <a:pt x="1253775" y="631971"/>
                  </a:lnTo>
                  <a:lnTo>
                    <a:pt x="1254230" y="470158"/>
                  </a:lnTo>
                  <a:lnTo>
                    <a:pt x="1254241" y="453135"/>
                  </a:lnTo>
                  <a:lnTo>
                    <a:pt x="1254408" y="604409"/>
                  </a:lnTo>
                  <a:lnTo>
                    <a:pt x="1254905" y="261297"/>
                  </a:lnTo>
                  <a:lnTo>
                    <a:pt x="1254949" y="431227"/>
                  </a:lnTo>
                  <a:lnTo>
                    <a:pt x="1254960" y="412722"/>
                  </a:lnTo>
                  <a:lnTo>
                    <a:pt x="1255280" y="583243"/>
                  </a:lnTo>
                  <a:lnTo>
                    <a:pt x="1255335" y="369853"/>
                  </a:lnTo>
                  <a:lnTo>
                    <a:pt x="1255676" y="454646"/>
                  </a:lnTo>
                  <a:lnTo>
                    <a:pt x="1255687" y="423624"/>
                  </a:lnTo>
                  <a:lnTo>
                    <a:pt x="1255720" y="619591"/>
                  </a:lnTo>
                  <a:lnTo>
                    <a:pt x="1256224" y="252754"/>
                  </a:lnTo>
                  <a:lnTo>
                    <a:pt x="1256388" y="393908"/>
                  </a:lnTo>
                  <a:lnTo>
                    <a:pt x="1256399" y="428302"/>
                  </a:lnTo>
                  <a:lnTo>
                    <a:pt x="1256956" y="354831"/>
                  </a:lnTo>
                  <a:lnTo>
                    <a:pt x="1257000" y="604903"/>
                  </a:lnTo>
                  <a:lnTo>
                    <a:pt x="1257109" y="386175"/>
                  </a:lnTo>
                  <a:lnTo>
                    <a:pt x="1257120" y="430391"/>
                  </a:lnTo>
                  <a:lnTo>
                    <a:pt x="1257533" y="247282"/>
                  </a:lnTo>
                  <a:lnTo>
                    <a:pt x="1257576" y="633003"/>
                  </a:lnTo>
                  <a:lnTo>
                    <a:pt x="1257837" y="474640"/>
                  </a:lnTo>
                  <a:lnTo>
                    <a:pt x="1257848" y="439084"/>
                  </a:lnTo>
                  <a:lnTo>
                    <a:pt x="1257989" y="378600"/>
                  </a:lnTo>
                  <a:lnTo>
                    <a:pt x="1258206" y="728249"/>
                  </a:lnTo>
                  <a:lnTo>
                    <a:pt x="1258552" y="380483"/>
                  </a:lnTo>
                  <a:lnTo>
                    <a:pt x="1258562" y="432969"/>
                  </a:lnTo>
                  <a:lnTo>
                    <a:pt x="1258832" y="242285"/>
                  </a:lnTo>
                  <a:lnTo>
                    <a:pt x="1259015" y="637266"/>
                  </a:lnTo>
                  <a:lnTo>
                    <a:pt x="1259274" y="459868"/>
                  </a:lnTo>
                  <a:lnTo>
                    <a:pt x="1259285" y="452537"/>
                  </a:lnTo>
                  <a:lnTo>
                    <a:pt x="1259532" y="591729"/>
                  </a:lnTo>
                  <a:lnTo>
                    <a:pt x="1259543" y="376292"/>
                  </a:lnTo>
                  <a:lnTo>
                    <a:pt x="1259993" y="462664"/>
                  </a:lnTo>
                  <a:lnTo>
                    <a:pt x="1260004" y="474950"/>
                  </a:lnTo>
                  <a:lnTo>
                    <a:pt x="1260121" y="225995"/>
                  </a:lnTo>
                  <a:lnTo>
                    <a:pt x="1260282" y="710990"/>
                  </a:lnTo>
                  <a:lnTo>
                    <a:pt x="1260709" y="385790"/>
                  </a:lnTo>
                  <a:lnTo>
                    <a:pt x="1260720" y="375194"/>
                  </a:lnTo>
                  <a:lnTo>
                    <a:pt x="1261380" y="615905"/>
                  </a:lnTo>
                  <a:lnTo>
                    <a:pt x="1261401" y="227781"/>
                  </a:lnTo>
                  <a:lnTo>
                    <a:pt x="1261433" y="558547"/>
                  </a:lnTo>
                  <a:lnTo>
                    <a:pt x="1261444" y="433465"/>
                  </a:lnTo>
                  <a:lnTo>
                    <a:pt x="1261677" y="637007"/>
                  </a:lnTo>
                  <a:lnTo>
                    <a:pt x="1261868" y="367689"/>
                  </a:lnTo>
                  <a:lnTo>
                    <a:pt x="1262154" y="420203"/>
                  </a:lnTo>
                  <a:lnTo>
                    <a:pt x="1262164" y="387839"/>
                  </a:lnTo>
                  <a:lnTo>
                    <a:pt x="1262545" y="619774"/>
                  </a:lnTo>
                  <a:lnTo>
                    <a:pt x="1262671" y="222614"/>
                  </a:lnTo>
                  <a:lnTo>
                    <a:pt x="1262872" y="444634"/>
                  </a:lnTo>
                  <a:lnTo>
                    <a:pt x="1262882" y="429799"/>
                  </a:lnTo>
                  <a:lnTo>
                    <a:pt x="1262903" y="348776"/>
                  </a:lnTo>
                  <a:lnTo>
                    <a:pt x="1263576" y="685681"/>
                  </a:lnTo>
                  <a:lnTo>
                    <a:pt x="1263597" y="442524"/>
                  </a:lnTo>
                  <a:lnTo>
                    <a:pt x="1263607" y="520010"/>
                  </a:lnTo>
                  <a:lnTo>
                    <a:pt x="1263932" y="217292"/>
                  </a:lnTo>
                  <a:lnTo>
                    <a:pt x="1263953" y="592755"/>
                  </a:lnTo>
                  <a:lnTo>
                    <a:pt x="1264319" y="497616"/>
                  </a:lnTo>
                  <a:lnTo>
                    <a:pt x="1264329" y="558524"/>
                  </a:lnTo>
                  <a:lnTo>
                    <a:pt x="1264924" y="370675"/>
                  </a:lnTo>
                  <a:lnTo>
                    <a:pt x="1265038" y="442937"/>
                  </a:lnTo>
                  <a:lnTo>
                    <a:pt x="1265048" y="422754"/>
                  </a:lnTo>
                  <a:lnTo>
                    <a:pt x="1265069" y="640794"/>
                  </a:lnTo>
                  <a:lnTo>
                    <a:pt x="1265184" y="218144"/>
                  </a:lnTo>
                  <a:lnTo>
                    <a:pt x="1265754" y="413632"/>
                  </a:lnTo>
                  <a:lnTo>
                    <a:pt x="1265765" y="519680"/>
                  </a:lnTo>
                  <a:lnTo>
                    <a:pt x="1265920" y="583901"/>
                  </a:lnTo>
                  <a:lnTo>
                    <a:pt x="1266426" y="218251"/>
                  </a:lnTo>
                  <a:lnTo>
                    <a:pt x="1266478" y="518055"/>
                  </a:lnTo>
                  <a:lnTo>
                    <a:pt x="1266488" y="423690"/>
                  </a:lnTo>
                  <a:lnTo>
                    <a:pt x="1266838" y="564636"/>
                  </a:lnTo>
                  <a:lnTo>
                    <a:pt x="1266962" y="363641"/>
                  </a:lnTo>
                  <a:lnTo>
                    <a:pt x="1267198" y="396924"/>
                  </a:lnTo>
                  <a:lnTo>
                    <a:pt x="1267208" y="454355"/>
                  </a:lnTo>
                  <a:lnTo>
                    <a:pt x="1267660" y="224517"/>
                  </a:lnTo>
                  <a:lnTo>
                    <a:pt x="1267823" y="699867"/>
                  </a:lnTo>
                  <a:lnTo>
                    <a:pt x="1267915" y="513189"/>
                  </a:lnTo>
                  <a:lnTo>
                    <a:pt x="1267926" y="393109"/>
                  </a:lnTo>
                  <a:lnTo>
                    <a:pt x="1268059" y="356648"/>
                  </a:lnTo>
                  <a:lnTo>
                    <a:pt x="1268487" y="617115"/>
                  </a:lnTo>
                  <a:lnTo>
                    <a:pt x="1268640" y="580485"/>
                  </a:lnTo>
                  <a:lnTo>
                    <a:pt x="1268650" y="541026"/>
                  </a:lnTo>
                  <a:lnTo>
                    <a:pt x="1268884" y="223076"/>
                  </a:lnTo>
                  <a:lnTo>
                    <a:pt x="1268996" y="583067"/>
                  </a:lnTo>
                  <a:lnTo>
                    <a:pt x="1269361" y="380799"/>
                  </a:lnTo>
                  <a:lnTo>
                    <a:pt x="1269372" y="401846"/>
                  </a:lnTo>
                  <a:lnTo>
                    <a:pt x="1269595" y="350215"/>
                  </a:lnTo>
                  <a:lnTo>
                    <a:pt x="1269959" y="564956"/>
                  </a:lnTo>
                  <a:lnTo>
                    <a:pt x="1270080" y="419600"/>
                  </a:lnTo>
                  <a:lnTo>
                    <a:pt x="1270090" y="423075"/>
                  </a:lnTo>
                  <a:lnTo>
                    <a:pt x="1270100" y="218375"/>
                  </a:lnTo>
                  <a:lnTo>
                    <a:pt x="1270654" y="586830"/>
                  </a:lnTo>
                  <a:lnTo>
                    <a:pt x="1270795" y="419506"/>
                  </a:lnTo>
                  <a:lnTo>
                    <a:pt x="1270805" y="515784"/>
                  </a:lnTo>
                  <a:lnTo>
                    <a:pt x="1271097" y="557314"/>
                  </a:lnTo>
                  <a:lnTo>
                    <a:pt x="1271307" y="224947"/>
                  </a:lnTo>
                  <a:lnTo>
                    <a:pt x="1271518" y="461884"/>
                  </a:lnTo>
                  <a:lnTo>
                    <a:pt x="1271528" y="406922"/>
                  </a:lnTo>
                  <a:lnTo>
                    <a:pt x="1271688" y="366021"/>
                  </a:lnTo>
                  <a:lnTo>
                    <a:pt x="1272028" y="603039"/>
                  </a:lnTo>
                  <a:lnTo>
                    <a:pt x="1272237" y="405018"/>
                  </a:lnTo>
                  <a:lnTo>
                    <a:pt x="1272247" y="443822"/>
                  </a:lnTo>
                  <a:lnTo>
                    <a:pt x="1272506" y="222382"/>
                  </a:lnTo>
                  <a:lnTo>
                    <a:pt x="1272775" y="594068"/>
                  </a:lnTo>
                  <a:lnTo>
                    <a:pt x="1272963" y="438366"/>
                  </a:lnTo>
                  <a:lnTo>
                    <a:pt x="1272974" y="447630"/>
                  </a:lnTo>
                  <a:lnTo>
                    <a:pt x="1273182" y="381325"/>
                  </a:lnTo>
                  <a:lnTo>
                    <a:pt x="1273192" y="570709"/>
                  </a:lnTo>
                  <a:lnTo>
                    <a:pt x="1273677" y="409196"/>
                  </a:lnTo>
                  <a:lnTo>
                    <a:pt x="1273687" y="503931"/>
                  </a:lnTo>
                  <a:lnTo>
                    <a:pt x="1273697" y="223150"/>
                  </a:lnTo>
                  <a:lnTo>
                    <a:pt x="1274318" y="652017"/>
                  </a:lnTo>
                  <a:lnTo>
                    <a:pt x="1274397" y="451805"/>
                  </a:lnTo>
                  <a:lnTo>
                    <a:pt x="1274407" y="489514"/>
                  </a:lnTo>
                  <a:lnTo>
                    <a:pt x="1274879" y="225108"/>
                  </a:lnTo>
                  <a:lnTo>
                    <a:pt x="1275007" y="590925"/>
                  </a:lnTo>
                  <a:lnTo>
                    <a:pt x="1275124" y="414690"/>
                  </a:lnTo>
                  <a:lnTo>
                    <a:pt x="1275134" y="439242"/>
                  </a:lnTo>
                  <a:lnTo>
                    <a:pt x="1275144" y="380613"/>
                  </a:lnTo>
                  <a:lnTo>
                    <a:pt x="1275526" y="625628"/>
                  </a:lnTo>
                  <a:lnTo>
                    <a:pt x="1275838" y="406413"/>
                  </a:lnTo>
                  <a:lnTo>
                    <a:pt x="1275848" y="397914"/>
                  </a:lnTo>
                  <a:lnTo>
                    <a:pt x="1276053" y="226002"/>
                  </a:lnTo>
                  <a:lnTo>
                    <a:pt x="1276199" y="656851"/>
                  </a:lnTo>
                  <a:lnTo>
                    <a:pt x="1276559" y="537761"/>
                  </a:lnTo>
                  <a:lnTo>
                    <a:pt x="1276569" y="549521"/>
                  </a:lnTo>
                  <a:lnTo>
                    <a:pt x="1276938" y="652636"/>
                  </a:lnTo>
                  <a:lnTo>
                    <a:pt x="1277219" y="234582"/>
                  </a:lnTo>
                  <a:lnTo>
                    <a:pt x="1277277" y="461452"/>
                  </a:lnTo>
                  <a:lnTo>
                    <a:pt x="1277287" y="428685"/>
                  </a:lnTo>
                  <a:lnTo>
                    <a:pt x="1277596" y="630992"/>
                  </a:lnTo>
                  <a:lnTo>
                    <a:pt x="1277683" y="384888"/>
                  </a:lnTo>
                  <a:lnTo>
                    <a:pt x="1278002" y="469011"/>
                  </a:lnTo>
                  <a:lnTo>
                    <a:pt x="1278012" y="459353"/>
                  </a:lnTo>
                  <a:lnTo>
                    <a:pt x="1278377" y="234657"/>
                  </a:lnTo>
                  <a:lnTo>
                    <a:pt x="1278647" y="704217"/>
                  </a:lnTo>
                  <a:lnTo>
                    <a:pt x="1278723" y="457999"/>
                  </a:lnTo>
                  <a:lnTo>
                    <a:pt x="1278733" y="432535"/>
                  </a:lnTo>
                  <a:lnTo>
                    <a:pt x="1278762" y="587123"/>
                  </a:lnTo>
                  <a:lnTo>
                    <a:pt x="1279011" y="390889"/>
                  </a:lnTo>
                  <a:lnTo>
                    <a:pt x="1279442" y="522746"/>
                  </a:lnTo>
                  <a:lnTo>
                    <a:pt x="1279451" y="493186"/>
                  </a:lnTo>
                  <a:lnTo>
                    <a:pt x="1279509" y="656346"/>
                  </a:lnTo>
                  <a:lnTo>
                    <a:pt x="1279528" y="245598"/>
                  </a:lnTo>
                  <a:lnTo>
                    <a:pt x="1280167" y="515255"/>
                  </a:lnTo>
                  <a:lnTo>
                    <a:pt x="1280176" y="523902"/>
                  </a:lnTo>
                  <a:lnTo>
                    <a:pt x="1280481" y="592161"/>
                  </a:lnTo>
                  <a:lnTo>
                    <a:pt x="1280671" y="258621"/>
                  </a:lnTo>
                  <a:lnTo>
                    <a:pt x="1280879" y="551900"/>
                  </a:lnTo>
                  <a:lnTo>
                    <a:pt x="1280889" y="433066"/>
                  </a:lnTo>
                  <a:lnTo>
                    <a:pt x="1281466" y="386340"/>
                  </a:lnTo>
                  <a:lnTo>
                    <a:pt x="1281504" y="687042"/>
                  </a:lnTo>
                  <a:lnTo>
                    <a:pt x="1281608" y="441868"/>
                  </a:lnTo>
                  <a:lnTo>
                    <a:pt x="1281617" y="435625"/>
                  </a:lnTo>
                  <a:lnTo>
                    <a:pt x="1281777" y="636409"/>
                  </a:lnTo>
                  <a:lnTo>
                    <a:pt x="1281806" y="251627"/>
                  </a:lnTo>
                  <a:lnTo>
                    <a:pt x="1282323" y="470481"/>
                  </a:lnTo>
                  <a:lnTo>
                    <a:pt x="1282333" y="412002"/>
                  </a:lnTo>
                  <a:lnTo>
                    <a:pt x="1282933" y="249617"/>
                  </a:lnTo>
                  <a:lnTo>
                    <a:pt x="1283018" y="641979"/>
                  </a:lnTo>
                  <a:lnTo>
                    <a:pt x="1283046" y="498872"/>
                  </a:lnTo>
                  <a:lnTo>
                    <a:pt x="1283055" y="424208"/>
                  </a:lnTo>
                  <a:lnTo>
                    <a:pt x="1283130" y="608584"/>
                  </a:lnTo>
                  <a:lnTo>
                    <a:pt x="1283251" y="372554"/>
                  </a:lnTo>
                  <a:lnTo>
                    <a:pt x="1283765" y="440184"/>
                  </a:lnTo>
                  <a:lnTo>
                    <a:pt x="1283774" y="488417"/>
                  </a:lnTo>
                  <a:lnTo>
                    <a:pt x="1283951" y="748702"/>
                  </a:lnTo>
                  <a:lnTo>
                    <a:pt x="1284054" y="237562"/>
                  </a:lnTo>
                  <a:lnTo>
                    <a:pt x="1284481" y="407788"/>
                  </a:lnTo>
                  <a:lnTo>
                    <a:pt x="1284490" y="483368"/>
                  </a:lnTo>
                  <a:lnTo>
                    <a:pt x="1285120" y="595852"/>
                  </a:lnTo>
                  <a:lnTo>
                    <a:pt x="1285166" y="242120"/>
                  </a:lnTo>
                  <a:lnTo>
                    <a:pt x="1285204" y="413632"/>
                  </a:lnTo>
                  <a:lnTo>
                    <a:pt x="1285213" y="496644"/>
                  </a:lnTo>
                  <a:lnTo>
                    <a:pt x="1285333" y="367691"/>
                  </a:lnTo>
                  <a:lnTo>
                    <a:pt x="1285453" y="602576"/>
                  </a:lnTo>
                  <a:lnTo>
                    <a:pt x="1285923" y="402139"/>
                  </a:lnTo>
                  <a:lnTo>
                    <a:pt x="1285932" y="422426"/>
                  </a:lnTo>
                  <a:lnTo>
                    <a:pt x="1286272" y="232704"/>
                  </a:lnTo>
                  <a:lnTo>
                    <a:pt x="1286493" y="625034"/>
                  </a:lnTo>
                  <a:lnTo>
                    <a:pt x="1286648" y="484842"/>
                  </a:lnTo>
                  <a:lnTo>
                    <a:pt x="1286658" y="437549"/>
                  </a:lnTo>
                  <a:lnTo>
                    <a:pt x="1286722" y="679761"/>
                  </a:lnTo>
                  <a:lnTo>
                    <a:pt x="1287371" y="236056"/>
                  </a:lnTo>
                  <a:lnTo>
                    <a:pt x="1287380" y="401150"/>
                  </a:lnTo>
                  <a:lnTo>
                    <a:pt x="1287744" y="383756"/>
                  </a:lnTo>
                  <a:lnTo>
                    <a:pt x="1287836" y="694597"/>
                  </a:lnTo>
                  <a:lnTo>
                    <a:pt x="1288090" y="445417"/>
                  </a:lnTo>
                  <a:lnTo>
                    <a:pt x="1288099" y="567790"/>
                  </a:lnTo>
                  <a:lnTo>
                    <a:pt x="1288462" y="234689"/>
                  </a:lnTo>
                  <a:lnTo>
                    <a:pt x="1288607" y="660293"/>
                  </a:lnTo>
                  <a:lnTo>
                    <a:pt x="1288807" y="492502"/>
                  </a:lnTo>
                  <a:lnTo>
                    <a:pt x="1288816" y="452915"/>
                  </a:lnTo>
                  <a:lnTo>
                    <a:pt x="1288834" y="389891"/>
                  </a:lnTo>
                  <a:lnTo>
                    <a:pt x="1289286" y="619248"/>
                  </a:lnTo>
                  <a:lnTo>
                    <a:pt x="1289529" y="439114"/>
                  </a:lnTo>
                  <a:lnTo>
                    <a:pt x="1289538" y="459761"/>
                  </a:lnTo>
                  <a:lnTo>
                    <a:pt x="1289547" y="234905"/>
                  </a:lnTo>
                  <a:lnTo>
                    <a:pt x="1289556" y="624508"/>
                  </a:lnTo>
                  <a:lnTo>
                    <a:pt x="1290249" y="489640"/>
                  </a:lnTo>
                  <a:lnTo>
                    <a:pt x="1290257" y="450940"/>
                  </a:lnTo>
                  <a:lnTo>
                    <a:pt x="1290410" y="573055"/>
                  </a:lnTo>
                  <a:lnTo>
                    <a:pt x="1290625" y="242678"/>
                  </a:lnTo>
                  <a:lnTo>
                    <a:pt x="1290965" y="489525"/>
                  </a:lnTo>
                  <a:lnTo>
                    <a:pt x="1290974" y="428598"/>
                  </a:lnTo>
                  <a:lnTo>
                    <a:pt x="1291170" y="693829"/>
                  </a:lnTo>
                  <a:lnTo>
                    <a:pt x="1291652" y="392508"/>
                  </a:lnTo>
                  <a:lnTo>
                    <a:pt x="1291687" y="428804"/>
                  </a:lnTo>
                  <a:lnTo>
                    <a:pt x="1291696" y="243135"/>
                  </a:lnTo>
                  <a:lnTo>
                    <a:pt x="1292371" y="681268"/>
                  </a:lnTo>
                  <a:lnTo>
                    <a:pt x="1292406" y="468206"/>
                  </a:lnTo>
                  <a:lnTo>
                    <a:pt x="1292415" y="492226"/>
                  </a:lnTo>
                  <a:lnTo>
                    <a:pt x="1292760" y="251421"/>
                  </a:lnTo>
                  <a:lnTo>
                    <a:pt x="1293043" y="642660"/>
                  </a:lnTo>
                  <a:lnTo>
                    <a:pt x="1293131" y="440733"/>
                  </a:lnTo>
                  <a:lnTo>
                    <a:pt x="1293140" y="505864"/>
                  </a:lnTo>
                  <a:lnTo>
                    <a:pt x="1293616" y="656749"/>
                  </a:lnTo>
                  <a:lnTo>
                    <a:pt x="1293818" y="257890"/>
                  </a:lnTo>
                  <a:lnTo>
                    <a:pt x="1293853" y="462824"/>
                  </a:lnTo>
                  <a:lnTo>
                    <a:pt x="1293862" y="441889"/>
                  </a:lnTo>
                  <a:lnTo>
                    <a:pt x="1294169" y="613091"/>
                  </a:lnTo>
                  <a:lnTo>
                    <a:pt x="1294485" y="406400"/>
                  </a:lnTo>
                  <a:lnTo>
                    <a:pt x="1294572" y="523118"/>
                  </a:lnTo>
                  <a:lnTo>
                    <a:pt x="1294581" y="437030"/>
                  </a:lnTo>
                  <a:lnTo>
                    <a:pt x="1294870" y="259185"/>
                  </a:lnTo>
                  <a:lnTo>
                    <a:pt x="1295201" y="627178"/>
                  </a:lnTo>
                  <a:lnTo>
                    <a:pt x="1295288" y="558101"/>
                  </a:lnTo>
                  <a:lnTo>
                    <a:pt x="1295297" y="456000"/>
                  </a:lnTo>
                  <a:lnTo>
                    <a:pt x="1295775" y="622896"/>
                  </a:lnTo>
                  <a:lnTo>
                    <a:pt x="1295914" y="259005"/>
                  </a:lnTo>
                  <a:lnTo>
                    <a:pt x="1296010" y="423863"/>
                  </a:lnTo>
                  <a:lnTo>
                    <a:pt x="1296018" y="448866"/>
                  </a:lnTo>
                  <a:lnTo>
                    <a:pt x="1296044" y="404896"/>
                  </a:lnTo>
                  <a:lnTo>
                    <a:pt x="1296339" y="663181"/>
                  </a:lnTo>
                  <a:lnTo>
                    <a:pt x="1296728" y="501981"/>
                  </a:lnTo>
                  <a:lnTo>
                    <a:pt x="1296737" y="461333"/>
                  </a:lnTo>
                  <a:lnTo>
                    <a:pt x="1296953" y="269483"/>
                  </a:lnTo>
                  <a:lnTo>
                    <a:pt x="1297263" y="647641"/>
                  </a:lnTo>
                  <a:lnTo>
                    <a:pt x="1297453" y="432020"/>
                  </a:lnTo>
                  <a:lnTo>
                    <a:pt x="1297461" y="451902"/>
                  </a:lnTo>
                  <a:lnTo>
                    <a:pt x="1297719" y="671766"/>
                  </a:lnTo>
                  <a:lnTo>
                    <a:pt x="1297985" y="274159"/>
                  </a:lnTo>
                  <a:lnTo>
                    <a:pt x="1298174" y="568860"/>
                  </a:lnTo>
                  <a:lnTo>
                    <a:pt x="1298182" y="483850"/>
                  </a:lnTo>
                  <a:lnTo>
                    <a:pt x="1298293" y="632441"/>
                  </a:lnTo>
                  <a:lnTo>
                    <a:pt x="1298507" y="402348"/>
                  </a:lnTo>
                  <a:lnTo>
                    <a:pt x="1298892" y="410329"/>
                  </a:lnTo>
                  <a:lnTo>
                    <a:pt x="1298900" y="592487"/>
                  </a:lnTo>
                  <a:lnTo>
                    <a:pt x="1299011" y="279448"/>
                  </a:lnTo>
                  <a:lnTo>
                    <a:pt x="1299216" y="620280"/>
                  </a:lnTo>
                  <a:lnTo>
                    <a:pt x="1299615" y="450994"/>
                  </a:lnTo>
                  <a:lnTo>
                    <a:pt x="1299624" y="502961"/>
                  </a:lnTo>
                  <a:lnTo>
                    <a:pt x="1300031" y="295365"/>
                  </a:lnTo>
                  <a:lnTo>
                    <a:pt x="1300277" y="675949"/>
                  </a:lnTo>
                  <a:lnTo>
                    <a:pt x="1300336" y="568772"/>
                  </a:lnTo>
                  <a:lnTo>
                    <a:pt x="1300344" y="549412"/>
                  </a:lnTo>
                  <a:lnTo>
                    <a:pt x="1300952" y="677169"/>
                  </a:lnTo>
                  <a:lnTo>
                    <a:pt x="1301045" y="294536"/>
                  </a:lnTo>
                  <a:lnTo>
                    <a:pt x="1301053" y="477197"/>
                  </a:lnTo>
                  <a:lnTo>
                    <a:pt x="1301062" y="551919"/>
                  </a:lnTo>
                  <a:lnTo>
                    <a:pt x="1301432" y="661985"/>
                  </a:lnTo>
                  <a:lnTo>
                    <a:pt x="1301759" y="400402"/>
                  </a:lnTo>
                  <a:lnTo>
                    <a:pt x="1301776" y="500726"/>
                  </a:lnTo>
                  <a:lnTo>
                    <a:pt x="1301785" y="491992"/>
                  </a:lnTo>
                  <a:lnTo>
                    <a:pt x="1302053" y="295772"/>
                  </a:lnTo>
                  <a:lnTo>
                    <a:pt x="1302321" y="643523"/>
                  </a:lnTo>
                  <a:lnTo>
                    <a:pt x="1302496" y="551449"/>
                  </a:lnTo>
                  <a:lnTo>
                    <a:pt x="1302504" y="483963"/>
                  </a:lnTo>
                  <a:lnTo>
                    <a:pt x="1302963" y="699537"/>
                  </a:lnTo>
                  <a:lnTo>
                    <a:pt x="1303055" y="303134"/>
                  </a:lnTo>
                  <a:lnTo>
                    <a:pt x="1303213" y="579318"/>
                  </a:lnTo>
                  <a:lnTo>
                    <a:pt x="1303221" y="544369"/>
                  </a:lnTo>
                  <a:lnTo>
                    <a:pt x="1303446" y="397532"/>
                  </a:lnTo>
                  <a:lnTo>
                    <a:pt x="1303728" y="738566"/>
                  </a:lnTo>
                  <a:lnTo>
                    <a:pt x="1303935" y="621823"/>
                  </a:lnTo>
                  <a:lnTo>
                    <a:pt x="1303943" y="552326"/>
                  </a:lnTo>
                  <a:lnTo>
                    <a:pt x="1304051" y="311013"/>
                  </a:lnTo>
                  <a:lnTo>
                    <a:pt x="1304382" y="733194"/>
                  </a:lnTo>
                  <a:lnTo>
                    <a:pt x="1304654" y="446817"/>
                  </a:lnTo>
                  <a:lnTo>
                    <a:pt x="1304662" y="455136"/>
                  </a:lnTo>
                  <a:lnTo>
                    <a:pt x="1304827" y="824985"/>
                  </a:lnTo>
                  <a:lnTo>
                    <a:pt x="1305041" y="329972"/>
                  </a:lnTo>
                  <a:lnTo>
                    <a:pt x="1305378" y="486773"/>
                  </a:lnTo>
                  <a:lnTo>
                    <a:pt x="1305386" y="500872"/>
                  </a:lnTo>
                  <a:lnTo>
                    <a:pt x="1305903" y="704947"/>
                  </a:lnTo>
                  <a:lnTo>
                    <a:pt x="1306026" y="336616"/>
                  </a:lnTo>
                  <a:lnTo>
                    <a:pt x="1306091" y="456669"/>
                  </a:lnTo>
                  <a:lnTo>
                    <a:pt x="1306099" y="564584"/>
                  </a:lnTo>
                  <a:lnTo>
                    <a:pt x="1306238" y="429689"/>
                  </a:lnTo>
                  <a:lnTo>
                    <a:pt x="1306296" y="725925"/>
                  </a:lnTo>
                  <a:lnTo>
                    <a:pt x="1306818" y="610851"/>
                  </a:lnTo>
                  <a:lnTo>
                    <a:pt x="1306826" y="440394"/>
                  </a:lnTo>
                  <a:lnTo>
                    <a:pt x="1307005" y="337776"/>
                  </a:lnTo>
                  <a:lnTo>
                    <a:pt x="1307460" y="776382"/>
                  </a:lnTo>
                  <a:lnTo>
                    <a:pt x="1307533" y="465419"/>
                  </a:lnTo>
                  <a:lnTo>
                    <a:pt x="1307541" y="535473"/>
                  </a:lnTo>
                  <a:lnTo>
                    <a:pt x="1307978" y="348732"/>
                  </a:lnTo>
                  <a:lnTo>
                    <a:pt x="1308237" y="696741"/>
                  </a:lnTo>
                  <a:lnTo>
                    <a:pt x="1308253" y="461791"/>
                  </a:lnTo>
                  <a:lnTo>
                    <a:pt x="1308261" y="603497"/>
                  </a:lnTo>
                  <a:lnTo>
                    <a:pt x="1308463" y="689112"/>
                  </a:lnTo>
                  <a:lnTo>
                    <a:pt x="1308946" y="368862"/>
                  </a:lnTo>
                  <a:lnTo>
                    <a:pt x="1308978" y="623263"/>
                  </a:lnTo>
                  <a:lnTo>
                    <a:pt x="1308986" y="555021"/>
                  </a:lnTo>
                  <a:lnTo>
                    <a:pt x="1309260" y="428346"/>
                  </a:lnTo>
                  <a:lnTo>
                    <a:pt x="1309388" y="679554"/>
                  </a:lnTo>
                  <a:lnTo>
                    <a:pt x="1309700" y="520841"/>
                  </a:lnTo>
                  <a:lnTo>
                    <a:pt x="1309709" y="432157"/>
                  </a:lnTo>
                  <a:lnTo>
                    <a:pt x="1309757" y="636451"/>
                  </a:lnTo>
                  <a:lnTo>
                    <a:pt x="1309908" y="360863"/>
                  </a:lnTo>
                  <a:lnTo>
                    <a:pt x="1310420" y="490878"/>
                  </a:lnTo>
                  <a:lnTo>
                    <a:pt x="1310428" y="451372"/>
                  </a:lnTo>
                  <a:lnTo>
                    <a:pt x="1310563" y="753505"/>
                  </a:lnTo>
                  <a:lnTo>
                    <a:pt x="1310866" y="363213"/>
                  </a:lnTo>
                  <a:lnTo>
                    <a:pt x="1311136" y="523528"/>
                  </a:lnTo>
                  <a:lnTo>
                    <a:pt x="1311144" y="468009"/>
                  </a:lnTo>
                  <a:lnTo>
                    <a:pt x="1311722" y="729932"/>
                  </a:lnTo>
                  <a:lnTo>
                    <a:pt x="1311817" y="330168"/>
                  </a:lnTo>
                  <a:lnTo>
                    <a:pt x="1311857" y="506110"/>
                  </a:lnTo>
                  <a:lnTo>
                    <a:pt x="1311865" y="522855"/>
                  </a:lnTo>
                  <a:lnTo>
                    <a:pt x="1312244" y="658245"/>
                  </a:lnTo>
                  <a:lnTo>
                    <a:pt x="1312370" y="410173"/>
                  </a:lnTo>
                  <a:lnTo>
                    <a:pt x="1312575" y="458134"/>
                  </a:lnTo>
                  <a:lnTo>
                    <a:pt x="1312583" y="485897"/>
                  </a:lnTo>
                  <a:lnTo>
                    <a:pt x="1312764" y="312913"/>
                  </a:lnTo>
                  <a:lnTo>
                    <a:pt x="1312968" y="716407"/>
                  </a:lnTo>
                  <a:lnTo>
                    <a:pt x="1313298" y="562055"/>
                  </a:lnTo>
                  <a:lnTo>
                    <a:pt x="1313306" y="480796"/>
                  </a:lnTo>
                  <a:lnTo>
                    <a:pt x="1313502" y="638436"/>
                  </a:lnTo>
                  <a:lnTo>
                    <a:pt x="1313705" y="295234"/>
                  </a:lnTo>
                  <a:lnTo>
                    <a:pt x="1314018" y="474052"/>
                  </a:lnTo>
                  <a:lnTo>
                    <a:pt x="1314025" y="452315"/>
                  </a:lnTo>
                  <a:lnTo>
                    <a:pt x="1314501" y="651201"/>
                  </a:lnTo>
                  <a:lnTo>
                    <a:pt x="1314641" y="288573"/>
                  </a:lnTo>
                  <a:lnTo>
                    <a:pt x="1314742" y="494940"/>
                  </a:lnTo>
                  <a:lnTo>
                    <a:pt x="1314750" y="458319"/>
                  </a:lnTo>
                  <a:lnTo>
                    <a:pt x="1315224" y="425843"/>
                  </a:lnTo>
                  <a:lnTo>
                    <a:pt x="1315386" y="666049"/>
                  </a:lnTo>
                  <a:lnTo>
                    <a:pt x="1315456" y="475353"/>
                  </a:lnTo>
                  <a:lnTo>
                    <a:pt x="1315464" y="464007"/>
                  </a:lnTo>
                  <a:lnTo>
                    <a:pt x="1315572" y="294544"/>
                  </a:lnTo>
                  <a:lnTo>
                    <a:pt x="1315935" y="637355"/>
                  </a:lnTo>
                  <a:lnTo>
                    <a:pt x="1316182" y="495384"/>
                  </a:lnTo>
                  <a:lnTo>
                    <a:pt x="1316190" y="491158"/>
                  </a:lnTo>
                  <a:lnTo>
                    <a:pt x="1316498" y="294701"/>
                  </a:lnTo>
                  <a:lnTo>
                    <a:pt x="1316737" y="842263"/>
                  </a:lnTo>
                  <a:lnTo>
                    <a:pt x="1316898" y="488177"/>
                  </a:lnTo>
                  <a:lnTo>
                    <a:pt x="1316905" y="604641"/>
                  </a:lnTo>
                  <a:lnTo>
                    <a:pt x="1317174" y="632491"/>
                  </a:lnTo>
                  <a:lnTo>
                    <a:pt x="1317419" y="291244"/>
                  </a:lnTo>
                  <a:lnTo>
                    <a:pt x="1317618" y="500791"/>
                  </a:lnTo>
                  <a:lnTo>
                    <a:pt x="1317625" y="479210"/>
                  </a:lnTo>
                  <a:lnTo>
                    <a:pt x="1317969" y="680142"/>
                  </a:lnTo>
                  <a:lnTo>
                    <a:pt x="1318335" y="300675"/>
                  </a:lnTo>
                  <a:lnTo>
                    <a:pt x="1318343" y="497937"/>
                  </a:lnTo>
                  <a:lnTo>
                    <a:pt x="1318350" y="523310"/>
                  </a:lnTo>
                  <a:lnTo>
                    <a:pt x="1318692" y="749608"/>
                  </a:lnTo>
                  <a:lnTo>
                    <a:pt x="1319026" y="437320"/>
                  </a:lnTo>
                  <a:lnTo>
                    <a:pt x="1319064" y="471206"/>
                  </a:lnTo>
                  <a:lnTo>
                    <a:pt x="1319072" y="491363"/>
                  </a:lnTo>
                  <a:lnTo>
                    <a:pt x="1319246" y="309557"/>
                  </a:lnTo>
                  <a:lnTo>
                    <a:pt x="1319382" y="711774"/>
                  </a:lnTo>
                  <a:lnTo>
                    <a:pt x="1319783" y="480814"/>
                  </a:lnTo>
                  <a:lnTo>
                    <a:pt x="1319790" y="579386"/>
                  </a:lnTo>
                  <a:lnTo>
                    <a:pt x="1320152" y="310487"/>
                  </a:lnTo>
                  <a:lnTo>
                    <a:pt x="1320280" y="656245"/>
                  </a:lnTo>
                  <a:lnTo>
                    <a:pt x="1320499" y="536375"/>
                  </a:lnTo>
                  <a:lnTo>
                    <a:pt x="1320506" y="469891"/>
                  </a:lnTo>
                  <a:lnTo>
                    <a:pt x="1320746" y="665259"/>
                  </a:lnTo>
                  <a:lnTo>
                    <a:pt x="1321054" y="300032"/>
                  </a:lnTo>
                  <a:lnTo>
                    <a:pt x="1321219" y="536047"/>
                  </a:lnTo>
                  <a:lnTo>
                    <a:pt x="1321226" y="572925"/>
                  </a:lnTo>
                  <a:lnTo>
                    <a:pt x="1321465" y="670142"/>
                  </a:lnTo>
                  <a:lnTo>
                    <a:pt x="1321742" y="431683"/>
                  </a:lnTo>
                  <a:lnTo>
                    <a:pt x="1321943" y="558889"/>
                  </a:lnTo>
                  <a:lnTo>
                    <a:pt x="1321951" y="307266"/>
                  </a:lnTo>
                  <a:lnTo>
                    <a:pt x="1322010" y="695474"/>
                  </a:lnTo>
                  <a:lnTo>
                    <a:pt x="1322665" y="519396"/>
                  </a:lnTo>
                  <a:lnTo>
                    <a:pt x="1322672" y="543116"/>
                  </a:lnTo>
                  <a:lnTo>
                    <a:pt x="1322828" y="662583"/>
                  </a:lnTo>
                  <a:lnTo>
                    <a:pt x="1322843" y="298552"/>
                  </a:lnTo>
                  <a:lnTo>
                    <a:pt x="1323383" y="553248"/>
                  </a:lnTo>
                  <a:lnTo>
                    <a:pt x="1323391" y="479188"/>
                  </a:lnTo>
                  <a:lnTo>
                    <a:pt x="1323642" y="696727"/>
                  </a:lnTo>
                  <a:lnTo>
                    <a:pt x="1323730" y="309686"/>
                  </a:lnTo>
                  <a:lnTo>
                    <a:pt x="1324106" y="489904"/>
                  </a:lnTo>
                  <a:lnTo>
                    <a:pt x="1324113" y="549495"/>
                  </a:lnTo>
                  <a:lnTo>
                    <a:pt x="1324613" y="303177"/>
                  </a:lnTo>
                  <a:lnTo>
                    <a:pt x="1324650" y="662275"/>
                  </a:lnTo>
                  <a:lnTo>
                    <a:pt x="1324826" y="463601"/>
                  </a:lnTo>
                  <a:lnTo>
                    <a:pt x="1324833" y="502390"/>
                  </a:lnTo>
                  <a:lnTo>
                    <a:pt x="1325141" y="673423"/>
                  </a:lnTo>
                  <a:lnTo>
                    <a:pt x="1325491" y="306193"/>
                  </a:lnTo>
                  <a:lnTo>
                    <a:pt x="1325543" y="498050"/>
                  </a:lnTo>
                  <a:lnTo>
                    <a:pt x="1325550" y="582231"/>
                  </a:lnTo>
                  <a:lnTo>
                    <a:pt x="1325564" y="433210"/>
                  </a:lnTo>
                  <a:lnTo>
                    <a:pt x="1326038" y="808267"/>
                  </a:lnTo>
                  <a:lnTo>
                    <a:pt x="1326264" y="458415"/>
                  </a:lnTo>
                  <a:lnTo>
                    <a:pt x="1326271" y="678298"/>
                  </a:lnTo>
                  <a:lnTo>
                    <a:pt x="1326278" y="689505"/>
                  </a:lnTo>
                  <a:lnTo>
                    <a:pt x="1326365" y="309107"/>
                  </a:lnTo>
                  <a:lnTo>
                    <a:pt x="1326982" y="429525"/>
                  </a:lnTo>
                  <a:lnTo>
                    <a:pt x="1326989" y="435747"/>
                  </a:lnTo>
                  <a:lnTo>
                    <a:pt x="1327235" y="305341"/>
                  </a:lnTo>
                  <a:lnTo>
                    <a:pt x="1327459" y="711978"/>
                  </a:lnTo>
                  <a:lnTo>
                    <a:pt x="1327704" y="485768"/>
                  </a:lnTo>
                  <a:lnTo>
                    <a:pt x="1327711" y="512390"/>
                  </a:lnTo>
                  <a:lnTo>
                    <a:pt x="1327862" y="796000"/>
                  </a:lnTo>
                  <a:lnTo>
                    <a:pt x="1328100" y="311354"/>
                  </a:lnTo>
                  <a:lnTo>
                    <a:pt x="1328423" y="568523"/>
                  </a:lnTo>
                  <a:lnTo>
                    <a:pt x="1328430" y="516664"/>
                  </a:lnTo>
                  <a:lnTo>
                    <a:pt x="1328896" y="822081"/>
                  </a:lnTo>
                  <a:lnTo>
                    <a:pt x="1328960" y="311276"/>
                  </a:lnTo>
                  <a:lnTo>
                    <a:pt x="1329146" y="507224"/>
                  </a:lnTo>
                  <a:lnTo>
                    <a:pt x="1329153" y="476619"/>
                  </a:lnTo>
                  <a:lnTo>
                    <a:pt x="1329653" y="683083"/>
                  </a:lnTo>
                  <a:lnTo>
                    <a:pt x="1329817" y="313678"/>
                  </a:lnTo>
                  <a:lnTo>
                    <a:pt x="1329866" y="647663"/>
                  </a:lnTo>
                  <a:lnTo>
                    <a:pt x="1329874" y="519114"/>
                  </a:lnTo>
                  <a:lnTo>
                    <a:pt x="1329909" y="708811"/>
                  </a:lnTo>
                  <a:lnTo>
                    <a:pt x="1329980" y="444215"/>
                  </a:lnTo>
                  <a:lnTo>
                    <a:pt x="1330584" y="499690"/>
                  </a:lnTo>
                  <a:lnTo>
                    <a:pt x="1330591" y="502607"/>
                  </a:lnTo>
                  <a:lnTo>
                    <a:pt x="1330669" y="327038"/>
                  </a:lnTo>
                  <a:lnTo>
                    <a:pt x="1331234" y="811994"/>
                  </a:lnTo>
                  <a:lnTo>
                    <a:pt x="1331305" y="671416"/>
                  </a:lnTo>
                  <a:lnTo>
                    <a:pt x="1331312" y="480692"/>
                  </a:lnTo>
                  <a:lnTo>
                    <a:pt x="1331446" y="757613"/>
                  </a:lnTo>
                  <a:lnTo>
                    <a:pt x="1331516" y="328301"/>
                  </a:lnTo>
                  <a:lnTo>
                    <a:pt x="1332030" y="523844"/>
                  </a:lnTo>
                  <a:lnTo>
                    <a:pt x="1332037" y="511351"/>
                  </a:lnTo>
                  <a:lnTo>
                    <a:pt x="1332135" y="731907"/>
                  </a:lnTo>
                  <a:lnTo>
                    <a:pt x="1332360" y="325115"/>
                  </a:lnTo>
                  <a:lnTo>
                    <a:pt x="1332745" y="463937"/>
                  </a:lnTo>
                  <a:lnTo>
                    <a:pt x="1332752" y="605459"/>
                  </a:lnTo>
                  <a:lnTo>
                    <a:pt x="1332941" y="643407"/>
                  </a:lnTo>
                  <a:lnTo>
                    <a:pt x="1333200" y="324714"/>
                  </a:lnTo>
                  <a:lnTo>
                    <a:pt x="1333465" y="489069"/>
                  </a:lnTo>
                  <a:lnTo>
                    <a:pt x="1333471" y="502003"/>
                  </a:lnTo>
                  <a:lnTo>
                    <a:pt x="1333715" y="760197"/>
                  </a:lnTo>
                  <a:lnTo>
                    <a:pt x="1334035" y="331598"/>
                  </a:lnTo>
                  <a:lnTo>
                    <a:pt x="1334188" y="532354"/>
                  </a:lnTo>
                  <a:lnTo>
                    <a:pt x="1334195" y="546550"/>
                  </a:lnTo>
                  <a:lnTo>
                    <a:pt x="1334465" y="690044"/>
                  </a:lnTo>
                  <a:lnTo>
                    <a:pt x="1334866" y="343442"/>
                  </a:lnTo>
                  <a:lnTo>
                    <a:pt x="1334908" y="592828"/>
                  </a:lnTo>
                  <a:lnTo>
                    <a:pt x="1334915" y="518711"/>
                  </a:lnTo>
                  <a:lnTo>
                    <a:pt x="1335004" y="706687"/>
                  </a:lnTo>
                  <a:lnTo>
                    <a:pt x="1335363" y="448043"/>
                  </a:lnTo>
                  <a:lnTo>
                    <a:pt x="1335632" y="557553"/>
                  </a:lnTo>
                  <a:lnTo>
                    <a:pt x="1335639" y="570762"/>
                  </a:lnTo>
                  <a:lnTo>
                    <a:pt x="1335693" y="351665"/>
                  </a:lnTo>
                  <a:lnTo>
                    <a:pt x="1335968" y="715983"/>
                  </a:lnTo>
                  <a:lnTo>
                    <a:pt x="1336346" y="633204"/>
                  </a:lnTo>
                  <a:lnTo>
                    <a:pt x="1336353" y="529091"/>
                  </a:lnTo>
                  <a:lnTo>
                    <a:pt x="1336517" y="376407"/>
                  </a:lnTo>
                  <a:lnTo>
                    <a:pt x="1336654" y="690620"/>
                  </a:lnTo>
                  <a:lnTo>
                    <a:pt x="1337070" y="620473"/>
                  </a:lnTo>
                  <a:lnTo>
                    <a:pt x="1337077" y="517649"/>
                  </a:lnTo>
                  <a:lnTo>
                    <a:pt x="1337336" y="401520"/>
                  </a:lnTo>
                  <a:lnTo>
                    <a:pt x="1337357" y="727285"/>
                  </a:lnTo>
                  <a:lnTo>
                    <a:pt x="1337792" y="506917"/>
                  </a:lnTo>
                  <a:lnTo>
                    <a:pt x="1337799" y="475498"/>
                  </a:lnTo>
                  <a:lnTo>
                    <a:pt x="1337914" y="669810"/>
                  </a:lnTo>
                  <a:lnTo>
                    <a:pt x="1337948" y="457562"/>
                  </a:lnTo>
                  <a:lnTo>
                    <a:pt x="1338510" y="495139"/>
                  </a:lnTo>
                  <a:lnTo>
                    <a:pt x="1338517" y="498413"/>
                  </a:lnTo>
                  <a:lnTo>
                    <a:pt x="1338835" y="738018"/>
                  </a:lnTo>
                  <a:lnTo>
                    <a:pt x="1338963" y="431454"/>
                  </a:lnTo>
                  <a:lnTo>
                    <a:pt x="1339233" y="492307"/>
                  </a:lnTo>
                  <a:lnTo>
                    <a:pt x="1339240" y="774294"/>
                  </a:lnTo>
                  <a:lnTo>
                    <a:pt x="1339771" y="409782"/>
                  </a:lnTo>
                  <a:lnTo>
                    <a:pt x="1339952" y="573450"/>
                  </a:lnTo>
                  <a:lnTo>
                    <a:pt x="1339959" y="536958"/>
                  </a:lnTo>
                  <a:lnTo>
                    <a:pt x="1340575" y="405569"/>
                  </a:lnTo>
                  <a:lnTo>
                    <a:pt x="1340602" y="747737"/>
                  </a:lnTo>
                  <a:lnTo>
                    <a:pt x="1340668" y="541623"/>
                  </a:lnTo>
                  <a:lnTo>
                    <a:pt x="1340675" y="567177"/>
                  </a:lnTo>
                  <a:lnTo>
                    <a:pt x="1341322" y="738317"/>
                  </a:lnTo>
                  <a:lnTo>
                    <a:pt x="1341375" y="387492"/>
                  </a:lnTo>
                  <a:lnTo>
                    <a:pt x="1341388" y="590288"/>
                  </a:lnTo>
                  <a:lnTo>
                    <a:pt x="1341395" y="466530"/>
                  </a:lnTo>
                  <a:lnTo>
                    <a:pt x="1341535" y="463895"/>
                  </a:lnTo>
                  <a:lnTo>
                    <a:pt x="1341574" y="738948"/>
                  </a:lnTo>
                  <a:lnTo>
                    <a:pt x="1342112" y="550865"/>
                  </a:lnTo>
                  <a:lnTo>
                    <a:pt x="1342119" y="546504"/>
                  </a:lnTo>
                  <a:lnTo>
                    <a:pt x="1342171" y="392577"/>
                  </a:lnTo>
                  <a:lnTo>
                    <a:pt x="1342568" y="714976"/>
                  </a:lnTo>
                  <a:lnTo>
                    <a:pt x="1342832" y="536892"/>
                  </a:lnTo>
                  <a:lnTo>
                    <a:pt x="1342839" y="521589"/>
                  </a:lnTo>
                  <a:lnTo>
                    <a:pt x="1342964" y="363124"/>
                  </a:lnTo>
                  <a:lnTo>
                    <a:pt x="1343089" y="659024"/>
                  </a:lnTo>
                  <a:lnTo>
                    <a:pt x="1343550" y="487566"/>
                  </a:lnTo>
                  <a:lnTo>
                    <a:pt x="1343556" y="541502"/>
                  </a:lnTo>
                  <a:lnTo>
                    <a:pt x="1343753" y="387416"/>
                  </a:lnTo>
                  <a:lnTo>
                    <a:pt x="1344048" y="735943"/>
                  </a:lnTo>
                  <a:lnTo>
                    <a:pt x="1344271" y="515495"/>
                  </a:lnTo>
                  <a:lnTo>
                    <a:pt x="1344277" y="523233"/>
                  </a:lnTo>
                  <a:lnTo>
                    <a:pt x="1344362" y="853256"/>
                  </a:lnTo>
                  <a:lnTo>
                    <a:pt x="1344539" y="373177"/>
                  </a:lnTo>
                  <a:lnTo>
                    <a:pt x="1344995" y="530704"/>
                  </a:lnTo>
                  <a:lnTo>
                    <a:pt x="1345002" y="647911"/>
                  </a:lnTo>
                  <a:lnTo>
                    <a:pt x="1345321" y="362587"/>
                  </a:lnTo>
                  <a:lnTo>
                    <a:pt x="1345379" y="772746"/>
                  </a:lnTo>
                  <a:lnTo>
                    <a:pt x="1345710" y="630931"/>
                  </a:lnTo>
                  <a:lnTo>
                    <a:pt x="1345717" y="499632"/>
                  </a:lnTo>
                  <a:lnTo>
                    <a:pt x="1345911" y="694662"/>
                  </a:lnTo>
                  <a:lnTo>
                    <a:pt x="1346099" y="380621"/>
                  </a:lnTo>
                  <a:lnTo>
                    <a:pt x="1346435" y="502304"/>
                  </a:lnTo>
                  <a:lnTo>
                    <a:pt x="1346441" y="548536"/>
                  </a:lnTo>
                  <a:lnTo>
                    <a:pt x="1346803" y="738871"/>
                  </a:lnTo>
                  <a:lnTo>
                    <a:pt x="1346874" y="364049"/>
                  </a:lnTo>
                  <a:lnTo>
                    <a:pt x="1347157" y="584273"/>
                  </a:lnTo>
                  <a:lnTo>
                    <a:pt x="1347163" y="610111"/>
                  </a:lnTo>
                  <a:lnTo>
                    <a:pt x="1347645" y="367096"/>
                  </a:lnTo>
                  <a:lnTo>
                    <a:pt x="1347728" y="828886"/>
                  </a:lnTo>
                  <a:lnTo>
                    <a:pt x="1347876" y="518935"/>
                  </a:lnTo>
                  <a:lnTo>
                    <a:pt x="1347882" y="540566"/>
                  </a:lnTo>
                  <a:lnTo>
                    <a:pt x="1348016" y="829734"/>
                  </a:lnTo>
                  <a:lnTo>
                    <a:pt x="1348413" y="377885"/>
                  </a:lnTo>
                  <a:lnTo>
                    <a:pt x="1348591" y="496854"/>
                  </a:lnTo>
                  <a:lnTo>
                    <a:pt x="1348598" y="492123"/>
                  </a:lnTo>
                  <a:lnTo>
                    <a:pt x="1349018" y="719836"/>
                  </a:lnTo>
                  <a:lnTo>
                    <a:pt x="1349177" y="391345"/>
                  </a:lnTo>
                  <a:lnTo>
                    <a:pt x="1349317" y="503764"/>
                  </a:lnTo>
                  <a:lnTo>
                    <a:pt x="1349323" y="692962"/>
                  </a:lnTo>
                  <a:lnTo>
                    <a:pt x="1349938" y="429239"/>
                  </a:lnTo>
                  <a:lnTo>
                    <a:pt x="1350033" y="644458"/>
                  </a:lnTo>
                  <a:lnTo>
                    <a:pt x="1350039" y="507146"/>
                  </a:lnTo>
                  <a:lnTo>
                    <a:pt x="1350064" y="761443"/>
                  </a:lnTo>
                  <a:lnTo>
                    <a:pt x="1350368" y="472804"/>
                  </a:lnTo>
                  <a:lnTo>
                    <a:pt x="1350752" y="486854"/>
                  </a:lnTo>
                  <a:lnTo>
                    <a:pt x="1350759" y="522735"/>
                  </a:lnTo>
                  <a:lnTo>
                    <a:pt x="1351111" y="809467"/>
                  </a:lnTo>
                  <a:lnTo>
                    <a:pt x="1351450" y="415448"/>
                  </a:lnTo>
                  <a:lnTo>
                    <a:pt x="1351475" y="508464"/>
                  </a:lnTo>
                  <a:lnTo>
                    <a:pt x="1351481" y="513310"/>
                  </a:lnTo>
                  <a:lnTo>
                    <a:pt x="1351932" y="472094"/>
                  </a:lnTo>
                  <a:lnTo>
                    <a:pt x="1352126" y="711083"/>
                  </a:lnTo>
                  <a:lnTo>
                    <a:pt x="1352194" y="567608"/>
                  </a:lnTo>
                  <a:lnTo>
                    <a:pt x="1352201" y="374266"/>
                  </a:lnTo>
                  <a:lnTo>
                    <a:pt x="1352743" y="699905"/>
                  </a:lnTo>
                  <a:lnTo>
                    <a:pt x="1352917" y="585085"/>
                  </a:lnTo>
                  <a:lnTo>
                    <a:pt x="1352923" y="510904"/>
                  </a:lnTo>
                  <a:lnTo>
                    <a:pt x="1352948" y="340512"/>
                  </a:lnTo>
                  <a:lnTo>
                    <a:pt x="1353594" y="844799"/>
                  </a:lnTo>
                  <a:lnTo>
                    <a:pt x="1353637" y="602506"/>
                  </a:lnTo>
                  <a:lnTo>
                    <a:pt x="1353643" y="530883"/>
                  </a:lnTo>
                  <a:lnTo>
                    <a:pt x="1353693" y="304354"/>
                  </a:lnTo>
                  <a:lnTo>
                    <a:pt x="1354286" y="693568"/>
                  </a:lnTo>
                  <a:lnTo>
                    <a:pt x="1354360" y="622735"/>
                  </a:lnTo>
                  <a:lnTo>
                    <a:pt x="1354366" y="507495"/>
                  </a:lnTo>
                  <a:lnTo>
                    <a:pt x="1354434" y="308036"/>
                  </a:lnTo>
                  <a:lnTo>
                    <a:pt x="1354908" y="715559"/>
                  </a:lnTo>
                  <a:lnTo>
                    <a:pt x="1355080" y="563456"/>
                  </a:lnTo>
                  <a:lnTo>
                    <a:pt x="1355086" y="522946"/>
                  </a:lnTo>
                  <a:lnTo>
                    <a:pt x="1355172" y="353147"/>
                  </a:lnTo>
                  <a:lnTo>
                    <a:pt x="1355282" y="719142"/>
                  </a:lnTo>
                  <a:lnTo>
                    <a:pt x="1355797" y="543529"/>
                  </a:lnTo>
                  <a:lnTo>
                    <a:pt x="1355803" y="504786"/>
                  </a:lnTo>
                  <a:lnTo>
                    <a:pt x="1355815" y="711981"/>
                  </a:lnTo>
                  <a:lnTo>
                    <a:pt x="1355907" y="376012"/>
                  </a:lnTo>
                  <a:lnTo>
                    <a:pt x="1356517" y="492564"/>
                  </a:lnTo>
                  <a:lnTo>
                    <a:pt x="1356523" y="624808"/>
                  </a:lnTo>
                  <a:lnTo>
                    <a:pt x="1356638" y="422211"/>
                  </a:lnTo>
                  <a:lnTo>
                    <a:pt x="1356821" y="766410"/>
                  </a:lnTo>
                  <a:lnTo>
                    <a:pt x="1357239" y="504047"/>
                  </a:lnTo>
                  <a:lnTo>
                    <a:pt x="1357246" y="556259"/>
                  </a:lnTo>
                  <a:lnTo>
                    <a:pt x="1357306" y="729988"/>
                  </a:lnTo>
                  <a:lnTo>
                    <a:pt x="1357367" y="410458"/>
                  </a:lnTo>
                  <a:lnTo>
                    <a:pt x="1357959" y="611352"/>
                  </a:lnTo>
                  <a:lnTo>
                    <a:pt x="1357965" y="565543"/>
                  </a:lnTo>
                  <a:lnTo>
                    <a:pt x="1358092" y="425836"/>
                  </a:lnTo>
                  <a:lnTo>
                    <a:pt x="1358478" y="727791"/>
                  </a:lnTo>
                  <a:lnTo>
                    <a:pt x="1358676" y="548247"/>
                  </a:lnTo>
                  <a:lnTo>
                    <a:pt x="1358682" y="522591"/>
                  </a:lnTo>
                  <a:lnTo>
                    <a:pt x="1358742" y="669555"/>
                  </a:lnTo>
                  <a:lnTo>
                    <a:pt x="1358815" y="413931"/>
                  </a:lnTo>
                  <a:lnTo>
                    <a:pt x="1359396" y="535454"/>
                  </a:lnTo>
                  <a:lnTo>
                    <a:pt x="1359402" y="582442"/>
                  </a:lnTo>
                  <a:lnTo>
                    <a:pt x="1359534" y="469252"/>
                  </a:lnTo>
                  <a:lnTo>
                    <a:pt x="1359683" y="699077"/>
                  </a:lnTo>
                  <a:lnTo>
                    <a:pt x="1360119" y="545142"/>
                  </a:lnTo>
                  <a:lnTo>
                    <a:pt x="1360125" y="536359"/>
                  </a:lnTo>
                  <a:lnTo>
                    <a:pt x="1360173" y="758593"/>
                  </a:lnTo>
                  <a:lnTo>
                    <a:pt x="1360250" y="451445"/>
                  </a:lnTo>
                  <a:lnTo>
                    <a:pt x="1360839" y="540270"/>
                  </a:lnTo>
                  <a:lnTo>
                    <a:pt x="1360845" y="533049"/>
                  </a:lnTo>
                  <a:lnTo>
                    <a:pt x="1360963" y="437991"/>
                  </a:lnTo>
                  <a:lnTo>
                    <a:pt x="1361082" y="764321"/>
                  </a:lnTo>
                  <a:lnTo>
                    <a:pt x="1361562" y="701548"/>
                  </a:lnTo>
                  <a:lnTo>
                    <a:pt x="1361567" y="575072"/>
                  </a:lnTo>
                  <a:lnTo>
                    <a:pt x="1361603" y="678036"/>
                  </a:lnTo>
                  <a:lnTo>
                    <a:pt x="1361674" y="428807"/>
                  </a:lnTo>
                  <a:lnTo>
                    <a:pt x="1362281" y="553468"/>
                  </a:lnTo>
                  <a:lnTo>
                    <a:pt x="1362287" y="543476"/>
                  </a:lnTo>
                  <a:lnTo>
                    <a:pt x="1362381" y="441445"/>
                  </a:lnTo>
                  <a:lnTo>
                    <a:pt x="1362804" y="677748"/>
                  </a:lnTo>
                  <a:lnTo>
                    <a:pt x="1363004" y="510411"/>
                  </a:lnTo>
                  <a:lnTo>
                    <a:pt x="1363009" y="610896"/>
                  </a:lnTo>
                  <a:lnTo>
                    <a:pt x="1363086" y="403189"/>
                  </a:lnTo>
                  <a:lnTo>
                    <a:pt x="1363132" y="789917"/>
                  </a:lnTo>
                  <a:lnTo>
                    <a:pt x="1363723" y="501358"/>
                  </a:lnTo>
                  <a:lnTo>
                    <a:pt x="1363729" y="612924"/>
                  </a:lnTo>
                  <a:lnTo>
                    <a:pt x="1363787" y="414800"/>
                  </a:lnTo>
                  <a:lnTo>
                    <a:pt x="1363828" y="832456"/>
                  </a:lnTo>
                  <a:lnTo>
                    <a:pt x="1364439" y="540839"/>
                  </a:lnTo>
                  <a:lnTo>
                    <a:pt x="1364445" y="636547"/>
                  </a:lnTo>
                  <a:lnTo>
                    <a:pt x="1364486" y="407165"/>
                  </a:lnTo>
                  <a:lnTo>
                    <a:pt x="1365072" y="682456"/>
                  </a:lnTo>
                  <a:lnTo>
                    <a:pt x="1365165" y="564536"/>
                  </a:lnTo>
                  <a:lnTo>
                    <a:pt x="1365170" y="583779"/>
                  </a:lnTo>
                  <a:lnTo>
                    <a:pt x="1365182" y="399030"/>
                  </a:lnTo>
                  <a:lnTo>
                    <a:pt x="1365500" y="779082"/>
                  </a:lnTo>
                  <a:lnTo>
                    <a:pt x="1365881" y="587570"/>
                  </a:lnTo>
                  <a:lnTo>
                    <a:pt x="1365886" y="579468"/>
                  </a:lnTo>
                  <a:lnTo>
                    <a:pt x="1366025" y="685721"/>
                  </a:lnTo>
                  <a:lnTo>
                    <a:pt x="1366565" y="407656"/>
                  </a:lnTo>
                  <a:lnTo>
                    <a:pt x="1366605" y="608873"/>
                  </a:lnTo>
                  <a:lnTo>
                    <a:pt x="1366611" y="548196"/>
                  </a:lnTo>
                  <a:lnTo>
                    <a:pt x="1367047" y="740713"/>
                  </a:lnTo>
                  <a:lnTo>
                    <a:pt x="1367252" y="418396"/>
                  </a:lnTo>
                  <a:lnTo>
                    <a:pt x="1367321" y="535454"/>
                  </a:lnTo>
                  <a:lnTo>
                    <a:pt x="1367327" y="504490"/>
                  </a:lnTo>
                  <a:lnTo>
                    <a:pt x="1367892" y="739949"/>
                  </a:lnTo>
                  <a:lnTo>
                    <a:pt x="1367937" y="440829"/>
                  </a:lnTo>
                  <a:lnTo>
                    <a:pt x="1368045" y="646780"/>
                  </a:lnTo>
                  <a:lnTo>
                    <a:pt x="1368051" y="557993"/>
                  </a:lnTo>
                  <a:lnTo>
                    <a:pt x="1368341" y="719843"/>
                  </a:lnTo>
                  <a:lnTo>
                    <a:pt x="1368619" y="450411"/>
                  </a:lnTo>
                  <a:lnTo>
                    <a:pt x="1368761" y="598961"/>
                  </a:lnTo>
                  <a:lnTo>
                    <a:pt x="1368767" y="530050"/>
                  </a:lnTo>
                  <a:lnTo>
                    <a:pt x="1369248" y="727643"/>
                  </a:lnTo>
                  <a:lnTo>
                    <a:pt x="1369298" y="420125"/>
                  </a:lnTo>
                  <a:lnTo>
                    <a:pt x="1369485" y="622588"/>
                  </a:lnTo>
                  <a:lnTo>
                    <a:pt x="1369490" y="556181"/>
                  </a:lnTo>
                  <a:lnTo>
                    <a:pt x="1369975" y="367424"/>
                  </a:lnTo>
                  <a:lnTo>
                    <a:pt x="1370088" y="727270"/>
                  </a:lnTo>
                  <a:lnTo>
                    <a:pt x="1370206" y="540634"/>
                  </a:lnTo>
                  <a:lnTo>
                    <a:pt x="1370211" y="547889"/>
                  </a:lnTo>
                  <a:lnTo>
                    <a:pt x="1370604" y="763962"/>
                  </a:lnTo>
                  <a:lnTo>
                    <a:pt x="1370649" y="370368"/>
                  </a:lnTo>
                  <a:lnTo>
                    <a:pt x="1370923" y="507835"/>
                  </a:lnTo>
                  <a:lnTo>
                    <a:pt x="1370929" y="487710"/>
                  </a:lnTo>
                  <a:lnTo>
                    <a:pt x="1371164" y="764740"/>
                  </a:lnTo>
                  <a:lnTo>
                    <a:pt x="1371320" y="362945"/>
                  </a:lnTo>
                  <a:lnTo>
                    <a:pt x="1371644" y="501505"/>
                  </a:lnTo>
                  <a:lnTo>
                    <a:pt x="1371649" y="582417"/>
                  </a:lnTo>
                  <a:lnTo>
                    <a:pt x="1371961" y="719101"/>
                  </a:lnTo>
                  <a:lnTo>
                    <a:pt x="1371989" y="356799"/>
                  </a:lnTo>
                  <a:lnTo>
                    <a:pt x="1372367" y="576136"/>
                  </a:lnTo>
                  <a:lnTo>
                    <a:pt x="1372372" y="546578"/>
                  </a:lnTo>
                  <a:lnTo>
                    <a:pt x="1372549" y="811294"/>
                  </a:lnTo>
                  <a:lnTo>
                    <a:pt x="1372655" y="346853"/>
                  </a:lnTo>
                  <a:lnTo>
                    <a:pt x="1373086" y="591037"/>
                  </a:lnTo>
                  <a:lnTo>
                    <a:pt x="1373092" y="512172"/>
                  </a:lnTo>
                  <a:lnTo>
                    <a:pt x="1373318" y="353722"/>
                  </a:lnTo>
                  <a:lnTo>
                    <a:pt x="1373346" y="806231"/>
                  </a:lnTo>
                  <a:lnTo>
                    <a:pt x="1373803" y="534858"/>
                  </a:lnTo>
                  <a:lnTo>
                    <a:pt x="1373809" y="631203"/>
                  </a:lnTo>
                  <a:lnTo>
                    <a:pt x="1373979" y="345162"/>
                  </a:lnTo>
                  <a:lnTo>
                    <a:pt x="1374111" y="827282"/>
                  </a:lnTo>
                  <a:lnTo>
                    <a:pt x="1374528" y="666606"/>
                  </a:lnTo>
                  <a:lnTo>
                    <a:pt x="1374533" y="651358"/>
                  </a:lnTo>
                  <a:lnTo>
                    <a:pt x="1374637" y="354903"/>
                  </a:lnTo>
                  <a:lnTo>
                    <a:pt x="1374742" y="701970"/>
                  </a:lnTo>
                  <a:lnTo>
                    <a:pt x="1375244" y="627645"/>
                  </a:lnTo>
                  <a:lnTo>
                    <a:pt x="1375250" y="491128"/>
                  </a:lnTo>
                  <a:lnTo>
                    <a:pt x="1375293" y="346417"/>
                  </a:lnTo>
                  <a:lnTo>
                    <a:pt x="1375860" y="739089"/>
                  </a:lnTo>
                  <a:lnTo>
                    <a:pt x="1375968" y="540205"/>
                  </a:lnTo>
                  <a:lnTo>
                    <a:pt x="1375974" y="564090"/>
                  </a:lnTo>
                  <a:lnTo>
                    <a:pt x="1376158" y="710973"/>
                  </a:lnTo>
                  <a:lnTo>
                    <a:pt x="1376597" y="353811"/>
                  </a:lnTo>
                  <a:lnTo>
                    <a:pt x="1376689" y="630589"/>
                  </a:lnTo>
                  <a:lnTo>
                    <a:pt x="1376695" y="514323"/>
                  </a:lnTo>
                  <a:lnTo>
                    <a:pt x="1377246" y="344177"/>
                  </a:lnTo>
                  <a:lnTo>
                    <a:pt x="1377267" y="775744"/>
                  </a:lnTo>
                  <a:lnTo>
                    <a:pt x="1377407" y="629546"/>
                  </a:lnTo>
                  <a:lnTo>
                    <a:pt x="1377413" y="548432"/>
                  </a:lnTo>
                  <a:lnTo>
                    <a:pt x="1377553" y="756866"/>
                  </a:lnTo>
                  <a:lnTo>
                    <a:pt x="1377891" y="345698"/>
                  </a:lnTo>
                  <a:lnTo>
                    <a:pt x="1378128" y="678230"/>
                  </a:lnTo>
                  <a:lnTo>
                    <a:pt x="1378133" y="560219"/>
                  </a:lnTo>
                  <a:lnTo>
                    <a:pt x="1378535" y="364907"/>
                  </a:lnTo>
                  <a:lnTo>
                    <a:pt x="1378706" y="712487"/>
                  </a:lnTo>
                  <a:lnTo>
                    <a:pt x="1378850" y="602094"/>
                  </a:lnTo>
                  <a:lnTo>
                    <a:pt x="1378856" y="532419"/>
                  </a:lnTo>
                  <a:lnTo>
                    <a:pt x="1379176" y="350936"/>
                  </a:lnTo>
                  <a:lnTo>
                    <a:pt x="1379299" y="743317"/>
                  </a:lnTo>
                  <a:lnTo>
                    <a:pt x="1379570" y="668081"/>
                  </a:lnTo>
                  <a:lnTo>
                    <a:pt x="1379575" y="617229"/>
                  </a:lnTo>
                  <a:lnTo>
                    <a:pt x="1379815" y="357947"/>
                  </a:lnTo>
                  <a:lnTo>
                    <a:pt x="1380144" y="753795"/>
                  </a:lnTo>
                  <a:lnTo>
                    <a:pt x="1380287" y="545207"/>
                  </a:lnTo>
                  <a:lnTo>
                    <a:pt x="1380292" y="539059"/>
                  </a:lnTo>
                  <a:lnTo>
                    <a:pt x="1380451" y="358968"/>
                  </a:lnTo>
                  <a:lnTo>
                    <a:pt x="1380768" y="795352"/>
                  </a:lnTo>
                  <a:lnTo>
                    <a:pt x="1381011" y="586096"/>
                  </a:lnTo>
                  <a:lnTo>
                    <a:pt x="1381016" y="560684"/>
                  </a:lnTo>
                  <a:lnTo>
                    <a:pt x="1381301" y="767183"/>
                  </a:lnTo>
                  <a:lnTo>
                    <a:pt x="1381716" y="360578"/>
                  </a:lnTo>
                  <a:lnTo>
                    <a:pt x="1381727" y="543467"/>
                  </a:lnTo>
                  <a:lnTo>
                    <a:pt x="1381732" y="505109"/>
                  </a:lnTo>
                  <a:lnTo>
                    <a:pt x="1382026" y="706801"/>
                  </a:lnTo>
                  <a:lnTo>
                    <a:pt x="1382346" y="365853"/>
                  </a:lnTo>
                  <a:lnTo>
                    <a:pt x="1382450" y="557152"/>
                  </a:lnTo>
                  <a:lnTo>
                    <a:pt x="1382456" y="525861"/>
                  </a:lnTo>
                  <a:lnTo>
                    <a:pt x="1382832" y="707305"/>
                  </a:lnTo>
                  <a:lnTo>
                    <a:pt x="1382973" y="356087"/>
                  </a:lnTo>
                  <a:lnTo>
                    <a:pt x="1383171" y="616070"/>
                  </a:lnTo>
                  <a:lnTo>
                    <a:pt x="1383176" y="626280"/>
                  </a:lnTo>
                  <a:lnTo>
                    <a:pt x="1383597" y="354740"/>
                  </a:lnTo>
                  <a:lnTo>
                    <a:pt x="1383644" y="945954"/>
                  </a:lnTo>
                  <a:lnTo>
                    <a:pt x="1383888" y="617171"/>
                  </a:lnTo>
                  <a:lnTo>
                    <a:pt x="1383893" y="610436"/>
                  </a:lnTo>
                  <a:lnTo>
                    <a:pt x="1384220" y="355131"/>
                  </a:lnTo>
                  <a:lnTo>
                    <a:pt x="1384271" y="877063"/>
                  </a:lnTo>
                  <a:lnTo>
                    <a:pt x="1384613" y="590216"/>
                  </a:lnTo>
                  <a:lnTo>
                    <a:pt x="1384618" y="589897"/>
                  </a:lnTo>
                  <a:lnTo>
                    <a:pt x="1384840" y="359282"/>
                  </a:lnTo>
                  <a:lnTo>
                    <a:pt x="1385210" y="772472"/>
                  </a:lnTo>
                  <a:lnTo>
                    <a:pt x="1385329" y="519211"/>
                  </a:lnTo>
                  <a:lnTo>
                    <a:pt x="1385334" y="580161"/>
                  </a:lnTo>
                  <a:lnTo>
                    <a:pt x="1385437" y="752363"/>
                  </a:lnTo>
                  <a:lnTo>
                    <a:pt x="1385457" y="364636"/>
                  </a:lnTo>
                  <a:lnTo>
                    <a:pt x="1386053" y="577523"/>
                  </a:lnTo>
                  <a:lnTo>
                    <a:pt x="1386058" y="523188"/>
                  </a:lnTo>
                  <a:lnTo>
                    <a:pt x="1386073" y="353102"/>
                  </a:lnTo>
                  <a:lnTo>
                    <a:pt x="1386222" y="835838"/>
                  </a:lnTo>
                  <a:lnTo>
                    <a:pt x="1386773" y="557629"/>
                  </a:lnTo>
                  <a:lnTo>
                    <a:pt x="1386778" y="539771"/>
                  </a:lnTo>
                  <a:lnTo>
                    <a:pt x="1387104" y="777632"/>
                  </a:lnTo>
                  <a:lnTo>
                    <a:pt x="1387298" y="350836"/>
                  </a:lnTo>
                  <a:lnTo>
                    <a:pt x="1387491" y="529179"/>
                  </a:lnTo>
                  <a:lnTo>
                    <a:pt x="1387496" y="605858"/>
                  </a:lnTo>
                  <a:lnTo>
                    <a:pt x="1387750" y="727199"/>
                  </a:lnTo>
                  <a:lnTo>
                    <a:pt x="1387907" y="351312"/>
                  </a:lnTo>
                  <a:lnTo>
                    <a:pt x="1388210" y="642127"/>
                  </a:lnTo>
                  <a:lnTo>
                    <a:pt x="1388216" y="504008"/>
                  </a:lnTo>
                  <a:lnTo>
                    <a:pt x="1388322" y="739808"/>
                  </a:lnTo>
                  <a:lnTo>
                    <a:pt x="1388514" y="348018"/>
                  </a:lnTo>
                  <a:lnTo>
                    <a:pt x="1388932" y="542757"/>
                  </a:lnTo>
                  <a:lnTo>
                    <a:pt x="1388937" y="561768"/>
                  </a:lnTo>
                  <a:lnTo>
                    <a:pt x="1389118" y="350560"/>
                  </a:lnTo>
                  <a:lnTo>
                    <a:pt x="1389309" y="776892"/>
                  </a:lnTo>
                  <a:lnTo>
                    <a:pt x="1389651" y="601280"/>
                  </a:lnTo>
                  <a:lnTo>
                    <a:pt x="1389656" y="571352"/>
                  </a:lnTo>
                  <a:lnTo>
                    <a:pt x="1389721" y="352575"/>
                  </a:lnTo>
                  <a:lnTo>
                    <a:pt x="1389926" y="754132"/>
                  </a:lnTo>
                  <a:lnTo>
                    <a:pt x="1390371" y="522369"/>
                  </a:lnTo>
                  <a:lnTo>
                    <a:pt x="1390376" y="558310"/>
                  </a:lnTo>
                  <a:lnTo>
                    <a:pt x="1390920" y="367074"/>
                  </a:lnTo>
                  <a:lnTo>
                    <a:pt x="1391004" y="929725"/>
                  </a:lnTo>
                  <a:lnTo>
                    <a:pt x="1391094" y="560660"/>
                  </a:lnTo>
                  <a:lnTo>
                    <a:pt x="1391099" y="540532"/>
                  </a:lnTo>
                  <a:lnTo>
                    <a:pt x="1391213" y="753253"/>
                  </a:lnTo>
                  <a:lnTo>
                    <a:pt x="1391516" y="367783"/>
                  </a:lnTo>
                  <a:lnTo>
                    <a:pt x="1391813" y="561172"/>
                  </a:lnTo>
                  <a:lnTo>
                    <a:pt x="1391818" y="540724"/>
                  </a:lnTo>
                  <a:lnTo>
                    <a:pt x="1392110" y="370177"/>
                  </a:lnTo>
                  <a:lnTo>
                    <a:pt x="1392520" y="856735"/>
                  </a:lnTo>
                  <a:lnTo>
                    <a:pt x="1392535" y="580870"/>
                  </a:lnTo>
                  <a:lnTo>
                    <a:pt x="1392540" y="584749"/>
                  </a:lnTo>
                  <a:lnTo>
                    <a:pt x="1392702" y="375052"/>
                  </a:lnTo>
                  <a:lnTo>
                    <a:pt x="1392855" y="738375"/>
                  </a:lnTo>
                  <a:lnTo>
                    <a:pt x="1393253" y="598744"/>
                  </a:lnTo>
                  <a:lnTo>
                    <a:pt x="1393258" y="665166"/>
                  </a:lnTo>
                  <a:lnTo>
                    <a:pt x="1393356" y="758161"/>
                  </a:lnTo>
                  <a:lnTo>
                    <a:pt x="1393881" y="377002"/>
                  </a:lnTo>
                  <a:lnTo>
                    <a:pt x="1393973" y="628204"/>
                  </a:lnTo>
                  <a:lnTo>
                    <a:pt x="1393978" y="631948"/>
                  </a:lnTo>
                  <a:lnTo>
                    <a:pt x="1394359" y="755267"/>
                  </a:lnTo>
                  <a:lnTo>
                    <a:pt x="1394467" y="386922"/>
                  </a:lnTo>
                  <a:lnTo>
                    <a:pt x="1394696" y="537491"/>
                  </a:lnTo>
                  <a:lnTo>
                    <a:pt x="1394700" y="587340"/>
                  </a:lnTo>
                  <a:lnTo>
                    <a:pt x="1394769" y="805029"/>
                  </a:lnTo>
                  <a:lnTo>
                    <a:pt x="1395051" y="391975"/>
                  </a:lnTo>
                  <a:lnTo>
                    <a:pt x="1395415" y="619397"/>
                  </a:lnTo>
                  <a:lnTo>
                    <a:pt x="1395420" y="575729"/>
                  </a:lnTo>
                  <a:lnTo>
                    <a:pt x="1395536" y="793474"/>
                  </a:lnTo>
                  <a:lnTo>
                    <a:pt x="1395633" y="399703"/>
                  </a:lnTo>
                  <a:lnTo>
                    <a:pt x="1396135" y="615421"/>
                  </a:lnTo>
                  <a:lnTo>
                    <a:pt x="1396140" y="685125"/>
                  </a:lnTo>
                  <a:lnTo>
                    <a:pt x="1396647" y="783933"/>
                  </a:lnTo>
                  <a:lnTo>
                    <a:pt x="1396791" y="395290"/>
                  </a:lnTo>
                  <a:lnTo>
                    <a:pt x="1396858" y="644428"/>
                  </a:lnTo>
                  <a:lnTo>
                    <a:pt x="1396863" y="609487"/>
                  </a:lnTo>
                  <a:lnTo>
                    <a:pt x="1397367" y="401551"/>
                  </a:lnTo>
                  <a:lnTo>
                    <a:pt x="1397410" y="798686"/>
                  </a:lnTo>
                  <a:lnTo>
                    <a:pt x="1397578" y="501283"/>
                  </a:lnTo>
                  <a:lnTo>
                    <a:pt x="1397583" y="580560"/>
                  </a:lnTo>
                  <a:lnTo>
                    <a:pt x="1397817" y="808318"/>
                  </a:lnTo>
                  <a:lnTo>
                    <a:pt x="1397941" y="398614"/>
                  </a:lnTo>
                  <a:lnTo>
                    <a:pt x="1398294" y="596908"/>
                  </a:lnTo>
                  <a:lnTo>
                    <a:pt x="1398299" y="521508"/>
                  </a:lnTo>
                  <a:lnTo>
                    <a:pt x="1398514" y="405211"/>
                  </a:lnTo>
                  <a:lnTo>
                    <a:pt x="1398790" y="727086"/>
                  </a:lnTo>
                  <a:lnTo>
                    <a:pt x="1399018" y="585965"/>
                  </a:lnTo>
                  <a:lnTo>
                    <a:pt x="1399022" y="569282"/>
                  </a:lnTo>
                  <a:lnTo>
                    <a:pt x="1399084" y="403360"/>
                  </a:lnTo>
                  <a:lnTo>
                    <a:pt x="1399671" y="789735"/>
                  </a:lnTo>
                  <a:lnTo>
                    <a:pt x="1399738" y="543471"/>
                  </a:lnTo>
                  <a:lnTo>
                    <a:pt x="1399742" y="552391"/>
                  </a:lnTo>
                  <a:lnTo>
                    <a:pt x="1399865" y="897236"/>
                  </a:lnTo>
                  <a:lnTo>
                    <a:pt x="1400219" y="398511"/>
                  </a:lnTo>
                  <a:lnTo>
                    <a:pt x="1400459" y="553908"/>
                  </a:lnTo>
                  <a:lnTo>
                    <a:pt x="1400464" y="589404"/>
                  </a:lnTo>
                  <a:lnTo>
                    <a:pt x="1400784" y="402963"/>
                  </a:lnTo>
                  <a:lnTo>
                    <a:pt x="1401126" y="892895"/>
                  </a:lnTo>
                  <a:lnTo>
                    <a:pt x="1401178" y="710047"/>
                  </a:lnTo>
                  <a:lnTo>
                    <a:pt x="1401183" y="608116"/>
                  </a:lnTo>
                  <a:lnTo>
                    <a:pt x="1401347" y="406010"/>
                  </a:lnTo>
                  <a:lnTo>
                    <a:pt x="1401525" y="826285"/>
                  </a:lnTo>
                  <a:lnTo>
                    <a:pt x="1401898" y="563920"/>
                  </a:lnTo>
                  <a:lnTo>
                    <a:pt x="1401903" y="580643"/>
                  </a:lnTo>
                  <a:lnTo>
                    <a:pt x="1402062" y="815015"/>
                  </a:lnTo>
                  <a:lnTo>
                    <a:pt x="1402467" y="401128"/>
                  </a:lnTo>
                  <a:lnTo>
                    <a:pt x="1402621" y="544745"/>
                  </a:lnTo>
                  <a:lnTo>
                    <a:pt x="1402625" y="519204"/>
                  </a:lnTo>
                  <a:lnTo>
                    <a:pt x="1402825" y="810617"/>
                  </a:lnTo>
                  <a:lnTo>
                    <a:pt x="1403024" y="401993"/>
                  </a:lnTo>
                  <a:lnTo>
                    <a:pt x="1403339" y="623012"/>
                  </a:lnTo>
                  <a:lnTo>
                    <a:pt x="1403344" y="626239"/>
                  </a:lnTo>
                  <a:lnTo>
                    <a:pt x="1403580" y="403611"/>
                  </a:lnTo>
                  <a:lnTo>
                    <a:pt x="1403640" y="781736"/>
                  </a:lnTo>
                  <a:lnTo>
                    <a:pt x="1404060" y="590174"/>
                  </a:lnTo>
                  <a:lnTo>
                    <a:pt x="1404065" y="567762"/>
                  </a:lnTo>
                  <a:lnTo>
                    <a:pt x="1404267" y="790877"/>
                  </a:lnTo>
                  <a:lnTo>
                    <a:pt x="1404686" y="402365"/>
                  </a:lnTo>
                  <a:lnTo>
                    <a:pt x="1404777" y="666995"/>
                  </a:lnTo>
                  <a:lnTo>
                    <a:pt x="1404782" y="670625"/>
                  </a:lnTo>
                  <a:lnTo>
                    <a:pt x="1404828" y="870282"/>
                  </a:lnTo>
                  <a:lnTo>
                    <a:pt x="1405236" y="414550"/>
                  </a:lnTo>
                  <a:lnTo>
                    <a:pt x="1405501" y="546939"/>
                  </a:lnTo>
                  <a:lnTo>
                    <a:pt x="1405506" y="556756"/>
                  </a:lnTo>
                  <a:lnTo>
                    <a:pt x="1405588" y="756371"/>
                  </a:lnTo>
                  <a:lnTo>
                    <a:pt x="1405784" y="413738"/>
                  </a:lnTo>
                  <a:lnTo>
                    <a:pt x="1406222" y="586619"/>
                  </a:lnTo>
                  <a:lnTo>
                    <a:pt x="1406226" y="554710"/>
                  </a:lnTo>
                  <a:lnTo>
                    <a:pt x="1406235" y="832995"/>
                  </a:lnTo>
                  <a:lnTo>
                    <a:pt x="1406876" y="413942"/>
                  </a:lnTo>
                  <a:lnTo>
                    <a:pt x="1406939" y="650864"/>
                  </a:lnTo>
                  <a:lnTo>
                    <a:pt x="1406944" y="629292"/>
                  </a:lnTo>
                  <a:lnTo>
                    <a:pt x="1407419" y="440200"/>
                  </a:lnTo>
                  <a:lnTo>
                    <a:pt x="1407645" y="802481"/>
                  </a:lnTo>
                  <a:lnTo>
                    <a:pt x="1407663" y="595253"/>
                  </a:lnTo>
                  <a:lnTo>
                    <a:pt x="1407667" y="535186"/>
                  </a:lnTo>
                  <a:lnTo>
                    <a:pt x="1407798" y="786594"/>
                  </a:lnTo>
                  <a:lnTo>
                    <a:pt x="1407960" y="419974"/>
                  </a:lnTo>
                  <a:lnTo>
                    <a:pt x="1408379" y="561786"/>
                  </a:lnTo>
                  <a:lnTo>
                    <a:pt x="1408383" y="637912"/>
                  </a:lnTo>
                  <a:lnTo>
                    <a:pt x="1408953" y="832675"/>
                  </a:lnTo>
                  <a:lnTo>
                    <a:pt x="1409038" y="440521"/>
                  </a:lnTo>
                  <a:lnTo>
                    <a:pt x="1409101" y="650019"/>
                  </a:lnTo>
                  <a:lnTo>
                    <a:pt x="1409105" y="642672"/>
                  </a:lnTo>
                  <a:lnTo>
                    <a:pt x="1409575" y="439688"/>
                  </a:lnTo>
                  <a:lnTo>
                    <a:pt x="1409722" y="835579"/>
                  </a:lnTo>
                  <a:lnTo>
                    <a:pt x="1409820" y="667393"/>
                  </a:lnTo>
                  <a:lnTo>
                    <a:pt x="1409824" y="536506"/>
                  </a:lnTo>
                  <a:lnTo>
                    <a:pt x="1410052" y="758862"/>
                  </a:lnTo>
                  <a:lnTo>
                    <a:pt x="1410109" y="444542"/>
                  </a:lnTo>
                  <a:lnTo>
                    <a:pt x="1410540" y="623720"/>
                  </a:lnTo>
                  <a:lnTo>
                    <a:pt x="1410545" y="527843"/>
                  </a:lnTo>
                  <a:lnTo>
                    <a:pt x="1410642" y="452055"/>
                  </a:lnTo>
                  <a:lnTo>
                    <a:pt x="1410957" y="796748"/>
                  </a:lnTo>
                  <a:lnTo>
                    <a:pt x="1411262" y="657493"/>
                  </a:lnTo>
                  <a:lnTo>
                    <a:pt x="1411267" y="591362"/>
                  </a:lnTo>
                  <a:lnTo>
                    <a:pt x="1411704" y="451944"/>
                  </a:lnTo>
                  <a:lnTo>
                    <a:pt x="1411889" y="837442"/>
                  </a:lnTo>
                  <a:lnTo>
                    <a:pt x="1411981" y="574707"/>
                  </a:lnTo>
                  <a:lnTo>
                    <a:pt x="1411986" y="616321"/>
                  </a:lnTo>
                  <a:lnTo>
                    <a:pt x="1412232" y="457617"/>
                  </a:lnTo>
                  <a:lnTo>
                    <a:pt x="1412280" y="737033"/>
                  </a:lnTo>
                  <a:lnTo>
                    <a:pt x="1412701" y="558584"/>
                  </a:lnTo>
                  <a:lnTo>
                    <a:pt x="1412705" y="561258"/>
                  </a:lnTo>
                  <a:lnTo>
                    <a:pt x="1413231" y="751143"/>
                  </a:lnTo>
                  <a:lnTo>
                    <a:pt x="1413283" y="459721"/>
                  </a:lnTo>
                  <a:lnTo>
                    <a:pt x="1413423" y="565224"/>
                  </a:lnTo>
                  <a:lnTo>
                    <a:pt x="1413427" y="674110"/>
                  </a:lnTo>
                  <a:lnTo>
                    <a:pt x="1413806" y="479388"/>
                  </a:lnTo>
                  <a:lnTo>
                    <a:pt x="1414102" y="900527"/>
                  </a:lnTo>
                  <a:lnTo>
                    <a:pt x="1414145" y="606448"/>
                  </a:lnTo>
                  <a:lnTo>
                    <a:pt x="1414150" y="634888"/>
                  </a:lnTo>
                  <a:lnTo>
                    <a:pt x="1414319" y="813458"/>
                  </a:lnTo>
                  <a:lnTo>
                    <a:pt x="1414328" y="487793"/>
                  </a:lnTo>
                  <a:lnTo>
                    <a:pt x="1414865" y="617444"/>
                  </a:lnTo>
                  <a:lnTo>
                    <a:pt x="1414870" y="572049"/>
                  </a:lnTo>
                  <a:lnTo>
                    <a:pt x="1414882" y="828075"/>
                  </a:lnTo>
                  <a:lnTo>
                    <a:pt x="1415366" y="516171"/>
                  </a:lnTo>
                  <a:lnTo>
                    <a:pt x="1415586" y="567663"/>
                  </a:lnTo>
                  <a:lnTo>
                    <a:pt x="1415590" y="639243"/>
                  </a:lnTo>
                  <a:lnTo>
                    <a:pt x="1415711" y="522161"/>
                  </a:lnTo>
                  <a:lnTo>
                    <a:pt x="1415978" y="763763"/>
                  </a:lnTo>
                  <a:lnTo>
                    <a:pt x="1416304" y="602011"/>
                  </a:lnTo>
                  <a:lnTo>
                    <a:pt x="1416308" y="636823"/>
                  </a:lnTo>
                  <a:lnTo>
                    <a:pt x="1416471" y="781696"/>
                  </a:lnTo>
                  <a:lnTo>
                    <a:pt x="1416861" y="526827"/>
                  </a:lnTo>
                  <a:lnTo>
                    <a:pt x="1417023" y="596450"/>
                  </a:lnTo>
                  <a:lnTo>
                    <a:pt x="1417028" y="597212"/>
                  </a:lnTo>
                  <a:lnTo>
                    <a:pt x="1417271" y="858213"/>
                  </a:lnTo>
                  <a:lnTo>
                    <a:pt x="1417305" y="532699"/>
                  </a:lnTo>
                  <a:lnTo>
                    <a:pt x="1417744" y="666739"/>
                  </a:lnTo>
                  <a:lnTo>
                    <a:pt x="1417748" y="634164"/>
                  </a:lnTo>
                  <a:lnTo>
                    <a:pt x="1417769" y="821612"/>
                  </a:lnTo>
                  <a:lnTo>
                    <a:pt x="1417867" y="531646"/>
                  </a:lnTo>
                  <a:lnTo>
                    <a:pt x="1418466" y="590823"/>
                  </a:lnTo>
                  <a:lnTo>
                    <a:pt x="1418470" y="622828"/>
                  </a:lnTo>
                  <a:lnTo>
                    <a:pt x="1418550" y="866176"/>
                  </a:lnTo>
                  <a:lnTo>
                    <a:pt x="1419075" y="527481"/>
                  </a:lnTo>
                  <a:lnTo>
                    <a:pt x="1419184" y="622878"/>
                  </a:lnTo>
                  <a:lnTo>
                    <a:pt x="1419189" y="581376"/>
                  </a:lnTo>
                  <a:lnTo>
                    <a:pt x="1419450" y="509350"/>
                  </a:lnTo>
                  <a:lnTo>
                    <a:pt x="1419778" y="764394"/>
                  </a:lnTo>
                  <a:lnTo>
                    <a:pt x="1419904" y="678720"/>
                  </a:lnTo>
                  <a:lnTo>
                    <a:pt x="1419908" y="735759"/>
                  </a:lnTo>
                  <a:lnTo>
                    <a:pt x="1419946" y="537752"/>
                  </a:lnTo>
                  <a:lnTo>
                    <a:pt x="1420583" y="826177"/>
                  </a:lnTo>
                  <a:lnTo>
                    <a:pt x="1420625" y="640307"/>
                  </a:lnTo>
                  <a:lnTo>
                    <a:pt x="1420629" y="609270"/>
                  </a:lnTo>
                  <a:lnTo>
                    <a:pt x="1420968" y="510778"/>
                  </a:lnTo>
                  <a:lnTo>
                    <a:pt x="1421010" y="771385"/>
                  </a:lnTo>
                  <a:lnTo>
                    <a:pt x="1421347" y="720416"/>
                  </a:lnTo>
                  <a:lnTo>
                    <a:pt x="1421352" y="609168"/>
                  </a:lnTo>
                  <a:lnTo>
                    <a:pt x="1421556" y="892201"/>
                  </a:lnTo>
                  <a:lnTo>
                    <a:pt x="1421967" y="493728"/>
                  </a:lnTo>
                  <a:lnTo>
                    <a:pt x="1422067" y="569403"/>
                  </a:lnTo>
                  <a:lnTo>
                    <a:pt x="1422071" y="551479"/>
                  </a:lnTo>
                  <a:lnTo>
                    <a:pt x="1422464" y="487577"/>
                  </a:lnTo>
                  <a:lnTo>
                    <a:pt x="1422700" y="794876"/>
                  </a:lnTo>
                  <a:lnTo>
                    <a:pt x="1422787" y="693096"/>
                  </a:lnTo>
                  <a:lnTo>
                    <a:pt x="1422791" y="580597"/>
                  </a:lnTo>
                  <a:lnTo>
                    <a:pt x="1422960" y="487323"/>
                  </a:lnTo>
                  <a:lnTo>
                    <a:pt x="1423129" y="767218"/>
                  </a:lnTo>
                  <a:lnTo>
                    <a:pt x="1423508" y="542757"/>
                  </a:lnTo>
                  <a:lnTo>
                    <a:pt x="1423512" y="624401"/>
                  </a:lnTo>
                  <a:lnTo>
                    <a:pt x="1423948" y="472739"/>
                  </a:lnTo>
                  <a:lnTo>
                    <a:pt x="1424112" y="767116"/>
                  </a:lnTo>
                  <a:lnTo>
                    <a:pt x="1424226" y="528202"/>
                  </a:lnTo>
                  <a:lnTo>
                    <a:pt x="1424230" y="635830"/>
                  </a:lnTo>
                  <a:lnTo>
                    <a:pt x="1424509" y="812116"/>
                  </a:lnTo>
                  <a:lnTo>
                    <a:pt x="1424929" y="460266"/>
                  </a:lnTo>
                  <a:lnTo>
                    <a:pt x="1424950" y="555851"/>
                  </a:lnTo>
                  <a:lnTo>
                    <a:pt x="1424954" y="522120"/>
                  </a:lnTo>
                  <a:lnTo>
                    <a:pt x="1425268" y="740675"/>
                  </a:lnTo>
                  <a:lnTo>
                    <a:pt x="1425418" y="431786"/>
                  </a:lnTo>
                  <a:lnTo>
                    <a:pt x="1425670" y="571728"/>
                  </a:lnTo>
                  <a:lnTo>
                    <a:pt x="1425674" y="595654"/>
                  </a:lnTo>
                  <a:lnTo>
                    <a:pt x="1425906" y="440344"/>
                  </a:lnTo>
                  <a:lnTo>
                    <a:pt x="1426376" y="798817"/>
                  </a:lnTo>
                  <a:lnTo>
                    <a:pt x="1426388" y="608977"/>
                  </a:lnTo>
                  <a:lnTo>
                    <a:pt x="1426392" y="422472"/>
                  </a:lnTo>
                  <a:lnTo>
                    <a:pt x="1426743" y="721017"/>
                  </a:lnTo>
                  <a:lnTo>
                    <a:pt x="1427110" y="555701"/>
                  </a:lnTo>
                  <a:lnTo>
                    <a:pt x="1427114" y="580146"/>
                  </a:lnTo>
                  <a:lnTo>
                    <a:pt x="1427360" y="410398"/>
                  </a:lnTo>
                  <a:lnTo>
                    <a:pt x="1427589" y="728430"/>
                  </a:lnTo>
                  <a:lnTo>
                    <a:pt x="1427830" y="480723"/>
                  </a:lnTo>
                  <a:lnTo>
                    <a:pt x="1427833" y="515003"/>
                  </a:lnTo>
                  <a:lnTo>
                    <a:pt x="1427938" y="677622"/>
                  </a:lnTo>
                  <a:lnTo>
                    <a:pt x="1428366" y="314815"/>
                  </a:lnTo>
                  <a:lnTo>
                    <a:pt x="1428550" y="545078"/>
                  </a:lnTo>
                  <a:lnTo>
                    <a:pt x="1428554" y="452095"/>
                  </a:lnTo>
                  <a:lnTo>
                    <a:pt x="1428801" y="397985"/>
                  </a:lnTo>
                  <a:lnTo>
                    <a:pt x="1429001" y="678500"/>
                  </a:lnTo>
                  <a:lnTo>
                    <a:pt x="1429271" y="516593"/>
                  </a:lnTo>
                  <a:lnTo>
                    <a:pt x="1429275" y="554306"/>
                  </a:lnTo>
                  <a:lnTo>
                    <a:pt x="1429279" y="440918"/>
                  </a:lnTo>
                  <a:lnTo>
                    <a:pt x="1429791" y="814724"/>
                  </a:lnTo>
                  <a:lnTo>
                    <a:pt x="1429989" y="538110"/>
                  </a:lnTo>
                  <a:lnTo>
                    <a:pt x="1429993" y="547088"/>
                  </a:lnTo>
                  <a:lnTo>
                    <a:pt x="1430128" y="487696"/>
                  </a:lnTo>
                  <a:lnTo>
                    <a:pt x="1430543" y="853547"/>
                  </a:lnTo>
                  <a:lnTo>
                    <a:pt x="1430713" y="553433"/>
                  </a:lnTo>
                  <a:lnTo>
                    <a:pt x="1430717" y="568027"/>
                  </a:lnTo>
                  <a:lnTo>
                    <a:pt x="1430886" y="480824"/>
                  </a:lnTo>
                  <a:lnTo>
                    <a:pt x="1431012" y="759082"/>
                  </a:lnTo>
                  <a:lnTo>
                    <a:pt x="1431433" y="524841"/>
                  </a:lnTo>
                  <a:lnTo>
                    <a:pt x="1431437" y="497331"/>
                  </a:lnTo>
                  <a:lnTo>
                    <a:pt x="1432017" y="754278"/>
                  </a:lnTo>
                  <a:lnTo>
                    <a:pt x="1432087" y="402611"/>
                  </a:lnTo>
                  <a:lnTo>
                    <a:pt x="1432150" y="494981"/>
                  </a:lnTo>
                  <a:lnTo>
                    <a:pt x="1432154" y="504007"/>
                  </a:lnTo>
                  <a:lnTo>
                    <a:pt x="1432322" y="382230"/>
                  </a:lnTo>
                  <a:lnTo>
                    <a:pt x="1432345" y="690196"/>
                  </a:lnTo>
                  <a:lnTo>
                    <a:pt x="1432872" y="538982"/>
                  </a:lnTo>
                  <a:lnTo>
                    <a:pt x="1432876" y="533373"/>
                  </a:lnTo>
                  <a:lnTo>
                    <a:pt x="1432887" y="674239"/>
                  </a:lnTo>
                  <a:lnTo>
                    <a:pt x="1432930" y="486743"/>
                  </a:lnTo>
                  <a:lnTo>
                    <a:pt x="1433591" y="621711"/>
                  </a:lnTo>
                  <a:lnTo>
                    <a:pt x="1433595" y="589322"/>
                  </a:lnTo>
                  <a:lnTo>
                    <a:pt x="1434160" y="815560"/>
                  </a:lnTo>
                  <a:lnTo>
                    <a:pt x="1434283" y="494630"/>
                  </a:lnTo>
                  <a:lnTo>
                    <a:pt x="1434314" y="582002"/>
                  </a:lnTo>
                  <a:lnTo>
                    <a:pt x="1434318" y="532565"/>
                  </a:lnTo>
                  <a:lnTo>
                    <a:pt x="1434723" y="726598"/>
                  </a:lnTo>
                  <a:lnTo>
                    <a:pt x="1434912" y="409796"/>
                  </a:lnTo>
                  <a:lnTo>
                    <a:pt x="1435035" y="567162"/>
                  </a:lnTo>
                  <a:lnTo>
                    <a:pt x="1435038" y="468027"/>
                  </a:lnTo>
                  <a:lnTo>
                    <a:pt x="1435050" y="696242"/>
                  </a:lnTo>
                  <a:lnTo>
                    <a:pt x="1435687" y="363793"/>
                  </a:lnTo>
                  <a:lnTo>
                    <a:pt x="1435752" y="463980"/>
                  </a:lnTo>
                  <a:lnTo>
                    <a:pt x="1435756" y="496261"/>
                  </a:lnTo>
                  <a:lnTo>
                    <a:pt x="1435863" y="387091"/>
                  </a:lnTo>
                  <a:lnTo>
                    <a:pt x="1436196" y="731030"/>
                  </a:lnTo>
                  <a:lnTo>
                    <a:pt x="1436474" y="526992"/>
                  </a:lnTo>
                  <a:lnTo>
                    <a:pt x="1436478" y="567994"/>
                  </a:lnTo>
                  <a:lnTo>
                    <a:pt x="1436916" y="737349"/>
                  </a:lnTo>
                  <a:lnTo>
                    <a:pt x="1437098" y="449263"/>
                  </a:lnTo>
                  <a:lnTo>
                    <a:pt x="1437193" y="498554"/>
                  </a:lnTo>
                  <a:lnTo>
                    <a:pt x="1437197" y="519650"/>
                  </a:lnTo>
                  <a:lnTo>
                    <a:pt x="1437356" y="376145"/>
                  </a:lnTo>
                  <a:lnTo>
                    <a:pt x="1437856" y="730008"/>
                  </a:lnTo>
                  <a:lnTo>
                    <a:pt x="1437913" y="471166"/>
                  </a:lnTo>
                  <a:lnTo>
                    <a:pt x="1437917" y="583807"/>
                  </a:lnTo>
                  <a:lnTo>
                    <a:pt x="1438200" y="700815"/>
                  </a:lnTo>
                  <a:lnTo>
                    <a:pt x="1438502" y="393727"/>
                  </a:lnTo>
                  <a:lnTo>
                    <a:pt x="1438634" y="489826"/>
                  </a:lnTo>
                  <a:lnTo>
                    <a:pt x="1438637" y="530776"/>
                  </a:lnTo>
                  <a:lnTo>
                    <a:pt x="1438792" y="701172"/>
                  </a:lnTo>
                  <a:lnTo>
                    <a:pt x="1439017" y="428646"/>
                  </a:lnTo>
                  <a:lnTo>
                    <a:pt x="1439355" y="537200"/>
                  </a:lnTo>
                  <a:lnTo>
                    <a:pt x="1439359" y="495656"/>
                  </a:lnTo>
                  <a:lnTo>
                    <a:pt x="1439467" y="436061"/>
                  </a:lnTo>
                  <a:lnTo>
                    <a:pt x="1440032" y="718888"/>
                  </a:lnTo>
                  <a:lnTo>
                    <a:pt x="1440077" y="595785"/>
                  </a:lnTo>
                  <a:lnTo>
                    <a:pt x="1440081" y="495166"/>
                  </a:lnTo>
                  <a:lnTo>
                    <a:pt x="1440405" y="708059"/>
                  </a:lnTo>
                  <a:lnTo>
                    <a:pt x="1440748" y="433628"/>
                  </a:lnTo>
                  <a:lnTo>
                    <a:pt x="1440796" y="518469"/>
                  </a:lnTo>
                  <a:lnTo>
                    <a:pt x="1440800" y="504337"/>
                  </a:lnTo>
                  <a:lnTo>
                    <a:pt x="1441093" y="418113"/>
                  </a:lnTo>
                  <a:lnTo>
                    <a:pt x="1441434" y="667261"/>
                  </a:lnTo>
                  <a:lnTo>
                    <a:pt x="1441515" y="551606"/>
                  </a:lnTo>
                  <a:lnTo>
                    <a:pt x="1441519" y="526267"/>
                  </a:lnTo>
                  <a:lnTo>
                    <a:pt x="1441675" y="428206"/>
                  </a:lnTo>
                  <a:lnTo>
                    <a:pt x="1442210" y="687168"/>
                  </a:lnTo>
                  <a:lnTo>
                    <a:pt x="1442236" y="581486"/>
                  </a:lnTo>
                  <a:lnTo>
                    <a:pt x="1442239" y="474496"/>
                  </a:lnTo>
                  <a:lnTo>
                    <a:pt x="1442505" y="378561"/>
                  </a:lnTo>
                  <a:lnTo>
                    <a:pt x="1442519" y="723836"/>
                  </a:lnTo>
                  <a:lnTo>
                    <a:pt x="1442957" y="515296"/>
                  </a:lnTo>
                  <a:lnTo>
                    <a:pt x="1442961" y="602277"/>
                  </a:lnTo>
                  <a:lnTo>
                    <a:pt x="1443027" y="445810"/>
                  </a:lnTo>
                  <a:lnTo>
                    <a:pt x="1443609" y="783887"/>
                  </a:lnTo>
                  <a:lnTo>
                    <a:pt x="1443678" y="573336"/>
                  </a:lnTo>
                  <a:lnTo>
                    <a:pt x="1443682" y="579148"/>
                  </a:lnTo>
                  <a:lnTo>
                    <a:pt x="1443704" y="775239"/>
                  </a:lnTo>
                  <a:lnTo>
                    <a:pt x="1444106" y="370499"/>
                  </a:lnTo>
                  <a:lnTo>
                    <a:pt x="1444397" y="493030"/>
                  </a:lnTo>
                  <a:lnTo>
                    <a:pt x="1444401" y="528852"/>
                  </a:lnTo>
                  <a:lnTo>
                    <a:pt x="1444539" y="704443"/>
                  </a:lnTo>
                  <a:lnTo>
                    <a:pt x="1445007" y="325933"/>
                  </a:lnTo>
                  <a:lnTo>
                    <a:pt x="1445116" y="493020"/>
                  </a:lnTo>
                  <a:lnTo>
                    <a:pt x="1445120" y="412520"/>
                  </a:lnTo>
                  <a:lnTo>
                    <a:pt x="1445127" y="378480"/>
                  </a:lnTo>
                  <a:lnTo>
                    <a:pt x="1445832" y="690902"/>
                  </a:lnTo>
                  <a:lnTo>
                    <a:pt x="1445840" y="622826"/>
                  </a:lnTo>
                  <a:lnTo>
                    <a:pt x="1445843" y="549367"/>
                  </a:lnTo>
                  <a:lnTo>
                    <a:pt x="1446038" y="793934"/>
                  </a:lnTo>
                  <a:lnTo>
                    <a:pt x="1446290" y="435989"/>
                  </a:lnTo>
                  <a:lnTo>
                    <a:pt x="1446560" y="511040"/>
                  </a:lnTo>
                  <a:lnTo>
                    <a:pt x="1446563" y="760569"/>
                  </a:lnTo>
                  <a:lnTo>
                    <a:pt x="1446944" y="495271"/>
                  </a:lnTo>
                  <a:lnTo>
                    <a:pt x="1447202" y="828028"/>
                  </a:lnTo>
                  <a:lnTo>
                    <a:pt x="1447277" y="729372"/>
                  </a:lnTo>
                  <a:lnTo>
                    <a:pt x="1447281" y="586894"/>
                  </a:lnTo>
                  <a:lnTo>
                    <a:pt x="1447320" y="831536"/>
                  </a:lnTo>
                  <a:lnTo>
                    <a:pt x="1447520" y="522562"/>
                  </a:lnTo>
                  <a:lnTo>
                    <a:pt x="1447998" y="628773"/>
                  </a:lnTo>
                  <a:lnTo>
                    <a:pt x="1448002" y="620277"/>
                  </a:lnTo>
                  <a:lnTo>
                    <a:pt x="1448230" y="496496"/>
                  </a:lnTo>
                  <a:lnTo>
                    <a:pt x="1448411" y="802990"/>
                  </a:lnTo>
                  <a:lnTo>
                    <a:pt x="1448721" y="525318"/>
                  </a:lnTo>
                  <a:lnTo>
                    <a:pt x="1448724" y="561873"/>
                  </a:lnTo>
                  <a:lnTo>
                    <a:pt x="1448944" y="421699"/>
                  </a:lnTo>
                  <a:lnTo>
                    <a:pt x="1449259" y="772716"/>
                  </a:lnTo>
                  <a:lnTo>
                    <a:pt x="1449439" y="639975"/>
                  </a:lnTo>
                  <a:lnTo>
                    <a:pt x="1449443" y="616612"/>
                  </a:lnTo>
                  <a:lnTo>
                    <a:pt x="1449598" y="906577"/>
                  </a:lnTo>
                  <a:lnTo>
                    <a:pt x="1449644" y="543539"/>
                  </a:lnTo>
                  <a:lnTo>
                    <a:pt x="1450159" y="588431"/>
                  </a:lnTo>
                  <a:lnTo>
                    <a:pt x="1450162" y="668625"/>
                  </a:lnTo>
                  <a:lnTo>
                    <a:pt x="1450405" y="834421"/>
                  </a:lnTo>
                  <a:lnTo>
                    <a:pt x="1450774" y="537392"/>
                  </a:lnTo>
                  <a:lnTo>
                    <a:pt x="1450879" y="622297"/>
                  </a:lnTo>
                  <a:lnTo>
                    <a:pt x="1450882" y="605254"/>
                  </a:lnTo>
                  <a:lnTo>
                    <a:pt x="1451292" y="856179"/>
                  </a:lnTo>
                  <a:lnTo>
                    <a:pt x="1451407" y="539143"/>
                  </a:lnTo>
                  <a:lnTo>
                    <a:pt x="1451599" y="633550"/>
                  </a:lnTo>
                  <a:lnTo>
                    <a:pt x="1451602" y="676947"/>
                  </a:lnTo>
                  <a:lnTo>
                    <a:pt x="1451735" y="556032"/>
                  </a:lnTo>
                  <a:lnTo>
                    <a:pt x="1452139" y="818975"/>
                  </a:lnTo>
                  <a:lnTo>
                    <a:pt x="1452320" y="648677"/>
                  </a:lnTo>
                  <a:lnTo>
                    <a:pt x="1452323" y="672390"/>
                  </a:lnTo>
                  <a:lnTo>
                    <a:pt x="1452664" y="554351"/>
                  </a:lnTo>
                  <a:lnTo>
                    <a:pt x="1452982" y="826139"/>
                  </a:lnTo>
                  <a:lnTo>
                    <a:pt x="1453041" y="639564"/>
                  </a:lnTo>
                  <a:lnTo>
                    <a:pt x="1453045" y="659874"/>
                  </a:lnTo>
                  <a:lnTo>
                    <a:pt x="1453100" y="866865"/>
                  </a:lnTo>
                  <a:lnTo>
                    <a:pt x="1453677" y="552163"/>
                  </a:lnTo>
                  <a:lnTo>
                    <a:pt x="1453763" y="663117"/>
                  </a:lnTo>
                  <a:lnTo>
                    <a:pt x="1453766" y="631605"/>
                  </a:lnTo>
                  <a:lnTo>
                    <a:pt x="1453907" y="559098"/>
                  </a:lnTo>
                  <a:lnTo>
                    <a:pt x="1454457" y="830938"/>
                  </a:lnTo>
                  <a:lnTo>
                    <a:pt x="1454481" y="583057"/>
                  </a:lnTo>
                  <a:lnTo>
                    <a:pt x="1454485" y="617579"/>
                  </a:lnTo>
                  <a:lnTo>
                    <a:pt x="1454663" y="550069"/>
                  </a:lnTo>
                  <a:lnTo>
                    <a:pt x="1455047" y="864086"/>
                  </a:lnTo>
                  <a:lnTo>
                    <a:pt x="1455201" y="574066"/>
                  </a:lnTo>
                  <a:lnTo>
                    <a:pt x="1455204" y="640550"/>
                  </a:lnTo>
                  <a:lnTo>
                    <a:pt x="1455377" y="604679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174" y="1101679"/>
              <a:ext cx="1455420" cy="936625"/>
            </a:xfrm>
            <a:custGeom>
              <a:avLst/>
              <a:gdLst/>
              <a:ahLst/>
              <a:cxnLst/>
              <a:rect l="l" t="t" r="r" b="b"/>
              <a:pathLst>
                <a:path w="1455420" h="936625">
                  <a:moveTo>
                    <a:pt x="0" y="433067"/>
                  </a:moveTo>
                  <a:lnTo>
                    <a:pt x="173" y="433422"/>
                  </a:lnTo>
                  <a:lnTo>
                    <a:pt x="16455" y="425900"/>
                  </a:lnTo>
                  <a:lnTo>
                    <a:pt x="31320" y="455485"/>
                  </a:lnTo>
                  <a:lnTo>
                    <a:pt x="44994" y="328011"/>
                  </a:lnTo>
                  <a:lnTo>
                    <a:pt x="57654" y="392515"/>
                  </a:lnTo>
                  <a:lnTo>
                    <a:pt x="69441" y="441754"/>
                  </a:lnTo>
                  <a:lnTo>
                    <a:pt x="80466" y="301849"/>
                  </a:lnTo>
                  <a:lnTo>
                    <a:pt x="90823" y="457647"/>
                  </a:lnTo>
                  <a:lnTo>
                    <a:pt x="100587" y="353477"/>
                  </a:lnTo>
                  <a:lnTo>
                    <a:pt x="109824" y="325335"/>
                  </a:lnTo>
                  <a:lnTo>
                    <a:pt x="118587" y="346597"/>
                  </a:lnTo>
                  <a:lnTo>
                    <a:pt x="126922" y="387215"/>
                  </a:lnTo>
                  <a:lnTo>
                    <a:pt x="134869" y="402238"/>
                  </a:lnTo>
                  <a:lnTo>
                    <a:pt x="142463" y="446852"/>
                  </a:lnTo>
                  <a:lnTo>
                    <a:pt x="149733" y="469485"/>
                  </a:lnTo>
                  <a:lnTo>
                    <a:pt x="156707" y="353058"/>
                  </a:lnTo>
                  <a:lnTo>
                    <a:pt x="163407" y="333592"/>
                  </a:lnTo>
                  <a:lnTo>
                    <a:pt x="169855" y="364582"/>
                  </a:lnTo>
                  <a:lnTo>
                    <a:pt x="176068" y="409250"/>
                  </a:lnTo>
                  <a:lnTo>
                    <a:pt x="182062" y="328193"/>
                  </a:lnTo>
                  <a:lnTo>
                    <a:pt x="187854" y="410462"/>
                  </a:lnTo>
                  <a:lnTo>
                    <a:pt x="193456" y="371296"/>
                  </a:lnTo>
                  <a:lnTo>
                    <a:pt x="198879" y="350829"/>
                  </a:lnTo>
                  <a:lnTo>
                    <a:pt x="204136" y="314341"/>
                  </a:lnTo>
                  <a:lnTo>
                    <a:pt x="209236" y="301468"/>
                  </a:lnTo>
                  <a:lnTo>
                    <a:pt x="214188" y="310067"/>
                  </a:lnTo>
                  <a:lnTo>
                    <a:pt x="219001" y="429762"/>
                  </a:lnTo>
                  <a:lnTo>
                    <a:pt x="223682" y="327753"/>
                  </a:lnTo>
                  <a:lnTo>
                    <a:pt x="228237" y="406123"/>
                  </a:lnTo>
                  <a:lnTo>
                    <a:pt x="232675" y="334048"/>
                  </a:lnTo>
                  <a:lnTo>
                    <a:pt x="237000" y="350557"/>
                  </a:lnTo>
                  <a:lnTo>
                    <a:pt x="241218" y="318842"/>
                  </a:lnTo>
                  <a:lnTo>
                    <a:pt x="245335" y="328909"/>
                  </a:lnTo>
                  <a:lnTo>
                    <a:pt x="249355" y="442063"/>
                  </a:lnTo>
                  <a:lnTo>
                    <a:pt x="253282" y="357827"/>
                  </a:lnTo>
                  <a:lnTo>
                    <a:pt x="257121" y="318952"/>
                  </a:lnTo>
                  <a:lnTo>
                    <a:pt x="260876" y="337710"/>
                  </a:lnTo>
                  <a:lnTo>
                    <a:pt x="264550" y="396852"/>
                  </a:lnTo>
                  <a:lnTo>
                    <a:pt x="268147" y="280388"/>
                  </a:lnTo>
                  <a:lnTo>
                    <a:pt x="271669" y="307961"/>
                  </a:lnTo>
                  <a:lnTo>
                    <a:pt x="275121" y="330383"/>
                  </a:lnTo>
                  <a:lnTo>
                    <a:pt x="278504" y="342103"/>
                  </a:lnTo>
                  <a:lnTo>
                    <a:pt x="281821" y="328634"/>
                  </a:lnTo>
                  <a:lnTo>
                    <a:pt x="285075" y="410805"/>
                  </a:lnTo>
                  <a:lnTo>
                    <a:pt x="288268" y="352407"/>
                  </a:lnTo>
                  <a:lnTo>
                    <a:pt x="291403" y="346740"/>
                  </a:lnTo>
                  <a:lnTo>
                    <a:pt x="294481" y="287942"/>
                  </a:lnTo>
                  <a:lnTo>
                    <a:pt x="297505" y="431523"/>
                  </a:lnTo>
                  <a:lnTo>
                    <a:pt x="300476" y="373791"/>
                  </a:lnTo>
                  <a:lnTo>
                    <a:pt x="303396" y="332167"/>
                  </a:lnTo>
                  <a:lnTo>
                    <a:pt x="306268" y="250696"/>
                  </a:lnTo>
                  <a:lnTo>
                    <a:pt x="309091" y="264242"/>
                  </a:lnTo>
                  <a:lnTo>
                    <a:pt x="311869" y="454031"/>
                  </a:lnTo>
                  <a:lnTo>
                    <a:pt x="314603" y="272153"/>
                  </a:lnTo>
                  <a:lnTo>
                    <a:pt x="317293" y="327411"/>
                  </a:lnTo>
                  <a:lnTo>
                    <a:pt x="319942" y="295067"/>
                  </a:lnTo>
                  <a:lnTo>
                    <a:pt x="322550" y="316241"/>
                  </a:lnTo>
                  <a:lnTo>
                    <a:pt x="325119" y="337006"/>
                  </a:lnTo>
                  <a:lnTo>
                    <a:pt x="327650" y="269422"/>
                  </a:lnTo>
                  <a:lnTo>
                    <a:pt x="330144" y="391725"/>
                  </a:lnTo>
                  <a:lnTo>
                    <a:pt x="332602" y="263322"/>
                  </a:lnTo>
                  <a:lnTo>
                    <a:pt x="335025" y="295328"/>
                  </a:lnTo>
                  <a:lnTo>
                    <a:pt x="337414" y="243075"/>
                  </a:lnTo>
                  <a:lnTo>
                    <a:pt x="339771" y="338899"/>
                  </a:lnTo>
                  <a:lnTo>
                    <a:pt x="342095" y="307718"/>
                  </a:lnTo>
                  <a:lnTo>
                    <a:pt x="344388" y="327162"/>
                  </a:lnTo>
                  <a:lnTo>
                    <a:pt x="346651" y="343190"/>
                  </a:lnTo>
                  <a:lnTo>
                    <a:pt x="348884" y="267966"/>
                  </a:lnTo>
                  <a:lnTo>
                    <a:pt x="351088" y="303179"/>
                  </a:lnTo>
                  <a:lnTo>
                    <a:pt x="353265" y="268301"/>
                  </a:lnTo>
                  <a:lnTo>
                    <a:pt x="355414" y="308380"/>
                  </a:lnTo>
                  <a:lnTo>
                    <a:pt x="357536" y="316655"/>
                  </a:lnTo>
                  <a:lnTo>
                    <a:pt x="359632" y="266589"/>
                  </a:lnTo>
                  <a:lnTo>
                    <a:pt x="361703" y="468013"/>
                  </a:lnTo>
                  <a:lnTo>
                    <a:pt x="363749" y="260820"/>
                  </a:lnTo>
                  <a:lnTo>
                    <a:pt x="365770" y="319420"/>
                  </a:lnTo>
                  <a:lnTo>
                    <a:pt x="367768" y="290487"/>
                  </a:lnTo>
                  <a:lnTo>
                    <a:pt x="369743" y="285814"/>
                  </a:lnTo>
                  <a:lnTo>
                    <a:pt x="371696" y="594692"/>
                  </a:lnTo>
                  <a:lnTo>
                    <a:pt x="373626" y="247325"/>
                  </a:lnTo>
                  <a:lnTo>
                    <a:pt x="375535" y="401439"/>
                  </a:lnTo>
                  <a:lnTo>
                    <a:pt x="377423" y="321996"/>
                  </a:lnTo>
                  <a:lnTo>
                    <a:pt x="379290" y="276745"/>
                  </a:lnTo>
                  <a:lnTo>
                    <a:pt x="381137" y="216186"/>
                  </a:lnTo>
                  <a:lnTo>
                    <a:pt x="382964" y="247889"/>
                  </a:lnTo>
                  <a:lnTo>
                    <a:pt x="384772" y="283434"/>
                  </a:lnTo>
                  <a:lnTo>
                    <a:pt x="386560" y="341169"/>
                  </a:lnTo>
                  <a:lnTo>
                    <a:pt x="388331" y="266663"/>
                  </a:lnTo>
                  <a:lnTo>
                    <a:pt x="390083" y="340897"/>
                  </a:lnTo>
                  <a:lnTo>
                    <a:pt x="391817" y="306714"/>
                  </a:lnTo>
                  <a:lnTo>
                    <a:pt x="393534" y="304347"/>
                  </a:lnTo>
                  <a:lnTo>
                    <a:pt x="395234" y="252707"/>
                  </a:lnTo>
                  <a:lnTo>
                    <a:pt x="396917" y="248793"/>
                  </a:lnTo>
                  <a:lnTo>
                    <a:pt x="398584" y="283807"/>
                  </a:lnTo>
                  <a:lnTo>
                    <a:pt x="400234" y="283046"/>
                  </a:lnTo>
                  <a:lnTo>
                    <a:pt x="401869" y="248771"/>
                  </a:lnTo>
                  <a:lnTo>
                    <a:pt x="403489" y="308859"/>
                  </a:lnTo>
                  <a:lnTo>
                    <a:pt x="405093" y="259522"/>
                  </a:lnTo>
                  <a:lnTo>
                    <a:pt x="406682" y="370014"/>
                  </a:lnTo>
                  <a:lnTo>
                    <a:pt x="408256" y="216943"/>
                  </a:lnTo>
                  <a:lnTo>
                    <a:pt x="409816" y="342946"/>
                  </a:lnTo>
                  <a:lnTo>
                    <a:pt x="411362" y="336795"/>
                  </a:lnTo>
                  <a:lnTo>
                    <a:pt x="412895" y="275164"/>
                  </a:lnTo>
                  <a:lnTo>
                    <a:pt x="414413" y="316639"/>
                  </a:lnTo>
                  <a:lnTo>
                    <a:pt x="415918" y="284009"/>
                  </a:lnTo>
                  <a:lnTo>
                    <a:pt x="417410" y="255093"/>
                  </a:lnTo>
                  <a:lnTo>
                    <a:pt x="418889" y="369020"/>
                  </a:lnTo>
                  <a:lnTo>
                    <a:pt x="420356" y="252756"/>
                  </a:lnTo>
                  <a:lnTo>
                    <a:pt x="421810" y="261228"/>
                  </a:lnTo>
                  <a:lnTo>
                    <a:pt x="423251" y="281511"/>
                  </a:lnTo>
                  <a:lnTo>
                    <a:pt x="424681" y="150226"/>
                  </a:lnTo>
                  <a:lnTo>
                    <a:pt x="426099" y="290772"/>
                  </a:lnTo>
                  <a:lnTo>
                    <a:pt x="427505" y="192474"/>
                  </a:lnTo>
                  <a:lnTo>
                    <a:pt x="428899" y="287996"/>
                  </a:lnTo>
                  <a:lnTo>
                    <a:pt x="430283" y="278360"/>
                  </a:lnTo>
                  <a:lnTo>
                    <a:pt x="431655" y="242263"/>
                  </a:lnTo>
                  <a:lnTo>
                    <a:pt x="433016" y="304084"/>
                  </a:lnTo>
                  <a:lnTo>
                    <a:pt x="434366" y="238343"/>
                  </a:lnTo>
                  <a:lnTo>
                    <a:pt x="435706" y="264748"/>
                  </a:lnTo>
                  <a:lnTo>
                    <a:pt x="437036" y="504866"/>
                  </a:lnTo>
                  <a:lnTo>
                    <a:pt x="438355" y="316581"/>
                  </a:lnTo>
                  <a:lnTo>
                    <a:pt x="439664" y="365006"/>
                  </a:lnTo>
                  <a:lnTo>
                    <a:pt x="440963" y="258100"/>
                  </a:lnTo>
                  <a:lnTo>
                    <a:pt x="442253" y="249624"/>
                  </a:lnTo>
                  <a:lnTo>
                    <a:pt x="443532" y="309753"/>
                  </a:lnTo>
                  <a:lnTo>
                    <a:pt x="444802" y="214142"/>
                  </a:lnTo>
                  <a:lnTo>
                    <a:pt x="446063" y="263454"/>
                  </a:lnTo>
                  <a:lnTo>
                    <a:pt x="447315" y="235496"/>
                  </a:lnTo>
                  <a:lnTo>
                    <a:pt x="448557" y="313581"/>
                  </a:lnTo>
                  <a:lnTo>
                    <a:pt x="449791" y="308246"/>
                  </a:lnTo>
                  <a:lnTo>
                    <a:pt x="451015" y="192217"/>
                  </a:lnTo>
                  <a:lnTo>
                    <a:pt x="452231" y="326558"/>
                  </a:lnTo>
                  <a:lnTo>
                    <a:pt x="453438" y="170042"/>
                  </a:lnTo>
                  <a:lnTo>
                    <a:pt x="454637" y="266394"/>
                  </a:lnTo>
                  <a:lnTo>
                    <a:pt x="455828" y="218942"/>
                  </a:lnTo>
                  <a:lnTo>
                    <a:pt x="457010" y="186255"/>
                  </a:lnTo>
                  <a:lnTo>
                    <a:pt x="458184" y="228194"/>
                  </a:lnTo>
                  <a:lnTo>
                    <a:pt x="459350" y="300093"/>
                  </a:lnTo>
                  <a:lnTo>
                    <a:pt x="460509" y="241403"/>
                  </a:lnTo>
                  <a:lnTo>
                    <a:pt x="461659" y="211104"/>
                  </a:lnTo>
                  <a:lnTo>
                    <a:pt x="462802" y="185473"/>
                  </a:lnTo>
                  <a:lnTo>
                    <a:pt x="463937" y="228068"/>
                  </a:lnTo>
                  <a:lnTo>
                    <a:pt x="465064" y="214594"/>
                  </a:lnTo>
                  <a:lnTo>
                    <a:pt x="466185" y="233995"/>
                  </a:lnTo>
                  <a:lnTo>
                    <a:pt x="467298" y="197639"/>
                  </a:lnTo>
                  <a:lnTo>
                    <a:pt x="468403" y="192433"/>
                  </a:lnTo>
                  <a:lnTo>
                    <a:pt x="469502" y="444562"/>
                  </a:lnTo>
                  <a:lnTo>
                    <a:pt x="470593" y="261184"/>
                  </a:lnTo>
                  <a:lnTo>
                    <a:pt x="471678" y="327010"/>
                  </a:lnTo>
                  <a:lnTo>
                    <a:pt x="472756" y="214987"/>
                  </a:lnTo>
                  <a:lnTo>
                    <a:pt x="473827" y="197348"/>
                  </a:lnTo>
                  <a:lnTo>
                    <a:pt x="474891" y="197077"/>
                  </a:lnTo>
                  <a:lnTo>
                    <a:pt x="475949" y="214645"/>
                  </a:lnTo>
                  <a:lnTo>
                    <a:pt x="477001" y="177166"/>
                  </a:lnTo>
                  <a:lnTo>
                    <a:pt x="478045" y="196226"/>
                  </a:lnTo>
                  <a:lnTo>
                    <a:pt x="479084" y="255495"/>
                  </a:lnTo>
                  <a:lnTo>
                    <a:pt x="480116" y="274902"/>
                  </a:lnTo>
                  <a:lnTo>
                    <a:pt x="481142" y="210479"/>
                  </a:lnTo>
                  <a:lnTo>
                    <a:pt x="482162" y="283496"/>
                  </a:lnTo>
                  <a:lnTo>
                    <a:pt x="483176" y="213991"/>
                  </a:lnTo>
                  <a:lnTo>
                    <a:pt x="484184" y="350384"/>
                  </a:lnTo>
                  <a:lnTo>
                    <a:pt x="485186" y="252185"/>
                  </a:lnTo>
                  <a:lnTo>
                    <a:pt x="486182" y="261600"/>
                  </a:lnTo>
                  <a:lnTo>
                    <a:pt x="487172" y="157435"/>
                  </a:lnTo>
                  <a:lnTo>
                    <a:pt x="488157" y="201952"/>
                  </a:lnTo>
                  <a:lnTo>
                    <a:pt x="489136" y="201006"/>
                  </a:lnTo>
                  <a:lnTo>
                    <a:pt x="490109" y="203190"/>
                  </a:lnTo>
                  <a:lnTo>
                    <a:pt x="491077" y="194706"/>
                  </a:lnTo>
                  <a:lnTo>
                    <a:pt x="492040" y="175670"/>
                  </a:lnTo>
                  <a:lnTo>
                    <a:pt x="492997" y="231023"/>
                  </a:lnTo>
                  <a:lnTo>
                    <a:pt x="493949" y="306324"/>
                  </a:lnTo>
                  <a:lnTo>
                    <a:pt x="494895" y="245396"/>
                  </a:lnTo>
                  <a:lnTo>
                    <a:pt x="495836" y="114629"/>
                  </a:lnTo>
                  <a:lnTo>
                    <a:pt x="496772" y="170938"/>
                  </a:lnTo>
                  <a:lnTo>
                    <a:pt x="497703" y="142871"/>
                  </a:lnTo>
                  <a:lnTo>
                    <a:pt x="498629" y="106763"/>
                  </a:lnTo>
                  <a:lnTo>
                    <a:pt x="499550" y="133710"/>
                  </a:lnTo>
                  <a:lnTo>
                    <a:pt x="500466" y="169379"/>
                  </a:lnTo>
                  <a:lnTo>
                    <a:pt x="501377" y="182906"/>
                  </a:lnTo>
                  <a:lnTo>
                    <a:pt x="502284" y="118516"/>
                  </a:lnTo>
                  <a:lnTo>
                    <a:pt x="503185" y="188466"/>
                  </a:lnTo>
                  <a:lnTo>
                    <a:pt x="504082" y="244204"/>
                  </a:lnTo>
                  <a:lnTo>
                    <a:pt x="504974" y="204242"/>
                  </a:lnTo>
                  <a:lnTo>
                    <a:pt x="505861" y="196994"/>
                  </a:lnTo>
                  <a:lnTo>
                    <a:pt x="506744" y="121975"/>
                  </a:lnTo>
                  <a:lnTo>
                    <a:pt x="507622" y="127071"/>
                  </a:lnTo>
                  <a:lnTo>
                    <a:pt x="508496" y="180143"/>
                  </a:lnTo>
                  <a:lnTo>
                    <a:pt x="509366" y="135631"/>
                  </a:lnTo>
                  <a:lnTo>
                    <a:pt x="510231" y="153760"/>
                  </a:lnTo>
                  <a:lnTo>
                    <a:pt x="511091" y="200598"/>
                  </a:lnTo>
                  <a:lnTo>
                    <a:pt x="511948" y="144638"/>
                  </a:lnTo>
                  <a:lnTo>
                    <a:pt x="512800" y="241549"/>
                  </a:lnTo>
                  <a:lnTo>
                    <a:pt x="513648" y="133583"/>
                  </a:lnTo>
                  <a:lnTo>
                    <a:pt x="514491" y="354263"/>
                  </a:lnTo>
                  <a:lnTo>
                    <a:pt x="515331" y="116078"/>
                  </a:lnTo>
                  <a:lnTo>
                    <a:pt x="516166" y="153044"/>
                  </a:lnTo>
                  <a:lnTo>
                    <a:pt x="516997" y="128672"/>
                  </a:lnTo>
                  <a:lnTo>
                    <a:pt x="517825" y="138300"/>
                  </a:lnTo>
                  <a:lnTo>
                    <a:pt x="518648" y="155816"/>
                  </a:lnTo>
                  <a:lnTo>
                    <a:pt x="519467" y="131927"/>
                  </a:lnTo>
                  <a:lnTo>
                    <a:pt x="520283" y="152839"/>
                  </a:lnTo>
                  <a:lnTo>
                    <a:pt x="521094" y="91788"/>
                  </a:lnTo>
                  <a:lnTo>
                    <a:pt x="521902" y="247629"/>
                  </a:lnTo>
                  <a:lnTo>
                    <a:pt x="522706" y="127032"/>
                  </a:lnTo>
                  <a:lnTo>
                    <a:pt x="523506" y="42271"/>
                  </a:lnTo>
                  <a:lnTo>
                    <a:pt x="524302" y="158507"/>
                  </a:lnTo>
                  <a:lnTo>
                    <a:pt x="525095" y="89797"/>
                  </a:lnTo>
                  <a:lnTo>
                    <a:pt x="525884" y="168138"/>
                  </a:lnTo>
                  <a:lnTo>
                    <a:pt x="526670" y="120866"/>
                  </a:lnTo>
                  <a:lnTo>
                    <a:pt x="527452" y="171270"/>
                  </a:lnTo>
                  <a:lnTo>
                    <a:pt x="528230" y="200167"/>
                  </a:lnTo>
                  <a:lnTo>
                    <a:pt x="529005" y="164266"/>
                  </a:lnTo>
                  <a:lnTo>
                    <a:pt x="529776" y="83038"/>
                  </a:lnTo>
                  <a:lnTo>
                    <a:pt x="530544" y="91262"/>
                  </a:lnTo>
                  <a:lnTo>
                    <a:pt x="531308" y="122053"/>
                  </a:lnTo>
                  <a:lnTo>
                    <a:pt x="532069" y="90814"/>
                  </a:lnTo>
                  <a:lnTo>
                    <a:pt x="532827" y="86262"/>
                  </a:lnTo>
                  <a:lnTo>
                    <a:pt x="533581" y="109294"/>
                  </a:lnTo>
                  <a:lnTo>
                    <a:pt x="534332" y="112472"/>
                  </a:lnTo>
                  <a:lnTo>
                    <a:pt x="535079" y="216192"/>
                  </a:lnTo>
                  <a:lnTo>
                    <a:pt x="535824" y="80401"/>
                  </a:lnTo>
                  <a:lnTo>
                    <a:pt x="536565" y="90704"/>
                  </a:lnTo>
                  <a:lnTo>
                    <a:pt x="537303" y="87786"/>
                  </a:lnTo>
                  <a:lnTo>
                    <a:pt x="538038" y="115642"/>
                  </a:lnTo>
                  <a:lnTo>
                    <a:pt x="538769" y="118349"/>
                  </a:lnTo>
                  <a:lnTo>
                    <a:pt x="539498" y="71474"/>
                  </a:lnTo>
                  <a:lnTo>
                    <a:pt x="540223" y="75091"/>
                  </a:lnTo>
                  <a:lnTo>
                    <a:pt x="540946" y="91006"/>
                  </a:lnTo>
                  <a:lnTo>
                    <a:pt x="541665" y="220723"/>
                  </a:lnTo>
                  <a:lnTo>
                    <a:pt x="542381" y="120926"/>
                  </a:lnTo>
                  <a:lnTo>
                    <a:pt x="543095" y="145911"/>
                  </a:lnTo>
                  <a:lnTo>
                    <a:pt x="543805" y="60189"/>
                  </a:lnTo>
                  <a:lnTo>
                    <a:pt x="544512" y="67603"/>
                  </a:lnTo>
                  <a:lnTo>
                    <a:pt x="545217" y="89565"/>
                  </a:lnTo>
                  <a:lnTo>
                    <a:pt x="545918" y="97997"/>
                  </a:lnTo>
                  <a:lnTo>
                    <a:pt x="546617" y="73384"/>
                  </a:lnTo>
                  <a:lnTo>
                    <a:pt x="547313" y="56342"/>
                  </a:lnTo>
                  <a:lnTo>
                    <a:pt x="548006" y="169261"/>
                  </a:lnTo>
                  <a:lnTo>
                    <a:pt x="548696" y="219505"/>
                  </a:lnTo>
                  <a:lnTo>
                    <a:pt x="549384" y="0"/>
                  </a:lnTo>
                  <a:lnTo>
                    <a:pt x="550068" y="82293"/>
                  </a:lnTo>
                  <a:lnTo>
                    <a:pt x="550750" y="110221"/>
                  </a:lnTo>
                  <a:lnTo>
                    <a:pt x="551430" y="116727"/>
                  </a:lnTo>
                  <a:lnTo>
                    <a:pt x="552106" y="69791"/>
                  </a:lnTo>
                  <a:lnTo>
                    <a:pt x="552780" y="59422"/>
                  </a:lnTo>
                  <a:lnTo>
                    <a:pt x="553451" y="92900"/>
                  </a:lnTo>
                  <a:lnTo>
                    <a:pt x="554120" y="95637"/>
                  </a:lnTo>
                  <a:lnTo>
                    <a:pt x="554786" y="93581"/>
                  </a:lnTo>
                  <a:lnTo>
                    <a:pt x="555449" y="82315"/>
                  </a:lnTo>
                  <a:lnTo>
                    <a:pt x="556110" y="67849"/>
                  </a:lnTo>
                  <a:lnTo>
                    <a:pt x="556768" y="52185"/>
                  </a:lnTo>
                  <a:lnTo>
                    <a:pt x="557424" y="100476"/>
                  </a:lnTo>
                  <a:lnTo>
                    <a:pt x="558078" y="59675"/>
                  </a:lnTo>
                  <a:lnTo>
                    <a:pt x="558728" y="80540"/>
                  </a:lnTo>
                  <a:lnTo>
                    <a:pt x="559377" y="153780"/>
                  </a:lnTo>
                  <a:lnTo>
                    <a:pt x="560023" y="79993"/>
                  </a:lnTo>
                  <a:lnTo>
                    <a:pt x="560666" y="142346"/>
                  </a:lnTo>
                  <a:lnTo>
                    <a:pt x="561307" y="174264"/>
                  </a:lnTo>
                  <a:lnTo>
                    <a:pt x="561946" y="106928"/>
                  </a:lnTo>
                  <a:lnTo>
                    <a:pt x="562582" y="163187"/>
                  </a:lnTo>
                  <a:lnTo>
                    <a:pt x="563216" y="72055"/>
                  </a:lnTo>
                  <a:lnTo>
                    <a:pt x="563847" y="79654"/>
                  </a:lnTo>
                  <a:lnTo>
                    <a:pt x="564477" y="155001"/>
                  </a:lnTo>
                  <a:lnTo>
                    <a:pt x="565104" y="143297"/>
                  </a:lnTo>
                  <a:lnTo>
                    <a:pt x="565728" y="118050"/>
                  </a:lnTo>
                  <a:lnTo>
                    <a:pt x="566351" y="100929"/>
                  </a:lnTo>
                  <a:lnTo>
                    <a:pt x="566971" y="133926"/>
                  </a:lnTo>
                  <a:lnTo>
                    <a:pt x="567588" y="76060"/>
                  </a:lnTo>
                  <a:lnTo>
                    <a:pt x="568204" y="52849"/>
                  </a:lnTo>
                  <a:lnTo>
                    <a:pt x="568818" y="162028"/>
                  </a:lnTo>
                  <a:lnTo>
                    <a:pt x="569429" y="170639"/>
                  </a:lnTo>
                  <a:lnTo>
                    <a:pt x="570038" y="156480"/>
                  </a:lnTo>
                  <a:lnTo>
                    <a:pt x="570645" y="95085"/>
                  </a:lnTo>
                  <a:lnTo>
                    <a:pt x="571249" y="192546"/>
                  </a:lnTo>
                  <a:lnTo>
                    <a:pt x="571852" y="120141"/>
                  </a:lnTo>
                  <a:lnTo>
                    <a:pt x="572452" y="126182"/>
                  </a:lnTo>
                  <a:lnTo>
                    <a:pt x="573051" y="148946"/>
                  </a:lnTo>
                  <a:lnTo>
                    <a:pt x="573647" y="99261"/>
                  </a:lnTo>
                  <a:lnTo>
                    <a:pt x="574241" y="74381"/>
                  </a:lnTo>
                  <a:lnTo>
                    <a:pt x="574833" y="196704"/>
                  </a:lnTo>
                  <a:lnTo>
                    <a:pt x="575424" y="167654"/>
                  </a:lnTo>
                  <a:lnTo>
                    <a:pt x="576012" y="162442"/>
                  </a:lnTo>
                  <a:lnTo>
                    <a:pt x="576598" y="158234"/>
                  </a:lnTo>
                  <a:lnTo>
                    <a:pt x="577182" y="302234"/>
                  </a:lnTo>
                  <a:lnTo>
                    <a:pt x="577764" y="155776"/>
                  </a:lnTo>
                  <a:lnTo>
                    <a:pt x="578344" y="80038"/>
                  </a:lnTo>
                  <a:lnTo>
                    <a:pt x="578922" y="224867"/>
                  </a:lnTo>
                  <a:lnTo>
                    <a:pt x="579498" y="118978"/>
                  </a:lnTo>
                  <a:lnTo>
                    <a:pt x="580072" y="209396"/>
                  </a:lnTo>
                  <a:lnTo>
                    <a:pt x="580645" y="83580"/>
                  </a:lnTo>
                  <a:lnTo>
                    <a:pt x="581215" y="154101"/>
                  </a:lnTo>
                  <a:lnTo>
                    <a:pt x="581784" y="169200"/>
                  </a:lnTo>
                  <a:lnTo>
                    <a:pt x="582350" y="122817"/>
                  </a:lnTo>
                  <a:lnTo>
                    <a:pt x="582915" y="149865"/>
                  </a:lnTo>
                  <a:lnTo>
                    <a:pt x="583478" y="157189"/>
                  </a:lnTo>
                  <a:lnTo>
                    <a:pt x="584039" y="129206"/>
                  </a:lnTo>
                  <a:lnTo>
                    <a:pt x="584598" y="174197"/>
                  </a:lnTo>
                  <a:lnTo>
                    <a:pt x="585155" y="108833"/>
                  </a:lnTo>
                  <a:lnTo>
                    <a:pt x="585711" y="155202"/>
                  </a:lnTo>
                  <a:lnTo>
                    <a:pt x="586265" y="200880"/>
                  </a:lnTo>
                  <a:lnTo>
                    <a:pt x="586817" y="143882"/>
                  </a:lnTo>
                  <a:lnTo>
                    <a:pt x="587367" y="226853"/>
                  </a:lnTo>
                  <a:lnTo>
                    <a:pt x="587915" y="150284"/>
                  </a:lnTo>
                  <a:lnTo>
                    <a:pt x="588462" y="151933"/>
                  </a:lnTo>
                  <a:lnTo>
                    <a:pt x="589007" y="144648"/>
                  </a:lnTo>
                  <a:lnTo>
                    <a:pt x="589550" y="146263"/>
                  </a:lnTo>
                  <a:lnTo>
                    <a:pt x="590092" y="169252"/>
                  </a:lnTo>
                  <a:lnTo>
                    <a:pt x="590631" y="180890"/>
                  </a:lnTo>
                  <a:lnTo>
                    <a:pt x="591169" y="184740"/>
                  </a:lnTo>
                  <a:lnTo>
                    <a:pt x="591706" y="240189"/>
                  </a:lnTo>
                  <a:lnTo>
                    <a:pt x="592241" y="152641"/>
                  </a:lnTo>
                  <a:lnTo>
                    <a:pt x="592774" y="277028"/>
                  </a:lnTo>
                  <a:lnTo>
                    <a:pt x="593305" y="203593"/>
                  </a:lnTo>
                  <a:lnTo>
                    <a:pt x="593835" y="220540"/>
                  </a:lnTo>
                  <a:lnTo>
                    <a:pt x="594363" y="112643"/>
                  </a:lnTo>
                  <a:lnTo>
                    <a:pt x="594889" y="219778"/>
                  </a:lnTo>
                  <a:lnTo>
                    <a:pt x="595414" y="165635"/>
                  </a:lnTo>
                  <a:lnTo>
                    <a:pt x="595937" y="138172"/>
                  </a:lnTo>
                  <a:lnTo>
                    <a:pt x="596459" y="157421"/>
                  </a:lnTo>
                  <a:lnTo>
                    <a:pt x="596979" y="205072"/>
                  </a:lnTo>
                  <a:lnTo>
                    <a:pt x="597497" y="125049"/>
                  </a:lnTo>
                  <a:lnTo>
                    <a:pt x="598014" y="143271"/>
                  </a:lnTo>
                  <a:lnTo>
                    <a:pt x="598530" y="113457"/>
                  </a:lnTo>
                  <a:lnTo>
                    <a:pt x="599043" y="155644"/>
                  </a:lnTo>
                  <a:lnTo>
                    <a:pt x="599556" y="229343"/>
                  </a:lnTo>
                  <a:lnTo>
                    <a:pt x="600066" y="279964"/>
                  </a:lnTo>
                  <a:lnTo>
                    <a:pt x="600576" y="163780"/>
                  </a:lnTo>
                  <a:lnTo>
                    <a:pt x="601083" y="290784"/>
                  </a:lnTo>
                  <a:lnTo>
                    <a:pt x="601589" y="148591"/>
                  </a:lnTo>
                  <a:lnTo>
                    <a:pt x="602094" y="180308"/>
                  </a:lnTo>
                  <a:lnTo>
                    <a:pt x="602597" y="201509"/>
                  </a:lnTo>
                  <a:lnTo>
                    <a:pt x="603099" y="253853"/>
                  </a:lnTo>
                  <a:lnTo>
                    <a:pt x="603599" y="344770"/>
                  </a:lnTo>
                  <a:lnTo>
                    <a:pt x="604098" y="147473"/>
                  </a:lnTo>
                  <a:lnTo>
                    <a:pt x="604595" y="227754"/>
                  </a:lnTo>
                  <a:lnTo>
                    <a:pt x="605091" y="177954"/>
                  </a:lnTo>
                  <a:lnTo>
                    <a:pt x="605586" y="186446"/>
                  </a:lnTo>
                  <a:lnTo>
                    <a:pt x="606079" y="125224"/>
                  </a:lnTo>
                  <a:lnTo>
                    <a:pt x="606570" y="147980"/>
                  </a:lnTo>
                  <a:lnTo>
                    <a:pt x="607061" y="205666"/>
                  </a:lnTo>
                  <a:lnTo>
                    <a:pt x="607549" y="151002"/>
                  </a:lnTo>
                  <a:lnTo>
                    <a:pt x="608037" y="215350"/>
                  </a:lnTo>
                  <a:lnTo>
                    <a:pt x="608523" y="247196"/>
                  </a:lnTo>
                  <a:lnTo>
                    <a:pt x="609007" y="162628"/>
                  </a:lnTo>
                  <a:lnTo>
                    <a:pt x="609491" y="209533"/>
                  </a:lnTo>
                  <a:lnTo>
                    <a:pt x="609973" y="270232"/>
                  </a:lnTo>
                  <a:lnTo>
                    <a:pt x="610453" y="174313"/>
                  </a:lnTo>
                  <a:lnTo>
                    <a:pt x="610932" y="220978"/>
                  </a:lnTo>
                  <a:lnTo>
                    <a:pt x="611410" y="213344"/>
                  </a:lnTo>
                  <a:lnTo>
                    <a:pt x="611887" y="217821"/>
                  </a:lnTo>
                  <a:lnTo>
                    <a:pt x="612362" y="110262"/>
                  </a:lnTo>
                  <a:lnTo>
                    <a:pt x="612836" y="329461"/>
                  </a:lnTo>
                  <a:lnTo>
                    <a:pt x="613308" y="164527"/>
                  </a:lnTo>
                  <a:lnTo>
                    <a:pt x="613780" y="348778"/>
                  </a:lnTo>
                  <a:lnTo>
                    <a:pt x="614250" y="384173"/>
                  </a:lnTo>
                  <a:lnTo>
                    <a:pt x="614718" y="180475"/>
                  </a:lnTo>
                  <a:lnTo>
                    <a:pt x="615186" y="221205"/>
                  </a:lnTo>
                  <a:lnTo>
                    <a:pt x="615652" y="183688"/>
                  </a:lnTo>
                  <a:lnTo>
                    <a:pt x="616117" y="192235"/>
                  </a:lnTo>
                  <a:lnTo>
                    <a:pt x="616580" y="204631"/>
                  </a:lnTo>
                  <a:lnTo>
                    <a:pt x="617043" y="257774"/>
                  </a:lnTo>
                  <a:lnTo>
                    <a:pt x="617504" y="290393"/>
                  </a:lnTo>
                  <a:lnTo>
                    <a:pt x="617964" y="185394"/>
                  </a:lnTo>
                  <a:lnTo>
                    <a:pt x="618422" y="216896"/>
                  </a:lnTo>
                  <a:lnTo>
                    <a:pt x="618880" y="246501"/>
                  </a:lnTo>
                  <a:lnTo>
                    <a:pt x="619336" y="262952"/>
                  </a:lnTo>
                  <a:lnTo>
                    <a:pt x="619791" y="172617"/>
                  </a:lnTo>
                  <a:lnTo>
                    <a:pt x="620244" y="275026"/>
                  </a:lnTo>
                  <a:lnTo>
                    <a:pt x="620697" y="165371"/>
                  </a:lnTo>
                  <a:lnTo>
                    <a:pt x="621148" y="221387"/>
                  </a:lnTo>
                  <a:lnTo>
                    <a:pt x="621598" y="228640"/>
                  </a:lnTo>
                  <a:lnTo>
                    <a:pt x="622047" y="250207"/>
                  </a:lnTo>
                  <a:lnTo>
                    <a:pt x="622495" y="198510"/>
                  </a:lnTo>
                  <a:lnTo>
                    <a:pt x="622942" y="320976"/>
                  </a:lnTo>
                  <a:lnTo>
                    <a:pt x="623387" y="160027"/>
                  </a:lnTo>
                  <a:lnTo>
                    <a:pt x="623832" y="207825"/>
                  </a:lnTo>
                  <a:lnTo>
                    <a:pt x="624275" y="256546"/>
                  </a:lnTo>
                  <a:lnTo>
                    <a:pt x="624717" y="208023"/>
                  </a:lnTo>
                  <a:lnTo>
                    <a:pt x="625158" y="204222"/>
                  </a:lnTo>
                  <a:lnTo>
                    <a:pt x="625597" y="272542"/>
                  </a:lnTo>
                  <a:lnTo>
                    <a:pt x="626036" y="232175"/>
                  </a:lnTo>
                  <a:lnTo>
                    <a:pt x="626473" y="261448"/>
                  </a:lnTo>
                  <a:lnTo>
                    <a:pt x="626910" y="244585"/>
                  </a:lnTo>
                  <a:lnTo>
                    <a:pt x="627345" y="188834"/>
                  </a:lnTo>
                  <a:lnTo>
                    <a:pt x="627779" y="210370"/>
                  </a:lnTo>
                  <a:lnTo>
                    <a:pt x="628212" y="302731"/>
                  </a:lnTo>
                  <a:lnTo>
                    <a:pt x="628644" y="168711"/>
                  </a:lnTo>
                  <a:lnTo>
                    <a:pt x="629075" y="239291"/>
                  </a:lnTo>
                  <a:lnTo>
                    <a:pt x="629505" y="252829"/>
                  </a:lnTo>
                  <a:lnTo>
                    <a:pt x="629933" y="216746"/>
                  </a:lnTo>
                  <a:lnTo>
                    <a:pt x="630361" y="211485"/>
                  </a:lnTo>
                  <a:lnTo>
                    <a:pt x="630788" y="258995"/>
                  </a:lnTo>
                  <a:lnTo>
                    <a:pt x="631213" y="180821"/>
                  </a:lnTo>
                  <a:lnTo>
                    <a:pt x="631638" y="230399"/>
                  </a:lnTo>
                  <a:lnTo>
                    <a:pt x="632061" y="240763"/>
                  </a:lnTo>
                  <a:lnTo>
                    <a:pt x="632483" y="171639"/>
                  </a:lnTo>
                  <a:lnTo>
                    <a:pt x="632905" y="300453"/>
                  </a:lnTo>
                  <a:lnTo>
                    <a:pt x="633325" y="255092"/>
                  </a:lnTo>
                  <a:lnTo>
                    <a:pt x="633744" y="186434"/>
                  </a:lnTo>
                  <a:lnTo>
                    <a:pt x="634162" y="345405"/>
                  </a:lnTo>
                  <a:lnTo>
                    <a:pt x="634579" y="187212"/>
                  </a:lnTo>
                  <a:lnTo>
                    <a:pt x="634996" y="198631"/>
                  </a:lnTo>
                  <a:lnTo>
                    <a:pt x="635411" y="291268"/>
                  </a:lnTo>
                  <a:lnTo>
                    <a:pt x="635825" y="225287"/>
                  </a:lnTo>
                  <a:lnTo>
                    <a:pt x="636238" y="212649"/>
                  </a:lnTo>
                  <a:lnTo>
                    <a:pt x="636650" y="215692"/>
                  </a:lnTo>
                  <a:lnTo>
                    <a:pt x="637061" y="223785"/>
                  </a:lnTo>
                  <a:lnTo>
                    <a:pt x="637472" y="227215"/>
                  </a:lnTo>
                  <a:lnTo>
                    <a:pt x="637881" y="206148"/>
                  </a:lnTo>
                  <a:lnTo>
                    <a:pt x="638289" y="255165"/>
                  </a:lnTo>
                  <a:lnTo>
                    <a:pt x="638696" y="279742"/>
                  </a:lnTo>
                  <a:lnTo>
                    <a:pt x="639102" y="158235"/>
                  </a:lnTo>
                  <a:lnTo>
                    <a:pt x="639508" y="264579"/>
                  </a:lnTo>
                  <a:lnTo>
                    <a:pt x="639912" y="228694"/>
                  </a:lnTo>
                  <a:lnTo>
                    <a:pt x="640315" y="237234"/>
                  </a:lnTo>
                  <a:lnTo>
                    <a:pt x="640718" y="214763"/>
                  </a:lnTo>
                  <a:lnTo>
                    <a:pt x="641119" y="206761"/>
                  </a:lnTo>
                  <a:lnTo>
                    <a:pt x="641520" y="246155"/>
                  </a:lnTo>
                  <a:lnTo>
                    <a:pt x="641920" y="153174"/>
                  </a:lnTo>
                  <a:lnTo>
                    <a:pt x="642318" y="214402"/>
                  </a:lnTo>
                  <a:lnTo>
                    <a:pt x="642716" y="249555"/>
                  </a:lnTo>
                  <a:lnTo>
                    <a:pt x="643113" y="232471"/>
                  </a:lnTo>
                  <a:lnTo>
                    <a:pt x="643509" y="251870"/>
                  </a:lnTo>
                  <a:lnTo>
                    <a:pt x="643904" y="271980"/>
                  </a:lnTo>
                  <a:lnTo>
                    <a:pt x="644298" y="218779"/>
                  </a:lnTo>
                  <a:lnTo>
                    <a:pt x="644691" y="178725"/>
                  </a:lnTo>
                  <a:lnTo>
                    <a:pt x="645083" y="232530"/>
                  </a:lnTo>
                  <a:lnTo>
                    <a:pt x="645475" y="193334"/>
                  </a:lnTo>
                  <a:lnTo>
                    <a:pt x="645865" y="280973"/>
                  </a:lnTo>
                  <a:lnTo>
                    <a:pt x="646255" y="277879"/>
                  </a:lnTo>
                  <a:lnTo>
                    <a:pt x="646643" y="182367"/>
                  </a:lnTo>
                  <a:lnTo>
                    <a:pt x="647031" y="277457"/>
                  </a:lnTo>
                  <a:lnTo>
                    <a:pt x="647418" y="218409"/>
                  </a:lnTo>
                  <a:lnTo>
                    <a:pt x="647804" y="395820"/>
                  </a:lnTo>
                  <a:lnTo>
                    <a:pt x="648189" y="298744"/>
                  </a:lnTo>
                  <a:lnTo>
                    <a:pt x="648574" y="206935"/>
                  </a:lnTo>
                  <a:lnTo>
                    <a:pt x="648957" y="184154"/>
                  </a:lnTo>
                  <a:lnTo>
                    <a:pt x="649340" y="222016"/>
                  </a:lnTo>
                  <a:lnTo>
                    <a:pt x="649722" y="293529"/>
                  </a:lnTo>
                  <a:lnTo>
                    <a:pt x="650102" y="233387"/>
                  </a:lnTo>
                  <a:lnTo>
                    <a:pt x="650483" y="228339"/>
                  </a:lnTo>
                  <a:lnTo>
                    <a:pt x="650862" y="272449"/>
                  </a:lnTo>
                  <a:lnTo>
                    <a:pt x="651240" y="240670"/>
                  </a:lnTo>
                  <a:lnTo>
                    <a:pt x="651618" y="303104"/>
                  </a:lnTo>
                  <a:lnTo>
                    <a:pt x="651994" y="225764"/>
                  </a:lnTo>
                  <a:lnTo>
                    <a:pt x="652370" y="192377"/>
                  </a:lnTo>
                  <a:lnTo>
                    <a:pt x="652745" y="338485"/>
                  </a:lnTo>
                  <a:lnTo>
                    <a:pt x="653119" y="285978"/>
                  </a:lnTo>
                  <a:lnTo>
                    <a:pt x="653493" y="201252"/>
                  </a:lnTo>
                  <a:lnTo>
                    <a:pt x="653866" y="221343"/>
                  </a:lnTo>
                  <a:lnTo>
                    <a:pt x="654237" y="236845"/>
                  </a:lnTo>
                  <a:lnTo>
                    <a:pt x="654608" y="241524"/>
                  </a:lnTo>
                  <a:lnTo>
                    <a:pt x="654978" y="224168"/>
                  </a:lnTo>
                  <a:lnTo>
                    <a:pt x="655348" y="261494"/>
                  </a:lnTo>
                  <a:lnTo>
                    <a:pt x="655716" y="250036"/>
                  </a:lnTo>
                  <a:lnTo>
                    <a:pt x="656084" y="223347"/>
                  </a:lnTo>
                  <a:lnTo>
                    <a:pt x="656451" y="211726"/>
                  </a:lnTo>
                  <a:lnTo>
                    <a:pt x="656817" y="368586"/>
                  </a:lnTo>
                  <a:lnTo>
                    <a:pt x="657183" y="318211"/>
                  </a:lnTo>
                  <a:lnTo>
                    <a:pt x="657547" y="173154"/>
                  </a:lnTo>
                  <a:lnTo>
                    <a:pt x="657911" y="177265"/>
                  </a:lnTo>
                  <a:lnTo>
                    <a:pt x="658274" y="272443"/>
                  </a:lnTo>
                  <a:lnTo>
                    <a:pt x="658637" y="252840"/>
                  </a:lnTo>
                  <a:lnTo>
                    <a:pt x="658998" y="246167"/>
                  </a:lnTo>
                  <a:lnTo>
                    <a:pt x="659359" y="204698"/>
                  </a:lnTo>
                  <a:lnTo>
                    <a:pt x="659719" y="321049"/>
                  </a:lnTo>
                  <a:lnTo>
                    <a:pt x="660078" y="226101"/>
                  </a:lnTo>
                  <a:lnTo>
                    <a:pt x="660437" y="247725"/>
                  </a:lnTo>
                  <a:lnTo>
                    <a:pt x="660795" y="269361"/>
                  </a:lnTo>
                  <a:lnTo>
                    <a:pt x="661152" y="204743"/>
                  </a:lnTo>
                  <a:lnTo>
                    <a:pt x="661508" y="123586"/>
                  </a:lnTo>
                  <a:lnTo>
                    <a:pt x="661863" y="260986"/>
                  </a:lnTo>
                  <a:lnTo>
                    <a:pt x="662218" y="201207"/>
                  </a:lnTo>
                  <a:lnTo>
                    <a:pt x="662572" y="233967"/>
                  </a:lnTo>
                  <a:lnTo>
                    <a:pt x="662926" y="249460"/>
                  </a:lnTo>
                  <a:lnTo>
                    <a:pt x="663278" y="253054"/>
                  </a:lnTo>
                  <a:lnTo>
                    <a:pt x="663630" y="227811"/>
                  </a:lnTo>
                  <a:lnTo>
                    <a:pt x="663981" y="289014"/>
                  </a:lnTo>
                  <a:lnTo>
                    <a:pt x="664332" y="150160"/>
                  </a:lnTo>
                  <a:lnTo>
                    <a:pt x="664682" y="300560"/>
                  </a:lnTo>
                  <a:lnTo>
                    <a:pt x="665030" y="218909"/>
                  </a:lnTo>
                  <a:lnTo>
                    <a:pt x="665379" y="246273"/>
                  </a:lnTo>
                  <a:lnTo>
                    <a:pt x="665726" y="236786"/>
                  </a:lnTo>
                  <a:lnTo>
                    <a:pt x="666073" y="298007"/>
                  </a:lnTo>
                  <a:lnTo>
                    <a:pt x="666419" y="207910"/>
                  </a:lnTo>
                  <a:lnTo>
                    <a:pt x="666765" y="230101"/>
                  </a:lnTo>
                  <a:lnTo>
                    <a:pt x="667110" y="276537"/>
                  </a:lnTo>
                  <a:lnTo>
                    <a:pt x="667454" y="332781"/>
                  </a:lnTo>
                  <a:lnTo>
                    <a:pt x="667797" y="269838"/>
                  </a:lnTo>
                  <a:lnTo>
                    <a:pt x="668140" y="339075"/>
                  </a:lnTo>
                  <a:lnTo>
                    <a:pt x="668482" y="228458"/>
                  </a:lnTo>
                  <a:lnTo>
                    <a:pt x="668823" y="265600"/>
                  </a:lnTo>
                  <a:lnTo>
                    <a:pt x="669164" y="257520"/>
                  </a:lnTo>
                  <a:lnTo>
                    <a:pt x="669504" y="244374"/>
                  </a:lnTo>
                  <a:lnTo>
                    <a:pt x="669843" y="240098"/>
                  </a:lnTo>
                  <a:lnTo>
                    <a:pt x="670182" y="317813"/>
                  </a:lnTo>
                  <a:lnTo>
                    <a:pt x="670520" y="246050"/>
                  </a:lnTo>
                  <a:lnTo>
                    <a:pt x="670857" y="251584"/>
                  </a:lnTo>
                  <a:lnTo>
                    <a:pt x="671194" y="210452"/>
                  </a:lnTo>
                  <a:lnTo>
                    <a:pt x="671529" y="219531"/>
                  </a:lnTo>
                  <a:lnTo>
                    <a:pt x="671865" y="319567"/>
                  </a:lnTo>
                  <a:lnTo>
                    <a:pt x="672199" y="235720"/>
                  </a:lnTo>
                  <a:lnTo>
                    <a:pt x="672533" y="233537"/>
                  </a:lnTo>
                  <a:lnTo>
                    <a:pt x="672867" y="258759"/>
                  </a:lnTo>
                  <a:lnTo>
                    <a:pt x="673199" y="265728"/>
                  </a:lnTo>
                  <a:lnTo>
                    <a:pt x="673531" y="263226"/>
                  </a:lnTo>
                  <a:lnTo>
                    <a:pt x="673863" y="308483"/>
                  </a:lnTo>
                  <a:lnTo>
                    <a:pt x="674194" y="270196"/>
                  </a:lnTo>
                  <a:lnTo>
                    <a:pt x="674524" y="211424"/>
                  </a:lnTo>
                  <a:lnTo>
                    <a:pt x="674853" y="264635"/>
                  </a:lnTo>
                  <a:lnTo>
                    <a:pt x="675182" y="304697"/>
                  </a:lnTo>
                  <a:lnTo>
                    <a:pt x="675510" y="206473"/>
                  </a:lnTo>
                  <a:lnTo>
                    <a:pt x="675838" y="319807"/>
                  </a:lnTo>
                  <a:lnTo>
                    <a:pt x="676165" y="188464"/>
                  </a:lnTo>
                  <a:lnTo>
                    <a:pt x="676491" y="356530"/>
                  </a:lnTo>
                  <a:lnTo>
                    <a:pt x="676817" y="235934"/>
                  </a:lnTo>
                  <a:lnTo>
                    <a:pt x="677142" y="318728"/>
                  </a:lnTo>
                  <a:lnTo>
                    <a:pt x="677466" y="260063"/>
                  </a:lnTo>
                  <a:lnTo>
                    <a:pt x="677790" y="310553"/>
                  </a:lnTo>
                  <a:lnTo>
                    <a:pt x="678113" y="227711"/>
                  </a:lnTo>
                  <a:lnTo>
                    <a:pt x="678436" y="219401"/>
                  </a:lnTo>
                  <a:lnTo>
                    <a:pt x="678758" y="237992"/>
                  </a:lnTo>
                  <a:lnTo>
                    <a:pt x="679400" y="376853"/>
                  </a:lnTo>
                  <a:lnTo>
                    <a:pt x="679721" y="292278"/>
                  </a:lnTo>
                  <a:lnTo>
                    <a:pt x="680040" y="297806"/>
                  </a:lnTo>
                  <a:lnTo>
                    <a:pt x="680359" y="289125"/>
                  </a:lnTo>
                  <a:lnTo>
                    <a:pt x="680678" y="377027"/>
                  </a:lnTo>
                  <a:lnTo>
                    <a:pt x="680995" y="334067"/>
                  </a:lnTo>
                  <a:lnTo>
                    <a:pt x="681313" y="218116"/>
                  </a:lnTo>
                  <a:lnTo>
                    <a:pt x="681629" y="375686"/>
                  </a:lnTo>
                  <a:lnTo>
                    <a:pt x="682261" y="210987"/>
                  </a:lnTo>
                  <a:lnTo>
                    <a:pt x="682576" y="225457"/>
                  </a:lnTo>
                  <a:lnTo>
                    <a:pt x="682890" y="271094"/>
                  </a:lnTo>
                  <a:lnTo>
                    <a:pt x="683204" y="244209"/>
                  </a:lnTo>
                  <a:lnTo>
                    <a:pt x="683517" y="247277"/>
                  </a:lnTo>
                  <a:lnTo>
                    <a:pt x="683830" y="268518"/>
                  </a:lnTo>
                  <a:lnTo>
                    <a:pt x="684142" y="245422"/>
                  </a:lnTo>
                  <a:lnTo>
                    <a:pt x="684453" y="409526"/>
                  </a:lnTo>
                  <a:lnTo>
                    <a:pt x="684764" y="315721"/>
                  </a:lnTo>
                  <a:lnTo>
                    <a:pt x="685074" y="222070"/>
                  </a:lnTo>
                  <a:lnTo>
                    <a:pt x="685384" y="278252"/>
                  </a:lnTo>
                  <a:lnTo>
                    <a:pt x="685693" y="310997"/>
                  </a:lnTo>
                  <a:lnTo>
                    <a:pt x="686002" y="448660"/>
                  </a:lnTo>
                  <a:lnTo>
                    <a:pt x="686310" y="291170"/>
                  </a:lnTo>
                  <a:lnTo>
                    <a:pt x="686618" y="299357"/>
                  </a:lnTo>
                  <a:lnTo>
                    <a:pt x="686925" y="273535"/>
                  </a:lnTo>
                  <a:lnTo>
                    <a:pt x="687231" y="312909"/>
                  </a:lnTo>
                  <a:lnTo>
                    <a:pt x="687537" y="237617"/>
                  </a:lnTo>
                  <a:lnTo>
                    <a:pt x="687842" y="281087"/>
                  </a:lnTo>
                  <a:lnTo>
                    <a:pt x="688147" y="230705"/>
                  </a:lnTo>
                  <a:lnTo>
                    <a:pt x="688451" y="284462"/>
                  </a:lnTo>
                  <a:lnTo>
                    <a:pt x="688755" y="221811"/>
                  </a:lnTo>
                  <a:lnTo>
                    <a:pt x="689058" y="263097"/>
                  </a:lnTo>
                  <a:lnTo>
                    <a:pt x="689361" y="319792"/>
                  </a:lnTo>
                  <a:lnTo>
                    <a:pt x="689663" y="300209"/>
                  </a:lnTo>
                  <a:lnTo>
                    <a:pt x="689964" y="279788"/>
                  </a:lnTo>
                  <a:lnTo>
                    <a:pt x="690265" y="326326"/>
                  </a:lnTo>
                  <a:lnTo>
                    <a:pt x="690566" y="216145"/>
                  </a:lnTo>
                  <a:lnTo>
                    <a:pt x="690866" y="240791"/>
                  </a:lnTo>
                  <a:lnTo>
                    <a:pt x="691165" y="360253"/>
                  </a:lnTo>
                  <a:lnTo>
                    <a:pt x="691464" y="325007"/>
                  </a:lnTo>
                  <a:lnTo>
                    <a:pt x="691763" y="233426"/>
                  </a:lnTo>
                  <a:lnTo>
                    <a:pt x="692358" y="277812"/>
                  </a:lnTo>
                  <a:lnTo>
                    <a:pt x="692655" y="350786"/>
                  </a:lnTo>
                  <a:lnTo>
                    <a:pt x="692951" y="416591"/>
                  </a:lnTo>
                  <a:lnTo>
                    <a:pt x="693247" y="246861"/>
                  </a:lnTo>
                  <a:lnTo>
                    <a:pt x="693542" y="238689"/>
                  </a:lnTo>
                  <a:lnTo>
                    <a:pt x="693837" y="278735"/>
                  </a:lnTo>
                  <a:lnTo>
                    <a:pt x="694131" y="191968"/>
                  </a:lnTo>
                  <a:lnTo>
                    <a:pt x="694425" y="302612"/>
                  </a:lnTo>
                  <a:lnTo>
                    <a:pt x="694718" y="333195"/>
                  </a:lnTo>
                  <a:lnTo>
                    <a:pt x="695011" y="262066"/>
                  </a:lnTo>
                  <a:lnTo>
                    <a:pt x="695303" y="254039"/>
                  </a:lnTo>
                  <a:lnTo>
                    <a:pt x="695886" y="327355"/>
                  </a:lnTo>
                  <a:lnTo>
                    <a:pt x="696177" y="277659"/>
                  </a:lnTo>
                  <a:lnTo>
                    <a:pt x="696468" y="274972"/>
                  </a:lnTo>
                  <a:lnTo>
                    <a:pt x="696757" y="292071"/>
                  </a:lnTo>
                  <a:lnTo>
                    <a:pt x="697047" y="309869"/>
                  </a:lnTo>
                  <a:lnTo>
                    <a:pt x="697335" y="249766"/>
                  </a:lnTo>
                  <a:lnTo>
                    <a:pt x="697624" y="289704"/>
                  </a:lnTo>
                  <a:lnTo>
                    <a:pt x="697912" y="269896"/>
                  </a:lnTo>
                  <a:lnTo>
                    <a:pt x="698199" y="316550"/>
                  </a:lnTo>
                  <a:lnTo>
                    <a:pt x="698486" y="247737"/>
                  </a:lnTo>
                  <a:lnTo>
                    <a:pt x="698772" y="329038"/>
                  </a:lnTo>
                  <a:lnTo>
                    <a:pt x="699058" y="298208"/>
                  </a:lnTo>
                  <a:lnTo>
                    <a:pt x="699344" y="308524"/>
                  </a:lnTo>
                  <a:lnTo>
                    <a:pt x="699629" y="127848"/>
                  </a:lnTo>
                  <a:lnTo>
                    <a:pt x="700197" y="296863"/>
                  </a:lnTo>
                  <a:lnTo>
                    <a:pt x="700481" y="294207"/>
                  </a:lnTo>
                  <a:lnTo>
                    <a:pt x="700764" y="282544"/>
                  </a:lnTo>
                  <a:lnTo>
                    <a:pt x="701046" y="282893"/>
                  </a:lnTo>
                  <a:lnTo>
                    <a:pt x="701328" y="319824"/>
                  </a:lnTo>
                  <a:lnTo>
                    <a:pt x="701610" y="310447"/>
                  </a:lnTo>
                  <a:lnTo>
                    <a:pt x="701891" y="350520"/>
                  </a:lnTo>
                  <a:lnTo>
                    <a:pt x="702452" y="266592"/>
                  </a:lnTo>
                  <a:lnTo>
                    <a:pt x="702732" y="240169"/>
                  </a:lnTo>
                  <a:lnTo>
                    <a:pt x="703012" y="276583"/>
                  </a:lnTo>
                  <a:lnTo>
                    <a:pt x="703290" y="237574"/>
                  </a:lnTo>
                  <a:lnTo>
                    <a:pt x="703847" y="272094"/>
                  </a:lnTo>
                  <a:lnTo>
                    <a:pt x="704124" y="260193"/>
                  </a:lnTo>
                  <a:lnTo>
                    <a:pt x="704402" y="353632"/>
                  </a:lnTo>
                  <a:lnTo>
                    <a:pt x="704678" y="228737"/>
                  </a:lnTo>
                  <a:lnTo>
                    <a:pt x="705230" y="336648"/>
                  </a:lnTo>
                  <a:lnTo>
                    <a:pt x="705505" y="274138"/>
                  </a:lnTo>
                  <a:lnTo>
                    <a:pt x="705780" y="242152"/>
                  </a:lnTo>
                  <a:lnTo>
                    <a:pt x="706055" y="243589"/>
                  </a:lnTo>
                  <a:lnTo>
                    <a:pt x="706329" y="359120"/>
                  </a:lnTo>
                  <a:lnTo>
                    <a:pt x="706602" y="266845"/>
                  </a:lnTo>
                  <a:lnTo>
                    <a:pt x="706876" y="349095"/>
                  </a:lnTo>
                  <a:lnTo>
                    <a:pt x="707420" y="269519"/>
                  </a:lnTo>
                  <a:lnTo>
                    <a:pt x="707692" y="266721"/>
                  </a:lnTo>
                  <a:lnTo>
                    <a:pt x="708235" y="249093"/>
                  </a:lnTo>
                  <a:lnTo>
                    <a:pt x="708505" y="338296"/>
                  </a:lnTo>
                  <a:lnTo>
                    <a:pt x="708775" y="257647"/>
                  </a:lnTo>
                  <a:lnTo>
                    <a:pt x="709045" y="240047"/>
                  </a:lnTo>
                  <a:lnTo>
                    <a:pt x="709314" y="409135"/>
                  </a:lnTo>
                  <a:lnTo>
                    <a:pt x="709583" y="299220"/>
                  </a:lnTo>
                  <a:lnTo>
                    <a:pt x="709851" y="289679"/>
                  </a:lnTo>
                  <a:lnTo>
                    <a:pt x="710119" y="363364"/>
                  </a:lnTo>
                  <a:lnTo>
                    <a:pt x="710387" y="250368"/>
                  </a:lnTo>
                  <a:lnTo>
                    <a:pt x="710654" y="253088"/>
                  </a:lnTo>
                  <a:lnTo>
                    <a:pt x="710921" y="208982"/>
                  </a:lnTo>
                  <a:lnTo>
                    <a:pt x="711187" y="224881"/>
                  </a:lnTo>
                  <a:lnTo>
                    <a:pt x="711453" y="215539"/>
                  </a:lnTo>
                  <a:lnTo>
                    <a:pt x="711718" y="291548"/>
                  </a:lnTo>
                  <a:lnTo>
                    <a:pt x="711983" y="240922"/>
                  </a:lnTo>
                  <a:lnTo>
                    <a:pt x="712512" y="402586"/>
                  </a:lnTo>
                  <a:lnTo>
                    <a:pt x="712776" y="320135"/>
                  </a:lnTo>
                  <a:lnTo>
                    <a:pt x="713040" y="279964"/>
                  </a:lnTo>
                  <a:lnTo>
                    <a:pt x="713303" y="283725"/>
                  </a:lnTo>
                  <a:lnTo>
                    <a:pt x="713828" y="401292"/>
                  </a:lnTo>
                  <a:lnTo>
                    <a:pt x="714089" y="243310"/>
                  </a:lnTo>
                  <a:lnTo>
                    <a:pt x="714351" y="349302"/>
                  </a:lnTo>
                  <a:lnTo>
                    <a:pt x="714612" y="283157"/>
                  </a:lnTo>
                  <a:lnTo>
                    <a:pt x="714872" y="285456"/>
                  </a:lnTo>
                  <a:lnTo>
                    <a:pt x="715133" y="425832"/>
                  </a:lnTo>
                  <a:lnTo>
                    <a:pt x="715392" y="235337"/>
                  </a:lnTo>
                  <a:lnTo>
                    <a:pt x="715652" y="315641"/>
                  </a:lnTo>
                  <a:lnTo>
                    <a:pt x="715911" y="317643"/>
                  </a:lnTo>
                  <a:lnTo>
                    <a:pt x="716169" y="341660"/>
                  </a:lnTo>
                  <a:lnTo>
                    <a:pt x="716428" y="256040"/>
                  </a:lnTo>
                  <a:lnTo>
                    <a:pt x="716686" y="290373"/>
                  </a:lnTo>
                  <a:lnTo>
                    <a:pt x="716943" y="366418"/>
                  </a:lnTo>
                  <a:lnTo>
                    <a:pt x="717200" y="257001"/>
                  </a:lnTo>
                  <a:lnTo>
                    <a:pt x="717457" y="280028"/>
                  </a:lnTo>
                  <a:lnTo>
                    <a:pt x="717713" y="313646"/>
                  </a:lnTo>
                  <a:lnTo>
                    <a:pt x="717969" y="305760"/>
                  </a:lnTo>
                  <a:lnTo>
                    <a:pt x="718225" y="318462"/>
                  </a:lnTo>
                  <a:lnTo>
                    <a:pt x="718480" y="302575"/>
                  </a:lnTo>
                  <a:lnTo>
                    <a:pt x="718989" y="271293"/>
                  </a:lnTo>
                  <a:lnTo>
                    <a:pt x="719243" y="309663"/>
                  </a:lnTo>
                  <a:lnTo>
                    <a:pt x="719497" y="265418"/>
                  </a:lnTo>
                  <a:lnTo>
                    <a:pt x="719750" y="265964"/>
                  </a:lnTo>
                  <a:lnTo>
                    <a:pt x="720003" y="287074"/>
                  </a:lnTo>
                  <a:lnTo>
                    <a:pt x="720255" y="284247"/>
                  </a:lnTo>
                  <a:lnTo>
                    <a:pt x="720508" y="265936"/>
                  </a:lnTo>
                  <a:lnTo>
                    <a:pt x="720759" y="242488"/>
                  </a:lnTo>
                  <a:lnTo>
                    <a:pt x="721011" y="271704"/>
                  </a:lnTo>
                  <a:lnTo>
                    <a:pt x="721262" y="270390"/>
                  </a:lnTo>
                  <a:lnTo>
                    <a:pt x="721763" y="290143"/>
                  </a:lnTo>
                  <a:lnTo>
                    <a:pt x="722013" y="322405"/>
                  </a:lnTo>
                  <a:lnTo>
                    <a:pt x="722512" y="251536"/>
                  </a:lnTo>
                  <a:lnTo>
                    <a:pt x="722760" y="312230"/>
                  </a:lnTo>
                  <a:lnTo>
                    <a:pt x="723009" y="322402"/>
                  </a:lnTo>
                  <a:lnTo>
                    <a:pt x="723257" y="284785"/>
                  </a:lnTo>
                  <a:lnTo>
                    <a:pt x="723505" y="322016"/>
                  </a:lnTo>
                  <a:lnTo>
                    <a:pt x="723752" y="240037"/>
                  </a:lnTo>
                  <a:lnTo>
                    <a:pt x="723999" y="296693"/>
                  </a:lnTo>
                  <a:lnTo>
                    <a:pt x="724246" y="312520"/>
                  </a:lnTo>
                  <a:lnTo>
                    <a:pt x="724492" y="371802"/>
                  </a:lnTo>
                  <a:lnTo>
                    <a:pt x="724738" y="361802"/>
                  </a:lnTo>
                  <a:lnTo>
                    <a:pt x="724984" y="391511"/>
                  </a:lnTo>
                  <a:lnTo>
                    <a:pt x="725229" y="256877"/>
                  </a:lnTo>
                  <a:lnTo>
                    <a:pt x="725474" y="276075"/>
                  </a:lnTo>
                  <a:lnTo>
                    <a:pt x="725719" y="255255"/>
                  </a:lnTo>
                  <a:lnTo>
                    <a:pt x="725963" y="310174"/>
                  </a:lnTo>
                  <a:lnTo>
                    <a:pt x="726207" y="295603"/>
                  </a:lnTo>
                  <a:lnTo>
                    <a:pt x="726450" y="415791"/>
                  </a:lnTo>
                  <a:lnTo>
                    <a:pt x="726693" y="277750"/>
                  </a:lnTo>
                  <a:lnTo>
                    <a:pt x="726936" y="291835"/>
                  </a:lnTo>
                  <a:lnTo>
                    <a:pt x="727179" y="356010"/>
                  </a:lnTo>
                  <a:lnTo>
                    <a:pt x="727421" y="432971"/>
                  </a:lnTo>
                  <a:lnTo>
                    <a:pt x="727663" y="308881"/>
                  </a:lnTo>
                  <a:lnTo>
                    <a:pt x="727904" y="317397"/>
                  </a:lnTo>
                  <a:lnTo>
                    <a:pt x="728145" y="283393"/>
                  </a:lnTo>
                  <a:lnTo>
                    <a:pt x="728386" y="300181"/>
                  </a:lnTo>
                  <a:lnTo>
                    <a:pt x="728627" y="465807"/>
                  </a:lnTo>
                  <a:lnTo>
                    <a:pt x="728867" y="263136"/>
                  </a:lnTo>
                  <a:lnTo>
                    <a:pt x="729106" y="283808"/>
                  </a:lnTo>
                  <a:lnTo>
                    <a:pt x="729346" y="380446"/>
                  </a:lnTo>
                  <a:lnTo>
                    <a:pt x="729824" y="326235"/>
                  </a:lnTo>
                  <a:lnTo>
                    <a:pt x="730062" y="286951"/>
                  </a:lnTo>
                  <a:lnTo>
                    <a:pt x="730300" y="341674"/>
                  </a:lnTo>
                  <a:lnTo>
                    <a:pt x="730538" y="331670"/>
                  </a:lnTo>
                  <a:lnTo>
                    <a:pt x="730775" y="116436"/>
                  </a:lnTo>
                  <a:lnTo>
                    <a:pt x="731249" y="333798"/>
                  </a:lnTo>
                  <a:lnTo>
                    <a:pt x="731486" y="286475"/>
                  </a:lnTo>
                  <a:lnTo>
                    <a:pt x="731722" y="319672"/>
                  </a:lnTo>
                  <a:lnTo>
                    <a:pt x="731958" y="314684"/>
                  </a:lnTo>
                  <a:lnTo>
                    <a:pt x="732193" y="333887"/>
                  </a:lnTo>
                  <a:lnTo>
                    <a:pt x="732663" y="277068"/>
                  </a:lnTo>
                  <a:lnTo>
                    <a:pt x="732898" y="303235"/>
                  </a:lnTo>
                  <a:lnTo>
                    <a:pt x="733132" y="398789"/>
                  </a:lnTo>
                  <a:lnTo>
                    <a:pt x="733366" y="324328"/>
                  </a:lnTo>
                  <a:lnTo>
                    <a:pt x="733599" y="352595"/>
                  </a:lnTo>
                  <a:lnTo>
                    <a:pt x="733832" y="304646"/>
                  </a:lnTo>
                  <a:lnTo>
                    <a:pt x="734065" y="341991"/>
                  </a:lnTo>
                  <a:lnTo>
                    <a:pt x="734298" y="404715"/>
                  </a:lnTo>
                  <a:lnTo>
                    <a:pt x="734530" y="312859"/>
                  </a:lnTo>
                  <a:lnTo>
                    <a:pt x="734762" y="379382"/>
                  </a:lnTo>
                  <a:lnTo>
                    <a:pt x="734994" y="306637"/>
                  </a:lnTo>
                  <a:lnTo>
                    <a:pt x="735225" y="355288"/>
                  </a:lnTo>
                  <a:lnTo>
                    <a:pt x="735456" y="263825"/>
                  </a:lnTo>
                  <a:lnTo>
                    <a:pt x="735687" y="267529"/>
                  </a:lnTo>
                  <a:lnTo>
                    <a:pt x="735917" y="336000"/>
                  </a:lnTo>
                  <a:lnTo>
                    <a:pt x="736147" y="271171"/>
                  </a:lnTo>
                  <a:lnTo>
                    <a:pt x="736377" y="337703"/>
                  </a:lnTo>
                  <a:lnTo>
                    <a:pt x="736607" y="221672"/>
                  </a:lnTo>
                  <a:lnTo>
                    <a:pt x="736836" y="347246"/>
                  </a:lnTo>
                  <a:lnTo>
                    <a:pt x="737065" y="301934"/>
                  </a:lnTo>
                  <a:lnTo>
                    <a:pt x="737521" y="254792"/>
                  </a:lnTo>
                  <a:lnTo>
                    <a:pt x="737749" y="393802"/>
                  </a:lnTo>
                  <a:lnTo>
                    <a:pt x="737977" y="513447"/>
                  </a:lnTo>
                  <a:lnTo>
                    <a:pt x="738204" y="280448"/>
                  </a:lnTo>
                  <a:lnTo>
                    <a:pt x="738431" y="308756"/>
                  </a:lnTo>
                  <a:lnTo>
                    <a:pt x="738658" y="297378"/>
                  </a:lnTo>
                  <a:lnTo>
                    <a:pt x="738884" y="357535"/>
                  </a:lnTo>
                  <a:lnTo>
                    <a:pt x="739110" y="340278"/>
                  </a:lnTo>
                  <a:lnTo>
                    <a:pt x="739336" y="316709"/>
                  </a:lnTo>
                  <a:lnTo>
                    <a:pt x="739787" y="261694"/>
                  </a:lnTo>
                  <a:lnTo>
                    <a:pt x="740012" y="354317"/>
                  </a:lnTo>
                  <a:lnTo>
                    <a:pt x="740237" y="316696"/>
                  </a:lnTo>
                  <a:lnTo>
                    <a:pt x="740461" y="352598"/>
                  </a:lnTo>
                  <a:lnTo>
                    <a:pt x="740685" y="265125"/>
                  </a:lnTo>
                  <a:lnTo>
                    <a:pt x="741132" y="422984"/>
                  </a:lnTo>
                  <a:lnTo>
                    <a:pt x="741355" y="416338"/>
                  </a:lnTo>
                  <a:lnTo>
                    <a:pt x="741578" y="270317"/>
                  </a:lnTo>
                  <a:lnTo>
                    <a:pt x="742023" y="371876"/>
                  </a:lnTo>
                  <a:lnTo>
                    <a:pt x="742245" y="290200"/>
                  </a:lnTo>
                  <a:lnTo>
                    <a:pt x="742688" y="353658"/>
                  </a:lnTo>
                  <a:lnTo>
                    <a:pt x="742909" y="290052"/>
                  </a:lnTo>
                  <a:lnTo>
                    <a:pt x="743130" y="320058"/>
                  </a:lnTo>
                  <a:lnTo>
                    <a:pt x="743351" y="311551"/>
                  </a:lnTo>
                  <a:lnTo>
                    <a:pt x="743571" y="371193"/>
                  </a:lnTo>
                  <a:lnTo>
                    <a:pt x="744011" y="284342"/>
                  </a:lnTo>
                  <a:lnTo>
                    <a:pt x="744230" y="318736"/>
                  </a:lnTo>
                  <a:lnTo>
                    <a:pt x="744449" y="289926"/>
                  </a:lnTo>
                  <a:lnTo>
                    <a:pt x="744887" y="336562"/>
                  </a:lnTo>
                  <a:lnTo>
                    <a:pt x="745105" y="325280"/>
                  </a:lnTo>
                  <a:lnTo>
                    <a:pt x="745541" y="287301"/>
                  </a:lnTo>
                  <a:lnTo>
                    <a:pt x="745758" y="283810"/>
                  </a:lnTo>
                  <a:lnTo>
                    <a:pt x="746409" y="316350"/>
                  </a:lnTo>
                  <a:lnTo>
                    <a:pt x="746626" y="317231"/>
                  </a:lnTo>
                  <a:lnTo>
                    <a:pt x="746842" y="491265"/>
                  </a:lnTo>
                  <a:lnTo>
                    <a:pt x="747058" y="326802"/>
                  </a:lnTo>
                  <a:lnTo>
                    <a:pt x="747273" y="339279"/>
                  </a:lnTo>
                  <a:lnTo>
                    <a:pt x="747489" y="323147"/>
                  </a:lnTo>
                  <a:lnTo>
                    <a:pt x="747704" y="476782"/>
                  </a:lnTo>
                  <a:lnTo>
                    <a:pt x="747918" y="349791"/>
                  </a:lnTo>
                  <a:lnTo>
                    <a:pt x="748133" y="364320"/>
                  </a:lnTo>
                  <a:lnTo>
                    <a:pt x="748347" y="284795"/>
                  </a:lnTo>
                  <a:lnTo>
                    <a:pt x="748561" y="307171"/>
                  </a:lnTo>
                  <a:lnTo>
                    <a:pt x="748775" y="352825"/>
                  </a:lnTo>
                  <a:lnTo>
                    <a:pt x="749201" y="324003"/>
                  </a:lnTo>
                  <a:lnTo>
                    <a:pt x="749414" y="347847"/>
                  </a:lnTo>
                  <a:lnTo>
                    <a:pt x="749627" y="297775"/>
                  </a:lnTo>
                  <a:lnTo>
                    <a:pt x="749839" y="309166"/>
                  </a:lnTo>
                  <a:lnTo>
                    <a:pt x="750051" y="347549"/>
                  </a:lnTo>
                  <a:lnTo>
                    <a:pt x="750263" y="229322"/>
                  </a:lnTo>
                  <a:lnTo>
                    <a:pt x="750686" y="316630"/>
                  </a:lnTo>
                  <a:lnTo>
                    <a:pt x="750897" y="336269"/>
                  </a:lnTo>
                  <a:lnTo>
                    <a:pt x="751108" y="468051"/>
                  </a:lnTo>
                  <a:lnTo>
                    <a:pt x="751318" y="281643"/>
                  </a:lnTo>
                  <a:lnTo>
                    <a:pt x="751528" y="297320"/>
                  </a:lnTo>
                  <a:lnTo>
                    <a:pt x="751738" y="417048"/>
                  </a:lnTo>
                  <a:lnTo>
                    <a:pt x="751948" y="267333"/>
                  </a:lnTo>
                  <a:lnTo>
                    <a:pt x="752158" y="304248"/>
                  </a:lnTo>
                  <a:lnTo>
                    <a:pt x="752367" y="376095"/>
                  </a:lnTo>
                  <a:lnTo>
                    <a:pt x="752576" y="316911"/>
                  </a:lnTo>
                  <a:lnTo>
                    <a:pt x="752785" y="350905"/>
                  </a:lnTo>
                  <a:lnTo>
                    <a:pt x="752993" y="317321"/>
                  </a:lnTo>
                  <a:lnTo>
                    <a:pt x="753201" y="289824"/>
                  </a:lnTo>
                  <a:lnTo>
                    <a:pt x="753409" y="384737"/>
                  </a:lnTo>
                  <a:lnTo>
                    <a:pt x="753617" y="300973"/>
                  </a:lnTo>
                  <a:lnTo>
                    <a:pt x="753824" y="310938"/>
                  </a:lnTo>
                  <a:lnTo>
                    <a:pt x="754239" y="409695"/>
                  </a:lnTo>
                  <a:lnTo>
                    <a:pt x="754445" y="345105"/>
                  </a:lnTo>
                  <a:lnTo>
                    <a:pt x="754652" y="319227"/>
                  </a:lnTo>
                  <a:lnTo>
                    <a:pt x="754858" y="339345"/>
                  </a:lnTo>
                  <a:lnTo>
                    <a:pt x="755064" y="365737"/>
                  </a:lnTo>
                  <a:lnTo>
                    <a:pt x="755269" y="326659"/>
                  </a:lnTo>
                  <a:lnTo>
                    <a:pt x="755680" y="340599"/>
                  </a:lnTo>
                  <a:lnTo>
                    <a:pt x="755885" y="304981"/>
                  </a:lnTo>
                  <a:lnTo>
                    <a:pt x="756294" y="278095"/>
                  </a:lnTo>
                  <a:lnTo>
                    <a:pt x="756498" y="297774"/>
                  </a:lnTo>
                  <a:lnTo>
                    <a:pt x="756702" y="314593"/>
                  </a:lnTo>
                  <a:lnTo>
                    <a:pt x="756906" y="352994"/>
                  </a:lnTo>
                  <a:lnTo>
                    <a:pt x="757110" y="130539"/>
                  </a:lnTo>
                  <a:lnTo>
                    <a:pt x="757313" y="369591"/>
                  </a:lnTo>
                  <a:lnTo>
                    <a:pt x="757516" y="370819"/>
                  </a:lnTo>
                  <a:lnTo>
                    <a:pt x="757921" y="271310"/>
                  </a:lnTo>
                  <a:lnTo>
                    <a:pt x="758124" y="300966"/>
                  </a:lnTo>
                  <a:lnTo>
                    <a:pt x="758527" y="364176"/>
                  </a:lnTo>
                  <a:lnTo>
                    <a:pt x="758729" y="335351"/>
                  </a:lnTo>
                  <a:lnTo>
                    <a:pt x="759131" y="301488"/>
                  </a:lnTo>
                  <a:lnTo>
                    <a:pt x="759332" y="599404"/>
                  </a:lnTo>
                  <a:lnTo>
                    <a:pt x="759533" y="425205"/>
                  </a:lnTo>
                  <a:lnTo>
                    <a:pt x="759733" y="298028"/>
                  </a:lnTo>
                  <a:lnTo>
                    <a:pt x="759933" y="308871"/>
                  </a:lnTo>
                  <a:lnTo>
                    <a:pt x="760133" y="345845"/>
                  </a:lnTo>
                  <a:lnTo>
                    <a:pt x="760333" y="421341"/>
                  </a:lnTo>
                  <a:lnTo>
                    <a:pt x="760532" y="316057"/>
                  </a:lnTo>
                  <a:lnTo>
                    <a:pt x="760732" y="415211"/>
                  </a:lnTo>
                  <a:lnTo>
                    <a:pt x="760931" y="277346"/>
                  </a:lnTo>
                  <a:lnTo>
                    <a:pt x="761129" y="370688"/>
                  </a:lnTo>
                  <a:lnTo>
                    <a:pt x="761526" y="366425"/>
                  </a:lnTo>
                  <a:lnTo>
                    <a:pt x="761724" y="353230"/>
                  </a:lnTo>
                  <a:lnTo>
                    <a:pt x="762120" y="290700"/>
                  </a:lnTo>
                  <a:lnTo>
                    <a:pt x="762317" y="307292"/>
                  </a:lnTo>
                  <a:lnTo>
                    <a:pt x="762908" y="248750"/>
                  </a:lnTo>
                  <a:lnTo>
                    <a:pt x="763104" y="306571"/>
                  </a:lnTo>
                  <a:lnTo>
                    <a:pt x="763497" y="340421"/>
                  </a:lnTo>
                  <a:lnTo>
                    <a:pt x="763693" y="298605"/>
                  </a:lnTo>
                  <a:lnTo>
                    <a:pt x="763888" y="326025"/>
                  </a:lnTo>
                  <a:lnTo>
                    <a:pt x="764084" y="247766"/>
                  </a:lnTo>
                  <a:lnTo>
                    <a:pt x="764279" y="309523"/>
                  </a:lnTo>
                  <a:lnTo>
                    <a:pt x="764474" y="309989"/>
                  </a:lnTo>
                  <a:lnTo>
                    <a:pt x="764863" y="350265"/>
                  </a:lnTo>
                  <a:lnTo>
                    <a:pt x="765057" y="286691"/>
                  </a:lnTo>
                  <a:lnTo>
                    <a:pt x="765251" y="380329"/>
                  </a:lnTo>
                  <a:lnTo>
                    <a:pt x="765638" y="310759"/>
                  </a:lnTo>
                  <a:lnTo>
                    <a:pt x="765832" y="330343"/>
                  </a:lnTo>
                  <a:lnTo>
                    <a:pt x="766025" y="327728"/>
                  </a:lnTo>
                  <a:lnTo>
                    <a:pt x="766218" y="302845"/>
                  </a:lnTo>
                  <a:lnTo>
                    <a:pt x="766410" y="374506"/>
                  </a:lnTo>
                  <a:lnTo>
                    <a:pt x="766603" y="351267"/>
                  </a:lnTo>
                  <a:lnTo>
                    <a:pt x="766987" y="312380"/>
                  </a:lnTo>
                  <a:lnTo>
                    <a:pt x="767179" y="406350"/>
                  </a:lnTo>
                  <a:lnTo>
                    <a:pt x="767371" y="330531"/>
                  </a:lnTo>
                  <a:lnTo>
                    <a:pt x="767562" y="339660"/>
                  </a:lnTo>
                  <a:lnTo>
                    <a:pt x="767944" y="289899"/>
                  </a:lnTo>
                  <a:lnTo>
                    <a:pt x="768135" y="422539"/>
                  </a:lnTo>
                  <a:lnTo>
                    <a:pt x="768326" y="320362"/>
                  </a:lnTo>
                  <a:lnTo>
                    <a:pt x="768516" y="458126"/>
                  </a:lnTo>
                  <a:lnTo>
                    <a:pt x="768706" y="351732"/>
                  </a:lnTo>
                  <a:lnTo>
                    <a:pt x="768896" y="322203"/>
                  </a:lnTo>
                  <a:lnTo>
                    <a:pt x="769086" y="365478"/>
                  </a:lnTo>
                  <a:lnTo>
                    <a:pt x="769275" y="287894"/>
                  </a:lnTo>
                  <a:lnTo>
                    <a:pt x="769465" y="300587"/>
                  </a:lnTo>
                  <a:lnTo>
                    <a:pt x="769654" y="295703"/>
                  </a:lnTo>
                  <a:lnTo>
                    <a:pt x="770031" y="365198"/>
                  </a:lnTo>
                  <a:lnTo>
                    <a:pt x="770220" y="306214"/>
                  </a:lnTo>
                  <a:lnTo>
                    <a:pt x="770596" y="288046"/>
                  </a:lnTo>
                  <a:lnTo>
                    <a:pt x="770784" y="383549"/>
                  </a:lnTo>
                  <a:lnTo>
                    <a:pt x="770971" y="428118"/>
                  </a:lnTo>
                  <a:lnTo>
                    <a:pt x="771159" y="280574"/>
                  </a:lnTo>
                  <a:lnTo>
                    <a:pt x="771533" y="303983"/>
                  </a:lnTo>
                  <a:lnTo>
                    <a:pt x="771720" y="339994"/>
                  </a:lnTo>
                  <a:lnTo>
                    <a:pt x="771906" y="325379"/>
                  </a:lnTo>
                  <a:lnTo>
                    <a:pt x="772279" y="424096"/>
                  </a:lnTo>
                  <a:lnTo>
                    <a:pt x="772465" y="392062"/>
                  </a:lnTo>
                  <a:lnTo>
                    <a:pt x="772836" y="392753"/>
                  </a:lnTo>
                  <a:lnTo>
                    <a:pt x="773022" y="324039"/>
                  </a:lnTo>
                  <a:lnTo>
                    <a:pt x="773207" y="360592"/>
                  </a:lnTo>
                  <a:lnTo>
                    <a:pt x="773392" y="465715"/>
                  </a:lnTo>
                  <a:lnTo>
                    <a:pt x="773761" y="341718"/>
                  </a:lnTo>
                  <a:lnTo>
                    <a:pt x="773946" y="318196"/>
                  </a:lnTo>
                  <a:lnTo>
                    <a:pt x="774130" y="316655"/>
                  </a:lnTo>
                  <a:lnTo>
                    <a:pt x="774314" y="352127"/>
                  </a:lnTo>
                  <a:lnTo>
                    <a:pt x="774498" y="317326"/>
                  </a:lnTo>
                  <a:lnTo>
                    <a:pt x="774681" y="300581"/>
                  </a:lnTo>
                  <a:lnTo>
                    <a:pt x="774865" y="278661"/>
                  </a:lnTo>
                  <a:lnTo>
                    <a:pt x="775048" y="372389"/>
                  </a:lnTo>
                  <a:lnTo>
                    <a:pt x="775231" y="308481"/>
                  </a:lnTo>
                  <a:lnTo>
                    <a:pt x="775779" y="475530"/>
                  </a:lnTo>
                  <a:lnTo>
                    <a:pt x="775961" y="427278"/>
                  </a:lnTo>
                  <a:lnTo>
                    <a:pt x="776325" y="293472"/>
                  </a:lnTo>
                  <a:lnTo>
                    <a:pt x="776506" y="301690"/>
                  </a:lnTo>
                  <a:lnTo>
                    <a:pt x="776688" y="314108"/>
                  </a:lnTo>
                  <a:lnTo>
                    <a:pt x="776869" y="412283"/>
                  </a:lnTo>
                  <a:lnTo>
                    <a:pt x="777050" y="276902"/>
                  </a:lnTo>
                  <a:lnTo>
                    <a:pt x="777231" y="311843"/>
                  </a:lnTo>
                  <a:lnTo>
                    <a:pt x="777412" y="362876"/>
                  </a:lnTo>
                  <a:lnTo>
                    <a:pt x="777773" y="280623"/>
                  </a:lnTo>
                  <a:lnTo>
                    <a:pt x="777953" y="373585"/>
                  </a:lnTo>
                  <a:lnTo>
                    <a:pt x="778133" y="324551"/>
                  </a:lnTo>
                  <a:lnTo>
                    <a:pt x="778671" y="426331"/>
                  </a:lnTo>
                  <a:lnTo>
                    <a:pt x="778850" y="443564"/>
                  </a:lnTo>
                  <a:lnTo>
                    <a:pt x="779029" y="270131"/>
                  </a:lnTo>
                  <a:lnTo>
                    <a:pt x="779208" y="479594"/>
                  </a:lnTo>
                  <a:lnTo>
                    <a:pt x="779387" y="348262"/>
                  </a:lnTo>
                  <a:lnTo>
                    <a:pt x="779565" y="382441"/>
                  </a:lnTo>
                  <a:lnTo>
                    <a:pt x="779921" y="125933"/>
                  </a:lnTo>
                  <a:lnTo>
                    <a:pt x="780099" y="351582"/>
                  </a:lnTo>
                  <a:lnTo>
                    <a:pt x="780277" y="293307"/>
                  </a:lnTo>
                  <a:lnTo>
                    <a:pt x="780809" y="387296"/>
                  </a:lnTo>
                  <a:lnTo>
                    <a:pt x="780986" y="371237"/>
                  </a:lnTo>
                  <a:lnTo>
                    <a:pt x="781163" y="342368"/>
                  </a:lnTo>
                  <a:lnTo>
                    <a:pt x="781339" y="432796"/>
                  </a:lnTo>
                  <a:lnTo>
                    <a:pt x="781515" y="298238"/>
                  </a:lnTo>
                  <a:lnTo>
                    <a:pt x="781692" y="315030"/>
                  </a:lnTo>
                  <a:lnTo>
                    <a:pt x="781868" y="314503"/>
                  </a:lnTo>
                  <a:lnTo>
                    <a:pt x="782219" y="395971"/>
                  </a:lnTo>
                  <a:lnTo>
                    <a:pt x="782395" y="329805"/>
                  </a:lnTo>
                  <a:lnTo>
                    <a:pt x="782570" y="338459"/>
                  </a:lnTo>
                  <a:lnTo>
                    <a:pt x="783095" y="272125"/>
                  </a:lnTo>
                  <a:lnTo>
                    <a:pt x="783269" y="400633"/>
                  </a:lnTo>
                  <a:lnTo>
                    <a:pt x="783618" y="415496"/>
                  </a:lnTo>
                  <a:lnTo>
                    <a:pt x="783792" y="317682"/>
                  </a:lnTo>
                  <a:lnTo>
                    <a:pt x="783966" y="341410"/>
                  </a:lnTo>
                  <a:lnTo>
                    <a:pt x="784140" y="373432"/>
                  </a:lnTo>
                  <a:lnTo>
                    <a:pt x="784487" y="345406"/>
                  </a:lnTo>
                  <a:lnTo>
                    <a:pt x="784660" y="299621"/>
                  </a:lnTo>
                  <a:lnTo>
                    <a:pt x="784833" y="293919"/>
                  </a:lnTo>
                  <a:lnTo>
                    <a:pt x="785006" y="390614"/>
                  </a:lnTo>
                  <a:lnTo>
                    <a:pt x="785178" y="337343"/>
                  </a:lnTo>
                  <a:lnTo>
                    <a:pt x="785351" y="341746"/>
                  </a:lnTo>
                  <a:lnTo>
                    <a:pt x="785695" y="427912"/>
                  </a:lnTo>
                  <a:lnTo>
                    <a:pt x="785867" y="291306"/>
                  </a:lnTo>
                  <a:lnTo>
                    <a:pt x="786039" y="449946"/>
                  </a:lnTo>
                  <a:lnTo>
                    <a:pt x="786724" y="308961"/>
                  </a:lnTo>
                  <a:lnTo>
                    <a:pt x="786895" y="373450"/>
                  </a:lnTo>
                  <a:lnTo>
                    <a:pt x="787066" y="322199"/>
                  </a:lnTo>
                  <a:lnTo>
                    <a:pt x="787407" y="381272"/>
                  </a:lnTo>
                  <a:lnTo>
                    <a:pt x="787577" y="464127"/>
                  </a:lnTo>
                  <a:lnTo>
                    <a:pt x="787917" y="322020"/>
                  </a:lnTo>
                  <a:lnTo>
                    <a:pt x="788087" y="411154"/>
                  </a:lnTo>
                  <a:lnTo>
                    <a:pt x="788256" y="322681"/>
                  </a:lnTo>
                  <a:lnTo>
                    <a:pt x="788426" y="297494"/>
                  </a:lnTo>
                  <a:lnTo>
                    <a:pt x="788764" y="363535"/>
                  </a:lnTo>
                  <a:lnTo>
                    <a:pt x="788933" y="409234"/>
                  </a:lnTo>
                  <a:lnTo>
                    <a:pt x="789607" y="321744"/>
                  </a:lnTo>
                  <a:lnTo>
                    <a:pt x="789775" y="403077"/>
                  </a:lnTo>
                  <a:lnTo>
                    <a:pt x="789943" y="363465"/>
                  </a:lnTo>
                  <a:lnTo>
                    <a:pt x="790111" y="450385"/>
                  </a:lnTo>
                  <a:lnTo>
                    <a:pt x="790278" y="396705"/>
                  </a:lnTo>
                  <a:lnTo>
                    <a:pt x="790446" y="356150"/>
                  </a:lnTo>
                  <a:lnTo>
                    <a:pt x="790780" y="383292"/>
                  </a:lnTo>
                  <a:lnTo>
                    <a:pt x="790947" y="331347"/>
                  </a:lnTo>
                  <a:lnTo>
                    <a:pt x="791114" y="310519"/>
                  </a:lnTo>
                  <a:lnTo>
                    <a:pt x="791779" y="356231"/>
                  </a:lnTo>
                  <a:lnTo>
                    <a:pt x="791945" y="362107"/>
                  </a:lnTo>
                  <a:lnTo>
                    <a:pt x="792111" y="420621"/>
                  </a:lnTo>
                  <a:lnTo>
                    <a:pt x="792442" y="336439"/>
                  </a:lnTo>
                  <a:lnTo>
                    <a:pt x="792607" y="404737"/>
                  </a:lnTo>
                  <a:lnTo>
                    <a:pt x="792772" y="279903"/>
                  </a:lnTo>
                  <a:lnTo>
                    <a:pt x="793102" y="422164"/>
                  </a:lnTo>
                  <a:lnTo>
                    <a:pt x="793267" y="354194"/>
                  </a:lnTo>
                  <a:lnTo>
                    <a:pt x="793431" y="370525"/>
                  </a:lnTo>
                  <a:lnTo>
                    <a:pt x="793760" y="298105"/>
                  </a:lnTo>
                  <a:lnTo>
                    <a:pt x="793924" y="336612"/>
                  </a:lnTo>
                  <a:lnTo>
                    <a:pt x="794088" y="305930"/>
                  </a:lnTo>
                  <a:lnTo>
                    <a:pt x="794251" y="304827"/>
                  </a:lnTo>
                  <a:lnTo>
                    <a:pt x="794578" y="486770"/>
                  </a:lnTo>
                  <a:lnTo>
                    <a:pt x="794742" y="314565"/>
                  </a:lnTo>
                  <a:lnTo>
                    <a:pt x="795393" y="453050"/>
                  </a:lnTo>
                  <a:lnTo>
                    <a:pt x="795555" y="334681"/>
                  </a:lnTo>
                  <a:lnTo>
                    <a:pt x="795718" y="436761"/>
                  </a:lnTo>
                  <a:lnTo>
                    <a:pt x="796042" y="334941"/>
                  </a:lnTo>
                  <a:lnTo>
                    <a:pt x="796204" y="410009"/>
                  </a:lnTo>
                  <a:lnTo>
                    <a:pt x="796365" y="286539"/>
                  </a:lnTo>
                  <a:lnTo>
                    <a:pt x="796527" y="493353"/>
                  </a:lnTo>
                  <a:lnTo>
                    <a:pt x="796688" y="365566"/>
                  </a:lnTo>
                  <a:lnTo>
                    <a:pt x="796850" y="329104"/>
                  </a:lnTo>
                  <a:lnTo>
                    <a:pt x="797011" y="324914"/>
                  </a:lnTo>
                  <a:lnTo>
                    <a:pt x="797172" y="515571"/>
                  </a:lnTo>
                  <a:lnTo>
                    <a:pt x="797493" y="400035"/>
                  </a:lnTo>
                  <a:lnTo>
                    <a:pt x="797653" y="440199"/>
                  </a:lnTo>
                  <a:lnTo>
                    <a:pt x="797974" y="314471"/>
                  </a:lnTo>
                  <a:lnTo>
                    <a:pt x="798134" y="345530"/>
                  </a:lnTo>
                  <a:lnTo>
                    <a:pt x="798294" y="352525"/>
                  </a:lnTo>
                  <a:lnTo>
                    <a:pt x="798613" y="327677"/>
                  </a:lnTo>
                  <a:lnTo>
                    <a:pt x="798932" y="379712"/>
                  </a:lnTo>
                  <a:lnTo>
                    <a:pt x="799091" y="425232"/>
                  </a:lnTo>
                  <a:lnTo>
                    <a:pt x="799250" y="286490"/>
                  </a:lnTo>
                  <a:lnTo>
                    <a:pt x="799568" y="456326"/>
                  </a:lnTo>
                  <a:lnTo>
                    <a:pt x="799726" y="346923"/>
                  </a:lnTo>
                  <a:lnTo>
                    <a:pt x="799885" y="412258"/>
                  </a:lnTo>
                  <a:lnTo>
                    <a:pt x="800043" y="128681"/>
                  </a:lnTo>
                  <a:lnTo>
                    <a:pt x="800359" y="296872"/>
                  </a:lnTo>
                  <a:lnTo>
                    <a:pt x="800517" y="321594"/>
                  </a:lnTo>
                  <a:lnTo>
                    <a:pt x="800832" y="461624"/>
                  </a:lnTo>
                  <a:lnTo>
                    <a:pt x="800989" y="307751"/>
                  </a:lnTo>
                  <a:lnTo>
                    <a:pt x="801147" y="351128"/>
                  </a:lnTo>
                  <a:lnTo>
                    <a:pt x="801304" y="393257"/>
                  </a:lnTo>
                  <a:lnTo>
                    <a:pt x="801461" y="519580"/>
                  </a:lnTo>
                  <a:lnTo>
                    <a:pt x="801617" y="310667"/>
                  </a:lnTo>
                  <a:lnTo>
                    <a:pt x="801774" y="331909"/>
                  </a:lnTo>
                  <a:lnTo>
                    <a:pt x="801931" y="405689"/>
                  </a:lnTo>
                  <a:lnTo>
                    <a:pt x="802399" y="327474"/>
                  </a:lnTo>
                  <a:lnTo>
                    <a:pt x="802555" y="342781"/>
                  </a:lnTo>
                  <a:lnTo>
                    <a:pt x="802711" y="364606"/>
                  </a:lnTo>
                  <a:lnTo>
                    <a:pt x="802867" y="347162"/>
                  </a:lnTo>
                  <a:lnTo>
                    <a:pt x="803178" y="541109"/>
                  </a:lnTo>
                  <a:lnTo>
                    <a:pt x="803333" y="331106"/>
                  </a:lnTo>
                  <a:lnTo>
                    <a:pt x="803488" y="421513"/>
                  </a:lnTo>
                  <a:lnTo>
                    <a:pt x="803952" y="281206"/>
                  </a:lnTo>
                  <a:lnTo>
                    <a:pt x="804107" y="297414"/>
                  </a:lnTo>
                  <a:lnTo>
                    <a:pt x="804261" y="350733"/>
                  </a:lnTo>
                  <a:lnTo>
                    <a:pt x="804724" y="343845"/>
                  </a:lnTo>
                  <a:lnTo>
                    <a:pt x="804877" y="383949"/>
                  </a:lnTo>
                  <a:lnTo>
                    <a:pt x="805031" y="362400"/>
                  </a:lnTo>
                  <a:lnTo>
                    <a:pt x="805338" y="385011"/>
                  </a:lnTo>
                  <a:lnTo>
                    <a:pt x="805491" y="329251"/>
                  </a:lnTo>
                  <a:lnTo>
                    <a:pt x="805644" y="319651"/>
                  </a:lnTo>
                  <a:lnTo>
                    <a:pt x="805950" y="416559"/>
                  </a:lnTo>
                  <a:lnTo>
                    <a:pt x="806103" y="377576"/>
                  </a:lnTo>
                  <a:lnTo>
                    <a:pt x="806256" y="395096"/>
                  </a:lnTo>
                  <a:lnTo>
                    <a:pt x="806408" y="366291"/>
                  </a:lnTo>
                  <a:lnTo>
                    <a:pt x="806560" y="461534"/>
                  </a:lnTo>
                  <a:lnTo>
                    <a:pt x="806865" y="373744"/>
                  </a:lnTo>
                  <a:lnTo>
                    <a:pt x="807017" y="270952"/>
                  </a:lnTo>
                  <a:lnTo>
                    <a:pt x="807320" y="426092"/>
                  </a:lnTo>
                  <a:lnTo>
                    <a:pt x="807623" y="349580"/>
                  </a:lnTo>
                  <a:lnTo>
                    <a:pt x="807774" y="338636"/>
                  </a:lnTo>
                  <a:lnTo>
                    <a:pt x="807925" y="410808"/>
                  </a:lnTo>
                  <a:lnTo>
                    <a:pt x="808076" y="314727"/>
                  </a:lnTo>
                  <a:lnTo>
                    <a:pt x="808227" y="403866"/>
                  </a:lnTo>
                  <a:lnTo>
                    <a:pt x="808378" y="341181"/>
                  </a:lnTo>
                  <a:lnTo>
                    <a:pt x="808679" y="310674"/>
                  </a:lnTo>
                  <a:lnTo>
                    <a:pt x="808979" y="348473"/>
                  </a:lnTo>
                  <a:lnTo>
                    <a:pt x="809129" y="473833"/>
                  </a:lnTo>
                  <a:lnTo>
                    <a:pt x="809429" y="303359"/>
                  </a:lnTo>
                  <a:lnTo>
                    <a:pt x="809728" y="346602"/>
                  </a:lnTo>
                  <a:lnTo>
                    <a:pt x="809878" y="352806"/>
                  </a:lnTo>
                  <a:lnTo>
                    <a:pt x="810325" y="260413"/>
                  </a:lnTo>
                  <a:lnTo>
                    <a:pt x="810474" y="531091"/>
                  </a:lnTo>
                  <a:lnTo>
                    <a:pt x="810623" y="344223"/>
                  </a:lnTo>
                  <a:lnTo>
                    <a:pt x="810771" y="326465"/>
                  </a:lnTo>
                  <a:lnTo>
                    <a:pt x="810920" y="416729"/>
                  </a:lnTo>
                  <a:lnTo>
                    <a:pt x="811216" y="358962"/>
                  </a:lnTo>
                  <a:lnTo>
                    <a:pt x="811365" y="431270"/>
                  </a:lnTo>
                  <a:lnTo>
                    <a:pt x="811513" y="300231"/>
                  </a:lnTo>
                  <a:lnTo>
                    <a:pt x="811660" y="468867"/>
                  </a:lnTo>
                  <a:lnTo>
                    <a:pt x="811956" y="351524"/>
                  </a:lnTo>
                  <a:lnTo>
                    <a:pt x="812103" y="399251"/>
                  </a:lnTo>
                  <a:lnTo>
                    <a:pt x="812545" y="287953"/>
                  </a:lnTo>
                  <a:lnTo>
                    <a:pt x="812692" y="302940"/>
                  </a:lnTo>
                  <a:lnTo>
                    <a:pt x="812839" y="336916"/>
                  </a:lnTo>
                  <a:lnTo>
                    <a:pt x="813278" y="315414"/>
                  </a:lnTo>
                  <a:lnTo>
                    <a:pt x="813425" y="311315"/>
                  </a:lnTo>
                  <a:lnTo>
                    <a:pt x="813571" y="382877"/>
                  </a:lnTo>
                  <a:lnTo>
                    <a:pt x="813717" y="298375"/>
                  </a:lnTo>
                  <a:lnTo>
                    <a:pt x="814009" y="327822"/>
                  </a:lnTo>
                  <a:lnTo>
                    <a:pt x="814154" y="419690"/>
                  </a:lnTo>
                  <a:lnTo>
                    <a:pt x="814300" y="299997"/>
                  </a:lnTo>
                  <a:lnTo>
                    <a:pt x="814445" y="456328"/>
                  </a:lnTo>
                  <a:lnTo>
                    <a:pt x="814736" y="450840"/>
                  </a:lnTo>
                  <a:lnTo>
                    <a:pt x="814881" y="395058"/>
                  </a:lnTo>
                  <a:lnTo>
                    <a:pt x="815171" y="428109"/>
                  </a:lnTo>
                  <a:lnTo>
                    <a:pt x="815460" y="289261"/>
                  </a:lnTo>
                  <a:lnTo>
                    <a:pt x="815605" y="286625"/>
                  </a:lnTo>
                  <a:lnTo>
                    <a:pt x="815749" y="364815"/>
                  </a:lnTo>
                  <a:lnTo>
                    <a:pt x="816181" y="280554"/>
                  </a:lnTo>
                  <a:lnTo>
                    <a:pt x="816325" y="299669"/>
                  </a:lnTo>
                  <a:lnTo>
                    <a:pt x="816899" y="406649"/>
                  </a:lnTo>
                  <a:lnTo>
                    <a:pt x="817043" y="323011"/>
                  </a:lnTo>
                  <a:lnTo>
                    <a:pt x="817186" y="426066"/>
                  </a:lnTo>
                  <a:lnTo>
                    <a:pt x="817614" y="372074"/>
                  </a:lnTo>
                  <a:lnTo>
                    <a:pt x="817757" y="389597"/>
                  </a:lnTo>
                  <a:lnTo>
                    <a:pt x="818042" y="124461"/>
                  </a:lnTo>
                  <a:lnTo>
                    <a:pt x="818327" y="365633"/>
                  </a:lnTo>
                  <a:lnTo>
                    <a:pt x="818469" y="335619"/>
                  </a:lnTo>
                  <a:lnTo>
                    <a:pt x="818894" y="521933"/>
                  </a:lnTo>
                  <a:lnTo>
                    <a:pt x="819036" y="277866"/>
                  </a:lnTo>
                  <a:lnTo>
                    <a:pt x="819177" y="333718"/>
                  </a:lnTo>
                  <a:lnTo>
                    <a:pt x="819319" y="399801"/>
                  </a:lnTo>
                  <a:lnTo>
                    <a:pt x="819742" y="288344"/>
                  </a:lnTo>
                  <a:lnTo>
                    <a:pt x="819883" y="354709"/>
                  </a:lnTo>
                  <a:lnTo>
                    <a:pt x="820024" y="336956"/>
                  </a:lnTo>
                  <a:lnTo>
                    <a:pt x="820164" y="300358"/>
                  </a:lnTo>
                  <a:lnTo>
                    <a:pt x="820305" y="666240"/>
                  </a:lnTo>
                  <a:lnTo>
                    <a:pt x="820585" y="319761"/>
                  </a:lnTo>
                  <a:lnTo>
                    <a:pt x="820726" y="285546"/>
                  </a:lnTo>
                  <a:lnTo>
                    <a:pt x="821285" y="465743"/>
                  </a:lnTo>
                  <a:lnTo>
                    <a:pt x="821425" y="425755"/>
                  </a:lnTo>
                  <a:lnTo>
                    <a:pt x="821982" y="312424"/>
                  </a:lnTo>
                  <a:lnTo>
                    <a:pt x="822121" y="353812"/>
                  </a:lnTo>
                  <a:lnTo>
                    <a:pt x="822399" y="527753"/>
                  </a:lnTo>
                  <a:lnTo>
                    <a:pt x="822538" y="269852"/>
                  </a:lnTo>
                  <a:lnTo>
                    <a:pt x="822677" y="278335"/>
                  </a:lnTo>
                  <a:lnTo>
                    <a:pt x="822815" y="308604"/>
                  </a:lnTo>
                  <a:lnTo>
                    <a:pt x="823092" y="276981"/>
                  </a:lnTo>
                  <a:lnTo>
                    <a:pt x="823368" y="384116"/>
                  </a:lnTo>
                  <a:lnTo>
                    <a:pt x="823506" y="453722"/>
                  </a:lnTo>
                  <a:lnTo>
                    <a:pt x="823781" y="295231"/>
                  </a:lnTo>
                  <a:lnTo>
                    <a:pt x="824056" y="595222"/>
                  </a:lnTo>
                  <a:lnTo>
                    <a:pt x="824194" y="380848"/>
                  </a:lnTo>
                  <a:lnTo>
                    <a:pt x="824331" y="445430"/>
                  </a:lnTo>
                  <a:lnTo>
                    <a:pt x="824605" y="343823"/>
                  </a:lnTo>
                  <a:lnTo>
                    <a:pt x="824879" y="354102"/>
                  </a:lnTo>
                  <a:lnTo>
                    <a:pt x="825016" y="301869"/>
                  </a:lnTo>
                  <a:lnTo>
                    <a:pt x="825152" y="295485"/>
                  </a:lnTo>
                  <a:lnTo>
                    <a:pt x="825289" y="426015"/>
                  </a:lnTo>
                  <a:lnTo>
                    <a:pt x="825562" y="337803"/>
                  </a:lnTo>
                  <a:lnTo>
                    <a:pt x="825698" y="387449"/>
                  </a:lnTo>
                  <a:lnTo>
                    <a:pt x="826106" y="321542"/>
                  </a:lnTo>
                  <a:lnTo>
                    <a:pt x="826242" y="341614"/>
                  </a:lnTo>
                  <a:lnTo>
                    <a:pt x="826377" y="314291"/>
                  </a:lnTo>
                  <a:lnTo>
                    <a:pt x="826648" y="416598"/>
                  </a:lnTo>
                  <a:lnTo>
                    <a:pt x="827054" y="293003"/>
                  </a:lnTo>
                  <a:lnTo>
                    <a:pt x="827189" y="333076"/>
                  </a:lnTo>
                  <a:lnTo>
                    <a:pt x="827324" y="278667"/>
                  </a:lnTo>
                  <a:lnTo>
                    <a:pt x="827458" y="377479"/>
                  </a:lnTo>
                  <a:lnTo>
                    <a:pt x="827728" y="316891"/>
                  </a:lnTo>
                  <a:lnTo>
                    <a:pt x="827862" y="395641"/>
                  </a:lnTo>
                  <a:lnTo>
                    <a:pt x="828399" y="301895"/>
                  </a:lnTo>
                  <a:lnTo>
                    <a:pt x="828533" y="348377"/>
                  </a:lnTo>
                  <a:lnTo>
                    <a:pt x="828934" y="293307"/>
                  </a:lnTo>
                  <a:lnTo>
                    <a:pt x="829201" y="359368"/>
                  </a:lnTo>
                  <a:lnTo>
                    <a:pt x="829334" y="387430"/>
                  </a:lnTo>
                  <a:lnTo>
                    <a:pt x="829600" y="301845"/>
                  </a:lnTo>
                  <a:lnTo>
                    <a:pt x="829866" y="386442"/>
                  </a:lnTo>
                  <a:lnTo>
                    <a:pt x="829999" y="365870"/>
                  </a:lnTo>
                  <a:lnTo>
                    <a:pt x="830397" y="428538"/>
                  </a:lnTo>
                  <a:lnTo>
                    <a:pt x="830529" y="291192"/>
                  </a:lnTo>
                  <a:lnTo>
                    <a:pt x="830662" y="390488"/>
                  </a:lnTo>
                  <a:lnTo>
                    <a:pt x="830794" y="330888"/>
                  </a:lnTo>
                  <a:lnTo>
                    <a:pt x="830926" y="311047"/>
                  </a:lnTo>
                  <a:lnTo>
                    <a:pt x="831058" y="418549"/>
                  </a:lnTo>
                  <a:lnTo>
                    <a:pt x="831321" y="368949"/>
                  </a:lnTo>
                  <a:lnTo>
                    <a:pt x="831453" y="526297"/>
                  </a:lnTo>
                  <a:lnTo>
                    <a:pt x="831716" y="285020"/>
                  </a:lnTo>
                  <a:lnTo>
                    <a:pt x="832110" y="348216"/>
                  </a:lnTo>
                  <a:lnTo>
                    <a:pt x="832241" y="388061"/>
                  </a:lnTo>
                  <a:lnTo>
                    <a:pt x="832503" y="323970"/>
                  </a:lnTo>
                  <a:lnTo>
                    <a:pt x="832764" y="347347"/>
                  </a:lnTo>
                  <a:lnTo>
                    <a:pt x="832895" y="296441"/>
                  </a:lnTo>
                  <a:lnTo>
                    <a:pt x="833025" y="280605"/>
                  </a:lnTo>
                  <a:lnTo>
                    <a:pt x="833156" y="498037"/>
                  </a:lnTo>
                  <a:lnTo>
                    <a:pt x="833546" y="353680"/>
                  </a:lnTo>
                  <a:lnTo>
                    <a:pt x="833676" y="356554"/>
                  </a:lnTo>
                  <a:lnTo>
                    <a:pt x="833936" y="388708"/>
                  </a:lnTo>
                  <a:lnTo>
                    <a:pt x="834065" y="314567"/>
                  </a:lnTo>
                  <a:lnTo>
                    <a:pt x="834195" y="339381"/>
                  </a:lnTo>
                  <a:lnTo>
                    <a:pt x="834324" y="125490"/>
                  </a:lnTo>
                  <a:lnTo>
                    <a:pt x="834841" y="401638"/>
                  </a:lnTo>
                  <a:lnTo>
                    <a:pt x="834970" y="303265"/>
                  </a:lnTo>
                  <a:lnTo>
                    <a:pt x="835099" y="392393"/>
                  </a:lnTo>
                  <a:lnTo>
                    <a:pt x="835357" y="402072"/>
                  </a:lnTo>
                  <a:lnTo>
                    <a:pt x="835485" y="282053"/>
                  </a:lnTo>
                  <a:lnTo>
                    <a:pt x="835614" y="317702"/>
                  </a:lnTo>
                  <a:lnTo>
                    <a:pt x="835742" y="373428"/>
                  </a:lnTo>
                  <a:lnTo>
                    <a:pt x="835999" y="429757"/>
                  </a:lnTo>
                  <a:lnTo>
                    <a:pt x="836255" y="280270"/>
                  </a:lnTo>
                  <a:lnTo>
                    <a:pt x="836383" y="307189"/>
                  </a:lnTo>
                  <a:lnTo>
                    <a:pt x="836510" y="323629"/>
                  </a:lnTo>
                  <a:lnTo>
                    <a:pt x="836766" y="314927"/>
                  </a:lnTo>
                  <a:lnTo>
                    <a:pt x="837148" y="411189"/>
                  </a:lnTo>
                  <a:lnTo>
                    <a:pt x="837275" y="378191"/>
                  </a:lnTo>
                  <a:lnTo>
                    <a:pt x="837530" y="479414"/>
                  </a:lnTo>
                  <a:lnTo>
                    <a:pt x="837657" y="300984"/>
                  </a:lnTo>
                  <a:lnTo>
                    <a:pt x="837783" y="349667"/>
                  </a:lnTo>
                  <a:lnTo>
                    <a:pt x="837910" y="344038"/>
                  </a:lnTo>
                  <a:lnTo>
                    <a:pt x="838163" y="427155"/>
                  </a:lnTo>
                  <a:lnTo>
                    <a:pt x="838290" y="305141"/>
                  </a:lnTo>
                  <a:lnTo>
                    <a:pt x="838543" y="384104"/>
                  </a:lnTo>
                  <a:lnTo>
                    <a:pt x="838669" y="318185"/>
                  </a:lnTo>
                  <a:lnTo>
                    <a:pt x="838921" y="392523"/>
                  </a:lnTo>
                  <a:lnTo>
                    <a:pt x="839047" y="284673"/>
                  </a:lnTo>
                  <a:lnTo>
                    <a:pt x="839299" y="287649"/>
                  </a:lnTo>
                  <a:lnTo>
                    <a:pt x="839424" y="338042"/>
                  </a:lnTo>
                  <a:lnTo>
                    <a:pt x="839801" y="426826"/>
                  </a:lnTo>
                  <a:lnTo>
                    <a:pt x="840051" y="286042"/>
                  </a:lnTo>
                  <a:lnTo>
                    <a:pt x="840176" y="333599"/>
                  </a:lnTo>
                  <a:lnTo>
                    <a:pt x="840301" y="386017"/>
                  </a:lnTo>
                  <a:lnTo>
                    <a:pt x="840426" y="283339"/>
                  </a:lnTo>
                  <a:lnTo>
                    <a:pt x="840676" y="311621"/>
                  </a:lnTo>
                  <a:lnTo>
                    <a:pt x="840800" y="303852"/>
                  </a:lnTo>
                  <a:lnTo>
                    <a:pt x="841422" y="410193"/>
                  </a:lnTo>
                  <a:lnTo>
                    <a:pt x="841546" y="371785"/>
                  </a:lnTo>
                  <a:lnTo>
                    <a:pt x="841794" y="314433"/>
                  </a:lnTo>
                  <a:lnTo>
                    <a:pt x="842166" y="394929"/>
                  </a:lnTo>
                  <a:lnTo>
                    <a:pt x="842289" y="373986"/>
                  </a:lnTo>
                  <a:lnTo>
                    <a:pt x="842413" y="299793"/>
                  </a:lnTo>
                  <a:lnTo>
                    <a:pt x="842536" y="382681"/>
                  </a:lnTo>
                  <a:lnTo>
                    <a:pt x="842906" y="304827"/>
                  </a:lnTo>
                  <a:lnTo>
                    <a:pt x="843029" y="327734"/>
                  </a:lnTo>
                  <a:lnTo>
                    <a:pt x="843275" y="381468"/>
                  </a:lnTo>
                  <a:lnTo>
                    <a:pt x="843520" y="295450"/>
                  </a:lnTo>
                  <a:lnTo>
                    <a:pt x="843643" y="359268"/>
                  </a:lnTo>
                  <a:lnTo>
                    <a:pt x="843765" y="301156"/>
                  </a:lnTo>
                  <a:lnTo>
                    <a:pt x="843887" y="543083"/>
                  </a:lnTo>
                  <a:lnTo>
                    <a:pt x="844376" y="310767"/>
                  </a:lnTo>
                  <a:lnTo>
                    <a:pt x="844498" y="305127"/>
                  </a:lnTo>
                  <a:lnTo>
                    <a:pt x="844620" y="452289"/>
                  </a:lnTo>
                  <a:lnTo>
                    <a:pt x="844985" y="312732"/>
                  </a:lnTo>
                  <a:lnTo>
                    <a:pt x="845107" y="301001"/>
                  </a:lnTo>
                  <a:lnTo>
                    <a:pt x="845350" y="258948"/>
                  </a:lnTo>
                  <a:lnTo>
                    <a:pt x="845713" y="382038"/>
                  </a:lnTo>
                  <a:lnTo>
                    <a:pt x="845834" y="339208"/>
                  </a:lnTo>
                  <a:lnTo>
                    <a:pt x="846076" y="388811"/>
                  </a:lnTo>
                  <a:lnTo>
                    <a:pt x="846438" y="333975"/>
                  </a:lnTo>
                  <a:lnTo>
                    <a:pt x="846559" y="357576"/>
                  </a:lnTo>
                  <a:lnTo>
                    <a:pt x="846679" y="313356"/>
                  </a:lnTo>
                  <a:lnTo>
                    <a:pt x="846800" y="471233"/>
                  </a:lnTo>
                  <a:lnTo>
                    <a:pt x="847160" y="363402"/>
                  </a:lnTo>
                  <a:lnTo>
                    <a:pt x="847280" y="325722"/>
                  </a:lnTo>
                  <a:lnTo>
                    <a:pt x="847400" y="287202"/>
                  </a:lnTo>
                  <a:lnTo>
                    <a:pt x="847640" y="497715"/>
                  </a:lnTo>
                  <a:lnTo>
                    <a:pt x="847879" y="289257"/>
                  </a:lnTo>
                  <a:lnTo>
                    <a:pt x="847998" y="376880"/>
                  </a:lnTo>
                  <a:lnTo>
                    <a:pt x="848356" y="317215"/>
                  </a:lnTo>
                  <a:lnTo>
                    <a:pt x="848595" y="342582"/>
                  </a:lnTo>
                  <a:lnTo>
                    <a:pt x="848714" y="353571"/>
                  </a:lnTo>
                  <a:lnTo>
                    <a:pt x="849189" y="128045"/>
                  </a:lnTo>
                  <a:lnTo>
                    <a:pt x="849308" y="353754"/>
                  </a:lnTo>
                  <a:lnTo>
                    <a:pt x="849426" y="319525"/>
                  </a:lnTo>
                  <a:lnTo>
                    <a:pt x="849781" y="265593"/>
                  </a:lnTo>
                  <a:lnTo>
                    <a:pt x="850017" y="434247"/>
                  </a:lnTo>
                  <a:lnTo>
                    <a:pt x="850135" y="312153"/>
                  </a:lnTo>
                  <a:lnTo>
                    <a:pt x="850253" y="313545"/>
                  </a:lnTo>
                  <a:lnTo>
                    <a:pt x="850724" y="445053"/>
                  </a:lnTo>
                  <a:lnTo>
                    <a:pt x="850842" y="361640"/>
                  </a:lnTo>
                  <a:lnTo>
                    <a:pt x="850959" y="335050"/>
                  </a:lnTo>
                  <a:lnTo>
                    <a:pt x="851077" y="358291"/>
                  </a:lnTo>
                  <a:lnTo>
                    <a:pt x="851545" y="272659"/>
                  </a:lnTo>
                  <a:lnTo>
                    <a:pt x="851662" y="349963"/>
                  </a:lnTo>
                  <a:lnTo>
                    <a:pt x="851896" y="263548"/>
                  </a:lnTo>
                  <a:lnTo>
                    <a:pt x="852129" y="414506"/>
                  </a:lnTo>
                  <a:lnTo>
                    <a:pt x="852246" y="266877"/>
                  </a:lnTo>
                  <a:lnTo>
                    <a:pt x="852362" y="281663"/>
                  </a:lnTo>
                  <a:lnTo>
                    <a:pt x="852828" y="423321"/>
                  </a:lnTo>
                  <a:lnTo>
                    <a:pt x="852944" y="389005"/>
                  </a:lnTo>
                  <a:lnTo>
                    <a:pt x="853060" y="316595"/>
                  </a:lnTo>
                  <a:lnTo>
                    <a:pt x="853291" y="443077"/>
                  </a:lnTo>
                  <a:lnTo>
                    <a:pt x="853639" y="288289"/>
                  </a:lnTo>
                  <a:lnTo>
                    <a:pt x="853754" y="322978"/>
                  </a:lnTo>
                  <a:lnTo>
                    <a:pt x="853870" y="401120"/>
                  </a:lnTo>
                  <a:lnTo>
                    <a:pt x="854331" y="288237"/>
                  </a:lnTo>
                  <a:lnTo>
                    <a:pt x="854446" y="360289"/>
                  </a:lnTo>
                  <a:lnTo>
                    <a:pt x="854561" y="315018"/>
                  </a:lnTo>
                  <a:lnTo>
                    <a:pt x="855135" y="464117"/>
                  </a:lnTo>
                  <a:lnTo>
                    <a:pt x="855249" y="308743"/>
                  </a:lnTo>
                  <a:lnTo>
                    <a:pt x="855821" y="424832"/>
                  </a:lnTo>
                  <a:lnTo>
                    <a:pt x="855935" y="416695"/>
                  </a:lnTo>
                  <a:lnTo>
                    <a:pt x="856049" y="289016"/>
                  </a:lnTo>
                  <a:lnTo>
                    <a:pt x="856390" y="429256"/>
                  </a:lnTo>
                  <a:lnTo>
                    <a:pt x="856618" y="373499"/>
                  </a:lnTo>
                  <a:lnTo>
                    <a:pt x="856731" y="296433"/>
                  </a:lnTo>
                  <a:lnTo>
                    <a:pt x="857185" y="426274"/>
                  </a:lnTo>
                  <a:lnTo>
                    <a:pt x="857298" y="420220"/>
                  </a:lnTo>
                  <a:lnTo>
                    <a:pt x="857411" y="324935"/>
                  </a:lnTo>
                  <a:lnTo>
                    <a:pt x="857637" y="362445"/>
                  </a:lnTo>
                  <a:lnTo>
                    <a:pt x="857863" y="318902"/>
                  </a:lnTo>
                  <a:lnTo>
                    <a:pt x="857975" y="345170"/>
                  </a:lnTo>
                  <a:lnTo>
                    <a:pt x="858088" y="448352"/>
                  </a:lnTo>
                  <a:lnTo>
                    <a:pt x="858762" y="299401"/>
                  </a:lnTo>
                  <a:lnTo>
                    <a:pt x="858874" y="376959"/>
                  </a:lnTo>
                  <a:lnTo>
                    <a:pt x="859210" y="417588"/>
                  </a:lnTo>
                  <a:lnTo>
                    <a:pt x="859322" y="265961"/>
                  </a:lnTo>
                  <a:lnTo>
                    <a:pt x="859434" y="382828"/>
                  </a:lnTo>
                  <a:lnTo>
                    <a:pt x="859546" y="286412"/>
                  </a:lnTo>
                  <a:lnTo>
                    <a:pt x="859880" y="373003"/>
                  </a:lnTo>
                  <a:lnTo>
                    <a:pt x="859992" y="276426"/>
                  </a:lnTo>
                  <a:lnTo>
                    <a:pt x="860214" y="311513"/>
                  </a:lnTo>
                  <a:lnTo>
                    <a:pt x="860326" y="326043"/>
                  </a:lnTo>
                  <a:lnTo>
                    <a:pt x="860659" y="409541"/>
                  </a:lnTo>
                  <a:lnTo>
                    <a:pt x="860770" y="274594"/>
                  </a:lnTo>
                  <a:lnTo>
                    <a:pt x="860880" y="302734"/>
                  </a:lnTo>
                  <a:lnTo>
                    <a:pt x="860991" y="324300"/>
                  </a:lnTo>
                  <a:lnTo>
                    <a:pt x="861102" y="306389"/>
                  </a:lnTo>
                  <a:lnTo>
                    <a:pt x="861323" y="390780"/>
                  </a:lnTo>
                  <a:lnTo>
                    <a:pt x="861654" y="317367"/>
                  </a:lnTo>
                  <a:lnTo>
                    <a:pt x="861764" y="302581"/>
                  </a:lnTo>
                  <a:lnTo>
                    <a:pt x="861874" y="406260"/>
                  </a:lnTo>
                  <a:lnTo>
                    <a:pt x="861985" y="278237"/>
                  </a:lnTo>
                  <a:lnTo>
                    <a:pt x="862315" y="298330"/>
                  </a:lnTo>
                  <a:lnTo>
                    <a:pt x="862424" y="358599"/>
                  </a:lnTo>
                  <a:lnTo>
                    <a:pt x="862863" y="127408"/>
                  </a:lnTo>
                  <a:lnTo>
                    <a:pt x="863082" y="461787"/>
                  </a:lnTo>
                  <a:lnTo>
                    <a:pt x="863191" y="311953"/>
                  </a:lnTo>
                  <a:lnTo>
                    <a:pt x="863628" y="373906"/>
                  </a:lnTo>
                  <a:lnTo>
                    <a:pt x="863737" y="331062"/>
                  </a:lnTo>
                  <a:lnTo>
                    <a:pt x="863846" y="327222"/>
                  </a:lnTo>
                  <a:lnTo>
                    <a:pt x="863955" y="286514"/>
                  </a:lnTo>
                  <a:lnTo>
                    <a:pt x="864498" y="412167"/>
                  </a:lnTo>
                  <a:lnTo>
                    <a:pt x="864606" y="356452"/>
                  </a:lnTo>
                  <a:lnTo>
                    <a:pt x="864715" y="278531"/>
                  </a:lnTo>
                  <a:lnTo>
                    <a:pt x="864931" y="382515"/>
                  </a:lnTo>
                  <a:lnTo>
                    <a:pt x="865255" y="301777"/>
                  </a:lnTo>
                  <a:lnTo>
                    <a:pt x="865363" y="359591"/>
                  </a:lnTo>
                  <a:lnTo>
                    <a:pt x="865579" y="403386"/>
                  </a:lnTo>
                  <a:lnTo>
                    <a:pt x="865794" y="313042"/>
                  </a:lnTo>
                  <a:lnTo>
                    <a:pt x="865902" y="356004"/>
                  </a:lnTo>
                  <a:lnTo>
                    <a:pt x="866010" y="296363"/>
                  </a:lnTo>
                  <a:lnTo>
                    <a:pt x="866332" y="327750"/>
                  </a:lnTo>
                  <a:lnTo>
                    <a:pt x="866546" y="293438"/>
                  </a:lnTo>
                  <a:lnTo>
                    <a:pt x="866653" y="312892"/>
                  </a:lnTo>
                  <a:lnTo>
                    <a:pt x="866760" y="293527"/>
                  </a:lnTo>
                  <a:lnTo>
                    <a:pt x="867081" y="287624"/>
                  </a:lnTo>
                  <a:lnTo>
                    <a:pt x="867188" y="359959"/>
                  </a:lnTo>
                  <a:lnTo>
                    <a:pt x="867401" y="318054"/>
                  </a:lnTo>
                  <a:lnTo>
                    <a:pt x="867508" y="322198"/>
                  </a:lnTo>
                  <a:lnTo>
                    <a:pt x="867827" y="431677"/>
                  </a:lnTo>
                  <a:lnTo>
                    <a:pt x="867934" y="280919"/>
                  </a:lnTo>
                  <a:lnTo>
                    <a:pt x="868146" y="317885"/>
                  </a:lnTo>
                  <a:lnTo>
                    <a:pt x="868252" y="438385"/>
                  </a:lnTo>
                  <a:lnTo>
                    <a:pt x="868676" y="286644"/>
                  </a:lnTo>
                  <a:lnTo>
                    <a:pt x="868782" y="337655"/>
                  </a:lnTo>
                  <a:lnTo>
                    <a:pt x="868888" y="365859"/>
                  </a:lnTo>
                  <a:lnTo>
                    <a:pt x="868994" y="271084"/>
                  </a:lnTo>
                  <a:lnTo>
                    <a:pt x="869521" y="344089"/>
                  </a:lnTo>
                  <a:lnTo>
                    <a:pt x="869626" y="345433"/>
                  </a:lnTo>
                  <a:lnTo>
                    <a:pt x="870047" y="404085"/>
                  </a:lnTo>
                  <a:lnTo>
                    <a:pt x="870257" y="318535"/>
                  </a:lnTo>
                  <a:lnTo>
                    <a:pt x="870362" y="516038"/>
                  </a:lnTo>
                  <a:lnTo>
                    <a:pt x="870676" y="286209"/>
                  </a:lnTo>
                  <a:lnTo>
                    <a:pt x="870989" y="532021"/>
                  </a:lnTo>
                  <a:lnTo>
                    <a:pt x="871094" y="277277"/>
                  </a:lnTo>
                  <a:lnTo>
                    <a:pt x="871198" y="268634"/>
                  </a:lnTo>
                  <a:lnTo>
                    <a:pt x="871406" y="469995"/>
                  </a:lnTo>
                  <a:lnTo>
                    <a:pt x="871719" y="290458"/>
                  </a:lnTo>
                  <a:lnTo>
                    <a:pt x="871823" y="385297"/>
                  </a:lnTo>
                  <a:lnTo>
                    <a:pt x="872030" y="426861"/>
                  </a:lnTo>
                  <a:lnTo>
                    <a:pt x="872445" y="276815"/>
                  </a:lnTo>
                  <a:lnTo>
                    <a:pt x="872548" y="270791"/>
                  </a:lnTo>
                  <a:lnTo>
                    <a:pt x="873168" y="449831"/>
                  </a:lnTo>
                  <a:lnTo>
                    <a:pt x="873271" y="306929"/>
                  </a:lnTo>
                  <a:lnTo>
                    <a:pt x="873477" y="432100"/>
                  </a:lnTo>
                  <a:lnTo>
                    <a:pt x="873888" y="369132"/>
                  </a:lnTo>
                  <a:lnTo>
                    <a:pt x="873991" y="346780"/>
                  </a:lnTo>
                  <a:lnTo>
                    <a:pt x="874196" y="353899"/>
                  </a:lnTo>
                  <a:lnTo>
                    <a:pt x="874299" y="294452"/>
                  </a:lnTo>
                  <a:lnTo>
                    <a:pt x="874605" y="316485"/>
                  </a:lnTo>
                  <a:lnTo>
                    <a:pt x="874708" y="330254"/>
                  </a:lnTo>
                  <a:lnTo>
                    <a:pt x="875116" y="425170"/>
                  </a:lnTo>
                  <a:lnTo>
                    <a:pt x="875320" y="265375"/>
                  </a:lnTo>
                  <a:lnTo>
                    <a:pt x="875421" y="287582"/>
                  </a:lnTo>
                  <a:lnTo>
                    <a:pt x="875523" y="125632"/>
                  </a:lnTo>
                  <a:lnTo>
                    <a:pt x="875828" y="346662"/>
                  </a:lnTo>
                  <a:lnTo>
                    <a:pt x="876031" y="305049"/>
                  </a:lnTo>
                  <a:lnTo>
                    <a:pt x="876132" y="343655"/>
                  </a:lnTo>
                  <a:lnTo>
                    <a:pt x="876335" y="351234"/>
                  </a:lnTo>
                  <a:lnTo>
                    <a:pt x="876537" y="295918"/>
                  </a:lnTo>
                  <a:lnTo>
                    <a:pt x="876739" y="305371"/>
                  </a:lnTo>
                  <a:lnTo>
                    <a:pt x="876840" y="415058"/>
                  </a:lnTo>
                  <a:lnTo>
                    <a:pt x="877243" y="254910"/>
                  </a:lnTo>
                  <a:lnTo>
                    <a:pt x="877444" y="266445"/>
                  </a:lnTo>
                  <a:lnTo>
                    <a:pt x="877545" y="346103"/>
                  </a:lnTo>
                  <a:lnTo>
                    <a:pt x="877746" y="363525"/>
                  </a:lnTo>
                  <a:lnTo>
                    <a:pt x="877846" y="223559"/>
                  </a:lnTo>
                  <a:lnTo>
                    <a:pt x="878147" y="323927"/>
                  </a:lnTo>
                  <a:lnTo>
                    <a:pt x="878247" y="373152"/>
                  </a:lnTo>
                  <a:lnTo>
                    <a:pt x="878447" y="457558"/>
                  </a:lnTo>
                  <a:lnTo>
                    <a:pt x="878547" y="277284"/>
                  </a:lnTo>
                  <a:lnTo>
                    <a:pt x="878946" y="392018"/>
                  </a:lnTo>
                  <a:lnTo>
                    <a:pt x="879046" y="339192"/>
                  </a:lnTo>
                  <a:lnTo>
                    <a:pt x="879344" y="260916"/>
                  </a:lnTo>
                  <a:lnTo>
                    <a:pt x="879543" y="373743"/>
                  </a:lnTo>
                  <a:lnTo>
                    <a:pt x="879642" y="325160"/>
                  </a:lnTo>
                  <a:lnTo>
                    <a:pt x="879741" y="311337"/>
                  </a:lnTo>
                  <a:lnTo>
                    <a:pt x="880039" y="293247"/>
                  </a:lnTo>
                  <a:lnTo>
                    <a:pt x="880336" y="435593"/>
                  </a:lnTo>
                  <a:lnTo>
                    <a:pt x="880435" y="299592"/>
                  </a:lnTo>
                  <a:lnTo>
                    <a:pt x="880829" y="467585"/>
                  </a:lnTo>
                  <a:lnTo>
                    <a:pt x="880928" y="285022"/>
                  </a:lnTo>
                  <a:lnTo>
                    <a:pt x="881026" y="318088"/>
                  </a:lnTo>
                  <a:lnTo>
                    <a:pt x="881125" y="265253"/>
                  </a:lnTo>
                  <a:lnTo>
                    <a:pt x="881420" y="445484"/>
                  </a:lnTo>
                  <a:lnTo>
                    <a:pt x="881812" y="375714"/>
                  </a:lnTo>
                  <a:lnTo>
                    <a:pt x="881910" y="348827"/>
                  </a:lnTo>
                  <a:lnTo>
                    <a:pt x="882204" y="305000"/>
                  </a:lnTo>
                  <a:lnTo>
                    <a:pt x="882497" y="323385"/>
                  </a:lnTo>
                  <a:lnTo>
                    <a:pt x="882595" y="278854"/>
                  </a:lnTo>
                  <a:lnTo>
                    <a:pt x="883082" y="438284"/>
                  </a:lnTo>
                  <a:lnTo>
                    <a:pt x="883179" y="292694"/>
                  </a:lnTo>
                  <a:lnTo>
                    <a:pt x="883276" y="369673"/>
                  </a:lnTo>
                  <a:lnTo>
                    <a:pt x="883373" y="427175"/>
                  </a:lnTo>
                  <a:lnTo>
                    <a:pt x="883858" y="232610"/>
                  </a:lnTo>
                  <a:lnTo>
                    <a:pt x="883955" y="352312"/>
                  </a:lnTo>
                  <a:lnTo>
                    <a:pt x="884052" y="290584"/>
                  </a:lnTo>
                  <a:lnTo>
                    <a:pt x="884148" y="345022"/>
                  </a:lnTo>
                  <a:lnTo>
                    <a:pt x="884631" y="331645"/>
                  </a:lnTo>
                  <a:lnTo>
                    <a:pt x="884728" y="412157"/>
                  </a:lnTo>
                  <a:lnTo>
                    <a:pt x="884920" y="257792"/>
                  </a:lnTo>
                  <a:lnTo>
                    <a:pt x="885401" y="354431"/>
                  </a:lnTo>
                  <a:lnTo>
                    <a:pt x="885497" y="282639"/>
                  </a:lnTo>
                  <a:lnTo>
                    <a:pt x="885688" y="398888"/>
                  </a:lnTo>
                  <a:lnTo>
                    <a:pt x="886071" y="318551"/>
                  </a:lnTo>
                  <a:lnTo>
                    <a:pt x="886167" y="257715"/>
                  </a:lnTo>
                  <a:lnTo>
                    <a:pt x="886262" y="500068"/>
                  </a:lnTo>
                  <a:lnTo>
                    <a:pt x="886834" y="312255"/>
                  </a:lnTo>
                  <a:lnTo>
                    <a:pt x="886929" y="285963"/>
                  </a:lnTo>
                  <a:lnTo>
                    <a:pt x="887310" y="118703"/>
                  </a:lnTo>
                  <a:lnTo>
                    <a:pt x="887594" y="406794"/>
                  </a:lnTo>
                  <a:lnTo>
                    <a:pt x="887689" y="270519"/>
                  </a:lnTo>
                  <a:lnTo>
                    <a:pt x="888067" y="320470"/>
                  </a:lnTo>
                  <a:lnTo>
                    <a:pt x="888256" y="251272"/>
                  </a:lnTo>
                  <a:lnTo>
                    <a:pt x="888350" y="305740"/>
                  </a:lnTo>
                  <a:lnTo>
                    <a:pt x="888727" y="398972"/>
                  </a:lnTo>
                  <a:lnTo>
                    <a:pt x="888915" y="231512"/>
                  </a:lnTo>
                  <a:lnTo>
                    <a:pt x="889009" y="304823"/>
                  </a:lnTo>
                  <a:lnTo>
                    <a:pt x="889103" y="260620"/>
                  </a:lnTo>
                  <a:lnTo>
                    <a:pt x="889479" y="391936"/>
                  </a:lnTo>
                  <a:lnTo>
                    <a:pt x="889572" y="258389"/>
                  </a:lnTo>
                  <a:lnTo>
                    <a:pt x="889666" y="278533"/>
                  </a:lnTo>
                  <a:lnTo>
                    <a:pt x="889759" y="262309"/>
                  </a:lnTo>
                  <a:lnTo>
                    <a:pt x="889946" y="504696"/>
                  </a:lnTo>
                  <a:lnTo>
                    <a:pt x="890413" y="288912"/>
                  </a:lnTo>
                  <a:lnTo>
                    <a:pt x="890506" y="303073"/>
                  </a:lnTo>
                  <a:lnTo>
                    <a:pt x="890692" y="322516"/>
                  </a:lnTo>
                  <a:lnTo>
                    <a:pt x="891064" y="221681"/>
                  </a:lnTo>
                  <a:lnTo>
                    <a:pt x="891157" y="275714"/>
                  </a:lnTo>
                  <a:lnTo>
                    <a:pt x="891250" y="367653"/>
                  </a:lnTo>
                  <a:lnTo>
                    <a:pt x="891620" y="269282"/>
                  </a:lnTo>
                  <a:lnTo>
                    <a:pt x="891898" y="289602"/>
                  </a:lnTo>
                  <a:lnTo>
                    <a:pt x="891990" y="322685"/>
                  </a:lnTo>
                  <a:lnTo>
                    <a:pt x="892543" y="249831"/>
                  </a:lnTo>
                  <a:lnTo>
                    <a:pt x="892635" y="376749"/>
                  </a:lnTo>
                  <a:lnTo>
                    <a:pt x="892727" y="344518"/>
                  </a:lnTo>
                  <a:lnTo>
                    <a:pt x="892819" y="285051"/>
                  </a:lnTo>
                  <a:lnTo>
                    <a:pt x="893003" y="351919"/>
                  </a:lnTo>
                  <a:lnTo>
                    <a:pt x="893278" y="310922"/>
                  </a:lnTo>
                  <a:lnTo>
                    <a:pt x="893370" y="286943"/>
                  </a:lnTo>
                  <a:lnTo>
                    <a:pt x="893553" y="255872"/>
                  </a:lnTo>
                  <a:lnTo>
                    <a:pt x="893827" y="381008"/>
                  </a:lnTo>
                  <a:lnTo>
                    <a:pt x="894010" y="302495"/>
                  </a:lnTo>
                  <a:lnTo>
                    <a:pt x="894101" y="324817"/>
                  </a:lnTo>
                  <a:lnTo>
                    <a:pt x="894374" y="370854"/>
                  </a:lnTo>
                  <a:lnTo>
                    <a:pt x="894556" y="259768"/>
                  </a:lnTo>
                  <a:lnTo>
                    <a:pt x="894738" y="305819"/>
                  </a:lnTo>
                  <a:lnTo>
                    <a:pt x="894829" y="284519"/>
                  </a:lnTo>
                  <a:lnTo>
                    <a:pt x="895011" y="242345"/>
                  </a:lnTo>
                  <a:lnTo>
                    <a:pt x="895464" y="364681"/>
                  </a:lnTo>
                  <a:lnTo>
                    <a:pt x="895554" y="347342"/>
                  </a:lnTo>
                  <a:lnTo>
                    <a:pt x="895735" y="391897"/>
                  </a:lnTo>
                  <a:lnTo>
                    <a:pt x="896186" y="250847"/>
                  </a:lnTo>
                  <a:lnTo>
                    <a:pt x="896276" y="249375"/>
                  </a:lnTo>
                  <a:lnTo>
                    <a:pt x="896456" y="228067"/>
                  </a:lnTo>
                  <a:lnTo>
                    <a:pt x="896816" y="423001"/>
                  </a:lnTo>
                  <a:lnTo>
                    <a:pt x="896905" y="263324"/>
                  </a:lnTo>
                  <a:lnTo>
                    <a:pt x="896995" y="325686"/>
                  </a:lnTo>
                  <a:lnTo>
                    <a:pt x="897353" y="460202"/>
                  </a:lnTo>
                  <a:lnTo>
                    <a:pt x="897443" y="233652"/>
                  </a:lnTo>
                  <a:lnTo>
                    <a:pt x="897622" y="398937"/>
                  </a:lnTo>
                  <a:lnTo>
                    <a:pt x="897711" y="272050"/>
                  </a:lnTo>
                  <a:lnTo>
                    <a:pt x="897800" y="486301"/>
                  </a:lnTo>
                  <a:lnTo>
                    <a:pt x="898335" y="130004"/>
                  </a:lnTo>
                  <a:lnTo>
                    <a:pt x="898424" y="325889"/>
                  </a:lnTo>
                  <a:lnTo>
                    <a:pt x="898602" y="217487"/>
                  </a:lnTo>
                  <a:lnTo>
                    <a:pt x="898957" y="327092"/>
                  </a:lnTo>
                  <a:lnTo>
                    <a:pt x="899045" y="299316"/>
                  </a:lnTo>
                  <a:lnTo>
                    <a:pt x="899134" y="380221"/>
                  </a:lnTo>
                  <a:lnTo>
                    <a:pt x="899841" y="241143"/>
                  </a:lnTo>
                  <a:lnTo>
                    <a:pt x="899929" y="344807"/>
                  </a:lnTo>
                  <a:lnTo>
                    <a:pt x="900105" y="355828"/>
                  </a:lnTo>
                  <a:lnTo>
                    <a:pt x="900281" y="248177"/>
                  </a:lnTo>
                  <a:lnTo>
                    <a:pt x="900545" y="348380"/>
                  </a:lnTo>
                  <a:lnTo>
                    <a:pt x="900633" y="360391"/>
                  </a:lnTo>
                  <a:lnTo>
                    <a:pt x="901159" y="248068"/>
                  </a:lnTo>
                  <a:lnTo>
                    <a:pt x="901246" y="272335"/>
                  </a:lnTo>
                  <a:lnTo>
                    <a:pt x="901334" y="320518"/>
                  </a:lnTo>
                  <a:lnTo>
                    <a:pt x="901683" y="237416"/>
                  </a:lnTo>
                  <a:lnTo>
                    <a:pt x="901770" y="348483"/>
                  </a:lnTo>
                  <a:lnTo>
                    <a:pt x="901945" y="345802"/>
                  </a:lnTo>
                  <a:lnTo>
                    <a:pt x="902032" y="273655"/>
                  </a:lnTo>
                  <a:lnTo>
                    <a:pt x="902380" y="241858"/>
                  </a:lnTo>
                  <a:lnTo>
                    <a:pt x="902640" y="412198"/>
                  </a:lnTo>
                  <a:lnTo>
                    <a:pt x="902727" y="283459"/>
                  </a:lnTo>
                  <a:lnTo>
                    <a:pt x="902987" y="237593"/>
                  </a:lnTo>
                  <a:lnTo>
                    <a:pt x="903333" y="343999"/>
                  </a:lnTo>
                  <a:lnTo>
                    <a:pt x="903419" y="283905"/>
                  </a:lnTo>
                  <a:lnTo>
                    <a:pt x="903506" y="330873"/>
                  </a:lnTo>
                  <a:lnTo>
                    <a:pt x="903937" y="231330"/>
                  </a:lnTo>
                  <a:lnTo>
                    <a:pt x="904109" y="260207"/>
                  </a:lnTo>
                  <a:lnTo>
                    <a:pt x="904195" y="380028"/>
                  </a:lnTo>
                  <a:lnTo>
                    <a:pt x="904281" y="211107"/>
                  </a:lnTo>
                  <a:lnTo>
                    <a:pt x="904881" y="276043"/>
                  </a:lnTo>
                  <a:lnTo>
                    <a:pt x="904967" y="223361"/>
                  </a:lnTo>
                  <a:lnTo>
                    <a:pt x="905223" y="192913"/>
                  </a:lnTo>
                  <a:lnTo>
                    <a:pt x="905565" y="329303"/>
                  </a:lnTo>
                  <a:lnTo>
                    <a:pt x="905650" y="321739"/>
                  </a:lnTo>
                  <a:lnTo>
                    <a:pt x="906161" y="245234"/>
                  </a:lnTo>
                  <a:lnTo>
                    <a:pt x="906246" y="291327"/>
                  </a:lnTo>
                  <a:lnTo>
                    <a:pt x="906331" y="277183"/>
                  </a:lnTo>
                  <a:lnTo>
                    <a:pt x="906839" y="385919"/>
                  </a:lnTo>
                  <a:lnTo>
                    <a:pt x="906924" y="230510"/>
                  </a:lnTo>
                  <a:lnTo>
                    <a:pt x="907009" y="384452"/>
                  </a:lnTo>
                  <a:lnTo>
                    <a:pt x="907093" y="306137"/>
                  </a:lnTo>
                  <a:lnTo>
                    <a:pt x="907600" y="207164"/>
                  </a:lnTo>
                  <a:lnTo>
                    <a:pt x="907684" y="208026"/>
                  </a:lnTo>
                  <a:lnTo>
                    <a:pt x="907768" y="299916"/>
                  </a:lnTo>
                  <a:lnTo>
                    <a:pt x="908104" y="231895"/>
                  </a:lnTo>
                  <a:lnTo>
                    <a:pt x="908356" y="358280"/>
                  </a:lnTo>
                  <a:lnTo>
                    <a:pt x="908440" y="247317"/>
                  </a:lnTo>
                  <a:lnTo>
                    <a:pt x="908524" y="245118"/>
                  </a:lnTo>
                  <a:lnTo>
                    <a:pt x="908692" y="121314"/>
                  </a:lnTo>
                  <a:lnTo>
                    <a:pt x="909193" y="344415"/>
                  </a:lnTo>
                  <a:lnTo>
                    <a:pt x="909277" y="260197"/>
                  </a:lnTo>
                  <a:lnTo>
                    <a:pt x="909444" y="230572"/>
                  </a:lnTo>
                  <a:lnTo>
                    <a:pt x="909610" y="419614"/>
                  </a:lnTo>
                  <a:lnTo>
                    <a:pt x="909860" y="315536"/>
                  </a:lnTo>
                  <a:lnTo>
                    <a:pt x="909943" y="255409"/>
                  </a:lnTo>
                  <a:lnTo>
                    <a:pt x="910109" y="343295"/>
                  </a:lnTo>
                  <a:lnTo>
                    <a:pt x="910192" y="212938"/>
                  </a:lnTo>
                  <a:lnTo>
                    <a:pt x="910607" y="221250"/>
                  </a:lnTo>
                  <a:lnTo>
                    <a:pt x="910690" y="232477"/>
                  </a:lnTo>
                  <a:lnTo>
                    <a:pt x="910773" y="226309"/>
                  </a:lnTo>
                  <a:lnTo>
                    <a:pt x="911186" y="459317"/>
                  </a:lnTo>
                  <a:lnTo>
                    <a:pt x="911351" y="241465"/>
                  </a:lnTo>
                  <a:lnTo>
                    <a:pt x="911433" y="290981"/>
                  </a:lnTo>
                  <a:lnTo>
                    <a:pt x="911927" y="492667"/>
                  </a:lnTo>
                  <a:lnTo>
                    <a:pt x="912009" y="179353"/>
                  </a:lnTo>
                  <a:lnTo>
                    <a:pt x="912091" y="262725"/>
                  </a:lnTo>
                  <a:lnTo>
                    <a:pt x="912255" y="215271"/>
                  </a:lnTo>
                  <a:lnTo>
                    <a:pt x="912665" y="436505"/>
                  </a:lnTo>
                  <a:lnTo>
                    <a:pt x="912747" y="315712"/>
                  </a:lnTo>
                  <a:lnTo>
                    <a:pt x="912828" y="328940"/>
                  </a:lnTo>
                  <a:lnTo>
                    <a:pt x="912992" y="201091"/>
                  </a:lnTo>
                  <a:lnTo>
                    <a:pt x="913400" y="361480"/>
                  </a:lnTo>
                  <a:lnTo>
                    <a:pt x="913481" y="208083"/>
                  </a:lnTo>
                  <a:lnTo>
                    <a:pt x="913562" y="213650"/>
                  </a:lnTo>
                  <a:lnTo>
                    <a:pt x="913806" y="283697"/>
                  </a:lnTo>
                  <a:lnTo>
                    <a:pt x="913888" y="174316"/>
                  </a:lnTo>
                  <a:lnTo>
                    <a:pt x="914212" y="227702"/>
                  </a:lnTo>
                  <a:lnTo>
                    <a:pt x="914293" y="302283"/>
                  </a:lnTo>
                  <a:lnTo>
                    <a:pt x="914860" y="186911"/>
                  </a:lnTo>
                  <a:lnTo>
                    <a:pt x="914940" y="219986"/>
                  </a:lnTo>
                  <a:lnTo>
                    <a:pt x="915021" y="228610"/>
                  </a:lnTo>
                  <a:lnTo>
                    <a:pt x="915102" y="170257"/>
                  </a:lnTo>
                  <a:lnTo>
                    <a:pt x="915182" y="323486"/>
                  </a:lnTo>
                  <a:lnTo>
                    <a:pt x="915666" y="212149"/>
                  </a:lnTo>
                  <a:lnTo>
                    <a:pt x="915746" y="212882"/>
                  </a:lnTo>
                  <a:lnTo>
                    <a:pt x="915826" y="248191"/>
                  </a:lnTo>
                  <a:lnTo>
                    <a:pt x="916307" y="142850"/>
                  </a:lnTo>
                  <a:lnTo>
                    <a:pt x="916388" y="247721"/>
                  </a:lnTo>
                  <a:lnTo>
                    <a:pt x="916468" y="313365"/>
                  </a:lnTo>
                  <a:lnTo>
                    <a:pt x="917106" y="140372"/>
                  </a:lnTo>
                  <a:lnTo>
                    <a:pt x="917186" y="219983"/>
                  </a:lnTo>
                  <a:lnTo>
                    <a:pt x="917425" y="167918"/>
                  </a:lnTo>
                  <a:lnTo>
                    <a:pt x="917584" y="290484"/>
                  </a:lnTo>
                  <a:lnTo>
                    <a:pt x="917822" y="196583"/>
                  </a:lnTo>
                  <a:lnTo>
                    <a:pt x="917902" y="151891"/>
                  </a:lnTo>
                  <a:lnTo>
                    <a:pt x="917981" y="187125"/>
                  </a:lnTo>
                  <a:lnTo>
                    <a:pt x="918377" y="95791"/>
                  </a:lnTo>
                  <a:lnTo>
                    <a:pt x="918535" y="126141"/>
                  </a:lnTo>
                  <a:lnTo>
                    <a:pt x="918614" y="256124"/>
                  </a:lnTo>
                  <a:lnTo>
                    <a:pt x="919245" y="105265"/>
                  </a:lnTo>
                  <a:lnTo>
                    <a:pt x="919324" y="119789"/>
                  </a:lnTo>
                  <a:lnTo>
                    <a:pt x="919403" y="232773"/>
                  </a:lnTo>
                  <a:lnTo>
                    <a:pt x="919952" y="105863"/>
                  </a:lnTo>
                  <a:lnTo>
                    <a:pt x="920031" y="122025"/>
                  </a:lnTo>
                  <a:lnTo>
                    <a:pt x="920500" y="84398"/>
                  </a:lnTo>
                  <a:lnTo>
                    <a:pt x="920578" y="257595"/>
                  </a:lnTo>
                  <a:lnTo>
                    <a:pt x="920657" y="122997"/>
                  </a:lnTo>
                  <a:lnTo>
                    <a:pt x="920735" y="109265"/>
                  </a:lnTo>
                  <a:lnTo>
                    <a:pt x="920813" y="142984"/>
                  </a:lnTo>
                  <a:lnTo>
                    <a:pt x="921280" y="78353"/>
                  </a:lnTo>
                  <a:lnTo>
                    <a:pt x="921436" y="128461"/>
                  </a:lnTo>
                  <a:lnTo>
                    <a:pt x="921513" y="33669"/>
                  </a:lnTo>
                  <a:lnTo>
                    <a:pt x="922134" y="198439"/>
                  </a:lnTo>
                  <a:lnTo>
                    <a:pt x="922211" y="118087"/>
                  </a:lnTo>
                  <a:lnTo>
                    <a:pt x="922675" y="276741"/>
                  </a:lnTo>
                  <a:lnTo>
                    <a:pt x="922829" y="173439"/>
                  </a:lnTo>
                  <a:lnTo>
                    <a:pt x="922906" y="105880"/>
                  </a:lnTo>
                  <a:lnTo>
                    <a:pt x="923060" y="70225"/>
                  </a:lnTo>
                  <a:lnTo>
                    <a:pt x="923598" y="254516"/>
                  </a:lnTo>
                  <a:lnTo>
                    <a:pt x="923675" y="100906"/>
                  </a:lnTo>
                  <a:lnTo>
                    <a:pt x="923751" y="184049"/>
                  </a:lnTo>
                  <a:lnTo>
                    <a:pt x="924287" y="138367"/>
                  </a:lnTo>
                  <a:lnTo>
                    <a:pt x="924364" y="286253"/>
                  </a:lnTo>
                  <a:lnTo>
                    <a:pt x="924593" y="102997"/>
                  </a:lnTo>
                  <a:lnTo>
                    <a:pt x="925050" y="340170"/>
                  </a:lnTo>
                  <a:lnTo>
                    <a:pt x="925126" y="213665"/>
                  </a:lnTo>
                  <a:lnTo>
                    <a:pt x="925582" y="142151"/>
                  </a:lnTo>
                  <a:lnTo>
                    <a:pt x="925733" y="214717"/>
                  </a:lnTo>
                  <a:lnTo>
                    <a:pt x="925809" y="241537"/>
                  </a:lnTo>
                  <a:lnTo>
                    <a:pt x="925885" y="444389"/>
                  </a:lnTo>
                  <a:lnTo>
                    <a:pt x="925961" y="160718"/>
                  </a:lnTo>
                  <a:lnTo>
                    <a:pt x="926490" y="258079"/>
                  </a:lnTo>
                  <a:lnTo>
                    <a:pt x="926565" y="209851"/>
                  </a:lnTo>
                  <a:lnTo>
                    <a:pt x="927017" y="304247"/>
                  </a:lnTo>
                  <a:lnTo>
                    <a:pt x="927092" y="157413"/>
                  </a:lnTo>
                  <a:lnTo>
                    <a:pt x="927168" y="248229"/>
                  </a:lnTo>
                  <a:lnTo>
                    <a:pt x="927243" y="212249"/>
                  </a:lnTo>
                  <a:lnTo>
                    <a:pt x="927618" y="348646"/>
                  </a:lnTo>
                  <a:lnTo>
                    <a:pt x="927693" y="101902"/>
                  </a:lnTo>
                  <a:lnTo>
                    <a:pt x="927917" y="217550"/>
                  </a:lnTo>
                  <a:lnTo>
                    <a:pt x="927992" y="211756"/>
                  </a:lnTo>
                  <a:lnTo>
                    <a:pt x="928217" y="171923"/>
                  </a:lnTo>
                  <a:lnTo>
                    <a:pt x="928515" y="312822"/>
                  </a:lnTo>
                  <a:lnTo>
                    <a:pt x="928590" y="218515"/>
                  </a:lnTo>
                  <a:lnTo>
                    <a:pt x="928664" y="230086"/>
                  </a:lnTo>
                  <a:lnTo>
                    <a:pt x="929111" y="177271"/>
                  </a:lnTo>
                  <a:lnTo>
                    <a:pt x="929333" y="333659"/>
                  </a:lnTo>
                  <a:lnTo>
                    <a:pt x="929408" y="237815"/>
                  </a:lnTo>
                  <a:lnTo>
                    <a:pt x="929926" y="286998"/>
                  </a:lnTo>
                  <a:lnTo>
                    <a:pt x="930074" y="175520"/>
                  </a:lnTo>
                  <a:lnTo>
                    <a:pt x="930148" y="195352"/>
                  </a:lnTo>
                  <a:lnTo>
                    <a:pt x="930517" y="322990"/>
                  </a:lnTo>
                  <a:lnTo>
                    <a:pt x="930811" y="277408"/>
                  </a:lnTo>
                  <a:lnTo>
                    <a:pt x="930885" y="270738"/>
                  </a:lnTo>
                  <a:lnTo>
                    <a:pt x="931032" y="190221"/>
                  </a:lnTo>
                  <a:lnTo>
                    <a:pt x="931325" y="342171"/>
                  </a:lnTo>
                  <a:lnTo>
                    <a:pt x="931472" y="234293"/>
                  </a:lnTo>
                  <a:lnTo>
                    <a:pt x="931545" y="212151"/>
                  </a:lnTo>
                  <a:lnTo>
                    <a:pt x="931984" y="181666"/>
                  </a:lnTo>
                  <a:lnTo>
                    <a:pt x="932203" y="414719"/>
                  </a:lnTo>
                  <a:lnTo>
                    <a:pt x="932276" y="203134"/>
                  </a:lnTo>
                  <a:lnTo>
                    <a:pt x="932495" y="480782"/>
                  </a:lnTo>
                  <a:lnTo>
                    <a:pt x="932713" y="194207"/>
                  </a:lnTo>
                  <a:lnTo>
                    <a:pt x="932932" y="196180"/>
                  </a:lnTo>
                  <a:lnTo>
                    <a:pt x="933004" y="194489"/>
                  </a:lnTo>
                  <a:lnTo>
                    <a:pt x="933149" y="336587"/>
                  </a:lnTo>
                  <a:lnTo>
                    <a:pt x="933657" y="313458"/>
                  </a:lnTo>
                  <a:lnTo>
                    <a:pt x="933729" y="222696"/>
                  </a:lnTo>
                  <a:lnTo>
                    <a:pt x="933946" y="323381"/>
                  </a:lnTo>
                  <a:lnTo>
                    <a:pt x="934090" y="220320"/>
                  </a:lnTo>
                  <a:lnTo>
                    <a:pt x="934379" y="272338"/>
                  </a:lnTo>
                  <a:lnTo>
                    <a:pt x="934451" y="234039"/>
                  </a:lnTo>
                  <a:lnTo>
                    <a:pt x="934595" y="233710"/>
                  </a:lnTo>
                  <a:lnTo>
                    <a:pt x="934667" y="383131"/>
                  </a:lnTo>
                  <a:lnTo>
                    <a:pt x="935098" y="296303"/>
                  </a:lnTo>
                  <a:lnTo>
                    <a:pt x="935169" y="255925"/>
                  </a:lnTo>
                  <a:lnTo>
                    <a:pt x="935313" y="240407"/>
                  </a:lnTo>
                  <a:lnTo>
                    <a:pt x="935814" y="298460"/>
                  </a:lnTo>
                  <a:lnTo>
                    <a:pt x="935885" y="318259"/>
                  </a:lnTo>
                  <a:lnTo>
                    <a:pt x="936384" y="340504"/>
                  </a:lnTo>
                  <a:lnTo>
                    <a:pt x="936456" y="130380"/>
                  </a:lnTo>
                  <a:lnTo>
                    <a:pt x="936527" y="200723"/>
                  </a:lnTo>
                  <a:lnTo>
                    <a:pt x="936598" y="267886"/>
                  </a:lnTo>
                  <a:lnTo>
                    <a:pt x="936953" y="431244"/>
                  </a:lnTo>
                  <a:lnTo>
                    <a:pt x="937237" y="229399"/>
                  </a:lnTo>
                  <a:lnTo>
                    <a:pt x="937308" y="218726"/>
                  </a:lnTo>
                  <a:lnTo>
                    <a:pt x="937520" y="218264"/>
                  </a:lnTo>
                  <a:lnTo>
                    <a:pt x="937803" y="447754"/>
                  </a:lnTo>
                  <a:lnTo>
                    <a:pt x="938014" y="278604"/>
                  </a:lnTo>
                  <a:lnTo>
                    <a:pt x="938085" y="261943"/>
                  </a:lnTo>
                  <a:lnTo>
                    <a:pt x="938155" y="217984"/>
                  </a:lnTo>
                  <a:lnTo>
                    <a:pt x="938296" y="326167"/>
                  </a:lnTo>
                  <a:lnTo>
                    <a:pt x="938718" y="311121"/>
                  </a:lnTo>
                  <a:lnTo>
                    <a:pt x="938788" y="239442"/>
                  </a:lnTo>
                  <a:lnTo>
                    <a:pt x="938999" y="377525"/>
                  </a:lnTo>
                  <a:lnTo>
                    <a:pt x="939209" y="187668"/>
                  </a:lnTo>
                  <a:lnTo>
                    <a:pt x="939419" y="234370"/>
                  </a:lnTo>
                  <a:lnTo>
                    <a:pt x="939489" y="259004"/>
                  </a:lnTo>
                  <a:lnTo>
                    <a:pt x="939769" y="221656"/>
                  </a:lnTo>
                  <a:lnTo>
                    <a:pt x="939978" y="463222"/>
                  </a:lnTo>
                  <a:lnTo>
                    <a:pt x="940117" y="265301"/>
                  </a:lnTo>
                  <a:lnTo>
                    <a:pt x="940187" y="263680"/>
                  </a:lnTo>
                  <a:lnTo>
                    <a:pt x="940326" y="352631"/>
                  </a:lnTo>
                  <a:lnTo>
                    <a:pt x="940813" y="211492"/>
                  </a:lnTo>
                  <a:lnTo>
                    <a:pt x="940882" y="316073"/>
                  </a:lnTo>
                  <a:lnTo>
                    <a:pt x="940951" y="288468"/>
                  </a:lnTo>
                  <a:lnTo>
                    <a:pt x="941229" y="272174"/>
                  </a:lnTo>
                  <a:lnTo>
                    <a:pt x="941505" y="452823"/>
                  </a:lnTo>
                  <a:lnTo>
                    <a:pt x="941574" y="372396"/>
                  </a:lnTo>
                  <a:lnTo>
                    <a:pt x="941643" y="323362"/>
                  </a:lnTo>
                  <a:lnTo>
                    <a:pt x="941781" y="208246"/>
                  </a:lnTo>
                  <a:lnTo>
                    <a:pt x="942333" y="314491"/>
                  </a:lnTo>
                  <a:lnTo>
                    <a:pt x="942401" y="218941"/>
                  </a:lnTo>
                  <a:lnTo>
                    <a:pt x="942676" y="361627"/>
                  </a:lnTo>
                  <a:lnTo>
                    <a:pt x="943019" y="288284"/>
                  </a:lnTo>
                  <a:lnTo>
                    <a:pt x="943087" y="249724"/>
                  </a:lnTo>
                  <a:lnTo>
                    <a:pt x="943703" y="380171"/>
                  </a:lnTo>
                  <a:lnTo>
                    <a:pt x="943771" y="271415"/>
                  </a:lnTo>
                  <a:lnTo>
                    <a:pt x="943839" y="297232"/>
                  </a:lnTo>
                  <a:lnTo>
                    <a:pt x="944043" y="229077"/>
                  </a:lnTo>
                  <a:lnTo>
                    <a:pt x="944451" y="332027"/>
                  </a:lnTo>
                  <a:lnTo>
                    <a:pt x="944519" y="305546"/>
                  </a:lnTo>
                  <a:lnTo>
                    <a:pt x="944791" y="149168"/>
                  </a:lnTo>
                  <a:lnTo>
                    <a:pt x="945197" y="389777"/>
                  </a:lnTo>
                  <a:lnTo>
                    <a:pt x="945264" y="281045"/>
                  </a:lnTo>
                  <a:lnTo>
                    <a:pt x="945535" y="215235"/>
                  </a:lnTo>
                  <a:lnTo>
                    <a:pt x="945872" y="341567"/>
                  </a:lnTo>
                  <a:lnTo>
                    <a:pt x="945939" y="323314"/>
                  </a:lnTo>
                  <a:lnTo>
                    <a:pt x="946007" y="288797"/>
                  </a:lnTo>
                  <a:lnTo>
                    <a:pt x="946343" y="357820"/>
                  </a:lnTo>
                  <a:lnTo>
                    <a:pt x="946410" y="218677"/>
                  </a:lnTo>
                  <a:lnTo>
                    <a:pt x="946611" y="249051"/>
                  </a:lnTo>
                  <a:lnTo>
                    <a:pt x="946678" y="387418"/>
                  </a:lnTo>
                  <a:lnTo>
                    <a:pt x="947147" y="396569"/>
                  </a:lnTo>
                  <a:lnTo>
                    <a:pt x="947281" y="235414"/>
                  </a:lnTo>
                  <a:lnTo>
                    <a:pt x="947347" y="292189"/>
                  </a:lnTo>
                  <a:lnTo>
                    <a:pt x="947414" y="325813"/>
                  </a:lnTo>
                  <a:lnTo>
                    <a:pt x="947481" y="388939"/>
                  </a:lnTo>
                  <a:lnTo>
                    <a:pt x="947748" y="249865"/>
                  </a:lnTo>
                  <a:lnTo>
                    <a:pt x="948080" y="296592"/>
                  </a:lnTo>
                  <a:lnTo>
                    <a:pt x="948147" y="290158"/>
                  </a:lnTo>
                  <a:lnTo>
                    <a:pt x="948545" y="228167"/>
                  </a:lnTo>
                  <a:lnTo>
                    <a:pt x="948678" y="425562"/>
                  </a:lnTo>
                  <a:lnTo>
                    <a:pt x="948810" y="234168"/>
                  </a:lnTo>
                  <a:lnTo>
                    <a:pt x="948877" y="301380"/>
                  </a:lnTo>
                  <a:lnTo>
                    <a:pt x="948943" y="355933"/>
                  </a:lnTo>
                  <a:lnTo>
                    <a:pt x="949537" y="202948"/>
                  </a:lnTo>
                  <a:lnTo>
                    <a:pt x="949603" y="304248"/>
                  </a:lnTo>
                  <a:lnTo>
                    <a:pt x="949735" y="340714"/>
                  </a:lnTo>
                  <a:lnTo>
                    <a:pt x="950261" y="210451"/>
                  </a:lnTo>
                  <a:lnTo>
                    <a:pt x="950327" y="310862"/>
                  </a:lnTo>
                  <a:lnTo>
                    <a:pt x="950523" y="384237"/>
                  </a:lnTo>
                  <a:lnTo>
                    <a:pt x="950851" y="222640"/>
                  </a:lnTo>
                  <a:lnTo>
                    <a:pt x="950982" y="263749"/>
                  </a:lnTo>
                  <a:lnTo>
                    <a:pt x="951047" y="265957"/>
                  </a:lnTo>
                  <a:lnTo>
                    <a:pt x="951243" y="381019"/>
                  </a:lnTo>
                  <a:lnTo>
                    <a:pt x="951634" y="239163"/>
                  </a:lnTo>
                  <a:lnTo>
                    <a:pt x="951699" y="258950"/>
                  </a:lnTo>
                  <a:lnTo>
                    <a:pt x="951764" y="248642"/>
                  </a:lnTo>
                  <a:lnTo>
                    <a:pt x="951830" y="451947"/>
                  </a:lnTo>
                  <a:lnTo>
                    <a:pt x="952349" y="208423"/>
                  </a:lnTo>
                  <a:lnTo>
                    <a:pt x="952414" y="293189"/>
                  </a:lnTo>
                  <a:lnTo>
                    <a:pt x="952479" y="401759"/>
                  </a:lnTo>
                  <a:lnTo>
                    <a:pt x="952738" y="158987"/>
                  </a:lnTo>
                  <a:lnTo>
                    <a:pt x="952997" y="440507"/>
                  </a:lnTo>
                  <a:lnTo>
                    <a:pt x="953126" y="344859"/>
                  </a:lnTo>
                  <a:lnTo>
                    <a:pt x="953190" y="259161"/>
                  </a:lnTo>
                  <a:lnTo>
                    <a:pt x="953319" y="244259"/>
                  </a:lnTo>
                  <a:lnTo>
                    <a:pt x="953706" y="355737"/>
                  </a:lnTo>
                  <a:lnTo>
                    <a:pt x="953834" y="284027"/>
                  </a:lnTo>
                  <a:lnTo>
                    <a:pt x="953899" y="294960"/>
                  </a:lnTo>
                  <a:lnTo>
                    <a:pt x="954348" y="226329"/>
                  </a:lnTo>
                  <a:lnTo>
                    <a:pt x="954540" y="331579"/>
                  </a:lnTo>
                  <a:lnTo>
                    <a:pt x="954604" y="280119"/>
                  </a:lnTo>
                  <a:lnTo>
                    <a:pt x="955052" y="408364"/>
                  </a:lnTo>
                  <a:lnTo>
                    <a:pt x="955115" y="210833"/>
                  </a:lnTo>
                  <a:lnTo>
                    <a:pt x="955307" y="261631"/>
                  </a:lnTo>
                  <a:lnTo>
                    <a:pt x="955370" y="215183"/>
                  </a:lnTo>
                  <a:lnTo>
                    <a:pt x="955816" y="398106"/>
                  </a:lnTo>
                  <a:lnTo>
                    <a:pt x="956007" y="325922"/>
                  </a:lnTo>
                  <a:lnTo>
                    <a:pt x="956070" y="301919"/>
                  </a:lnTo>
                  <a:lnTo>
                    <a:pt x="956324" y="319497"/>
                  </a:lnTo>
                  <a:lnTo>
                    <a:pt x="956514" y="218402"/>
                  </a:lnTo>
                  <a:lnTo>
                    <a:pt x="956703" y="231113"/>
                  </a:lnTo>
                  <a:lnTo>
                    <a:pt x="956767" y="239655"/>
                  </a:lnTo>
                  <a:lnTo>
                    <a:pt x="957082" y="341504"/>
                  </a:lnTo>
                  <a:lnTo>
                    <a:pt x="957460" y="278334"/>
                  </a:lnTo>
                  <a:lnTo>
                    <a:pt x="957523" y="387079"/>
                  </a:lnTo>
                  <a:lnTo>
                    <a:pt x="957901" y="222052"/>
                  </a:lnTo>
                  <a:lnTo>
                    <a:pt x="958152" y="235193"/>
                  </a:lnTo>
                  <a:lnTo>
                    <a:pt x="958214" y="236297"/>
                  </a:lnTo>
                  <a:lnTo>
                    <a:pt x="958590" y="382589"/>
                  </a:lnTo>
                  <a:lnTo>
                    <a:pt x="958715" y="207347"/>
                  </a:lnTo>
                  <a:lnTo>
                    <a:pt x="958902" y="343702"/>
                  </a:lnTo>
                  <a:lnTo>
                    <a:pt x="958965" y="265042"/>
                  </a:lnTo>
                  <a:lnTo>
                    <a:pt x="959027" y="211190"/>
                  </a:lnTo>
                  <a:lnTo>
                    <a:pt x="959587" y="441144"/>
                  </a:lnTo>
                  <a:lnTo>
                    <a:pt x="959649" y="229528"/>
                  </a:lnTo>
                  <a:lnTo>
                    <a:pt x="959960" y="335869"/>
                  </a:lnTo>
                  <a:lnTo>
                    <a:pt x="960332" y="134658"/>
                  </a:lnTo>
                  <a:lnTo>
                    <a:pt x="960394" y="293207"/>
                  </a:lnTo>
                  <a:lnTo>
                    <a:pt x="960579" y="353238"/>
                  </a:lnTo>
                  <a:lnTo>
                    <a:pt x="961011" y="213107"/>
                  </a:lnTo>
                  <a:lnTo>
                    <a:pt x="961073" y="241439"/>
                  </a:lnTo>
                  <a:lnTo>
                    <a:pt x="961134" y="195234"/>
                  </a:lnTo>
                  <a:lnTo>
                    <a:pt x="961627" y="395702"/>
                  </a:lnTo>
                  <a:lnTo>
                    <a:pt x="961749" y="321458"/>
                  </a:lnTo>
                  <a:lnTo>
                    <a:pt x="961811" y="223127"/>
                  </a:lnTo>
                  <a:lnTo>
                    <a:pt x="962240" y="202444"/>
                  </a:lnTo>
                  <a:lnTo>
                    <a:pt x="962362" y="383883"/>
                  </a:lnTo>
                  <a:lnTo>
                    <a:pt x="962484" y="263354"/>
                  </a:lnTo>
                  <a:lnTo>
                    <a:pt x="962546" y="294965"/>
                  </a:lnTo>
                  <a:lnTo>
                    <a:pt x="962912" y="198346"/>
                  </a:lnTo>
                  <a:lnTo>
                    <a:pt x="963095" y="388612"/>
                  </a:lnTo>
                  <a:lnTo>
                    <a:pt x="963216" y="236415"/>
                  </a:lnTo>
                  <a:lnTo>
                    <a:pt x="963277" y="215414"/>
                  </a:lnTo>
                  <a:lnTo>
                    <a:pt x="963399" y="315176"/>
                  </a:lnTo>
                  <a:lnTo>
                    <a:pt x="963945" y="249346"/>
                  </a:lnTo>
                  <a:lnTo>
                    <a:pt x="964006" y="238411"/>
                  </a:lnTo>
                  <a:lnTo>
                    <a:pt x="964187" y="396223"/>
                  </a:lnTo>
                  <a:lnTo>
                    <a:pt x="964671" y="272240"/>
                  </a:lnTo>
                  <a:lnTo>
                    <a:pt x="964731" y="233654"/>
                  </a:lnTo>
                  <a:lnTo>
                    <a:pt x="965032" y="371617"/>
                  </a:lnTo>
                  <a:lnTo>
                    <a:pt x="965093" y="217072"/>
                  </a:lnTo>
                  <a:lnTo>
                    <a:pt x="965333" y="237308"/>
                  </a:lnTo>
                  <a:lnTo>
                    <a:pt x="965393" y="256910"/>
                  </a:lnTo>
                  <a:lnTo>
                    <a:pt x="965754" y="185845"/>
                  </a:lnTo>
                  <a:lnTo>
                    <a:pt x="965993" y="346232"/>
                  </a:lnTo>
                  <a:lnTo>
                    <a:pt x="966053" y="260500"/>
                  </a:lnTo>
                  <a:lnTo>
                    <a:pt x="966113" y="288104"/>
                  </a:lnTo>
                  <a:lnTo>
                    <a:pt x="966472" y="194782"/>
                  </a:lnTo>
                  <a:lnTo>
                    <a:pt x="966710" y="380292"/>
                  </a:lnTo>
                  <a:lnTo>
                    <a:pt x="966829" y="214974"/>
                  </a:lnTo>
                  <a:lnTo>
                    <a:pt x="966889" y="278218"/>
                  </a:lnTo>
                  <a:lnTo>
                    <a:pt x="967008" y="198037"/>
                  </a:lnTo>
                  <a:lnTo>
                    <a:pt x="967365" y="376472"/>
                  </a:lnTo>
                  <a:lnTo>
                    <a:pt x="967543" y="231825"/>
                  </a:lnTo>
                  <a:lnTo>
                    <a:pt x="967602" y="119150"/>
                  </a:lnTo>
                  <a:lnTo>
                    <a:pt x="967721" y="269478"/>
                  </a:lnTo>
                  <a:lnTo>
                    <a:pt x="968254" y="245746"/>
                  </a:lnTo>
                  <a:lnTo>
                    <a:pt x="968313" y="205469"/>
                  </a:lnTo>
                  <a:lnTo>
                    <a:pt x="968490" y="170277"/>
                  </a:lnTo>
                  <a:lnTo>
                    <a:pt x="968843" y="365627"/>
                  </a:lnTo>
                  <a:lnTo>
                    <a:pt x="968961" y="246795"/>
                  </a:lnTo>
                  <a:lnTo>
                    <a:pt x="969020" y="282246"/>
                  </a:lnTo>
                  <a:lnTo>
                    <a:pt x="969373" y="384264"/>
                  </a:lnTo>
                  <a:lnTo>
                    <a:pt x="969666" y="161826"/>
                  </a:lnTo>
                  <a:lnTo>
                    <a:pt x="969725" y="236699"/>
                  </a:lnTo>
                  <a:lnTo>
                    <a:pt x="969900" y="357248"/>
                  </a:lnTo>
                  <a:lnTo>
                    <a:pt x="970368" y="117610"/>
                  </a:lnTo>
                  <a:lnTo>
                    <a:pt x="970426" y="158243"/>
                  </a:lnTo>
                  <a:lnTo>
                    <a:pt x="970484" y="124703"/>
                  </a:lnTo>
                  <a:lnTo>
                    <a:pt x="970718" y="183709"/>
                  </a:lnTo>
                  <a:lnTo>
                    <a:pt x="970776" y="104237"/>
                  </a:lnTo>
                  <a:lnTo>
                    <a:pt x="971125" y="167835"/>
                  </a:lnTo>
                  <a:lnTo>
                    <a:pt x="971183" y="189667"/>
                  </a:lnTo>
                  <a:lnTo>
                    <a:pt x="971241" y="96905"/>
                  </a:lnTo>
                  <a:lnTo>
                    <a:pt x="971705" y="229326"/>
                  </a:lnTo>
                  <a:lnTo>
                    <a:pt x="971821" y="130647"/>
                  </a:lnTo>
                  <a:lnTo>
                    <a:pt x="971879" y="193563"/>
                  </a:lnTo>
                  <a:lnTo>
                    <a:pt x="972168" y="263047"/>
                  </a:lnTo>
                  <a:lnTo>
                    <a:pt x="972225" y="140315"/>
                  </a:lnTo>
                  <a:lnTo>
                    <a:pt x="972571" y="214269"/>
                  </a:lnTo>
                  <a:lnTo>
                    <a:pt x="972629" y="228219"/>
                  </a:lnTo>
                  <a:lnTo>
                    <a:pt x="972974" y="358354"/>
                  </a:lnTo>
                  <a:lnTo>
                    <a:pt x="973147" y="172222"/>
                  </a:lnTo>
                  <a:lnTo>
                    <a:pt x="973261" y="239360"/>
                  </a:lnTo>
                  <a:lnTo>
                    <a:pt x="973319" y="235124"/>
                  </a:lnTo>
                  <a:lnTo>
                    <a:pt x="973376" y="159707"/>
                  </a:lnTo>
                  <a:lnTo>
                    <a:pt x="973834" y="318378"/>
                  </a:lnTo>
                  <a:lnTo>
                    <a:pt x="974006" y="253219"/>
                  </a:lnTo>
                  <a:lnTo>
                    <a:pt x="974063" y="269218"/>
                  </a:lnTo>
                  <a:lnTo>
                    <a:pt x="974291" y="307724"/>
                  </a:lnTo>
                  <a:lnTo>
                    <a:pt x="974576" y="152228"/>
                  </a:lnTo>
                  <a:lnTo>
                    <a:pt x="974747" y="302854"/>
                  </a:lnTo>
                  <a:lnTo>
                    <a:pt x="974804" y="270910"/>
                  </a:lnTo>
                  <a:lnTo>
                    <a:pt x="975088" y="335016"/>
                  </a:lnTo>
                  <a:lnTo>
                    <a:pt x="975145" y="216788"/>
                  </a:lnTo>
                  <a:lnTo>
                    <a:pt x="975428" y="295253"/>
                  </a:lnTo>
                  <a:lnTo>
                    <a:pt x="975485" y="266867"/>
                  </a:lnTo>
                  <a:lnTo>
                    <a:pt x="975768" y="316519"/>
                  </a:lnTo>
                  <a:lnTo>
                    <a:pt x="976050" y="208990"/>
                  </a:lnTo>
                  <a:lnTo>
                    <a:pt x="976163" y="272957"/>
                  </a:lnTo>
                  <a:lnTo>
                    <a:pt x="976220" y="278711"/>
                  </a:lnTo>
                  <a:lnTo>
                    <a:pt x="976389" y="192860"/>
                  </a:lnTo>
                  <a:lnTo>
                    <a:pt x="976501" y="387936"/>
                  </a:lnTo>
                  <a:lnTo>
                    <a:pt x="976895" y="256448"/>
                  </a:lnTo>
                  <a:lnTo>
                    <a:pt x="976951" y="232548"/>
                  </a:lnTo>
                  <a:lnTo>
                    <a:pt x="977232" y="314060"/>
                  </a:lnTo>
                  <a:lnTo>
                    <a:pt x="977456" y="188145"/>
                  </a:lnTo>
                  <a:lnTo>
                    <a:pt x="977624" y="252168"/>
                  </a:lnTo>
                  <a:lnTo>
                    <a:pt x="977680" y="222705"/>
                  </a:lnTo>
                  <a:lnTo>
                    <a:pt x="977903" y="182664"/>
                  </a:lnTo>
                  <a:lnTo>
                    <a:pt x="978350" y="398375"/>
                  </a:lnTo>
                  <a:lnTo>
                    <a:pt x="978405" y="241521"/>
                  </a:lnTo>
                  <a:lnTo>
                    <a:pt x="978517" y="340644"/>
                  </a:lnTo>
                  <a:lnTo>
                    <a:pt x="978795" y="185678"/>
                  </a:lnTo>
                  <a:lnTo>
                    <a:pt x="979072" y="237550"/>
                  </a:lnTo>
                  <a:lnTo>
                    <a:pt x="979128" y="247290"/>
                  </a:lnTo>
                  <a:lnTo>
                    <a:pt x="979349" y="190713"/>
                  </a:lnTo>
                  <a:lnTo>
                    <a:pt x="979515" y="389722"/>
                  </a:lnTo>
                  <a:lnTo>
                    <a:pt x="979792" y="271197"/>
                  </a:lnTo>
                  <a:lnTo>
                    <a:pt x="979847" y="182433"/>
                  </a:lnTo>
                  <a:lnTo>
                    <a:pt x="980508" y="336737"/>
                  </a:lnTo>
                  <a:lnTo>
                    <a:pt x="980563" y="323742"/>
                  </a:lnTo>
                  <a:lnTo>
                    <a:pt x="981057" y="348227"/>
                  </a:lnTo>
                  <a:lnTo>
                    <a:pt x="981222" y="183163"/>
                  </a:lnTo>
                  <a:lnTo>
                    <a:pt x="981276" y="120834"/>
                  </a:lnTo>
                  <a:lnTo>
                    <a:pt x="981769" y="311857"/>
                  </a:lnTo>
                  <a:lnTo>
                    <a:pt x="981932" y="227812"/>
                  </a:lnTo>
                  <a:lnTo>
                    <a:pt x="981987" y="252067"/>
                  </a:lnTo>
                  <a:lnTo>
                    <a:pt x="982041" y="176993"/>
                  </a:lnTo>
                  <a:lnTo>
                    <a:pt x="982150" y="363212"/>
                  </a:lnTo>
                  <a:lnTo>
                    <a:pt x="982640" y="212761"/>
                  </a:lnTo>
                  <a:lnTo>
                    <a:pt x="982694" y="222190"/>
                  </a:lnTo>
                  <a:lnTo>
                    <a:pt x="982803" y="203137"/>
                  </a:lnTo>
                  <a:lnTo>
                    <a:pt x="983344" y="280830"/>
                  </a:lnTo>
                  <a:lnTo>
                    <a:pt x="983399" y="208417"/>
                  </a:lnTo>
                  <a:lnTo>
                    <a:pt x="983453" y="272026"/>
                  </a:lnTo>
                  <a:lnTo>
                    <a:pt x="983615" y="379583"/>
                  </a:lnTo>
                  <a:lnTo>
                    <a:pt x="983723" y="150566"/>
                  </a:lnTo>
                  <a:lnTo>
                    <a:pt x="984100" y="195480"/>
                  </a:lnTo>
                  <a:lnTo>
                    <a:pt x="984154" y="180143"/>
                  </a:lnTo>
                  <a:lnTo>
                    <a:pt x="984584" y="301491"/>
                  </a:lnTo>
                  <a:lnTo>
                    <a:pt x="984799" y="195171"/>
                  </a:lnTo>
                  <a:lnTo>
                    <a:pt x="984853" y="223480"/>
                  </a:lnTo>
                  <a:lnTo>
                    <a:pt x="985281" y="304609"/>
                  </a:lnTo>
                  <a:lnTo>
                    <a:pt x="985334" y="170509"/>
                  </a:lnTo>
                  <a:lnTo>
                    <a:pt x="985548" y="222957"/>
                  </a:lnTo>
                  <a:lnTo>
                    <a:pt x="985602" y="233929"/>
                  </a:lnTo>
                  <a:lnTo>
                    <a:pt x="985815" y="142664"/>
                  </a:lnTo>
                  <a:lnTo>
                    <a:pt x="986241" y="157918"/>
                  </a:lnTo>
                  <a:lnTo>
                    <a:pt x="986294" y="306506"/>
                  </a:lnTo>
                  <a:lnTo>
                    <a:pt x="986401" y="351487"/>
                  </a:lnTo>
                  <a:lnTo>
                    <a:pt x="986454" y="142057"/>
                  </a:lnTo>
                  <a:lnTo>
                    <a:pt x="986984" y="221076"/>
                  </a:lnTo>
                  <a:lnTo>
                    <a:pt x="987037" y="192160"/>
                  </a:lnTo>
                  <a:lnTo>
                    <a:pt x="987249" y="286652"/>
                  </a:lnTo>
                  <a:lnTo>
                    <a:pt x="987618" y="134532"/>
                  </a:lnTo>
                  <a:lnTo>
                    <a:pt x="987671" y="139031"/>
                  </a:lnTo>
                  <a:lnTo>
                    <a:pt x="987724" y="123645"/>
                  </a:lnTo>
                  <a:lnTo>
                    <a:pt x="987987" y="93513"/>
                  </a:lnTo>
                  <a:lnTo>
                    <a:pt x="988303" y="270443"/>
                  </a:lnTo>
                  <a:lnTo>
                    <a:pt x="988408" y="127102"/>
                  </a:lnTo>
                  <a:lnTo>
                    <a:pt x="988460" y="101356"/>
                  </a:lnTo>
                  <a:lnTo>
                    <a:pt x="988513" y="248769"/>
                  </a:lnTo>
                  <a:lnTo>
                    <a:pt x="988985" y="61863"/>
                  </a:lnTo>
                  <a:lnTo>
                    <a:pt x="989142" y="173611"/>
                  </a:lnTo>
                  <a:lnTo>
                    <a:pt x="989194" y="196006"/>
                  </a:lnTo>
                  <a:lnTo>
                    <a:pt x="989507" y="249792"/>
                  </a:lnTo>
                  <a:lnTo>
                    <a:pt x="989664" y="67375"/>
                  </a:lnTo>
                  <a:lnTo>
                    <a:pt x="989872" y="72218"/>
                  </a:lnTo>
                  <a:lnTo>
                    <a:pt x="989924" y="183562"/>
                  </a:lnTo>
                  <a:lnTo>
                    <a:pt x="990028" y="50026"/>
                  </a:lnTo>
                  <a:lnTo>
                    <a:pt x="990080" y="231683"/>
                  </a:lnTo>
                  <a:lnTo>
                    <a:pt x="990599" y="65791"/>
                  </a:lnTo>
                  <a:lnTo>
                    <a:pt x="990651" y="199394"/>
                  </a:lnTo>
                  <a:lnTo>
                    <a:pt x="990703" y="9745"/>
                  </a:lnTo>
                  <a:lnTo>
                    <a:pt x="991272" y="151936"/>
                  </a:lnTo>
                  <a:lnTo>
                    <a:pt x="991324" y="70385"/>
                  </a:lnTo>
                  <a:lnTo>
                    <a:pt x="991375" y="26142"/>
                  </a:lnTo>
                  <a:lnTo>
                    <a:pt x="991736" y="264696"/>
                  </a:lnTo>
                  <a:lnTo>
                    <a:pt x="991994" y="117209"/>
                  </a:lnTo>
                  <a:lnTo>
                    <a:pt x="992045" y="84215"/>
                  </a:lnTo>
                  <a:lnTo>
                    <a:pt x="992148" y="57056"/>
                  </a:lnTo>
                  <a:lnTo>
                    <a:pt x="992353" y="332480"/>
                  </a:lnTo>
                  <a:lnTo>
                    <a:pt x="992763" y="106291"/>
                  </a:lnTo>
                  <a:lnTo>
                    <a:pt x="992814" y="125551"/>
                  </a:lnTo>
                  <a:lnTo>
                    <a:pt x="993070" y="115227"/>
                  </a:lnTo>
                  <a:lnTo>
                    <a:pt x="993223" y="208122"/>
                  </a:lnTo>
                  <a:lnTo>
                    <a:pt x="993478" y="138276"/>
                  </a:lnTo>
                  <a:lnTo>
                    <a:pt x="993529" y="126078"/>
                  </a:lnTo>
                  <a:lnTo>
                    <a:pt x="993631" y="219342"/>
                  </a:lnTo>
                  <a:lnTo>
                    <a:pt x="993937" y="84194"/>
                  </a:lnTo>
                  <a:lnTo>
                    <a:pt x="994191" y="154440"/>
                  </a:lnTo>
                  <a:lnTo>
                    <a:pt x="994241" y="164448"/>
                  </a:lnTo>
                  <a:lnTo>
                    <a:pt x="994343" y="122553"/>
                  </a:lnTo>
                  <a:lnTo>
                    <a:pt x="994849" y="271299"/>
                  </a:lnTo>
                  <a:lnTo>
                    <a:pt x="994900" y="143911"/>
                  </a:lnTo>
                  <a:lnTo>
                    <a:pt x="994950" y="200236"/>
                  </a:lnTo>
                  <a:lnTo>
                    <a:pt x="995052" y="273663"/>
                  </a:lnTo>
                  <a:lnTo>
                    <a:pt x="995354" y="144074"/>
                  </a:lnTo>
                  <a:lnTo>
                    <a:pt x="995606" y="168725"/>
                  </a:lnTo>
                  <a:lnTo>
                    <a:pt x="995657" y="212313"/>
                  </a:lnTo>
                  <a:lnTo>
                    <a:pt x="996159" y="149978"/>
                  </a:lnTo>
                  <a:lnTo>
                    <a:pt x="996260" y="287885"/>
                  </a:lnTo>
                  <a:lnTo>
                    <a:pt x="996360" y="264687"/>
                  </a:lnTo>
                  <a:lnTo>
                    <a:pt x="996410" y="140666"/>
                  </a:lnTo>
                  <a:lnTo>
                    <a:pt x="996810" y="272688"/>
                  </a:lnTo>
                  <a:lnTo>
                    <a:pt x="997060" y="169127"/>
                  </a:lnTo>
                  <a:lnTo>
                    <a:pt x="997110" y="194093"/>
                  </a:lnTo>
                  <a:lnTo>
                    <a:pt x="997559" y="151060"/>
                  </a:lnTo>
                  <a:lnTo>
                    <a:pt x="997708" y="278622"/>
                  </a:lnTo>
                  <a:lnTo>
                    <a:pt x="997758" y="215588"/>
                  </a:lnTo>
                  <a:lnTo>
                    <a:pt x="997807" y="215438"/>
                  </a:lnTo>
                  <a:lnTo>
                    <a:pt x="997956" y="235412"/>
                  </a:lnTo>
                  <a:lnTo>
                    <a:pt x="998006" y="164978"/>
                  </a:lnTo>
                  <a:lnTo>
                    <a:pt x="998502" y="217067"/>
                  </a:lnTo>
                  <a:lnTo>
                    <a:pt x="998551" y="217729"/>
                  </a:lnTo>
                  <a:lnTo>
                    <a:pt x="998650" y="190905"/>
                  </a:lnTo>
                  <a:lnTo>
                    <a:pt x="998799" y="285581"/>
                  </a:lnTo>
                  <a:lnTo>
                    <a:pt x="999243" y="263391"/>
                  </a:lnTo>
                  <a:lnTo>
                    <a:pt x="999292" y="274294"/>
                  </a:lnTo>
                  <a:lnTo>
                    <a:pt x="999391" y="336419"/>
                  </a:lnTo>
                  <a:lnTo>
                    <a:pt x="999931" y="150171"/>
                  </a:lnTo>
                  <a:lnTo>
                    <a:pt x="999981" y="140021"/>
                  </a:lnTo>
                  <a:lnTo>
                    <a:pt x="1000030" y="239329"/>
                  </a:lnTo>
                  <a:lnTo>
                    <a:pt x="1000666" y="176811"/>
                  </a:lnTo>
                  <a:lnTo>
                    <a:pt x="1000715" y="282320"/>
                  </a:lnTo>
                  <a:lnTo>
                    <a:pt x="1001008" y="369067"/>
                  </a:lnTo>
                  <a:lnTo>
                    <a:pt x="1001398" y="127622"/>
                  </a:lnTo>
                  <a:lnTo>
                    <a:pt x="1001446" y="220538"/>
                  </a:lnTo>
                  <a:lnTo>
                    <a:pt x="1001738" y="126022"/>
                  </a:lnTo>
                  <a:lnTo>
                    <a:pt x="1001835" y="344934"/>
                  </a:lnTo>
                  <a:lnTo>
                    <a:pt x="1002126" y="212266"/>
                  </a:lnTo>
                  <a:lnTo>
                    <a:pt x="1002175" y="113279"/>
                  </a:lnTo>
                  <a:lnTo>
                    <a:pt x="1002223" y="246341"/>
                  </a:lnTo>
                  <a:lnTo>
                    <a:pt x="1002272" y="73542"/>
                  </a:lnTo>
                  <a:lnTo>
                    <a:pt x="1002803" y="80442"/>
                  </a:lnTo>
                  <a:lnTo>
                    <a:pt x="1002852" y="134654"/>
                  </a:lnTo>
                  <a:lnTo>
                    <a:pt x="1003093" y="56452"/>
                  </a:lnTo>
                  <a:lnTo>
                    <a:pt x="1003478" y="270402"/>
                  </a:lnTo>
                  <a:lnTo>
                    <a:pt x="1003526" y="155741"/>
                  </a:lnTo>
                  <a:lnTo>
                    <a:pt x="1003574" y="141853"/>
                  </a:lnTo>
                  <a:lnTo>
                    <a:pt x="1003766" y="110678"/>
                  </a:lnTo>
                  <a:lnTo>
                    <a:pt x="1004150" y="258854"/>
                  </a:lnTo>
                  <a:lnTo>
                    <a:pt x="1004246" y="173673"/>
                  </a:lnTo>
                  <a:lnTo>
                    <a:pt x="1004293" y="153325"/>
                  </a:lnTo>
                  <a:lnTo>
                    <a:pt x="1004533" y="107043"/>
                  </a:lnTo>
                  <a:lnTo>
                    <a:pt x="1004771" y="228332"/>
                  </a:lnTo>
                  <a:lnTo>
                    <a:pt x="1004962" y="197314"/>
                  </a:lnTo>
                  <a:lnTo>
                    <a:pt x="1005010" y="185117"/>
                  </a:lnTo>
                  <a:lnTo>
                    <a:pt x="1005200" y="351886"/>
                  </a:lnTo>
                  <a:lnTo>
                    <a:pt x="1005391" y="123419"/>
                  </a:lnTo>
                  <a:lnTo>
                    <a:pt x="1005723" y="131100"/>
                  </a:lnTo>
                  <a:lnTo>
                    <a:pt x="1005770" y="215173"/>
                  </a:lnTo>
                  <a:lnTo>
                    <a:pt x="1005960" y="157792"/>
                  </a:lnTo>
                  <a:lnTo>
                    <a:pt x="1006292" y="319868"/>
                  </a:lnTo>
                  <a:lnTo>
                    <a:pt x="1006433" y="228061"/>
                  </a:lnTo>
                  <a:lnTo>
                    <a:pt x="1006481" y="239085"/>
                  </a:lnTo>
                  <a:lnTo>
                    <a:pt x="1006669" y="323998"/>
                  </a:lnTo>
                  <a:lnTo>
                    <a:pt x="1006717" y="184299"/>
                  </a:lnTo>
                  <a:lnTo>
                    <a:pt x="1007141" y="252562"/>
                  </a:lnTo>
                  <a:lnTo>
                    <a:pt x="1007188" y="232355"/>
                  </a:lnTo>
                  <a:lnTo>
                    <a:pt x="1007423" y="300261"/>
                  </a:lnTo>
                  <a:lnTo>
                    <a:pt x="1007658" y="172922"/>
                  </a:lnTo>
                  <a:lnTo>
                    <a:pt x="1007845" y="200369"/>
                  </a:lnTo>
                  <a:lnTo>
                    <a:pt x="1007892" y="379020"/>
                  </a:lnTo>
                  <a:lnTo>
                    <a:pt x="1008220" y="172743"/>
                  </a:lnTo>
                  <a:lnTo>
                    <a:pt x="1008407" y="394287"/>
                  </a:lnTo>
                  <a:lnTo>
                    <a:pt x="1008593" y="240502"/>
                  </a:lnTo>
                  <a:lnTo>
                    <a:pt x="1008640" y="244682"/>
                  </a:lnTo>
                  <a:lnTo>
                    <a:pt x="1008733" y="298944"/>
                  </a:lnTo>
                  <a:lnTo>
                    <a:pt x="1009292" y="193953"/>
                  </a:lnTo>
                  <a:lnTo>
                    <a:pt x="1009338" y="253847"/>
                  </a:lnTo>
                  <a:lnTo>
                    <a:pt x="1009663" y="345995"/>
                  </a:lnTo>
                  <a:lnTo>
                    <a:pt x="1009988" y="164236"/>
                  </a:lnTo>
                  <a:lnTo>
                    <a:pt x="1010034" y="220411"/>
                  </a:lnTo>
                  <a:lnTo>
                    <a:pt x="1010080" y="228801"/>
                  </a:lnTo>
                  <a:lnTo>
                    <a:pt x="1010404" y="170734"/>
                  </a:lnTo>
                  <a:lnTo>
                    <a:pt x="1010496" y="315604"/>
                  </a:lnTo>
                  <a:lnTo>
                    <a:pt x="1010727" y="234382"/>
                  </a:lnTo>
                  <a:lnTo>
                    <a:pt x="1010773" y="240939"/>
                  </a:lnTo>
                  <a:lnTo>
                    <a:pt x="1011325" y="143436"/>
                  </a:lnTo>
                  <a:lnTo>
                    <a:pt x="1011462" y="387141"/>
                  </a:lnTo>
                  <a:lnTo>
                    <a:pt x="1011508" y="194948"/>
                  </a:lnTo>
                  <a:lnTo>
                    <a:pt x="1011783" y="164666"/>
                  </a:lnTo>
                  <a:lnTo>
                    <a:pt x="1012104" y="347457"/>
                  </a:lnTo>
                  <a:lnTo>
                    <a:pt x="1012195" y="219578"/>
                  </a:lnTo>
                  <a:lnTo>
                    <a:pt x="1012241" y="262443"/>
                  </a:lnTo>
                  <a:lnTo>
                    <a:pt x="1012515" y="184658"/>
                  </a:lnTo>
                  <a:lnTo>
                    <a:pt x="1012833" y="314571"/>
                  </a:lnTo>
                  <a:lnTo>
                    <a:pt x="1012924" y="204466"/>
                  </a:lnTo>
                  <a:lnTo>
                    <a:pt x="1012970" y="202428"/>
                  </a:lnTo>
                  <a:lnTo>
                    <a:pt x="1013152" y="337917"/>
                  </a:lnTo>
                  <a:lnTo>
                    <a:pt x="1013469" y="171832"/>
                  </a:lnTo>
                  <a:lnTo>
                    <a:pt x="1013651" y="259175"/>
                  </a:lnTo>
                  <a:lnTo>
                    <a:pt x="1013696" y="220962"/>
                  </a:lnTo>
                  <a:lnTo>
                    <a:pt x="1013787" y="305200"/>
                  </a:lnTo>
                  <a:lnTo>
                    <a:pt x="1014058" y="184740"/>
                  </a:lnTo>
                  <a:lnTo>
                    <a:pt x="1014329" y="299660"/>
                  </a:lnTo>
                  <a:lnTo>
                    <a:pt x="1014374" y="211529"/>
                  </a:lnTo>
                  <a:lnTo>
                    <a:pt x="1014554" y="183048"/>
                  </a:lnTo>
                  <a:lnTo>
                    <a:pt x="1015004" y="382215"/>
                  </a:lnTo>
                  <a:lnTo>
                    <a:pt x="1015049" y="219050"/>
                  </a:lnTo>
                  <a:lnTo>
                    <a:pt x="1015094" y="179400"/>
                  </a:lnTo>
                  <a:lnTo>
                    <a:pt x="1015364" y="314323"/>
                  </a:lnTo>
                  <a:lnTo>
                    <a:pt x="1015453" y="162804"/>
                  </a:lnTo>
                  <a:lnTo>
                    <a:pt x="1015812" y="261771"/>
                  </a:lnTo>
                  <a:lnTo>
                    <a:pt x="1015856" y="234275"/>
                  </a:lnTo>
                  <a:lnTo>
                    <a:pt x="1016258" y="346577"/>
                  </a:lnTo>
                  <a:lnTo>
                    <a:pt x="1016526" y="174325"/>
                  </a:lnTo>
                  <a:lnTo>
                    <a:pt x="1016570" y="263792"/>
                  </a:lnTo>
                  <a:lnTo>
                    <a:pt x="1016926" y="308932"/>
                  </a:lnTo>
                  <a:lnTo>
                    <a:pt x="1017015" y="165321"/>
                  </a:lnTo>
                  <a:lnTo>
                    <a:pt x="1017237" y="215828"/>
                  </a:lnTo>
                  <a:lnTo>
                    <a:pt x="1017281" y="249461"/>
                  </a:lnTo>
                  <a:lnTo>
                    <a:pt x="1017724" y="322731"/>
                  </a:lnTo>
                  <a:lnTo>
                    <a:pt x="1017769" y="158823"/>
                  </a:lnTo>
                  <a:lnTo>
                    <a:pt x="1017945" y="225490"/>
                  </a:lnTo>
                  <a:lnTo>
                    <a:pt x="1017990" y="202201"/>
                  </a:lnTo>
                  <a:lnTo>
                    <a:pt x="1018122" y="164047"/>
                  </a:lnTo>
                  <a:lnTo>
                    <a:pt x="1018210" y="333284"/>
                  </a:lnTo>
                  <a:lnTo>
                    <a:pt x="1018651" y="219777"/>
                  </a:lnTo>
                  <a:lnTo>
                    <a:pt x="1018695" y="206243"/>
                  </a:lnTo>
                  <a:lnTo>
                    <a:pt x="1018783" y="145922"/>
                  </a:lnTo>
                  <a:lnTo>
                    <a:pt x="1019134" y="334379"/>
                  </a:lnTo>
                  <a:lnTo>
                    <a:pt x="1019397" y="255686"/>
                  </a:lnTo>
                  <a:lnTo>
                    <a:pt x="1019441" y="162496"/>
                  </a:lnTo>
                  <a:lnTo>
                    <a:pt x="1019528" y="321010"/>
                  </a:lnTo>
                  <a:lnTo>
                    <a:pt x="1019922" y="149069"/>
                  </a:lnTo>
                  <a:lnTo>
                    <a:pt x="1020097" y="214662"/>
                  </a:lnTo>
                  <a:lnTo>
                    <a:pt x="1020140" y="259482"/>
                  </a:lnTo>
                  <a:lnTo>
                    <a:pt x="1020358" y="142255"/>
                  </a:lnTo>
                  <a:lnTo>
                    <a:pt x="1020576" y="338277"/>
                  </a:lnTo>
                  <a:lnTo>
                    <a:pt x="1020836" y="191174"/>
                  </a:lnTo>
                  <a:lnTo>
                    <a:pt x="1020880" y="174692"/>
                  </a:lnTo>
                  <a:lnTo>
                    <a:pt x="1021184" y="355794"/>
                  </a:lnTo>
                  <a:lnTo>
                    <a:pt x="1021487" y="162323"/>
                  </a:lnTo>
                  <a:lnTo>
                    <a:pt x="1021573" y="246459"/>
                  </a:lnTo>
                  <a:lnTo>
                    <a:pt x="1021617" y="159903"/>
                  </a:lnTo>
                  <a:lnTo>
                    <a:pt x="1021833" y="267885"/>
                  </a:lnTo>
                  <a:lnTo>
                    <a:pt x="1022135" y="98321"/>
                  </a:lnTo>
                  <a:lnTo>
                    <a:pt x="1022264" y="146755"/>
                  </a:lnTo>
                  <a:lnTo>
                    <a:pt x="1022307" y="103368"/>
                  </a:lnTo>
                  <a:lnTo>
                    <a:pt x="1022780" y="289874"/>
                  </a:lnTo>
                  <a:lnTo>
                    <a:pt x="1022952" y="51935"/>
                  </a:lnTo>
                  <a:lnTo>
                    <a:pt x="1022995" y="228428"/>
                  </a:lnTo>
                  <a:lnTo>
                    <a:pt x="1023037" y="159660"/>
                  </a:lnTo>
                  <a:lnTo>
                    <a:pt x="1023252" y="300564"/>
                  </a:lnTo>
                  <a:lnTo>
                    <a:pt x="1023380" y="74168"/>
                  </a:lnTo>
                  <a:lnTo>
                    <a:pt x="1023722" y="153486"/>
                  </a:lnTo>
                  <a:lnTo>
                    <a:pt x="1023765" y="182013"/>
                  </a:lnTo>
                  <a:lnTo>
                    <a:pt x="1024149" y="140168"/>
                  </a:lnTo>
                  <a:lnTo>
                    <a:pt x="1024234" y="287713"/>
                  </a:lnTo>
                  <a:lnTo>
                    <a:pt x="1024447" y="174288"/>
                  </a:lnTo>
                  <a:lnTo>
                    <a:pt x="1024489" y="239867"/>
                  </a:lnTo>
                  <a:lnTo>
                    <a:pt x="1024956" y="149699"/>
                  </a:lnTo>
                  <a:lnTo>
                    <a:pt x="1025126" y="400028"/>
                  </a:lnTo>
                  <a:lnTo>
                    <a:pt x="1025168" y="183372"/>
                  </a:lnTo>
                  <a:lnTo>
                    <a:pt x="1025211" y="279425"/>
                  </a:lnTo>
                  <a:lnTo>
                    <a:pt x="1025295" y="367520"/>
                  </a:lnTo>
                  <a:lnTo>
                    <a:pt x="1025676" y="162731"/>
                  </a:lnTo>
                  <a:lnTo>
                    <a:pt x="1025887" y="201149"/>
                  </a:lnTo>
                  <a:lnTo>
                    <a:pt x="1025929" y="199348"/>
                  </a:lnTo>
                  <a:lnTo>
                    <a:pt x="1026013" y="162904"/>
                  </a:lnTo>
                  <a:lnTo>
                    <a:pt x="1026055" y="330135"/>
                  </a:lnTo>
                  <a:lnTo>
                    <a:pt x="1026602" y="177599"/>
                  </a:lnTo>
                  <a:lnTo>
                    <a:pt x="1026644" y="229610"/>
                  </a:lnTo>
                  <a:lnTo>
                    <a:pt x="1026854" y="152475"/>
                  </a:lnTo>
                  <a:lnTo>
                    <a:pt x="1026980" y="279726"/>
                  </a:lnTo>
                  <a:lnTo>
                    <a:pt x="1027314" y="176137"/>
                  </a:lnTo>
                  <a:lnTo>
                    <a:pt x="1027356" y="188091"/>
                  </a:lnTo>
                  <a:lnTo>
                    <a:pt x="1027482" y="140690"/>
                  </a:lnTo>
                  <a:lnTo>
                    <a:pt x="1027816" y="292915"/>
                  </a:lnTo>
                  <a:lnTo>
                    <a:pt x="1028024" y="192509"/>
                  </a:lnTo>
                  <a:lnTo>
                    <a:pt x="1028066" y="193459"/>
                  </a:lnTo>
                  <a:lnTo>
                    <a:pt x="1028689" y="128746"/>
                  </a:lnTo>
                  <a:lnTo>
                    <a:pt x="1028730" y="329483"/>
                  </a:lnTo>
                  <a:lnTo>
                    <a:pt x="1028772" y="185115"/>
                  </a:lnTo>
                  <a:lnTo>
                    <a:pt x="1028813" y="164565"/>
                  </a:lnTo>
                  <a:lnTo>
                    <a:pt x="1028896" y="301878"/>
                  </a:lnTo>
                  <a:lnTo>
                    <a:pt x="1029475" y="124245"/>
                  </a:lnTo>
                  <a:lnTo>
                    <a:pt x="1029517" y="234493"/>
                  </a:lnTo>
                  <a:lnTo>
                    <a:pt x="1029764" y="354679"/>
                  </a:lnTo>
                  <a:lnTo>
                    <a:pt x="1030094" y="113451"/>
                  </a:lnTo>
                  <a:lnTo>
                    <a:pt x="1030217" y="171511"/>
                  </a:lnTo>
                  <a:lnTo>
                    <a:pt x="1030258" y="315832"/>
                  </a:lnTo>
                  <a:lnTo>
                    <a:pt x="1030751" y="131209"/>
                  </a:lnTo>
                  <a:lnTo>
                    <a:pt x="1030914" y="146117"/>
                  </a:lnTo>
                  <a:lnTo>
                    <a:pt x="1030955" y="156237"/>
                  </a:lnTo>
                  <a:lnTo>
                    <a:pt x="1031201" y="341402"/>
                  </a:lnTo>
                  <a:lnTo>
                    <a:pt x="1031446" y="109506"/>
                  </a:lnTo>
                  <a:lnTo>
                    <a:pt x="1031650" y="128557"/>
                  </a:lnTo>
                  <a:lnTo>
                    <a:pt x="1031691" y="137212"/>
                  </a:lnTo>
                  <a:lnTo>
                    <a:pt x="1032057" y="327162"/>
                  </a:lnTo>
                  <a:lnTo>
                    <a:pt x="1032342" y="96282"/>
                  </a:lnTo>
                  <a:lnTo>
                    <a:pt x="1032382" y="187172"/>
                  </a:lnTo>
                  <a:lnTo>
                    <a:pt x="1032423" y="215383"/>
                  </a:lnTo>
                  <a:lnTo>
                    <a:pt x="1033071" y="86044"/>
                  </a:lnTo>
                  <a:lnTo>
                    <a:pt x="1033112" y="125223"/>
                  </a:lnTo>
                  <a:lnTo>
                    <a:pt x="1033596" y="182128"/>
                  </a:lnTo>
                  <a:lnTo>
                    <a:pt x="1033797" y="99804"/>
                  </a:lnTo>
                  <a:lnTo>
                    <a:pt x="1033838" y="136172"/>
                  </a:lnTo>
                  <a:lnTo>
                    <a:pt x="1034240" y="100738"/>
                  </a:lnTo>
                  <a:lnTo>
                    <a:pt x="1034480" y="279016"/>
                  </a:lnTo>
                  <a:lnTo>
                    <a:pt x="1034521" y="214114"/>
                  </a:lnTo>
                  <a:lnTo>
                    <a:pt x="1034561" y="193062"/>
                  </a:lnTo>
                  <a:lnTo>
                    <a:pt x="1034961" y="330997"/>
                  </a:lnTo>
                  <a:lnTo>
                    <a:pt x="1035001" y="106944"/>
                  </a:lnTo>
                  <a:lnTo>
                    <a:pt x="1035241" y="198334"/>
                  </a:lnTo>
                  <a:lnTo>
                    <a:pt x="1035281" y="180502"/>
                  </a:lnTo>
                  <a:lnTo>
                    <a:pt x="1035719" y="116095"/>
                  </a:lnTo>
                  <a:lnTo>
                    <a:pt x="1035958" y="332051"/>
                  </a:lnTo>
                  <a:lnTo>
                    <a:pt x="1035998" y="165573"/>
                  </a:lnTo>
                  <a:lnTo>
                    <a:pt x="1036514" y="246301"/>
                  </a:lnTo>
                  <a:lnTo>
                    <a:pt x="1036632" y="116565"/>
                  </a:lnTo>
                  <a:lnTo>
                    <a:pt x="1036672" y="173407"/>
                  </a:lnTo>
                  <a:lnTo>
                    <a:pt x="1036712" y="193488"/>
                  </a:lnTo>
                  <a:lnTo>
                    <a:pt x="1036949" y="387801"/>
                  </a:lnTo>
                  <a:lnTo>
                    <a:pt x="1037265" y="92617"/>
                  </a:lnTo>
                  <a:lnTo>
                    <a:pt x="1037423" y="184418"/>
                  </a:lnTo>
                  <a:lnTo>
                    <a:pt x="1037462" y="160615"/>
                  </a:lnTo>
                  <a:lnTo>
                    <a:pt x="1037738" y="223979"/>
                  </a:lnTo>
                  <a:lnTo>
                    <a:pt x="1038131" y="103933"/>
                  </a:lnTo>
                  <a:lnTo>
                    <a:pt x="1038170" y="155395"/>
                  </a:lnTo>
                  <a:lnTo>
                    <a:pt x="1038601" y="71501"/>
                  </a:lnTo>
                  <a:lnTo>
                    <a:pt x="1038640" y="267165"/>
                  </a:lnTo>
                  <a:lnTo>
                    <a:pt x="1038836" y="133991"/>
                  </a:lnTo>
                  <a:lnTo>
                    <a:pt x="1038875" y="81901"/>
                  </a:lnTo>
                  <a:lnTo>
                    <a:pt x="1039343" y="275275"/>
                  </a:lnTo>
                  <a:lnTo>
                    <a:pt x="1039577" y="188530"/>
                  </a:lnTo>
                  <a:lnTo>
                    <a:pt x="1039616" y="129029"/>
                  </a:lnTo>
                  <a:lnTo>
                    <a:pt x="1039849" y="107197"/>
                  </a:lnTo>
                  <a:lnTo>
                    <a:pt x="1040121" y="266462"/>
                  </a:lnTo>
                  <a:lnTo>
                    <a:pt x="1040276" y="158248"/>
                  </a:lnTo>
                  <a:lnTo>
                    <a:pt x="1040315" y="110873"/>
                  </a:lnTo>
                  <a:lnTo>
                    <a:pt x="1040508" y="330221"/>
                  </a:lnTo>
                  <a:lnTo>
                    <a:pt x="1040625" y="81461"/>
                  </a:lnTo>
                  <a:lnTo>
                    <a:pt x="1041011" y="181836"/>
                  </a:lnTo>
                  <a:lnTo>
                    <a:pt x="1041050" y="139738"/>
                  </a:lnTo>
                  <a:lnTo>
                    <a:pt x="1041088" y="114551"/>
                  </a:lnTo>
                  <a:lnTo>
                    <a:pt x="1041204" y="288996"/>
                  </a:lnTo>
                  <a:lnTo>
                    <a:pt x="1041743" y="263305"/>
                  </a:lnTo>
                  <a:lnTo>
                    <a:pt x="1041781" y="218551"/>
                  </a:lnTo>
                  <a:lnTo>
                    <a:pt x="1041858" y="375497"/>
                  </a:lnTo>
                  <a:lnTo>
                    <a:pt x="1042203" y="89442"/>
                  </a:lnTo>
                  <a:lnTo>
                    <a:pt x="1042433" y="249295"/>
                  </a:lnTo>
                  <a:lnTo>
                    <a:pt x="1042471" y="158358"/>
                  </a:lnTo>
                  <a:lnTo>
                    <a:pt x="1042701" y="277479"/>
                  </a:lnTo>
                  <a:lnTo>
                    <a:pt x="1042854" y="99196"/>
                  </a:lnTo>
                  <a:lnTo>
                    <a:pt x="1043159" y="241792"/>
                  </a:lnTo>
                  <a:lnTo>
                    <a:pt x="1043197" y="227435"/>
                  </a:lnTo>
                  <a:lnTo>
                    <a:pt x="1043654" y="121156"/>
                  </a:lnTo>
                  <a:lnTo>
                    <a:pt x="1043844" y="309899"/>
                  </a:lnTo>
                  <a:lnTo>
                    <a:pt x="1043882" y="216254"/>
                  </a:lnTo>
                  <a:lnTo>
                    <a:pt x="1043919" y="220244"/>
                  </a:lnTo>
                  <a:lnTo>
                    <a:pt x="1044185" y="145458"/>
                  </a:lnTo>
                  <a:lnTo>
                    <a:pt x="1044412" y="366320"/>
                  </a:lnTo>
                  <a:lnTo>
                    <a:pt x="1044601" y="201847"/>
                  </a:lnTo>
                  <a:lnTo>
                    <a:pt x="1044639" y="183304"/>
                  </a:lnTo>
                  <a:lnTo>
                    <a:pt x="1045243" y="125282"/>
                  </a:lnTo>
                  <a:lnTo>
                    <a:pt x="1045318" y="415930"/>
                  </a:lnTo>
                  <a:lnTo>
                    <a:pt x="1045355" y="205895"/>
                  </a:lnTo>
                  <a:lnTo>
                    <a:pt x="1045694" y="365158"/>
                  </a:lnTo>
                  <a:lnTo>
                    <a:pt x="1045806" y="169260"/>
                  </a:lnTo>
                  <a:lnTo>
                    <a:pt x="1046031" y="212851"/>
                  </a:lnTo>
                  <a:lnTo>
                    <a:pt x="1046069" y="287100"/>
                  </a:lnTo>
                  <a:lnTo>
                    <a:pt x="1046705" y="148296"/>
                  </a:lnTo>
                  <a:lnTo>
                    <a:pt x="1046779" y="248877"/>
                  </a:lnTo>
                  <a:lnTo>
                    <a:pt x="1046817" y="203035"/>
                  </a:lnTo>
                  <a:lnTo>
                    <a:pt x="1046891" y="138241"/>
                  </a:lnTo>
                  <a:lnTo>
                    <a:pt x="1046966" y="316187"/>
                  </a:lnTo>
                  <a:lnTo>
                    <a:pt x="1047487" y="155396"/>
                  </a:lnTo>
                  <a:lnTo>
                    <a:pt x="1047524" y="195845"/>
                  </a:lnTo>
                  <a:lnTo>
                    <a:pt x="1047710" y="124179"/>
                  </a:lnTo>
                  <a:lnTo>
                    <a:pt x="1047932" y="277953"/>
                  </a:lnTo>
                  <a:lnTo>
                    <a:pt x="1048192" y="204794"/>
                  </a:lnTo>
                  <a:lnTo>
                    <a:pt x="1048229" y="156741"/>
                  </a:lnTo>
                  <a:lnTo>
                    <a:pt x="1048450" y="314233"/>
                  </a:lnTo>
                  <a:lnTo>
                    <a:pt x="1048746" y="152800"/>
                  </a:lnTo>
                  <a:lnTo>
                    <a:pt x="1048930" y="161988"/>
                  </a:lnTo>
                  <a:lnTo>
                    <a:pt x="1048967" y="247520"/>
                  </a:lnTo>
                  <a:lnTo>
                    <a:pt x="1049298" y="375620"/>
                  </a:lnTo>
                  <a:lnTo>
                    <a:pt x="1049335" y="150260"/>
                  </a:lnTo>
                  <a:lnTo>
                    <a:pt x="1049666" y="325633"/>
                  </a:lnTo>
                  <a:lnTo>
                    <a:pt x="1049702" y="209809"/>
                  </a:lnTo>
                  <a:lnTo>
                    <a:pt x="1049922" y="142061"/>
                  </a:lnTo>
                  <a:lnTo>
                    <a:pt x="1050325" y="313105"/>
                  </a:lnTo>
                  <a:lnTo>
                    <a:pt x="1050361" y="265432"/>
                  </a:lnTo>
                  <a:lnTo>
                    <a:pt x="1050398" y="218736"/>
                  </a:lnTo>
                  <a:lnTo>
                    <a:pt x="1050945" y="300242"/>
                  </a:lnTo>
                  <a:lnTo>
                    <a:pt x="1051018" y="155328"/>
                  </a:lnTo>
                  <a:lnTo>
                    <a:pt x="1051091" y="231236"/>
                  </a:lnTo>
                  <a:lnTo>
                    <a:pt x="1051127" y="206428"/>
                  </a:lnTo>
                  <a:lnTo>
                    <a:pt x="1051418" y="375645"/>
                  </a:lnTo>
                  <a:lnTo>
                    <a:pt x="1051599" y="138633"/>
                  </a:lnTo>
                  <a:lnTo>
                    <a:pt x="1051817" y="197889"/>
                  </a:lnTo>
                  <a:lnTo>
                    <a:pt x="1051853" y="185289"/>
                  </a:lnTo>
                  <a:lnTo>
                    <a:pt x="1051962" y="373203"/>
                  </a:lnTo>
                  <a:lnTo>
                    <a:pt x="1051998" y="122768"/>
                  </a:lnTo>
                  <a:lnTo>
                    <a:pt x="1052540" y="220718"/>
                  </a:lnTo>
                  <a:lnTo>
                    <a:pt x="1052576" y="163023"/>
                  </a:lnTo>
                  <a:lnTo>
                    <a:pt x="1052936" y="127901"/>
                  </a:lnTo>
                  <a:lnTo>
                    <a:pt x="1053152" y="337468"/>
                  </a:lnTo>
                  <a:lnTo>
                    <a:pt x="1053260" y="209466"/>
                  </a:lnTo>
                  <a:lnTo>
                    <a:pt x="1053296" y="295246"/>
                  </a:lnTo>
                  <a:lnTo>
                    <a:pt x="1053655" y="382088"/>
                  </a:lnTo>
                  <a:lnTo>
                    <a:pt x="1053941" y="149060"/>
                  </a:lnTo>
                  <a:lnTo>
                    <a:pt x="1053977" y="253652"/>
                  </a:lnTo>
                  <a:lnTo>
                    <a:pt x="1054013" y="252029"/>
                  </a:lnTo>
                  <a:lnTo>
                    <a:pt x="1054156" y="166001"/>
                  </a:lnTo>
                  <a:lnTo>
                    <a:pt x="1054513" y="337055"/>
                  </a:lnTo>
                  <a:lnTo>
                    <a:pt x="1054691" y="254060"/>
                  </a:lnTo>
                  <a:lnTo>
                    <a:pt x="1054727" y="219282"/>
                  </a:lnTo>
                  <a:lnTo>
                    <a:pt x="1054869" y="153288"/>
                  </a:lnTo>
                  <a:lnTo>
                    <a:pt x="1055225" y="323908"/>
                  </a:lnTo>
                  <a:lnTo>
                    <a:pt x="1055402" y="226294"/>
                  </a:lnTo>
                  <a:lnTo>
                    <a:pt x="1055438" y="265089"/>
                  </a:lnTo>
                  <a:lnTo>
                    <a:pt x="1056039" y="167231"/>
                  </a:lnTo>
                  <a:lnTo>
                    <a:pt x="1056110" y="333270"/>
                  </a:lnTo>
                  <a:lnTo>
                    <a:pt x="1056146" y="269556"/>
                  </a:lnTo>
                  <a:lnTo>
                    <a:pt x="1056181" y="340337"/>
                  </a:lnTo>
                  <a:lnTo>
                    <a:pt x="1056463" y="187757"/>
                  </a:lnTo>
                  <a:lnTo>
                    <a:pt x="1056851" y="198729"/>
                  </a:lnTo>
                  <a:lnTo>
                    <a:pt x="1056886" y="209502"/>
                  </a:lnTo>
                  <a:lnTo>
                    <a:pt x="1057061" y="346083"/>
                  </a:lnTo>
                  <a:lnTo>
                    <a:pt x="1057132" y="151689"/>
                  </a:lnTo>
                  <a:lnTo>
                    <a:pt x="1057588" y="186721"/>
                  </a:lnTo>
                  <a:lnTo>
                    <a:pt x="1057623" y="250116"/>
                  </a:lnTo>
                  <a:lnTo>
                    <a:pt x="1057728" y="180990"/>
                  </a:lnTo>
                  <a:lnTo>
                    <a:pt x="1058077" y="365656"/>
                  </a:lnTo>
                  <a:lnTo>
                    <a:pt x="1058287" y="255850"/>
                  </a:lnTo>
                  <a:lnTo>
                    <a:pt x="1058322" y="196509"/>
                  </a:lnTo>
                  <a:lnTo>
                    <a:pt x="1058426" y="341767"/>
                  </a:lnTo>
                  <a:lnTo>
                    <a:pt x="1059018" y="157547"/>
                  </a:lnTo>
                  <a:lnTo>
                    <a:pt x="1059053" y="418055"/>
                  </a:lnTo>
                  <a:lnTo>
                    <a:pt x="1059504" y="156087"/>
                  </a:lnTo>
                  <a:lnTo>
                    <a:pt x="1059746" y="193438"/>
                  </a:lnTo>
                  <a:lnTo>
                    <a:pt x="1059780" y="262117"/>
                  </a:lnTo>
                  <a:lnTo>
                    <a:pt x="1059919" y="168668"/>
                  </a:lnTo>
                  <a:lnTo>
                    <a:pt x="1060264" y="332074"/>
                  </a:lnTo>
                  <a:lnTo>
                    <a:pt x="1060471" y="294645"/>
                  </a:lnTo>
                  <a:lnTo>
                    <a:pt x="1060505" y="222420"/>
                  </a:lnTo>
                  <a:lnTo>
                    <a:pt x="1060677" y="340791"/>
                  </a:lnTo>
                  <a:lnTo>
                    <a:pt x="1060883" y="161168"/>
                  </a:lnTo>
                  <a:lnTo>
                    <a:pt x="1061192" y="200068"/>
                  </a:lnTo>
                  <a:lnTo>
                    <a:pt x="1061227" y="203717"/>
                  </a:lnTo>
                  <a:lnTo>
                    <a:pt x="1061603" y="177397"/>
                  </a:lnTo>
                  <a:lnTo>
                    <a:pt x="1061911" y="351813"/>
                  </a:lnTo>
                  <a:lnTo>
                    <a:pt x="1061945" y="210679"/>
                  </a:lnTo>
                  <a:lnTo>
                    <a:pt x="1062014" y="310539"/>
                  </a:lnTo>
                  <a:lnTo>
                    <a:pt x="1062627" y="171862"/>
                  </a:lnTo>
                  <a:lnTo>
                    <a:pt x="1062661" y="367092"/>
                  </a:lnTo>
                  <a:lnTo>
                    <a:pt x="1063136" y="169082"/>
                  </a:lnTo>
                  <a:lnTo>
                    <a:pt x="1063340" y="221878"/>
                  </a:lnTo>
                  <a:lnTo>
                    <a:pt x="1063373" y="197970"/>
                  </a:lnTo>
                  <a:lnTo>
                    <a:pt x="1063610" y="319132"/>
                  </a:lnTo>
                  <a:lnTo>
                    <a:pt x="1063779" y="100900"/>
                  </a:lnTo>
                  <a:lnTo>
                    <a:pt x="1064049" y="157525"/>
                  </a:lnTo>
                  <a:lnTo>
                    <a:pt x="1064083" y="171718"/>
                  </a:lnTo>
                  <a:lnTo>
                    <a:pt x="1064117" y="131258"/>
                  </a:lnTo>
                  <a:lnTo>
                    <a:pt x="1064622" y="295008"/>
                  </a:lnTo>
                  <a:lnTo>
                    <a:pt x="1064790" y="148258"/>
                  </a:lnTo>
                  <a:lnTo>
                    <a:pt x="1064823" y="182791"/>
                  </a:lnTo>
                  <a:lnTo>
                    <a:pt x="1065494" y="357402"/>
                  </a:lnTo>
                  <a:lnTo>
                    <a:pt x="1065527" y="201923"/>
                  </a:lnTo>
                  <a:lnTo>
                    <a:pt x="1065761" y="188526"/>
                  </a:lnTo>
                  <a:lnTo>
                    <a:pt x="1065794" y="305786"/>
                  </a:lnTo>
                  <a:lnTo>
                    <a:pt x="1066228" y="223414"/>
                  </a:lnTo>
                  <a:lnTo>
                    <a:pt x="1066261" y="351831"/>
                  </a:lnTo>
                  <a:lnTo>
                    <a:pt x="1066627" y="368883"/>
                  </a:lnTo>
                  <a:lnTo>
                    <a:pt x="1066727" y="178247"/>
                  </a:lnTo>
                  <a:lnTo>
                    <a:pt x="1066926" y="331280"/>
                  </a:lnTo>
                  <a:lnTo>
                    <a:pt x="1066959" y="227416"/>
                  </a:lnTo>
                  <a:lnTo>
                    <a:pt x="1067158" y="355173"/>
                  </a:lnTo>
                  <a:lnTo>
                    <a:pt x="1067224" y="189230"/>
                  </a:lnTo>
                  <a:lnTo>
                    <a:pt x="1067654" y="301095"/>
                  </a:lnTo>
                  <a:lnTo>
                    <a:pt x="1067687" y="297846"/>
                  </a:lnTo>
                  <a:lnTo>
                    <a:pt x="1068017" y="361517"/>
                  </a:lnTo>
                  <a:lnTo>
                    <a:pt x="1068050" y="218657"/>
                  </a:lnTo>
                  <a:lnTo>
                    <a:pt x="1068379" y="293531"/>
                  </a:lnTo>
                  <a:lnTo>
                    <a:pt x="1068412" y="312572"/>
                  </a:lnTo>
                  <a:lnTo>
                    <a:pt x="1068609" y="556236"/>
                  </a:lnTo>
                  <a:lnTo>
                    <a:pt x="1068970" y="220343"/>
                  </a:lnTo>
                  <a:lnTo>
                    <a:pt x="1069101" y="271968"/>
                  </a:lnTo>
                  <a:lnTo>
                    <a:pt x="1069133" y="316098"/>
                  </a:lnTo>
                  <a:lnTo>
                    <a:pt x="1069428" y="218662"/>
                  </a:lnTo>
                  <a:lnTo>
                    <a:pt x="1069460" y="468797"/>
                  </a:lnTo>
                  <a:lnTo>
                    <a:pt x="1069820" y="221597"/>
                  </a:lnTo>
                  <a:lnTo>
                    <a:pt x="1069852" y="257639"/>
                  </a:lnTo>
                  <a:lnTo>
                    <a:pt x="1070405" y="395670"/>
                  </a:lnTo>
                  <a:lnTo>
                    <a:pt x="1070503" y="236329"/>
                  </a:lnTo>
                  <a:lnTo>
                    <a:pt x="1070535" y="261355"/>
                  </a:lnTo>
                  <a:lnTo>
                    <a:pt x="1070568" y="334368"/>
                  </a:lnTo>
                  <a:lnTo>
                    <a:pt x="1070730" y="379994"/>
                  </a:lnTo>
                  <a:lnTo>
                    <a:pt x="1071151" y="148486"/>
                  </a:lnTo>
                  <a:lnTo>
                    <a:pt x="1071248" y="320033"/>
                  </a:lnTo>
                  <a:lnTo>
                    <a:pt x="1071281" y="240622"/>
                  </a:lnTo>
                  <a:lnTo>
                    <a:pt x="1071539" y="391003"/>
                  </a:lnTo>
                  <a:lnTo>
                    <a:pt x="1071926" y="187346"/>
                  </a:lnTo>
                  <a:lnTo>
                    <a:pt x="1071990" y="234553"/>
                  </a:lnTo>
                  <a:lnTo>
                    <a:pt x="1072023" y="287334"/>
                  </a:lnTo>
                  <a:lnTo>
                    <a:pt x="1072087" y="304642"/>
                  </a:lnTo>
                  <a:lnTo>
                    <a:pt x="1072312" y="200414"/>
                  </a:lnTo>
                  <a:lnTo>
                    <a:pt x="1072697" y="288826"/>
                  </a:lnTo>
                  <a:lnTo>
                    <a:pt x="1072729" y="259366"/>
                  </a:lnTo>
                  <a:lnTo>
                    <a:pt x="1072761" y="293337"/>
                  </a:lnTo>
                  <a:lnTo>
                    <a:pt x="1073274" y="163743"/>
                  </a:lnTo>
                  <a:lnTo>
                    <a:pt x="1073433" y="282525"/>
                  </a:lnTo>
                  <a:lnTo>
                    <a:pt x="1073465" y="259263"/>
                  </a:lnTo>
                  <a:lnTo>
                    <a:pt x="1073625" y="319808"/>
                  </a:lnTo>
                  <a:lnTo>
                    <a:pt x="1073720" y="98118"/>
                  </a:lnTo>
                  <a:lnTo>
                    <a:pt x="1074134" y="175588"/>
                  </a:lnTo>
                  <a:lnTo>
                    <a:pt x="1074166" y="157434"/>
                  </a:lnTo>
                  <a:lnTo>
                    <a:pt x="1074325" y="115029"/>
                  </a:lnTo>
                  <a:lnTo>
                    <a:pt x="1074547" y="248490"/>
                  </a:lnTo>
                  <a:lnTo>
                    <a:pt x="1074864" y="186136"/>
                  </a:lnTo>
                  <a:lnTo>
                    <a:pt x="1074895" y="144630"/>
                  </a:lnTo>
                  <a:lnTo>
                    <a:pt x="1074990" y="135238"/>
                  </a:lnTo>
                  <a:lnTo>
                    <a:pt x="1075306" y="291678"/>
                  </a:lnTo>
                  <a:lnTo>
                    <a:pt x="1075591" y="279366"/>
                  </a:lnTo>
                  <a:lnTo>
                    <a:pt x="1075622" y="185441"/>
                  </a:lnTo>
                  <a:lnTo>
                    <a:pt x="1076251" y="391517"/>
                  </a:lnTo>
                  <a:lnTo>
                    <a:pt x="1076283" y="132925"/>
                  </a:lnTo>
                  <a:lnTo>
                    <a:pt x="1076314" y="201717"/>
                  </a:lnTo>
                  <a:lnTo>
                    <a:pt x="1076345" y="220350"/>
                  </a:lnTo>
                  <a:lnTo>
                    <a:pt x="1076753" y="346143"/>
                  </a:lnTo>
                  <a:lnTo>
                    <a:pt x="1076972" y="154706"/>
                  </a:lnTo>
                  <a:lnTo>
                    <a:pt x="1077035" y="252547"/>
                  </a:lnTo>
                  <a:lnTo>
                    <a:pt x="1077066" y="449547"/>
                  </a:lnTo>
                  <a:lnTo>
                    <a:pt x="1077128" y="150051"/>
                  </a:lnTo>
                  <a:lnTo>
                    <a:pt x="1077752" y="196210"/>
                  </a:lnTo>
                  <a:lnTo>
                    <a:pt x="1077783" y="168535"/>
                  </a:lnTo>
                  <a:lnTo>
                    <a:pt x="1078063" y="161000"/>
                  </a:lnTo>
                  <a:lnTo>
                    <a:pt x="1078435" y="352062"/>
                  </a:lnTo>
                  <a:lnTo>
                    <a:pt x="1078466" y="165160"/>
                  </a:lnTo>
                  <a:lnTo>
                    <a:pt x="1078497" y="164085"/>
                  </a:lnTo>
                  <a:lnTo>
                    <a:pt x="1078745" y="116722"/>
                  </a:lnTo>
                  <a:lnTo>
                    <a:pt x="1078807" y="358986"/>
                  </a:lnTo>
                  <a:lnTo>
                    <a:pt x="1079178" y="214288"/>
                  </a:lnTo>
                  <a:lnTo>
                    <a:pt x="1079209" y="124450"/>
                  </a:lnTo>
                  <a:lnTo>
                    <a:pt x="1079702" y="288258"/>
                  </a:lnTo>
                  <a:lnTo>
                    <a:pt x="1079917" y="228683"/>
                  </a:lnTo>
                  <a:lnTo>
                    <a:pt x="1079948" y="242181"/>
                  </a:lnTo>
                  <a:lnTo>
                    <a:pt x="1080224" y="379536"/>
                  </a:lnTo>
                  <a:lnTo>
                    <a:pt x="1080561" y="120396"/>
                  </a:lnTo>
                  <a:lnTo>
                    <a:pt x="1080623" y="229262"/>
                  </a:lnTo>
                  <a:lnTo>
                    <a:pt x="1080653" y="140931"/>
                  </a:lnTo>
                  <a:lnTo>
                    <a:pt x="1081020" y="140142"/>
                  </a:lnTo>
                  <a:lnTo>
                    <a:pt x="1081356" y="388136"/>
                  </a:lnTo>
                  <a:lnTo>
                    <a:pt x="1081386" y="174853"/>
                  </a:lnTo>
                  <a:lnTo>
                    <a:pt x="1081508" y="297893"/>
                  </a:lnTo>
                  <a:lnTo>
                    <a:pt x="1081873" y="123322"/>
                  </a:lnTo>
                  <a:lnTo>
                    <a:pt x="1082055" y="164361"/>
                  </a:lnTo>
                  <a:lnTo>
                    <a:pt x="1082086" y="235201"/>
                  </a:lnTo>
                  <a:lnTo>
                    <a:pt x="1082540" y="118930"/>
                  </a:lnTo>
                  <a:lnTo>
                    <a:pt x="1082782" y="213655"/>
                  </a:lnTo>
                  <a:lnTo>
                    <a:pt x="1082812" y="149306"/>
                  </a:lnTo>
                  <a:lnTo>
                    <a:pt x="1083325" y="317318"/>
                  </a:lnTo>
                  <a:lnTo>
                    <a:pt x="1083356" y="99080"/>
                  </a:lnTo>
                  <a:lnTo>
                    <a:pt x="1083506" y="167922"/>
                  </a:lnTo>
                  <a:lnTo>
                    <a:pt x="1083536" y="310856"/>
                  </a:lnTo>
                  <a:lnTo>
                    <a:pt x="1084047" y="118049"/>
                  </a:lnTo>
                  <a:lnTo>
                    <a:pt x="1084227" y="245273"/>
                  </a:lnTo>
                  <a:lnTo>
                    <a:pt x="1084257" y="172006"/>
                  </a:lnTo>
                  <a:lnTo>
                    <a:pt x="1084497" y="94519"/>
                  </a:lnTo>
                  <a:lnTo>
                    <a:pt x="1084855" y="360424"/>
                  </a:lnTo>
                  <a:lnTo>
                    <a:pt x="1084945" y="117484"/>
                  </a:lnTo>
                  <a:lnTo>
                    <a:pt x="1084975" y="208509"/>
                  </a:lnTo>
                  <a:lnTo>
                    <a:pt x="1085183" y="274790"/>
                  </a:lnTo>
                  <a:lnTo>
                    <a:pt x="1085630" y="97726"/>
                  </a:lnTo>
                  <a:lnTo>
                    <a:pt x="1085660" y="115369"/>
                  </a:lnTo>
                  <a:lnTo>
                    <a:pt x="1085689" y="113554"/>
                  </a:lnTo>
                  <a:lnTo>
                    <a:pt x="1085778" y="71337"/>
                  </a:lnTo>
                  <a:lnTo>
                    <a:pt x="1085956" y="254783"/>
                  </a:lnTo>
                  <a:lnTo>
                    <a:pt x="1086401" y="143281"/>
                  </a:lnTo>
                  <a:lnTo>
                    <a:pt x="1086431" y="117716"/>
                  </a:lnTo>
                  <a:lnTo>
                    <a:pt x="1086726" y="247812"/>
                  </a:lnTo>
                  <a:lnTo>
                    <a:pt x="1087051" y="85615"/>
                  </a:lnTo>
                  <a:lnTo>
                    <a:pt x="1087110" y="149617"/>
                  </a:lnTo>
                  <a:lnTo>
                    <a:pt x="1087139" y="52269"/>
                  </a:lnTo>
                  <a:lnTo>
                    <a:pt x="1087757" y="289619"/>
                  </a:lnTo>
                  <a:lnTo>
                    <a:pt x="1087815" y="120902"/>
                  </a:lnTo>
                  <a:lnTo>
                    <a:pt x="1087845" y="109560"/>
                  </a:lnTo>
                  <a:lnTo>
                    <a:pt x="1087962" y="241841"/>
                  </a:lnTo>
                  <a:lnTo>
                    <a:pt x="1088431" y="87452"/>
                  </a:lnTo>
                  <a:lnTo>
                    <a:pt x="1088548" y="111694"/>
                  </a:lnTo>
                  <a:lnTo>
                    <a:pt x="1088577" y="173318"/>
                  </a:lnTo>
                  <a:lnTo>
                    <a:pt x="1089073" y="255620"/>
                  </a:lnTo>
                  <a:lnTo>
                    <a:pt x="1089277" y="72758"/>
                  </a:lnTo>
                  <a:lnTo>
                    <a:pt x="1089306" y="176402"/>
                  </a:lnTo>
                  <a:lnTo>
                    <a:pt x="1089509" y="87458"/>
                  </a:lnTo>
                  <a:lnTo>
                    <a:pt x="1089567" y="249589"/>
                  </a:lnTo>
                  <a:lnTo>
                    <a:pt x="1090003" y="203702"/>
                  </a:lnTo>
                  <a:lnTo>
                    <a:pt x="1090032" y="108653"/>
                  </a:lnTo>
                  <a:lnTo>
                    <a:pt x="1090466" y="350208"/>
                  </a:lnTo>
                  <a:lnTo>
                    <a:pt x="1090523" y="70267"/>
                  </a:lnTo>
                  <a:lnTo>
                    <a:pt x="1090725" y="159547"/>
                  </a:lnTo>
                  <a:lnTo>
                    <a:pt x="1090754" y="101449"/>
                  </a:lnTo>
                  <a:lnTo>
                    <a:pt x="1091301" y="86722"/>
                  </a:lnTo>
                  <a:lnTo>
                    <a:pt x="1091445" y="314811"/>
                  </a:lnTo>
                  <a:lnTo>
                    <a:pt x="1091474" y="92130"/>
                  </a:lnTo>
                  <a:lnTo>
                    <a:pt x="1091962" y="358268"/>
                  </a:lnTo>
                  <a:lnTo>
                    <a:pt x="1092162" y="127690"/>
                  </a:lnTo>
                  <a:lnTo>
                    <a:pt x="1092191" y="176776"/>
                  </a:lnTo>
                  <a:lnTo>
                    <a:pt x="1092505" y="105915"/>
                  </a:lnTo>
                  <a:lnTo>
                    <a:pt x="1092676" y="228953"/>
                  </a:lnTo>
                  <a:lnTo>
                    <a:pt x="1092876" y="110564"/>
                  </a:lnTo>
                  <a:lnTo>
                    <a:pt x="1092904" y="140352"/>
                  </a:lnTo>
                  <a:lnTo>
                    <a:pt x="1092990" y="86015"/>
                  </a:lnTo>
                  <a:lnTo>
                    <a:pt x="1093473" y="297028"/>
                  </a:lnTo>
                  <a:lnTo>
                    <a:pt x="1093587" y="142647"/>
                  </a:lnTo>
                  <a:lnTo>
                    <a:pt x="1093615" y="137302"/>
                  </a:lnTo>
                  <a:lnTo>
                    <a:pt x="1093813" y="317044"/>
                  </a:lnTo>
                  <a:lnTo>
                    <a:pt x="1094096" y="119020"/>
                  </a:lnTo>
                  <a:lnTo>
                    <a:pt x="1094323" y="189847"/>
                  </a:lnTo>
                  <a:lnTo>
                    <a:pt x="1094351" y="200845"/>
                  </a:lnTo>
                  <a:lnTo>
                    <a:pt x="1094379" y="256618"/>
                  </a:lnTo>
                  <a:lnTo>
                    <a:pt x="1094830" y="104229"/>
                  </a:lnTo>
                  <a:lnTo>
                    <a:pt x="1095027" y="149747"/>
                  </a:lnTo>
                  <a:lnTo>
                    <a:pt x="1095056" y="164569"/>
                  </a:lnTo>
                  <a:lnTo>
                    <a:pt x="1095309" y="100402"/>
                  </a:lnTo>
                  <a:lnTo>
                    <a:pt x="1095757" y="260445"/>
                  </a:lnTo>
                  <a:lnTo>
                    <a:pt x="1095785" y="146866"/>
                  </a:lnTo>
                  <a:lnTo>
                    <a:pt x="1095981" y="291596"/>
                  </a:lnTo>
                  <a:lnTo>
                    <a:pt x="1096233" y="132300"/>
                  </a:lnTo>
                  <a:lnTo>
                    <a:pt x="1096484" y="186982"/>
                  </a:lnTo>
                  <a:lnTo>
                    <a:pt x="1096512" y="325396"/>
                  </a:lnTo>
                  <a:lnTo>
                    <a:pt x="1096568" y="107637"/>
                  </a:lnTo>
                  <a:lnTo>
                    <a:pt x="1097125" y="373549"/>
                  </a:lnTo>
                  <a:lnTo>
                    <a:pt x="1097208" y="155249"/>
                  </a:lnTo>
                  <a:lnTo>
                    <a:pt x="1097236" y="163123"/>
                  </a:lnTo>
                  <a:lnTo>
                    <a:pt x="1097291" y="120205"/>
                  </a:lnTo>
                  <a:lnTo>
                    <a:pt x="1097486" y="311343"/>
                  </a:lnTo>
                  <a:lnTo>
                    <a:pt x="1097929" y="124077"/>
                  </a:lnTo>
                  <a:lnTo>
                    <a:pt x="1097956" y="184725"/>
                  </a:lnTo>
                  <a:lnTo>
                    <a:pt x="1098481" y="294202"/>
                  </a:lnTo>
                  <a:lnTo>
                    <a:pt x="1098646" y="130248"/>
                  </a:lnTo>
                  <a:lnTo>
                    <a:pt x="1098674" y="215824"/>
                  </a:lnTo>
                  <a:lnTo>
                    <a:pt x="1098729" y="284230"/>
                  </a:lnTo>
                  <a:lnTo>
                    <a:pt x="1099059" y="119475"/>
                  </a:lnTo>
                  <a:lnTo>
                    <a:pt x="1099361" y="169067"/>
                  </a:lnTo>
                  <a:lnTo>
                    <a:pt x="1099388" y="146935"/>
                  </a:lnTo>
                  <a:lnTo>
                    <a:pt x="1099690" y="102640"/>
                  </a:lnTo>
                  <a:lnTo>
                    <a:pt x="1099854" y="354447"/>
                  </a:lnTo>
                  <a:lnTo>
                    <a:pt x="1100073" y="176337"/>
                  </a:lnTo>
                  <a:lnTo>
                    <a:pt x="1100100" y="204756"/>
                  </a:lnTo>
                  <a:lnTo>
                    <a:pt x="1100428" y="286609"/>
                  </a:lnTo>
                  <a:lnTo>
                    <a:pt x="1100455" y="114970"/>
                  </a:lnTo>
                  <a:lnTo>
                    <a:pt x="1100809" y="209391"/>
                  </a:lnTo>
                  <a:lnTo>
                    <a:pt x="1100836" y="233747"/>
                  </a:lnTo>
                  <a:lnTo>
                    <a:pt x="1100972" y="116116"/>
                  </a:lnTo>
                  <a:lnTo>
                    <a:pt x="1101298" y="407307"/>
                  </a:lnTo>
                  <a:lnTo>
                    <a:pt x="1101514" y="213015"/>
                  </a:lnTo>
                  <a:lnTo>
                    <a:pt x="1101542" y="189640"/>
                  </a:lnTo>
                  <a:lnTo>
                    <a:pt x="1101704" y="285988"/>
                  </a:lnTo>
                  <a:lnTo>
                    <a:pt x="1102082" y="122697"/>
                  </a:lnTo>
                  <a:lnTo>
                    <a:pt x="1102244" y="271156"/>
                  </a:lnTo>
                  <a:lnTo>
                    <a:pt x="1102271" y="121007"/>
                  </a:lnTo>
                  <a:lnTo>
                    <a:pt x="1102352" y="310602"/>
                  </a:lnTo>
                  <a:lnTo>
                    <a:pt x="1102756" y="106173"/>
                  </a:lnTo>
                  <a:lnTo>
                    <a:pt x="1102971" y="185258"/>
                  </a:lnTo>
                  <a:lnTo>
                    <a:pt x="1102998" y="161186"/>
                  </a:lnTo>
                  <a:lnTo>
                    <a:pt x="1103051" y="91839"/>
                  </a:lnTo>
                  <a:lnTo>
                    <a:pt x="1103534" y="244373"/>
                  </a:lnTo>
                  <a:lnTo>
                    <a:pt x="1103668" y="194346"/>
                  </a:lnTo>
                  <a:lnTo>
                    <a:pt x="1103694" y="172755"/>
                  </a:lnTo>
                  <a:lnTo>
                    <a:pt x="1103801" y="81141"/>
                  </a:lnTo>
                  <a:lnTo>
                    <a:pt x="1103855" y="351732"/>
                  </a:lnTo>
                  <a:lnTo>
                    <a:pt x="1104388" y="125026"/>
                  </a:lnTo>
                  <a:lnTo>
                    <a:pt x="1104415" y="111805"/>
                  </a:lnTo>
                  <a:lnTo>
                    <a:pt x="1104734" y="93876"/>
                  </a:lnTo>
                  <a:lnTo>
                    <a:pt x="1104894" y="370071"/>
                  </a:lnTo>
                  <a:lnTo>
                    <a:pt x="1105106" y="146589"/>
                  </a:lnTo>
                  <a:lnTo>
                    <a:pt x="1105132" y="111795"/>
                  </a:lnTo>
                  <a:lnTo>
                    <a:pt x="1105371" y="107589"/>
                  </a:lnTo>
                  <a:lnTo>
                    <a:pt x="1105741" y="338751"/>
                  </a:lnTo>
                  <a:lnTo>
                    <a:pt x="1105847" y="185328"/>
                  </a:lnTo>
                  <a:lnTo>
                    <a:pt x="1105873" y="113448"/>
                  </a:lnTo>
                  <a:lnTo>
                    <a:pt x="1106164" y="106569"/>
                  </a:lnTo>
                  <a:lnTo>
                    <a:pt x="1106190" y="310258"/>
                  </a:lnTo>
                  <a:lnTo>
                    <a:pt x="1106559" y="108061"/>
                  </a:lnTo>
                  <a:lnTo>
                    <a:pt x="1106585" y="252113"/>
                  </a:lnTo>
                  <a:lnTo>
                    <a:pt x="1106637" y="256594"/>
                  </a:lnTo>
                  <a:lnTo>
                    <a:pt x="1106979" y="93059"/>
                  </a:lnTo>
                  <a:lnTo>
                    <a:pt x="1107267" y="210959"/>
                  </a:lnTo>
                  <a:lnTo>
                    <a:pt x="1107293" y="89873"/>
                  </a:lnTo>
                  <a:lnTo>
                    <a:pt x="1107607" y="296574"/>
                  </a:lnTo>
                  <a:lnTo>
                    <a:pt x="1107712" y="71650"/>
                  </a:lnTo>
                  <a:lnTo>
                    <a:pt x="1107999" y="103293"/>
                  </a:lnTo>
                  <a:lnTo>
                    <a:pt x="1108025" y="84999"/>
                  </a:lnTo>
                  <a:lnTo>
                    <a:pt x="1108207" y="71338"/>
                  </a:lnTo>
                  <a:lnTo>
                    <a:pt x="1108337" y="259565"/>
                  </a:lnTo>
                  <a:lnTo>
                    <a:pt x="1108728" y="110135"/>
                  </a:lnTo>
                  <a:lnTo>
                    <a:pt x="1108753" y="160089"/>
                  </a:lnTo>
                  <a:lnTo>
                    <a:pt x="1108805" y="279791"/>
                  </a:lnTo>
                  <a:lnTo>
                    <a:pt x="1109220" y="24413"/>
                  </a:lnTo>
                  <a:lnTo>
                    <a:pt x="1109453" y="149048"/>
                  </a:lnTo>
                  <a:lnTo>
                    <a:pt x="1109479" y="74131"/>
                  </a:lnTo>
                  <a:lnTo>
                    <a:pt x="1109505" y="214600"/>
                  </a:lnTo>
                  <a:lnTo>
                    <a:pt x="1109789" y="29083"/>
                  </a:lnTo>
                  <a:lnTo>
                    <a:pt x="1110150" y="103841"/>
                  </a:lnTo>
                  <a:lnTo>
                    <a:pt x="1110175" y="121102"/>
                  </a:lnTo>
                  <a:lnTo>
                    <a:pt x="1110381" y="10751"/>
                  </a:lnTo>
                  <a:lnTo>
                    <a:pt x="1110869" y="241449"/>
                  </a:lnTo>
                  <a:lnTo>
                    <a:pt x="1110895" y="36564"/>
                  </a:lnTo>
                  <a:lnTo>
                    <a:pt x="1110997" y="284178"/>
                  </a:lnTo>
                  <a:lnTo>
                    <a:pt x="1111023" y="1609"/>
                  </a:lnTo>
                  <a:lnTo>
                    <a:pt x="1111611" y="80182"/>
                  </a:lnTo>
                  <a:lnTo>
                    <a:pt x="1111637" y="106808"/>
                  </a:lnTo>
                  <a:lnTo>
                    <a:pt x="1112096" y="183263"/>
                  </a:lnTo>
                  <a:lnTo>
                    <a:pt x="1112274" y="18110"/>
                  </a:lnTo>
                  <a:lnTo>
                    <a:pt x="1112325" y="96210"/>
                  </a:lnTo>
                  <a:lnTo>
                    <a:pt x="1112350" y="95108"/>
                  </a:lnTo>
                  <a:lnTo>
                    <a:pt x="1112553" y="13242"/>
                  </a:lnTo>
                  <a:lnTo>
                    <a:pt x="1113010" y="370141"/>
                  </a:lnTo>
                  <a:lnTo>
                    <a:pt x="1113035" y="54683"/>
                  </a:lnTo>
                  <a:lnTo>
                    <a:pt x="1113060" y="105929"/>
                  </a:lnTo>
                  <a:lnTo>
                    <a:pt x="1113212" y="61017"/>
                  </a:lnTo>
                  <a:lnTo>
                    <a:pt x="1113339" y="218525"/>
                  </a:lnTo>
                  <a:lnTo>
                    <a:pt x="1113768" y="91365"/>
                  </a:lnTo>
                  <a:lnTo>
                    <a:pt x="1113793" y="245807"/>
                  </a:lnTo>
                  <a:lnTo>
                    <a:pt x="1113818" y="69560"/>
                  </a:lnTo>
                  <a:lnTo>
                    <a:pt x="1114472" y="174959"/>
                  </a:lnTo>
                  <a:lnTo>
                    <a:pt x="1114497" y="138591"/>
                  </a:lnTo>
                  <a:lnTo>
                    <a:pt x="1114522" y="301271"/>
                  </a:lnTo>
                  <a:lnTo>
                    <a:pt x="1114823" y="99568"/>
                  </a:lnTo>
                  <a:lnTo>
                    <a:pt x="1115199" y="220186"/>
                  </a:lnTo>
                  <a:lnTo>
                    <a:pt x="1115224" y="118526"/>
                  </a:lnTo>
                  <a:lnTo>
                    <a:pt x="1115449" y="404589"/>
                  </a:lnTo>
                  <a:lnTo>
                    <a:pt x="1115623" y="91910"/>
                  </a:lnTo>
                  <a:lnTo>
                    <a:pt x="1115922" y="246585"/>
                  </a:lnTo>
                  <a:lnTo>
                    <a:pt x="1115947" y="140017"/>
                  </a:lnTo>
                  <a:lnTo>
                    <a:pt x="1116395" y="103632"/>
                  </a:lnTo>
                  <a:lnTo>
                    <a:pt x="1116469" y="336806"/>
                  </a:lnTo>
                  <a:lnTo>
                    <a:pt x="1116643" y="187575"/>
                  </a:lnTo>
                  <a:lnTo>
                    <a:pt x="1116668" y="155657"/>
                  </a:lnTo>
                  <a:lnTo>
                    <a:pt x="1116940" y="306931"/>
                  </a:lnTo>
                  <a:lnTo>
                    <a:pt x="1117089" y="113323"/>
                  </a:lnTo>
                  <a:lnTo>
                    <a:pt x="1117360" y="209891"/>
                  </a:lnTo>
                  <a:lnTo>
                    <a:pt x="1117385" y="201901"/>
                  </a:lnTo>
                  <a:lnTo>
                    <a:pt x="1117434" y="121140"/>
                  </a:lnTo>
                  <a:lnTo>
                    <a:pt x="1118026" y="341156"/>
                  </a:lnTo>
                  <a:lnTo>
                    <a:pt x="1118075" y="278328"/>
                  </a:lnTo>
                  <a:lnTo>
                    <a:pt x="1118099" y="134288"/>
                  </a:lnTo>
                  <a:lnTo>
                    <a:pt x="1118713" y="323507"/>
                  </a:lnTo>
                  <a:lnTo>
                    <a:pt x="1118811" y="219620"/>
                  </a:lnTo>
                  <a:lnTo>
                    <a:pt x="1118835" y="154407"/>
                  </a:lnTo>
                  <a:lnTo>
                    <a:pt x="1118982" y="137291"/>
                  </a:lnTo>
                  <a:lnTo>
                    <a:pt x="1119519" y="366830"/>
                  </a:lnTo>
                  <a:lnTo>
                    <a:pt x="1119543" y="266884"/>
                  </a:lnTo>
                  <a:lnTo>
                    <a:pt x="1119665" y="340444"/>
                  </a:lnTo>
                  <a:lnTo>
                    <a:pt x="1120152" y="128049"/>
                  </a:lnTo>
                  <a:lnTo>
                    <a:pt x="1120249" y="172942"/>
                  </a:lnTo>
                  <a:lnTo>
                    <a:pt x="1120273" y="181419"/>
                  </a:lnTo>
                  <a:lnTo>
                    <a:pt x="1120661" y="154857"/>
                  </a:lnTo>
                  <a:lnTo>
                    <a:pt x="1120685" y="321767"/>
                  </a:lnTo>
                  <a:lnTo>
                    <a:pt x="1120975" y="241745"/>
                  </a:lnTo>
                  <a:lnTo>
                    <a:pt x="1121000" y="267646"/>
                  </a:lnTo>
                  <a:lnTo>
                    <a:pt x="1121144" y="303920"/>
                  </a:lnTo>
                  <a:lnTo>
                    <a:pt x="1121265" y="122894"/>
                  </a:lnTo>
                  <a:lnTo>
                    <a:pt x="1121699" y="160041"/>
                  </a:lnTo>
                  <a:lnTo>
                    <a:pt x="1121723" y="217133"/>
                  </a:lnTo>
                  <a:lnTo>
                    <a:pt x="1122132" y="357519"/>
                  </a:lnTo>
                  <a:lnTo>
                    <a:pt x="1122396" y="132442"/>
                  </a:lnTo>
                  <a:lnTo>
                    <a:pt x="1122420" y="237059"/>
                  </a:lnTo>
                  <a:lnTo>
                    <a:pt x="1122539" y="357894"/>
                  </a:lnTo>
                  <a:lnTo>
                    <a:pt x="1122946" y="154473"/>
                  </a:lnTo>
                  <a:lnTo>
                    <a:pt x="1123137" y="230180"/>
                  </a:lnTo>
                  <a:lnTo>
                    <a:pt x="1123161" y="224466"/>
                  </a:lnTo>
                  <a:lnTo>
                    <a:pt x="1123542" y="378206"/>
                  </a:lnTo>
                  <a:lnTo>
                    <a:pt x="1123566" y="160546"/>
                  </a:lnTo>
                  <a:lnTo>
                    <a:pt x="1123851" y="199762"/>
                  </a:lnTo>
                  <a:lnTo>
                    <a:pt x="1123875" y="211374"/>
                  </a:lnTo>
                  <a:lnTo>
                    <a:pt x="1124160" y="415570"/>
                  </a:lnTo>
                  <a:lnTo>
                    <a:pt x="1124563" y="168181"/>
                  </a:lnTo>
                  <a:lnTo>
                    <a:pt x="1124587" y="234191"/>
                  </a:lnTo>
                  <a:lnTo>
                    <a:pt x="1124752" y="158705"/>
                  </a:lnTo>
                  <a:lnTo>
                    <a:pt x="1125177" y="317192"/>
                  </a:lnTo>
                  <a:lnTo>
                    <a:pt x="1125295" y="167772"/>
                  </a:lnTo>
                  <a:lnTo>
                    <a:pt x="1125319" y="222248"/>
                  </a:lnTo>
                  <a:lnTo>
                    <a:pt x="1125507" y="424144"/>
                  </a:lnTo>
                  <a:lnTo>
                    <a:pt x="1125742" y="145031"/>
                  </a:lnTo>
                  <a:lnTo>
                    <a:pt x="1126001" y="217692"/>
                  </a:lnTo>
                  <a:lnTo>
                    <a:pt x="1126024" y="167777"/>
                  </a:lnTo>
                  <a:lnTo>
                    <a:pt x="1126212" y="359339"/>
                  </a:lnTo>
                  <a:lnTo>
                    <a:pt x="1126727" y="274608"/>
                  </a:lnTo>
                  <a:lnTo>
                    <a:pt x="1126750" y="338521"/>
                  </a:lnTo>
                  <a:lnTo>
                    <a:pt x="1126820" y="512963"/>
                  </a:lnTo>
                  <a:lnTo>
                    <a:pt x="1126960" y="138864"/>
                  </a:lnTo>
                  <a:lnTo>
                    <a:pt x="1127450" y="244775"/>
                  </a:lnTo>
                  <a:lnTo>
                    <a:pt x="1127473" y="228658"/>
                  </a:lnTo>
                  <a:lnTo>
                    <a:pt x="1127519" y="347374"/>
                  </a:lnTo>
                  <a:lnTo>
                    <a:pt x="1127729" y="177395"/>
                  </a:lnTo>
                  <a:lnTo>
                    <a:pt x="1128170" y="196390"/>
                  </a:lnTo>
                  <a:lnTo>
                    <a:pt x="1128193" y="344647"/>
                  </a:lnTo>
                  <a:lnTo>
                    <a:pt x="1128308" y="177857"/>
                  </a:lnTo>
                  <a:lnTo>
                    <a:pt x="1128886" y="263069"/>
                  </a:lnTo>
                  <a:lnTo>
                    <a:pt x="1128909" y="239240"/>
                  </a:lnTo>
                  <a:lnTo>
                    <a:pt x="1129140" y="324601"/>
                  </a:lnTo>
                  <a:lnTo>
                    <a:pt x="1129370" y="174121"/>
                  </a:lnTo>
                  <a:lnTo>
                    <a:pt x="1129600" y="231030"/>
                  </a:lnTo>
                  <a:lnTo>
                    <a:pt x="1129623" y="170933"/>
                  </a:lnTo>
                  <a:lnTo>
                    <a:pt x="1129738" y="133042"/>
                  </a:lnTo>
                  <a:lnTo>
                    <a:pt x="1130288" y="356075"/>
                  </a:lnTo>
                  <a:lnTo>
                    <a:pt x="1130334" y="176325"/>
                  </a:lnTo>
                  <a:lnTo>
                    <a:pt x="1130357" y="272424"/>
                  </a:lnTo>
                  <a:lnTo>
                    <a:pt x="1130608" y="190906"/>
                  </a:lnTo>
                  <a:lnTo>
                    <a:pt x="1130700" y="360557"/>
                  </a:lnTo>
                  <a:lnTo>
                    <a:pt x="1131042" y="305699"/>
                  </a:lnTo>
                  <a:lnTo>
                    <a:pt x="1131065" y="224711"/>
                  </a:lnTo>
                  <a:lnTo>
                    <a:pt x="1131338" y="421072"/>
                  </a:lnTo>
                  <a:lnTo>
                    <a:pt x="1131520" y="177217"/>
                  </a:lnTo>
                  <a:lnTo>
                    <a:pt x="1131770" y="309496"/>
                  </a:lnTo>
                  <a:lnTo>
                    <a:pt x="1131792" y="186954"/>
                  </a:lnTo>
                  <a:lnTo>
                    <a:pt x="1132200" y="372729"/>
                  </a:lnTo>
                  <a:lnTo>
                    <a:pt x="1132472" y="128677"/>
                  </a:lnTo>
                  <a:lnTo>
                    <a:pt x="1132494" y="288913"/>
                  </a:lnTo>
                  <a:lnTo>
                    <a:pt x="1132517" y="254214"/>
                  </a:lnTo>
                  <a:lnTo>
                    <a:pt x="1132720" y="443591"/>
                  </a:lnTo>
                  <a:lnTo>
                    <a:pt x="1133193" y="174174"/>
                  </a:lnTo>
                  <a:lnTo>
                    <a:pt x="1133216" y="233269"/>
                  </a:lnTo>
                  <a:lnTo>
                    <a:pt x="1133238" y="226296"/>
                  </a:lnTo>
                  <a:lnTo>
                    <a:pt x="1133373" y="341474"/>
                  </a:lnTo>
                  <a:lnTo>
                    <a:pt x="1133642" y="155952"/>
                  </a:lnTo>
                  <a:lnTo>
                    <a:pt x="1133934" y="197799"/>
                  </a:lnTo>
                  <a:lnTo>
                    <a:pt x="1133956" y="179716"/>
                  </a:lnTo>
                  <a:lnTo>
                    <a:pt x="1134516" y="87560"/>
                  </a:lnTo>
                  <a:lnTo>
                    <a:pt x="1134583" y="383311"/>
                  </a:lnTo>
                  <a:lnTo>
                    <a:pt x="1134649" y="87691"/>
                  </a:lnTo>
                  <a:lnTo>
                    <a:pt x="1134672" y="132328"/>
                  </a:lnTo>
                  <a:lnTo>
                    <a:pt x="1134917" y="46191"/>
                  </a:lnTo>
                  <a:lnTo>
                    <a:pt x="1135318" y="292017"/>
                  </a:lnTo>
                  <a:lnTo>
                    <a:pt x="1135384" y="96895"/>
                  </a:lnTo>
                  <a:lnTo>
                    <a:pt x="1135406" y="179949"/>
                  </a:lnTo>
                  <a:lnTo>
                    <a:pt x="1135429" y="125955"/>
                  </a:lnTo>
                  <a:lnTo>
                    <a:pt x="1135872" y="321197"/>
                  </a:lnTo>
                  <a:lnTo>
                    <a:pt x="1136094" y="175605"/>
                  </a:lnTo>
                  <a:lnTo>
                    <a:pt x="1136116" y="169482"/>
                  </a:lnTo>
                  <a:lnTo>
                    <a:pt x="1136160" y="162371"/>
                  </a:lnTo>
                  <a:lnTo>
                    <a:pt x="1136469" y="319716"/>
                  </a:lnTo>
                  <a:lnTo>
                    <a:pt x="1136822" y="187029"/>
                  </a:lnTo>
                  <a:lnTo>
                    <a:pt x="1136844" y="185097"/>
                  </a:lnTo>
                  <a:lnTo>
                    <a:pt x="1137284" y="378965"/>
                  </a:lnTo>
                  <a:lnTo>
                    <a:pt x="1137460" y="184050"/>
                  </a:lnTo>
                  <a:lnTo>
                    <a:pt x="1137526" y="208498"/>
                  </a:lnTo>
                  <a:lnTo>
                    <a:pt x="1137548" y="253349"/>
                  </a:lnTo>
                  <a:lnTo>
                    <a:pt x="1138051" y="416278"/>
                  </a:lnTo>
                  <a:lnTo>
                    <a:pt x="1138139" y="172872"/>
                  </a:lnTo>
                  <a:lnTo>
                    <a:pt x="1138248" y="275798"/>
                  </a:lnTo>
                  <a:lnTo>
                    <a:pt x="1138270" y="302343"/>
                  </a:lnTo>
                  <a:lnTo>
                    <a:pt x="1138357" y="199630"/>
                  </a:lnTo>
                  <a:lnTo>
                    <a:pt x="1138401" y="495074"/>
                  </a:lnTo>
                  <a:lnTo>
                    <a:pt x="1138967" y="250978"/>
                  </a:lnTo>
                  <a:lnTo>
                    <a:pt x="1138989" y="293887"/>
                  </a:lnTo>
                  <a:lnTo>
                    <a:pt x="1139185" y="443304"/>
                  </a:lnTo>
                  <a:lnTo>
                    <a:pt x="1139467" y="200414"/>
                  </a:lnTo>
                  <a:lnTo>
                    <a:pt x="1139705" y="261867"/>
                  </a:lnTo>
                  <a:lnTo>
                    <a:pt x="1139727" y="369940"/>
                  </a:lnTo>
                  <a:lnTo>
                    <a:pt x="1140052" y="378058"/>
                  </a:lnTo>
                  <a:lnTo>
                    <a:pt x="1140419" y="172688"/>
                  </a:lnTo>
                  <a:lnTo>
                    <a:pt x="1140440" y="194365"/>
                  </a:lnTo>
                  <a:lnTo>
                    <a:pt x="1140807" y="411814"/>
                  </a:lnTo>
                  <a:lnTo>
                    <a:pt x="1141129" y="224697"/>
                  </a:lnTo>
                  <a:lnTo>
                    <a:pt x="1141150" y="304608"/>
                  </a:lnTo>
                  <a:lnTo>
                    <a:pt x="1141622" y="182177"/>
                  </a:lnTo>
                  <a:lnTo>
                    <a:pt x="1141858" y="675447"/>
                  </a:lnTo>
                  <a:lnTo>
                    <a:pt x="1141879" y="259690"/>
                  </a:lnTo>
                  <a:lnTo>
                    <a:pt x="1142050" y="207772"/>
                  </a:lnTo>
                  <a:lnTo>
                    <a:pt x="1142285" y="364730"/>
                  </a:lnTo>
                  <a:lnTo>
                    <a:pt x="1142584" y="269799"/>
                  </a:lnTo>
                  <a:lnTo>
                    <a:pt x="1142605" y="504819"/>
                  </a:lnTo>
                  <a:lnTo>
                    <a:pt x="1142988" y="147093"/>
                  </a:lnTo>
                  <a:lnTo>
                    <a:pt x="1143306" y="318959"/>
                  </a:lnTo>
                  <a:lnTo>
                    <a:pt x="1143327" y="321666"/>
                  </a:lnTo>
                  <a:lnTo>
                    <a:pt x="1143730" y="209551"/>
                  </a:lnTo>
                  <a:lnTo>
                    <a:pt x="1143836" y="358475"/>
                  </a:lnTo>
                  <a:lnTo>
                    <a:pt x="1144026" y="289079"/>
                  </a:lnTo>
                  <a:lnTo>
                    <a:pt x="1144047" y="246260"/>
                  </a:lnTo>
                  <a:lnTo>
                    <a:pt x="1144089" y="440593"/>
                  </a:lnTo>
                  <a:lnTo>
                    <a:pt x="1144300" y="192845"/>
                  </a:lnTo>
                  <a:lnTo>
                    <a:pt x="1144742" y="365122"/>
                  </a:lnTo>
                  <a:lnTo>
                    <a:pt x="1144763" y="272212"/>
                  </a:lnTo>
                  <a:lnTo>
                    <a:pt x="1145120" y="213380"/>
                  </a:lnTo>
                  <a:lnTo>
                    <a:pt x="1145372" y="437957"/>
                  </a:lnTo>
                  <a:lnTo>
                    <a:pt x="1145456" y="292138"/>
                  </a:lnTo>
                  <a:lnTo>
                    <a:pt x="1145477" y="352424"/>
                  </a:lnTo>
                  <a:lnTo>
                    <a:pt x="1145519" y="146196"/>
                  </a:lnTo>
                  <a:lnTo>
                    <a:pt x="1145602" y="473165"/>
                  </a:lnTo>
                  <a:lnTo>
                    <a:pt x="1146187" y="269416"/>
                  </a:lnTo>
                  <a:lnTo>
                    <a:pt x="1146208" y="328097"/>
                  </a:lnTo>
                  <a:lnTo>
                    <a:pt x="1146604" y="198082"/>
                  </a:lnTo>
                  <a:lnTo>
                    <a:pt x="1146812" y="454887"/>
                  </a:lnTo>
                  <a:lnTo>
                    <a:pt x="1146895" y="281692"/>
                  </a:lnTo>
                  <a:lnTo>
                    <a:pt x="1146916" y="242788"/>
                  </a:lnTo>
                  <a:lnTo>
                    <a:pt x="1147165" y="211660"/>
                  </a:lnTo>
                  <a:lnTo>
                    <a:pt x="1147248" y="369818"/>
                  </a:lnTo>
                  <a:lnTo>
                    <a:pt x="1147620" y="275219"/>
                  </a:lnTo>
                  <a:lnTo>
                    <a:pt x="1147641" y="247804"/>
                  </a:lnTo>
                  <a:lnTo>
                    <a:pt x="1147827" y="446248"/>
                  </a:lnTo>
                  <a:lnTo>
                    <a:pt x="1148013" y="151712"/>
                  </a:lnTo>
                  <a:lnTo>
                    <a:pt x="1148342" y="347075"/>
                  </a:lnTo>
                  <a:lnTo>
                    <a:pt x="1148363" y="322638"/>
                  </a:lnTo>
                  <a:lnTo>
                    <a:pt x="1148528" y="213905"/>
                  </a:lnTo>
                  <a:lnTo>
                    <a:pt x="1148980" y="354763"/>
                  </a:lnTo>
                  <a:lnTo>
                    <a:pt x="1149062" y="353101"/>
                  </a:lnTo>
                  <a:lnTo>
                    <a:pt x="1149082" y="333540"/>
                  </a:lnTo>
                  <a:lnTo>
                    <a:pt x="1149205" y="351350"/>
                  </a:lnTo>
                  <a:lnTo>
                    <a:pt x="1149349" y="220400"/>
                  </a:lnTo>
                  <a:lnTo>
                    <a:pt x="1149778" y="350657"/>
                  </a:lnTo>
                  <a:lnTo>
                    <a:pt x="1149798" y="258537"/>
                  </a:lnTo>
                  <a:lnTo>
                    <a:pt x="1150349" y="508453"/>
                  </a:lnTo>
                  <a:lnTo>
                    <a:pt x="1150471" y="180942"/>
                  </a:lnTo>
                  <a:lnTo>
                    <a:pt x="1150511" y="291419"/>
                  </a:lnTo>
                  <a:lnTo>
                    <a:pt x="1150532" y="255575"/>
                  </a:lnTo>
                  <a:lnTo>
                    <a:pt x="1150776" y="227990"/>
                  </a:lnTo>
                  <a:lnTo>
                    <a:pt x="1150897" y="370460"/>
                  </a:lnTo>
                  <a:lnTo>
                    <a:pt x="1151222" y="353502"/>
                  </a:lnTo>
                  <a:lnTo>
                    <a:pt x="1151242" y="400830"/>
                  </a:lnTo>
                  <a:lnTo>
                    <a:pt x="1151525" y="426905"/>
                  </a:lnTo>
                  <a:lnTo>
                    <a:pt x="1151606" y="217078"/>
                  </a:lnTo>
                  <a:lnTo>
                    <a:pt x="1151949" y="301844"/>
                  </a:lnTo>
                  <a:lnTo>
                    <a:pt x="1151969" y="209175"/>
                  </a:lnTo>
                  <a:lnTo>
                    <a:pt x="1152553" y="399600"/>
                  </a:lnTo>
                  <a:lnTo>
                    <a:pt x="1152653" y="329885"/>
                  </a:lnTo>
                  <a:lnTo>
                    <a:pt x="1152673" y="261914"/>
                  </a:lnTo>
                  <a:lnTo>
                    <a:pt x="1152894" y="151148"/>
                  </a:lnTo>
                  <a:lnTo>
                    <a:pt x="1152914" y="401237"/>
                  </a:lnTo>
                  <a:lnTo>
                    <a:pt x="1153374" y="235865"/>
                  </a:lnTo>
                  <a:lnTo>
                    <a:pt x="1153394" y="305071"/>
                  </a:lnTo>
                  <a:lnTo>
                    <a:pt x="1153434" y="442325"/>
                  </a:lnTo>
                  <a:lnTo>
                    <a:pt x="1153834" y="235014"/>
                  </a:lnTo>
                  <a:lnTo>
                    <a:pt x="1154113" y="395394"/>
                  </a:lnTo>
                  <a:lnTo>
                    <a:pt x="1154133" y="237821"/>
                  </a:lnTo>
                  <a:lnTo>
                    <a:pt x="1154332" y="224721"/>
                  </a:lnTo>
                  <a:lnTo>
                    <a:pt x="1154351" y="398415"/>
                  </a:lnTo>
                  <a:lnTo>
                    <a:pt x="1154828" y="242283"/>
                  </a:lnTo>
                  <a:lnTo>
                    <a:pt x="1154848" y="249846"/>
                  </a:lnTo>
                  <a:lnTo>
                    <a:pt x="1155283" y="159229"/>
                  </a:lnTo>
                  <a:lnTo>
                    <a:pt x="1155501" y="422075"/>
                  </a:lnTo>
                  <a:lnTo>
                    <a:pt x="1155540" y="346374"/>
                  </a:lnTo>
                  <a:lnTo>
                    <a:pt x="1155560" y="243970"/>
                  </a:lnTo>
                  <a:lnTo>
                    <a:pt x="1155875" y="408858"/>
                  </a:lnTo>
                  <a:lnTo>
                    <a:pt x="1156171" y="233490"/>
                  </a:lnTo>
                  <a:lnTo>
                    <a:pt x="1156269" y="260770"/>
                  </a:lnTo>
                  <a:lnTo>
                    <a:pt x="1156289" y="365524"/>
                  </a:lnTo>
                  <a:lnTo>
                    <a:pt x="1156564" y="371376"/>
                  </a:lnTo>
                  <a:lnTo>
                    <a:pt x="1156956" y="229108"/>
                  </a:lnTo>
                  <a:lnTo>
                    <a:pt x="1156975" y="253057"/>
                  </a:lnTo>
                  <a:lnTo>
                    <a:pt x="1156995" y="315767"/>
                  </a:lnTo>
                  <a:lnTo>
                    <a:pt x="1157014" y="403939"/>
                  </a:lnTo>
                  <a:lnTo>
                    <a:pt x="1157640" y="167023"/>
                  </a:lnTo>
                  <a:lnTo>
                    <a:pt x="1157698" y="319258"/>
                  </a:lnTo>
                  <a:lnTo>
                    <a:pt x="1157718" y="319965"/>
                  </a:lnTo>
                  <a:lnTo>
                    <a:pt x="1158088" y="230886"/>
                  </a:lnTo>
                  <a:lnTo>
                    <a:pt x="1158321" y="454654"/>
                  </a:lnTo>
                  <a:lnTo>
                    <a:pt x="1158418" y="244625"/>
                  </a:lnTo>
                  <a:lnTo>
                    <a:pt x="1158437" y="248601"/>
                  </a:lnTo>
                  <a:lnTo>
                    <a:pt x="1158728" y="228910"/>
                  </a:lnTo>
                  <a:lnTo>
                    <a:pt x="1158748" y="397933"/>
                  </a:lnTo>
                  <a:lnTo>
                    <a:pt x="1159154" y="284296"/>
                  </a:lnTo>
                  <a:lnTo>
                    <a:pt x="1159173" y="251363"/>
                  </a:lnTo>
                  <a:lnTo>
                    <a:pt x="1159347" y="460634"/>
                  </a:lnTo>
                  <a:lnTo>
                    <a:pt x="1159502" y="233948"/>
                  </a:lnTo>
                  <a:lnTo>
                    <a:pt x="1159868" y="306931"/>
                  </a:lnTo>
                  <a:lnTo>
                    <a:pt x="1159887" y="259603"/>
                  </a:lnTo>
                  <a:lnTo>
                    <a:pt x="1159964" y="170408"/>
                  </a:lnTo>
                  <a:lnTo>
                    <a:pt x="1160022" y="430920"/>
                  </a:lnTo>
                  <a:lnTo>
                    <a:pt x="1160579" y="346245"/>
                  </a:lnTo>
                  <a:lnTo>
                    <a:pt x="1160598" y="310237"/>
                  </a:lnTo>
                  <a:lnTo>
                    <a:pt x="1160885" y="227557"/>
                  </a:lnTo>
                  <a:lnTo>
                    <a:pt x="1161305" y="566204"/>
                  </a:lnTo>
                  <a:lnTo>
                    <a:pt x="1161324" y="252815"/>
                  </a:lnTo>
                  <a:lnTo>
                    <a:pt x="1161458" y="465006"/>
                  </a:lnTo>
                  <a:lnTo>
                    <a:pt x="1161915" y="228031"/>
                  </a:lnTo>
                  <a:lnTo>
                    <a:pt x="1162029" y="292582"/>
                  </a:lnTo>
                  <a:lnTo>
                    <a:pt x="1162048" y="387667"/>
                  </a:lnTo>
                  <a:lnTo>
                    <a:pt x="1162257" y="177556"/>
                  </a:lnTo>
                  <a:lnTo>
                    <a:pt x="1162409" y="406391"/>
                  </a:lnTo>
                  <a:lnTo>
                    <a:pt x="1162750" y="254448"/>
                  </a:lnTo>
                  <a:lnTo>
                    <a:pt x="1162769" y="263545"/>
                  </a:lnTo>
                  <a:lnTo>
                    <a:pt x="1163071" y="411081"/>
                  </a:lnTo>
                  <a:lnTo>
                    <a:pt x="1163411" y="238130"/>
                  </a:lnTo>
                  <a:lnTo>
                    <a:pt x="1163468" y="283073"/>
                  </a:lnTo>
                  <a:lnTo>
                    <a:pt x="1163486" y="338763"/>
                  </a:lnTo>
                  <a:lnTo>
                    <a:pt x="1163694" y="410493"/>
                  </a:lnTo>
                  <a:lnTo>
                    <a:pt x="1163825" y="237042"/>
                  </a:lnTo>
                  <a:lnTo>
                    <a:pt x="1164182" y="240872"/>
                  </a:lnTo>
                  <a:lnTo>
                    <a:pt x="1164201" y="410768"/>
                  </a:lnTo>
                  <a:lnTo>
                    <a:pt x="1164520" y="175238"/>
                  </a:lnTo>
                  <a:lnTo>
                    <a:pt x="1164707" y="424538"/>
                  </a:lnTo>
                  <a:lnTo>
                    <a:pt x="1164913" y="321884"/>
                  </a:lnTo>
                  <a:lnTo>
                    <a:pt x="1164932" y="255450"/>
                  </a:lnTo>
                  <a:lnTo>
                    <a:pt x="1165174" y="402449"/>
                  </a:lnTo>
                  <a:lnTo>
                    <a:pt x="1165305" y="249601"/>
                  </a:lnTo>
                  <a:lnTo>
                    <a:pt x="1165621" y="307272"/>
                  </a:lnTo>
                  <a:lnTo>
                    <a:pt x="1165640" y="422064"/>
                  </a:lnTo>
                  <a:lnTo>
                    <a:pt x="1165752" y="435935"/>
                  </a:lnTo>
                  <a:lnTo>
                    <a:pt x="1165900" y="237381"/>
                  </a:lnTo>
                  <a:lnTo>
                    <a:pt x="1166346" y="295197"/>
                  </a:lnTo>
                  <a:lnTo>
                    <a:pt x="1166364" y="269347"/>
                  </a:lnTo>
                  <a:lnTo>
                    <a:pt x="1166753" y="201593"/>
                  </a:lnTo>
                  <a:lnTo>
                    <a:pt x="1167012" y="390979"/>
                  </a:lnTo>
                  <a:lnTo>
                    <a:pt x="1167067" y="310472"/>
                  </a:lnTo>
                  <a:lnTo>
                    <a:pt x="1167085" y="273590"/>
                  </a:lnTo>
                  <a:lnTo>
                    <a:pt x="1167159" y="253833"/>
                  </a:lnTo>
                  <a:lnTo>
                    <a:pt x="1167767" y="419458"/>
                  </a:lnTo>
                  <a:lnTo>
                    <a:pt x="1167785" y="372427"/>
                  </a:lnTo>
                  <a:lnTo>
                    <a:pt x="1167804" y="286541"/>
                  </a:lnTo>
                  <a:lnTo>
                    <a:pt x="1167822" y="261229"/>
                  </a:lnTo>
                  <a:lnTo>
                    <a:pt x="1168500" y="438338"/>
                  </a:lnTo>
                  <a:lnTo>
                    <a:pt x="1168519" y="294394"/>
                  </a:lnTo>
                  <a:lnTo>
                    <a:pt x="1168537" y="446822"/>
                  </a:lnTo>
                  <a:lnTo>
                    <a:pt x="1168738" y="621731"/>
                  </a:lnTo>
                  <a:lnTo>
                    <a:pt x="1168957" y="237653"/>
                  </a:lnTo>
                  <a:lnTo>
                    <a:pt x="1169231" y="365269"/>
                  </a:lnTo>
                  <a:lnTo>
                    <a:pt x="1169249" y="375984"/>
                  </a:lnTo>
                  <a:lnTo>
                    <a:pt x="1169504" y="402002"/>
                  </a:lnTo>
                  <a:lnTo>
                    <a:pt x="1169940" y="257699"/>
                  </a:lnTo>
                  <a:lnTo>
                    <a:pt x="1169958" y="303275"/>
                  </a:lnTo>
                  <a:lnTo>
                    <a:pt x="1169976" y="309788"/>
                  </a:lnTo>
                  <a:lnTo>
                    <a:pt x="1170103" y="280141"/>
                  </a:lnTo>
                  <a:lnTo>
                    <a:pt x="1170592" y="472480"/>
                  </a:lnTo>
                  <a:lnTo>
                    <a:pt x="1170664" y="314763"/>
                  </a:lnTo>
                  <a:lnTo>
                    <a:pt x="1170682" y="317314"/>
                  </a:lnTo>
                  <a:lnTo>
                    <a:pt x="1170791" y="518828"/>
                  </a:lnTo>
                  <a:lnTo>
                    <a:pt x="1171134" y="206973"/>
                  </a:lnTo>
                  <a:lnTo>
                    <a:pt x="1171386" y="340033"/>
                  </a:lnTo>
                  <a:lnTo>
                    <a:pt x="1171404" y="295487"/>
                  </a:lnTo>
                  <a:lnTo>
                    <a:pt x="1171996" y="449531"/>
                  </a:lnTo>
                  <a:lnTo>
                    <a:pt x="1172068" y="254516"/>
                  </a:lnTo>
                  <a:lnTo>
                    <a:pt x="1172104" y="412704"/>
                  </a:lnTo>
                  <a:lnTo>
                    <a:pt x="1172122" y="339988"/>
                  </a:lnTo>
                  <a:lnTo>
                    <a:pt x="1172587" y="612657"/>
                  </a:lnTo>
                  <a:lnTo>
                    <a:pt x="1172766" y="293560"/>
                  </a:lnTo>
                  <a:lnTo>
                    <a:pt x="1172837" y="439705"/>
                  </a:lnTo>
                  <a:lnTo>
                    <a:pt x="1172855" y="328085"/>
                  </a:lnTo>
                  <a:lnTo>
                    <a:pt x="1173283" y="179315"/>
                  </a:lnTo>
                  <a:lnTo>
                    <a:pt x="1173354" y="475221"/>
                  </a:lnTo>
                  <a:lnTo>
                    <a:pt x="1173549" y="388262"/>
                  </a:lnTo>
                  <a:lnTo>
                    <a:pt x="1173567" y="467651"/>
                  </a:lnTo>
                  <a:lnTo>
                    <a:pt x="1173975" y="515317"/>
                  </a:lnTo>
                  <a:lnTo>
                    <a:pt x="1174170" y="277797"/>
                  </a:lnTo>
                  <a:lnTo>
                    <a:pt x="1174276" y="354539"/>
                  </a:lnTo>
                  <a:lnTo>
                    <a:pt x="1174294" y="370726"/>
                  </a:lnTo>
                  <a:lnTo>
                    <a:pt x="1174382" y="295053"/>
                  </a:lnTo>
                  <a:lnTo>
                    <a:pt x="1174577" y="476486"/>
                  </a:lnTo>
                  <a:lnTo>
                    <a:pt x="1175000" y="392119"/>
                  </a:lnTo>
                  <a:lnTo>
                    <a:pt x="1175018" y="369671"/>
                  </a:lnTo>
                  <a:lnTo>
                    <a:pt x="1175035" y="561826"/>
                  </a:lnTo>
                  <a:lnTo>
                    <a:pt x="1175405" y="161859"/>
                  </a:lnTo>
                  <a:lnTo>
                    <a:pt x="1175721" y="314870"/>
                  </a:lnTo>
                  <a:lnTo>
                    <a:pt x="1175738" y="285666"/>
                  </a:lnTo>
                  <a:lnTo>
                    <a:pt x="1176019" y="453211"/>
                  </a:lnTo>
                  <a:lnTo>
                    <a:pt x="1176106" y="282993"/>
                  </a:lnTo>
                  <a:lnTo>
                    <a:pt x="1176438" y="321566"/>
                  </a:lnTo>
                  <a:lnTo>
                    <a:pt x="1176456" y="297517"/>
                  </a:lnTo>
                  <a:lnTo>
                    <a:pt x="1176648" y="283218"/>
                  </a:lnTo>
                  <a:lnTo>
                    <a:pt x="1176979" y="496582"/>
                  </a:lnTo>
                  <a:lnTo>
                    <a:pt x="1177153" y="344488"/>
                  </a:lnTo>
                  <a:lnTo>
                    <a:pt x="1177171" y="318946"/>
                  </a:lnTo>
                  <a:lnTo>
                    <a:pt x="1177188" y="480382"/>
                  </a:lnTo>
                  <a:lnTo>
                    <a:pt x="1177501" y="159972"/>
                  </a:lnTo>
                  <a:lnTo>
                    <a:pt x="1177882" y="335525"/>
                  </a:lnTo>
                  <a:lnTo>
                    <a:pt x="1177900" y="345338"/>
                  </a:lnTo>
                  <a:lnTo>
                    <a:pt x="1178056" y="589072"/>
                  </a:lnTo>
                  <a:lnTo>
                    <a:pt x="1178298" y="274164"/>
                  </a:lnTo>
                  <a:lnTo>
                    <a:pt x="1178591" y="342715"/>
                  </a:lnTo>
                  <a:lnTo>
                    <a:pt x="1178608" y="459059"/>
                  </a:lnTo>
                  <a:lnTo>
                    <a:pt x="1179056" y="278319"/>
                  </a:lnTo>
                  <a:lnTo>
                    <a:pt x="1179314" y="313513"/>
                  </a:lnTo>
                  <a:lnTo>
                    <a:pt x="1179331" y="371716"/>
                  </a:lnTo>
                  <a:lnTo>
                    <a:pt x="1179572" y="152954"/>
                  </a:lnTo>
                  <a:lnTo>
                    <a:pt x="1179794" y="430330"/>
                  </a:lnTo>
                  <a:lnTo>
                    <a:pt x="1180034" y="274498"/>
                  </a:lnTo>
                  <a:lnTo>
                    <a:pt x="1180051" y="299793"/>
                  </a:lnTo>
                  <a:lnTo>
                    <a:pt x="1180325" y="487167"/>
                  </a:lnTo>
                  <a:lnTo>
                    <a:pt x="1180376" y="285671"/>
                  </a:lnTo>
                  <a:lnTo>
                    <a:pt x="1180751" y="362917"/>
                  </a:lnTo>
                  <a:lnTo>
                    <a:pt x="1180768" y="386189"/>
                  </a:lnTo>
                  <a:lnTo>
                    <a:pt x="1180802" y="279204"/>
                  </a:lnTo>
                  <a:lnTo>
                    <a:pt x="1181057" y="454190"/>
                  </a:lnTo>
                  <a:lnTo>
                    <a:pt x="1181482" y="357820"/>
                  </a:lnTo>
                  <a:lnTo>
                    <a:pt x="1181499" y="547011"/>
                  </a:lnTo>
                  <a:lnTo>
                    <a:pt x="1181618" y="144878"/>
                  </a:lnTo>
                  <a:lnTo>
                    <a:pt x="1182193" y="353830"/>
                  </a:lnTo>
                  <a:lnTo>
                    <a:pt x="1182210" y="379965"/>
                  </a:lnTo>
                  <a:lnTo>
                    <a:pt x="1182564" y="280904"/>
                  </a:lnTo>
                  <a:lnTo>
                    <a:pt x="1182817" y="474462"/>
                  </a:lnTo>
                  <a:lnTo>
                    <a:pt x="1182918" y="289585"/>
                  </a:lnTo>
                  <a:lnTo>
                    <a:pt x="1182934" y="386837"/>
                  </a:lnTo>
                  <a:lnTo>
                    <a:pt x="1183254" y="518460"/>
                  </a:lnTo>
                  <a:lnTo>
                    <a:pt x="1183639" y="144084"/>
                  </a:lnTo>
                  <a:lnTo>
                    <a:pt x="1183656" y="320669"/>
                  </a:lnTo>
                  <a:lnTo>
                    <a:pt x="1183740" y="271353"/>
                  </a:lnTo>
                  <a:lnTo>
                    <a:pt x="1183840" y="502443"/>
                  </a:lnTo>
                  <a:lnTo>
                    <a:pt x="1184358" y="406645"/>
                  </a:lnTo>
                  <a:lnTo>
                    <a:pt x="1184375" y="327891"/>
                  </a:lnTo>
                  <a:lnTo>
                    <a:pt x="1184724" y="249549"/>
                  </a:lnTo>
                  <a:lnTo>
                    <a:pt x="1184907" y="488133"/>
                  </a:lnTo>
                  <a:lnTo>
                    <a:pt x="1185074" y="344508"/>
                  </a:lnTo>
                  <a:lnTo>
                    <a:pt x="1185090" y="356048"/>
                  </a:lnTo>
                  <a:lnTo>
                    <a:pt x="1185206" y="592102"/>
                  </a:lnTo>
                  <a:lnTo>
                    <a:pt x="1185637" y="131585"/>
                  </a:lnTo>
                  <a:lnTo>
                    <a:pt x="1185803" y="411706"/>
                  </a:lnTo>
                  <a:lnTo>
                    <a:pt x="1185819" y="315594"/>
                  </a:lnTo>
                  <a:lnTo>
                    <a:pt x="1186133" y="276628"/>
                  </a:lnTo>
                  <a:lnTo>
                    <a:pt x="1186331" y="565342"/>
                  </a:lnTo>
                  <a:lnTo>
                    <a:pt x="1186512" y="320869"/>
                  </a:lnTo>
                  <a:lnTo>
                    <a:pt x="1186529" y="340914"/>
                  </a:lnTo>
                  <a:lnTo>
                    <a:pt x="1186694" y="266179"/>
                  </a:lnTo>
                  <a:lnTo>
                    <a:pt x="1186726" y="486752"/>
                  </a:lnTo>
                  <a:lnTo>
                    <a:pt x="1187236" y="408723"/>
                  </a:lnTo>
                  <a:lnTo>
                    <a:pt x="1187252" y="402894"/>
                  </a:lnTo>
                  <a:lnTo>
                    <a:pt x="1187612" y="132718"/>
                  </a:lnTo>
                  <a:lnTo>
                    <a:pt x="1187661" y="705450"/>
                  </a:lnTo>
                  <a:lnTo>
                    <a:pt x="1187956" y="303177"/>
                  </a:lnTo>
                  <a:lnTo>
                    <a:pt x="1187972" y="303868"/>
                  </a:lnTo>
                  <a:lnTo>
                    <a:pt x="1187988" y="277546"/>
                  </a:lnTo>
                  <a:lnTo>
                    <a:pt x="1188575" y="589278"/>
                  </a:lnTo>
                  <a:lnTo>
                    <a:pt x="1188673" y="294806"/>
                  </a:lnTo>
                  <a:lnTo>
                    <a:pt x="1188689" y="347454"/>
                  </a:lnTo>
                  <a:lnTo>
                    <a:pt x="1189111" y="755643"/>
                  </a:lnTo>
                  <a:lnTo>
                    <a:pt x="1189322" y="270907"/>
                  </a:lnTo>
                  <a:lnTo>
                    <a:pt x="1189403" y="361834"/>
                  </a:lnTo>
                  <a:lnTo>
                    <a:pt x="1189419" y="339182"/>
                  </a:lnTo>
                  <a:lnTo>
                    <a:pt x="1189565" y="143858"/>
                  </a:lnTo>
                  <a:lnTo>
                    <a:pt x="1189872" y="443805"/>
                  </a:lnTo>
                  <a:lnTo>
                    <a:pt x="1190114" y="303527"/>
                  </a:lnTo>
                  <a:lnTo>
                    <a:pt x="1190130" y="597056"/>
                  </a:lnTo>
                  <a:lnTo>
                    <a:pt x="1190677" y="253046"/>
                  </a:lnTo>
                  <a:lnTo>
                    <a:pt x="1190838" y="342036"/>
                  </a:lnTo>
                  <a:lnTo>
                    <a:pt x="1191495" y="135988"/>
                  </a:lnTo>
                  <a:lnTo>
                    <a:pt x="1191527" y="457145"/>
                  </a:lnTo>
                  <a:lnTo>
                    <a:pt x="1191559" y="318875"/>
                  </a:lnTo>
                  <a:lnTo>
                    <a:pt x="1191575" y="344499"/>
                  </a:lnTo>
                  <a:lnTo>
                    <a:pt x="1191863" y="436756"/>
                  </a:lnTo>
                  <a:lnTo>
                    <a:pt x="1192261" y="251427"/>
                  </a:lnTo>
                  <a:lnTo>
                    <a:pt x="1192277" y="305679"/>
                  </a:lnTo>
                  <a:lnTo>
                    <a:pt x="1192293" y="352956"/>
                  </a:lnTo>
                  <a:lnTo>
                    <a:pt x="1192722" y="259334"/>
                  </a:lnTo>
                  <a:lnTo>
                    <a:pt x="1192833" y="503389"/>
                  </a:lnTo>
                  <a:lnTo>
                    <a:pt x="1193008" y="380954"/>
                  </a:lnTo>
                  <a:lnTo>
                    <a:pt x="1193024" y="276685"/>
                  </a:lnTo>
                  <a:lnTo>
                    <a:pt x="1193198" y="503796"/>
                  </a:lnTo>
                  <a:lnTo>
                    <a:pt x="1193404" y="138293"/>
                  </a:lnTo>
                  <a:lnTo>
                    <a:pt x="1193720" y="369265"/>
                  </a:lnTo>
                  <a:lnTo>
                    <a:pt x="1193736" y="464449"/>
                  </a:lnTo>
                  <a:lnTo>
                    <a:pt x="1193957" y="263246"/>
                  </a:lnTo>
                  <a:lnTo>
                    <a:pt x="1194445" y="303358"/>
                  </a:lnTo>
                  <a:lnTo>
                    <a:pt x="1194460" y="393107"/>
                  </a:lnTo>
                  <a:lnTo>
                    <a:pt x="1194743" y="278314"/>
                  </a:lnTo>
                  <a:lnTo>
                    <a:pt x="1195041" y="501162"/>
                  </a:lnTo>
                  <a:lnTo>
                    <a:pt x="1195166" y="288763"/>
                  </a:lnTo>
                  <a:lnTo>
                    <a:pt x="1195182" y="392532"/>
                  </a:lnTo>
                  <a:lnTo>
                    <a:pt x="1195292" y="137336"/>
                  </a:lnTo>
                  <a:lnTo>
                    <a:pt x="1195401" y="490445"/>
                  </a:lnTo>
                  <a:lnTo>
                    <a:pt x="1195885" y="293289"/>
                  </a:lnTo>
                  <a:lnTo>
                    <a:pt x="1195901" y="342812"/>
                  </a:lnTo>
                  <a:lnTo>
                    <a:pt x="1196010" y="465561"/>
                  </a:lnTo>
                  <a:lnTo>
                    <a:pt x="1196072" y="253448"/>
                  </a:lnTo>
                  <a:lnTo>
                    <a:pt x="1196601" y="369899"/>
                  </a:lnTo>
                  <a:lnTo>
                    <a:pt x="1196616" y="403840"/>
                  </a:lnTo>
                  <a:lnTo>
                    <a:pt x="1197159" y="130167"/>
                  </a:lnTo>
                  <a:lnTo>
                    <a:pt x="1197282" y="482349"/>
                  </a:lnTo>
                  <a:lnTo>
                    <a:pt x="1197329" y="382526"/>
                  </a:lnTo>
                  <a:lnTo>
                    <a:pt x="1197344" y="344713"/>
                  </a:lnTo>
                  <a:lnTo>
                    <a:pt x="1197591" y="526876"/>
                  </a:lnTo>
                  <a:lnTo>
                    <a:pt x="1197838" y="262562"/>
                  </a:lnTo>
                  <a:lnTo>
                    <a:pt x="1198038" y="308288"/>
                  </a:lnTo>
                  <a:lnTo>
                    <a:pt x="1198054" y="319322"/>
                  </a:lnTo>
                  <a:lnTo>
                    <a:pt x="1198100" y="485598"/>
                  </a:lnTo>
                  <a:lnTo>
                    <a:pt x="1198561" y="267599"/>
                  </a:lnTo>
                  <a:lnTo>
                    <a:pt x="1198761" y="386863"/>
                  </a:lnTo>
                  <a:lnTo>
                    <a:pt x="1198776" y="273342"/>
                  </a:lnTo>
                  <a:lnTo>
                    <a:pt x="1199006" y="133340"/>
                  </a:lnTo>
                  <a:lnTo>
                    <a:pt x="1199403" y="450816"/>
                  </a:lnTo>
                  <a:lnTo>
                    <a:pt x="1199479" y="391950"/>
                  </a:lnTo>
                  <a:lnTo>
                    <a:pt x="1199495" y="301484"/>
                  </a:lnTo>
                  <a:lnTo>
                    <a:pt x="1199800" y="586991"/>
                  </a:lnTo>
                  <a:lnTo>
                    <a:pt x="1199967" y="258523"/>
                  </a:lnTo>
                  <a:lnTo>
                    <a:pt x="1200211" y="355711"/>
                  </a:lnTo>
                  <a:lnTo>
                    <a:pt x="1200226" y="331253"/>
                  </a:lnTo>
                  <a:lnTo>
                    <a:pt x="1200696" y="430994"/>
                  </a:lnTo>
                  <a:lnTo>
                    <a:pt x="1200833" y="125186"/>
                  </a:lnTo>
                  <a:lnTo>
                    <a:pt x="1200924" y="269851"/>
                  </a:lnTo>
                  <a:lnTo>
                    <a:pt x="1200939" y="285269"/>
                  </a:lnTo>
                  <a:lnTo>
                    <a:pt x="1201120" y="262439"/>
                  </a:lnTo>
                  <a:lnTo>
                    <a:pt x="1201226" y="435578"/>
                  </a:lnTo>
                  <a:lnTo>
                    <a:pt x="1201649" y="325485"/>
                  </a:lnTo>
                  <a:lnTo>
                    <a:pt x="1201664" y="415022"/>
                  </a:lnTo>
                  <a:lnTo>
                    <a:pt x="1202160" y="261858"/>
                  </a:lnTo>
                  <a:lnTo>
                    <a:pt x="1202190" y="501676"/>
                  </a:lnTo>
                  <a:lnTo>
                    <a:pt x="1202370" y="346463"/>
                  </a:lnTo>
                  <a:lnTo>
                    <a:pt x="1202386" y="323032"/>
                  </a:lnTo>
                  <a:lnTo>
                    <a:pt x="1202640" y="134736"/>
                  </a:lnTo>
                  <a:lnTo>
                    <a:pt x="1202955" y="608578"/>
                  </a:lnTo>
                  <a:lnTo>
                    <a:pt x="1203089" y="463949"/>
                  </a:lnTo>
                  <a:lnTo>
                    <a:pt x="1203104" y="314280"/>
                  </a:lnTo>
                  <a:lnTo>
                    <a:pt x="1203179" y="258531"/>
                  </a:lnTo>
                  <a:lnTo>
                    <a:pt x="1203597" y="545195"/>
                  </a:lnTo>
                  <a:lnTo>
                    <a:pt x="1203805" y="345917"/>
                  </a:lnTo>
                  <a:lnTo>
                    <a:pt x="1203820" y="325050"/>
                  </a:lnTo>
                  <a:lnTo>
                    <a:pt x="1204043" y="558597"/>
                  </a:lnTo>
                  <a:lnTo>
                    <a:pt x="1204429" y="125257"/>
                  </a:lnTo>
                  <a:lnTo>
                    <a:pt x="1204533" y="386883"/>
                  </a:lnTo>
                  <a:lnTo>
                    <a:pt x="1204548" y="299651"/>
                  </a:lnTo>
                  <a:lnTo>
                    <a:pt x="1204874" y="529292"/>
                  </a:lnTo>
                  <a:lnTo>
                    <a:pt x="1205154" y="274839"/>
                  </a:lnTo>
                  <a:lnTo>
                    <a:pt x="1205243" y="393710"/>
                  </a:lnTo>
                  <a:lnTo>
                    <a:pt x="1205258" y="334964"/>
                  </a:lnTo>
                  <a:lnTo>
                    <a:pt x="1205656" y="265625"/>
                  </a:lnTo>
                  <a:lnTo>
                    <a:pt x="1205670" y="500259"/>
                  </a:lnTo>
                  <a:lnTo>
                    <a:pt x="1205965" y="314806"/>
                  </a:lnTo>
                  <a:lnTo>
                    <a:pt x="1205979" y="312906"/>
                  </a:lnTo>
                  <a:lnTo>
                    <a:pt x="1206200" y="130014"/>
                  </a:lnTo>
                  <a:lnTo>
                    <a:pt x="1206405" y="476985"/>
                  </a:lnTo>
                  <a:lnTo>
                    <a:pt x="1206683" y="401760"/>
                  </a:lnTo>
                  <a:lnTo>
                    <a:pt x="1206698" y="311346"/>
                  </a:lnTo>
                  <a:lnTo>
                    <a:pt x="1206727" y="279558"/>
                  </a:lnTo>
                  <a:lnTo>
                    <a:pt x="1207355" y="585199"/>
                  </a:lnTo>
                  <a:lnTo>
                    <a:pt x="1207413" y="325472"/>
                  </a:lnTo>
                  <a:lnTo>
                    <a:pt x="1207428" y="267212"/>
                  </a:lnTo>
                  <a:lnTo>
                    <a:pt x="1207952" y="131975"/>
                  </a:lnTo>
                  <a:lnTo>
                    <a:pt x="1208082" y="520793"/>
                  </a:lnTo>
                  <a:lnTo>
                    <a:pt x="1208126" y="275218"/>
                  </a:lnTo>
                  <a:lnTo>
                    <a:pt x="1208141" y="388635"/>
                  </a:lnTo>
                  <a:lnTo>
                    <a:pt x="1208677" y="258201"/>
                  </a:lnTo>
                  <a:lnTo>
                    <a:pt x="1208749" y="556188"/>
                  </a:lnTo>
                  <a:lnTo>
                    <a:pt x="1208850" y="353021"/>
                  </a:lnTo>
                  <a:lnTo>
                    <a:pt x="1208865" y="360178"/>
                  </a:lnTo>
                  <a:lnTo>
                    <a:pt x="1209413" y="267205"/>
                  </a:lnTo>
                  <a:lnTo>
                    <a:pt x="1209557" y="648541"/>
                  </a:lnTo>
                  <a:lnTo>
                    <a:pt x="1209571" y="301529"/>
                  </a:lnTo>
                  <a:lnTo>
                    <a:pt x="1209585" y="347053"/>
                  </a:lnTo>
                  <a:lnTo>
                    <a:pt x="1209686" y="142982"/>
                  </a:lnTo>
                  <a:lnTo>
                    <a:pt x="1209873" y="464849"/>
                  </a:lnTo>
                  <a:lnTo>
                    <a:pt x="1210289" y="383514"/>
                  </a:lnTo>
                  <a:lnTo>
                    <a:pt x="1210303" y="286329"/>
                  </a:lnTo>
                  <a:lnTo>
                    <a:pt x="1210361" y="256401"/>
                  </a:lnTo>
                  <a:lnTo>
                    <a:pt x="1210804" y="504347"/>
                  </a:lnTo>
                  <a:lnTo>
                    <a:pt x="1211004" y="347776"/>
                  </a:lnTo>
                  <a:lnTo>
                    <a:pt x="1211018" y="336760"/>
                  </a:lnTo>
                  <a:lnTo>
                    <a:pt x="1211360" y="433624"/>
                  </a:lnTo>
                  <a:lnTo>
                    <a:pt x="1211403" y="132875"/>
                  </a:lnTo>
                  <a:lnTo>
                    <a:pt x="1211730" y="367515"/>
                  </a:lnTo>
                  <a:lnTo>
                    <a:pt x="1211744" y="326830"/>
                  </a:lnTo>
                  <a:lnTo>
                    <a:pt x="1212043" y="267207"/>
                  </a:lnTo>
                  <a:lnTo>
                    <a:pt x="1212269" y="462049"/>
                  </a:lnTo>
                  <a:lnTo>
                    <a:pt x="1212453" y="291438"/>
                  </a:lnTo>
                  <a:lnTo>
                    <a:pt x="1212468" y="307679"/>
                  </a:lnTo>
                  <a:lnTo>
                    <a:pt x="1212906" y="486541"/>
                  </a:lnTo>
                  <a:lnTo>
                    <a:pt x="1213103" y="129142"/>
                  </a:lnTo>
                  <a:lnTo>
                    <a:pt x="1213173" y="303035"/>
                  </a:lnTo>
                  <a:lnTo>
                    <a:pt x="1213187" y="368967"/>
                  </a:lnTo>
                  <a:lnTo>
                    <a:pt x="1213624" y="275267"/>
                  </a:lnTo>
                  <a:lnTo>
                    <a:pt x="1213778" y="582965"/>
                  </a:lnTo>
                  <a:lnTo>
                    <a:pt x="1213890" y="351207"/>
                  </a:lnTo>
                  <a:lnTo>
                    <a:pt x="1213904" y="294283"/>
                  </a:lnTo>
                  <a:lnTo>
                    <a:pt x="1214143" y="258663"/>
                  </a:lnTo>
                  <a:lnTo>
                    <a:pt x="1214535" y="435395"/>
                  </a:lnTo>
                  <a:lnTo>
                    <a:pt x="1214619" y="391273"/>
                  </a:lnTo>
                  <a:lnTo>
                    <a:pt x="1214632" y="331840"/>
                  </a:lnTo>
                  <a:lnTo>
                    <a:pt x="1214786" y="133127"/>
                  </a:lnTo>
                  <a:lnTo>
                    <a:pt x="1215190" y="461616"/>
                  </a:lnTo>
                  <a:lnTo>
                    <a:pt x="1215330" y="358943"/>
                  </a:lnTo>
                  <a:lnTo>
                    <a:pt x="1215343" y="399582"/>
                  </a:lnTo>
                  <a:lnTo>
                    <a:pt x="1215677" y="579846"/>
                  </a:lnTo>
                  <a:lnTo>
                    <a:pt x="1215857" y="278532"/>
                  </a:lnTo>
                  <a:lnTo>
                    <a:pt x="1216052" y="367354"/>
                  </a:lnTo>
                  <a:lnTo>
                    <a:pt x="1216065" y="379215"/>
                  </a:lnTo>
                  <a:lnTo>
                    <a:pt x="1216453" y="144792"/>
                  </a:lnTo>
                  <a:lnTo>
                    <a:pt x="1216480" y="563495"/>
                  </a:lnTo>
                  <a:lnTo>
                    <a:pt x="1216770" y="371440"/>
                  </a:lnTo>
                  <a:lnTo>
                    <a:pt x="1216784" y="284710"/>
                  </a:lnTo>
                  <a:lnTo>
                    <a:pt x="1216894" y="513649"/>
                  </a:lnTo>
                  <a:lnTo>
                    <a:pt x="1217321" y="281753"/>
                  </a:lnTo>
                  <a:lnTo>
                    <a:pt x="1217500" y="351119"/>
                  </a:lnTo>
                  <a:lnTo>
                    <a:pt x="1217514" y="304399"/>
                  </a:lnTo>
                  <a:lnTo>
                    <a:pt x="1217857" y="466366"/>
                  </a:lnTo>
                  <a:lnTo>
                    <a:pt x="1218103" y="144738"/>
                  </a:lnTo>
                  <a:lnTo>
                    <a:pt x="1218213" y="419127"/>
                  </a:lnTo>
                  <a:lnTo>
                    <a:pt x="1218227" y="306318"/>
                  </a:lnTo>
                  <a:lnTo>
                    <a:pt x="1218459" y="280580"/>
                  </a:lnTo>
                  <a:lnTo>
                    <a:pt x="1218473" y="442296"/>
                  </a:lnTo>
                  <a:lnTo>
                    <a:pt x="1218936" y="308250"/>
                  </a:lnTo>
                  <a:lnTo>
                    <a:pt x="1218950" y="308864"/>
                  </a:lnTo>
                  <a:lnTo>
                    <a:pt x="1219616" y="594233"/>
                  </a:lnTo>
                  <a:lnTo>
                    <a:pt x="1219657" y="289860"/>
                  </a:lnTo>
                  <a:lnTo>
                    <a:pt x="1219670" y="329415"/>
                  </a:lnTo>
                  <a:lnTo>
                    <a:pt x="1219738" y="150818"/>
                  </a:lnTo>
                  <a:lnTo>
                    <a:pt x="1220185" y="518000"/>
                  </a:lnTo>
                  <a:lnTo>
                    <a:pt x="1220374" y="388131"/>
                  </a:lnTo>
                  <a:lnTo>
                    <a:pt x="1220388" y="311704"/>
                  </a:lnTo>
                  <a:lnTo>
                    <a:pt x="1220617" y="272269"/>
                  </a:lnTo>
                  <a:lnTo>
                    <a:pt x="1220860" y="496132"/>
                  </a:lnTo>
                  <a:lnTo>
                    <a:pt x="1221102" y="359666"/>
                  </a:lnTo>
                  <a:lnTo>
                    <a:pt x="1221116" y="418757"/>
                  </a:lnTo>
                  <a:lnTo>
                    <a:pt x="1221183" y="489963"/>
                  </a:lnTo>
                  <a:lnTo>
                    <a:pt x="1221357" y="146913"/>
                  </a:lnTo>
                  <a:lnTo>
                    <a:pt x="1221813" y="352698"/>
                  </a:lnTo>
                  <a:lnTo>
                    <a:pt x="1221827" y="298499"/>
                  </a:lnTo>
                  <a:lnTo>
                    <a:pt x="1222014" y="281150"/>
                  </a:lnTo>
                  <a:lnTo>
                    <a:pt x="1222268" y="530108"/>
                  </a:lnTo>
                  <a:lnTo>
                    <a:pt x="1222535" y="341840"/>
                  </a:lnTo>
                  <a:lnTo>
                    <a:pt x="1222549" y="369674"/>
                  </a:lnTo>
                  <a:lnTo>
                    <a:pt x="1222961" y="151836"/>
                  </a:lnTo>
                  <a:lnTo>
                    <a:pt x="1223028" y="540950"/>
                  </a:lnTo>
                  <a:lnTo>
                    <a:pt x="1223254" y="396471"/>
                  </a:lnTo>
                  <a:lnTo>
                    <a:pt x="1223267" y="370203"/>
                  </a:lnTo>
                  <a:lnTo>
                    <a:pt x="1223493" y="269304"/>
                  </a:lnTo>
                  <a:lnTo>
                    <a:pt x="1223519" y="488423"/>
                  </a:lnTo>
                  <a:lnTo>
                    <a:pt x="1223983" y="301352"/>
                  </a:lnTo>
                  <a:lnTo>
                    <a:pt x="1223996" y="322389"/>
                  </a:lnTo>
                  <a:lnTo>
                    <a:pt x="1224049" y="491017"/>
                  </a:lnTo>
                  <a:lnTo>
                    <a:pt x="1224551" y="145775"/>
                  </a:lnTo>
                  <a:lnTo>
                    <a:pt x="1224696" y="317746"/>
                  </a:lnTo>
                  <a:lnTo>
                    <a:pt x="1224709" y="320579"/>
                  </a:lnTo>
                  <a:lnTo>
                    <a:pt x="1224919" y="570955"/>
                  </a:lnTo>
                  <a:lnTo>
                    <a:pt x="1225038" y="272342"/>
                  </a:lnTo>
                  <a:lnTo>
                    <a:pt x="1225418" y="438883"/>
                  </a:lnTo>
                  <a:lnTo>
                    <a:pt x="1225432" y="323838"/>
                  </a:lnTo>
                  <a:lnTo>
                    <a:pt x="1225615" y="541365"/>
                  </a:lnTo>
                  <a:lnTo>
                    <a:pt x="1226125" y="164907"/>
                  </a:lnTo>
                  <a:lnTo>
                    <a:pt x="1226138" y="345819"/>
                  </a:lnTo>
                  <a:lnTo>
                    <a:pt x="1226151" y="375740"/>
                  </a:lnTo>
                  <a:lnTo>
                    <a:pt x="1226190" y="524686"/>
                  </a:lnTo>
                  <a:lnTo>
                    <a:pt x="1226790" y="287423"/>
                  </a:lnTo>
                  <a:lnTo>
                    <a:pt x="1226855" y="339436"/>
                  </a:lnTo>
                  <a:lnTo>
                    <a:pt x="1226868" y="369034"/>
                  </a:lnTo>
                  <a:lnTo>
                    <a:pt x="1227024" y="281906"/>
                  </a:lnTo>
                  <a:lnTo>
                    <a:pt x="1227375" y="514068"/>
                  </a:lnTo>
                  <a:lnTo>
                    <a:pt x="1227582" y="352661"/>
                  </a:lnTo>
                  <a:lnTo>
                    <a:pt x="1227595" y="399154"/>
                  </a:lnTo>
                  <a:lnTo>
                    <a:pt x="1227685" y="154073"/>
                  </a:lnTo>
                  <a:lnTo>
                    <a:pt x="1228138" y="450261"/>
                  </a:lnTo>
                  <a:lnTo>
                    <a:pt x="1228293" y="420491"/>
                  </a:lnTo>
                  <a:lnTo>
                    <a:pt x="1228305" y="359173"/>
                  </a:lnTo>
                  <a:lnTo>
                    <a:pt x="1228756" y="637852"/>
                  </a:lnTo>
                  <a:lnTo>
                    <a:pt x="1228910" y="289680"/>
                  </a:lnTo>
                  <a:lnTo>
                    <a:pt x="1229013" y="339328"/>
                  </a:lnTo>
                  <a:lnTo>
                    <a:pt x="1229026" y="414150"/>
                  </a:lnTo>
                  <a:lnTo>
                    <a:pt x="1229039" y="557197"/>
                  </a:lnTo>
                  <a:lnTo>
                    <a:pt x="1229231" y="175416"/>
                  </a:lnTo>
                  <a:lnTo>
                    <a:pt x="1229744" y="495862"/>
                  </a:lnTo>
                  <a:lnTo>
                    <a:pt x="1229756" y="371572"/>
                  </a:lnTo>
                  <a:lnTo>
                    <a:pt x="1229884" y="525496"/>
                  </a:lnTo>
                  <a:lnTo>
                    <a:pt x="1230331" y="304612"/>
                  </a:lnTo>
                  <a:lnTo>
                    <a:pt x="1230458" y="351320"/>
                  </a:lnTo>
                  <a:lnTo>
                    <a:pt x="1230471" y="369079"/>
                  </a:lnTo>
                  <a:lnTo>
                    <a:pt x="1230763" y="178018"/>
                  </a:lnTo>
                  <a:lnTo>
                    <a:pt x="1230789" y="541102"/>
                  </a:lnTo>
                  <a:lnTo>
                    <a:pt x="1231183" y="351400"/>
                  </a:lnTo>
                  <a:lnTo>
                    <a:pt x="1231195" y="469503"/>
                  </a:lnTo>
                  <a:lnTo>
                    <a:pt x="1231423" y="329571"/>
                  </a:lnTo>
                  <a:lnTo>
                    <a:pt x="1231689" y="620100"/>
                  </a:lnTo>
                  <a:lnTo>
                    <a:pt x="1231904" y="451736"/>
                  </a:lnTo>
                  <a:lnTo>
                    <a:pt x="1231916" y="390433"/>
                  </a:lnTo>
                  <a:lnTo>
                    <a:pt x="1232282" y="186274"/>
                  </a:lnTo>
                  <a:lnTo>
                    <a:pt x="1232332" y="546822"/>
                  </a:lnTo>
                  <a:lnTo>
                    <a:pt x="1232622" y="359911"/>
                  </a:lnTo>
                  <a:lnTo>
                    <a:pt x="1232634" y="376748"/>
                  </a:lnTo>
                  <a:lnTo>
                    <a:pt x="1233137" y="587085"/>
                  </a:lnTo>
                  <a:lnTo>
                    <a:pt x="1233312" y="313432"/>
                  </a:lnTo>
                  <a:lnTo>
                    <a:pt x="1233337" y="446604"/>
                  </a:lnTo>
                  <a:lnTo>
                    <a:pt x="1233350" y="371532"/>
                  </a:lnTo>
                  <a:lnTo>
                    <a:pt x="1233787" y="193642"/>
                  </a:lnTo>
                  <a:lnTo>
                    <a:pt x="1234037" y="517064"/>
                  </a:lnTo>
                  <a:lnTo>
                    <a:pt x="1234062" y="414221"/>
                  </a:lnTo>
                  <a:lnTo>
                    <a:pt x="1234074" y="373934"/>
                  </a:lnTo>
                  <a:lnTo>
                    <a:pt x="1234386" y="312009"/>
                  </a:lnTo>
                  <a:lnTo>
                    <a:pt x="1234435" y="516141"/>
                  </a:lnTo>
                  <a:lnTo>
                    <a:pt x="1234783" y="362440"/>
                  </a:lnTo>
                  <a:lnTo>
                    <a:pt x="1234796" y="386377"/>
                  </a:lnTo>
                  <a:lnTo>
                    <a:pt x="1235193" y="516461"/>
                  </a:lnTo>
                  <a:lnTo>
                    <a:pt x="1235279" y="205193"/>
                  </a:lnTo>
                  <a:lnTo>
                    <a:pt x="1235502" y="336869"/>
                  </a:lnTo>
                  <a:lnTo>
                    <a:pt x="1235514" y="378973"/>
                  </a:lnTo>
                  <a:lnTo>
                    <a:pt x="1235687" y="317977"/>
                  </a:lnTo>
                  <a:lnTo>
                    <a:pt x="1235823" y="680550"/>
                  </a:lnTo>
                  <a:lnTo>
                    <a:pt x="1236218" y="451728"/>
                  </a:lnTo>
                  <a:lnTo>
                    <a:pt x="1236230" y="383291"/>
                  </a:lnTo>
                  <a:lnTo>
                    <a:pt x="1236279" y="466926"/>
                  </a:lnTo>
                  <a:lnTo>
                    <a:pt x="1236758" y="218337"/>
                  </a:lnTo>
                  <a:lnTo>
                    <a:pt x="1236942" y="450907"/>
                  </a:lnTo>
                  <a:lnTo>
                    <a:pt x="1236955" y="373674"/>
                  </a:lnTo>
                  <a:lnTo>
                    <a:pt x="1237261" y="529961"/>
                  </a:lnTo>
                  <a:lnTo>
                    <a:pt x="1237310" y="319522"/>
                  </a:lnTo>
                  <a:lnTo>
                    <a:pt x="1237664" y="370231"/>
                  </a:lnTo>
                  <a:lnTo>
                    <a:pt x="1237676" y="499470"/>
                  </a:lnTo>
                  <a:lnTo>
                    <a:pt x="1237859" y="522158"/>
                  </a:lnTo>
                  <a:lnTo>
                    <a:pt x="1238225" y="215674"/>
                  </a:lnTo>
                  <a:lnTo>
                    <a:pt x="1238383" y="426778"/>
                  </a:lnTo>
                  <a:lnTo>
                    <a:pt x="1238395" y="386030"/>
                  </a:lnTo>
                  <a:lnTo>
                    <a:pt x="1238565" y="534587"/>
                  </a:lnTo>
                  <a:lnTo>
                    <a:pt x="1238747" y="326530"/>
                  </a:lnTo>
                  <a:lnTo>
                    <a:pt x="1239099" y="348277"/>
                  </a:lnTo>
                  <a:lnTo>
                    <a:pt x="1239111" y="398025"/>
                  </a:lnTo>
                  <a:lnTo>
                    <a:pt x="1239679" y="231318"/>
                  </a:lnTo>
                  <a:lnTo>
                    <a:pt x="1239787" y="555114"/>
                  </a:lnTo>
                  <a:lnTo>
                    <a:pt x="1239823" y="402367"/>
                  </a:lnTo>
                  <a:lnTo>
                    <a:pt x="1239835" y="455069"/>
                  </a:lnTo>
                  <a:lnTo>
                    <a:pt x="1240497" y="553325"/>
                  </a:lnTo>
                  <a:lnTo>
                    <a:pt x="1240509" y="307164"/>
                  </a:lnTo>
                  <a:lnTo>
                    <a:pt x="1240545" y="454578"/>
                  </a:lnTo>
                  <a:lnTo>
                    <a:pt x="1240557" y="396945"/>
                  </a:lnTo>
                  <a:lnTo>
                    <a:pt x="1241120" y="254637"/>
                  </a:lnTo>
                  <a:lnTo>
                    <a:pt x="1241264" y="541453"/>
                  </a:lnTo>
                  <a:lnTo>
                    <a:pt x="1241276" y="354960"/>
                  </a:lnTo>
                  <a:lnTo>
                    <a:pt x="1241884" y="325867"/>
                  </a:lnTo>
                  <a:lnTo>
                    <a:pt x="1241944" y="573738"/>
                  </a:lnTo>
                  <a:lnTo>
                    <a:pt x="1241979" y="411945"/>
                  </a:lnTo>
                  <a:lnTo>
                    <a:pt x="1241991" y="497871"/>
                  </a:lnTo>
                  <a:lnTo>
                    <a:pt x="1242348" y="523108"/>
                  </a:lnTo>
                  <a:lnTo>
                    <a:pt x="1242550" y="260407"/>
                  </a:lnTo>
                  <a:lnTo>
                    <a:pt x="1242704" y="405779"/>
                  </a:lnTo>
                  <a:lnTo>
                    <a:pt x="1242716" y="404214"/>
                  </a:lnTo>
                  <a:lnTo>
                    <a:pt x="1243107" y="333438"/>
                  </a:lnTo>
                  <a:lnTo>
                    <a:pt x="1243225" y="570567"/>
                  </a:lnTo>
                  <a:lnTo>
                    <a:pt x="1243426" y="378331"/>
                  </a:lnTo>
                  <a:lnTo>
                    <a:pt x="1243437" y="447577"/>
                  </a:lnTo>
                  <a:lnTo>
                    <a:pt x="1243968" y="301050"/>
                  </a:lnTo>
                  <a:lnTo>
                    <a:pt x="1244121" y="544591"/>
                  </a:lnTo>
                  <a:lnTo>
                    <a:pt x="1244144" y="354231"/>
                  </a:lnTo>
                  <a:lnTo>
                    <a:pt x="1244156" y="509835"/>
                  </a:lnTo>
                  <a:lnTo>
                    <a:pt x="1244285" y="364083"/>
                  </a:lnTo>
                  <a:lnTo>
                    <a:pt x="1244485" y="578133"/>
                  </a:lnTo>
                  <a:lnTo>
                    <a:pt x="1244871" y="393341"/>
                  </a:lnTo>
                  <a:lnTo>
                    <a:pt x="1244883" y="370343"/>
                  </a:lnTo>
                  <a:lnTo>
                    <a:pt x="1244953" y="586516"/>
                  </a:lnTo>
                  <a:lnTo>
                    <a:pt x="1245374" y="286472"/>
                  </a:lnTo>
                  <a:lnTo>
                    <a:pt x="1245584" y="413753"/>
                  </a:lnTo>
                  <a:lnTo>
                    <a:pt x="1245595" y="445593"/>
                  </a:lnTo>
                  <a:lnTo>
                    <a:pt x="1245712" y="351127"/>
                  </a:lnTo>
                  <a:lnTo>
                    <a:pt x="1245793" y="619734"/>
                  </a:lnTo>
                  <a:lnTo>
                    <a:pt x="1246305" y="410970"/>
                  </a:lnTo>
                  <a:lnTo>
                    <a:pt x="1246316" y="421352"/>
                  </a:lnTo>
                  <a:lnTo>
                    <a:pt x="1246421" y="528109"/>
                  </a:lnTo>
                  <a:lnTo>
                    <a:pt x="1246768" y="289524"/>
                  </a:lnTo>
                  <a:lnTo>
                    <a:pt x="1247023" y="402141"/>
                  </a:lnTo>
                  <a:lnTo>
                    <a:pt x="1247034" y="498290"/>
                  </a:lnTo>
                  <a:lnTo>
                    <a:pt x="1247450" y="335411"/>
                  </a:lnTo>
                  <a:lnTo>
                    <a:pt x="1247565" y="547232"/>
                  </a:lnTo>
                  <a:lnTo>
                    <a:pt x="1247749" y="399452"/>
                  </a:lnTo>
                  <a:lnTo>
                    <a:pt x="1247761" y="515606"/>
                  </a:lnTo>
                  <a:lnTo>
                    <a:pt x="1248152" y="284213"/>
                  </a:lnTo>
                  <a:lnTo>
                    <a:pt x="1248415" y="555733"/>
                  </a:lnTo>
                  <a:lnTo>
                    <a:pt x="1248473" y="424269"/>
                  </a:lnTo>
                  <a:lnTo>
                    <a:pt x="1248484" y="414584"/>
                  </a:lnTo>
                  <a:lnTo>
                    <a:pt x="1248599" y="353997"/>
                  </a:lnTo>
                  <a:lnTo>
                    <a:pt x="1249068" y="572766"/>
                  </a:lnTo>
                  <a:lnTo>
                    <a:pt x="1249193" y="447208"/>
                  </a:lnTo>
                  <a:lnTo>
                    <a:pt x="1249205" y="411224"/>
                  </a:lnTo>
                  <a:lnTo>
                    <a:pt x="1249307" y="525121"/>
                  </a:lnTo>
                  <a:lnTo>
                    <a:pt x="1249524" y="283332"/>
                  </a:lnTo>
                  <a:lnTo>
                    <a:pt x="1249910" y="376251"/>
                  </a:lnTo>
                  <a:lnTo>
                    <a:pt x="1249922" y="406681"/>
                  </a:lnTo>
                  <a:lnTo>
                    <a:pt x="1249990" y="552181"/>
                  </a:lnTo>
                  <a:lnTo>
                    <a:pt x="1250297" y="353784"/>
                  </a:lnTo>
                  <a:lnTo>
                    <a:pt x="1250625" y="414261"/>
                  </a:lnTo>
                  <a:lnTo>
                    <a:pt x="1250636" y="441575"/>
                  </a:lnTo>
                  <a:lnTo>
                    <a:pt x="1250885" y="270830"/>
                  </a:lnTo>
                  <a:lnTo>
                    <a:pt x="1251212" y="600672"/>
                  </a:lnTo>
                  <a:lnTo>
                    <a:pt x="1251348" y="378228"/>
                  </a:lnTo>
                  <a:lnTo>
                    <a:pt x="1251359" y="383280"/>
                  </a:lnTo>
                  <a:lnTo>
                    <a:pt x="1251550" y="337451"/>
                  </a:lnTo>
                  <a:lnTo>
                    <a:pt x="1251618" y="546325"/>
                  </a:lnTo>
                  <a:lnTo>
                    <a:pt x="1252067" y="374298"/>
                  </a:lnTo>
                  <a:lnTo>
                    <a:pt x="1252078" y="528089"/>
                  </a:lnTo>
                  <a:lnTo>
                    <a:pt x="1252236" y="250491"/>
                  </a:lnTo>
                  <a:lnTo>
                    <a:pt x="1252650" y="582262"/>
                  </a:lnTo>
                  <a:lnTo>
                    <a:pt x="1252795" y="412166"/>
                  </a:lnTo>
                  <a:lnTo>
                    <a:pt x="1252806" y="452432"/>
                  </a:lnTo>
                  <a:lnTo>
                    <a:pt x="1252985" y="361336"/>
                  </a:lnTo>
                  <a:lnTo>
                    <a:pt x="1253096" y="629689"/>
                  </a:lnTo>
                  <a:lnTo>
                    <a:pt x="1253509" y="410169"/>
                  </a:lnTo>
                  <a:lnTo>
                    <a:pt x="1253520" y="372340"/>
                  </a:lnTo>
                  <a:lnTo>
                    <a:pt x="1253575" y="255838"/>
                  </a:lnTo>
                  <a:lnTo>
                    <a:pt x="1253775" y="656667"/>
                  </a:lnTo>
                  <a:lnTo>
                    <a:pt x="1254230" y="440791"/>
                  </a:lnTo>
                  <a:lnTo>
                    <a:pt x="1254241" y="430121"/>
                  </a:lnTo>
                  <a:lnTo>
                    <a:pt x="1254408" y="598716"/>
                  </a:lnTo>
                  <a:lnTo>
                    <a:pt x="1254905" y="241016"/>
                  </a:lnTo>
                  <a:lnTo>
                    <a:pt x="1254949" y="412358"/>
                  </a:lnTo>
                  <a:lnTo>
                    <a:pt x="1254960" y="389531"/>
                  </a:lnTo>
                  <a:lnTo>
                    <a:pt x="1255280" y="577771"/>
                  </a:lnTo>
                  <a:lnTo>
                    <a:pt x="1255335" y="348570"/>
                  </a:lnTo>
                  <a:lnTo>
                    <a:pt x="1255676" y="430035"/>
                  </a:lnTo>
                  <a:lnTo>
                    <a:pt x="1255687" y="402522"/>
                  </a:lnTo>
                  <a:lnTo>
                    <a:pt x="1255720" y="598871"/>
                  </a:lnTo>
                  <a:lnTo>
                    <a:pt x="1256224" y="232802"/>
                  </a:lnTo>
                  <a:lnTo>
                    <a:pt x="1256388" y="375550"/>
                  </a:lnTo>
                  <a:lnTo>
                    <a:pt x="1256399" y="409188"/>
                  </a:lnTo>
                  <a:lnTo>
                    <a:pt x="1256956" y="335313"/>
                  </a:lnTo>
                  <a:lnTo>
                    <a:pt x="1257000" y="623920"/>
                  </a:lnTo>
                  <a:lnTo>
                    <a:pt x="1257109" y="368017"/>
                  </a:lnTo>
                  <a:lnTo>
                    <a:pt x="1257120" y="408430"/>
                  </a:lnTo>
                  <a:lnTo>
                    <a:pt x="1257533" y="233104"/>
                  </a:lnTo>
                  <a:lnTo>
                    <a:pt x="1257576" y="615282"/>
                  </a:lnTo>
                  <a:lnTo>
                    <a:pt x="1257837" y="453689"/>
                  </a:lnTo>
                  <a:lnTo>
                    <a:pt x="1257848" y="421622"/>
                  </a:lnTo>
                  <a:lnTo>
                    <a:pt x="1257989" y="361552"/>
                  </a:lnTo>
                  <a:lnTo>
                    <a:pt x="1258206" y="670634"/>
                  </a:lnTo>
                  <a:lnTo>
                    <a:pt x="1258552" y="364168"/>
                  </a:lnTo>
                  <a:lnTo>
                    <a:pt x="1258562" y="417108"/>
                  </a:lnTo>
                  <a:lnTo>
                    <a:pt x="1258832" y="235604"/>
                  </a:lnTo>
                  <a:lnTo>
                    <a:pt x="1259015" y="648733"/>
                  </a:lnTo>
                  <a:lnTo>
                    <a:pt x="1259274" y="447317"/>
                  </a:lnTo>
                  <a:lnTo>
                    <a:pt x="1259285" y="437602"/>
                  </a:lnTo>
                  <a:lnTo>
                    <a:pt x="1259532" y="566002"/>
                  </a:lnTo>
                  <a:lnTo>
                    <a:pt x="1259543" y="360963"/>
                  </a:lnTo>
                  <a:lnTo>
                    <a:pt x="1259993" y="447327"/>
                  </a:lnTo>
                  <a:lnTo>
                    <a:pt x="1260004" y="457850"/>
                  </a:lnTo>
                  <a:lnTo>
                    <a:pt x="1260121" y="221981"/>
                  </a:lnTo>
                  <a:lnTo>
                    <a:pt x="1260368" y="700131"/>
                  </a:lnTo>
                  <a:lnTo>
                    <a:pt x="1260709" y="373645"/>
                  </a:lnTo>
                  <a:lnTo>
                    <a:pt x="1260720" y="360406"/>
                  </a:lnTo>
                  <a:lnTo>
                    <a:pt x="1261380" y="619339"/>
                  </a:lnTo>
                  <a:lnTo>
                    <a:pt x="1261401" y="225609"/>
                  </a:lnTo>
                  <a:lnTo>
                    <a:pt x="1261433" y="535898"/>
                  </a:lnTo>
                  <a:lnTo>
                    <a:pt x="1261444" y="421849"/>
                  </a:lnTo>
                  <a:lnTo>
                    <a:pt x="1261677" y="637464"/>
                  </a:lnTo>
                  <a:lnTo>
                    <a:pt x="1261879" y="355121"/>
                  </a:lnTo>
                  <a:lnTo>
                    <a:pt x="1262154" y="406907"/>
                  </a:lnTo>
                  <a:lnTo>
                    <a:pt x="1262164" y="376402"/>
                  </a:lnTo>
                  <a:lnTo>
                    <a:pt x="1262545" y="620388"/>
                  </a:lnTo>
                  <a:lnTo>
                    <a:pt x="1262671" y="219642"/>
                  </a:lnTo>
                  <a:lnTo>
                    <a:pt x="1262872" y="431910"/>
                  </a:lnTo>
                  <a:lnTo>
                    <a:pt x="1262882" y="416974"/>
                  </a:lnTo>
                  <a:lnTo>
                    <a:pt x="1262903" y="336538"/>
                  </a:lnTo>
                  <a:lnTo>
                    <a:pt x="1263576" y="685990"/>
                  </a:lnTo>
                  <a:lnTo>
                    <a:pt x="1263597" y="430647"/>
                  </a:lnTo>
                  <a:lnTo>
                    <a:pt x="1263607" y="513126"/>
                  </a:lnTo>
                  <a:lnTo>
                    <a:pt x="1263911" y="586192"/>
                  </a:lnTo>
                  <a:lnTo>
                    <a:pt x="1263932" y="213402"/>
                  </a:lnTo>
                  <a:lnTo>
                    <a:pt x="1264319" y="485300"/>
                  </a:lnTo>
                  <a:lnTo>
                    <a:pt x="1264329" y="548604"/>
                  </a:lnTo>
                  <a:lnTo>
                    <a:pt x="1264924" y="358931"/>
                  </a:lnTo>
                  <a:lnTo>
                    <a:pt x="1265038" y="430441"/>
                  </a:lnTo>
                  <a:lnTo>
                    <a:pt x="1265048" y="411917"/>
                  </a:lnTo>
                  <a:lnTo>
                    <a:pt x="1265069" y="608168"/>
                  </a:lnTo>
                  <a:lnTo>
                    <a:pt x="1265184" y="213826"/>
                  </a:lnTo>
                  <a:lnTo>
                    <a:pt x="1265754" y="401345"/>
                  </a:lnTo>
                  <a:lnTo>
                    <a:pt x="1265765" y="509375"/>
                  </a:lnTo>
                  <a:lnTo>
                    <a:pt x="1265920" y="581192"/>
                  </a:lnTo>
                  <a:lnTo>
                    <a:pt x="1266426" y="213308"/>
                  </a:lnTo>
                  <a:lnTo>
                    <a:pt x="1266478" y="506765"/>
                  </a:lnTo>
                  <a:lnTo>
                    <a:pt x="1266488" y="412866"/>
                  </a:lnTo>
                  <a:lnTo>
                    <a:pt x="1266550" y="561166"/>
                  </a:lnTo>
                  <a:lnTo>
                    <a:pt x="1266962" y="352285"/>
                  </a:lnTo>
                  <a:lnTo>
                    <a:pt x="1267198" y="385867"/>
                  </a:lnTo>
                  <a:lnTo>
                    <a:pt x="1267208" y="442601"/>
                  </a:lnTo>
                  <a:lnTo>
                    <a:pt x="1267660" y="219219"/>
                  </a:lnTo>
                  <a:lnTo>
                    <a:pt x="1267823" y="683062"/>
                  </a:lnTo>
                  <a:lnTo>
                    <a:pt x="1267915" y="502492"/>
                  </a:lnTo>
                  <a:lnTo>
                    <a:pt x="1267926" y="381590"/>
                  </a:lnTo>
                  <a:lnTo>
                    <a:pt x="1268059" y="345593"/>
                  </a:lnTo>
                  <a:lnTo>
                    <a:pt x="1268487" y="593875"/>
                  </a:lnTo>
                  <a:lnTo>
                    <a:pt x="1268640" y="570750"/>
                  </a:lnTo>
                  <a:lnTo>
                    <a:pt x="1268650" y="534136"/>
                  </a:lnTo>
                  <a:lnTo>
                    <a:pt x="1268884" y="216889"/>
                  </a:lnTo>
                  <a:lnTo>
                    <a:pt x="1268996" y="579189"/>
                  </a:lnTo>
                  <a:lnTo>
                    <a:pt x="1269361" y="368764"/>
                  </a:lnTo>
                  <a:lnTo>
                    <a:pt x="1269372" y="391828"/>
                  </a:lnTo>
                  <a:lnTo>
                    <a:pt x="1269595" y="338093"/>
                  </a:lnTo>
                  <a:lnTo>
                    <a:pt x="1269959" y="553361"/>
                  </a:lnTo>
                  <a:lnTo>
                    <a:pt x="1270080" y="409042"/>
                  </a:lnTo>
                  <a:lnTo>
                    <a:pt x="1270090" y="412455"/>
                  </a:lnTo>
                  <a:lnTo>
                    <a:pt x="1270100" y="210641"/>
                  </a:lnTo>
                  <a:lnTo>
                    <a:pt x="1270654" y="574806"/>
                  </a:lnTo>
                  <a:lnTo>
                    <a:pt x="1270795" y="408252"/>
                  </a:lnTo>
                  <a:lnTo>
                    <a:pt x="1270805" y="497677"/>
                  </a:lnTo>
                  <a:lnTo>
                    <a:pt x="1271097" y="562360"/>
                  </a:lnTo>
                  <a:lnTo>
                    <a:pt x="1271307" y="215432"/>
                  </a:lnTo>
                  <a:lnTo>
                    <a:pt x="1271518" y="453986"/>
                  </a:lnTo>
                  <a:lnTo>
                    <a:pt x="1271528" y="395488"/>
                  </a:lnTo>
                  <a:lnTo>
                    <a:pt x="1271688" y="354312"/>
                  </a:lnTo>
                  <a:lnTo>
                    <a:pt x="1272028" y="588095"/>
                  </a:lnTo>
                  <a:lnTo>
                    <a:pt x="1272237" y="391252"/>
                  </a:lnTo>
                  <a:lnTo>
                    <a:pt x="1272247" y="428368"/>
                  </a:lnTo>
                  <a:lnTo>
                    <a:pt x="1272506" y="210366"/>
                  </a:lnTo>
                  <a:lnTo>
                    <a:pt x="1272775" y="606634"/>
                  </a:lnTo>
                  <a:lnTo>
                    <a:pt x="1272963" y="427068"/>
                  </a:lnTo>
                  <a:lnTo>
                    <a:pt x="1272974" y="434594"/>
                  </a:lnTo>
                  <a:lnTo>
                    <a:pt x="1272993" y="368043"/>
                  </a:lnTo>
                  <a:lnTo>
                    <a:pt x="1273192" y="539910"/>
                  </a:lnTo>
                  <a:lnTo>
                    <a:pt x="1273677" y="393513"/>
                  </a:lnTo>
                  <a:lnTo>
                    <a:pt x="1273687" y="490504"/>
                  </a:lnTo>
                  <a:lnTo>
                    <a:pt x="1273697" y="209364"/>
                  </a:lnTo>
                  <a:lnTo>
                    <a:pt x="1273954" y="665395"/>
                  </a:lnTo>
                  <a:lnTo>
                    <a:pt x="1274397" y="440397"/>
                  </a:lnTo>
                  <a:lnTo>
                    <a:pt x="1274407" y="472977"/>
                  </a:lnTo>
                  <a:lnTo>
                    <a:pt x="1274722" y="580094"/>
                  </a:lnTo>
                  <a:lnTo>
                    <a:pt x="1274879" y="211826"/>
                  </a:lnTo>
                  <a:lnTo>
                    <a:pt x="1275124" y="397954"/>
                  </a:lnTo>
                  <a:lnTo>
                    <a:pt x="1275134" y="423073"/>
                  </a:lnTo>
                  <a:lnTo>
                    <a:pt x="1275144" y="367612"/>
                  </a:lnTo>
                  <a:lnTo>
                    <a:pt x="1275526" y="713180"/>
                  </a:lnTo>
                  <a:lnTo>
                    <a:pt x="1275838" y="391905"/>
                  </a:lnTo>
                  <a:lnTo>
                    <a:pt x="1275848" y="385321"/>
                  </a:lnTo>
                  <a:lnTo>
                    <a:pt x="1276053" y="212931"/>
                  </a:lnTo>
                  <a:lnTo>
                    <a:pt x="1276540" y="645918"/>
                  </a:lnTo>
                  <a:lnTo>
                    <a:pt x="1276559" y="549437"/>
                  </a:lnTo>
                  <a:lnTo>
                    <a:pt x="1276569" y="547766"/>
                  </a:lnTo>
                  <a:lnTo>
                    <a:pt x="1276802" y="676945"/>
                  </a:lnTo>
                  <a:lnTo>
                    <a:pt x="1277219" y="219563"/>
                  </a:lnTo>
                  <a:lnTo>
                    <a:pt x="1277277" y="448907"/>
                  </a:lnTo>
                  <a:lnTo>
                    <a:pt x="1277287" y="409661"/>
                  </a:lnTo>
                  <a:lnTo>
                    <a:pt x="1277596" y="740074"/>
                  </a:lnTo>
                  <a:lnTo>
                    <a:pt x="1277683" y="368796"/>
                  </a:lnTo>
                  <a:lnTo>
                    <a:pt x="1278002" y="455171"/>
                  </a:lnTo>
                  <a:lnTo>
                    <a:pt x="1278012" y="446383"/>
                  </a:lnTo>
                  <a:lnTo>
                    <a:pt x="1278377" y="212839"/>
                  </a:lnTo>
                  <a:lnTo>
                    <a:pt x="1278647" y="708826"/>
                  </a:lnTo>
                  <a:lnTo>
                    <a:pt x="1278723" y="442316"/>
                  </a:lnTo>
                  <a:lnTo>
                    <a:pt x="1278733" y="420193"/>
                  </a:lnTo>
                  <a:lnTo>
                    <a:pt x="1278762" y="600280"/>
                  </a:lnTo>
                  <a:lnTo>
                    <a:pt x="1278839" y="375179"/>
                  </a:lnTo>
                  <a:lnTo>
                    <a:pt x="1279442" y="526301"/>
                  </a:lnTo>
                  <a:lnTo>
                    <a:pt x="1279451" y="461307"/>
                  </a:lnTo>
                  <a:lnTo>
                    <a:pt x="1279509" y="570232"/>
                  </a:lnTo>
                  <a:lnTo>
                    <a:pt x="1279528" y="214879"/>
                  </a:lnTo>
                  <a:lnTo>
                    <a:pt x="1280167" y="511194"/>
                  </a:lnTo>
                  <a:lnTo>
                    <a:pt x="1280176" y="500614"/>
                  </a:lnTo>
                  <a:lnTo>
                    <a:pt x="1280481" y="580967"/>
                  </a:lnTo>
                  <a:lnTo>
                    <a:pt x="1280671" y="213715"/>
                  </a:lnTo>
                  <a:lnTo>
                    <a:pt x="1280879" y="558724"/>
                  </a:lnTo>
                  <a:lnTo>
                    <a:pt x="1280889" y="412684"/>
                  </a:lnTo>
                  <a:lnTo>
                    <a:pt x="1281466" y="365143"/>
                  </a:lnTo>
                  <a:lnTo>
                    <a:pt x="1281504" y="626478"/>
                  </a:lnTo>
                  <a:lnTo>
                    <a:pt x="1281608" y="416663"/>
                  </a:lnTo>
                  <a:lnTo>
                    <a:pt x="1281617" y="417660"/>
                  </a:lnTo>
                  <a:lnTo>
                    <a:pt x="1281777" y="603860"/>
                  </a:lnTo>
                  <a:lnTo>
                    <a:pt x="1281806" y="207641"/>
                  </a:lnTo>
                  <a:lnTo>
                    <a:pt x="1282323" y="455857"/>
                  </a:lnTo>
                  <a:lnTo>
                    <a:pt x="1282333" y="390673"/>
                  </a:lnTo>
                  <a:lnTo>
                    <a:pt x="1282905" y="604150"/>
                  </a:lnTo>
                  <a:lnTo>
                    <a:pt x="1282933" y="215394"/>
                  </a:lnTo>
                  <a:lnTo>
                    <a:pt x="1283046" y="482327"/>
                  </a:lnTo>
                  <a:lnTo>
                    <a:pt x="1283055" y="405144"/>
                  </a:lnTo>
                  <a:lnTo>
                    <a:pt x="1283130" y="666442"/>
                  </a:lnTo>
                  <a:lnTo>
                    <a:pt x="1283251" y="354967"/>
                  </a:lnTo>
                  <a:lnTo>
                    <a:pt x="1283765" y="427606"/>
                  </a:lnTo>
                  <a:lnTo>
                    <a:pt x="1283774" y="472444"/>
                  </a:lnTo>
                  <a:lnTo>
                    <a:pt x="1283914" y="612884"/>
                  </a:lnTo>
                  <a:lnTo>
                    <a:pt x="1284054" y="214011"/>
                  </a:lnTo>
                  <a:lnTo>
                    <a:pt x="1284481" y="391305"/>
                  </a:lnTo>
                  <a:lnTo>
                    <a:pt x="1284490" y="470434"/>
                  </a:lnTo>
                  <a:lnTo>
                    <a:pt x="1285120" y="591231"/>
                  </a:lnTo>
                  <a:lnTo>
                    <a:pt x="1285166" y="222323"/>
                  </a:lnTo>
                  <a:lnTo>
                    <a:pt x="1285204" y="400387"/>
                  </a:lnTo>
                  <a:lnTo>
                    <a:pt x="1285213" y="478729"/>
                  </a:lnTo>
                  <a:lnTo>
                    <a:pt x="1285333" y="352516"/>
                  </a:lnTo>
                  <a:lnTo>
                    <a:pt x="1285453" y="576610"/>
                  </a:lnTo>
                  <a:lnTo>
                    <a:pt x="1285923" y="386843"/>
                  </a:lnTo>
                  <a:lnTo>
                    <a:pt x="1285932" y="406346"/>
                  </a:lnTo>
                  <a:lnTo>
                    <a:pt x="1286272" y="216286"/>
                  </a:lnTo>
                  <a:lnTo>
                    <a:pt x="1286493" y="600603"/>
                  </a:lnTo>
                  <a:lnTo>
                    <a:pt x="1286648" y="473702"/>
                  </a:lnTo>
                  <a:lnTo>
                    <a:pt x="1286658" y="423362"/>
                  </a:lnTo>
                  <a:lnTo>
                    <a:pt x="1287014" y="646594"/>
                  </a:lnTo>
                  <a:lnTo>
                    <a:pt x="1287371" y="220096"/>
                  </a:lnTo>
                  <a:lnTo>
                    <a:pt x="1287380" y="387574"/>
                  </a:lnTo>
                  <a:lnTo>
                    <a:pt x="1287744" y="369680"/>
                  </a:lnTo>
                  <a:lnTo>
                    <a:pt x="1287836" y="693584"/>
                  </a:lnTo>
                  <a:lnTo>
                    <a:pt x="1288090" y="431492"/>
                  </a:lnTo>
                  <a:lnTo>
                    <a:pt x="1288099" y="549139"/>
                  </a:lnTo>
                  <a:lnTo>
                    <a:pt x="1288462" y="219191"/>
                  </a:lnTo>
                  <a:lnTo>
                    <a:pt x="1288607" y="658609"/>
                  </a:lnTo>
                  <a:lnTo>
                    <a:pt x="1288807" y="479315"/>
                  </a:lnTo>
                  <a:lnTo>
                    <a:pt x="1288816" y="436988"/>
                  </a:lnTo>
                  <a:lnTo>
                    <a:pt x="1288834" y="375287"/>
                  </a:lnTo>
                  <a:lnTo>
                    <a:pt x="1289286" y="615036"/>
                  </a:lnTo>
                  <a:lnTo>
                    <a:pt x="1289529" y="425650"/>
                  </a:lnTo>
                  <a:lnTo>
                    <a:pt x="1289538" y="444856"/>
                  </a:lnTo>
                  <a:lnTo>
                    <a:pt x="1289547" y="219104"/>
                  </a:lnTo>
                  <a:lnTo>
                    <a:pt x="1289664" y="616534"/>
                  </a:lnTo>
                  <a:lnTo>
                    <a:pt x="1290249" y="475996"/>
                  </a:lnTo>
                  <a:lnTo>
                    <a:pt x="1290257" y="437440"/>
                  </a:lnTo>
                  <a:lnTo>
                    <a:pt x="1290625" y="226287"/>
                  </a:lnTo>
                  <a:lnTo>
                    <a:pt x="1290884" y="550679"/>
                  </a:lnTo>
                  <a:lnTo>
                    <a:pt x="1290965" y="476948"/>
                  </a:lnTo>
                  <a:lnTo>
                    <a:pt x="1290974" y="415344"/>
                  </a:lnTo>
                  <a:lnTo>
                    <a:pt x="1291170" y="729325"/>
                  </a:lnTo>
                  <a:lnTo>
                    <a:pt x="1291652" y="378017"/>
                  </a:lnTo>
                  <a:lnTo>
                    <a:pt x="1291687" y="414043"/>
                  </a:lnTo>
                  <a:lnTo>
                    <a:pt x="1291696" y="226587"/>
                  </a:lnTo>
                  <a:lnTo>
                    <a:pt x="1292371" y="652703"/>
                  </a:lnTo>
                  <a:lnTo>
                    <a:pt x="1292406" y="452294"/>
                  </a:lnTo>
                  <a:lnTo>
                    <a:pt x="1292415" y="477131"/>
                  </a:lnTo>
                  <a:lnTo>
                    <a:pt x="1292760" y="234121"/>
                  </a:lnTo>
                  <a:lnTo>
                    <a:pt x="1293043" y="611945"/>
                  </a:lnTo>
                  <a:lnTo>
                    <a:pt x="1293131" y="425524"/>
                  </a:lnTo>
                  <a:lnTo>
                    <a:pt x="1293140" y="492017"/>
                  </a:lnTo>
                  <a:lnTo>
                    <a:pt x="1293616" y="641728"/>
                  </a:lnTo>
                  <a:lnTo>
                    <a:pt x="1293818" y="240315"/>
                  </a:lnTo>
                  <a:lnTo>
                    <a:pt x="1293853" y="449401"/>
                  </a:lnTo>
                  <a:lnTo>
                    <a:pt x="1293862" y="427748"/>
                  </a:lnTo>
                  <a:lnTo>
                    <a:pt x="1294169" y="599920"/>
                  </a:lnTo>
                  <a:lnTo>
                    <a:pt x="1294485" y="392090"/>
                  </a:lnTo>
                  <a:lnTo>
                    <a:pt x="1294572" y="505377"/>
                  </a:lnTo>
                  <a:lnTo>
                    <a:pt x="1294581" y="423382"/>
                  </a:lnTo>
                  <a:lnTo>
                    <a:pt x="1294870" y="240790"/>
                  </a:lnTo>
                  <a:lnTo>
                    <a:pt x="1295201" y="633357"/>
                  </a:lnTo>
                  <a:lnTo>
                    <a:pt x="1295288" y="546287"/>
                  </a:lnTo>
                  <a:lnTo>
                    <a:pt x="1295297" y="441134"/>
                  </a:lnTo>
                  <a:lnTo>
                    <a:pt x="1295775" y="621105"/>
                  </a:lnTo>
                  <a:lnTo>
                    <a:pt x="1295914" y="240269"/>
                  </a:lnTo>
                  <a:lnTo>
                    <a:pt x="1296010" y="409678"/>
                  </a:lnTo>
                  <a:lnTo>
                    <a:pt x="1296018" y="433135"/>
                  </a:lnTo>
                  <a:lnTo>
                    <a:pt x="1296044" y="388349"/>
                  </a:lnTo>
                  <a:lnTo>
                    <a:pt x="1296339" y="633089"/>
                  </a:lnTo>
                  <a:lnTo>
                    <a:pt x="1296728" y="491987"/>
                  </a:lnTo>
                  <a:lnTo>
                    <a:pt x="1296737" y="446605"/>
                  </a:lnTo>
                  <a:lnTo>
                    <a:pt x="1296953" y="249744"/>
                  </a:lnTo>
                  <a:lnTo>
                    <a:pt x="1297263" y="614354"/>
                  </a:lnTo>
                  <a:lnTo>
                    <a:pt x="1297453" y="418185"/>
                  </a:lnTo>
                  <a:lnTo>
                    <a:pt x="1297461" y="434511"/>
                  </a:lnTo>
                  <a:lnTo>
                    <a:pt x="1297719" y="654757"/>
                  </a:lnTo>
                  <a:lnTo>
                    <a:pt x="1297985" y="253551"/>
                  </a:lnTo>
                  <a:lnTo>
                    <a:pt x="1298174" y="548696"/>
                  </a:lnTo>
                  <a:lnTo>
                    <a:pt x="1298182" y="467096"/>
                  </a:lnTo>
                  <a:lnTo>
                    <a:pt x="1298328" y="629779"/>
                  </a:lnTo>
                  <a:lnTo>
                    <a:pt x="1298507" y="386539"/>
                  </a:lnTo>
                  <a:lnTo>
                    <a:pt x="1298892" y="395696"/>
                  </a:lnTo>
                  <a:lnTo>
                    <a:pt x="1298900" y="568364"/>
                  </a:lnTo>
                  <a:lnTo>
                    <a:pt x="1299011" y="256730"/>
                  </a:lnTo>
                  <a:lnTo>
                    <a:pt x="1299216" y="631694"/>
                  </a:lnTo>
                  <a:lnTo>
                    <a:pt x="1299615" y="435906"/>
                  </a:lnTo>
                  <a:lnTo>
                    <a:pt x="1299624" y="486310"/>
                  </a:lnTo>
                  <a:lnTo>
                    <a:pt x="1300031" y="269963"/>
                  </a:lnTo>
                  <a:lnTo>
                    <a:pt x="1300277" y="703568"/>
                  </a:lnTo>
                  <a:lnTo>
                    <a:pt x="1300336" y="552059"/>
                  </a:lnTo>
                  <a:lnTo>
                    <a:pt x="1300344" y="523633"/>
                  </a:lnTo>
                  <a:lnTo>
                    <a:pt x="1300952" y="622227"/>
                  </a:lnTo>
                  <a:lnTo>
                    <a:pt x="1301045" y="268725"/>
                  </a:lnTo>
                  <a:lnTo>
                    <a:pt x="1301053" y="462723"/>
                  </a:lnTo>
                  <a:lnTo>
                    <a:pt x="1301062" y="539770"/>
                  </a:lnTo>
                  <a:lnTo>
                    <a:pt x="1301432" y="726333"/>
                  </a:lnTo>
                  <a:lnTo>
                    <a:pt x="1301759" y="386056"/>
                  </a:lnTo>
                  <a:lnTo>
                    <a:pt x="1301776" y="487860"/>
                  </a:lnTo>
                  <a:lnTo>
                    <a:pt x="1301785" y="475206"/>
                  </a:lnTo>
                  <a:lnTo>
                    <a:pt x="1302053" y="270923"/>
                  </a:lnTo>
                  <a:lnTo>
                    <a:pt x="1302128" y="592274"/>
                  </a:lnTo>
                  <a:lnTo>
                    <a:pt x="1302496" y="537135"/>
                  </a:lnTo>
                  <a:lnTo>
                    <a:pt x="1302504" y="467892"/>
                  </a:lnTo>
                  <a:lnTo>
                    <a:pt x="1302963" y="668578"/>
                  </a:lnTo>
                  <a:lnTo>
                    <a:pt x="1303055" y="278052"/>
                  </a:lnTo>
                  <a:lnTo>
                    <a:pt x="1303213" y="554710"/>
                  </a:lnTo>
                  <a:lnTo>
                    <a:pt x="1303221" y="537624"/>
                  </a:lnTo>
                  <a:lnTo>
                    <a:pt x="1303446" y="380730"/>
                  </a:lnTo>
                  <a:lnTo>
                    <a:pt x="1303728" y="697521"/>
                  </a:lnTo>
                  <a:lnTo>
                    <a:pt x="1303935" y="646275"/>
                  </a:lnTo>
                  <a:lnTo>
                    <a:pt x="1303943" y="534228"/>
                  </a:lnTo>
                  <a:lnTo>
                    <a:pt x="1304051" y="285902"/>
                  </a:lnTo>
                  <a:lnTo>
                    <a:pt x="1304382" y="709405"/>
                  </a:lnTo>
                  <a:lnTo>
                    <a:pt x="1304654" y="426289"/>
                  </a:lnTo>
                  <a:lnTo>
                    <a:pt x="1304662" y="441977"/>
                  </a:lnTo>
                  <a:lnTo>
                    <a:pt x="1305008" y="830312"/>
                  </a:lnTo>
                  <a:lnTo>
                    <a:pt x="1305041" y="303645"/>
                  </a:lnTo>
                  <a:lnTo>
                    <a:pt x="1305378" y="475278"/>
                  </a:lnTo>
                  <a:lnTo>
                    <a:pt x="1305386" y="495319"/>
                  </a:lnTo>
                  <a:lnTo>
                    <a:pt x="1305854" y="644296"/>
                  </a:lnTo>
                  <a:lnTo>
                    <a:pt x="1306026" y="309732"/>
                  </a:lnTo>
                  <a:lnTo>
                    <a:pt x="1306091" y="442283"/>
                  </a:lnTo>
                  <a:lnTo>
                    <a:pt x="1306099" y="636313"/>
                  </a:lnTo>
                  <a:lnTo>
                    <a:pt x="1306296" y="778826"/>
                  </a:lnTo>
                  <a:lnTo>
                    <a:pt x="1306769" y="411374"/>
                  </a:lnTo>
                  <a:lnTo>
                    <a:pt x="1306818" y="638353"/>
                  </a:lnTo>
                  <a:lnTo>
                    <a:pt x="1306826" y="424777"/>
                  </a:lnTo>
                  <a:lnTo>
                    <a:pt x="1307005" y="309926"/>
                  </a:lnTo>
                  <a:lnTo>
                    <a:pt x="1307460" y="616743"/>
                  </a:lnTo>
                  <a:lnTo>
                    <a:pt x="1307533" y="458669"/>
                  </a:lnTo>
                  <a:lnTo>
                    <a:pt x="1307541" y="503111"/>
                  </a:lnTo>
                  <a:lnTo>
                    <a:pt x="1307679" y="640917"/>
                  </a:lnTo>
                  <a:lnTo>
                    <a:pt x="1307978" y="313543"/>
                  </a:lnTo>
                  <a:lnTo>
                    <a:pt x="1308253" y="434884"/>
                  </a:lnTo>
                  <a:lnTo>
                    <a:pt x="1308261" y="555339"/>
                  </a:lnTo>
                  <a:lnTo>
                    <a:pt x="1308463" y="667450"/>
                  </a:lnTo>
                  <a:lnTo>
                    <a:pt x="1308946" y="322624"/>
                  </a:lnTo>
                  <a:lnTo>
                    <a:pt x="1308978" y="607042"/>
                  </a:lnTo>
                  <a:lnTo>
                    <a:pt x="1308986" y="573066"/>
                  </a:lnTo>
                  <a:lnTo>
                    <a:pt x="1309260" y="410215"/>
                  </a:lnTo>
                  <a:lnTo>
                    <a:pt x="1309388" y="620080"/>
                  </a:lnTo>
                  <a:lnTo>
                    <a:pt x="1309700" y="490742"/>
                  </a:lnTo>
                  <a:lnTo>
                    <a:pt x="1309709" y="419243"/>
                  </a:lnTo>
                  <a:lnTo>
                    <a:pt x="1309908" y="317957"/>
                  </a:lnTo>
                  <a:lnTo>
                    <a:pt x="1310268" y="671952"/>
                  </a:lnTo>
                  <a:lnTo>
                    <a:pt x="1310420" y="495299"/>
                  </a:lnTo>
                  <a:lnTo>
                    <a:pt x="1310428" y="419701"/>
                  </a:lnTo>
                  <a:lnTo>
                    <a:pt x="1310563" y="657194"/>
                  </a:lnTo>
                  <a:lnTo>
                    <a:pt x="1310866" y="310790"/>
                  </a:lnTo>
                  <a:lnTo>
                    <a:pt x="1311136" y="473076"/>
                  </a:lnTo>
                  <a:lnTo>
                    <a:pt x="1311144" y="464179"/>
                  </a:lnTo>
                  <a:lnTo>
                    <a:pt x="1311722" y="616724"/>
                  </a:lnTo>
                  <a:lnTo>
                    <a:pt x="1311817" y="307779"/>
                  </a:lnTo>
                  <a:lnTo>
                    <a:pt x="1311857" y="500703"/>
                  </a:lnTo>
                  <a:lnTo>
                    <a:pt x="1311865" y="504845"/>
                  </a:lnTo>
                  <a:lnTo>
                    <a:pt x="1312370" y="400842"/>
                  </a:lnTo>
                  <a:lnTo>
                    <a:pt x="1312551" y="704371"/>
                  </a:lnTo>
                  <a:lnTo>
                    <a:pt x="1312575" y="445407"/>
                  </a:lnTo>
                  <a:lnTo>
                    <a:pt x="1312583" y="481299"/>
                  </a:lnTo>
                  <a:lnTo>
                    <a:pt x="1312764" y="309867"/>
                  </a:lnTo>
                  <a:lnTo>
                    <a:pt x="1312874" y="706232"/>
                  </a:lnTo>
                  <a:lnTo>
                    <a:pt x="1313298" y="549515"/>
                  </a:lnTo>
                  <a:lnTo>
                    <a:pt x="1313306" y="467203"/>
                  </a:lnTo>
                  <a:lnTo>
                    <a:pt x="1313705" y="308481"/>
                  </a:lnTo>
                  <a:lnTo>
                    <a:pt x="1313861" y="662821"/>
                  </a:lnTo>
                  <a:lnTo>
                    <a:pt x="1314018" y="475528"/>
                  </a:lnTo>
                  <a:lnTo>
                    <a:pt x="1314025" y="440910"/>
                  </a:lnTo>
                  <a:lnTo>
                    <a:pt x="1314111" y="681043"/>
                  </a:lnTo>
                  <a:lnTo>
                    <a:pt x="1314641" y="306720"/>
                  </a:lnTo>
                  <a:lnTo>
                    <a:pt x="1314742" y="487957"/>
                  </a:lnTo>
                  <a:lnTo>
                    <a:pt x="1314750" y="456835"/>
                  </a:lnTo>
                  <a:lnTo>
                    <a:pt x="1315224" y="422001"/>
                  </a:lnTo>
                  <a:lnTo>
                    <a:pt x="1315386" y="636637"/>
                  </a:lnTo>
                  <a:lnTo>
                    <a:pt x="1315456" y="469862"/>
                  </a:lnTo>
                  <a:lnTo>
                    <a:pt x="1315464" y="452893"/>
                  </a:lnTo>
                  <a:lnTo>
                    <a:pt x="1315572" y="309944"/>
                  </a:lnTo>
                  <a:lnTo>
                    <a:pt x="1315935" y="615675"/>
                  </a:lnTo>
                  <a:lnTo>
                    <a:pt x="1316182" y="491871"/>
                  </a:lnTo>
                  <a:lnTo>
                    <a:pt x="1316190" y="475284"/>
                  </a:lnTo>
                  <a:lnTo>
                    <a:pt x="1316498" y="301530"/>
                  </a:lnTo>
                  <a:lnTo>
                    <a:pt x="1316790" y="773365"/>
                  </a:lnTo>
                  <a:lnTo>
                    <a:pt x="1316898" y="480111"/>
                  </a:lnTo>
                  <a:lnTo>
                    <a:pt x="1316905" y="558121"/>
                  </a:lnTo>
                  <a:lnTo>
                    <a:pt x="1316921" y="640409"/>
                  </a:lnTo>
                  <a:lnTo>
                    <a:pt x="1317419" y="288009"/>
                  </a:lnTo>
                  <a:lnTo>
                    <a:pt x="1317618" y="486738"/>
                  </a:lnTo>
                  <a:lnTo>
                    <a:pt x="1317625" y="467631"/>
                  </a:lnTo>
                  <a:lnTo>
                    <a:pt x="1318266" y="626368"/>
                  </a:lnTo>
                  <a:lnTo>
                    <a:pt x="1318335" y="291621"/>
                  </a:lnTo>
                  <a:lnTo>
                    <a:pt x="1318343" y="487030"/>
                  </a:lnTo>
                  <a:lnTo>
                    <a:pt x="1318350" y="514118"/>
                  </a:lnTo>
                  <a:lnTo>
                    <a:pt x="1318692" y="757441"/>
                  </a:lnTo>
                  <a:lnTo>
                    <a:pt x="1319026" y="424919"/>
                  </a:lnTo>
                  <a:lnTo>
                    <a:pt x="1319064" y="458311"/>
                  </a:lnTo>
                  <a:lnTo>
                    <a:pt x="1319072" y="480116"/>
                  </a:lnTo>
                  <a:lnTo>
                    <a:pt x="1319246" y="298768"/>
                  </a:lnTo>
                  <a:lnTo>
                    <a:pt x="1319662" y="676018"/>
                  </a:lnTo>
                  <a:lnTo>
                    <a:pt x="1319783" y="464028"/>
                  </a:lnTo>
                  <a:lnTo>
                    <a:pt x="1319790" y="571680"/>
                  </a:lnTo>
                  <a:lnTo>
                    <a:pt x="1320152" y="303588"/>
                  </a:lnTo>
                  <a:lnTo>
                    <a:pt x="1320431" y="643090"/>
                  </a:lnTo>
                  <a:lnTo>
                    <a:pt x="1320499" y="529928"/>
                  </a:lnTo>
                  <a:lnTo>
                    <a:pt x="1320506" y="456235"/>
                  </a:lnTo>
                  <a:lnTo>
                    <a:pt x="1320746" y="706584"/>
                  </a:lnTo>
                  <a:lnTo>
                    <a:pt x="1321054" y="294632"/>
                  </a:lnTo>
                  <a:lnTo>
                    <a:pt x="1321219" y="525962"/>
                  </a:lnTo>
                  <a:lnTo>
                    <a:pt x="1321226" y="567839"/>
                  </a:lnTo>
                  <a:lnTo>
                    <a:pt x="1321465" y="670026"/>
                  </a:lnTo>
                  <a:lnTo>
                    <a:pt x="1321742" y="419049"/>
                  </a:lnTo>
                  <a:lnTo>
                    <a:pt x="1321943" y="544881"/>
                  </a:lnTo>
                  <a:lnTo>
                    <a:pt x="1321951" y="298628"/>
                  </a:lnTo>
                  <a:lnTo>
                    <a:pt x="1322010" y="665051"/>
                  </a:lnTo>
                  <a:lnTo>
                    <a:pt x="1322665" y="503599"/>
                  </a:lnTo>
                  <a:lnTo>
                    <a:pt x="1322672" y="524151"/>
                  </a:lnTo>
                  <a:lnTo>
                    <a:pt x="1322828" y="643513"/>
                  </a:lnTo>
                  <a:lnTo>
                    <a:pt x="1322843" y="288462"/>
                  </a:lnTo>
                  <a:lnTo>
                    <a:pt x="1323383" y="545105"/>
                  </a:lnTo>
                  <a:lnTo>
                    <a:pt x="1323391" y="467837"/>
                  </a:lnTo>
                  <a:lnTo>
                    <a:pt x="1323642" y="745133"/>
                  </a:lnTo>
                  <a:lnTo>
                    <a:pt x="1323730" y="298983"/>
                  </a:lnTo>
                  <a:lnTo>
                    <a:pt x="1324106" y="475460"/>
                  </a:lnTo>
                  <a:lnTo>
                    <a:pt x="1324113" y="542052"/>
                  </a:lnTo>
                  <a:lnTo>
                    <a:pt x="1324613" y="291550"/>
                  </a:lnTo>
                  <a:lnTo>
                    <a:pt x="1324650" y="668368"/>
                  </a:lnTo>
                  <a:lnTo>
                    <a:pt x="1324826" y="449200"/>
                  </a:lnTo>
                  <a:lnTo>
                    <a:pt x="1324833" y="488089"/>
                  </a:lnTo>
                  <a:lnTo>
                    <a:pt x="1325141" y="636072"/>
                  </a:lnTo>
                  <a:lnTo>
                    <a:pt x="1325491" y="295563"/>
                  </a:lnTo>
                  <a:lnTo>
                    <a:pt x="1325543" y="482788"/>
                  </a:lnTo>
                  <a:lnTo>
                    <a:pt x="1325550" y="576866"/>
                  </a:lnTo>
                  <a:lnTo>
                    <a:pt x="1325564" y="420640"/>
                  </a:lnTo>
                  <a:lnTo>
                    <a:pt x="1326038" y="779176"/>
                  </a:lnTo>
                  <a:lnTo>
                    <a:pt x="1326264" y="444523"/>
                  </a:lnTo>
                  <a:lnTo>
                    <a:pt x="1326271" y="666119"/>
                  </a:lnTo>
                  <a:lnTo>
                    <a:pt x="1326365" y="299092"/>
                  </a:lnTo>
                  <a:lnTo>
                    <a:pt x="1326982" y="416528"/>
                  </a:lnTo>
                  <a:lnTo>
                    <a:pt x="1326989" y="423541"/>
                  </a:lnTo>
                  <a:lnTo>
                    <a:pt x="1327235" y="295576"/>
                  </a:lnTo>
                  <a:lnTo>
                    <a:pt x="1327459" y="669426"/>
                  </a:lnTo>
                  <a:lnTo>
                    <a:pt x="1327704" y="471112"/>
                  </a:lnTo>
                  <a:lnTo>
                    <a:pt x="1327711" y="502273"/>
                  </a:lnTo>
                  <a:lnTo>
                    <a:pt x="1327862" y="749566"/>
                  </a:lnTo>
                  <a:lnTo>
                    <a:pt x="1328100" y="302329"/>
                  </a:lnTo>
                  <a:lnTo>
                    <a:pt x="1328423" y="555094"/>
                  </a:lnTo>
                  <a:lnTo>
                    <a:pt x="1328430" y="507392"/>
                  </a:lnTo>
                  <a:lnTo>
                    <a:pt x="1328896" y="816269"/>
                  </a:lnTo>
                  <a:lnTo>
                    <a:pt x="1328960" y="301956"/>
                  </a:lnTo>
                  <a:lnTo>
                    <a:pt x="1329146" y="492670"/>
                  </a:lnTo>
                  <a:lnTo>
                    <a:pt x="1329153" y="463236"/>
                  </a:lnTo>
                  <a:lnTo>
                    <a:pt x="1329653" y="656396"/>
                  </a:lnTo>
                  <a:lnTo>
                    <a:pt x="1329817" y="304077"/>
                  </a:lnTo>
                  <a:lnTo>
                    <a:pt x="1329866" y="642207"/>
                  </a:lnTo>
                  <a:lnTo>
                    <a:pt x="1329874" y="505642"/>
                  </a:lnTo>
                  <a:lnTo>
                    <a:pt x="1329952" y="741050"/>
                  </a:lnTo>
                  <a:lnTo>
                    <a:pt x="1329980" y="428522"/>
                  </a:lnTo>
                  <a:lnTo>
                    <a:pt x="1330584" y="487418"/>
                  </a:lnTo>
                  <a:lnTo>
                    <a:pt x="1330591" y="490819"/>
                  </a:lnTo>
                  <a:lnTo>
                    <a:pt x="1330669" y="318031"/>
                  </a:lnTo>
                  <a:lnTo>
                    <a:pt x="1331234" y="737312"/>
                  </a:lnTo>
                  <a:lnTo>
                    <a:pt x="1331305" y="667552"/>
                  </a:lnTo>
                  <a:lnTo>
                    <a:pt x="1331312" y="469820"/>
                  </a:lnTo>
                  <a:lnTo>
                    <a:pt x="1331516" y="319148"/>
                  </a:lnTo>
                  <a:lnTo>
                    <a:pt x="1331988" y="798501"/>
                  </a:lnTo>
                  <a:lnTo>
                    <a:pt x="1332030" y="505570"/>
                  </a:lnTo>
                  <a:lnTo>
                    <a:pt x="1332037" y="499848"/>
                  </a:lnTo>
                  <a:lnTo>
                    <a:pt x="1332135" y="743772"/>
                  </a:lnTo>
                  <a:lnTo>
                    <a:pt x="1332360" y="316294"/>
                  </a:lnTo>
                  <a:lnTo>
                    <a:pt x="1332745" y="449865"/>
                  </a:lnTo>
                  <a:lnTo>
                    <a:pt x="1332752" y="603368"/>
                  </a:lnTo>
                  <a:lnTo>
                    <a:pt x="1332941" y="623495"/>
                  </a:lnTo>
                  <a:lnTo>
                    <a:pt x="1333200" y="315513"/>
                  </a:lnTo>
                  <a:lnTo>
                    <a:pt x="1333465" y="474367"/>
                  </a:lnTo>
                  <a:lnTo>
                    <a:pt x="1333471" y="491283"/>
                  </a:lnTo>
                  <a:lnTo>
                    <a:pt x="1333715" y="701781"/>
                  </a:lnTo>
                  <a:lnTo>
                    <a:pt x="1334035" y="323767"/>
                  </a:lnTo>
                  <a:lnTo>
                    <a:pt x="1334188" y="521547"/>
                  </a:lnTo>
                  <a:lnTo>
                    <a:pt x="1334195" y="536746"/>
                  </a:lnTo>
                  <a:lnTo>
                    <a:pt x="1334465" y="700738"/>
                  </a:lnTo>
                  <a:lnTo>
                    <a:pt x="1334866" y="334142"/>
                  </a:lnTo>
                  <a:lnTo>
                    <a:pt x="1334908" y="581347"/>
                  </a:lnTo>
                  <a:lnTo>
                    <a:pt x="1334915" y="506583"/>
                  </a:lnTo>
                  <a:lnTo>
                    <a:pt x="1335004" y="671083"/>
                  </a:lnTo>
                  <a:lnTo>
                    <a:pt x="1335363" y="434670"/>
                  </a:lnTo>
                  <a:lnTo>
                    <a:pt x="1335632" y="546482"/>
                  </a:lnTo>
                  <a:lnTo>
                    <a:pt x="1335639" y="560118"/>
                  </a:lnTo>
                  <a:lnTo>
                    <a:pt x="1335693" y="340617"/>
                  </a:lnTo>
                  <a:lnTo>
                    <a:pt x="1335968" y="727880"/>
                  </a:lnTo>
                  <a:lnTo>
                    <a:pt x="1336346" y="623561"/>
                  </a:lnTo>
                  <a:lnTo>
                    <a:pt x="1336353" y="514527"/>
                  </a:lnTo>
                  <a:lnTo>
                    <a:pt x="1336517" y="362022"/>
                  </a:lnTo>
                  <a:lnTo>
                    <a:pt x="1337064" y="675221"/>
                  </a:lnTo>
                  <a:lnTo>
                    <a:pt x="1337070" y="604589"/>
                  </a:lnTo>
                  <a:lnTo>
                    <a:pt x="1337077" y="504477"/>
                  </a:lnTo>
                  <a:lnTo>
                    <a:pt x="1337336" y="372412"/>
                  </a:lnTo>
                  <a:lnTo>
                    <a:pt x="1337357" y="685947"/>
                  </a:lnTo>
                  <a:lnTo>
                    <a:pt x="1337792" y="492122"/>
                  </a:lnTo>
                  <a:lnTo>
                    <a:pt x="1337799" y="463796"/>
                  </a:lnTo>
                  <a:lnTo>
                    <a:pt x="1337914" y="661863"/>
                  </a:lnTo>
                  <a:lnTo>
                    <a:pt x="1337948" y="445474"/>
                  </a:lnTo>
                  <a:lnTo>
                    <a:pt x="1338510" y="482696"/>
                  </a:lnTo>
                  <a:lnTo>
                    <a:pt x="1338517" y="489541"/>
                  </a:lnTo>
                  <a:lnTo>
                    <a:pt x="1338835" y="723532"/>
                  </a:lnTo>
                  <a:lnTo>
                    <a:pt x="1338963" y="368749"/>
                  </a:lnTo>
                  <a:lnTo>
                    <a:pt x="1339233" y="483012"/>
                  </a:lnTo>
                  <a:lnTo>
                    <a:pt x="1339240" y="679595"/>
                  </a:lnTo>
                  <a:lnTo>
                    <a:pt x="1339287" y="743219"/>
                  </a:lnTo>
                  <a:lnTo>
                    <a:pt x="1339771" y="358545"/>
                  </a:lnTo>
                  <a:lnTo>
                    <a:pt x="1339952" y="556063"/>
                  </a:lnTo>
                  <a:lnTo>
                    <a:pt x="1339959" y="520991"/>
                  </a:lnTo>
                  <a:lnTo>
                    <a:pt x="1340287" y="780384"/>
                  </a:lnTo>
                  <a:lnTo>
                    <a:pt x="1340575" y="367043"/>
                  </a:lnTo>
                  <a:lnTo>
                    <a:pt x="1340668" y="518160"/>
                  </a:lnTo>
                  <a:lnTo>
                    <a:pt x="1340675" y="560309"/>
                  </a:lnTo>
                  <a:lnTo>
                    <a:pt x="1341322" y="738499"/>
                  </a:lnTo>
                  <a:lnTo>
                    <a:pt x="1341375" y="347857"/>
                  </a:lnTo>
                  <a:lnTo>
                    <a:pt x="1341388" y="590955"/>
                  </a:lnTo>
                  <a:lnTo>
                    <a:pt x="1341395" y="453620"/>
                  </a:lnTo>
                  <a:lnTo>
                    <a:pt x="1341535" y="446405"/>
                  </a:lnTo>
                  <a:lnTo>
                    <a:pt x="1341574" y="692717"/>
                  </a:lnTo>
                  <a:lnTo>
                    <a:pt x="1342112" y="541760"/>
                  </a:lnTo>
                  <a:lnTo>
                    <a:pt x="1342119" y="523937"/>
                  </a:lnTo>
                  <a:lnTo>
                    <a:pt x="1342171" y="353499"/>
                  </a:lnTo>
                  <a:lnTo>
                    <a:pt x="1342423" y="723531"/>
                  </a:lnTo>
                  <a:lnTo>
                    <a:pt x="1342832" y="523740"/>
                  </a:lnTo>
                  <a:lnTo>
                    <a:pt x="1342839" y="510791"/>
                  </a:lnTo>
                  <a:lnTo>
                    <a:pt x="1342964" y="336254"/>
                  </a:lnTo>
                  <a:lnTo>
                    <a:pt x="1343254" y="675517"/>
                  </a:lnTo>
                  <a:lnTo>
                    <a:pt x="1343550" y="471297"/>
                  </a:lnTo>
                  <a:lnTo>
                    <a:pt x="1343556" y="514686"/>
                  </a:lnTo>
                  <a:lnTo>
                    <a:pt x="1343688" y="793332"/>
                  </a:lnTo>
                  <a:lnTo>
                    <a:pt x="1343753" y="349190"/>
                  </a:lnTo>
                  <a:lnTo>
                    <a:pt x="1344271" y="488236"/>
                  </a:lnTo>
                  <a:lnTo>
                    <a:pt x="1344277" y="490372"/>
                  </a:lnTo>
                  <a:lnTo>
                    <a:pt x="1344539" y="341131"/>
                  </a:lnTo>
                  <a:lnTo>
                    <a:pt x="1344617" y="668530"/>
                  </a:lnTo>
                  <a:lnTo>
                    <a:pt x="1344995" y="527946"/>
                  </a:lnTo>
                  <a:lnTo>
                    <a:pt x="1345002" y="590973"/>
                  </a:lnTo>
                  <a:lnTo>
                    <a:pt x="1345321" y="324247"/>
                  </a:lnTo>
                  <a:lnTo>
                    <a:pt x="1345327" y="703022"/>
                  </a:lnTo>
                  <a:lnTo>
                    <a:pt x="1345710" y="631476"/>
                  </a:lnTo>
                  <a:lnTo>
                    <a:pt x="1345717" y="483424"/>
                  </a:lnTo>
                  <a:lnTo>
                    <a:pt x="1345982" y="694582"/>
                  </a:lnTo>
                  <a:lnTo>
                    <a:pt x="1346099" y="340220"/>
                  </a:lnTo>
                  <a:lnTo>
                    <a:pt x="1346435" y="496341"/>
                  </a:lnTo>
                  <a:lnTo>
                    <a:pt x="1346441" y="497399"/>
                  </a:lnTo>
                  <a:lnTo>
                    <a:pt x="1346545" y="777708"/>
                  </a:lnTo>
                  <a:lnTo>
                    <a:pt x="1346874" y="324312"/>
                  </a:lnTo>
                  <a:lnTo>
                    <a:pt x="1347157" y="564013"/>
                  </a:lnTo>
                  <a:lnTo>
                    <a:pt x="1347163" y="580201"/>
                  </a:lnTo>
                  <a:lnTo>
                    <a:pt x="1347645" y="325090"/>
                  </a:lnTo>
                  <a:lnTo>
                    <a:pt x="1347812" y="699700"/>
                  </a:lnTo>
                  <a:lnTo>
                    <a:pt x="1347876" y="513868"/>
                  </a:lnTo>
                  <a:lnTo>
                    <a:pt x="1347882" y="522111"/>
                  </a:lnTo>
                  <a:lnTo>
                    <a:pt x="1348413" y="338808"/>
                  </a:lnTo>
                  <a:lnTo>
                    <a:pt x="1348502" y="739227"/>
                  </a:lnTo>
                  <a:lnTo>
                    <a:pt x="1348591" y="491906"/>
                  </a:lnTo>
                  <a:lnTo>
                    <a:pt x="1348598" y="480049"/>
                  </a:lnTo>
                  <a:lnTo>
                    <a:pt x="1348764" y="733084"/>
                  </a:lnTo>
                  <a:lnTo>
                    <a:pt x="1349177" y="339143"/>
                  </a:lnTo>
                  <a:lnTo>
                    <a:pt x="1349317" y="486761"/>
                  </a:lnTo>
                  <a:lnTo>
                    <a:pt x="1349323" y="628369"/>
                  </a:lnTo>
                  <a:lnTo>
                    <a:pt x="1349900" y="664303"/>
                  </a:lnTo>
                  <a:lnTo>
                    <a:pt x="1349938" y="355324"/>
                  </a:lnTo>
                  <a:lnTo>
                    <a:pt x="1350033" y="571569"/>
                  </a:lnTo>
                  <a:lnTo>
                    <a:pt x="1350039" y="491140"/>
                  </a:lnTo>
                  <a:lnTo>
                    <a:pt x="1350576" y="716375"/>
                  </a:lnTo>
                  <a:lnTo>
                    <a:pt x="1350696" y="350803"/>
                  </a:lnTo>
                  <a:lnTo>
                    <a:pt x="1350752" y="480621"/>
                  </a:lnTo>
                  <a:lnTo>
                    <a:pt x="1350759" y="511530"/>
                  </a:lnTo>
                  <a:lnTo>
                    <a:pt x="1351412" y="700231"/>
                  </a:lnTo>
                  <a:lnTo>
                    <a:pt x="1351450" y="352988"/>
                  </a:lnTo>
                  <a:lnTo>
                    <a:pt x="1351475" y="481066"/>
                  </a:lnTo>
                  <a:lnTo>
                    <a:pt x="1351481" y="489572"/>
                  </a:lnTo>
                  <a:lnTo>
                    <a:pt x="1351588" y="743218"/>
                  </a:lnTo>
                  <a:lnTo>
                    <a:pt x="1351932" y="460381"/>
                  </a:lnTo>
                  <a:lnTo>
                    <a:pt x="1352194" y="568309"/>
                  </a:lnTo>
                  <a:lnTo>
                    <a:pt x="1352201" y="355694"/>
                  </a:lnTo>
                  <a:lnTo>
                    <a:pt x="1352631" y="703309"/>
                  </a:lnTo>
                  <a:lnTo>
                    <a:pt x="1352917" y="528715"/>
                  </a:lnTo>
                  <a:lnTo>
                    <a:pt x="1352923" y="486708"/>
                  </a:lnTo>
                  <a:lnTo>
                    <a:pt x="1352948" y="348671"/>
                  </a:lnTo>
                  <a:lnTo>
                    <a:pt x="1353135" y="683955"/>
                  </a:lnTo>
                  <a:lnTo>
                    <a:pt x="1353637" y="607477"/>
                  </a:lnTo>
                  <a:lnTo>
                    <a:pt x="1353643" y="510257"/>
                  </a:lnTo>
                  <a:lnTo>
                    <a:pt x="1353693" y="364488"/>
                  </a:lnTo>
                  <a:lnTo>
                    <a:pt x="1353959" y="685304"/>
                  </a:lnTo>
                  <a:lnTo>
                    <a:pt x="1354360" y="638238"/>
                  </a:lnTo>
                  <a:lnTo>
                    <a:pt x="1354366" y="509963"/>
                  </a:lnTo>
                  <a:lnTo>
                    <a:pt x="1354434" y="355520"/>
                  </a:lnTo>
                  <a:lnTo>
                    <a:pt x="1354908" y="710773"/>
                  </a:lnTo>
                  <a:lnTo>
                    <a:pt x="1355080" y="557627"/>
                  </a:lnTo>
                  <a:lnTo>
                    <a:pt x="1355086" y="500934"/>
                  </a:lnTo>
                  <a:lnTo>
                    <a:pt x="1355172" y="369738"/>
                  </a:lnTo>
                  <a:lnTo>
                    <a:pt x="1355558" y="744472"/>
                  </a:lnTo>
                  <a:lnTo>
                    <a:pt x="1355797" y="522882"/>
                  </a:lnTo>
                  <a:lnTo>
                    <a:pt x="1355803" y="492945"/>
                  </a:lnTo>
                  <a:lnTo>
                    <a:pt x="1355815" y="651981"/>
                  </a:lnTo>
                  <a:lnTo>
                    <a:pt x="1355907" y="367082"/>
                  </a:lnTo>
                  <a:lnTo>
                    <a:pt x="1356517" y="475631"/>
                  </a:lnTo>
                  <a:lnTo>
                    <a:pt x="1356523" y="608976"/>
                  </a:lnTo>
                  <a:lnTo>
                    <a:pt x="1356638" y="378225"/>
                  </a:lnTo>
                  <a:lnTo>
                    <a:pt x="1356772" y="742067"/>
                  </a:lnTo>
                  <a:lnTo>
                    <a:pt x="1357239" y="488256"/>
                  </a:lnTo>
                  <a:lnTo>
                    <a:pt x="1357246" y="542047"/>
                  </a:lnTo>
                  <a:lnTo>
                    <a:pt x="1357367" y="364892"/>
                  </a:lnTo>
                  <a:lnTo>
                    <a:pt x="1357615" y="709028"/>
                  </a:lnTo>
                  <a:lnTo>
                    <a:pt x="1357959" y="605862"/>
                  </a:lnTo>
                  <a:lnTo>
                    <a:pt x="1357965" y="554218"/>
                  </a:lnTo>
                  <a:lnTo>
                    <a:pt x="1358092" y="374546"/>
                  </a:lnTo>
                  <a:lnTo>
                    <a:pt x="1358478" y="706385"/>
                  </a:lnTo>
                  <a:lnTo>
                    <a:pt x="1358676" y="533866"/>
                  </a:lnTo>
                  <a:lnTo>
                    <a:pt x="1358682" y="504556"/>
                  </a:lnTo>
                  <a:lnTo>
                    <a:pt x="1358742" y="669776"/>
                  </a:lnTo>
                  <a:lnTo>
                    <a:pt x="1358815" y="369181"/>
                  </a:lnTo>
                  <a:lnTo>
                    <a:pt x="1359396" y="522077"/>
                  </a:lnTo>
                  <a:lnTo>
                    <a:pt x="1359402" y="569005"/>
                  </a:lnTo>
                  <a:lnTo>
                    <a:pt x="1359534" y="404021"/>
                  </a:lnTo>
                  <a:lnTo>
                    <a:pt x="1359683" y="675376"/>
                  </a:lnTo>
                  <a:lnTo>
                    <a:pt x="1360119" y="532957"/>
                  </a:lnTo>
                  <a:lnTo>
                    <a:pt x="1360125" y="521465"/>
                  </a:lnTo>
                  <a:lnTo>
                    <a:pt x="1360173" y="784275"/>
                  </a:lnTo>
                  <a:lnTo>
                    <a:pt x="1360250" y="400732"/>
                  </a:lnTo>
                  <a:lnTo>
                    <a:pt x="1360839" y="522712"/>
                  </a:lnTo>
                  <a:lnTo>
                    <a:pt x="1360845" y="520901"/>
                  </a:lnTo>
                  <a:lnTo>
                    <a:pt x="1360963" y="395987"/>
                  </a:lnTo>
                  <a:lnTo>
                    <a:pt x="1361082" y="723707"/>
                  </a:lnTo>
                  <a:lnTo>
                    <a:pt x="1361562" y="672050"/>
                  </a:lnTo>
                  <a:lnTo>
                    <a:pt x="1361567" y="568068"/>
                  </a:lnTo>
                  <a:lnTo>
                    <a:pt x="1361674" y="391868"/>
                  </a:lnTo>
                  <a:lnTo>
                    <a:pt x="1361916" y="759964"/>
                  </a:lnTo>
                  <a:lnTo>
                    <a:pt x="1362281" y="559797"/>
                  </a:lnTo>
                  <a:lnTo>
                    <a:pt x="1362287" y="541767"/>
                  </a:lnTo>
                  <a:lnTo>
                    <a:pt x="1362381" y="403380"/>
                  </a:lnTo>
                  <a:lnTo>
                    <a:pt x="1362434" y="687812"/>
                  </a:lnTo>
                  <a:lnTo>
                    <a:pt x="1363004" y="492528"/>
                  </a:lnTo>
                  <a:lnTo>
                    <a:pt x="1363009" y="602101"/>
                  </a:lnTo>
                  <a:lnTo>
                    <a:pt x="1363086" y="378112"/>
                  </a:lnTo>
                  <a:lnTo>
                    <a:pt x="1363302" y="716607"/>
                  </a:lnTo>
                  <a:lnTo>
                    <a:pt x="1363723" y="486772"/>
                  </a:lnTo>
                  <a:lnTo>
                    <a:pt x="1363729" y="598286"/>
                  </a:lnTo>
                  <a:lnTo>
                    <a:pt x="1363787" y="387849"/>
                  </a:lnTo>
                  <a:lnTo>
                    <a:pt x="1363793" y="733536"/>
                  </a:lnTo>
                  <a:lnTo>
                    <a:pt x="1364439" y="538295"/>
                  </a:lnTo>
                  <a:lnTo>
                    <a:pt x="1364445" y="586417"/>
                  </a:lnTo>
                  <a:lnTo>
                    <a:pt x="1364474" y="704246"/>
                  </a:lnTo>
                  <a:lnTo>
                    <a:pt x="1364486" y="381080"/>
                  </a:lnTo>
                  <a:lnTo>
                    <a:pt x="1365165" y="547539"/>
                  </a:lnTo>
                  <a:lnTo>
                    <a:pt x="1365170" y="574238"/>
                  </a:lnTo>
                  <a:lnTo>
                    <a:pt x="1365182" y="370680"/>
                  </a:lnTo>
                  <a:lnTo>
                    <a:pt x="1365500" y="905686"/>
                  </a:lnTo>
                  <a:lnTo>
                    <a:pt x="1365881" y="603076"/>
                  </a:lnTo>
                  <a:lnTo>
                    <a:pt x="1365886" y="577602"/>
                  </a:lnTo>
                  <a:lnTo>
                    <a:pt x="1365984" y="713390"/>
                  </a:lnTo>
                  <a:lnTo>
                    <a:pt x="1366565" y="368670"/>
                  </a:lnTo>
                  <a:lnTo>
                    <a:pt x="1366605" y="588809"/>
                  </a:lnTo>
                  <a:lnTo>
                    <a:pt x="1366611" y="543911"/>
                  </a:lnTo>
                  <a:lnTo>
                    <a:pt x="1367098" y="701871"/>
                  </a:lnTo>
                  <a:lnTo>
                    <a:pt x="1367252" y="365789"/>
                  </a:lnTo>
                  <a:lnTo>
                    <a:pt x="1367321" y="514053"/>
                  </a:lnTo>
                  <a:lnTo>
                    <a:pt x="1367327" y="491301"/>
                  </a:lnTo>
                  <a:lnTo>
                    <a:pt x="1367481" y="733700"/>
                  </a:lnTo>
                  <a:lnTo>
                    <a:pt x="1367937" y="359553"/>
                  </a:lnTo>
                  <a:lnTo>
                    <a:pt x="1368045" y="644248"/>
                  </a:lnTo>
                  <a:lnTo>
                    <a:pt x="1368051" y="548081"/>
                  </a:lnTo>
                  <a:lnTo>
                    <a:pt x="1368398" y="729230"/>
                  </a:lnTo>
                  <a:lnTo>
                    <a:pt x="1368619" y="367070"/>
                  </a:lnTo>
                  <a:lnTo>
                    <a:pt x="1368761" y="579431"/>
                  </a:lnTo>
                  <a:lnTo>
                    <a:pt x="1368767" y="516977"/>
                  </a:lnTo>
                  <a:lnTo>
                    <a:pt x="1369298" y="362330"/>
                  </a:lnTo>
                  <a:lnTo>
                    <a:pt x="1369366" y="792292"/>
                  </a:lnTo>
                  <a:lnTo>
                    <a:pt x="1369485" y="594741"/>
                  </a:lnTo>
                  <a:lnTo>
                    <a:pt x="1369490" y="543448"/>
                  </a:lnTo>
                  <a:lnTo>
                    <a:pt x="1369975" y="352805"/>
                  </a:lnTo>
                  <a:lnTo>
                    <a:pt x="1370088" y="710727"/>
                  </a:lnTo>
                  <a:lnTo>
                    <a:pt x="1370206" y="527464"/>
                  </a:lnTo>
                  <a:lnTo>
                    <a:pt x="1370211" y="530591"/>
                  </a:lnTo>
                  <a:lnTo>
                    <a:pt x="1370649" y="353640"/>
                  </a:lnTo>
                  <a:lnTo>
                    <a:pt x="1370655" y="838163"/>
                  </a:lnTo>
                  <a:lnTo>
                    <a:pt x="1370923" y="494349"/>
                  </a:lnTo>
                  <a:lnTo>
                    <a:pt x="1370929" y="477512"/>
                  </a:lnTo>
                  <a:lnTo>
                    <a:pt x="1371287" y="724971"/>
                  </a:lnTo>
                  <a:lnTo>
                    <a:pt x="1371320" y="352536"/>
                  </a:lnTo>
                  <a:lnTo>
                    <a:pt x="1371644" y="485696"/>
                  </a:lnTo>
                  <a:lnTo>
                    <a:pt x="1371649" y="564972"/>
                  </a:lnTo>
                  <a:lnTo>
                    <a:pt x="1371989" y="345347"/>
                  </a:lnTo>
                  <a:lnTo>
                    <a:pt x="1372317" y="732446"/>
                  </a:lnTo>
                  <a:lnTo>
                    <a:pt x="1372367" y="565919"/>
                  </a:lnTo>
                  <a:lnTo>
                    <a:pt x="1372372" y="538598"/>
                  </a:lnTo>
                  <a:lnTo>
                    <a:pt x="1372483" y="761345"/>
                  </a:lnTo>
                  <a:lnTo>
                    <a:pt x="1372655" y="334606"/>
                  </a:lnTo>
                  <a:lnTo>
                    <a:pt x="1373086" y="575159"/>
                  </a:lnTo>
                  <a:lnTo>
                    <a:pt x="1373092" y="497640"/>
                  </a:lnTo>
                  <a:lnTo>
                    <a:pt x="1373318" y="341251"/>
                  </a:lnTo>
                  <a:lnTo>
                    <a:pt x="1373715" y="814196"/>
                  </a:lnTo>
                  <a:lnTo>
                    <a:pt x="1373803" y="524364"/>
                  </a:lnTo>
                  <a:lnTo>
                    <a:pt x="1373809" y="618968"/>
                  </a:lnTo>
                  <a:lnTo>
                    <a:pt x="1373979" y="331003"/>
                  </a:lnTo>
                  <a:lnTo>
                    <a:pt x="1374111" y="825078"/>
                  </a:lnTo>
                  <a:lnTo>
                    <a:pt x="1374528" y="654692"/>
                  </a:lnTo>
                  <a:lnTo>
                    <a:pt x="1374533" y="636397"/>
                  </a:lnTo>
                  <a:lnTo>
                    <a:pt x="1374583" y="722145"/>
                  </a:lnTo>
                  <a:lnTo>
                    <a:pt x="1374637" y="340124"/>
                  </a:lnTo>
                  <a:lnTo>
                    <a:pt x="1375244" y="609252"/>
                  </a:lnTo>
                  <a:lnTo>
                    <a:pt x="1375250" y="476948"/>
                  </a:lnTo>
                  <a:lnTo>
                    <a:pt x="1375293" y="331042"/>
                  </a:lnTo>
                  <a:lnTo>
                    <a:pt x="1375860" y="857933"/>
                  </a:lnTo>
                  <a:lnTo>
                    <a:pt x="1375968" y="524478"/>
                  </a:lnTo>
                  <a:lnTo>
                    <a:pt x="1375974" y="550895"/>
                  </a:lnTo>
                  <a:lnTo>
                    <a:pt x="1376158" y="681403"/>
                  </a:lnTo>
                  <a:lnTo>
                    <a:pt x="1376597" y="336998"/>
                  </a:lnTo>
                  <a:lnTo>
                    <a:pt x="1376689" y="614151"/>
                  </a:lnTo>
                  <a:lnTo>
                    <a:pt x="1376695" y="500593"/>
                  </a:lnTo>
                  <a:lnTo>
                    <a:pt x="1377246" y="327353"/>
                  </a:lnTo>
                  <a:lnTo>
                    <a:pt x="1377267" y="893130"/>
                  </a:lnTo>
                  <a:lnTo>
                    <a:pt x="1377407" y="616475"/>
                  </a:lnTo>
                  <a:lnTo>
                    <a:pt x="1377413" y="536854"/>
                  </a:lnTo>
                  <a:lnTo>
                    <a:pt x="1377677" y="730809"/>
                  </a:lnTo>
                  <a:lnTo>
                    <a:pt x="1377891" y="328299"/>
                  </a:lnTo>
                  <a:lnTo>
                    <a:pt x="1378128" y="666514"/>
                  </a:lnTo>
                  <a:lnTo>
                    <a:pt x="1378133" y="542687"/>
                  </a:lnTo>
                  <a:lnTo>
                    <a:pt x="1378535" y="345055"/>
                  </a:lnTo>
                  <a:lnTo>
                    <a:pt x="1378706" y="704837"/>
                  </a:lnTo>
                  <a:lnTo>
                    <a:pt x="1378850" y="584070"/>
                  </a:lnTo>
                  <a:lnTo>
                    <a:pt x="1378856" y="518852"/>
                  </a:lnTo>
                  <a:lnTo>
                    <a:pt x="1379176" y="330518"/>
                  </a:lnTo>
                  <a:lnTo>
                    <a:pt x="1379299" y="756269"/>
                  </a:lnTo>
                  <a:lnTo>
                    <a:pt x="1379570" y="647157"/>
                  </a:lnTo>
                  <a:lnTo>
                    <a:pt x="1379575" y="605154"/>
                  </a:lnTo>
                  <a:lnTo>
                    <a:pt x="1379772" y="704873"/>
                  </a:lnTo>
                  <a:lnTo>
                    <a:pt x="1379815" y="334615"/>
                  </a:lnTo>
                  <a:lnTo>
                    <a:pt x="1380287" y="528048"/>
                  </a:lnTo>
                  <a:lnTo>
                    <a:pt x="1380292" y="524919"/>
                  </a:lnTo>
                  <a:lnTo>
                    <a:pt x="1380451" y="331426"/>
                  </a:lnTo>
                  <a:lnTo>
                    <a:pt x="1380562" y="782918"/>
                  </a:lnTo>
                  <a:lnTo>
                    <a:pt x="1381011" y="568573"/>
                  </a:lnTo>
                  <a:lnTo>
                    <a:pt x="1381016" y="548948"/>
                  </a:lnTo>
                  <a:lnTo>
                    <a:pt x="1381085" y="333869"/>
                  </a:lnTo>
                  <a:lnTo>
                    <a:pt x="1381301" y="794760"/>
                  </a:lnTo>
                  <a:lnTo>
                    <a:pt x="1381727" y="528836"/>
                  </a:lnTo>
                  <a:lnTo>
                    <a:pt x="1381732" y="492641"/>
                  </a:lnTo>
                  <a:lnTo>
                    <a:pt x="1382026" y="770073"/>
                  </a:lnTo>
                  <a:lnTo>
                    <a:pt x="1382346" y="337805"/>
                  </a:lnTo>
                  <a:lnTo>
                    <a:pt x="1382450" y="548492"/>
                  </a:lnTo>
                  <a:lnTo>
                    <a:pt x="1382456" y="513309"/>
                  </a:lnTo>
                  <a:lnTo>
                    <a:pt x="1382832" y="697116"/>
                  </a:lnTo>
                  <a:lnTo>
                    <a:pt x="1382973" y="330892"/>
                  </a:lnTo>
                  <a:lnTo>
                    <a:pt x="1383171" y="590323"/>
                  </a:lnTo>
                  <a:lnTo>
                    <a:pt x="1383176" y="614551"/>
                  </a:lnTo>
                  <a:lnTo>
                    <a:pt x="1383597" y="328334"/>
                  </a:lnTo>
                  <a:lnTo>
                    <a:pt x="1383644" y="818421"/>
                  </a:lnTo>
                  <a:lnTo>
                    <a:pt x="1383888" y="596327"/>
                  </a:lnTo>
                  <a:lnTo>
                    <a:pt x="1383893" y="583914"/>
                  </a:lnTo>
                  <a:lnTo>
                    <a:pt x="1384220" y="329185"/>
                  </a:lnTo>
                  <a:lnTo>
                    <a:pt x="1384271" y="762742"/>
                  </a:lnTo>
                  <a:lnTo>
                    <a:pt x="1384613" y="595621"/>
                  </a:lnTo>
                  <a:lnTo>
                    <a:pt x="1384618" y="579360"/>
                  </a:lnTo>
                  <a:lnTo>
                    <a:pt x="1384685" y="763534"/>
                  </a:lnTo>
                  <a:lnTo>
                    <a:pt x="1384840" y="333727"/>
                  </a:lnTo>
                  <a:lnTo>
                    <a:pt x="1385329" y="501247"/>
                  </a:lnTo>
                  <a:lnTo>
                    <a:pt x="1385334" y="563568"/>
                  </a:lnTo>
                  <a:lnTo>
                    <a:pt x="1385457" y="340163"/>
                  </a:lnTo>
                  <a:lnTo>
                    <a:pt x="1385576" y="742022"/>
                  </a:lnTo>
                  <a:lnTo>
                    <a:pt x="1386053" y="558135"/>
                  </a:lnTo>
                  <a:lnTo>
                    <a:pt x="1386058" y="510795"/>
                  </a:lnTo>
                  <a:lnTo>
                    <a:pt x="1386073" y="331255"/>
                  </a:lnTo>
                  <a:lnTo>
                    <a:pt x="1386222" y="750979"/>
                  </a:lnTo>
                  <a:lnTo>
                    <a:pt x="1386773" y="548529"/>
                  </a:lnTo>
                  <a:lnTo>
                    <a:pt x="1386778" y="530016"/>
                  </a:lnTo>
                  <a:lnTo>
                    <a:pt x="1387104" y="777392"/>
                  </a:lnTo>
                  <a:lnTo>
                    <a:pt x="1387298" y="333199"/>
                  </a:lnTo>
                  <a:lnTo>
                    <a:pt x="1387491" y="520932"/>
                  </a:lnTo>
                  <a:lnTo>
                    <a:pt x="1387496" y="605895"/>
                  </a:lnTo>
                  <a:lnTo>
                    <a:pt x="1387907" y="336215"/>
                  </a:lnTo>
                  <a:lnTo>
                    <a:pt x="1387952" y="734340"/>
                  </a:lnTo>
                  <a:lnTo>
                    <a:pt x="1388210" y="625970"/>
                  </a:lnTo>
                  <a:lnTo>
                    <a:pt x="1388216" y="494462"/>
                  </a:lnTo>
                  <a:lnTo>
                    <a:pt x="1388322" y="756514"/>
                  </a:lnTo>
                  <a:lnTo>
                    <a:pt x="1388514" y="333376"/>
                  </a:lnTo>
                  <a:lnTo>
                    <a:pt x="1388932" y="532806"/>
                  </a:lnTo>
                  <a:lnTo>
                    <a:pt x="1388937" y="549749"/>
                  </a:lnTo>
                  <a:lnTo>
                    <a:pt x="1389118" y="336755"/>
                  </a:lnTo>
                  <a:lnTo>
                    <a:pt x="1389309" y="824518"/>
                  </a:lnTo>
                  <a:lnTo>
                    <a:pt x="1389651" y="590878"/>
                  </a:lnTo>
                  <a:lnTo>
                    <a:pt x="1389656" y="563894"/>
                  </a:lnTo>
                  <a:lnTo>
                    <a:pt x="1389721" y="339574"/>
                  </a:lnTo>
                  <a:lnTo>
                    <a:pt x="1389926" y="824722"/>
                  </a:lnTo>
                  <a:lnTo>
                    <a:pt x="1390371" y="507945"/>
                  </a:lnTo>
                  <a:lnTo>
                    <a:pt x="1390376" y="545774"/>
                  </a:lnTo>
                  <a:lnTo>
                    <a:pt x="1390920" y="351422"/>
                  </a:lnTo>
                  <a:lnTo>
                    <a:pt x="1391004" y="822005"/>
                  </a:lnTo>
                  <a:lnTo>
                    <a:pt x="1391094" y="549218"/>
                  </a:lnTo>
                  <a:lnTo>
                    <a:pt x="1391099" y="530582"/>
                  </a:lnTo>
                  <a:lnTo>
                    <a:pt x="1391352" y="722067"/>
                  </a:lnTo>
                  <a:lnTo>
                    <a:pt x="1391516" y="350222"/>
                  </a:lnTo>
                  <a:lnTo>
                    <a:pt x="1391813" y="550470"/>
                  </a:lnTo>
                  <a:lnTo>
                    <a:pt x="1391818" y="524306"/>
                  </a:lnTo>
                  <a:lnTo>
                    <a:pt x="1392110" y="350369"/>
                  </a:lnTo>
                  <a:lnTo>
                    <a:pt x="1392520" y="860968"/>
                  </a:lnTo>
                  <a:lnTo>
                    <a:pt x="1392535" y="563047"/>
                  </a:lnTo>
                  <a:lnTo>
                    <a:pt x="1392540" y="574748"/>
                  </a:lnTo>
                  <a:lnTo>
                    <a:pt x="1392702" y="351958"/>
                  </a:lnTo>
                  <a:lnTo>
                    <a:pt x="1392816" y="749209"/>
                  </a:lnTo>
                  <a:lnTo>
                    <a:pt x="1393253" y="585594"/>
                  </a:lnTo>
                  <a:lnTo>
                    <a:pt x="1393258" y="635867"/>
                  </a:lnTo>
                  <a:lnTo>
                    <a:pt x="1393611" y="749577"/>
                  </a:lnTo>
                  <a:lnTo>
                    <a:pt x="1393881" y="351226"/>
                  </a:lnTo>
                  <a:lnTo>
                    <a:pt x="1393973" y="617571"/>
                  </a:lnTo>
                  <a:lnTo>
                    <a:pt x="1393978" y="633196"/>
                  </a:lnTo>
                  <a:lnTo>
                    <a:pt x="1394408" y="719319"/>
                  </a:lnTo>
                  <a:lnTo>
                    <a:pt x="1394467" y="357183"/>
                  </a:lnTo>
                  <a:lnTo>
                    <a:pt x="1394696" y="525989"/>
                  </a:lnTo>
                  <a:lnTo>
                    <a:pt x="1394700" y="577451"/>
                  </a:lnTo>
                  <a:lnTo>
                    <a:pt x="1394769" y="850309"/>
                  </a:lnTo>
                  <a:lnTo>
                    <a:pt x="1395051" y="364821"/>
                  </a:lnTo>
                  <a:lnTo>
                    <a:pt x="1395415" y="594498"/>
                  </a:lnTo>
                  <a:lnTo>
                    <a:pt x="1395420" y="567148"/>
                  </a:lnTo>
                  <a:lnTo>
                    <a:pt x="1395536" y="732041"/>
                  </a:lnTo>
                  <a:lnTo>
                    <a:pt x="1395633" y="371623"/>
                  </a:lnTo>
                  <a:lnTo>
                    <a:pt x="1396135" y="600559"/>
                  </a:lnTo>
                  <a:lnTo>
                    <a:pt x="1396140" y="678702"/>
                  </a:lnTo>
                  <a:lnTo>
                    <a:pt x="1396647" y="812188"/>
                  </a:lnTo>
                  <a:lnTo>
                    <a:pt x="1396791" y="371979"/>
                  </a:lnTo>
                  <a:lnTo>
                    <a:pt x="1396858" y="618844"/>
                  </a:lnTo>
                  <a:lnTo>
                    <a:pt x="1396863" y="599026"/>
                  </a:lnTo>
                  <a:lnTo>
                    <a:pt x="1397367" y="376865"/>
                  </a:lnTo>
                  <a:lnTo>
                    <a:pt x="1397410" y="798745"/>
                  </a:lnTo>
                  <a:lnTo>
                    <a:pt x="1397578" y="486250"/>
                  </a:lnTo>
                  <a:lnTo>
                    <a:pt x="1397583" y="558257"/>
                  </a:lnTo>
                  <a:lnTo>
                    <a:pt x="1397817" y="709140"/>
                  </a:lnTo>
                  <a:lnTo>
                    <a:pt x="1397941" y="374209"/>
                  </a:lnTo>
                  <a:lnTo>
                    <a:pt x="1398294" y="582319"/>
                  </a:lnTo>
                  <a:lnTo>
                    <a:pt x="1398299" y="507516"/>
                  </a:lnTo>
                  <a:lnTo>
                    <a:pt x="1398304" y="714693"/>
                  </a:lnTo>
                  <a:lnTo>
                    <a:pt x="1398514" y="380750"/>
                  </a:lnTo>
                  <a:lnTo>
                    <a:pt x="1399018" y="567327"/>
                  </a:lnTo>
                  <a:lnTo>
                    <a:pt x="1399022" y="550412"/>
                  </a:lnTo>
                  <a:lnTo>
                    <a:pt x="1399084" y="377480"/>
                  </a:lnTo>
                  <a:lnTo>
                    <a:pt x="1399671" y="760022"/>
                  </a:lnTo>
                  <a:lnTo>
                    <a:pt x="1399738" y="527928"/>
                  </a:lnTo>
                  <a:lnTo>
                    <a:pt x="1399742" y="537086"/>
                  </a:lnTo>
                  <a:lnTo>
                    <a:pt x="1400219" y="372000"/>
                  </a:lnTo>
                  <a:lnTo>
                    <a:pt x="1400360" y="799442"/>
                  </a:lnTo>
                  <a:lnTo>
                    <a:pt x="1400459" y="543176"/>
                  </a:lnTo>
                  <a:lnTo>
                    <a:pt x="1400464" y="581634"/>
                  </a:lnTo>
                  <a:lnTo>
                    <a:pt x="1400784" y="373801"/>
                  </a:lnTo>
                  <a:lnTo>
                    <a:pt x="1401126" y="805485"/>
                  </a:lnTo>
                  <a:lnTo>
                    <a:pt x="1401178" y="655228"/>
                  </a:lnTo>
                  <a:lnTo>
                    <a:pt x="1401183" y="588008"/>
                  </a:lnTo>
                  <a:lnTo>
                    <a:pt x="1401347" y="376011"/>
                  </a:lnTo>
                  <a:lnTo>
                    <a:pt x="1401525" y="833525"/>
                  </a:lnTo>
                  <a:lnTo>
                    <a:pt x="1401898" y="545529"/>
                  </a:lnTo>
                  <a:lnTo>
                    <a:pt x="1401903" y="574289"/>
                  </a:lnTo>
                  <a:lnTo>
                    <a:pt x="1402467" y="369786"/>
                  </a:lnTo>
                  <a:lnTo>
                    <a:pt x="1402518" y="764681"/>
                  </a:lnTo>
                  <a:lnTo>
                    <a:pt x="1402621" y="537571"/>
                  </a:lnTo>
                  <a:lnTo>
                    <a:pt x="1402625" y="506817"/>
                  </a:lnTo>
                  <a:lnTo>
                    <a:pt x="1403024" y="369635"/>
                  </a:lnTo>
                  <a:lnTo>
                    <a:pt x="1403298" y="820431"/>
                  </a:lnTo>
                  <a:lnTo>
                    <a:pt x="1403339" y="589858"/>
                  </a:lnTo>
                  <a:lnTo>
                    <a:pt x="1403344" y="607046"/>
                  </a:lnTo>
                  <a:lnTo>
                    <a:pt x="1403552" y="767696"/>
                  </a:lnTo>
                  <a:lnTo>
                    <a:pt x="1403580" y="369703"/>
                  </a:lnTo>
                  <a:lnTo>
                    <a:pt x="1404060" y="573076"/>
                  </a:lnTo>
                  <a:lnTo>
                    <a:pt x="1404065" y="549225"/>
                  </a:lnTo>
                  <a:lnTo>
                    <a:pt x="1404267" y="739947"/>
                  </a:lnTo>
                  <a:lnTo>
                    <a:pt x="1404686" y="366232"/>
                  </a:lnTo>
                  <a:lnTo>
                    <a:pt x="1404777" y="615744"/>
                  </a:lnTo>
                  <a:lnTo>
                    <a:pt x="1404782" y="630449"/>
                  </a:lnTo>
                  <a:lnTo>
                    <a:pt x="1405236" y="375050"/>
                  </a:lnTo>
                  <a:lnTo>
                    <a:pt x="1405268" y="839702"/>
                  </a:lnTo>
                  <a:lnTo>
                    <a:pt x="1405501" y="532870"/>
                  </a:lnTo>
                  <a:lnTo>
                    <a:pt x="1405506" y="533969"/>
                  </a:lnTo>
                  <a:lnTo>
                    <a:pt x="1405784" y="373049"/>
                  </a:lnTo>
                  <a:lnTo>
                    <a:pt x="1405793" y="841675"/>
                  </a:lnTo>
                  <a:lnTo>
                    <a:pt x="1406222" y="575103"/>
                  </a:lnTo>
                  <a:lnTo>
                    <a:pt x="1406226" y="535921"/>
                  </a:lnTo>
                  <a:lnTo>
                    <a:pt x="1406876" y="372508"/>
                  </a:lnTo>
                  <a:lnTo>
                    <a:pt x="1406880" y="757447"/>
                  </a:lnTo>
                  <a:lnTo>
                    <a:pt x="1406939" y="691689"/>
                  </a:lnTo>
                  <a:lnTo>
                    <a:pt x="1406944" y="627042"/>
                  </a:lnTo>
                  <a:lnTo>
                    <a:pt x="1407016" y="777903"/>
                  </a:lnTo>
                  <a:lnTo>
                    <a:pt x="1407419" y="390322"/>
                  </a:lnTo>
                  <a:lnTo>
                    <a:pt x="1407663" y="589692"/>
                  </a:lnTo>
                  <a:lnTo>
                    <a:pt x="1407667" y="516161"/>
                  </a:lnTo>
                  <a:lnTo>
                    <a:pt x="1407960" y="376896"/>
                  </a:lnTo>
                  <a:lnTo>
                    <a:pt x="1408298" y="785730"/>
                  </a:lnTo>
                  <a:lnTo>
                    <a:pt x="1408379" y="552812"/>
                  </a:lnTo>
                  <a:lnTo>
                    <a:pt x="1408383" y="631021"/>
                  </a:lnTo>
                  <a:lnTo>
                    <a:pt x="1408644" y="784103"/>
                  </a:lnTo>
                  <a:lnTo>
                    <a:pt x="1409038" y="389902"/>
                  </a:lnTo>
                  <a:lnTo>
                    <a:pt x="1409101" y="637778"/>
                  </a:lnTo>
                  <a:lnTo>
                    <a:pt x="1409105" y="638147"/>
                  </a:lnTo>
                  <a:lnTo>
                    <a:pt x="1409575" y="388598"/>
                  </a:lnTo>
                  <a:lnTo>
                    <a:pt x="1409811" y="796964"/>
                  </a:lnTo>
                  <a:lnTo>
                    <a:pt x="1409820" y="624787"/>
                  </a:lnTo>
                  <a:lnTo>
                    <a:pt x="1409824" y="525979"/>
                  </a:lnTo>
                  <a:lnTo>
                    <a:pt x="1410109" y="394859"/>
                  </a:lnTo>
                  <a:lnTo>
                    <a:pt x="1410363" y="789086"/>
                  </a:lnTo>
                  <a:lnTo>
                    <a:pt x="1410540" y="617664"/>
                  </a:lnTo>
                  <a:lnTo>
                    <a:pt x="1410545" y="509844"/>
                  </a:lnTo>
                  <a:lnTo>
                    <a:pt x="1410642" y="401341"/>
                  </a:lnTo>
                  <a:lnTo>
                    <a:pt x="1411214" y="845680"/>
                  </a:lnTo>
                  <a:lnTo>
                    <a:pt x="1411262" y="648427"/>
                  </a:lnTo>
                  <a:lnTo>
                    <a:pt x="1411267" y="566952"/>
                  </a:lnTo>
                  <a:lnTo>
                    <a:pt x="1411704" y="399351"/>
                  </a:lnTo>
                  <a:lnTo>
                    <a:pt x="1411712" y="755394"/>
                  </a:lnTo>
                  <a:lnTo>
                    <a:pt x="1411981" y="550977"/>
                  </a:lnTo>
                  <a:lnTo>
                    <a:pt x="1411986" y="627047"/>
                  </a:lnTo>
                  <a:lnTo>
                    <a:pt x="1412232" y="402294"/>
                  </a:lnTo>
                  <a:lnTo>
                    <a:pt x="1412350" y="782106"/>
                  </a:lnTo>
                  <a:lnTo>
                    <a:pt x="1412701" y="543090"/>
                  </a:lnTo>
                  <a:lnTo>
                    <a:pt x="1412705" y="559478"/>
                  </a:lnTo>
                  <a:lnTo>
                    <a:pt x="1413117" y="740545"/>
                  </a:lnTo>
                  <a:lnTo>
                    <a:pt x="1413283" y="407451"/>
                  </a:lnTo>
                  <a:lnTo>
                    <a:pt x="1413423" y="554760"/>
                  </a:lnTo>
                  <a:lnTo>
                    <a:pt x="1413427" y="629684"/>
                  </a:lnTo>
                  <a:lnTo>
                    <a:pt x="1413806" y="420495"/>
                  </a:lnTo>
                  <a:lnTo>
                    <a:pt x="1414106" y="747700"/>
                  </a:lnTo>
                  <a:lnTo>
                    <a:pt x="1414145" y="608912"/>
                  </a:lnTo>
                  <a:lnTo>
                    <a:pt x="1414150" y="605034"/>
                  </a:lnTo>
                  <a:lnTo>
                    <a:pt x="1414328" y="423812"/>
                  </a:lnTo>
                  <a:lnTo>
                    <a:pt x="1414354" y="755554"/>
                  </a:lnTo>
                  <a:lnTo>
                    <a:pt x="1414865" y="585055"/>
                  </a:lnTo>
                  <a:lnTo>
                    <a:pt x="1414870" y="544009"/>
                  </a:lnTo>
                  <a:lnTo>
                    <a:pt x="1415159" y="734933"/>
                  </a:lnTo>
                  <a:lnTo>
                    <a:pt x="1415366" y="432210"/>
                  </a:lnTo>
                  <a:lnTo>
                    <a:pt x="1415586" y="555581"/>
                  </a:lnTo>
                  <a:lnTo>
                    <a:pt x="1415590" y="600614"/>
                  </a:lnTo>
                  <a:lnTo>
                    <a:pt x="1415883" y="433401"/>
                  </a:lnTo>
                  <a:lnTo>
                    <a:pt x="1416266" y="745570"/>
                  </a:lnTo>
                  <a:lnTo>
                    <a:pt x="1416304" y="576531"/>
                  </a:lnTo>
                  <a:lnTo>
                    <a:pt x="1416308" y="598481"/>
                  </a:lnTo>
                  <a:lnTo>
                    <a:pt x="1416467" y="826124"/>
                  </a:lnTo>
                  <a:lnTo>
                    <a:pt x="1416912" y="414112"/>
                  </a:lnTo>
                  <a:lnTo>
                    <a:pt x="1417023" y="646004"/>
                  </a:lnTo>
                  <a:lnTo>
                    <a:pt x="1417028" y="542218"/>
                  </a:lnTo>
                  <a:lnTo>
                    <a:pt x="1417425" y="417905"/>
                  </a:lnTo>
                  <a:lnTo>
                    <a:pt x="1417510" y="713231"/>
                  </a:lnTo>
                  <a:lnTo>
                    <a:pt x="1417744" y="612718"/>
                  </a:lnTo>
                  <a:lnTo>
                    <a:pt x="1417748" y="621622"/>
                  </a:lnTo>
                  <a:lnTo>
                    <a:pt x="1417872" y="780300"/>
                  </a:lnTo>
                  <a:lnTo>
                    <a:pt x="1417935" y="412998"/>
                  </a:lnTo>
                  <a:lnTo>
                    <a:pt x="1418466" y="566113"/>
                  </a:lnTo>
                  <a:lnTo>
                    <a:pt x="1418470" y="553482"/>
                  </a:lnTo>
                  <a:lnTo>
                    <a:pt x="1418749" y="770870"/>
                  </a:lnTo>
                  <a:lnTo>
                    <a:pt x="1418952" y="462697"/>
                  </a:lnTo>
                  <a:lnTo>
                    <a:pt x="1419184" y="696612"/>
                  </a:lnTo>
                  <a:lnTo>
                    <a:pt x="1419189" y="572451"/>
                  </a:lnTo>
                  <a:lnTo>
                    <a:pt x="1419458" y="487721"/>
                  </a:lnTo>
                  <a:lnTo>
                    <a:pt x="1419904" y="762777"/>
                  </a:lnTo>
                  <a:lnTo>
                    <a:pt x="1419908" y="791002"/>
                  </a:lnTo>
                  <a:lnTo>
                    <a:pt x="1419972" y="825272"/>
                  </a:lnTo>
                  <a:lnTo>
                    <a:pt x="1420466" y="486402"/>
                  </a:lnTo>
                  <a:lnTo>
                    <a:pt x="1420625" y="649399"/>
                  </a:lnTo>
                  <a:lnTo>
                    <a:pt x="1420629" y="603357"/>
                  </a:lnTo>
                  <a:lnTo>
                    <a:pt x="1420655" y="830487"/>
                  </a:lnTo>
                  <a:lnTo>
                    <a:pt x="1420968" y="493462"/>
                  </a:lnTo>
                  <a:lnTo>
                    <a:pt x="1421347" y="633093"/>
                  </a:lnTo>
                  <a:lnTo>
                    <a:pt x="1421352" y="637514"/>
                  </a:lnTo>
                  <a:lnTo>
                    <a:pt x="1421967" y="497958"/>
                  </a:lnTo>
                  <a:lnTo>
                    <a:pt x="1421979" y="748680"/>
                  </a:lnTo>
                  <a:lnTo>
                    <a:pt x="1422067" y="601968"/>
                  </a:lnTo>
                  <a:lnTo>
                    <a:pt x="1422071" y="599480"/>
                  </a:lnTo>
                  <a:lnTo>
                    <a:pt x="1422373" y="823172"/>
                  </a:lnTo>
                  <a:lnTo>
                    <a:pt x="1422489" y="519578"/>
                  </a:lnTo>
                  <a:lnTo>
                    <a:pt x="1422787" y="642042"/>
                  </a:lnTo>
                  <a:lnTo>
                    <a:pt x="1422791" y="684110"/>
                  </a:lnTo>
                  <a:lnTo>
                    <a:pt x="1423014" y="512055"/>
                  </a:lnTo>
                  <a:lnTo>
                    <a:pt x="1423323" y="804669"/>
                  </a:lnTo>
                  <a:lnTo>
                    <a:pt x="1423508" y="543361"/>
                  </a:lnTo>
                  <a:lnTo>
                    <a:pt x="1423512" y="578389"/>
                  </a:lnTo>
                  <a:lnTo>
                    <a:pt x="1423557" y="895934"/>
                  </a:lnTo>
                  <a:lnTo>
                    <a:pt x="1423948" y="497388"/>
                  </a:lnTo>
                  <a:lnTo>
                    <a:pt x="1424226" y="514945"/>
                  </a:lnTo>
                  <a:lnTo>
                    <a:pt x="1424230" y="595688"/>
                  </a:lnTo>
                  <a:lnTo>
                    <a:pt x="1424509" y="755393"/>
                  </a:lnTo>
                  <a:lnTo>
                    <a:pt x="1424929" y="483991"/>
                  </a:lnTo>
                  <a:lnTo>
                    <a:pt x="1424950" y="536096"/>
                  </a:lnTo>
                  <a:lnTo>
                    <a:pt x="1424954" y="522735"/>
                  </a:lnTo>
                  <a:lnTo>
                    <a:pt x="1425174" y="723107"/>
                  </a:lnTo>
                  <a:lnTo>
                    <a:pt x="1425418" y="472061"/>
                  </a:lnTo>
                  <a:lnTo>
                    <a:pt x="1425670" y="551104"/>
                  </a:lnTo>
                  <a:lnTo>
                    <a:pt x="1425674" y="553884"/>
                  </a:lnTo>
                  <a:lnTo>
                    <a:pt x="1425906" y="468689"/>
                  </a:lnTo>
                  <a:lnTo>
                    <a:pt x="1425991" y="768039"/>
                  </a:lnTo>
                  <a:lnTo>
                    <a:pt x="1426388" y="609215"/>
                  </a:lnTo>
                  <a:lnTo>
                    <a:pt x="1426392" y="459973"/>
                  </a:lnTo>
                  <a:lnTo>
                    <a:pt x="1426771" y="809658"/>
                  </a:lnTo>
                  <a:lnTo>
                    <a:pt x="1427110" y="615964"/>
                  </a:lnTo>
                  <a:lnTo>
                    <a:pt x="1427114" y="549311"/>
                  </a:lnTo>
                  <a:lnTo>
                    <a:pt x="1427183" y="502386"/>
                  </a:lnTo>
                  <a:lnTo>
                    <a:pt x="1427589" y="747861"/>
                  </a:lnTo>
                  <a:lnTo>
                    <a:pt x="1427830" y="582714"/>
                  </a:lnTo>
                  <a:lnTo>
                    <a:pt x="1427833" y="535535"/>
                  </a:lnTo>
                  <a:lnTo>
                    <a:pt x="1428174" y="720404"/>
                  </a:lnTo>
                  <a:lnTo>
                    <a:pt x="1428366" y="413873"/>
                  </a:lnTo>
                  <a:lnTo>
                    <a:pt x="1428550" y="619279"/>
                  </a:lnTo>
                  <a:lnTo>
                    <a:pt x="1428554" y="565361"/>
                  </a:lnTo>
                  <a:lnTo>
                    <a:pt x="1428801" y="482295"/>
                  </a:lnTo>
                  <a:lnTo>
                    <a:pt x="1429001" y="755177"/>
                  </a:lnTo>
                  <a:lnTo>
                    <a:pt x="1429271" y="530656"/>
                  </a:lnTo>
                  <a:lnTo>
                    <a:pt x="1429275" y="629671"/>
                  </a:lnTo>
                  <a:lnTo>
                    <a:pt x="1429279" y="505293"/>
                  </a:lnTo>
                  <a:lnTo>
                    <a:pt x="1429394" y="815652"/>
                  </a:lnTo>
                  <a:lnTo>
                    <a:pt x="1429989" y="581387"/>
                  </a:lnTo>
                  <a:lnTo>
                    <a:pt x="1429993" y="609057"/>
                  </a:lnTo>
                  <a:lnTo>
                    <a:pt x="1430468" y="781691"/>
                  </a:lnTo>
                  <a:lnTo>
                    <a:pt x="1430531" y="510557"/>
                  </a:lnTo>
                  <a:lnTo>
                    <a:pt x="1430713" y="566485"/>
                  </a:lnTo>
                  <a:lnTo>
                    <a:pt x="1430717" y="568191"/>
                  </a:lnTo>
                  <a:lnTo>
                    <a:pt x="1431106" y="784507"/>
                  </a:lnTo>
                  <a:lnTo>
                    <a:pt x="1431378" y="480187"/>
                  </a:lnTo>
                  <a:lnTo>
                    <a:pt x="1431433" y="499586"/>
                  </a:lnTo>
                  <a:lnTo>
                    <a:pt x="1431437" y="496385"/>
                  </a:lnTo>
                  <a:lnTo>
                    <a:pt x="1431586" y="774739"/>
                  </a:lnTo>
                  <a:lnTo>
                    <a:pt x="1432087" y="391144"/>
                  </a:lnTo>
                  <a:lnTo>
                    <a:pt x="1432150" y="477500"/>
                  </a:lnTo>
                  <a:lnTo>
                    <a:pt x="1432154" y="518991"/>
                  </a:lnTo>
                  <a:lnTo>
                    <a:pt x="1432322" y="378721"/>
                  </a:lnTo>
                  <a:lnTo>
                    <a:pt x="1432345" y="647146"/>
                  </a:lnTo>
                  <a:lnTo>
                    <a:pt x="1432872" y="507044"/>
                  </a:lnTo>
                  <a:lnTo>
                    <a:pt x="1432876" y="509007"/>
                  </a:lnTo>
                  <a:lnTo>
                    <a:pt x="1432942" y="682264"/>
                  </a:lnTo>
                  <a:lnTo>
                    <a:pt x="1433397" y="445357"/>
                  </a:lnTo>
                  <a:lnTo>
                    <a:pt x="1433591" y="530569"/>
                  </a:lnTo>
                  <a:lnTo>
                    <a:pt x="1433595" y="552546"/>
                  </a:lnTo>
                  <a:lnTo>
                    <a:pt x="1433986" y="466424"/>
                  </a:lnTo>
                  <a:lnTo>
                    <a:pt x="1434094" y="725808"/>
                  </a:lnTo>
                  <a:lnTo>
                    <a:pt x="1434314" y="662200"/>
                  </a:lnTo>
                  <a:lnTo>
                    <a:pt x="1434318" y="569790"/>
                  </a:lnTo>
                  <a:lnTo>
                    <a:pt x="1434600" y="769963"/>
                  </a:lnTo>
                  <a:lnTo>
                    <a:pt x="1434912" y="448654"/>
                  </a:lnTo>
                  <a:lnTo>
                    <a:pt x="1435035" y="628305"/>
                  </a:lnTo>
                  <a:lnTo>
                    <a:pt x="1435038" y="536861"/>
                  </a:lnTo>
                  <a:lnTo>
                    <a:pt x="1435607" y="681428"/>
                  </a:lnTo>
                  <a:lnTo>
                    <a:pt x="1435687" y="440185"/>
                  </a:lnTo>
                  <a:lnTo>
                    <a:pt x="1435752" y="549386"/>
                  </a:lnTo>
                  <a:lnTo>
                    <a:pt x="1435756" y="547047"/>
                  </a:lnTo>
                  <a:lnTo>
                    <a:pt x="1435863" y="451401"/>
                  </a:lnTo>
                  <a:lnTo>
                    <a:pt x="1436177" y="898011"/>
                  </a:lnTo>
                  <a:lnTo>
                    <a:pt x="1436474" y="587193"/>
                  </a:lnTo>
                  <a:lnTo>
                    <a:pt x="1436478" y="549040"/>
                  </a:lnTo>
                  <a:lnTo>
                    <a:pt x="1436710" y="503760"/>
                  </a:lnTo>
                  <a:lnTo>
                    <a:pt x="1436836" y="782624"/>
                  </a:lnTo>
                  <a:lnTo>
                    <a:pt x="1437193" y="643311"/>
                  </a:lnTo>
                  <a:lnTo>
                    <a:pt x="1437197" y="601889"/>
                  </a:lnTo>
                  <a:lnTo>
                    <a:pt x="1437356" y="501592"/>
                  </a:lnTo>
                  <a:lnTo>
                    <a:pt x="1437751" y="822169"/>
                  </a:lnTo>
                  <a:lnTo>
                    <a:pt x="1437913" y="655669"/>
                  </a:lnTo>
                  <a:lnTo>
                    <a:pt x="1437917" y="651415"/>
                  </a:lnTo>
                  <a:lnTo>
                    <a:pt x="1438291" y="873204"/>
                  </a:lnTo>
                  <a:lnTo>
                    <a:pt x="1438502" y="499419"/>
                  </a:lnTo>
                  <a:lnTo>
                    <a:pt x="1438634" y="568137"/>
                  </a:lnTo>
                  <a:lnTo>
                    <a:pt x="1438637" y="610491"/>
                  </a:lnTo>
                  <a:lnTo>
                    <a:pt x="1438826" y="520761"/>
                  </a:lnTo>
                  <a:lnTo>
                    <a:pt x="1439089" y="815419"/>
                  </a:lnTo>
                  <a:lnTo>
                    <a:pt x="1439355" y="601656"/>
                  </a:lnTo>
                  <a:lnTo>
                    <a:pt x="1439359" y="557043"/>
                  </a:lnTo>
                  <a:lnTo>
                    <a:pt x="1439916" y="471025"/>
                  </a:lnTo>
                  <a:lnTo>
                    <a:pt x="1439976" y="754623"/>
                  </a:lnTo>
                  <a:lnTo>
                    <a:pt x="1440077" y="616818"/>
                  </a:lnTo>
                  <a:lnTo>
                    <a:pt x="1440081" y="514780"/>
                  </a:lnTo>
                  <a:lnTo>
                    <a:pt x="1440502" y="933850"/>
                  </a:lnTo>
                  <a:lnTo>
                    <a:pt x="1440748" y="456565"/>
                  </a:lnTo>
                  <a:lnTo>
                    <a:pt x="1440796" y="531366"/>
                  </a:lnTo>
                  <a:lnTo>
                    <a:pt x="1440800" y="523474"/>
                  </a:lnTo>
                  <a:lnTo>
                    <a:pt x="1440911" y="698142"/>
                  </a:lnTo>
                  <a:lnTo>
                    <a:pt x="1441093" y="434638"/>
                  </a:lnTo>
                  <a:lnTo>
                    <a:pt x="1441515" y="533909"/>
                  </a:lnTo>
                  <a:lnTo>
                    <a:pt x="1441519" y="573943"/>
                  </a:lnTo>
                  <a:lnTo>
                    <a:pt x="1441608" y="442542"/>
                  </a:lnTo>
                  <a:lnTo>
                    <a:pt x="1442074" y="749325"/>
                  </a:lnTo>
                  <a:lnTo>
                    <a:pt x="1442236" y="595867"/>
                  </a:lnTo>
                  <a:lnTo>
                    <a:pt x="1442239" y="538936"/>
                  </a:lnTo>
                  <a:lnTo>
                    <a:pt x="1442343" y="710523"/>
                  </a:lnTo>
                  <a:lnTo>
                    <a:pt x="1442505" y="409934"/>
                  </a:lnTo>
                  <a:lnTo>
                    <a:pt x="1442957" y="499865"/>
                  </a:lnTo>
                  <a:lnTo>
                    <a:pt x="1442961" y="534904"/>
                  </a:lnTo>
                  <a:lnTo>
                    <a:pt x="1443466" y="470022"/>
                  </a:lnTo>
                  <a:lnTo>
                    <a:pt x="1443583" y="729200"/>
                  </a:lnTo>
                  <a:lnTo>
                    <a:pt x="1443678" y="587732"/>
                  </a:lnTo>
                  <a:lnTo>
                    <a:pt x="1443682" y="580450"/>
                  </a:lnTo>
                  <a:lnTo>
                    <a:pt x="1444106" y="422553"/>
                  </a:lnTo>
                  <a:lnTo>
                    <a:pt x="1444280" y="816401"/>
                  </a:lnTo>
                  <a:lnTo>
                    <a:pt x="1444397" y="525987"/>
                  </a:lnTo>
                  <a:lnTo>
                    <a:pt x="1444401" y="615362"/>
                  </a:lnTo>
                  <a:lnTo>
                    <a:pt x="1444488" y="792305"/>
                  </a:lnTo>
                  <a:lnTo>
                    <a:pt x="1445007" y="372465"/>
                  </a:lnTo>
                  <a:lnTo>
                    <a:pt x="1445116" y="538462"/>
                  </a:lnTo>
                  <a:lnTo>
                    <a:pt x="1445120" y="455805"/>
                  </a:lnTo>
                  <a:lnTo>
                    <a:pt x="1445127" y="430093"/>
                  </a:lnTo>
                  <a:lnTo>
                    <a:pt x="1445504" y="774048"/>
                  </a:lnTo>
                  <a:lnTo>
                    <a:pt x="1445840" y="613035"/>
                  </a:lnTo>
                  <a:lnTo>
                    <a:pt x="1445843" y="634550"/>
                  </a:lnTo>
                  <a:lnTo>
                    <a:pt x="1446160" y="753432"/>
                  </a:lnTo>
                  <a:lnTo>
                    <a:pt x="1446319" y="464303"/>
                  </a:lnTo>
                  <a:lnTo>
                    <a:pt x="1446560" y="602340"/>
                  </a:lnTo>
                  <a:lnTo>
                    <a:pt x="1446563" y="648429"/>
                  </a:lnTo>
                  <a:lnTo>
                    <a:pt x="1446650" y="525526"/>
                  </a:lnTo>
                  <a:lnTo>
                    <a:pt x="1446797" y="836472"/>
                  </a:lnTo>
                  <a:lnTo>
                    <a:pt x="1447277" y="630190"/>
                  </a:lnTo>
                  <a:lnTo>
                    <a:pt x="1447281" y="549851"/>
                  </a:lnTo>
                  <a:lnTo>
                    <a:pt x="1447802" y="513102"/>
                  </a:lnTo>
                  <a:lnTo>
                    <a:pt x="1447920" y="778549"/>
                  </a:lnTo>
                  <a:lnTo>
                    <a:pt x="1447998" y="596663"/>
                  </a:lnTo>
                  <a:lnTo>
                    <a:pt x="1448002" y="711289"/>
                  </a:lnTo>
                  <a:lnTo>
                    <a:pt x="1448497" y="843142"/>
                  </a:lnTo>
                  <a:lnTo>
                    <a:pt x="1448568" y="524664"/>
                  </a:lnTo>
                  <a:lnTo>
                    <a:pt x="1448721" y="631459"/>
                  </a:lnTo>
                  <a:lnTo>
                    <a:pt x="1448724" y="645208"/>
                  </a:lnTo>
                  <a:lnTo>
                    <a:pt x="1448944" y="454058"/>
                  </a:lnTo>
                  <a:lnTo>
                    <a:pt x="1449252" y="818624"/>
                  </a:lnTo>
                  <a:lnTo>
                    <a:pt x="1449439" y="612860"/>
                  </a:lnTo>
                  <a:lnTo>
                    <a:pt x="1449443" y="584710"/>
                  </a:lnTo>
                  <a:lnTo>
                    <a:pt x="1449658" y="538657"/>
                  </a:lnTo>
                  <a:lnTo>
                    <a:pt x="1449687" y="789836"/>
                  </a:lnTo>
                  <a:lnTo>
                    <a:pt x="1450159" y="585357"/>
                  </a:lnTo>
                  <a:lnTo>
                    <a:pt x="1450162" y="685927"/>
                  </a:lnTo>
                  <a:lnTo>
                    <a:pt x="1450461" y="789675"/>
                  </a:lnTo>
                  <a:lnTo>
                    <a:pt x="1450872" y="543060"/>
                  </a:lnTo>
                  <a:lnTo>
                    <a:pt x="1450879" y="655674"/>
                  </a:lnTo>
                  <a:lnTo>
                    <a:pt x="1450882" y="608570"/>
                  </a:lnTo>
                  <a:lnTo>
                    <a:pt x="1451344" y="934710"/>
                  </a:lnTo>
                  <a:lnTo>
                    <a:pt x="1451407" y="543186"/>
                  </a:lnTo>
                  <a:lnTo>
                    <a:pt x="1451599" y="626115"/>
                  </a:lnTo>
                  <a:lnTo>
                    <a:pt x="1451602" y="668672"/>
                  </a:lnTo>
                  <a:lnTo>
                    <a:pt x="1452000" y="788666"/>
                  </a:lnTo>
                  <a:lnTo>
                    <a:pt x="1452216" y="546615"/>
                  </a:lnTo>
                  <a:lnTo>
                    <a:pt x="1452320" y="656656"/>
                  </a:lnTo>
                  <a:lnTo>
                    <a:pt x="1452323" y="642552"/>
                  </a:lnTo>
                  <a:lnTo>
                    <a:pt x="1452664" y="548684"/>
                  </a:lnTo>
                  <a:lnTo>
                    <a:pt x="1452899" y="790050"/>
                  </a:lnTo>
                  <a:lnTo>
                    <a:pt x="1453041" y="618910"/>
                  </a:lnTo>
                  <a:lnTo>
                    <a:pt x="1453045" y="660630"/>
                  </a:lnTo>
                  <a:lnTo>
                    <a:pt x="1453380" y="829012"/>
                  </a:lnTo>
                  <a:lnTo>
                    <a:pt x="1453439" y="539269"/>
                  </a:lnTo>
                  <a:lnTo>
                    <a:pt x="1453763" y="625654"/>
                  </a:lnTo>
                  <a:lnTo>
                    <a:pt x="1453766" y="634869"/>
                  </a:lnTo>
                  <a:lnTo>
                    <a:pt x="1454024" y="857848"/>
                  </a:lnTo>
                  <a:lnTo>
                    <a:pt x="1454471" y="550140"/>
                  </a:lnTo>
                  <a:lnTo>
                    <a:pt x="1454481" y="583860"/>
                  </a:lnTo>
                  <a:lnTo>
                    <a:pt x="1454485" y="613480"/>
                  </a:lnTo>
                  <a:lnTo>
                    <a:pt x="1454663" y="535245"/>
                  </a:lnTo>
                  <a:lnTo>
                    <a:pt x="1455050" y="936128"/>
                  </a:lnTo>
                  <a:lnTo>
                    <a:pt x="1455201" y="566532"/>
                  </a:lnTo>
                  <a:lnTo>
                    <a:pt x="1455204" y="627911"/>
                  </a:lnTo>
                  <a:lnTo>
                    <a:pt x="1455377" y="595573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174" y="1096652"/>
              <a:ext cx="1455420" cy="962025"/>
            </a:xfrm>
            <a:custGeom>
              <a:avLst/>
              <a:gdLst/>
              <a:ahLst/>
              <a:cxnLst/>
              <a:rect l="l" t="t" r="r" b="b"/>
              <a:pathLst>
                <a:path w="1455420" h="962025">
                  <a:moveTo>
                    <a:pt x="0" y="438468"/>
                  </a:moveTo>
                  <a:lnTo>
                    <a:pt x="173" y="438824"/>
                  </a:lnTo>
                  <a:lnTo>
                    <a:pt x="16455" y="430253"/>
                  </a:lnTo>
                  <a:lnTo>
                    <a:pt x="31320" y="462012"/>
                  </a:lnTo>
                  <a:lnTo>
                    <a:pt x="44994" y="333078"/>
                  </a:lnTo>
                  <a:lnTo>
                    <a:pt x="57654" y="398361"/>
                  </a:lnTo>
                  <a:lnTo>
                    <a:pt x="69441" y="445718"/>
                  </a:lnTo>
                  <a:lnTo>
                    <a:pt x="80466" y="306626"/>
                  </a:lnTo>
                  <a:lnTo>
                    <a:pt x="90823" y="464287"/>
                  </a:lnTo>
                  <a:lnTo>
                    <a:pt x="100587" y="358303"/>
                  </a:lnTo>
                  <a:lnTo>
                    <a:pt x="109824" y="330069"/>
                  </a:lnTo>
                  <a:lnTo>
                    <a:pt x="118587" y="351278"/>
                  </a:lnTo>
                  <a:lnTo>
                    <a:pt x="126922" y="392208"/>
                  </a:lnTo>
                  <a:lnTo>
                    <a:pt x="134869" y="406747"/>
                  </a:lnTo>
                  <a:lnTo>
                    <a:pt x="142463" y="450271"/>
                  </a:lnTo>
                  <a:lnTo>
                    <a:pt x="149733" y="476418"/>
                  </a:lnTo>
                  <a:lnTo>
                    <a:pt x="156707" y="358443"/>
                  </a:lnTo>
                  <a:lnTo>
                    <a:pt x="163407" y="338533"/>
                  </a:lnTo>
                  <a:lnTo>
                    <a:pt x="169855" y="370077"/>
                  </a:lnTo>
                  <a:lnTo>
                    <a:pt x="176068" y="413697"/>
                  </a:lnTo>
                  <a:lnTo>
                    <a:pt x="182062" y="333547"/>
                  </a:lnTo>
                  <a:lnTo>
                    <a:pt x="187854" y="414476"/>
                  </a:lnTo>
                  <a:lnTo>
                    <a:pt x="193456" y="376576"/>
                  </a:lnTo>
                  <a:lnTo>
                    <a:pt x="198879" y="355916"/>
                  </a:lnTo>
                  <a:lnTo>
                    <a:pt x="204136" y="319421"/>
                  </a:lnTo>
                  <a:lnTo>
                    <a:pt x="209236" y="306668"/>
                  </a:lnTo>
                  <a:lnTo>
                    <a:pt x="214188" y="315360"/>
                  </a:lnTo>
                  <a:lnTo>
                    <a:pt x="219001" y="433744"/>
                  </a:lnTo>
                  <a:lnTo>
                    <a:pt x="223682" y="332625"/>
                  </a:lnTo>
                  <a:lnTo>
                    <a:pt x="228237" y="410737"/>
                  </a:lnTo>
                  <a:lnTo>
                    <a:pt x="232675" y="339373"/>
                  </a:lnTo>
                  <a:lnTo>
                    <a:pt x="237000" y="355915"/>
                  </a:lnTo>
                  <a:lnTo>
                    <a:pt x="241218" y="323932"/>
                  </a:lnTo>
                  <a:lnTo>
                    <a:pt x="245335" y="333588"/>
                  </a:lnTo>
                  <a:lnTo>
                    <a:pt x="249355" y="448598"/>
                  </a:lnTo>
                  <a:lnTo>
                    <a:pt x="253282" y="362673"/>
                  </a:lnTo>
                  <a:lnTo>
                    <a:pt x="257121" y="323939"/>
                  </a:lnTo>
                  <a:lnTo>
                    <a:pt x="260876" y="342849"/>
                  </a:lnTo>
                  <a:lnTo>
                    <a:pt x="264550" y="402528"/>
                  </a:lnTo>
                  <a:lnTo>
                    <a:pt x="268147" y="285219"/>
                  </a:lnTo>
                  <a:lnTo>
                    <a:pt x="271669" y="313263"/>
                  </a:lnTo>
                  <a:lnTo>
                    <a:pt x="275121" y="335774"/>
                  </a:lnTo>
                  <a:lnTo>
                    <a:pt x="278504" y="346701"/>
                  </a:lnTo>
                  <a:lnTo>
                    <a:pt x="281821" y="333312"/>
                  </a:lnTo>
                  <a:lnTo>
                    <a:pt x="285075" y="416653"/>
                  </a:lnTo>
                  <a:lnTo>
                    <a:pt x="288268" y="357376"/>
                  </a:lnTo>
                  <a:lnTo>
                    <a:pt x="291403" y="352212"/>
                  </a:lnTo>
                  <a:lnTo>
                    <a:pt x="294481" y="292796"/>
                  </a:lnTo>
                  <a:lnTo>
                    <a:pt x="297505" y="437763"/>
                  </a:lnTo>
                  <a:lnTo>
                    <a:pt x="300476" y="379335"/>
                  </a:lnTo>
                  <a:lnTo>
                    <a:pt x="303396" y="337062"/>
                  </a:lnTo>
                  <a:lnTo>
                    <a:pt x="306268" y="255804"/>
                  </a:lnTo>
                  <a:lnTo>
                    <a:pt x="309091" y="269129"/>
                  </a:lnTo>
                  <a:lnTo>
                    <a:pt x="311869" y="460877"/>
                  </a:lnTo>
                  <a:lnTo>
                    <a:pt x="314603" y="277218"/>
                  </a:lnTo>
                  <a:lnTo>
                    <a:pt x="317293" y="332452"/>
                  </a:lnTo>
                  <a:lnTo>
                    <a:pt x="319942" y="299992"/>
                  </a:lnTo>
                  <a:lnTo>
                    <a:pt x="322550" y="321502"/>
                  </a:lnTo>
                  <a:lnTo>
                    <a:pt x="325119" y="342205"/>
                  </a:lnTo>
                  <a:lnTo>
                    <a:pt x="327650" y="274617"/>
                  </a:lnTo>
                  <a:lnTo>
                    <a:pt x="330144" y="396529"/>
                  </a:lnTo>
                  <a:lnTo>
                    <a:pt x="332602" y="268468"/>
                  </a:lnTo>
                  <a:lnTo>
                    <a:pt x="335025" y="300586"/>
                  </a:lnTo>
                  <a:lnTo>
                    <a:pt x="337414" y="248006"/>
                  </a:lnTo>
                  <a:lnTo>
                    <a:pt x="339771" y="344280"/>
                  </a:lnTo>
                  <a:lnTo>
                    <a:pt x="342095" y="312888"/>
                  </a:lnTo>
                  <a:lnTo>
                    <a:pt x="344388" y="332535"/>
                  </a:lnTo>
                  <a:lnTo>
                    <a:pt x="346651" y="347876"/>
                  </a:lnTo>
                  <a:lnTo>
                    <a:pt x="348884" y="273158"/>
                  </a:lnTo>
                  <a:lnTo>
                    <a:pt x="351088" y="308439"/>
                  </a:lnTo>
                  <a:lnTo>
                    <a:pt x="353265" y="273399"/>
                  </a:lnTo>
                  <a:lnTo>
                    <a:pt x="355414" y="313685"/>
                  </a:lnTo>
                  <a:lnTo>
                    <a:pt x="357536" y="321898"/>
                  </a:lnTo>
                  <a:lnTo>
                    <a:pt x="359632" y="271452"/>
                  </a:lnTo>
                  <a:lnTo>
                    <a:pt x="361703" y="473782"/>
                  </a:lnTo>
                  <a:lnTo>
                    <a:pt x="363749" y="265821"/>
                  </a:lnTo>
                  <a:lnTo>
                    <a:pt x="365770" y="324126"/>
                  </a:lnTo>
                  <a:lnTo>
                    <a:pt x="367768" y="295689"/>
                  </a:lnTo>
                  <a:lnTo>
                    <a:pt x="369743" y="291044"/>
                  </a:lnTo>
                  <a:lnTo>
                    <a:pt x="371696" y="592836"/>
                  </a:lnTo>
                  <a:lnTo>
                    <a:pt x="373626" y="252260"/>
                  </a:lnTo>
                  <a:lnTo>
                    <a:pt x="375535" y="406321"/>
                  </a:lnTo>
                  <a:lnTo>
                    <a:pt x="377423" y="327200"/>
                  </a:lnTo>
                  <a:lnTo>
                    <a:pt x="379290" y="281713"/>
                  </a:lnTo>
                  <a:lnTo>
                    <a:pt x="381137" y="221133"/>
                  </a:lnTo>
                  <a:lnTo>
                    <a:pt x="382964" y="252988"/>
                  </a:lnTo>
                  <a:lnTo>
                    <a:pt x="384772" y="288601"/>
                  </a:lnTo>
                  <a:lnTo>
                    <a:pt x="386560" y="346568"/>
                  </a:lnTo>
                  <a:lnTo>
                    <a:pt x="388331" y="271619"/>
                  </a:lnTo>
                  <a:lnTo>
                    <a:pt x="390083" y="346045"/>
                  </a:lnTo>
                  <a:lnTo>
                    <a:pt x="391817" y="311470"/>
                  </a:lnTo>
                  <a:lnTo>
                    <a:pt x="393534" y="309189"/>
                  </a:lnTo>
                  <a:lnTo>
                    <a:pt x="395234" y="257834"/>
                  </a:lnTo>
                  <a:lnTo>
                    <a:pt x="396917" y="253728"/>
                  </a:lnTo>
                  <a:lnTo>
                    <a:pt x="398584" y="288648"/>
                  </a:lnTo>
                  <a:lnTo>
                    <a:pt x="400234" y="288273"/>
                  </a:lnTo>
                  <a:lnTo>
                    <a:pt x="401869" y="253916"/>
                  </a:lnTo>
                  <a:lnTo>
                    <a:pt x="403489" y="314116"/>
                  </a:lnTo>
                  <a:lnTo>
                    <a:pt x="405093" y="264471"/>
                  </a:lnTo>
                  <a:lnTo>
                    <a:pt x="406682" y="375187"/>
                  </a:lnTo>
                  <a:lnTo>
                    <a:pt x="408256" y="221900"/>
                  </a:lnTo>
                  <a:lnTo>
                    <a:pt x="409816" y="348297"/>
                  </a:lnTo>
                  <a:lnTo>
                    <a:pt x="411362" y="341620"/>
                  </a:lnTo>
                  <a:lnTo>
                    <a:pt x="412895" y="280047"/>
                  </a:lnTo>
                  <a:lnTo>
                    <a:pt x="414413" y="321388"/>
                  </a:lnTo>
                  <a:lnTo>
                    <a:pt x="415918" y="289235"/>
                  </a:lnTo>
                  <a:lnTo>
                    <a:pt x="417410" y="260227"/>
                  </a:lnTo>
                  <a:lnTo>
                    <a:pt x="418889" y="373536"/>
                  </a:lnTo>
                  <a:lnTo>
                    <a:pt x="420356" y="257714"/>
                  </a:lnTo>
                  <a:lnTo>
                    <a:pt x="421810" y="266399"/>
                  </a:lnTo>
                  <a:lnTo>
                    <a:pt x="423251" y="286703"/>
                  </a:lnTo>
                  <a:lnTo>
                    <a:pt x="424681" y="155271"/>
                  </a:lnTo>
                  <a:lnTo>
                    <a:pt x="426099" y="295573"/>
                  </a:lnTo>
                  <a:lnTo>
                    <a:pt x="427505" y="197542"/>
                  </a:lnTo>
                  <a:lnTo>
                    <a:pt x="428899" y="293206"/>
                  </a:lnTo>
                  <a:lnTo>
                    <a:pt x="430283" y="283377"/>
                  </a:lnTo>
                  <a:lnTo>
                    <a:pt x="431655" y="247255"/>
                  </a:lnTo>
                  <a:lnTo>
                    <a:pt x="433016" y="308925"/>
                  </a:lnTo>
                  <a:lnTo>
                    <a:pt x="434366" y="243262"/>
                  </a:lnTo>
                  <a:lnTo>
                    <a:pt x="435706" y="269726"/>
                  </a:lnTo>
                  <a:lnTo>
                    <a:pt x="437036" y="509861"/>
                  </a:lnTo>
                  <a:lnTo>
                    <a:pt x="438355" y="321739"/>
                  </a:lnTo>
                  <a:lnTo>
                    <a:pt x="439664" y="369775"/>
                  </a:lnTo>
                  <a:lnTo>
                    <a:pt x="440963" y="263003"/>
                  </a:lnTo>
                  <a:lnTo>
                    <a:pt x="442253" y="254528"/>
                  </a:lnTo>
                  <a:lnTo>
                    <a:pt x="443532" y="315027"/>
                  </a:lnTo>
                  <a:lnTo>
                    <a:pt x="444802" y="219197"/>
                  </a:lnTo>
                  <a:lnTo>
                    <a:pt x="446063" y="268547"/>
                  </a:lnTo>
                  <a:lnTo>
                    <a:pt x="447315" y="240430"/>
                  </a:lnTo>
                  <a:lnTo>
                    <a:pt x="448557" y="318523"/>
                  </a:lnTo>
                  <a:lnTo>
                    <a:pt x="449791" y="313400"/>
                  </a:lnTo>
                  <a:lnTo>
                    <a:pt x="451015" y="197285"/>
                  </a:lnTo>
                  <a:lnTo>
                    <a:pt x="452231" y="331723"/>
                  </a:lnTo>
                  <a:lnTo>
                    <a:pt x="453438" y="175015"/>
                  </a:lnTo>
                  <a:lnTo>
                    <a:pt x="454637" y="271409"/>
                  </a:lnTo>
                  <a:lnTo>
                    <a:pt x="455828" y="223885"/>
                  </a:lnTo>
                  <a:lnTo>
                    <a:pt x="457010" y="191276"/>
                  </a:lnTo>
                  <a:lnTo>
                    <a:pt x="458184" y="233214"/>
                  </a:lnTo>
                  <a:lnTo>
                    <a:pt x="459350" y="305244"/>
                  </a:lnTo>
                  <a:lnTo>
                    <a:pt x="460509" y="246520"/>
                  </a:lnTo>
                  <a:lnTo>
                    <a:pt x="461659" y="216089"/>
                  </a:lnTo>
                  <a:lnTo>
                    <a:pt x="462802" y="190527"/>
                  </a:lnTo>
                  <a:lnTo>
                    <a:pt x="463937" y="233041"/>
                  </a:lnTo>
                  <a:lnTo>
                    <a:pt x="465064" y="219557"/>
                  </a:lnTo>
                  <a:lnTo>
                    <a:pt x="466185" y="239067"/>
                  </a:lnTo>
                  <a:lnTo>
                    <a:pt x="467298" y="202705"/>
                  </a:lnTo>
                  <a:lnTo>
                    <a:pt x="468403" y="197503"/>
                  </a:lnTo>
                  <a:lnTo>
                    <a:pt x="469502" y="448123"/>
                  </a:lnTo>
                  <a:lnTo>
                    <a:pt x="470593" y="266052"/>
                  </a:lnTo>
                  <a:lnTo>
                    <a:pt x="471678" y="332357"/>
                  </a:lnTo>
                  <a:lnTo>
                    <a:pt x="472756" y="220038"/>
                  </a:lnTo>
                  <a:lnTo>
                    <a:pt x="473827" y="202309"/>
                  </a:lnTo>
                  <a:lnTo>
                    <a:pt x="474891" y="202146"/>
                  </a:lnTo>
                  <a:lnTo>
                    <a:pt x="475949" y="219646"/>
                  </a:lnTo>
                  <a:lnTo>
                    <a:pt x="477001" y="182213"/>
                  </a:lnTo>
                  <a:lnTo>
                    <a:pt x="478045" y="201251"/>
                  </a:lnTo>
                  <a:lnTo>
                    <a:pt x="479084" y="260507"/>
                  </a:lnTo>
                  <a:lnTo>
                    <a:pt x="480116" y="279772"/>
                  </a:lnTo>
                  <a:lnTo>
                    <a:pt x="481142" y="215423"/>
                  </a:lnTo>
                  <a:lnTo>
                    <a:pt x="482162" y="288348"/>
                  </a:lnTo>
                  <a:lnTo>
                    <a:pt x="483176" y="219054"/>
                  </a:lnTo>
                  <a:lnTo>
                    <a:pt x="484184" y="355417"/>
                  </a:lnTo>
                  <a:lnTo>
                    <a:pt x="485186" y="257095"/>
                  </a:lnTo>
                  <a:lnTo>
                    <a:pt x="486182" y="266570"/>
                  </a:lnTo>
                  <a:lnTo>
                    <a:pt x="487172" y="162417"/>
                  </a:lnTo>
                  <a:lnTo>
                    <a:pt x="488157" y="206903"/>
                  </a:lnTo>
                  <a:lnTo>
                    <a:pt x="489136" y="206072"/>
                  </a:lnTo>
                  <a:lnTo>
                    <a:pt x="490109" y="208218"/>
                  </a:lnTo>
                  <a:lnTo>
                    <a:pt x="491077" y="199692"/>
                  </a:lnTo>
                  <a:lnTo>
                    <a:pt x="492040" y="180641"/>
                  </a:lnTo>
                  <a:lnTo>
                    <a:pt x="492997" y="236036"/>
                  </a:lnTo>
                  <a:lnTo>
                    <a:pt x="493949" y="311610"/>
                  </a:lnTo>
                  <a:lnTo>
                    <a:pt x="494895" y="250287"/>
                  </a:lnTo>
                  <a:lnTo>
                    <a:pt x="495836" y="119628"/>
                  </a:lnTo>
                  <a:lnTo>
                    <a:pt x="496772" y="175986"/>
                  </a:lnTo>
                  <a:lnTo>
                    <a:pt x="497703" y="147914"/>
                  </a:lnTo>
                  <a:lnTo>
                    <a:pt x="498629" y="111795"/>
                  </a:lnTo>
                  <a:lnTo>
                    <a:pt x="499550" y="138722"/>
                  </a:lnTo>
                  <a:lnTo>
                    <a:pt x="500466" y="174407"/>
                  </a:lnTo>
                  <a:lnTo>
                    <a:pt x="501377" y="187866"/>
                  </a:lnTo>
                  <a:lnTo>
                    <a:pt x="502284" y="123554"/>
                  </a:lnTo>
                  <a:lnTo>
                    <a:pt x="503185" y="193479"/>
                  </a:lnTo>
                  <a:lnTo>
                    <a:pt x="504082" y="249340"/>
                  </a:lnTo>
                  <a:lnTo>
                    <a:pt x="504974" y="209325"/>
                  </a:lnTo>
                  <a:lnTo>
                    <a:pt x="505861" y="201968"/>
                  </a:lnTo>
                  <a:lnTo>
                    <a:pt x="506744" y="127010"/>
                  </a:lnTo>
                  <a:lnTo>
                    <a:pt x="507622" y="132102"/>
                  </a:lnTo>
                  <a:lnTo>
                    <a:pt x="508496" y="185149"/>
                  </a:lnTo>
                  <a:lnTo>
                    <a:pt x="509366" y="140615"/>
                  </a:lnTo>
                  <a:lnTo>
                    <a:pt x="510231" y="158787"/>
                  </a:lnTo>
                  <a:lnTo>
                    <a:pt x="511091" y="205603"/>
                  </a:lnTo>
                  <a:lnTo>
                    <a:pt x="511948" y="149675"/>
                  </a:lnTo>
                  <a:lnTo>
                    <a:pt x="512800" y="246543"/>
                  </a:lnTo>
                  <a:lnTo>
                    <a:pt x="513648" y="138612"/>
                  </a:lnTo>
                  <a:lnTo>
                    <a:pt x="514491" y="358938"/>
                  </a:lnTo>
                  <a:lnTo>
                    <a:pt x="515331" y="121092"/>
                  </a:lnTo>
                  <a:lnTo>
                    <a:pt x="516166" y="158041"/>
                  </a:lnTo>
                  <a:lnTo>
                    <a:pt x="516997" y="133706"/>
                  </a:lnTo>
                  <a:lnTo>
                    <a:pt x="517825" y="143299"/>
                  </a:lnTo>
                  <a:lnTo>
                    <a:pt x="518648" y="160845"/>
                  </a:lnTo>
                  <a:lnTo>
                    <a:pt x="519467" y="136911"/>
                  </a:lnTo>
                  <a:lnTo>
                    <a:pt x="520283" y="157853"/>
                  </a:lnTo>
                  <a:lnTo>
                    <a:pt x="521094" y="96784"/>
                  </a:lnTo>
                  <a:lnTo>
                    <a:pt x="521902" y="252554"/>
                  </a:lnTo>
                  <a:lnTo>
                    <a:pt x="522706" y="132069"/>
                  </a:lnTo>
                  <a:lnTo>
                    <a:pt x="523506" y="47273"/>
                  </a:lnTo>
                  <a:lnTo>
                    <a:pt x="524302" y="163482"/>
                  </a:lnTo>
                  <a:lnTo>
                    <a:pt x="525095" y="94791"/>
                  </a:lnTo>
                  <a:lnTo>
                    <a:pt x="525884" y="173131"/>
                  </a:lnTo>
                  <a:lnTo>
                    <a:pt x="526670" y="125902"/>
                  </a:lnTo>
                  <a:lnTo>
                    <a:pt x="527452" y="176266"/>
                  </a:lnTo>
                  <a:lnTo>
                    <a:pt x="528230" y="205223"/>
                  </a:lnTo>
                  <a:lnTo>
                    <a:pt x="529005" y="169239"/>
                  </a:lnTo>
                  <a:lnTo>
                    <a:pt x="529776" y="88039"/>
                  </a:lnTo>
                  <a:lnTo>
                    <a:pt x="530544" y="96274"/>
                  </a:lnTo>
                  <a:lnTo>
                    <a:pt x="531308" y="127068"/>
                  </a:lnTo>
                  <a:lnTo>
                    <a:pt x="532069" y="95829"/>
                  </a:lnTo>
                  <a:lnTo>
                    <a:pt x="532827" y="91258"/>
                  </a:lnTo>
                  <a:lnTo>
                    <a:pt x="533581" y="114292"/>
                  </a:lnTo>
                  <a:lnTo>
                    <a:pt x="534332" y="117458"/>
                  </a:lnTo>
                  <a:lnTo>
                    <a:pt x="535079" y="221176"/>
                  </a:lnTo>
                  <a:lnTo>
                    <a:pt x="535824" y="85394"/>
                  </a:lnTo>
                  <a:lnTo>
                    <a:pt x="536565" y="95703"/>
                  </a:lnTo>
                  <a:lnTo>
                    <a:pt x="537303" y="92786"/>
                  </a:lnTo>
                  <a:lnTo>
                    <a:pt x="538038" y="120627"/>
                  </a:lnTo>
                  <a:lnTo>
                    <a:pt x="538769" y="123377"/>
                  </a:lnTo>
                  <a:lnTo>
                    <a:pt x="539498" y="76496"/>
                  </a:lnTo>
                  <a:lnTo>
                    <a:pt x="540223" y="80097"/>
                  </a:lnTo>
                  <a:lnTo>
                    <a:pt x="540946" y="96020"/>
                  </a:lnTo>
                  <a:lnTo>
                    <a:pt x="541665" y="225690"/>
                  </a:lnTo>
                  <a:lnTo>
                    <a:pt x="542381" y="125917"/>
                  </a:lnTo>
                  <a:lnTo>
                    <a:pt x="543095" y="151189"/>
                  </a:lnTo>
                  <a:lnTo>
                    <a:pt x="543805" y="65196"/>
                  </a:lnTo>
                  <a:lnTo>
                    <a:pt x="544512" y="72616"/>
                  </a:lnTo>
                  <a:lnTo>
                    <a:pt x="545217" y="94556"/>
                  </a:lnTo>
                  <a:lnTo>
                    <a:pt x="545918" y="103011"/>
                  </a:lnTo>
                  <a:lnTo>
                    <a:pt x="546617" y="78404"/>
                  </a:lnTo>
                  <a:lnTo>
                    <a:pt x="547313" y="61341"/>
                  </a:lnTo>
                  <a:lnTo>
                    <a:pt x="548006" y="174288"/>
                  </a:lnTo>
                  <a:lnTo>
                    <a:pt x="548696" y="224468"/>
                  </a:lnTo>
                  <a:lnTo>
                    <a:pt x="549384" y="5004"/>
                  </a:lnTo>
                  <a:lnTo>
                    <a:pt x="550068" y="87297"/>
                  </a:lnTo>
                  <a:lnTo>
                    <a:pt x="550750" y="115236"/>
                  </a:lnTo>
                  <a:lnTo>
                    <a:pt x="551430" y="121736"/>
                  </a:lnTo>
                  <a:lnTo>
                    <a:pt x="552106" y="74807"/>
                  </a:lnTo>
                  <a:lnTo>
                    <a:pt x="552780" y="64428"/>
                  </a:lnTo>
                  <a:lnTo>
                    <a:pt x="553451" y="97906"/>
                  </a:lnTo>
                  <a:lnTo>
                    <a:pt x="554120" y="100622"/>
                  </a:lnTo>
                  <a:lnTo>
                    <a:pt x="554786" y="98602"/>
                  </a:lnTo>
                  <a:lnTo>
                    <a:pt x="555449" y="87323"/>
                  </a:lnTo>
                  <a:lnTo>
                    <a:pt x="556110" y="72865"/>
                  </a:lnTo>
                  <a:lnTo>
                    <a:pt x="556768" y="57179"/>
                  </a:lnTo>
                  <a:lnTo>
                    <a:pt x="557424" y="105479"/>
                  </a:lnTo>
                  <a:lnTo>
                    <a:pt x="558078" y="64674"/>
                  </a:lnTo>
                  <a:lnTo>
                    <a:pt x="558728" y="85545"/>
                  </a:lnTo>
                  <a:lnTo>
                    <a:pt x="559377" y="158768"/>
                  </a:lnTo>
                  <a:lnTo>
                    <a:pt x="560023" y="84994"/>
                  </a:lnTo>
                  <a:lnTo>
                    <a:pt x="560666" y="147347"/>
                  </a:lnTo>
                  <a:lnTo>
                    <a:pt x="561307" y="179317"/>
                  </a:lnTo>
                  <a:lnTo>
                    <a:pt x="561946" y="111917"/>
                  </a:lnTo>
                  <a:lnTo>
                    <a:pt x="562582" y="168147"/>
                  </a:lnTo>
                  <a:lnTo>
                    <a:pt x="563216" y="77061"/>
                  </a:lnTo>
                  <a:lnTo>
                    <a:pt x="563847" y="84641"/>
                  </a:lnTo>
                  <a:lnTo>
                    <a:pt x="564477" y="159992"/>
                  </a:lnTo>
                  <a:lnTo>
                    <a:pt x="565104" y="148269"/>
                  </a:lnTo>
                  <a:lnTo>
                    <a:pt x="565728" y="123065"/>
                  </a:lnTo>
                  <a:lnTo>
                    <a:pt x="566351" y="105910"/>
                  </a:lnTo>
                  <a:lnTo>
                    <a:pt x="566971" y="138956"/>
                  </a:lnTo>
                  <a:lnTo>
                    <a:pt x="567588" y="81051"/>
                  </a:lnTo>
                  <a:lnTo>
                    <a:pt x="568204" y="57841"/>
                  </a:lnTo>
                  <a:lnTo>
                    <a:pt x="568818" y="166985"/>
                  </a:lnTo>
                  <a:lnTo>
                    <a:pt x="569429" y="175595"/>
                  </a:lnTo>
                  <a:lnTo>
                    <a:pt x="570038" y="161454"/>
                  </a:lnTo>
                  <a:lnTo>
                    <a:pt x="570645" y="100102"/>
                  </a:lnTo>
                  <a:lnTo>
                    <a:pt x="571249" y="197553"/>
                  </a:lnTo>
                  <a:lnTo>
                    <a:pt x="571852" y="125142"/>
                  </a:lnTo>
                  <a:lnTo>
                    <a:pt x="572452" y="131173"/>
                  </a:lnTo>
                  <a:lnTo>
                    <a:pt x="573051" y="153946"/>
                  </a:lnTo>
                  <a:lnTo>
                    <a:pt x="573647" y="104260"/>
                  </a:lnTo>
                  <a:lnTo>
                    <a:pt x="574241" y="79372"/>
                  </a:lnTo>
                  <a:lnTo>
                    <a:pt x="574833" y="201721"/>
                  </a:lnTo>
                  <a:lnTo>
                    <a:pt x="575424" y="172683"/>
                  </a:lnTo>
                  <a:lnTo>
                    <a:pt x="576012" y="167411"/>
                  </a:lnTo>
                  <a:lnTo>
                    <a:pt x="576598" y="163203"/>
                  </a:lnTo>
                  <a:lnTo>
                    <a:pt x="577182" y="307440"/>
                  </a:lnTo>
                  <a:lnTo>
                    <a:pt x="577764" y="160780"/>
                  </a:lnTo>
                  <a:lnTo>
                    <a:pt x="578344" y="85045"/>
                  </a:lnTo>
                  <a:lnTo>
                    <a:pt x="578922" y="229823"/>
                  </a:lnTo>
                  <a:lnTo>
                    <a:pt x="579498" y="123999"/>
                  </a:lnTo>
                  <a:lnTo>
                    <a:pt x="580072" y="214386"/>
                  </a:lnTo>
                  <a:lnTo>
                    <a:pt x="580645" y="88591"/>
                  </a:lnTo>
                  <a:lnTo>
                    <a:pt x="581215" y="159099"/>
                  </a:lnTo>
                  <a:lnTo>
                    <a:pt x="581784" y="174234"/>
                  </a:lnTo>
                  <a:lnTo>
                    <a:pt x="582350" y="127827"/>
                  </a:lnTo>
                  <a:lnTo>
                    <a:pt x="582915" y="154844"/>
                  </a:lnTo>
                  <a:lnTo>
                    <a:pt x="583478" y="162211"/>
                  </a:lnTo>
                  <a:lnTo>
                    <a:pt x="584039" y="134224"/>
                  </a:lnTo>
                  <a:lnTo>
                    <a:pt x="584598" y="179214"/>
                  </a:lnTo>
                  <a:lnTo>
                    <a:pt x="585155" y="113808"/>
                  </a:lnTo>
                  <a:lnTo>
                    <a:pt x="585711" y="160180"/>
                  </a:lnTo>
                  <a:lnTo>
                    <a:pt x="586265" y="205935"/>
                  </a:lnTo>
                  <a:lnTo>
                    <a:pt x="586817" y="148909"/>
                  </a:lnTo>
                  <a:lnTo>
                    <a:pt x="587367" y="231945"/>
                  </a:lnTo>
                  <a:lnTo>
                    <a:pt x="587915" y="155314"/>
                  </a:lnTo>
                  <a:lnTo>
                    <a:pt x="588462" y="156926"/>
                  </a:lnTo>
                  <a:lnTo>
                    <a:pt x="589007" y="149634"/>
                  </a:lnTo>
                  <a:lnTo>
                    <a:pt x="589550" y="151233"/>
                  </a:lnTo>
                  <a:lnTo>
                    <a:pt x="590092" y="174200"/>
                  </a:lnTo>
                  <a:lnTo>
                    <a:pt x="590631" y="185928"/>
                  </a:lnTo>
                  <a:lnTo>
                    <a:pt x="591169" y="189678"/>
                  </a:lnTo>
                  <a:lnTo>
                    <a:pt x="591706" y="245063"/>
                  </a:lnTo>
                  <a:lnTo>
                    <a:pt x="592241" y="157643"/>
                  </a:lnTo>
                  <a:lnTo>
                    <a:pt x="592774" y="282081"/>
                  </a:lnTo>
                  <a:lnTo>
                    <a:pt x="593305" y="208599"/>
                  </a:lnTo>
                  <a:lnTo>
                    <a:pt x="593835" y="225444"/>
                  </a:lnTo>
                  <a:lnTo>
                    <a:pt x="594363" y="117639"/>
                  </a:lnTo>
                  <a:lnTo>
                    <a:pt x="594889" y="224720"/>
                  </a:lnTo>
                  <a:lnTo>
                    <a:pt x="595414" y="170641"/>
                  </a:lnTo>
                  <a:lnTo>
                    <a:pt x="595937" y="143130"/>
                  </a:lnTo>
                  <a:lnTo>
                    <a:pt x="596459" y="162393"/>
                  </a:lnTo>
                  <a:lnTo>
                    <a:pt x="596979" y="210094"/>
                  </a:lnTo>
                  <a:lnTo>
                    <a:pt x="597497" y="130061"/>
                  </a:lnTo>
                  <a:lnTo>
                    <a:pt x="598014" y="148245"/>
                  </a:lnTo>
                  <a:lnTo>
                    <a:pt x="598530" y="118447"/>
                  </a:lnTo>
                  <a:lnTo>
                    <a:pt x="599043" y="160670"/>
                  </a:lnTo>
                  <a:lnTo>
                    <a:pt x="599556" y="234428"/>
                  </a:lnTo>
                  <a:lnTo>
                    <a:pt x="600066" y="284770"/>
                  </a:lnTo>
                  <a:lnTo>
                    <a:pt x="600576" y="168720"/>
                  </a:lnTo>
                  <a:lnTo>
                    <a:pt x="601083" y="295791"/>
                  </a:lnTo>
                  <a:lnTo>
                    <a:pt x="601589" y="153613"/>
                  </a:lnTo>
                  <a:lnTo>
                    <a:pt x="602094" y="185252"/>
                  </a:lnTo>
                  <a:lnTo>
                    <a:pt x="602597" y="206430"/>
                  </a:lnTo>
                  <a:lnTo>
                    <a:pt x="603099" y="258899"/>
                  </a:lnTo>
                  <a:lnTo>
                    <a:pt x="603599" y="349282"/>
                  </a:lnTo>
                  <a:lnTo>
                    <a:pt x="604098" y="152426"/>
                  </a:lnTo>
                  <a:lnTo>
                    <a:pt x="604595" y="232729"/>
                  </a:lnTo>
                  <a:lnTo>
                    <a:pt x="605091" y="182991"/>
                  </a:lnTo>
                  <a:lnTo>
                    <a:pt x="605586" y="191378"/>
                  </a:lnTo>
                  <a:lnTo>
                    <a:pt x="606079" y="130222"/>
                  </a:lnTo>
                  <a:lnTo>
                    <a:pt x="606570" y="152930"/>
                  </a:lnTo>
                  <a:lnTo>
                    <a:pt x="607061" y="210577"/>
                  </a:lnTo>
                  <a:lnTo>
                    <a:pt x="607549" y="155958"/>
                  </a:lnTo>
                  <a:lnTo>
                    <a:pt x="608037" y="220245"/>
                  </a:lnTo>
                  <a:lnTo>
                    <a:pt x="608523" y="252277"/>
                  </a:lnTo>
                  <a:lnTo>
                    <a:pt x="609007" y="167567"/>
                  </a:lnTo>
                  <a:lnTo>
                    <a:pt x="609491" y="214459"/>
                  </a:lnTo>
                  <a:lnTo>
                    <a:pt x="609973" y="275386"/>
                  </a:lnTo>
                  <a:lnTo>
                    <a:pt x="610453" y="179251"/>
                  </a:lnTo>
                  <a:lnTo>
                    <a:pt x="610932" y="225993"/>
                  </a:lnTo>
                  <a:lnTo>
                    <a:pt x="611410" y="218267"/>
                  </a:lnTo>
                  <a:lnTo>
                    <a:pt x="611887" y="222835"/>
                  </a:lnTo>
                  <a:lnTo>
                    <a:pt x="612362" y="115266"/>
                  </a:lnTo>
                  <a:lnTo>
                    <a:pt x="612836" y="334321"/>
                  </a:lnTo>
                  <a:lnTo>
                    <a:pt x="613308" y="169531"/>
                  </a:lnTo>
                  <a:lnTo>
                    <a:pt x="613780" y="353821"/>
                  </a:lnTo>
                  <a:lnTo>
                    <a:pt x="614250" y="388471"/>
                  </a:lnTo>
                  <a:lnTo>
                    <a:pt x="614718" y="185470"/>
                  </a:lnTo>
                  <a:lnTo>
                    <a:pt x="615186" y="226121"/>
                  </a:lnTo>
                  <a:lnTo>
                    <a:pt x="615652" y="188658"/>
                  </a:lnTo>
                  <a:lnTo>
                    <a:pt x="616117" y="197237"/>
                  </a:lnTo>
                  <a:lnTo>
                    <a:pt x="616580" y="209553"/>
                  </a:lnTo>
                  <a:lnTo>
                    <a:pt x="617043" y="262861"/>
                  </a:lnTo>
                  <a:lnTo>
                    <a:pt x="617504" y="295563"/>
                  </a:lnTo>
                  <a:lnTo>
                    <a:pt x="617964" y="190344"/>
                  </a:lnTo>
                  <a:lnTo>
                    <a:pt x="618422" y="221808"/>
                  </a:lnTo>
                  <a:lnTo>
                    <a:pt x="618880" y="251452"/>
                  </a:lnTo>
                  <a:lnTo>
                    <a:pt x="619336" y="267787"/>
                  </a:lnTo>
                  <a:lnTo>
                    <a:pt x="619791" y="177541"/>
                  </a:lnTo>
                  <a:lnTo>
                    <a:pt x="620244" y="280022"/>
                  </a:lnTo>
                  <a:lnTo>
                    <a:pt x="620697" y="170339"/>
                  </a:lnTo>
                  <a:lnTo>
                    <a:pt x="621148" y="226432"/>
                  </a:lnTo>
                  <a:lnTo>
                    <a:pt x="621598" y="233519"/>
                  </a:lnTo>
                  <a:lnTo>
                    <a:pt x="622047" y="255243"/>
                  </a:lnTo>
                  <a:lnTo>
                    <a:pt x="622495" y="203434"/>
                  </a:lnTo>
                  <a:lnTo>
                    <a:pt x="622942" y="325632"/>
                  </a:lnTo>
                  <a:lnTo>
                    <a:pt x="623387" y="164961"/>
                  </a:lnTo>
                  <a:lnTo>
                    <a:pt x="623832" y="212825"/>
                  </a:lnTo>
                  <a:lnTo>
                    <a:pt x="624275" y="261467"/>
                  </a:lnTo>
                  <a:lnTo>
                    <a:pt x="624717" y="212982"/>
                  </a:lnTo>
                  <a:lnTo>
                    <a:pt x="625158" y="209245"/>
                  </a:lnTo>
                  <a:lnTo>
                    <a:pt x="625597" y="277516"/>
                  </a:lnTo>
                  <a:lnTo>
                    <a:pt x="626036" y="237067"/>
                  </a:lnTo>
                  <a:lnTo>
                    <a:pt x="626473" y="266528"/>
                  </a:lnTo>
                  <a:lnTo>
                    <a:pt x="626910" y="249461"/>
                  </a:lnTo>
                  <a:lnTo>
                    <a:pt x="627345" y="193864"/>
                  </a:lnTo>
                  <a:lnTo>
                    <a:pt x="627779" y="215312"/>
                  </a:lnTo>
                  <a:lnTo>
                    <a:pt x="628212" y="307443"/>
                  </a:lnTo>
                  <a:lnTo>
                    <a:pt x="628644" y="173722"/>
                  </a:lnTo>
                  <a:lnTo>
                    <a:pt x="629075" y="244138"/>
                  </a:lnTo>
                  <a:lnTo>
                    <a:pt x="629505" y="257818"/>
                  </a:lnTo>
                  <a:lnTo>
                    <a:pt x="629933" y="221799"/>
                  </a:lnTo>
                  <a:lnTo>
                    <a:pt x="630361" y="216375"/>
                  </a:lnTo>
                  <a:lnTo>
                    <a:pt x="630788" y="264040"/>
                  </a:lnTo>
                  <a:lnTo>
                    <a:pt x="631213" y="185842"/>
                  </a:lnTo>
                  <a:lnTo>
                    <a:pt x="631638" y="235428"/>
                  </a:lnTo>
                  <a:lnTo>
                    <a:pt x="632061" y="245687"/>
                  </a:lnTo>
                  <a:lnTo>
                    <a:pt x="632483" y="176557"/>
                  </a:lnTo>
                  <a:lnTo>
                    <a:pt x="632905" y="305626"/>
                  </a:lnTo>
                  <a:lnTo>
                    <a:pt x="633325" y="259920"/>
                  </a:lnTo>
                  <a:lnTo>
                    <a:pt x="633744" y="191357"/>
                  </a:lnTo>
                  <a:lnTo>
                    <a:pt x="634162" y="350670"/>
                  </a:lnTo>
                  <a:lnTo>
                    <a:pt x="634579" y="192118"/>
                  </a:lnTo>
                  <a:lnTo>
                    <a:pt x="634996" y="203659"/>
                  </a:lnTo>
                  <a:lnTo>
                    <a:pt x="635411" y="296446"/>
                  </a:lnTo>
                  <a:lnTo>
                    <a:pt x="635825" y="230268"/>
                  </a:lnTo>
                  <a:lnTo>
                    <a:pt x="636238" y="217685"/>
                  </a:lnTo>
                  <a:lnTo>
                    <a:pt x="636650" y="220699"/>
                  </a:lnTo>
                  <a:lnTo>
                    <a:pt x="637061" y="228734"/>
                  </a:lnTo>
                  <a:lnTo>
                    <a:pt x="637472" y="232112"/>
                  </a:lnTo>
                  <a:lnTo>
                    <a:pt x="637881" y="211054"/>
                  </a:lnTo>
                  <a:lnTo>
                    <a:pt x="638289" y="260203"/>
                  </a:lnTo>
                  <a:lnTo>
                    <a:pt x="638696" y="284825"/>
                  </a:lnTo>
                  <a:lnTo>
                    <a:pt x="639102" y="163207"/>
                  </a:lnTo>
                  <a:lnTo>
                    <a:pt x="639508" y="269560"/>
                  </a:lnTo>
                  <a:lnTo>
                    <a:pt x="639912" y="233661"/>
                  </a:lnTo>
                  <a:lnTo>
                    <a:pt x="640315" y="242308"/>
                  </a:lnTo>
                  <a:lnTo>
                    <a:pt x="640718" y="219800"/>
                  </a:lnTo>
                  <a:lnTo>
                    <a:pt x="641119" y="211794"/>
                  </a:lnTo>
                  <a:lnTo>
                    <a:pt x="641520" y="251151"/>
                  </a:lnTo>
                  <a:lnTo>
                    <a:pt x="641920" y="158125"/>
                  </a:lnTo>
                  <a:lnTo>
                    <a:pt x="642318" y="219288"/>
                  </a:lnTo>
                  <a:lnTo>
                    <a:pt x="642716" y="254626"/>
                  </a:lnTo>
                  <a:lnTo>
                    <a:pt x="643113" y="237540"/>
                  </a:lnTo>
                  <a:lnTo>
                    <a:pt x="643509" y="256960"/>
                  </a:lnTo>
                  <a:lnTo>
                    <a:pt x="643904" y="276794"/>
                  </a:lnTo>
                  <a:lnTo>
                    <a:pt x="644298" y="223656"/>
                  </a:lnTo>
                  <a:lnTo>
                    <a:pt x="644691" y="183670"/>
                  </a:lnTo>
                  <a:lnTo>
                    <a:pt x="645083" y="237576"/>
                  </a:lnTo>
                  <a:lnTo>
                    <a:pt x="645475" y="198317"/>
                  </a:lnTo>
                  <a:lnTo>
                    <a:pt x="645865" y="285772"/>
                  </a:lnTo>
                  <a:lnTo>
                    <a:pt x="646255" y="283020"/>
                  </a:lnTo>
                  <a:lnTo>
                    <a:pt x="646643" y="187360"/>
                  </a:lnTo>
                  <a:lnTo>
                    <a:pt x="647031" y="282601"/>
                  </a:lnTo>
                  <a:lnTo>
                    <a:pt x="647418" y="223414"/>
                  </a:lnTo>
                  <a:lnTo>
                    <a:pt x="647804" y="400483"/>
                  </a:lnTo>
                  <a:lnTo>
                    <a:pt x="648189" y="303795"/>
                  </a:lnTo>
                  <a:lnTo>
                    <a:pt x="648574" y="211871"/>
                  </a:lnTo>
                  <a:lnTo>
                    <a:pt x="648957" y="189095"/>
                  </a:lnTo>
                  <a:lnTo>
                    <a:pt x="649340" y="226965"/>
                  </a:lnTo>
                  <a:lnTo>
                    <a:pt x="649722" y="298573"/>
                  </a:lnTo>
                  <a:lnTo>
                    <a:pt x="650102" y="238434"/>
                  </a:lnTo>
                  <a:lnTo>
                    <a:pt x="650483" y="233202"/>
                  </a:lnTo>
                  <a:lnTo>
                    <a:pt x="650862" y="277503"/>
                  </a:lnTo>
                  <a:lnTo>
                    <a:pt x="651240" y="245574"/>
                  </a:lnTo>
                  <a:lnTo>
                    <a:pt x="651618" y="308215"/>
                  </a:lnTo>
                  <a:lnTo>
                    <a:pt x="651994" y="230755"/>
                  </a:lnTo>
                  <a:lnTo>
                    <a:pt x="652370" y="197273"/>
                  </a:lnTo>
                  <a:lnTo>
                    <a:pt x="652745" y="343525"/>
                  </a:lnTo>
                  <a:lnTo>
                    <a:pt x="653119" y="290855"/>
                  </a:lnTo>
                  <a:lnTo>
                    <a:pt x="653493" y="206139"/>
                  </a:lnTo>
                  <a:lnTo>
                    <a:pt x="653866" y="226361"/>
                  </a:lnTo>
                  <a:lnTo>
                    <a:pt x="654237" y="241902"/>
                  </a:lnTo>
                  <a:lnTo>
                    <a:pt x="654608" y="246423"/>
                  </a:lnTo>
                  <a:lnTo>
                    <a:pt x="654978" y="229025"/>
                  </a:lnTo>
                  <a:lnTo>
                    <a:pt x="655348" y="266538"/>
                  </a:lnTo>
                  <a:lnTo>
                    <a:pt x="655716" y="255092"/>
                  </a:lnTo>
                  <a:lnTo>
                    <a:pt x="656084" y="228378"/>
                  </a:lnTo>
                  <a:lnTo>
                    <a:pt x="656451" y="216667"/>
                  </a:lnTo>
                  <a:lnTo>
                    <a:pt x="656817" y="374136"/>
                  </a:lnTo>
                  <a:lnTo>
                    <a:pt x="657183" y="322849"/>
                  </a:lnTo>
                  <a:lnTo>
                    <a:pt x="657547" y="178124"/>
                  </a:lnTo>
                  <a:lnTo>
                    <a:pt x="657911" y="182159"/>
                  </a:lnTo>
                  <a:lnTo>
                    <a:pt x="658274" y="277551"/>
                  </a:lnTo>
                  <a:lnTo>
                    <a:pt x="658637" y="257868"/>
                  </a:lnTo>
                  <a:lnTo>
                    <a:pt x="658998" y="251157"/>
                  </a:lnTo>
                  <a:lnTo>
                    <a:pt x="659359" y="209569"/>
                  </a:lnTo>
                  <a:lnTo>
                    <a:pt x="659719" y="326194"/>
                  </a:lnTo>
                  <a:lnTo>
                    <a:pt x="660078" y="231036"/>
                  </a:lnTo>
                  <a:lnTo>
                    <a:pt x="660437" y="252795"/>
                  </a:lnTo>
                  <a:lnTo>
                    <a:pt x="660795" y="274143"/>
                  </a:lnTo>
                  <a:lnTo>
                    <a:pt x="661152" y="209741"/>
                  </a:lnTo>
                  <a:lnTo>
                    <a:pt x="661508" y="128531"/>
                  </a:lnTo>
                  <a:lnTo>
                    <a:pt x="661863" y="265771"/>
                  </a:lnTo>
                  <a:lnTo>
                    <a:pt x="662218" y="206218"/>
                  </a:lnTo>
                  <a:lnTo>
                    <a:pt x="662572" y="238925"/>
                  </a:lnTo>
                  <a:lnTo>
                    <a:pt x="662926" y="254284"/>
                  </a:lnTo>
                  <a:lnTo>
                    <a:pt x="663278" y="257865"/>
                  </a:lnTo>
                  <a:lnTo>
                    <a:pt x="663630" y="232815"/>
                  </a:lnTo>
                  <a:lnTo>
                    <a:pt x="663981" y="294141"/>
                  </a:lnTo>
                  <a:lnTo>
                    <a:pt x="664332" y="155129"/>
                  </a:lnTo>
                  <a:lnTo>
                    <a:pt x="664682" y="305672"/>
                  </a:lnTo>
                  <a:lnTo>
                    <a:pt x="665030" y="223942"/>
                  </a:lnTo>
                  <a:lnTo>
                    <a:pt x="665379" y="251327"/>
                  </a:lnTo>
                  <a:lnTo>
                    <a:pt x="665726" y="241794"/>
                  </a:lnTo>
                  <a:lnTo>
                    <a:pt x="666073" y="302747"/>
                  </a:lnTo>
                  <a:lnTo>
                    <a:pt x="666419" y="212796"/>
                  </a:lnTo>
                  <a:lnTo>
                    <a:pt x="666765" y="234926"/>
                  </a:lnTo>
                  <a:lnTo>
                    <a:pt x="667110" y="281309"/>
                  </a:lnTo>
                  <a:lnTo>
                    <a:pt x="667454" y="337390"/>
                  </a:lnTo>
                  <a:lnTo>
                    <a:pt x="667797" y="274598"/>
                  </a:lnTo>
                  <a:lnTo>
                    <a:pt x="668140" y="343774"/>
                  </a:lnTo>
                  <a:lnTo>
                    <a:pt x="668482" y="233442"/>
                  </a:lnTo>
                  <a:lnTo>
                    <a:pt x="668823" y="270454"/>
                  </a:lnTo>
                  <a:lnTo>
                    <a:pt x="669164" y="262318"/>
                  </a:lnTo>
                  <a:lnTo>
                    <a:pt x="669504" y="249412"/>
                  </a:lnTo>
                  <a:lnTo>
                    <a:pt x="669843" y="244903"/>
                  </a:lnTo>
                  <a:lnTo>
                    <a:pt x="670182" y="322765"/>
                  </a:lnTo>
                  <a:lnTo>
                    <a:pt x="670520" y="251093"/>
                  </a:lnTo>
                  <a:lnTo>
                    <a:pt x="670857" y="256620"/>
                  </a:lnTo>
                  <a:lnTo>
                    <a:pt x="671194" y="215316"/>
                  </a:lnTo>
                  <a:lnTo>
                    <a:pt x="671529" y="224522"/>
                  </a:lnTo>
                  <a:lnTo>
                    <a:pt x="671865" y="324634"/>
                  </a:lnTo>
                  <a:lnTo>
                    <a:pt x="672199" y="240749"/>
                  </a:lnTo>
                  <a:lnTo>
                    <a:pt x="672533" y="238545"/>
                  </a:lnTo>
                  <a:lnTo>
                    <a:pt x="672867" y="263827"/>
                  </a:lnTo>
                  <a:lnTo>
                    <a:pt x="673199" y="270615"/>
                  </a:lnTo>
                  <a:lnTo>
                    <a:pt x="673531" y="267995"/>
                  </a:lnTo>
                  <a:lnTo>
                    <a:pt x="673863" y="313549"/>
                  </a:lnTo>
                  <a:lnTo>
                    <a:pt x="674194" y="275204"/>
                  </a:lnTo>
                  <a:lnTo>
                    <a:pt x="674524" y="216278"/>
                  </a:lnTo>
                  <a:lnTo>
                    <a:pt x="674853" y="269549"/>
                  </a:lnTo>
                  <a:lnTo>
                    <a:pt x="675182" y="309407"/>
                  </a:lnTo>
                  <a:lnTo>
                    <a:pt x="675510" y="211324"/>
                  </a:lnTo>
                  <a:lnTo>
                    <a:pt x="675838" y="324968"/>
                  </a:lnTo>
                  <a:lnTo>
                    <a:pt x="676165" y="193326"/>
                  </a:lnTo>
                  <a:lnTo>
                    <a:pt x="676491" y="361928"/>
                  </a:lnTo>
                  <a:lnTo>
                    <a:pt x="676817" y="240793"/>
                  </a:lnTo>
                  <a:lnTo>
                    <a:pt x="677142" y="323914"/>
                  </a:lnTo>
                  <a:lnTo>
                    <a:pt x="677466" y="264838"/>
                  </a:lnTo>
                  <a:lnTo>
                    <a:pt x="677790" y="315639"/>
                  </a:lnTo>
                  <a:lnTo>
                    <a:pt x="678113" y="232524"/>
                  </a:lnTo>
                  <a:lnTo>
                    <a:pt x="678436" y="224280"/>
                  </a:lnTo>
                  <a:lnTo>
                    <a:pt x="678758" y="242807"/>
                  </a:lnTo>
                  <a:lnTo>
                    <a:pt x="679400" y="381787"/>
                  </a:lnTo>
                  <a:lnTo>
                    <a:pt x="679721" y="297068"/>
                  </a:lnTo>
                  <a:lnTo>
                    <a:pt x="680040" y="302482"/>
                  </a:lnTo>
                  <a:lnTo>
                    <a:pt x="680359" y="293827"/>
                  </a:lnTo>
                  <a:lnTo>
                    <a:pt x="680678" y="381319"/>
                  </a:lnTo>
                  <a:lnTo>
                    <a:pt x="680995" y="338864"/>
                  </a:lnTo>
                  <a:lnTo>
                    <a:pt x="681313" y="222998"/>
                  </a:lnTo>
                  <a:lnTo>
                    <a:pt x="681629" y="379982"/>
                  </a:lnTo>
                  <a:lnTo>
                    <a:pt x="682261" y="215940"/>
                  </a:lnTo>
                  <a:lnTo>
                    <a:pt x="682576" y="230433"/>
                  </a:lnTo>
                  <a:lnTo>
                    <a:pt x="682890" y="275866"/>
                  </a:lnTo>
                  <a:lnTo>
                    <a:pt x="683204" y="249071"/>
                  </a:lnTo>
                  <a:lnTo>
                    <a:pt x="683517" y="252307"/>
                  </a:lnTo>
                  <a:lnTo>
                    <a:pt x="683830" y="273534"/>
                  </a:lnTo>
                  <a:lnTo>
                    <a:pt x="684142" y="250378"/>
                  </a:lnTo>
                  <a:lnTo>
                    <a:pt x="684453" y="414235"/>
                  </a:lnTo>
                  <a:lnTo>
                    <a:pt x="684764" y="320637"/>
                  </a:lnTo>
                  <a:lnTo>
                    <a:pt x="685074" y="226895"/>
                  </a:lnTo>
                  <a:lnTo>
                    <a:pt x="685384" y="283260"/>
                  </a:lnTo>
                  <a:lnTo>
                    <a:pt x="685693" y="315874"/>
                  </a:lnTo>
                  <a:lnTo>
                    <a:pt x="686002" y="451979"/>
                  </a:lnTo>
                  <a:lnTo>
                    <a:pt x="686310" y="295860"/>
                  </a:lnTo>
                  <a:lnTo>
                    <a:pt x="686618" y="304109"/>
                  </a:lnTo>
                  <a:lnTo>
                    <a:pt x="686925" y="278267"/>
                  </a:lnTo>
                  <a:lnTo>
                    <a:pt x="687231" y="317648"/>
                  </a:lnTo>
                  <a:lnTo>
                    <a:pt x="687537" y="242593"/>
                  </a:lnTo>
                  <a:lnTo>
                    <a:pt x="687842" y="285843"/>
                  </a:lnTo>
                  <a:lnTo>
                    <a:pt x="688147" y="235694"/>
                  </a:lnTo>
                  <a:lnTo>
                    <a:pt x="688451" y="289510"/>
                  </a:lnTo>
                  <a:lnTo>
                    <a:pt x="688755" y="226632"/>
                  </a:lnTo>
                  <a:lnTo>
                    <a:pt x="689058" y="268151"/>
                  </a:lnTo>
                  <a:lnTo>
                    <a:pt x="689361" y="324552"/>
                  </a:lnTo>
                  <a:lnTo>
                    <a:pt x="689663" y="305353"/>
                  </a:lnTo>
                  <a:lnTo>
                    <a:pt x="689964" y="284561"/>
                  </a:lnTo>
                  <a:lnTo>
                    <a:pt x="690265" y="331138"/>
                  </a:lnTo>
                  <a:lnTo>
                    <a:pt x="690566" y="220973"/>
                  </a:lnTo>
                  <a:lnTo>
                    <a:pt x="690866" y="245621"/>
                  </a:lnTo>
                  <a:lnTo>
                    <a:pt x="691165" y="364805"/>
                  </a:lnTo>
                  <a:lnTo>
                    <a:pt x="691464" y="330120"/>
                  </a:lnTo>
                  <a:lnTo>
                    <a:pt x="691763" y="238425"/>
                  </a:lnTo>
                  <a:lnTo>
                    <a:pt x="692358" y="282882"/>
                  </a:lnTo>
                  <a:lnTo>
                    <a:pt x="692655" y="356136"/>
                  </a:lnTo>
                  <a:lnTo>
                    <a:pt x="692951" y="422496"/>
                  </a:lnTo>
                  <a:lnTo>
                    <a:pt x="693247" y="251867"/>
                  </a:lnTo>
                  <a:lnTo>
                    <a:pt x="693542" y="243625"/>
                  </a:lnTo>
                  <a:lnTo>
                    <a:pt x="693837" y="283446"/>
                  </a:lnTo>
                  <a:lnTo>
                    <a:pt x="694131" y="196834"/>
                  </a:lnTo>
                  <a:lnTo>
                    <a:pt x="694425" y="307658"/>
                  </a:lnTo>
                  <a:lnTo>
                    <a:pt x="694718" y="337780"/>
                  </a:lnTo>
                  <a:lnTo>
                    <a:pt x="695011" y="267076"/>
                  </a:lnTo>
                  <a:lnTo>
                    <a:pt x="695303" y="258991"/>
                  </a:lnTo>
                  <a:lnTo>
                    <a:pt x="695886" y="332098"/>
                  </a:lnTo>
                  <a:lnTo>
                    <a:pt x="696177" y="282741"/>
                  </a:lnTo>
                  <a:lnTo>
                    <a:pt x="696468" y="279776"/>
                  </a:lnTo>
                  <a:lnTo>
                    <a:pt x="696757" y="296767"/>
                  </a:lnTo>
                  <a:lnTo>
                    <a:pt x="697047" y="314680"/>
                  </a:lnTo>
                  <a:lnTo>
                    <a:pt x="697335" y="254595"/>
                  </a:lnTo>
                  <a:lnTo>
                    <a:pt x="697624" y="294559"/>
                  </a:lnTo>
                  <a:lnTo>
                    <a:pt x="697912" y="274901"/>
                  </a:lnTo>
                  <a:lnTo>
                    <a:pt x="698199" y="321195"/>
                  </a:lnTo>
                  <a:lnTo>
                    <a:pt x="698486" y="252649"/>
                  </a:lnTo>
                  <a:lnTo>
                    <a:pt x="698772" y="334129"/>
                  </a:lnTo>
                  <a:lnTo>
                    <a:pt x="699058" y="302887"/>
                  </a:lnTo>
                  <a:lnTo>
                    <a:pt x="699344" y="313612"/>
                  </a:lnTo>
                  <a:lnTo>
                    <a:pt x="699629" y="132887"/>
                  </a:lnTo>
                  <a:lnTo>
                    <a:pt x="700197" y="301515"/>
                  </a:lnTo>
                  <a:lnTo>
                    <a:pt x="700481" y="298938"/>
                  </a:lnTo>
                  <a:lnTo>
                    <a:pt x="700764" y="287318"/>
                  </a:lnTo>
                  <a:lnTo>
                    <a:pt x="701046" y="287858"/>
                  </a:lnTo>
                  <a:lnTo>
                    <a:pt x="701328" y="324679"/>
                  </a:lnTo>
                  <a:lnTo>
                    <a:pt x="701610" y="315418"/>
                  </a:lnTo>
                  <a:lnTo>
                    <a:pt x="701891" y="355042"/>
                  </a:lnTo>
                  <a:lnTo>
                    <a:pt x="702452" y="271371"/>
                  </a:lnTo>
                  <a:lnTo>
                    <a:pt x="702732" y="245081"/>
                  </a:lnTo>
                  <a:lnTo>
                    <a:pt x="703012" y="281375"/>
                  </a:lnTo>
                  <a:lnTo>
                    <a:pt x="703290" y="242566"/>
                  </a:lnTo>
                  <a:lnTo>
                    <a:pt x="703847" y="277102"/>
                  </a:lnTo>
                  <a:lnTo>
                    <a:pt x="704124" y="265081"/>
                  </a:lnTo>
                  <a:lnTo>
                    <a:pt x="704402" y="358390"/>
                  </a:lnTo>
                  <a:lnTo>
                    <a:pt x="704678" y="233560"/>
                  </a:lnTo>
                  <a:lnTo>
                    <a:pt x="705230" y="341144"/>
                  </a:lnTo>
                  <a:lnTo>
                    <a:pt x="705505" y="279127"/>
                  </a:lnTo>
                  <a:lnTo>
                    <a:pt x="705780" y="247119"/>
                  </a:lnTo>
                  <a:lnTo>
                    <a:pt x="706055" y="248532"/>
                  </a:lnTo>
                  <a:lnTo>
                    <a:pt x="706329" y="363622"/>
                  </a:lnTo>
                  <a:lnTo>
                    <a:pt x="706602" y="271818"/>
                  </a:lnTo>
                  <a:lnTo>
                    <a:pt x="706876" y="353651"/>
                  </a:lnTo>
                  <a:lnTo>
                    <a:pt x="707420" y="274374"/>
                  </a:lnTo>
                  <a:lnTo>
                    <a:pt x="707692" y="271608"/>
                  </a:lnTo>
                  <a:lnTo>
                    <a:pt x="708235" y="254032"/>
                  </a:lnTo>
                  <a:lnTo>
                    <a:pt x="708505" y="343555"/>
                  </a:lnTo>
                  <a:lnTo>
                    <a:pt x="708775" y="262592"/>
                  </a:lnTo>
                  <a:lnTo>
                    <a:pt x="709045" y="244854"/>
                  </a:lnTo>
                  <a:lnTo>
                    <a:pt x="709314" y="414918"/>
                  </a:lnTo>
                  <a:lnTo>
                    <a:pt x="709583" y="303854"/>
                  </a:lnTo>
                  <a:lnTo>
                    <a:pt x="709851" y="294576"/>
                  </a:lnTo>
                  <a:lnTo>
                    <a:pt x="710119" y="368696"/>
                  </a:lnTo>
                  <a:lnTo>
                    <a:pt x="710387" y="255355"/>
                  </a:lnTo>
                  <a:lnTo>
                    <a:pt x="710654" y="257955"/>
                  </a:lnTo>
                  <a:lnTo>
                    <a:pt x="710921" y="213796"/>
                  </a:lnTo>
                  <a:lnTo>
                    <a:pt x="711187" y="229733"/>
                  </a:lnTo>
                  <a:lnTo>
                    <a:pt x="711453" y="220318"/>
                  </a:lnTo>
                  <a:lnTo>
                    <a:pt x="711718" y="296531"/>
                  </a:lnTo>
                  <a:lnTo>
                    <a:pt x="711983" y="245755"/>
                  </a:lnTo>
                  <a:lnTo>
                    <a:pt x="712512" y="407356"/>
                  </a:lnTo>
                  <a:lnTo>
                    <a:pt x="712776" y="325126"/>
                  </a:lnTo>
                  <a:lnTo>
                    <a:pt x="713040" y="284794"/>
                  </a:lnTo>
                  <a:lnTo>
                    <a:pt x="713303" y="288397"/>
                  </a:lnTo>
                  <a:lnTo>
                    <a:pt x="713828" y="406897"/>
                  </a:lnTo>
                  <a:lnTo>
                    <a:pt x="714089" y="248290"/>
                  </a:lnTo>
                  <a:lnTo>
                    <a:pt x="714351" y="354136"/>
                  </a:lnTo>
                  <a:lnTo>
                    <a:pt x="714612" y="287997"/>
                  </a:lnTo>
                  <a:lnTo>
                    <a:pt x="714872" y="290330"/>
                  </a:lnTo>
                  <a:lnTo>
                    <a:pt x="715133" y="431909"/>
                  </a:lnTo>
                  <a:lnTo>
                    <a:pt x="715392" y="240119"/>
                  </a:lnTo>
                  <a:lnTo>
                    <a:pt x="715652" y="320318"/>
                  </a:lnTo>
                  <a:lnTo>
                    <a:pt x="715911" y="322766"/>
                  </a:lnTo>
                  <a:lnTo>
                    <a:pt x="716169" y="346962"/>
                  </a:lnTo>
                  <a:lnTo>
                    <a:pt x="716428" y="260906"/>
                  </a:lnTo>
                  <a:lnTo>
                    <a:pt x="716686" y="295211"/>
                  </a:lnTo>
                  <a:lnTo>
                    <a:pt x="716943" y="370623"/>
                  </a:lnTo>
                  <a:lnTo>
                    <a:pt x="717200" y="261711"/>
                  </a:lnTo>
                  <a:lnTo>
                    <a:pt x="717457" y="284945"/>
                  </a:lnTo>
                  <a:lnTo>
                    <a:pt x="717713" y="318225"/>
                  </a:lnTo>
                  <a:lnTo>
                    <a:pt x="717969" y="310341"/>
                  </a:lnTo>
                  <a:lnTo>
                    <a:pt x="718225" y="323611"/>
                  </a:lnTo>
                  <a:lnTo>
                    <a:pt x="718480" y="307469"/>
                  </a:lnTo>
                  <a:lnTo>
                    <a:pt x="718989" y="276105"/>
                  </a:lnTo>
                  <a:lnTo>
                    <a:pt x="719243" y="314260"/>
                  </a:lnTo>
                  <a:lnTo>
                    <a:pt x="719497" y="270104"/>
                  </a:lnTo>
                  <a:lnTo>
                    <a:pt x="719750" y="270950"/>
                  </a:lnTo>
                  <a:lnTo>
                    <a:pt x="720003" y="291821"/>
                  </a:lnTo>
                  <a:lnTo>
                    <a:pt x="720255" y="289205"/>
                  </a:lnTo>
                  <a:lnTo>
                    <a:pt x="720508" y="270664"/>
                  </a:lnTo>
                  <a:lnTo>
                    <a:pt x="720759" y="247434"/>
                  </a:lnTo>
                  <a:lnTo>
                    <a:pt x="721011" y="276410"/>
                  </a:lnTo>
                  <a:lnTo>
                    <a:pt x="721262" y="275384"/>
                  </a:lnTo>
                  <a:lnTo>
                    <a:pt x="721763" y="294997"/>
                  </a:lnTo>
                  <a:lnTo>
                    <a:pt x="722013" y="327003"/>
                  </a:lnTo>
                  <a:lnTo>
                    <a:pt x="722512" y="256272"/>
                  </a:lnTo>
                  <a:lnTo>
                    <a:pt x="722760" y="317198"/>
                  </a:lnTo>
                  <a:lnTo>
                    <a:pt x="723009" y="327382"/>
                  </a:lnTo>
                  <a:lnTo>
                    <a:pt x="723257" y="289684"/>
                  </a:lnTo>
                  <a:lnTo>
                    <a:pt x="723505" y="326876"/>
                  </a:lnTo>
                  <a:lnTo>
                    <a:pt x="723752" y="244879"/>
                  </a:lnTo>
                  <a:lnTo>
                    <a:pt x="723999" y="301484"/>
                  </a:lnTo>
                  <a:lnTo>
                    <a:pt x="724246" y="317287"/>
                  </a:lnTo>
                  <a:lnTo>
                    <a:pt x="724492" y="376085"/>
                  </a:lnTo>
                  <a:lnTo>
                    <a:pt x="724738" y="366135"/>
                  </a:lnTo>
                  <a:lnTo>
                    <a:pt x="724984" y="396089"/>
                  </a:lnTo>
                  <a:lnTo>
                    <a:pt x="725229" y="261854"/>
                  </a:lnTo>
                  <a:lnTo>
                    <a:pt x="725474" y="280995"/>
                  </a:lnTo>
                  <a:lnTo>
                    <a:pt x="725719" y="260019"/>
                  </a:lnTo>
                  <a:lnTo>
                    <a:pt x="725963" y="315164"/>
                  </a:lnTo>
                  <a:lnTo>
                    <a:pt x="726207" y="300682"/>
                  </a:lnTo>
                  <a:lnTo>
                    <a:pt x="726450" y="419716"/>
                  </a:lnTo>
                  <a:lnTo>
                    <a:pt x="726693" y="282375"/>
                  </a:lnTo>
                  <a:lnTo>
                    <a:pt x="726936" y="296834"/>
                  </a:lnTo>
                  <a:lnTo>
                    <a:pt x="727179" y="361298"/>
                  </a:lnTo>
                  <a:lnTo>
                    <a:pt x="727421" y="438763"/>
                  </a:lnTo>
                  <a:lnTo>
                    <a:pt x="727663" y="313856"/>
                  </a:lnTo>
                  <a:lnTo>
                    <a:pt x="727904" y="322536"/>
                  </a:lnTo>
                  <a:lnTo>
                    <a:pt x="728145" y="288030"/>
                  </a:lnTo>
                  <a:lnTo>
                    <a:pt x="728386" y="304834"/>
                  </a:lnTo>
                  <a:lnTo>
                    <a:pt x="728627" y="471452"/>
                  </a:lnTo>
                  <a:lnTo>
                    <a:pt x="728867" y="267839"/>
                  </a:lnTo>
                  <a:lnTo>
                    <a:pt x="729106" y="288657"/>
                  </a:lnTo>
                  <a:lnTo>
                    <a:pt x="729346" y="385202"/>
                  </a:lnTo>
                  <a:lnTo>
                    <a:pt x="729824" y="330676"/>
                  </a:lnTo>
                  <a:lnTo>
                    <a:pt x="730062" y="291763"/>
                  </a:lnTo>
                  <a:lnTo>
                    <a:pt x="730300" y="346314"/>
                  </a:lnTo>
                  <a:lnTo>
                    <a:pt x="730538" y="336141"/>
                  </a:lnTo>
                  <a:lnTo>
                    <a:pt x="730775" y="121381"/>
                  </a:lnTo>
                  <a:lnTo>
                    <a:pt x="731249" y="338278"/>
                  </a:lnTo>
                  <a:lnTo>
                    <a:pt x="731486" y="291085"/>
                  </a:lnTo>
                  <a:lnTo>
                    <a:pt x="731722" y="324745"/>
                  </a:lnTo>
                  <a:lnTo>
                    <a:pt x="731958" y="319825"/>
                  </a:lnTo>
                  <a:lnTo>
                    <a:pt x="732193" y="338446"/>
                  </a:lnTo>
                  <a:lnTo>
                    <a:pt x="732663" y="281935"/>
                  </a:lnTo>
                  <a:lnTo>
                    <a:pt x="732898" y="308089"/>
                  </a:lnTo>
                  <a:lnTo>
                    <a:pt x="733132" y="404491"/>
                  </a:lnTo>
                  <a:lnTo>
                    <a:pt x="733366" y="329198"/>
                  </a:lnTo>
                  <a:lnTo>
                    <a:pt x="733599" y="357850"/>
                  </a:lnTo>
                  <a:lnTo>
                    <a:pt x="733832" y="309641"/>
                  </a:lnTo>
                  <a:lnTo>
                    <a:pt x="734065" y="347165"/>
                  </a:lnTo>
                  <a:lnTo>
                    <a:pt x="734298" y="409708"/>
                  </a:lnTo>
                  <a:lnTo>
                    <a:pt x="734530" y="317587"/>
                  </a:lnTo>
                  <a:lnTo>
                    <a:pt x="734762" y="384460"/>
                  </a:lnTo>
                  <a:lnTo>
                    <a:pt x="734994" y="311515"/>
                  </a:lnTo>
                  <a:lnTo>
                    <a:pt x="735225" y="360497"/>
                  </a:lnTo>
                  <a:lnTo>
                    <a:pt x="735456" y="268621"/>
                  </a:lnTo>
                  <a:lnTo>
                    <a:pt x="735687" y="272214"/>
                  </a:lnTo>
                  <a:lnTo>
                    <a:pt x="735917" y="340671"/>
                  </a:lnTo>
                  <a:lnTo>
                    <a:pt x="736147" y="275781"/>
                  </a:lnTo>
                  <a:lnTo>
                    <a:pt x="736377" y="342218"/>
                  </a:lnTo>
                  <a:lnTo>
                    <a:pt x="736607" y="226551"/>
                  </a:lnTo>
                  <a:lnTo>
                    <a:pt x="736836" y="351811"/>
                  </a:lnTo>
                  <a:lnTo>
                    <a:pt x="737065" y="306832"/>
                  </a:lnTo>
                  <a:lnTo>
                    <a:pt x="737521" y="259497"/>
                  </a:lnTo>
                  <a:lnTo>
                    <a:pt x="737749" y="399053"/>
                  </a:lnTo>
                  <a:lnTo>
                    <a:pt x="737977" y="519427"/>
                  </a:lnTo>
                  <a:lnTo>
                    <a:pt x="738204" y="285237"/>
                  </a:lnTo>
                  <a:lnTo>
                    <a:pt x="738431" y="313565"/>
                  </a:lnTo>
                  <a:lnTo>
                    <a:pt x="738658" y="301932"/>
                  </a:lnTo>
                  <a:lnTo>
                    <a:pt x="738884" y="361989"/>
                  </a:lnTo>
                  <a:lnTo>
                    <a:pt x="739110" y="345416"/>
                  </a:lnTo>
                  <a:lnTo>
                    <a:pt x="739336" y="321240"/>
                  </a:lnTo>
                  <a:lnTo>
                    <a:pt x="739787" y="266361"/>
                  </a:lnTo>
                  <a:lnTo>
                    <a:pt x="740012" y="358955"/>
                  </a:lnTo>
                  <a:lnTo>
                    <a:pt x="740237" y="321625"/>
                  </a:lnTo>
                  <a:lnTo>
                    <a:pt x="740461" y="357836"/>
                  </a:lnTo>
                  <a:lnTo>
                    <a:pt x="740685" y="269778"/>
                  </a:lnTo>
                  <a:lnTo>
                    <a:pt x="741132" y="427463"/>
                  </a:lnTo>
                  <a:lnTo>
                    <a:pt x="741355" y="420910"/>
                  </a:lnTo>
                  <a:lnTo>
                    <a:pt x="741578" y="275165"/>
                  </a:lnTo>
                  <a:lnTo>
                    <a:pt x="742023" y="376176"/>
                  </a:lnTo>
                  <a:lnTo>
                    <a:pt x="742245" y="294773"/>
                  </a:lnTo>
                  <a:lnTo>
                    <a:pt x="742688" y="358856"/>
                  </a:lnTo>
                  <a:lnTo>
                    <a:pt x="742909" y="294989"/>
                  </a:lnTo>
                  <a:lnTo>
                    <a:pt x="743130" y="324625"/>
                  </a:lnTo>
                  <a:lnTo>
                    <a:pt x="743351" y="316347"/>
                  </a:lnTo>
                  <a:lnTo>
                    <a:pt x="743571" y="376502"/>
                  </a:lnTo>
                  <a:lnTo>
                    <a:pt x="744011" y="289198"/>
                  </a:lnTo>
                  <a:lnTo>
                    <a:pt x="744230" y="323832"/>
                  </a:lnTo>
                  <a:lnTo>
                    <a:pt x="744449" y="294677"/>
                  </a:lnTo>
                  <a:lnTo>
                    <a:pt x="744887" y="341119"/>
                  </a:lnTo>
                  <a:lnTo>
                    <a:pt x="745105" y="330403"/>
                  </a:lnTo>
                  <a:lnTo>
                    <a:pt x="745541" y="291869"/>
                  </a:lnTo>
                  <a:lnTo>
                    <a:pt x="745758" y="288552"/>
                  </a:lnTo>
                  <a:lnTo>
                    <a:pt x="746409" y="321202"/>
                  </a:lnTo>
                  <a:lnTo>
                    <a:pt x="746626" y="321844"/>
                  </a:lnTo>
                  <a:lnTo>
                    <a:pt x="746842" y="493377"/>
                  </a:lnTo>
                  <a:lnTo>
                    <a:pt x="747058" y="331496"/>
                  </a:lnTo>
                  <a:lnTo>
                    <a:pt x="747273" y="344197"/>
                  </a:lnTo>
                  <a:lnTo>
                    <a:pt x="747489" y="327614"/>
                  </a:lnTo>
                  <a:lnTo>
                    <a:pt x="747704" y="478570"/>
                  </a:lnTo>
                  <a:lnTo>
                    <a:pt x="747918" y="354423"/>
                  </a:lnTo>
                  <a:lnTo>
                    <a:pt x="748133" y="369315"/>
                  </a:lnTo>
                  <a:lnTo>
                    <a:pt x="748347" y="289708"/>
                  </a:lnTo>
                  <a:lnTo>
                    <a:pt x="748561" y="311760"/>
                  </a:lnTo>
                  <a:lnTo>
                    <a:pt x="748775" y="358054"/>
                  </a:lnTo>
                  <a:lnTo>
                    <a:pt x="749201" y="328431"/>
                  </a:lnTo>
                  <a:lnTo>
                    <a:pt x="749414" y="352943"/>
                  </a:lnTo>
                  <a:lnTo>
                    <a:pt x="749627" y="302320"/>
                  </a:lnTo>
                  <a:lnTo>
                    <a:pt x="749839" y="314028"/>
                  </a:lnTo>
                  <a:lnTo>
                    <a:pt x="750051" y="352655"/>
                  </a:lnTo>
                  <a:lnTo>
                    <a:pt x="750263" y="234107"/>
                  </a:lnTo>
                  <a:lnTo>
                    <a:pt x="750686" y="321585"/>
                  </a:lnTo>
                  <a:lnTo>
                    <a:pt x="750897" y="341158"/>
                  </a:lnTo>
                  <a:lnTo>
                    <a:pt x="751108" y="473631"/>
                  </a:lnTo>
                  <a:lnTo>
                    <a:pt x="751318" y="286518"/>
                  </a:lnTo>
                  <a:lnTo>
                    <a:pt x="751528" y="302173"/>
                  </a:lnTo>
                  <a:lnTo>
                    <a:pt x="751738" y="421947"/>
                  </a:lnTo>
                  <a:lnTo>
                    <a:pt x="751948" y="271940"/>
                  </a:lnTo>
                  <a:lnTo>
                    <a:pt x="752158" y="309217"/>
                  </a:lnTo>
                  <a:lnTo>
                    <a:pt x="752367" y="380132"/>
                  </a:lnTo>
                  <a:lnTo>
                    <a:pt x="752576" y="321343"/>
                  </a:lnTo>
                  <a:lnTo>
                    <a:pt x="752785" y="355988"/>
                  </a:lnTo>
                  <a:lnTo>
                    <a:pt x="752993" y="322085"/>
                  </a:lnTo>
                  <a:lnTo>
                    <a:pt x="753201" y="294597"/>
                  </a:lnTo>
                  <a:lnTo>
                    <a:pt x="753409" y="389438"/>
                  </a:lnTo>
                  <a:lnTo>
                    <a:pt x="753617" y="305953"/>
                  </a:lnTo>
                  <a:lnTo>
                    <a:pt x="753824" y="315941"/>
                  </a:lnTo>
                  <a:lnTo>
                    <a:pt x="754239" y="414619"/>
                  </a:lnTo>
                  <a:lnTo>
                    <a:pt x="754445" y="350236"/>
                  </a:lnTo>
                  <a:lnTo>
                    <a:pt x="754652" y="324107"/>
                  </a:lnTo>
                  <a:lnTo>
                    <a:pt x="754858" y="344250"/>
                  </a:lnTo>
                  <a:lnTo>
                    <a:pt x="755064" y="370775"/>
                  </a:lnTo>
                  <a:lnTo>
                    <a:pt x="755269" y="331487"/>
                  </a:lnTo>
                  <a:lnTo>
                    <a:pt x="755680" y="344988"/>
                  </a:lnTo>
                  <a:lnTo>
                    <a:pt x="755885" y="309872"/>
                  </a:lnTo>
                  <a:lnTo>
                    <a:pt x="756294" y="282862"/>
                  </a:lnTo>
                  <a:lnTo>
                    <a:pt x="756498" y="302308"/>
                  </a:lnTo>
                  <a:lnTo>
                    <a:pt x="756702" y="319668"/>
                  </a:lnTo>
                  <a:lnTo>
                    <a:pt x="756906" y="357964"/>
                  </a:lnTo>
                  <a:lnTo>
                    <a:pt x="757110" y="135408"/>
                  </a:lnTo>
                  <a:lnTo>
                    <a:pt x="757313" y="373529"/>
                  </a:lnTo>
                  <a:lnTo>
                    <a:pt x="757516" y="375011"/>
                  </a:lnTo>
                  <a:lnTo>
                    <a:pt x="757921" y="275906"/>
                  </a:lnTo>
                  <a:lnTo>
                    <a:pt x="758124" y="305935"/>
                  </a:lnTo>
                  <a:lnTo>
                    <a:pt x="758527" y="369500"/>
                  </a:lnTo>
                  <a:lnTo>
                    <a:pt x="758729" y="340430"/>
                  </a:lnTo>
                  <a:lnTo>
                    <a:pt x="759131" y="305982"/>
                  </a:lnTo>
                  <a:lnTo>
                    <a:pt x="759332" y="594842"/>
                  </a:lnTo>
                  <a:lnTo>
                    <a:pt x="759533" y="430175"/>
                  </a:lnTo>
                  <a:lnTo>
                    <a:pt x="759733" y="303055"/>
                  </a:lnTo>
                  <a:lnTo>
                    <a:pt x="759933" y="313688"/>
                  </a:lnTo>
                  <a:lnTo>
                    <a:pt x="760133" y="350814"/>
                  </a:lnTo>
                  <a:lnTo>
                    <a:pt x="760333" y="424967"/>
                  </a:lnTo>
                  <a:lnTo>
                    <a:pt x="760532" y="320579"/>
                  </a:lnTo>
                  <a:lnTo>
                    <a:pt x="760732" y="419463"/>
                  </a:lnTo>
                  <a:lnTo>
                    <a:pt x="760931" y="282150"/>
                  </a:lnTo>
                  <a:lnTo>
                    <a:pt x="761129" y="375904"/>
                  </a:lnTo>
                  <a:lnTo>
                    <a:pt x="761526" y="371353"/>
                  </a:lnTo>
                  <a:lnTo>
                    <a:pt x="761724" y="358205"/>
                  </a:lnTo>
                  <a:lnTo>
                    <a:pt x="762120" y="295242"/>
                  </a:lnTo>
                  <a:lnTo>
                    <a:pt x="762317" y="312289"/>
                  </a:lnTo>
                  <a:lnTo>
                    <a:pt x="762908" y="253538"/>
                  </a:lnTo>
                  <a:lnTo>
                    <a:pt x="763104" y="311593"/>
                  </a:lnTo>
                  <a:lnTo>
                    <a:pt x="763497" y="344780"/>
                  </a:lnTo>
                  <a:lnTo>
                    <a:pt x="763693" y="303526"/>
                  </a:lnTo>
                  <a:lnTo>
                    <a:pt x="763888" y="330546"/>
                  </a:lnTo>
                  <a:lnTo>
                    <a:pt x="764084" y="252527"/>
                  </a:lnTo>
                  <a:lnTo>
                    <a:pt x="764279" y="313962"/>
                  </a:lnTo>
                  <a:lnTo>
                    <a:pt x="764474" y="314974"/>
                  </a:lnTo>
                  <a:lnTo>
                    <a:pt x="764863" y="355313"/>
                  </a:lnTo>
                  <a:lnTo>
                    <a:pt x="765057" y="291342"/>
                  </a:lnTo>
                  <a:lnTo>
                    <a:pt x="765251" y="385435"/>
                  </a:lnTo>
                  <a:lnTo>
                    <a:pt x="765638" y="315291"/>
                  </a:lnTo>
                  <a:lnTo>
                    <a:pt x="765832" y="334659"/>
                  </a:lnTo>
                  <a:lnTo>
                    <a:pt x="766025" y="332302"/>
                  </a:lnTo>
                  <a:lnTo>
                    <a:pt x="766218" y="307815"/>
                  </a:lnTo>
                  <a:lnTo>
                    <a:pt x="766410" y="378672"/>
                  </a:lnTo>
                  <a:lnTo>
                    <a:pt x="766603" y="355869"/>
                  </a:lnTo>
                  <a:lnTo>
                    <a:pt x="766987" y="317153"/>
                  </a:lnTo>
                  <a:lnTo>
                    <a:pt x="767179" y="409849"/>
                  </a:lnTo>
                  <a:lnTo>
                    <a:pt x="767371" y="335261"/>
                  </a:lnTo>
                  <a:lnTo>
                    <a:pt x="767562" y="343907"/>
                  </a:lnTo>
                  <a:lnTo>
                    <a:pt x="767944" y="294827"/>
                  </a:lnTo>
                  <a:lnTo>
                    <a:pt x="768135" y="427206"/>
                  </a:lnTo>
                  <a:lnTo>
                    <a:pt x="768326" y="325292"/>
                  </a:lnTo>
                  <a:lnTo>
                    <a:pt x="768516" y="460932"/>
                  </a:lnTo>
                  <a:lnTo>
                    <a:pt x="768706" y="356018"/>
                  </a:lnTo>
                  <a:lnTo>
                    <a:pt x="768896" y="327093"/>
                  </a:lnTo>
                  <a:lnTo>
                    <a:pt x="769086" y="370421"/>
                  </a:lnTo>
                  <a:lnTo>
                    <a:pt x="769275" y="292639"/>
                  </a:lnTo>
                  <a:lnTo>
                    <a:pt x="769465" y="305081"/>
                  </a:lnTo>
                  <a:lnTo>
                    <a:pt x="769654" y="300608"/>
                  </a:lnTo>
                  <a:lnTo>
                    <a:pt x="770031" y="369316"/>
                  </a:lnTo>
                  <a:lnTo>
                    <a:pt x="770220" y="310772"/>
                  </a:lnTo>
                  <a:lnTo>
                    <a:pt x="770596" y="292838"/>
                  </a:lnTo>
                  <a:lnTo>
                    <a:pt x="770784" y="388032"/>
                  </a:lnTo>
                  <a:lnTo>
                    <a:pt x="770971" y="433486"/>
                  </a:lnTo>
                  <a:lnTo>
                    <a:pt x="771159" y="285209"/>
                  </a:lnTo>
                  <a:lnTo>
                    <a:pt x="771533" y="308606"/>
                  </a:lnTo>
                  <a:lnTo>
                    <a:pt x="771720" y="344706"/>
                  </a:lnTo>
                  <a:lnTo>
                    <a:pt x="771906" y="330283"/>
                  </a:lnTo>
                  <a:lnTo>
                    <a:pt x="772279" y="427747"/>
                  </a:lnTo>
                  <a:lnTo>
                    <a:pt x="772465" y="395953"/>
                  </a:lnTo>
                  <a:lnTo>
                    <a:pt x="772836" y="396874"/>
                  </a:lnTo>
                  <a:lnTo>
                    <a:pt x="773022" y="328934"/>
                  </a:lnTo>
                  <a:lnTo>
                    <a:pt x="773207" y="365113"/>
                  </a:lnTo>
                  <a:lnTo>
                    <a:pt x="773392" y="469733"/>
                  </a:lnTo>
                  <a:lnTo>
                    <a:pt x="773761" y="346771"/>
                  </a:lnTo>
                  <a:lnTo>
                    <a:pt x="773946" y="323103"/>
                  </a:lnTo>
                  <a:lnTo>
                    <a:pt x="774130" y="321503"/>
                  </a:lnTo>
                  <a:lnTo>
                    <a:pt x="774314" y="356523"/>
                  </a:lnTo>
                  <a:lnTo>
                    <a:pt x="774498" y="322260"/>
                  </a:lnTo>
                  <a:lnTo>
                    <a:pt x="774681" y="305367"/>
                  </a:lnTo>
                  <a:lnTo>
                    <a:pt x="774865" y="283348"/>
                  </a:lnTo>
                  <a:lnTo>
                    <a:pt x="775048" y="376615"/>
                  </a:lnTo>
                  <a:lnTo>
                    <a:pt x="775231" y="312920"/>
                  </a:lnTo>
                  <a:lnTo>
                    <a:pt x="775779" y="478413"/>
                  </a:lnTo>
                  <a:lnTo>
                    <a:pt x="775961" y="433205"/>
                  </a:lnTo>
                  <a:lnTo>
                    <a:pt x="776325" y="298190"/>
                  </a:lnTo>
                  <a:lnTo>
                    <a:pt x="776506" y="306644"/>
                  </a:lnTo>
                  <a:lnTo>
                    <a:pt x="776688" y="318472"/>
                  </a:lnTo>
                  <a:lnTo>
                    <a:pt x="776869" y="415471"/>
                  </a:lnTo>
                  <a:lnTo>
                    <a:pt x="777050" y="281357"/>
                  </a:lnTo>
                  <a:lnTo>
                    <a:pt x="777231" y="316708"/>
                  </a:lnTo>
                  <a:lnTo>
                    <a:pt x="777412" y="368101"/>
                  </a:lnTo>
                  <a:lnTo>
                    <a:pt x="777773" y="285449"/>
                  </a:lnTo>
                  <a:lnTo>
                    <a:pt x="777953" y="377837"/>
                  </a:lnTo>
                  <a:lnTo>
                    <a:pt x="778133" y="329192"/>
                  </a:lnTo>
                  <a:lnTo>
                    <a:pt x="778671" y="429142"/>
                  </a:lnTo>
                  <a:lnTo>
                    <a:pt x="778850" y="446655"/>
                  </a:lnTo>
                  <a:lnTo>
                    <a:pt x="779029" y="274567"/>
                  </a:lnTo>
                  <a:lnTo>
                    <a:pt x="779208" y="486302"/>
                  </a:lnTo>
                  <a:lnTo>
                    <a:pt x="779387" y="352708"/>
                  </a:lnTo>
                  <a:lnTo>
                    <a:pt x="779565" y="387962"/>
                  </a:lnTo>
                  <a:lnTo>
                    <a:pt x="779921" y="130666"/>
                  </a:lnTo>
                  <a:lnTo>
                    <a:pt x="780099" y="355633"/>
                  </a:lnTo>
                  <a:lnTo>
                    <a:pt x="780277" y="297707"/>
                  </a:lnTo>
                  <a:lnTo>
                    <a:pt x="780809" y="391934"/>
                  </a:lnTo>
                  <a:lnTo>
                    <a:pt x="780986" y="376262"/>
                  </a:lnTo>
                  <a:lnTo>
                    <a:pt x="781163" y="347452"/>
                  </a:lnTo>
                  <a:lnTo>
                    <a:pt x="781339" y="437742"/>
                  </a:lnTo>
                  <a:lnTo>
                    <a:pt x="781515" y="302617"/>
                  </a:lnTo>
                  <a:lnTo>
                    <a:pt x="781692" y="319488"/>
                  </a:lnTo>
                  <a:lnTo>
                    <a:pt x="781868" y="319391"/>
                  </a:lnTo>
                  <a:lnTo>
                    <a:pt x="782219" y="399999"/>
                  </a:lnTo>
                  <a:lnTo>
                    <a:pt x="782395" y="334492"/>
                  </a:lnTo>
                  <a:lnTo>
                    <a:pt x="782570" y="343030"/>
                  </a:lnTo>
                  <a:lnTo>
                    <a:pt x="783095" y="276814"/>
                  </a:lnTo>
                  <a:lnTo>
                    <a:pt x="783269" y="404610"/>
                  </a:lnTo>
                  <a:lnTo>
                    <a:pt x="783618" y="418824"/>
                  </a:lnTo>
                  <a:lnTo>
                    <a:pt x="783792" y="322207"/>
                  </a:lnTo>
                  <a:lnTo>
                    <a:pt x="783966" y="345517"/>
                  </a:lnTo>
                  <a:lnTo>
                    <a:pt x="784140" y="378863"/>
                  </a:lnTo>
                  <a:lnTo>
                    <a:pt x="784487" y="350353"/>
                  </a:lnTo>
                  <a:lnTo>
                    <a:pt x="784660" y="304209"/>
                  </a:lnTo>
                  <a:lnTo>
                    <a:pt x="784833" y="298828"/>
                  </a:lnTo>
                  <a:lnTo>
                    <a:pt x="785006" y="396009"/>
                  </a:lnTo>
                  <a:lnTo>
                    <a:pt x="785178" y="341883"/>
                  </a:lnTo>
                  <a:lnTo>
                    <a:pt x="785351" y="346433"/>
                  </a:lnTo>
                  <a:lnTo>
                    <a:pt x="785695" y="432938"/>
                  </a:lnTo>
                  <a:lnTo>
                    <a:pt x="785867" y="296228"/>
                  </a:lnTo>
                  <a:lnTo>
                    <a:pt x="786039" y="453235"/>
                  </a:lnTo>
                  <a:lnTo>
                    <a:pt x="786724" y="313594"/>
                  </a:lnTo>
                  <a:lnTo>
                    <a:pt x="786895" y="378718"/>
                  </a:lnTo>
                  <a:lnTo>
                    <a:pt x="787066" y="326551"/>
                  </a:lnTo>
                  <a:lnTo>
                    <a:pt x="787407" y="385340"/>
                  </a:lnTo>
                  <a:lnTo>
                    <a:pt x="787577" y="467711"/>
                  </a:lnTo>
                  <a:lnTo>
                    <a:pt x="787917" y="326683"/>
                  </a:lnTo>
                  <a:lnTo>
                    <a:pt x="788087" y="415182"/>
                  </a:lnTo>
                  <a:lnTo>
                    <a:pt x="788256" y="327188"/>
                  </a:lnTo>
                  <a:lnTo>
                    <a:pt x="788426" y="301978"/>
                  </a:lnTo>
                  <a:lnTo>
                    <a:pt x="788764" y="368875"/>
                  </a:lnTo>
                  <a:lnTo>
                    <a:pt x="788933" y="413907"/>
                  </a:lnTo>
                  <a:lnTo>
                    <a:pt x="789607" y="326511"/>
                  </a:lnTo>
                  <a:lnTo>
                    <a:pt x="789775" y="408118"/>
                  </a:lnTo>
                  <a:lnTo>
                    <a:pt x="789943" y="367443"/>
                  </a:lnTo>
                  <a:lnTo>
                    <a:pt x="790111" y="456735"/>
                  </a:lnTo>
                  <a:lnTo>
                    <a:pt x="790278" y="401142"/>
                  </a:lnTo>
                  <a:lnTo>
                    <a:pt x="790446" y="361102"/>
                  </a:lnTo>
                  <a:lnTo>
                    <a:pt x="790780" y="387201"/>
                  </a:lnTo>
                  <a:lnTo>
                    <a:pt x="790947" y="336253"/>
                  </a:lnTo>
                  <a:lnTo>
                    <a:pt x="791114" y="315245"/>
                  </a:lnTo>
                  <a:lnTo>
                    <a:pt x="791779" y="360731"/>
                  </a:lnTo>
                  <a:lnTo>
                    <a:pt x="791945" y="367465"/>
                  </a:lnTo>
                  <a:lnTo>
                    <a:pt x="792111" y="425824"/>
                  </a:lnTo>
                  <a:lnTo>
                    <a:pt x="792442" y="341164"/>
                  </a:lnTo>
                  <a:lnTo>
                    <a:pt x="792607" y="408173"/>
                  </a:lnTo>
                  <a:lnTo>
                    <a:pt x="792772" y="284393"/>
                  </a:lnTo>
                  <a:lnTo>
                    <a:pt x="793102" y="425242"/>
                  </a:lnTo>
                  <a:lnTo>
                    <a:pt x="793267" y="359150"/>
                  </a:lnTo>
                  <a:lnTo>
                    <a:pt x="793431" y="375718"/>
                  </a:lnTo>
                  <a:lnTo>
                    <a:pt x="793760" y="302493"/>
                  </a:lnTo>
                  <a:lnTo>
                    <a:pt x="793924" y="341630"/>
                  </a:lnTo>
                  <a:lnTo>
                    <a:pt x="794088" y="310717"/>
                  </a:lnTo>
                  <a:lnTo>
                    <a:pt x="794251" y="309418"/>
                  </a:lnTo>
                  <a:lnTo>
                    <a:pt x="794578" y="490826"/>
                  </a:lnTo>
                  <a:lnTo>
                    <a:pt x="794742" y="319100"/>
                  </a:lnTo>
                  <a:lnTo>
                    <a:pt x="795393" y="455564"/>
                  </a:lnTo>
                  <a:lnTo>
                    <a:pt x="795555" y="339598"/>
                  </a:lnTo>
                  <a:lnTo>
                    <a:pt x="795718" y="441829"/>
                  </a:lnTo>
                  <a:lnTo>
                    <a:pt x="796042" y="339654"/>
                  </a:lnTo>
                  <a:lnTo>
                    <a:pt x="796204" y="415780"/>
                  </a:lnTo>
                  <a:lnTo>
                    <a:pt x="796365" y="291336"/>
                  </a:lnTo>
                  <a:lnTo>
                    <a:pt x="796527" y="495458"/>
                  </a:lnTo>
                  <a:lnTo>
                    <a:pt x="796688" y="369917"/>
                  </a:lnTo>
                  <a:lnTo>
                    <a:pt x="796850" y="333458"/>
                  </a:lnTo>
                  <a:lnTo>
                    <a:pt x="797011" y="329262"/>
                  </a:lnTo>
                  <a:lnTo>
                    <a:pt x="797172" y="522037"/>
                  </a:lnTo>
                  <a:lnTo>
                    <a:pt x="797493" y="405310"/>
                  </a:lnTo>
                  <a:lnTo>
                    <a:pt x="797653" y="445905"/>
                  </a:lnTo>
                  <a:lnTo>
                    <a:pt x="797974" y="319178"/>
                  </a:lnTo>
                  <a:lnTo>
                    <a:pt x="798134" y="349844"/>
                  </a:lnTo>
                  <a:lnTo>
                    <a:pt x="798294" y="357122"/>
                  </a:lnTo>
                  <a:lnTo>
                    <a:pt x="798613" y="332150"/>
                  </a:lnTo>
                  <a:lnTo>
                    <a:pt x="798932" y="383855"/>
                  </a:lnTo>
                  <a:lnTo>
                    <a:pt x="799091" y="429962"/>
                  </a:lnTo>
                  <a:lnTo>
                    <a:pt x="799250" y="291182"/>
                  </a:lnTo>
                  <a:lnTo>
                    <a:pt x="799568" y="459462"/>
                  </a:lnTo>
                  <a:lnTo>
                    <a:pt x="799726" y="351697"/>
                  </a:lnTo>
                  <a:lnTo>
                    <a:pt x="799885" y="416056"/>
                  </a:lnTo>
                  <a:lnTo>
                    <a:pt x="800043" y="133628"/>
                  </a:lnTo>
                  <a:lnTo>
                    <a:pt x="800359" y="301375"/>
                  </a:lnTo>
                  <a:lnTo>
                    <a:pt x="800517" y="325924"/>
                  </a:lnTo>
                  <a:lnTo>
                    <a:pt x="800832" y="467893"/>
                  </a:lnTo>
                  <a:lnTo>
                    <a:pt x="800989" y="312417"/>
                  </a:lnTo>
                  <a:lnTo>
                    <a:pt x="801147" y="355146"/>
                  </a:lnTo>
                  <a:lnTo>
                    <a:pt x="801304" y="398615"/>
                  </a:lnTo>
                  <a:lnTo>
                    <a:pt x="801461" y="526390"/>
                  </a:lnTo>
                  <a:lnTo>
                    <a:pt x="801617" y="314934"/>
                  </a:lnTo>
                  <a:lnTo>
                    <a:pt x="801774" y="336679"/>
                  </a:lnTo>
                  <a:lnTo>
                    <a:pt x="801931" y="409859"/>
                  </a:lnTo>
                  <a:lnTo>
                    <a:pt x="802399" y="332065"/>
                  </a:lnTo>
                  <a:lnTo>
                    <a:pt x="802555" y="347868"/>
                  </a:lnTo>
                  <a:lnTo>
                    <a:pt x="802711" y="368875"/>
                  </a:lnTo>
                  <a:lnTo>
                    <a:pt x="802867" y="351347"/>
                  </a:lnTo>
                  <a:lnTo>
                    <a:pt x="803178" y="542093"/>
                  </a:lnTo>
                  <a:lnTo>
                    <a:pt x="803333" y="335391"/>
                  </a:lnTo>
                  <a:lnTo>
                    <a:pt x="803488" y="427178"/>
                  </a:lnTo>
                  <a:lnTo>
                    <a:pt x="803952" y="285585"/>
                  </a:lnTo>
                  <a:lnTo>
                    <a:pt x="804107" y="301709"/>
                  </a:lnTo>
                  <a:lnTo>
                    <a:pt x="804261" y="354979"/>
                  </a:lnTo>
                  <a:lnTo>
                    <a:pt x="804724" y="347711"/>
                  </a:lnTo>
                  <a:lnTo>
                    <a:pt x="804877" y="387819"/>
                  </a:lnTo>
                  <a:lnTo>
                    <a:pt x="805031" y="367146"/>
                  </a:lnTo>
                  <a:lnTo>
                    <a:pt x="805338" y="389980"/>
                  </a:lnTo>
                  <a:lnTo>
                    <a:pt x="805491" y="334099"/>
                  </a:lnTo>
                  <a:lnTo>
                    <a:pt x="805644" y="323828"/>
                  </a:lnTo>
                  <a:lnTo>
                    <a:pt x="805950" y="420727"/>
                  </a:lnTo>
                  <a:lnTo>
                    <a:pt x="806103" y="382738"/>
                  </a:lnTo>
                  <a:lnTo>
                    <a:pt x="806256" y="398623"/>
                  </a:lnTo>
                  <a:lnTo>
                    <a:pt x="806408" y="370658"/>
                  </a:lnTo>
                  <a:lnTo>
                    <a:pt x="806560" y="465680"/>
                  </a:lnTo>
                  <a:lnTo>
                    <a:pt x="806865" y="377796"/>
                  </a:lnTo>
                  <a:lnTo>
                    <a:pt x="807017" y="275348"/>
                  </a:lnTo>
                  <a:lnTo>
                    <a:pt x="807320" y="430069"/>
                  </a:lnTo>
                  <a:lnTo>
                    <a:pt x="807623" y="353470"/>
                  </a:lnTo>
                  <a:lnTo>
                    <a:pt x="807774" y="342784"/>
                  </a:lnTo>
                  <a:lnTo>
                    <a:pt x="807925" y="415596"/>
                  </a:lnTo>
                  <a:lnTo>
                    <a:pt x="808076" y="318915"/>
                  </a:lnTo>
                  <a:lnTo>
                    <a:pt x="808227" y="409322"/>
                  </a:lnTo>
                  <a:lnTo>
                    <a:pt x="808378" y="345907"/>
                  </a:lnTo>
                  <a:lnTo>
                    <a:pt x="808679" y="315645"/>
                  </a:lnTo>
                  <a:lnTo>
                    <a:pt x="808979" y="353379"/>
                  </a:lnTo>
                  <a:lnTo>
                    <a:pt x="809129" y="477588"/>
                  </a:lnTo>
                  <a:lnTo>
                    <a:pt x="809429" y="308040"/>
                  </a:lnTo>
                  <a:lnTo>
                    <a:pt x="809728" y="350705"/>
                  </a:lnTo>
                  <a:lnTo>
                    <a:pt x="809878" y="357623"/>
                  </a:lnTo>
                  <a:lnTo>
                    <a:pt x="810325" y="264831"/>
                  </a:lnTo>
                  <a:lnTo>
                    <a:pt x="810474" y="538482"/>
                  </a:lnTo>
                  <a:lnTo>
                    <a:pt x="810623" y="348378"/>
                  </a:lnTo>
                  <a:lnTo>
                    <a:pt x="810771" y="331401"/>
                  </a:lnTo>
                  <a:lnTo>
                    <a:pt x="810920" y="422345"/>
                  </a:lnTo>
                  <a:lnTo>
                    <a:pt x="811216" y="363791"/>
                  </a:lnTo>
                  <a:lnTo>
                    <a:pt x="811365" y="436483"/>
                  </a:lnTo>
                  <a:lnTo>
                    <a:pt x="811513" y="304556"/>
                  </a:lnTo>
                  <a:lnTo>
                    <a:pt x="811660" y="474467"/>
                  </a:lnTo>
                  <a:lnTo>
                    <a:pt x="811956" y="356191"/>
                  </a:lnTo>
                  <a:lnTo>
                    <a:pt x="812103" y="404736"/>
                  </a:lnTo>
                  <a:lnTo>
                    <a:pt x="812545" y="292538"/>
                  </a:lnTo>
                  <a:lnTo>
                    <a:pt x="812692" y="307394"/>
                  </a:lnTo>
                  <a:lnTo>
                    <a:pt x="812839" y="341021"/>
                  </a:lnTo>
                  <a:lnTo>
                    <a:pt x="813278" y="320152"/>
                  </a:lnTo>
                  <a:lnTo>
                    <a:pt x="813425" y="316264"/>
                  </a:lnTo>
                  <a:lnTo>
                    <a:pt x="813571" y="387440"/>
                  </a:lnTo>
                  <a:lnTo>
                    <a:pt x="813717" y="302828"/>
                  </a:lnTo>
                  <a:lnTo>
                    <a:pt x="814009" y="332378"/>
                  </a:lnTo>
                  <a:lnTo>
                    <a:pt x="814154" y="423794"/>
                  </a:lnTo>
                  <a:lnTo>
                    <a:pt x="814300" y="304196"/>
                  </a:lnTo>
                  <a:lnTo>
                    <a:pt x="814445" y="460665"/>
                  </a:lnTo>
                  <a:lnTo>
                    <a:pt x="814736" y="455599"/>
                  </a:lnTo>
                  <a:lnTo>
                    <a:pt x="814881" y="398960"/>
                  </a:lnTo>
                  <a:lnTo>
                    <a:pt x="815171" y="433709"/>
                  </a:lnTo>
                  <a:lnTo>
                    <a:pt x="815460" y="293496"/>
                  </a:lnTo>
                  <a:lnTo>
                    <a:pt x="815605" y="290829"/>
                  </a:lnTo>
                  <a:lnTo>
                    <a:pt x="815749" y="369104"/>
                  </a:lnTo>
                  <a:lnTo>
                    <a:pt x="816181" y="284661"/>
                  </a:lnTo>
                  <a:lnTo>
                    <a:pt x="816325" y="304301"/>
                  </a:lnTo>
                  <a:lnTo>
                    <a:pt x="816899" y="409727"/>
                  </a:lnTo>
                  <a:lnTo>
                    <a:pt x="817043" y="327204"/>
                  </a:lnTo>
                  <a:lnTo>
                    <a:pt x="817186" y="428816"/>
                  </a:lnTo>
                  <a:lnTo>
                    <a:pt x="817614" y="375878"/>
                  </a:lnTo>
                  <a:lnTo>
                    <a:pt x="817757" y="393647"/>
                  </a:lnTo>
                  <a:lnTo>
                    <a:pt x="818042" y="129204"/>
                  </a:lnTo>
                  <a:lnTo>
                    <a:pt x="818327" y="370007"/>
                  </a:lnTo>
                  <a:lnTo>
                    <a:pt x="818469" y="340302"/>
                  </a:lnTo>
                  <a:lnTo>
                    <a:pt x="818894" y="527803"/>
                  </a:lnTo>
                  <a:lnTo>
                    <a:pt x="819036" y="282199"/>
                  </a:lnTo>
                  <a:lnTo>
                    <a:pt x="819177" y="337799"/>
                  </a:lnTo>
                  <a:lnTo>
                    <a:pt x="819319" y="403945"/>
                  </a:lnTo>
                  <a:lnTo>
                    <a:pt x="819742" y="292853"/>
                  </a:lnTo>
                  <a:lnTo>
                    <a:pt x="819883" y="359754"/>
                  </a:lnTo>
                  <a:lnTo>
                    <a:pt x="820024" y="341009"/>
                  </a:lnTo>
                  <a:lnTo>
                    <a:pt x="820164" y="304852"/>
                  </a:lnTo>
                  <a:lnTo>
                    <a:pt x="820305" y="645550"/>
                  </a:lnTo>
                  <a:lnTo>
                    <a:pt x="820585" y="324092"/>
                  </a:lnTo>
                  <a:lnTo>
                    <a:pt x="820726" y="289735"/>
                  </a:lnTo>
                  <a:lnTo>
                    <a:pt x="821285" y="472532"/>
                  </a:lnTo>
                  <a:lnTo>
                    <a:pt x="821425" y="432146"/>
                  </a:lnTo>
                  <a:lnTo>
                    <a:pt x="821982" y="316712"/>
                  </a:lnTo>
                  <a:lnTo>
                    <a:pt x="822121" y="358095"/>
                  </a:lnTo>
                  <a:lnTo>
                    <a:pt x="822399" y="538830"/>
                  </a:lnTo>
                  <a:lnTo>
                    <a:pt x="822538" y="274418"/>
                  </a:lnTo>
                  <a:lnTo>
                    <a:pt x="822677" y="282805"/>
                  </a:lnTo>
                  <a:lnTo>
                    <a:pt x="822815" y="312516"/>
                  </a:lnTo>
                  <a:lnTo>
                    <a:pt x="823092" y="281437"/>
                  </a:lnTo>
                  <a:lnTo>
                    <a:pt x="823368" y="388774"/>
                  </a:lnTo>
                  <a:lnTo>
                    <a:pt x="823506" y="459564"/>
                  </a:lnTo>
                  <a:lnTo>
                    <a:pt x="823781" y="299726"/>
                  </a:lnTo>
                  <a:lnTo>
                    <a:pt x="824056" y="609393"/>
                  </a:lnTo>
                  <a:lnTo>
                    <a:pt x="824194" y="385407"/>
                  </a:lnTo>
                  <a:lnTo>
                    <a:pt x="824331" y="450543"/>
                  </a:lnTo>
                  <a:lnTo>
                    <a:pt x="824605" y="348456"/>
                  </a:lnTo>
                  <a:lnTo>
                    <a:pt x="824879" y="358094"/>
                  </a:lnTo>
                  <a:lnTo>
                    <a:pt x="825016" y="306182"/>
                  </a:lnTo>
                  <a:lnTo>
                    <a:pt x="825152" y="299902"/>
                  </a:lnTo>
                  <a:lnTo>
                    <a:pt x="825289" y="430323"/>
                  </a:lnTo>
                  <a:lnTo>
                    <a:pt x="825562" y="342343"/>
                  </a:lnTo>
                  <a:lnTo>
                    <a:pt x="825698" y="391531"/>
                  </a:lnTo>
                  <a:lnTo>
                    <a:pt x="826106" y="326065"/>
                  </a:lnTo>
                  <a:lnTo>
                    <a:pt x="826242" y="346596"/>
                  </a:lnTo>
                  <a:lnTo>
                    <a:pt x="826377" y="318913"/>
                  </a:lnTo>
                  <a:lnTo>
                    <a:pt x="826648" y="419547"/>
                  </a:lnTo>
                  <a:lnTo>
                    <a:pt x="827054" y="297380"/>
                  </a:lnTo>
                  <a:lnTo>
                    <a:pt x="827189" y="337041"/>
                  </a:lnTo>
                  <a:lnTo>
                    <a:pt x="827324" y="283063"/>
                  </a:lnTo>
                  <a:lnTo>
                    <a:pt x="827458" y="381525"/>
                  </a:lnTo>
                  <a:lnTo>
                    <a:pt x="827728" y="321408"/>
                  </a:lnTo>
                  <a:lnTo>
                    <a:pt x="827862" y="400615"/>
                  </a:lnTo>
                  <a:lnTo>
                    <a:pt x="828399" y="305843"/>
                  </a:lnTo>
                  <a:lnTo>
                    <a:pt x="828533" y="352436"/>
                  </a:lnTo>
                  <a:lnTo>
                    <a:pt x="828934" y="297636"/>
                  </a:lnTo>
                  <a:lnTo>
                    <a:pt x="829201" y="363378"/>
                  </a:lnTo>
                  <a:lnTo>
                    <a:pt x="829334" y="392107"/>
                  </a:lnTo>
                  <a:lnTo>
                    <a:pt x="829600" y="306176"/>
                  </a:lnTo>
                  <a:lnTo>
                    <a:pt x="829866" y="391285"/>
                  </a:lnTo>
                  <a:lnTo>
                    <a:pt x="829999" y="369972"/>
                  </a:lnTo>
                  <a:lnTo>
                    <a:pt x="830397" y="433692"/>
                  </a:lnTo>
                  <a:lnTo>
                    <a:pt x="830529" y="295445"/>
                  </a:lnTo>
                  <a:lnTo>
                    <a:pt x="830662" y="393191"/>
                  </a:lnTo>
                  <a:lnTo>
                    <a:pt x="830794" y="335514"/>
                  </a:lnTo>
                  <a:lnTo>
                    <a:pt x="830926" y="315057"/>
                  </a:lnTo>
                  <a:lnTo>
                    <a:pt x="831058" y="424124"/>
                  </a:lnTo>
                  <a:lnTo>
                    <a:pt x="831321" y="372264"/>
                  </a:lnTo>
                  <a:lnTo>
                    <a:pt x="831453" y="533779"/>
                  </a:lnTo>
                  <a:lnTo>
                    <a:pt x="831716" y="289133"/>
                  </a:lnTo>
                  <a:lnTo>
                    <a:pt x="832110" y="352071"/>
                  </a:lnTo>
                  <a:lnTo>
                    <a:pt x="832241" y="392331"/>
                  </a:lnTo>
                  <a:lnTo>
                    <a:pt x="832503" y="328168"/>
                  </a:lnTo>
                  <a:lnTo>
                    <a:pt x="832764" y="352131"/>
                  </a:lnTo>
                  <a:lnTo>
                    <a:pt x="832895" y="301066"/>
                  </a:lnTo>
                  <a:lnTo>
                    <a:pt x="833025" y="284780"/>
                  </a:lnTo>
                  <a:lnTo>
                    <a:pt x="833156" y="507771"/>
                  </a:lnTo>
                  <a:lnTo>
                    <a:pt x="833546" y="357698"/>
                  </a:lnTo>
                  <a:lnTo>
                    <a:pt x="833676" y="360354"/>
                  </a:lnTo>
                  <a:lnTo>
                    <a:pt x="833936" y="392559"/>
                  </a:lnTo>
                  <a:lnTo>
                    <a:pt x="834065" y="318633"/>
                  </a:lnTo>
                  <a:lnTo>
                    <a:pt x="834195" y="343585"/>
                  </a:lnTo>
                  <a:lnTo>
                    <a:pt x="834324" y="129841"/>
                  </a:lnTo>
                  <a:lnTo>
                    <a:pt x="834841" y="405309"/>
                  </a:lnTo>
                  <a:lnTo>
                    <a:pt x="834970" y="307836"/>
                  </a:lnTo>
                  <a:lnTo>
                    <a:pt x="835099" y="396925"/>
                  </a:lnTo>
                  <a:lnTo>
                    <a:pt x="835357" y="406527"/>
                  </a:lnTo>
                  <a:lnTo>
                    <a:pt x="835485" y="286139"/>
                  </a:lnTo>
                  <a:lnTo>
                    <a:pt x="835614" y="322126"/>
                  </a:lnTo>
                  <a:lnTo>
                    <a:pt x="835742" y="378065"/>
                  </a:lnTo>
                  <a:lnTo>
                    <a:pt x="835999" y="436030"/>
                  </a:lnTo>
                  <a:lnTo>
                    <a:pt x="836255" y="284600"/>
                  </a:lnTo>
                  <a:lnTo>
                    <a:pt x="836383" y="311193"/>
                  </a:lnTo>
                  <a:lnTo>
                    <a:pt x="836510" y="327683"/>
                  </a:lnTo>
                  <a:lnTo>
                    <a:pt x="836766" y="319571"/>
                  </a:lnTo>
                  <a:lnTo>
                    <a:pt x="837148" y="414296"/>
                  </a:lnTo>
                  <a:lnTo>
                    <a:pt x="837275" y="383573"/>
                  </a:lnTo>
                  <a:lnTo>
                    <a:pt x="837530" y="486034"/>
                  </a:lnTo>
                  <a:lnTo>
                    <a:pt x="837657" y="305183"/>
                  </a:lnTo>
                  <a:lnTo>
                    <a:pt x="837783" y="353999"/>
                  </a:lnTo>
                  <a:lnTo>
                    <a:pt x="837910" y="348444"/>
                  </a:lnTo>
                  <a:lnTo>
                    <a:pt x="838163" y="430750"/>
                  </a:lnTo>
                  <a:lnTo>
                    <a:pt x="838290" y="309467"/>
                  </a:lnTo>
                  <a:lnTo>
                    <a:pt x="838543" y="388299"/>
                  </a:lnTo>
                  <a:lnTo>
                    <a:pt x="838669" y="322240"/>
                  </a:lnTo>
                  <a:lnTo>
                    <a:pt x="838921" y="395884"/>
                  </a:lnTo>
                  <a:lnTo>
                    <a:pt x="839047" y="288917"/>
                  </a:lnTo>
                  <a:lnTo>
                    <a:pt x="839299" y="291611"/>
                  </a:lnTo>
                  <a:lnTo>
                    <a:pt x="839424" y="342487"/>
                  </a:lnTo>
                  <a:lnTo>
                    <a:pt x="839801" y="431527"/>
                  </a:lnTo>
                  <a:lnTo>
                    <a:pt x="840051" y="290381"/>
                  </a:lnTo>
                  <a:lnTo>
                    <a:pt x="840176" y="337515"/>
                  </a:lnTo>
                  <a:lnTo>
                    <a:pt x="840301" y="389893"/>
                  </a:lnTo>
                  <a:lnTo>
                    <a:pt x="840426" y="287456"/>
                  </a:lnTo>
                  <a:lnTo>
                    <a:pt x="840676" y="315795"/>
                  </a:lnTo>
                  <a:lnTo>
                    <a:pt x="840800" y="308372"/>
                  </a:lnTo>
                  <a:lnTo>
                    <a:pt x="841422" y="413566"/>
                  </a:lnTo>
                  <a:lnTo>
                    <a:pt x="841546" y="375666"/>
                  </a:lnTo>
                  <a:lnTo>
                    <a:pt x="841794" y="319008"/>
                  </a:lnTo>
                  <a:lnTo>
                    <a:pt x="842166" y="399386"/>
                  </a:lnTo>
                  <a:lnTo>
                    <a:pt x="842289" y="378640"/>
                  </a:lnTo>
                  <a:lnTo>
                    <a:pt x="842413" y="304450"/>
                  </a:lnTo>
                  <a:lnTo>
                    <a:pt x="842536" y="385925"/>
                  </a:lnTo>
                  <a:lnTo>
                    <a:pt x="842906" y="309110"/>
                  </a:lnTo>
                  <a:lnTo>
                    <a:pt x="843029" y="332059"/>
                  </a:lnTo>
                  <a:lnTo>
                    <a:pt x="843275" y="385220"/>
                  </a:lnTo>
                  <a:lnTo>
                    <a:pt x="843520" y="300016"/>
                  </a:lnTo>
                  <a:lnTo>
                    <a:pt x="843643" y="364102"/>
                  </a:lnTo>
                  <a:lnTo>
                    <a:pt x="843765" y="305614"/>
                  </a:lnTo>
                  <a:lnTo>
                    <a:pt x="843887" y="550654"/>
                  </a:lnTo>
                  <a:lnTo>
                    <a:pt x="844376" y="315333"/>
                  </a:lnTo>
                  <a:lnTo>
                    <a:pt x="844498" y="309528"/>
                  </a:lnTo>
                  <a:lnTo>
                    <a:pt x="844620" y="456899"/>
                  </a:lnTo>
                  <a:lnTo>
                    <a:pt x="844985" y="317171"/>
                  </a:lnTo>
                  <a:lnTo>
                    <a:pt x="845107" y="305463"/>
                  </a:lnTo>
                  <a:lnTo>
                    <a:pt x="845350" y="263414"/>
                  </a:lnTo>
                  <a:lnTo>
                    <a:pt x="845713" y="386024"/>
                  </a:lnTo>
                  <a:lnTo>
                    <a:pt x="845834" y="343058"/>
                  </a:lnTo>
                  <a:lnTo>
                    <a:pt x="846076" y="393122"/>
                  </a:lnTo>
                  <a:lnTo>
                    <a:pt x="846438" y="338638"/>
                  </a:lnTo>
                  <a:lnTo>
                    <a:pt x="846559" y="362172"/>
                  </a:lnTo>
                  <a:lnTo>
                    <a:pt x="846679" y="317128"/>
                  </a:lnTo>
                  <a:lnTo>
                    <a:pt x="846800" y="474993"/>
                  </a:lnTo>
                  <a:lnTo>
                    <a:pt x="847160" y="367675"/>
                  </a:lnTo>
                  <a:lnTo>
                    <a:pt x="847280" y="329505"/>
                  </a:lnTo>
                  <a:lnTo>
                    <a:pt x="847400" y="291606"/>
                  </a:lnTo>
                  <a:lnTo>
                    <a:pt x="847640" y="504000"/>
                  </a:lnTo>
                  <a:lnTo>
                    <a:pt x="847879" y="293643"/>
                  </a:lnTo>
                  <a:lnTo>
                    <a:pt x="847998" y="380919"/>
                  </a:lnTo>
                  <a:lnTo>
                    <a:pt x="848356" y="321173"/>
                  </a:lnTo>
                  <a:lnTo>
                    <a:pt x="848595" y="346761"/>
                  </a:lnTo>
                  <a:lnTo>
                    <a:pt x="848714" y="357423"/>
                  </a:lnTo>
                  <a:lnTo>
                    <a:pt x="849189" y="132216"/>
                  </a:lnTo>
                  <a:lnTo>
                    <a:pt x="849308" y="358598"/>
                  </a:lnTo>
                  <a:lnTo>
                    <a:pt x="849426" y="324240"/>
                  </a:lnTo>
                  <a:lnTo>
                    <a:pt x="849781" y="269983"/>
                  </a:lnTo>
                  <a:lnTo>
                    <a:pt x="850017" y="438550"/>
                  </a:lnTo>
                  <a:lnTo>
                    <a:pt x="850135" y="316635"/>
                  </a:lnTo>
                  <a:lnTo>
                    <a:pt x="850253" y="318237"/>
                  </a:lnTo>
                  <a:lnTo>
                    <a:pt x="850724" y="446927"/>
                  </a:lnTo>
                  <a:lnTo>
                    <a:pt x="850842" y="366766"/>
                  </a:lnTo>
                  <a:lnTo>
                    <a:pt x="850959" y="339047"/>
                  </a:lnTo>
                  <a:lnTo>
                    <a:pt x="851077" y="362997"/>
                  </a:lnTo>
                  <a:lnTo>
                    <a:pt x="851545" y="276940"/>
                  </a:lnTo>
                  <a:lnTo>
                    <a:pt x="851662" y="354330"/>
                  </a:lnTo>
                  <a:lnTo>
                    <a:pt x="851896" y="267737"/>
                  </a:lnTo>
                  <a:lnTo>
                    <a:pt x="852129" y="419486"/>
                  </a:lnTo>
                  <a:lnTo>
                    <a:pt x="852246" y="271036"/>
                  </a:lnTo>
                  <a:lnTo>
                    <a:pt x="852362" y="285983"/>
                  </a:lnTo>
                  <a:lnTo>
                    <a:pt x="852828" y="429002"/>
                  </a:lnTo>
                  <a:lnTo>
                    <a:pt x="852944" y="393287"/>
                  </a:lnTo>
                  <a:lnTo>
                    <a:pt x="853060" y="320375"/>
                  </a:lnTo>
                  <a:lnTo>
                    <a:pt x="853291" y="446340"/>
                  </a:lnTo>
                  <a:lnTo>
                    <a:pt x="853639" y="292235"/>
                  </a:lnTo>
                  <a:lnTo>
                    <a:pt x="853754" y="327030"/>
                  </a:lnTo>
                  <a:lnTo>
                    <a:pt x="853870" y="406263"/>
                  </a:lnTo>
                  <a:lnTo>
                    <a:pt x="854331" y="292566"/>
                  </a:lnTo>
                  <a:lnTo>
                    <a:pt x="854446" y="364404"/>
                  </a:lnTo>
                  <a:lnTo>
                    <a:pt x="854561" y="318683"/>
                  </a:lnTo>
                  <a:lnTo>
                    <a:pt x="855135" y="468130"/>
                  </a:lnTo>
                  <a:lnTo>
                    <a:pt x="855249" y="312968"/>
                  </a:lnTo>
                  <a:lnTo>
                    <a:pt x="855821" y="429923"/>
                  </a:lnTo>
                  <a:lnTo>
                    <a:pt x="855935" y="420656"/>
                  </a:lnTo>
                  <a:lnTo>
                    <a:pt x="856049" y="292862"/>
                  </a:lnTo>
                  <a:lnTo>
                    <a:pt x="856390" y="432856"/>
                  </a:lnTo>
                  <a:lnTo>
                    <a:pt x="856618" y="377610"/>
                  </a:lnTo>
                  <a:lnTo>
                    <a:pt x="856731" y="300314"/>
                  </a:lnTo>
                  <a:lnTo>
                    <a:pt x="857185" y="428704"/>
                  </a:lnTo>
                  <a:lnTo>
                    <a:pt x="857298" y="424548"/>
                  </a:lnTo>
                  <a:lnTo>
                    <a:pt x="857411" y="328934"/>
                  </a:lnTo>
                  <a:lnTo>
                    <a:pt x="857637" y="366829"/>
                  </a:lnTo>
                  <a:lnTo>
                    <a:pt x="857863" y="322560"/>
                  </a:lnTo>
                  <a:lnTo>
                    <a:pt x="857975" y="349202"/>
                  </a:lnTo>
                  <a:lnTo>
                    <a:pt x="858088" y="452777"/>
                  </a:lnTo>
                  <a:lnTo>
                    <a:pt x="858762" y="303675"/>
                  </a:lnTo>
                  <a:lnTo>
                    <a:pt x="858874" y="379923"/>
                  </a:lnTo>
                  <a:lnTo>
                    <a:pt x="859210" y="421452"/>
                  </a:lnTo>
                  <a:lnTo>
                    <a:pt x="859322" y="269808"/>
                  </a:lnTo>
                  <a:lnTo>
                    <a:pt x="859434" y="386404"/>
                  </a:lnTo>
                  <a:lnTo>
                    <a:pt x="859546" y="290022"/>
                  </a:lnTo>
                  <a:lnTo>
                    <a:pt x="859880" y="377309"/>
                  </a:lnTo>
                  <a:lnTo>
                    <a:pt x="859992" y="280653"/>
                  </a:lnTo>
                  <a:lnTo>
                    <a:pt x="860214" y="315261"/>
                  </a:lnTo>
                  <a:lnTo>
                    <a:pt x="860326" y="330095"/>
                  </a:lnTo>
                  <a:lnTo>
                    <a:pt x="860659" y="412310"/>
                  </a:lnTo>
                  <a:lnTo>
                    <a:pt x="860770" y="278763"/>
                  </a:lnTo>
                  <a:lnTo>
                    <a:pt x="860880" y="306617"/>
                  </a:lnTo>
                  <a:lnTo>
                    <a:pt x="860991" y="328894"/>
                  </a:lnTo>
                  <a:lnTo>
                    <a:pt x="861102" y="310393"/>
                  </a:lnTo>
                  <a:lnTo>
                    <a:pt x="861323" y="393630"/>
                  </a:lnTo>
                  <a:lnTo>
                    <a:pt x="861654" y="321602"/>
                  </a:lnTo>
                  <a:lnTo>
                    <a:pt x="861764" y="306944"/>
                  </a:lnTo>
                  <a:lnTo>
                    <a:pt x="861874" y="409529"/>
                  </a:lnTo>
                  <a:lnTo>
                    <a:pt x="861985" y="282173"/>
                  </a:lnTo>
                  <a:lnTo>
                    <a:pt x="862315" y="301903"/>
                  </a:lnTo>
                  <a:lnTo>
                    <a:pt x="862424" y="363663"/>
                  </a:lnTo>
                  <a:lnTo>
                    <a:pt x="862863" y="131479"/>
                  </a:lnTo>
                  <a:lnTo>
                    <a:pt x="863082" y="466737"/>
                  </a:lnTo>
                  <a:lnTo>
                    <a:pt x="863191" y="316015"/>
                  </a:lnTo>
                  <a:lnTo>
                    <a:pt x="863628" y="378644"/>
                  </a:lnTo>
                  <a:lnTo>
                    <a:pt x="863737" y="334847"/>
                  </a:lnTo>
                  <a:lnTo>
                    <a:pt x="863846" y="331461"/>
                  </a:lnTo>
                  <a:lnTo>
                    <a:pt x="863955" y="290229"/>
                  </a:lnTo>
                  <a:lnTo>
                    <a:pt x="864498" y="414895"/>
                  </a:lnTo>
                  <a:lnTo>
                    <a:pt x="864606" y="360715"/>
                  </a:lnTo>
                  <a:lnTo>
                    <a:pt x="864715" y="282346"/>
                  </a:lnTo>
                  <a:lnTo>
                    <a:pt x="864931" y="386996"/>
                  </a:lnTo>
                  <a:lnTo>
                    <a:pt x="865255" y="306179"/>
                  </a:lnTo>
                  <a:lnTo>
                    <a:pt x="865363" y="362776"/>
                  </a:lnTo>
                  <a:lnTo>
                    <a:pt x="865579" y="407234"/>
                  </a:lnTo>
                  <a:lnTo>
                    <a:pt x="865794" y="316627"/>
                  </a:lnTo>
                  <a:lnTo>
                    <a:pt x="865902" y="360677"/>
                  </a:lnTo>
                  <a:lnTo>
                    <a:pt x="866010" y="300215"/>
                  </a:lnTo>
                  <a:lnTo>
                    <a:pt x="866332" y="331424"/>
                  </a:lnTo>
                  <a:lnTo>
                    <a:pt x="866546" y="297069"/>
                  </a:lnTo>
                  <a:lnTo>
                    <a:pt x="866653" y="317016"/>
                  </a:lnTo>
                  <a:lnTo>
                    <a:pt x="866760" y="297364"/>
                  </a:lnTo>
                  <a:lnTo>
                    <a:pt x="867081" y="291647"/>
                  </a:lnTo>
                  <a:lnTo>
                    <a:pt x="867188" y="364333"/>
                  </a:lnTo>
                  <a:lnTo>
                    <a:pt x="867401" y="321278"/>
                  </a:lnTo>
                  <a:lnTo>
                    <a:pt x="867508" y="326389"/>
                  </a:lnTo>
                  <a:lnTo>
                    <a:pt x="867827" y="435439"/>
                  </a:lnTo>
                  <a:lnTo>
                    <a:pt x="867934" y="284949"/>
                  </a:lnTo>
                  <a:lnTo>
                    <a:pt x="868146" y="321582"/>
                  </a:lnTo>
                  <a:lnTo>
                    <a:pt x="868252" y="441378"/>
                  </a:lnTo>
                  <a:lnTo>
                    <a:pt x="868676" y="290319"/>
                  </a:lnTo>
                  <a:lnTo>
                    <a:pt x="868782" y="342202"/>
                  </a:lnTo>
                  <a:lnTo>
                    <a:pt x="868888" y="369713"/>
                  </a:lnTo>
                  <a:lnTo>
                    <a:pt x="868994" y="274822"/>
                  </a:lnTo>
                  <a:lnTo>
                    <a:pt x="869521" y="347314"/>
                  </a:lnTo>
                  <a:lnTo>
                    <a:pt x="869626" y="349373"/>
                  </a:lnTo>
                  <a:lnTo>
                    <a:pt x="870047" y="408218"/>
                  </a:lnTo>
                  <a:lnTo>
                    <a:pt x="870257" y="322783"/>
                  </a:lnTo>
                  <a:lnTo>
                    <a:pt x="870362" y="511543"/>
                  </a:lnTo>
                  <a:lnTo>
                    <a:pt x="870676" y="290037"/>
                  </a:lnTo>
                  <a:lnTo>
                    <a:pt x="870989" y="531331"/>
                  </a:lnTo>
                  <a:lnTo>
                    <a:pt x="871094" y="281016"/>
                  </a:lnTo>
                  <a:lnTo>
                    <a:pt x="871198" y="272581"/>
                  </a:lnTo>
                  <a:lnTo>
                    <a:pt x="871406" y="472327"/>
                  </a:lnTo>
                  <a:lnTo>
                    <a:pt x="871719" y="294166"/>
                  </a:lnTo>
                  <a:lnTo>
                    <a:pt x="871823" y="389348"/>
                  </a:lnTo>
                  <a:lnTo>
                    <a:pt x="872030" y="431521"/>
                  </a:lnTo>
                  <a:lnTo>
                    <a:pt x="872445" y="280505"/>
                  </a:lnTo>
                  <a:lnTo>
                    <a:pt x="872548" y="274586"/>
                  </a:lnTo>
                  <a:lnTo>
                    <a:pt x="873168" y="453504"/>
                  </a:lnTo>
                  <a:lnTo>
                    <a:pt x="873271" y="310087"/>
                  </a:lnTo>
                  <a:lnTo>
                    <a:pt x="873477" y="432963"/>
                  </a:lnTo>
                  <a:lnTo>
                    <a:pt x="873888" y="372353"/>
                  </a:lnTo>
                  <a:lnTo>
                    <a:pt x="873991" y="350044"/>
                  </a:lnTo>
                  <a:lnTo>
                    <a:pt x="874196" y="357980"/>
                  </a:lnTo>
                  <a:lnTo>
                    <a:pt x="874299" y="297967"/>
                  </a:lnTo>
                  <a:lnTo>
                    <a:pt x="874605" y="320204"/>
                  </a:lnTo>
                  <a:lnTo>
                    <a:pt x="874708" y="333979"/>
                  </a:lnTo>
                  <a:lnTo>
                    <a:pt x="875116" y="428196"/>
                  </a:lnTo>
                  <a:lnTo>
                    <a:pt x="875320" y="268968"/>
                  </a:lnTo>
                  <a:lnTo>
                    <a:pt x="875421" y="291282"/>
                  </a:lnTo>
                  <a:lnTo>
                    <a:pt x="875523" y="129061"/>
                  </a:lnTo>
                  <a:lnTo>
                    <a:pt x="875828" y="350262"/>
                  </a:lnTo>
                  <a:lnTo>
                    <a:pt x="876031" y="308904"/>
                  </a:lnTo>
                  <a:lnTo>
                    <a:pt x="876132" y="347009"/>
                  </a:lnTo>
                  <a:lnTo>
                    <a:pt x="876335" y="355566"/>
                  </a:lnTo>
                  <a:lnTo>
                    <a:pt x="876537" y="299535"/>
                  </a:lnTo>
                  <a:lnTo>
                    <a:pt x="876739" y="309059"/>
                  </a:lnTo>
                  <a:lnTo>
                    <a:pt x="876840" y="419110"/>
                  </a:lnTo>
                  <a:lnTo>
                    <a:pt x="877243" y="258619"/>
                  </a:lnTo>
                  <a:lnTo>
                    <a:pt x="877444" y="270011"/>
                  </a:lnTo>
                  <a:lnTo>
                    <a:pt x="877545" y="349769"/>
                  </a:lnTo>
                  <a:lnTo>
                    <a:pt x="877746" y="365894"/>
                  </a:lnTo>
                  <a:lnTo>
                    <a:pt x="877846" y="227108"/>
                  </a:lnTo>
                  <a:lnTo>
                    <a:pt x="878147" y="327662"/>
                  </a:lnTo>
                  <a:lnTo>
                    <a:pt x="878247" y="376026"/>
                  </a:lnTo>
                  <a:lnTo>
                    <a:pt x="878447" y="462932"/>
                  </a:lnTo>
                  <a:lnTo>
                    <a:pt x="878547" y="280644"/>
                  </a:lnTo>
                  <a:lnTo>
                    <a:pt x="878946" y="396322"/>
                  </a:lnTo>
                  <a:lnTo>
                    <a:pt x="879046" y="343357"/>
                  </a:lnTo>
                  <a:lnTo>
                    <a:pt x="879344" y="264522"/>
                  </a:lnTo>
                  <a:lnTo>
                    <a:pt x="879543" y="378196"/>
                  </a:lnTo>
                  <a:lnTo>
                    <a:pt x="879642" y="328297"/>
                  </a:lnTo>
                  <a:lnTo>
                    <a:pt x="879741" y="314895"/>
                  </a:lnTo>
                  <a:lnTo>
                    <a:pt x="880039" y="296744"/>
                  </a:lnTo>
                  <a:lnTo>
                    <a:pt x="880336" y="437622"/>
                  </a:lnTo>
                  <a:lnTo>
                    <a:pt x="880435" y="303100"/>
                  </a:lnTo>
                  <a:lnTo>
                    <a:pt x="880829" y="473468"/>
                  </a:lnTo>
                  <a:lnTo>
                    <a:pt x="880928" y="288643"/>
                  </a:lnTo>
                  <a:lnTo>
                    <a:pt x="881026" y="321139"/>
                  </a:lnTo>
                  <a:lnTo>
                    <a:pt x="881125" y="268715"/>
                  </a:lnTo>
                  <a:lnTo>
                    <a:pt x="881420" y="447241"/>
                  </a:lnTo>
                  <a:lnTo>
                    <a:pt x="881812" y="379219"/>
                  </a:lnTo>
                  <a:lnTo>
                    <a:pt x="881910" y="351812"/>
                  </a:lnTo>
                  <a:lnTo>
                    <a:pt x="882204" y="308928"/>
                  </a:lnTo>
                  <a:lnTo>
                    <a:pt x="882497" y="326735"/>
                  </a:lnTo>
                  <a:lnTo>
                    <a:pt x="882595" y="282379"/>
                  </a:lnTo>
                  <a:lnTo>
                    <a:pt x="883082" y="443229"/>
                  </a:lnTo>
                  <a:lnTo>
                    <a:pt x="883179" y="296309"/>
                  </a:lnTo>
                  <a:lnTo>
                    <a:pt x="883276" y="372244"/>
                  </a:lnTo>
                  <a:lnTo>
                    <a:pt x="883373" y="430739"/>
                  </a:lnTo>
                  <a:lnTo>
                    <a:pt x="883858" y="236036"/>
                  </a:lnTo>
                  <a:lnTo>
                    <a:pt x="883955" y="355238"/>
                  </a:lnTo>
                  <a:lnTo>
                    <a:pt x="884052" y="293606"/>
                  </a:lnTo>
                  <a:lnTo>
                    <a:pt x="884148" y="348432"/>
                  </a:lnTo>
                  <a:lnTo>
                    <a:pt x="884631" y="334784"/>
                  </a:lnTo>
                  <a:lnTo>
                    <a:pt x="884728" y="415480"/>
                  </a:lnTo>
                  <a:lnTo>
                    <a:pt x="884920" y="261216"/>
                  </a:lnTo>
                  <a:lnTo>
                    <a:pt x="885401" y="357080"/>
                  </a:lnTo>
                  <a:lnTo>
                    <a:pt x="885497" y="286259"/>
                  </a:lnTo>
                  <a:lnTo>
                    <a:pt x="885688" y="402979"/>
                  </a:lnTo>
                  <a:lnTo>
                    <a:pt x="886071" y="321846"/>
                  </a:lnTo>
                  <a:lnTo>
                    <a:pt x="886167" y="261126"/>
                  </a:lnTo>
                  <a:lnTo>
                    <a:pt x="886262" y="504111"/>
                  </a:lnTo>
                  <a:lnTo>
                    <a:pt x="886834" y="315636"/>
                  </a:lnTo>
                  <a:lnTo>
                    <a:pt x="886929" y="289067"/>
                  </a:lnTo>
                  <a:lnTo>
                    <a:pt x="887310" y="122008"/>
                  </a:lnTo>
                  <a:lnTo>
                    <a:pt x="887594" y="409995"/>
                  </a:lnTo>
                  <a:lnTo>
                    <a:pt x="887689" y="273923"/>
                  </a:lnTo>
                  <a:lnTo>
                    <a:pt x="888067" y="323641"/>
                  </a:lnTo>
                  <a:lnTo>
                    <a:pt x="888256" y="254465"/>
                  </a:lnTo>
                  <a:lnTo>
                    <a:pt x="888350" y="308992"/>
                  </a:lnTo>
                  <a:lnTo>
                    <a:pt x="888727" y="401730"/>
                  </a:lnTo>
                  <a:lnTo>
                    <a:pt x="888915" y="234576"/>
                  </a:lnTo>
                  <a:lnTo>
                    <a:pt x="889009" y="308003"/>
                  </a:lnTo>
                  <a:lnTo>
                    <a:pt x="889103" y="263843"/>
                  </a:lnTo>
                  <a:lnTo>
                    <a:pt x="889479" y="395523"/>
                  </a:lnTo>
                  <a:lnTo>
                    <a:pt x="889572" y="261567"/>
                  </a:lnTo>
                  <a:lnTo>
                    <a:pt x="889666" y="281672"/>
                  </a:lnTo>
                  <a:lnTo>
                    <a:pt x="889759" y="265678"/>
                  </a:lnTo>
                  <a:lnTo>
                    <a:pt x="889946" y="509143"/>
                  </a:lnTo>
                  <a:lnTo>
                    <a:pt x="890413" y="292057"/>
                  </a:lnTo>
                  <a:lnTo>
                    <a:pt x="890506" y="306004"/>
                  </a:lnTo>
                  <a:lnTo>
                    <a:pt x="890692" y="325276"/>
                  </a:lnTo>
                  <a:lnTo>
                    <a:pt x="891064" y="224898"/>
                  </a:lnTo>
                  <a:lnTo>
                    <a:pt x="891157" y="278934"/>
                  </a:lnTo>
                  <a:lnTo>
                    <a:pt x="891250" y="370071"/>
                  </a:lnTo>
                  <a:lnTo>
                    <a:pt x="891620" y="272513"/>
                  </a:lnTo>
                  <a:lnTo>
                    <a:pt x="891898" y="292869"/>
                  </a:lnTo>
                  <a:lnTo>
                    <a:pt x="891990" y="326047"/>
                  </a:lnTo>
                  <a:lnTo>
                    <a:pt x="892543" y="252855"/>
                  </a:lnTo>
                  <a:lnTo>
                    <a:pt x="892635" y="380613"/>
                  </a:lnTo>
                  <a:lnTo>
                    <a:pt x="892727" y="347703"/>
                  </a:lnTo>
                  <a:lnTo>
                    <a:pt x="892819" y="288220"/>
                  </a:lnTo>
                  <a:lnTo>
                    <a:pt x="893003" y="354985"/>
                  </a:lnTo>
                  <a:lnTo>
                    <a:pt x="893278" y="313791"/>
                  </a:lnTo>
                  <a:lnTo>
                    <a:pt x="893370" y="289425"/>
                  </a:lnTo>
                  <a:lnTo>
                    <a:pt x="893553" y="258917"/>
                  </a:lnTo>
                  <a:lnTo>
                    <a:pt x="893827" y="384382"/>
                  </a:lnTo>
                  <a:lnTo>
                    <a:pt x="894010" y="305699"/>
                  </a:lnTo>
                  <a:lnTo>
                    <a:pt x="894101" y="327081"/>
                  </a:lnTo>
                  <a:lnTo>
                    <a:pt x="894374" y="373449"/>
                  </a:lnTo>
                  <a:lnTo>
                    <a:pt x="894556" y="262843"/>
                  </a:lnTo>
                  <a:lnTo>
                    <a:pt x="894738" y="308580"/>
                  </a:lnTo>
                  <a:lnTo>
                    <a:pt x="894829" y="287638"/>
                  </a:lnTo>
                  <a:lnTo>
                    <a:pt x="895011" y="245301"/>
                  </a:lnTo>
                  <a:lnTo>
                    <a:pt x="895464" y="366734"/>
                  </a:lnTo>
                  <a:lnTo>
                    <a:pt x="895554" y="349708"/>
                  </a:lnTo>
                  <a:lnTo>
                    <a:pt x="895735" y="395700"/>
                  </a:lnTo>
                  <a:lnTo>
                    <a:pt x="896186" y="253624"/>
                  </a:lnTo>
                  <a:lnTo>
                    <a:pt x="896276" y="252138"/>
                  </a:lnTo>
                  <a:lnTo>
                    <a:pt x="896456" y="231008"/>
                  </a:lnTo>
                  <a:lnTo>
                    <a:pt x="896816" y="425874"/>
                  </a:lnTo>
                  <a:lnTo>
                    <a:pt x="896905" y="266613"/>
                  </a:lnTo>
                  <a:lnTo>
                    <a:pt x="896995" y="329056"/>
                  </a:lnTo>
                  <a:lnTo>
                    <a:pt x="897353" y="464932"/>
                  </a:lnTo>
                  <a:lnTo>
                    <a:pt x="897443" y="236320"/>
                  </a:lnTo>
                  <a:lnTo>
                    <a:pt x="897622" y="403069"/>
                  </a:lnTo>
                  <a:lnTo>
                    <a:pt x="897711" y="274915"/>
                  </a:lnTo>
                  <a:lnTo>
                    <a:pt x="897800" y="485695"/>
                  </a:lnTo>
                  <a:lnTo>
                    <a:pt x="898335" y="132824"/>
                  </a:lnTo>
                  <a:lnTo>
                    <a:pt x="898424" y="328627"/>
                  </a:lnTo>
                  <a:lnTo>
                    <a:pt x="898602" y="220285"/>
                  </a:lnTo>
                  <a:lnTo>
                    <a:pt x="898957" y="330354"/>
                  </a:lnTo>
                  <a:lnTo>
                    <a:pt x="899045" y="302197"/>
                  </a:lnTo>
                  <a:lnTo>
                    <a:pt x="899134" y="383596"/>
                  </a:lnTo>
                  <a:lnTo>
                    <a:pt x="899841" y="244012"/>
                  </a:lnTo>
                  <a:lnTo>
                    <a:pt x="899929" y="348556"/>
                  </a:lnTo>
                  <a:lnTo>
                    <a:pt x="900105" y="358687"/>
                  </a:lnTo>
                  <a:lnTo>
                    <a:pt x="900281" y="251073"/>
                  </a:lnTo>
                  <a:lnTo>
                    <a:pt x="900545" y="351587"/>
                  </a:lnTo>
                  <a:lnTo>
                    <a:pt x="900633" y="363690"/>
                  </a:lnTo>
                  <a:lnTo>
                    <a:pt x="901159" y="250558"/>
                  </a:lnTo>
                  <a:lnTo>
                    <a:pt x="901246" y="275243"/>
                  </a:lnTo>
                  <a:lnTo>
                    <a:pt x="901334" y="323118"/>
                  </a:lnTo>
                  <a:lnTo>
                    <a:pt x="901683" y="240142"/>
                  </a:lnTo>
                  <a:lnTo>
                    <a:pt x="901770" y="350971"/>
                  </a:lnTo>
                  <a:lnTo>
                    <a:pt x="901945" y="348242"/>
                  </a:lnTo>
                  <a:lnTo>
                    <a:pt x="902032" y="276080"/>
                  </a:lnTo>
                  <a:lnTo>
                    <a:pt x="902380" y="244418"/>
                  </a:lnTo>
                  <a:lnTo>
                    <a:pt x="902640" y="416137"/>
                  </a:lnTo>
                  <a:lnTo>
                    <a:pt x="902727" y="286510"/>
                  </a:lnTo>
                  <a:lnTo>
                    <a:pt x="902987" y="240068"/>
                  </a:lnTo>
                  <a:lnTo>
                    <a:pt x="903333" y="346550"/>
                  </a:lnTo>
                  <a:lnTo>
                    <a:pt x="903419" y="286470"/>
                  </a:lnTo>
                  <a:lnTo>
                    <a:pt x="903506" y="332642"/>
                  </a:lnTo>
                  <a:lnTo>
                    <a:pt x="903937" y="233892"/>
                  </a:lnTo>
                  <a:lnTo>
                    <a:pt x="904109" y="262841"/>
                  </a:lnTo>
                  <a:lnTo>
                    <a:pt x="904195" y="382795"/>
                  </a:lnTo>
                  <a:lnTo>
                    <a:pt x="904281" y="213783"/>
                  </a:lnTo>
                  <a:lnTo>
                    <a:pt x="904881" y="278699"/>
                  </a:lnTo>
                  <a:lnTo>
                    <a:pt x="904967" y="225956"/>
                  </a:lnTo>
                  <a:lnTo>
                    <a:pt x="905223" y="195486"/>
                  </a:lnTo>
                  <a:lnTo>
                    <a:pt x="905565" y="331953"/>
                  </a:lnTo>
                  <a:lnTo>
                    <a:pt x="905650" y="324172"/>
                  </a:lnTo>
                  <a:lnTo>
                    <a:pt x="906161" y="247550"/>
                  </a:lnTo>
                  <a:lnTo>
                    <a:pt x="906246" y="293729"/>
                  </a:lnTo>
                  <a:lnTo>
                    <a:pt x="906331" y="279921"/>
                  </a:lnTo>
                  <a:lnTo>
                    <a:pt x="906839" y="389089"/>
                  </a:lnTo>
                  <a:lnTo>
                    <a:pt x="906924" y="232876"/>
                  </a:lnTo>
                  <a:lnTo>
                    <a:pt x="907009" y="387613"/>
                  </a:lnTo>
                  <a:lnTo>
                    <a:pt x="907093" y="308162"/>
                  </a:lnTo>
                  <a:lnTo>
                    <a:pt x="907600" y="209527"/>
                  </a:lnTo>
                  <a:lnTo>
                    <a:pt x="907684" y="210433"/>
                  </a:lnTo>
                  <a:lnTo>
                    <a:pt x="907768" y="302384"/>
                  </a:lnTo>
                  <a:lnTo>
                    <a:pt x="908104" y="234415"/>
                  </a:lnTo>
                  <a:lnTo>
                    <a:pt x="908356" y="359559"/>
                  </a:lnTo>
                  <a:lnTo>
                    <a:pt x="908440" y="249673"/>
                  </a:lnTo>
                  <a:lnTo>
                    <a:pt x="908524" y="247259"/>
                  </a:lnTo>
                  <a:lnTo>
                    <a:pt x="908692" y="123754"/>
                  </a:lnTo>
                  <a:lnTo>
                    <a:pt x="909193" y="347490"/>
                  </a:lnTo>
                  <a:lnTo>
                    <a:pt x="909277" y="262655"/>
                  </a:lnTo>
                  <a:lnTo>
                    <a:pt x="909444" y="232819"/>
                  </a:lnTo>
                  <a:lnTo>
                    <a:pt x="909610" y="422107"/>
                  </a:lnTo>
                  <a:lnTo>
                    <a:pt x="909860" y="317809"/>
                  </a:lnTo>
                  <a:lnTo>
                    <a:pt x="909943" y="257645"/>
                  </a:lnTo>
                  <a:lnTo>
                    <a:pt x="910109" y="345315"/>
                  </a:lnTo>
                  <a:lnTo>
                    <a:pt x="910192" y="215230"/>
                  </a:lnTo>
                  <a:lnTo>
                    <a:pt x="910607" y="223359"/>
                  </a:lnTo>
                  <a:lnTo>
                    <a:pt x="910690" y="234714"/>
                  </a:lnTo>
                  <a:lnTo>
                    <a:pt x="910773" y="228579"/>
                  </a:lnTo>
                  <a:lnTo>
                    <a:pt x="911186" y="460852"/>
                  </a:lnTo>
                  <a:lnTo>
                    <a:pt x="911351" y="243909"/>
                  </a:lnTo>
                  <a:lnTo>
                    <a:pt x="911433" y="293055"/>
                  </a:lnTo>
                  <a:lnTo>
                    <a:pt x="911927" y="497458"/>
                  </a:lnTo>
                  <a:lnTo>
                    <a:pt x="912009" y="181555"/>
                  </a:lnTo>
                  <a:lnTo>
                    <a:pt x="912091" y="264993"/>
                  </a:lnTo>
                  <a:lnTo>
                    <a:pt x="912255" y="217469"/>
                  </a:lnTo>
                  <a:lnTo>
                    <a:pt x="912665" y="438281"/>
                  </a:lnTo>
                  <a:lnTo>
                    <a:pt x="912747" y="317703"/>
                  </a:lnTo>
                  <a:lnTo>
                    <a:pt x="912828" y="330767"/>
                  </a:lnTo>
                  <a:lnTo>
                    <a:pt x="912992" y="203194"/>
                  </a:lnTo>
                  <a:lnTo>
                    <a:pt x="913400" y="362974"/>
                  </a:lnTo>
                  <a:lnTo>
                    <a:pt x="913481" y="210180"/>
                  </a:lnTo>
                  <a:lnTo>
                    <a:pt x="913562" y="215759"/>
                  </a:lnTo>
                  <a:lnTo>
                    <a:pt x="913806" y="285718"/>
                  </a:lnTo>
                  <a:lnTo>
                    <a:pt x="913888" y="176299"/>
                  </a:lnTo>
                  <a:lnTo>
                    <a:pt x="914212" y="229979"/>
                  </a:lnTo>
                  <a:lnTo>
                    <a:pt x="914293" y="304572"/>
                  </a:lnTo>
                  <a:lnTo>
                    <a:pt x="914860" y="188948"/>
                  </a:lnTo>
                  <a:lnTo>
                    <a:pt x="914940" y="222021"/>
                  </a:lnTo>
                  <a:lnTo>
                    <a:pt x="915021" y="230537"/>
                  </a:lnTo>
                  <a:lnTo>
                    <a:pt x="915102" y="172417"/>
                  </a:lnTo>
                  <a:lnTo>
                    <a:pt x="915182" y="325260"/>
                  </a:lnTo>
                  <a:lnTo>
                    <a:pt x="915666" y="214096"/>
                  </a:lnTo>
                  <a:lnTo>
                    <a:pt x="915746" y="214903"/>
                  </a:lnTo>
                  <a:lnTo>
                    <a:pt x="915826" y="250179"/>
                  </a:lnTo>
                  <a:lnTo>
                    <a:pt x="916307" y="144726"/>
                  </a:lnTo>
                  <a:lnTo>
                    <a:pt x="916388" y="249722"/>
                  </a:lnTo>
                  <a:lnTo>
                    <a:pt x="916468" y="315086"/>
                  </a:lnTo>
                  <a:lnTo>
                    <a:pt x="917106" y="142265"/>
                  </a:lnTo>
                  <a:lnTo>
                    <a:pt x="917186" y="221940"/>
                  </a:lnTo>
                  <a:lnTo>
                    <a:pt x="917425" y="169722"/>
                  </a:lnTo>
                  <a:lnTo>
                    <a:pt x="917584" y="292338"/>
                  </a:lnTo>
                  <a:lnTo>
                    <a:pt x="917822" y="198549"/>
                  </a:lnTo>
                  <a:lnTo>
                    <a:pt x="917902" y="153772"/>
                  </a:lnTo>
                  <a:lnTo>
                    <a:pt x="917981" y="189054"/>
                  </a:lnTo>
                  <a:lnTo>
                    <a:pt x="918377" y="97620"/>
                  </a:lnTo>
                  <a:lnTo>
                    <a:pt x="918535" y="127916"/>
                  </a:lnTo>
                  <a:lnTo>
                    <a:pt x="918614" y="257849"/>
                  </a:lnTo>
                  <a:lnTo>
                    <a:pt x="919245" y="107031"/>
                  </a:lnTo>
                  <a:lnTo>
                    <a:pt x="919324" y="121582"/>
                  </a:lnTo>
                  <a:lnTo>
                    <a:pt x="919403" y="234530"/>
                  </a:lnTo>
                  <a:lnTo>
                    <a:pt x="919952" y="107555"/>
                  </a:lnTo>
                  <a:lnTo>
                    <a:pt x="920031" y="123729"/>
                  </a:lnTo>
                  <a:lnTo>
                    <a:pt x="920500" y="86097"/>
                  </a:lnTo>
                  <a:lnTo>
                    <a:pt x="920578" y="258921"/>
                  </a:lnTo>
                  <a:lnTo>
                    <a:pt x="920657" y="124671"/>
                  </a:lnTo>
                  <a:lnTo>
                    <a:pt x="920735" y="110939"/>
                  </a:lnTo>
                  <a:lnTo>
                    <a:pt x="920813" y="144572"/>
                  </a:lnTo>
                  <a:lnTo>
                    <a:pt x="921280" y="79993"/>
                  </a:lnTo>
                  <a:lnTo>
                    <a:pt x="921436" y="130130"/>
                  </a:lnTo>
                  <a:lnTo>
                    <a:pt x="921513" y="35286"/>
                  </a:lnTo>
                  <a:lnTo>
                    <a:pt x="922134" y="200116"/>
                  </a:lnTo>
                  <a:lnTo>
                    <a:pt x="922211" y="119640"/>
                  </a:lnTo>
                  <a:lnTo>
                    <a:pt x="922675" y="278238"/>
                  </a:lnTo>
                  <a:lnTo>
                    <a:pt x="922829" y="174903"/>
                  </a:lnTo>
                  <a:lnTo>
                    <a:pt x="922906" y="107420"/>
                  </a:lnTo>
                  <a:lnTo>
                    <a:pt x="923060" y="71749"/>
                  </a:lnTo>
                  <a:lnTo>
                    <a:pt x="923598" y="255954"/>
                  </a:lnTo>
                  <a:lnTo>
                    <a:pt x="923675" y="102367"/>
                  </a:lnTo>
                  <a:lnTo>
                    <a:pt x="923751" y="185606"/>
                  </a:lnTo>
                  <a:lnTo>
                    <a:pt x="924287" y="139785"/>
                  </a:lnTo>
                  <a:lnTo>
                    <a:pt x="924364" y="287758"/>
                  </a:lnTo>
                  <a:lnTo>
                    <a:pt x="924593" y="104423"/>
                  </a:lnTo>
                  <a:lnTo>
                    <a:pt x="925050" y="341519"/>
                  </a:lnTo>
                  <a:lnTo>
                    <a:pt x="925126" y="214969"/>
                  </a:lnTo>
                  <a:lnTo>
                    <a:pt x="925582" y="143496"/>
                  </a:lnTo>
                  <a:lnTo>
                    <a:pt x="925733" y="215999"/>
                  </a:lnTo>
                  <a:lnTo>
                    <a:pt x="925809" y="242681"/>
                  </a:lnTo>
                  <a:lnTo>
                    <a:pt x="925885" y="445193"/>
                  </a:lnTo>
                  <a:lnTo>
                    <a:pt x="925961" y="161994"/>
                  </a:lnTo>
                  <a:lnTo>
                    <a:pt x="926490" y="259529"/>
                  </a:lnTo>
                  <a:lnTo>
                    <a:pt x="926565" y="211310"/>
                  </a:lnTo>
                  <a:lnTo>
                    <a:pt x="927017" y="305759"/>
                  </a:lnTo>
                  <a:lnTo>
                    <a:pt x="927092" y="158682"/>
                  </a:lnTo>
                  <a:lnTo>
                    <a:pt x="927168" y="249320"/>
                  </a:lnTo>
                  <a:lnTo>
                    <a:pt x="927243" y="213379"/>
                  </a:lnTo>
                  <a:lnTo>
                    <a:pt x="927618" y="349939"/>
                  </a:lnTo>
                  <a:lnTo>
                    <a:pt x="927693" y="103759"/>
                  </a:lnTo>
                  <a:lnTo>
                    <a:pt x="927917" y="218711"/>
                  </a:lnTo>
                  <a:lnTo>
                    <a:pt x="927992" y="212852"/>
                  </a:lnTo>
                  <a:lnTo>
                    <a:pt x="928217" y="173114"/>
                  </a:lnTo>
                  <a:lnTo>
                    <a:pt x="928515" y="313760"/>
                  </a:lnTo>
                  <a:lnTo>
                    <a:pt x="928590" y="219945"/>
                  </a:lnTo>
                  <a:lnTo>
                    <a:pt x="928664" y="231174"/>
                  </a:lnTo>
                  <a:lnTo>
                    <a:pt x="929111" y="178339"/>
                  </a:lnTo>
                  <a:lnTo>
                    <a:pt x="929333" y="335855"/>
                  </a:lnTo>
                  <a:lnTo>
                    <a:pt x="929408" y="238835"/>
                  </a:lnTo>
                  <a:lnTo>
                    <a:pt x="929926" y="288261"/>
                  </a:lnTo>
                  <a:lnTo>
                    <a:pt x="930074" y="176546"/>
                  </a:lnTo>
                  <a:lnTo>
                    <a:pt x="930148" y="196411"/>
                  </a:lnTo>
                  <a:lnTo>
                    <a:pt x="930517" y="324106"/>
                  </a:lnTo>
                  <a:lnTo>
                    <a:pt x="930811" y="278659"/>
                  </a:lnTo>
                  <a:lnTo>
                    <a:pt x="930885" y="271487"/>
                  </a:lnTo>
                  <a:lnTo>
                    <a:pt x="931032" y="191254"/>
                  </a:lnTo>
                  <a:lnTo>
                    <a:pt x="931325" y="344443"/>
                  </a:lnTo>
                  <a:lnTo>
                    <a:pt x="931472" y="235109"/>
                  </a:lnTo>
                  <a:lnTo>
                    <a:pt x="931545" y="213219"/>
                  </a:lnTo>
                  <a:lnTo>
                    <a:pt x="931984" y="182545"/>
                  </a:lnTo>
                  <a:lnTo>
                    <a:pt x="932203" y="414221"/>
                  </a:lnTo>
                  <a:lnTo>
                    <a:pt x="932276" y="204022"/>
                  </a:lnTo>
                  <a:lnTo>
                    <a:pt x="932495" y="480991"/>
                  </a:lnTo>
                  <a:lnTo>
                    <a:pt x="932713" y="195181"/>
                  </a:lnTo>
                  <a:lnTo>
                    <a:pt x="932932" y="197195"/>
                  </a:lnTo>
                  <a:lnTo>
                    <a:pt x="933004" y="195384"/>
                  </a:lnTo>
                  <a:lnTo>
                    <a:pt x="933149" y="336896"/>
                  </a:lnTo>
                  <a:lnTo>
                    <a:pt x="933657" y="314516"/>
                  </a:lnTo>
                  <a:lnTo>
                    <a:pt x="933729" y="223562"/>
                  </a:lnTo>
                  <a:lnTo>
                    <a:pt x="933946" y="324438"/>
                  </a:lnTo>
                  <a:lnTo>
                    <a:pt x="934090" y="220996"/>
                  </a:lnTo>
                  <a:lnTo>
                    <a:pt x="934379" y="273014"/>
                  </a:lnTo>
                  <a:lnTo>
                    <a:pt x="934451" y="234693"/>
                  </a:lnTo>
                  <a:lnTo>
                    <a:pt x="934667" y="382523"/>
                  </a:lnTo>
                  <a:lnTo>
                    <a:pt x="935098" y="297203"/>
                  </a:lnTo>
                  <a:lnTo>
                    <a:pt x="935169" y="256850"/>
                  </a:lnTo>
                  <a:lnTo>
                    <a:pt x="935313" y="241198"/>
                  </a:lnTo>
                  <a:lnTo>
                    <a:pt x="935814" y="299052"/>
                  </a:lnTo>
                  <a:lnTo>
                    <a:pt x="935885" y="318781"/>
                  </a:lnTo>
                  <a:lnTo>
                    <a:pt x="936384" y="340785"/>
                  </a:lnTo>
                  <a:lnTo>
                    <a:pt x="936456" y="130205"/>
                  </a:lnTo>
                  <a:lnTo>
                    <a:pt x="936527" y="201427"/>
                  </a:lnTo>
                  <a:lnTo>
                    <a:pt x="936598" y="268291"/>
                  </a:lnTo>
                  <a:lnTo>
                    <a:pt x="936953" y="431842"/>
                  </a:lnTo>
                  <a:lnTo>
                    <a:pt x="937237" y="230111"/>
                  </a:lnTo>
                  <a:lnTo>
                    <a:pt x="937308" y="219305"/>
                  </a:lnTo>
                  <a:lnTo>
                    <a:pt x="937520" y="218834"/>
                  </a:lnTo>
                  <a:lnTo>
                    <a:pt x="937803" y="451583"/>
                  </a:lnTo>
                  <a:lnTo>
                    <a:pt x="938014" y="279159"/>
                  </a:lnTo>
                  <a:lnTo>
                    <a:pt x="938085" y="262502"/>
                  </a:lnTo>
                  <a:lnTo>
                    <a:pt x="938155" y="218451"/>
                  </a:lnTo>
                  <a:lnTo>
                    <a:pt x="938296" y="325189"/>
                  </a:lnTo>
                  <a:lnTo>
                    <a:pt x="938718" y="311575"/>
                  </a:lnTo>
                  <a:lnTo>
                    <a:pt x="938788" y="240025"/>
                  </a:lnTo>
                  <a:lnTo>
                    <a:pt x="938999" y="376872"/>
                  </a:lnTo>
                  <a:lnTo>
                    <a:pt x="939209" y="188106"/>
                  </a:lnTo>
                  <a:lnTo>
                    <a:pt x="939419" y="234666"/>
                  </a:lnTo>
                  <a:lnTo>
                    <a:pt x="939489" y="259678"/>
                  </a:lnTo>
                  <a:lnTo>
                    <a:pt x="939769" y="222076"/>
                  </a:lnTo>
                  <a:lnTo>
                    <a:pt x="939978" y="459066"/>
                  </a:lnTo>
                  <a:lnTo>
                    <a:pt x="940117" y="266060"/>
                  </a:lnTo>
                  <a:lnTo>
                    <a:pt x="940187" y="264147"/>
                  </a:lnTo>
                  <a:lnTo>
                    <a:pt x="940326" y="352608"/>
                  </a:lnTo>
                  <a:lnTo>
                    <a:pt x="940813" y="211936"/>
                  </a:lnTo>
                  <a:lnTo>
                    <a:pt x="940882" y="315777"/>
                  </a:lnTo>
                  <a:lnTo>
                    <a:pt x="940951" y="288633"/>
                  </a:lnTo>
                  <a:lnTo>
                    <a:pt x="941229" y="272814"/>
                  </a:lnTo>
                  <a:lnTo>
                    <a:pt x="941505" y="455445"/>
                  </a:lnTo>
                  <a:lnTo>
                    <a:pt x="941574" y="372014"/>
                  </a:lnTo>
                  <a:lnTo>
                    <a:pt x="941643" y="324133"/>
                  </a:lnTo>
                  <a:lnTo>
                    <a:pt x="941781" y="208533"/>
                  </a:lnTo>
                  <a:lnTo>
                    <a:pt x="942333" y="315240"/>
                  </a:lnTo>
                  <a:lnTo>
                    <a:pt x="942401" y="219190"/>
                  </a:lnTo>
                  <a:lnTo>
                    <a:pt x="942676" y="361170"/>
                  </a:lnTo>
                  <a:lnTo>
                    <a:pt x="943019" y="288472"/>
                  </a:lnTo>
                  <a:lnTo>
                    <a:pt x="943087" y="250152"/>
                  </a:lnTo>
                  <a:lnTo>
                    <a:pt x="943703" y="382110"/>
                  </a:lnTo>
                  <a:lnTo>
                    <a:pt x="943771" y="271240"/>
                  </a:lnTo>
                  <a:lnTo>
                    <a:pt x="943839" y="297752"/>
                  </a:lnTo>
                  <a:lnTo>
                    <a:pt x="944043" y="229165"/>
                  </a:lnTo>
                  <a:lnTo>
                    <a:pt x="944451" y="332241"/>
                  </a:lnTo>
                  <a:lnTo>
                    <a:pt x="944519" y="305728"/>
                  </a:lnTo>
                  <a:lnTo>
                    <a:pt x="944791" y="149125"/>
                  </a:lnTo>
                  <a:lnTo>
                    <a:pt x="945197" y="391558"/>
                  </a:lnTo>
                  <a:lnTo>
                    <a:pt x="945264" y="281319"/>
                  </a:lnTo>
                  <a:lnTo>
                    <a:pt x="945535" y="215275"/>
                  </a:lnTo>
                  <a:lnTo>
                    <a:pt x="945872" y="341403"/>
                  </a:lnTo>
                  <a:lnTo>
                    <a:pt x="945939" y="323002"/>
                  </a:lnTo>
                  <a:lnTo>
                    <a:pt x="946007" y="288783"/>
                  </a:lnTo>
                  <a:lnTo>
                    <a:pt x="946343" y="359972"/>
                  </a:lnTo>
                  <a:lnTo>
                    <a:pt x="946410" y="218692"/>
                  </a:lnTo>
                  <a:lnTo>
                    <a:pt x="946611" y="249011"/>
                  </a:lnTo>
                  <a:lnTo>
                    <a:pt x="946678" y="387996"/>
                  </a:lnTo>
                  <a:lnTo>
                    <a:pt x="947147" y="397187"/>
                  </a:lnTo>
                  <a:lnTo>
                    <a:pt x="947281" y="235352"/>
                  </a:lnTo>
                  <a:lnTo>
                    <a:pt x="947347" y="291811"/>
                  </a:lnTo>
                  <a:lnTo>
                    <a:pt x="947414" y="325894"/>
                  </a:lnTo>
                  <a:lnTo>
                    <a:pt x="947481" y="389370"/>
                  </a:lnTo>
                  <a:lnTo>
                    <a:pt x="947748" y="249842"/>
                  </a:lnTo>
                  <a:lnTo>
                    <a:pt x="948080" y="296389"/>
                  </a:lnTo>
                  <a:lnTo>
                    <a:pt x="948147" y="289698"/>
                  </a:lnTo>
                  <a:lnTo>
                    <a:pt x="948545" y="228074"/>
                  </a:lnTo>
                  <a:lnTo>
                    <a:pt x="948678" y="427012"/>
                  </a:lnTo>
                  <a:lnTo>
                    <a:pt x="948810" y="233846"/>
                  </a:lnTo>
                  <a:lnTo>
                    <a:pt x="948877" y="301189"/>
                  </a:lnTo>
                  <a:lnTo>
                    <a:pt x="948943" y="355446"/>
                  </a:lnTo>
                  <a:lnTo>
                    <a:pt x="949537" y="202683"/>
                  </a:lnTo>
                  <a:lnTo>
                    <a:pt x="949603" y="304099"/>
                  </a:lnTo>
                  <a:lnTo>
                    <a:pt x="949735" y="340912"/>
                  </a:lnTo>
                  <a:lnTo>
                    <a:pt x="950261" y="210249"/>
                  </a:lnTo>
                  <a:lnTo>
                    <a:pt x="950327" y="310921"/>
                  </a:lnTo>
                  <a:lnTo>
                    <a:pt x="950523" y="384631"/>
                  </a:lnTo>
                  <a:lnTo>
                    <a:pt x="950851" y="222516"/>
                  </a:lnTo>
                  <a:lnTo>
                    <a:pt x="950982" y="263530"/>
                  </a:lnTo>
                  <a:lnTo>
                    <a:pt x="951047" y="265774"/>
                  </a:lnTo>
                  <a:lnTo>
                    <a:pt x="951243" y="380302"/>
                  </a:lnTo>
                  <a:lnTo>
                    <a:pt x="951634" y="238708"/>
                  </a:lnTo>
                  <a:lnTo>
                    <a:pt x="951699" y="258346"/>
                  </a:lnTo>
                  <a:lnTo>
                    <a:pt x="951764" y="248086"/>
                  </a:lnTo>
                  <a:lnTo>
                    <a:pt x="951830" y="449707"/>
                  </a:lnTo>
                  <a:lnTo>
                    <a:pt x="952349" y="208006"/>
                  </a:lnTo>
                  <a:lnTo>
                    <a:pt x="952414" y="292639"/>
                  </a:lnTo>
                  <a:lnTo>
                    <a:pt x="952479" y="403492"/>
                  </a:lnTo>
                  <a:lnTo>
                    <a:pt x="952738" y="159872"/>
                  </a:lnTo>
                  <a:lnTo>
                    <a:pt x="952997" y="441575"/>
                  </a:lnTo>
                  <a:lnTo>
                    <a:pt x="953126" y="345323"/>
                  </a:lnTo>
                  <a:lnTo>
                    <a:pt x="953190" y="258688"/>
                  </a:lnTo>
                  <a:lnTo>
                    <a:pt x="953319" y="243708"/>
                  </a:lnTo>
                  <a:lnTo>
                    <a:pt x="953706" y="355415"/>
                  </a:lnTo>
                  <a:lnTo>
                    <a:pt x="953834" y="283144"/>
                  </a:lnTo>
                  <a:lnTo>
                    <a:pt x="953899" y="295093"/>
                  </a:lnTo>
                  <a:lnTo>
                    <a:pt x="954348" y="225576"/>
                  </a:lnTo>
                  <a:lnTo>
                    <a:pt x="954540" y="331419"/>
                  </a:lnTo>
                  <a:lnTo>
                    <a:pt x="954604" y="279483"/>
                  </a:lnTo>
                  <a:lnTo>
                    <a:pt x="955052" y="409015"/>
                  </a:lnTo>
                  <a:lnTo>
                    <a:pt x="955115" y="210334"/>
                  </a:lnTo>
                  <a:lnTo>
                    <a:pt x="955307" y="261167"/>
                  </a:lnTo>
                  <a:lnTo>
                    <a:pt x="955370" y="214692"/>
                  </a:lnTo>
                  <a:lnTo>
                    <a:pt x="955689" y="214488"/>
                  </a:lnTo>
                  <a:lnTo>
                    <a:pt x="955816" y="396407"/>
                  </a:lnTo>
                  <a:lnTo>
                    <a:pt x="956007" y="324794"/>
                  </a:lnTo>
                  <a:lnTo>
                    <a:pt x="956070" y="301486"/>
                  </a:lnTo>
                  <a:lnTo>
                    <a:pt x="956324" y="318899"/>
                  </a:lnTo>
                  <a:lnTo>
                    <a:pt x="956514" y="217480"/>
                  </a:lnTo>
                  <a:lnTo>
                    <a:pt x="956703" y="230453"/>
                  </a:lnTo>
                  <a:lnTo>
                    <a:pt x="956767" y="238795"/>
                  </a:lnTo>
                  <a:lnTo>
                    <a:pt x="957082" y="340589"/>
                  </a:lnTo>
                  <a:lnTo>
                    <a:pt x="957460" y="277832"/>
                  </a:lnTo>
                  <a:lnTo>
                    <a:pt x="957523" y="383767"/>
                  </a:lnTo>
                  <a:lnTo>
                    <a:pt x="957901" y="221305"/>
                  </a:lnTo>
                  <a:lnTo>
                    <a:pt x="958152" y="234481"/>
                  </a:lnTo>
                  <a:lnTo>
                    <a:pt x="958214" y="235692"/>
                  </a:lnTo>
                  <a:lnTo>
                    <a:pt x="958590" y="382347"/>
                  </a:lnTo>
                  <a:lnTo>
                    <a:pt x="958715" y="206458"/>
                  </a:lnTo>
                  <a:lnTo>
                    <a:pt x="958902" y="343034"/>
                  </a:lnTo>
                  <a:lnTo>
                    <a:pt x="958965" y="264017"/>
                  </a:lnTo>
                  <a:lnTo>
                    <a:pt x="959027" y="210238"/>
                  </a:lnTo>
                  <a:lnTo>
                    <a:pt x="959587" y="444454"/>
                  </a:lnTo>
                  <a:lnTo>
                    <a:pt x="959649" y="228484"/>
                  </a:lnTo>
                  <a:lnTo>
                    <a:pt x="959960" y="334974"/>
                  </a:lnTo>
                  <a:lnTo>
                    <a:pt x="960332" y="134744"/>
                  </a:lnTo>
                  <a:lnTo>
                    <a:pt x="960394" y="291850"/>
                  </a:lnTo>
                  <a:lnTo>
                    <a:pt x="960579" y="352660"/>
                  </a:lnTo>
                  <a:lnTo>
                    <a:pt x="961011" y="211963"/>
                  </a:lnTo>
                  <a:lnTo>
                    <a:pt x="961073" y="240522"/>
                  </a:lnTo>
                  <a:lnTo>
                    <a:pt x="961134" y="194187"/>
                  </a:lnTo>
                  <a:lnTo>
                    <a:pt x="961627" y="391696"/>
                  </a:lnTo>
                  <a:lnTo>
                    <a:pt x="961749" y="320153"/>
                  </a:lnTo>
                  <a:lnTo>
                    <a:pt x="961811" y="222094"/>
                  </a:lnTo>
                  <a:lnTo>
                    <a:pt x="962240" y="201456"/>
                  </a:lnTo>
                  <a:lnTo>
                    <a:pt x="962362" y="380844"/>
                  </a:lnTo>
                  <a:lnTo>
                    <a:pt x="962484" y="261930"/>
                  </a:lnTo>
                  <a:lnTo>
                    <a:pt x="962546" y="294202"/>
                  </a:lnTo>
                  <a:lnTo>
                    <a:pt x="962912" y="196987"/>
                  </a:lnTo>
                  <a:lnTo>
                    <a:pt x="963095" y="385540"/>
                  </a:lnTo>
                  <a:lnTo>
                    <a:pt x="963216" y="234892"/>
                  </a:lnTo>
                  <a:lnTo>
                    <a:pt x="963277" y="214168"/>
                  </a:lnTo>
                  <a:lnTo>
                    <a:pt x="963399" y="313353"/>
                  </a:lnTo>
                  <a:lnTo>
                    <a:pt x="963945" y="248126"/>
                  </a:lnTo>
                  <a:lnTo>
                    <a:pt x="964006" y="237037"/>
                  </a:lnTo>
                  <a:lnTo>
                    <a:pt x="964187" y="395977"/>
                  </a:lnTo>
                  <a:lnTo>
                    <a:pt x="964671" y="270657"/>
                  </a:lnTo>
                  <a:lnTo>
                    <a:pt x="964731" y="232403"/>
                  </a:lnTo>
                  <a:lnTo>
                    <a:pt x="965032" y="369027"/>
                  </a:lnTo>
                  <a:lnTo>
                    <a:pt x="965093" y="215632"/>
                  </a:lnTo>
                  <a:lnTo>
                    <a:pt x="965333" y="236080"/>
                  </a:lnTo>
                  <a:lnTo>
                    <a:pt x="965393" y="255342"/>
                  </a:lnTo>
                  <a:lnTo>
                    <a:pt x="965754" y="184337"/>
                  </a:lnTo>
                  <a:lnTo>
                    <a:pt x="965993" y="344959"/>
                  </a:lnTo>
                  <a:lnTo>
                    <a:pt x="966053" y="258914"/>
                  </a:lnTo>
                  <a:lnTo>
                    <a:pt x="966113" y="287155"/>
                  </a:lnTo>
                  <a:lnTo>
                    <a:pt x="966472" y="193382"/>
                  </a:lnTo>
                  <a:lnTo>
                    <a:pt x="966710" y="379615"/>
                  </a:lnTo>
                  <a:lnTo>
                    <a:pt x="966829" y="213428"/>
                  </a:lnTo>
                  <a:lnTo>
                    <a:pt x="966889" y="277045"/>
                  </a:lnTo>
                  <a:lnTo>
                    <a:pt x="967008" y="196633"/>
                  </a:lnTo>
                  <a:lnTo>
                    <a:pt x="967365" y="374528"/>
                  </a:lnTo>
                  <a:lnTo>
                    <a:pt x="967543" y="230770"/>
                  </a:lnTo>
                  <a:lnTo>
                    <a:pt x="967602" y="119110"/>
                  </a:lnTo>
                  <a:lnTo>
                    <a:pt x="967721" y="267626"/>
                  </a:lnTo>
                  <a:lnTo>
                    <a:pt x="968254" y="244229"/>
                  </a:lnTo>
                  <a:lnTo>
                    <a:pt x="968313" y="203917"/>
                  </a:lnTo>
                  <a:lnTo>
                    <a:pt x="968490" y="168604"/>
                  </a:lnTo>
                  <a:lnTo>
                    <a:pt x="968843" y="363545"/>
                  </a:lnTo>
                  <a:lnTo>
                    <a:pt x="968961" y="245248"/>
                  </a:lnTo>
                  <a:lnTo>
                    <a:pt x="969020" y="280813"/>
                  </a:lnTo>
                  <a:lnTo>
                    <a:pt x="969373" y="381958"/>
                  </a:lnTo>
                  <a:lnTo>
                    <a:pt x="969666" y="160184"/>
                  </a:lnTo>
                  <a:lnTo>
                    <a:pt x="969725" y="234615"/>
                  </a:lnTo>
                  <a:lnTo>
                    <a:pt x="969900" y="356855"/>
                  </a:lnTo>
                  <a:lnTo>
                    <a:pt x="970368" y="115916"/>
                  </a:lnTo>
                  <a:lnTo>
                    <a:pt x="970426" y="156398"/>
                  </a:lnTo>
                  <a:lnTo>
                    <a:pt x="970484" y="122913"/>
                  </a:lnTo>
                  <a:lnTo>
                    <a:pt x="970718" y="181935"/>
                  </a:lnTo>
                  <a:lnTo>
                    <a:pt x="970776" y="102489"/>
                  </a:lnTo>
                  <a:lnTo>
                    <a:pt x="971125" y="166170"/>
                  </a:lnTo>
                  <a:lnTo>
                    <a:pt x="971183" y="187797"/>
                  </a:lnTo>
                  <a:lnTo>
                    <a:pt x="971241" y="95045"/>
                  </a:lnTo>
                  <a:lnTo>
                    <a:pt x="971705" y="227284"/>
                  </a:lnTo>
                  <a:lnTo>
                    <a:pt x="971821" y="128726"/>
                  </a:lnTo>
                  <a:lnTo>
                    <a:pt x="971879" y="191736"/>
                  </a:lnTo>
                  <a:lnTo>
                    <a:pt x="972168" y="260885"/>
                  </a:lnTo>
                  <a:lnTo>
                    <a:pt x="972225" y="138419"/>
                  </a:lnTo>
                  <a:lnTo>
                    <a:pt x="972571" y="212192"/>
                  </a:lnTo>
                  <a:lnTo>
                    <a:pt x="972629" y="226365"/>
                  </a:lnTo>
                  <a:lnTo>
                    <a:pt x="972974" y="356138"/>
                  </a:lnTo>
                  <a:lnTo>
                    <a:pt x="973147" y="170138"/>
                  </a:lnTo>
                  <a:lnTo>
                    <a:pt x="973261" y="237560"/>
                  </a:lnTo>
                  <a:lnTo>
                    <a:pt x="973319" y="232896"/>
                  </a:lnTo>
                  <a:lnTo>
                    <a:pt x="973376" y="157839"/>
                  </a:lnTo>
                  <a:lnTo>
                    <a:pt x="973834" y="315476"/>
                  </a:lnTo>
                  <a:lnTo>
                    <a:pt x="974006" y="251330"/>
                  </a:lnTo>
                  <a:lnTo>
                    <a:pt x="974063" y="266908"/>
                  </a:lnTo>
                  <a:lnTo>
                    <a:pt x="974291" y="305294"/>
                  </a:lnTo>
                  <a:lnTo>
                    <a:pt x="974576" y="150268"/>
                  </a:lnTo>
                  <a:lnTo>
                    <a:pt x="974747" y="300485"/>
                  </a:lnTo>
                  <a:lnTo>
                    <a:pt x="974804" y="268609"/>
                  </a:lnTo>
                  <a:lnTo>
                    <a:pt x="975088" y="333802"/>
                  </a:lnTo>
                  <a:lnTo>
                    <a:pt x="975145" y="214853"/>
                  </a:lnTo>
                  <a:lnTo>
                    <a:pt x="975428" y="293690"/>
                  </a:lnTo>
                  <a:lnTo>
                    <a:pt x="975485" y="264843"/>
                  </a:lnTo>
                  <a:lnTo>
                    <a:pt x="975768" y="313819"/>
                  </a:lnTo>
                  <a:lnTo>
                    <a:pt x="976050" y="206717"/>
                  </a:lnTo>
                  <a:lnTo>
                    <a:pt x="976163" y="270735"/>
                  </a:lnTo>
                  <a:lnTo>
                    <a:pt x="976220" y="275984"/>
                  </a:lnTo>
                  <a:lnTo>
                    <a:pt x="976389" y="190611"/>
                  </a:lnTo>
                  <a:lnTo>
                    <a:pt x="976501" y="387153"/>
                  </a:lnTo>
                  <a:lnTo>
                    <a:pt x="976895" y="254158"/>
                  </a:lnTo>
                  <a:lnTo>
                    <a:pt x="976951" y="230553"/>
                  </a:lnTo>
                  <a:lnTo>
                    <a:pt x="977232" y="311594"/>
                  </a:lnTo>
                  <a:lnTo>
                    <a:pt x="977456" y="185897"/>
                  </a:lnTo>
                  <a:lnTo>
                    <a:pt x="977624" y="249567"/>
                  </a:lnTo>
                  <a:lnTo>
                    <a:pt x="977680" y="220342"/>
                  </a:lnTo>
                  <a:lnTo>
                    <a:pt x="977903" y="180150"/>
                  </a:lnTo>
                  <a:lnTo>
                    <a:pt x="978350" y="397203"/>
                  </a:lnTo>
                  <a:lnTo>
                    <a:pt x="978405" y="238818"/>
                  </a:lnTo>
                  <a:lnTo>
                    <a:pt x="978517" y="338531"/>
                  </a:lnTo>
                  <a:lnTo>
                    <a:pt x="978795" y="183356"/>
                  </a:lnTo>
                  <a:lnTo>
                    <a:pt x="979072" y="235361"/>
                  </a:lnTo>
                  <a:lnTo>
                    <a:pt x="979128" y="244585"/>
                  </a:lnTo>
                  <a:lnTo>
                    <a:pt x="979349" y="188411"/>
                  </a:lnTo>
                  <a:lnTo>
                    <a:pt x="979515" y="387363"/>
                  </a:lnTo>
                  <a:lnTo>
                    <a:pt x="979792" y="269175"/>
                  </a:lnTo>
                  <a:lnTo>
                    <a:pt x="979847" y="179934"/>
                  </a:lnTo>
                  <a:lnTo>
                    <a:pt x="980508" y="334983"/>
                  </a:lnTo>
                  <a:lnTo>
                    <a:pt x="980563" y="320163"/>
                  </a:lnTo>
                  <a:lnTo>
                    <a:pt x="981057" y="346857"/>
                  </a:lnTo>
                  <a:lnTo>
                    <a:pt x="981222" y="180570"/>
                  </a:lnTo>
                  <a:lnTo>
                    <a:pt x="981276" y="122754"/>
                  </a:lnTo>
                  <a:lnTo>
                    <a:pt x="981769" y="309728"/>
                  </a:lnTo>
                  <a:lnTo>
                    <a:pt x="981932" y="225162"/>
                  </a:lnTo>
                  <a:lnTo>
                    <a:pt x="981987" y="248732"/>
                  </a:lnTo>
                  <a:lnTo>
                    <a:pt x="982041" y="174330"/>
                  </a:lnTo>
                  <a:lnTo>
                    <a:pt x="982150" y="360277"/>
                  </a:lnTo>
                  <a:lnTo>
                    <a:pt x="982640" y="210074"/>
                  </a:lnTo>
                  <a:lnTo>
                    <a:pt x="982694" y="219897"/>
                  </a:lnTo>
                  <a:lnTo>
                    <a:pt x="982803" y="200434"/>
                  </a:lnTo>
                  <a:lnTo>
                    <a:pt x="983344" y="277694"/>
                  </a:lnTo>
                  <a:lnTo>
                    <a:pt x="983399" y="205772"/>
                  </a:lnTo>
                  <a:lnTo>
                    <a:pt x="983453" y="269605"/>
                  </a:lnTo>
                  <a:lnTo>
                    <a:pt x="983615" y="377856"/>
                  </a:lnTo>
                  <a:lnTo>
                    <a:pt x="983723" y="147551"/>
                  </a:lnTo>
                  <a:lnTo>
                    <a:pt x="984100" y="192606"/>
                  </a:lnTo>
                  <a:lnTo>
                    <a:pt x="984154" y="177221"/>
                  </a:lnTo>
                  <a:lnTo>
                    <a:pt x="984584" y="298413"/>
                  </a:lnTo>
                  <a:lnTo>
                    <a:pt x="984799" y="192214"/>
                  </a:lnTo>
                  <a:lnTo>
                    <a:pt x="984853" y="220654"/>
                  </a:lnTo>
                  <a:lnTo>
                    <a:pt x="985281" y="302164"/>
                  </a:lnTo>
                  <a:lnTo>
                    <a:pt x="985334" y="167491"/>
                  </a:lnTo>
                  <a:lnTo>
                    <a:pt x="985548" y="220123"/>
                  </a:lnTo>
                  <a:lnTo>
                    <a:pt x="985602" y="231040"/>
                  </a:lnTo>
                  <a:lnTo>
                    <a:pt x="985815" y="139795"/>
                  </a:lnTo>
                  <a:lnTo>
                    <a:pt x="986241" y="154763"/>
                  </a:lnTo>
                  <a:lnTo>
                    <a:pt x="986294" y="303839"/>
                  </a:lnTo>
                  <a:lnTo>
                    <a:pt x="986401" y="348493"/>
                  </a:lnTo>
                  <a:lnTo>
                    <a:pt x="986454" y="138878"/>
                  </a:lnTo>
                  <a:lnTo>
                    <a:pt x="986984" y="218058"/>
                  </a:lnTo>
                  <a:lnTo>
                    <a:pt x="987037" y="189101"/>
                  </a:lnTo>
                  <a:lnTo>
                    <a:pt x="987249" y="283402"/>
                  </a:lnTo>
                  <a:lnTo>
                    <a:pt x="987618" y="131311"/>
                  </a:lnTo>
                  <a:lnTo>
                    <a:pt x="987671" y="135905"/>
                  </a:lnTo>
                  <a:lnTo>
                    <a:pt x="987724" y="124472"/>
                  </a:lnTo>
                  <a:lnTo>
                    <a:pt x="987987" y="90276"/>
                  </a:lnTo>
                  <a:lnTo>
                    <a:pt x="988303" y="267779"/>
                  </a:lnTo>
                  <a:lnTo>
                    <a:pt x="988408" y="123925"/>
                  </a:lnTo>
                  <a:lnTo>
                    <a:pt x="988460" y="98092"/>
                  </a:lnTo>
                  <a:lnTo>
                    <a:pt x="988513" y="245355"/>
                  </a:lnTo>
                  <a:lnTo>
                    <a:pt x="988985" y="58572"/>
                  </a:lnTo>
                  <a:lnTo>
                    <a:pt x="989142" y="170230"/>
                  </a:lnTo>
                  <a:lnTo>
                    <a:pt x="989194" y="192691"/>
                  </a:lnTo>
                  <a:lnTo>
                    <a:pt x="989507" y="246765"/>
                  </a:lnTo>
                  <a:lnTo>
                    <a:pt x="989664" y="64005"/>
                  </a:lnTo>
                  <a:lnTo>
                    <a:pt x="989872" y="68870"/>
                  </a:lnTo>
                  <a:lnTo>
                    <a:pt x="989924" y="180133"/>
                  </a:lnTo>
                  <a:lnTo>
                    <a:pt x="990028" y="46620"/>
                  </a:lnTo>
                  <a:lnTo>
                    <a:pt x="990080" y="228143"/>
                  </a:lnTo>
                  <a:lnTo>
                    <a:pt x="990599" y="62350"/>
                  </a:lnTo>
                  <a:lnTo>
                    <a:pt x="990651" y="195908"/>
                  </a:lnTo>
                  <a:lnTo>
                    <a:pt x="990703" y="6275"/>
                  </a:lnTo>
                  <a:lnTo>
                    <a:pt x="991272" y="148478"/>
                  </a:lnTo>
                  <a:lnTo>
                    <a:pt x="991324" y="66865"/>
                  </a:lnTo>
                  <a:lnTo>
                    <a:pt x="991375" y="22607"/>
                  </a:lnTo>
                  <a:lnTo>
                    <a:pt x="991736" y="260798"/>
                  </a:lnTo>
                  <a:lnTo>
                    <a:pt x="991994" y="113613"/>
                  </a:lnTo>
                  <a:lnTo>
                    <a:pt x="992045" y="80607"/>
                  </a:lnTo>
                  <a:lnTo>
                    <a:pt x="992148" y="53435"/>
                  </a:lnTo>
                  <a:lnTo>
                    <a:pt x="992353" y="328473"/>
                  </a:lnTo>
                  <a:lnTo>
                    <a:pt x="992763" y="102624"/>
                  </a:lnTo>
                  <a:lnTo>
                    <a:pt x="992814" y="121842"/>
                  </a:lnTo>
                  <a:lnTo>
                    <a:pt x="993070" y="111574"/>
                  </a:lnTo>
                  <a:lnTo>
                    <a:pt x="993223" y="204396"/>
                  </a:lnTo>
                  <a:lnTo>
                    <a:pt x="993478" y="134417"/>
                  </a:lnTo>
                  <a:lnTo>
                    <a:pt x="993529" y="122358"/>
                  </a:lnTo>
                  <a:lnTo>
                    <a:pt x="993631" y="215518"/>
                  </a:lnTo>
                  <a:lnTo>
                    <a:pt x="993937" y="81896"/>
                  </a:lnTo>
                  <a:lnTo>
                    <a:pt x="994191" y="150734"/>
                  </a:lnTo>
                  <a:lnTo>
                    <a:pt x="994241" y="160614"/>
                  </a:lnTo>
                  <a:lnTo>
                    <a:pt x="994343" y="118785"/>
                  </a:lnTo>
                  <a:lnTo>
                    <a:pt x="994849" y="268007"/>
                  </a:lnTo>
                  <a:lnTo>
                    <a:pt x="994900" y="139975"/>
                  </a:lnTo>
                  <a:lnTo>
                    <a:pt x="994950" y="196432"/>
                  </a:lnTo>
                  <a:lnTo>
                    <a:pt x="995052" y="269660"/>
                  </a:lnTo>
                  <a:lnTo>
                    <a:pt x="995354" y="140098"/>
                  </a:lnTo>
                  <a:lnTo>
                    <a:pt x="995606" y="164763"/>
                  </a:lnTo>
                  <a:lnTo>
                    <a:pt x="995657" y="208362"/>
                  </a:lnTo>
                  <a:lnTo>
                    <a:pt x="996159" y="145899"/>
                  </a:lnTo>
                  <a:lnTo>
                    <a:pt x="996260" y="282718"/>
                  </a:lnTo>
                  <a:lnTo>
                    <a:pt x="996360" y="260861"/>
                  </a:lnTo>
                  <a:lnTo>
                    <a:pt x="996410" y="136673"/>
                  </a:lnTo>
                  <a:lnTo>
                    <a:pt x="996810" y="268770"/>
                  </a:lnTo>
                  <a:lnTo>
                    <a:pt x="997060" y="164912"/>
                  </a:lnTo>
                  <a:lnTo>
                    <a:pt x="997110" y="190408"/>
                  </a:lnTo>
                  <a:lnTo>
                    <a:pt x="997559" y="146962"/>
                  </a:lnTo>
                  <a:lnTo>
                    <a:pt x="997708" y="274346"/>
                  </a:lnTo>
                  <a:lnTo>
                    <a:pt x="997758" y="211076"/>
                  </a:lnTo>
                  <a:lnTo>
                    <a:pt x="997807" y="211501"/>
                  </a:lnTo>
                  <a:lnTo>
                    <a:pt x="997956" y="231105"/>
                  </a:lnTo>
                  <a:lnTo>
                    <a:pt x="998006" y="160968"/>
                  </a:lnTo>
                  <a:lnTo>
                    <a:pt x="998502" y="213192"/>
                  </a:lnTo>
                  <a:lnTo>
                    <a:pt x="998650" y="186488"/>
                  </a:lnTo>
                  <a:lnTo>
                    <a:pt x="998799" y="280334"/>
                  </a:lnTo>
                  <a:lnTo>
                    <a:pt x="999243" y="258588"/>
                  </a:lnTo>
                  <a:lnTo>
                    <a:pt x="999292" y="270122"/>
                  </a:lnTo>
                  <a:lnTo>
                    <a:pt x="999391" y="331690"/>
                  </a:lnTo>
                  <a:lnTo>
                    <a:pt x="999931" y="155530"/>
                  </a:lnTo>
                  <a:lnTo>
                    <a:pt x="999981" y="135599"/>
                  </a:lnTo>
                  <a:lnTo>
                    <a:pt x="1000030" y="234705"/>
                  </a:lnTo>
                  <a:lnTo>
                    <a:pt x="1000666" y="172501"/>
                  </a:lnTo>
                  <a:lnTo>
                    <a:pt x="1000715" y="278001"/>
                  </a:lnTo>
                  <a:lnTo>
                    <a:pt x="1001008" y="364970"/>
                  </a:lnTo>
                  <a:lnTo>
                    <a:pt x="1001398" y="123164"/>
                  </a:lnTo>
                  <a:lnTo>
                    <a:pt x="1001446" y="216079"/>
                  </a:lnTo>
                  <a:lnTo>
                    <a:pt x="1001738" y="121569"/>
                  </a:lnTo>
                  <a:lnTo>
                    <a:pt x="1001835" y="339123"/>
                  </a:lnTo>
                  <a:lnTo>
                    <a:pt x="1002126" y="207615"/>
                  </a:lnTo>
                  <a:lnTo>
                    <a:pt x="1002175" y="108590"/>
                  </a:lnTo>
                  <a:lnTo>
                    <a:pt x="1002223" y="241771"/>
                  </a:lnTo>
                  <a:lnTo>
                    <a:pt x="1002272" y="68923"/>
                  </a:lnTo>
                  <a:lnTo>
                    <a:pt x="1002803" y="75819"/>
                  </a:lnTo>
                  <a:lnTo>
                    <a:pt x="1002852" y="130099"/>
                  </a:lnTo>
                  <a:lnTo>
                    <a:pt x="1003093" y="51717"/>
                  </a:lnTo>
                  <a:lnTo>
                    <a:pt x="1003478" y="265796"/>
                  </a:lnTo>
                  <a:lnTo>
                    <a:pt x="1003526" y="151030"/>
                  </a:lnTo>
                  <a:lnTo>
                    <a:pt x="1003574" y="137137"/>
                  </a:lnTo>
                  <a:lnTo>
                    <a:pt x="1003766" y="105971"/>
                  </a:lnTo>
                  <a:lnTo>
                    <a:pt x="1004150" y="254122"/>
                  </a:lnTo>
                  <a:lnTo>
                    <a:pt x="1004246" y="168934"/>
                  </a:lnTo>
                  <a:lnTo>
                    <a:pt x="1004293" y="148630"/>
                  </a:lnTo>
                  <a:lnTo>
                    <a:pt x="1004533" y="102147"/>
                  </a:lnTo>
                  <a:lnTo>
                    <a:pt x="1004771" y="223614"/>
                  </a:lnTo>
                  <a:lnTo>
                    <a:pt x="1004962" y="192344"/>
                  </a:lnTo>
                  <a:lnTo>
                    <a:pt x="1005010" y="180113"/>
                  </a:lnTo>
                  <a:lnTo>
                    <a:pt x="1005200" y="348594"/>
                  </a:lnTo>
                  <a:lnTo>
                    <a:pt x="1005391" y="118325"/>
                  </a:lnTo>
                  <a:lnTo>
                    <a:pt x="1005723" y="132221"/>
                  </a:lnTo>
                  <a:lnTo>
                    <a:pt x="1005770" y="209986"/>
                  </a:lnTo>
                  <a:lnTo>
                    <a:pt x="1005960" y="152717"/>
                  </a:lnTo>
                  <a:lnTo>
                    <a:pt x="1006292" y="313518"/>
                  </a:lnTo>
                  <a:lnTo>
                    <a:pt x="1006433" y="222939"/>
                  </a:lnTo>
                  <a:lnTo>
                    <a:pt x="1006481" y="233751"/>
                  </a:lnTo>
                  <a:lnTo>
                    <a:pt x="1006669" y="319426"/>
                  </a:lnTo>
                  <a:lnTo>
                    <a:pt x="1006717" y="178911"/>
                  </a:lnTo>
                  <a:lnTo>
                    <a:pt x="1007141" y="247439"/>
                  </a:lnTo>
                  <a:lnTo>
                    <a:pt x="1007188" y="227537"/>
                  </a:lnTo>
                  <a:lnTo>
                    <a:pt x="1007423" y="295899"/>
                  </a:lnTo>
                  <a:lnTo>
                    <a:pt x="1007658" y="167815"/>
                  </a:lnTo>
                  <a:lnTo>
                    <a:pt x="1007845" y="194990"/>
                  </a:lnTo>
                  <a:lnTo>
                    <a:pt x="1007892" y="373406"/>
                  </a:lnTo>
                  <a:lnTo>
                    <a:pt x="1008220" y="167409"/>
                  </a:lnTo>
                  <a:lnTo>
                    <a:pt x="1008407" y="391574"/>
                  </a:lnTo>
                  <a:lnTo>
                    <a:pt x="1008593" y="234768"/>
                  </a:lnTo>
                  <a:lnTo>
                    <a:pt x="1008640" y="238966"/>
                  </a:lnTo>
                  <a:lnTo>
                    <a:pt x="1008733" y="292072"/>
                  </a:lnTo>
                  <a:lnTo>
                    <a:pt x="1009292" y="188430"/>
                  </a:lnTo>
                  <a:lnTo>
                    <a:pt x="1009338" y="248761"/>
                  </a:lnTo>
                  <a:lnTo>
                    <a:pt x="1009663" y="340525"/>
                  </a:lnTo>
                  <a:lnTo>
                    <a:pt x="1009988" y="158904"/>
                  </a:lnTo>
                  <a:lnTo>
                    <a:pt x="1010034" y="214668"/>
                  </a:lnTo>
                  <a:lnTo>
                    <a:pt x="1010080" y="223174"/>
                  </a:lnTo>
                  <a:lnTo>
                    <a:pt x="1010404" y="164812"/>
                  </a:lnTo>
                  <a:lnTo>
                    <a:pt x="1010496" y="309080"/>
                  </a:lnTo>
                  <a:lnTo>
                    <a:pt x="1010727" y="228826"/>
                  </a:lnTo>
                  <a:lnTo>
                    <a:pt x="1010773" y="235741"/>
                  </a:lnTo>
                  <a:lnTo>
                    <a:pt x="1011325" y="146401"/>
                  </a:lnTo>
                  <a:lnTo>
                    <a:pt x="1011462" y="380152"/>
                  </a:lnTo>
                  <a:lnTo>
                    <a:pt x="1011508" y="189467"/>
                  </a:lnTo>
                  <a:lnTo>
                    <a:pt x="1011783" y="159260"/>
                  </a:lnTo>
                  <a:lnTo>
                    <a:pt x="1012104" y="341840"/>
                  </a:lnTo>
                  <a:lnTo>
                    <a:pt x="1012195" y="213834"/>
                  </a:lnTo>
                  <a:lnTo>
                    <a:pt x="1012241" y="256874"/>
                  </a:lnTo>
                  <a:lnTo>
                    <a:pt x="1012515" y="178804"/>
                  </a:lnTo>
                  <a:lnTo>
                    <a:pt x="1012833" y="309620"/>
                  </a:lnTo>
                  <a:lnTo>
                    <a:pt x="1012924" y="198480"/>
                  </a:lnTo>
                  <a:lnTo>
                    <a:pt x="1012970" y="196815"/>
                  </a:lnTo>
                  <a:lnTo>
                    <a:pt x="1013152" y="333201"/>
                  </a:lnTo>
                  <a:lnTo>
                    <a:pt x="1013469" y="165911"/>
                  </a:lnTo>
                  <a:lnTo>
                    <a:pt x="1013651" y="252849"/>
                  </a:lnTo>
                  <a:lnTo>
                    <a:pt x="1013696" y="215206"/>
                  </a:lnTo>
                  <a:lnTo>
                    <a:pt x="1013787" y="299917"/>
                  </a:lnTo>
                  <a:lnTo>
                    <a:pt x="1014058" y="178540"/>
                  </a:lnTo>
                  <a:lnTo>
                    <a:pt x="1014329" y="295118"/>
                  </a:lnTo>
                  <a:lnTo>
                    <a:pt x="1014374" y="205350"/>
                  </a:lnTo>
                  <a:lnTo>
                    <a:pt x="1014554" y="177155"/>
                  </a:lnTo>
                  <a:lnTo>
                    <a:pt x="1015004" y="374381"/>
                  </a:lnTo>
                  <a:lnTo>
                    <a:pt x="1015049" y="213679"/>
                  </a:lnTo>
                  <a:lnTo>
                    <a:pt x="1015094" y="173169"/>
                  </a:lnTo>
                  <a:lnTo>
                    <a:pt x="1015364" y="307127"/>
                  </a:lnTo>
                  <a:lnTo>
                    <a:pt x="1015453" y="157019"/>
                  </a:lnTo>
                  <a:lnTo>
                    <a:pt x="1015812" y="255574"/>
                  </a:lnTo>
                  <a:lnTo>
                    <a:pt x="1015856" y="228296"/>
                  </a:lnTo>
                  <a:lnTo>
                    <a:pt x="1016258" y="342921"/>
                  </a:lnTo>
                  <a:lnTo>
                    <a:pt x="1016526" y="167739"/>
                  </a:lnTo>
                  <a:lnTo>
                    <a:pt x="1016570" y="256326"/>
                  </a:lnTo>
                  <a:lnTo>
                    <a:pt x="1016837" y="302873"/>
                  </a:lnTo>
                  <a:lnTo>
                    <a:pt x="1017015" y="159138"/>
                  </a:lnTo>
                  <a:lnTo>
                    <a:pt x="1017237" y="209032"/>
                  </a:lnTo>
                  <a:lnTo>
                    <a:pt x="1017281" y="243651"/>
                  </a:lnTo>
                  <a:lnTo>
                    <a:pt x="1017724" y="316333"/>
                  </a:lnTo>
                  <a:lnTo>
                    <a:pt x="1017769" y="152510"/>
                  </a:lnTo>
                  <a:lnTo>
                    <a:pt x="1017945" y="219282"/>
                  </a:lnTo>
                  <a:lnTo>
                    <a:pt x="1017990" y="195825"/>
                  </a:lnTo>
                  <a:lnTo>
                    <a:pt x="1018122" y="157608"/>
                  </a:lnTo>
                  <a:lnTo>
                    <a:pt x="1018210" y="327164"/>
                  </a:lnTo>
                  <a:lnTo>
                    <a:pt x="1018651" y="213721"/>
                  </a:lnTo>
                  <a:lnTo>
                    <a:pt x="1018695" y="199826"/>
                  </a:lnTo>
                  <a:lnTo>
                    <a:pt x="1018783" y="139736"/>
                  </a:lnTo>
                  <a:lnTo>
                    <a:pt x="1019134" y="326733"/>
                  </a:lnTo>
                  <a:lnTo>
                    <a:pt x="1019397" y="248713"/>
                  </a:lnTo>
                  <a:lnTo>
                    <a:pt x="1019441" y="156064"/>
                  </a:lnTo>
                  <a:lnTo>
                    <a:pt x="1019528" y="314372"/>
                  </a:lnTo>
                  <a:lnTo>
                    <a:pt x="1019922" y="142709"/>
                  </a:lnTo>
                  <a:lnTo>
                    <a:pt x="1020097" y="207952"/>
                  </a:lnTo>
                  <a:lnTo>
                    <a:pt x="1020140" y="254017"/>
                  </a:lnTo>
                  <a:lnTo>
                    <a:pt x="1020358" y="135729"/>
                  </a:lnTo>
                  <a:lnTo>
                    <a:pt x="1020576" y="330597"/>
                  </a:lnTo>
                  <a:lnTo>
                    <a:pt x="1020836" y="184535"/>
                  </a:lnTo>
                  <a:lnTo>
                    <a:pt x="1020880" y="168183"/>
                  </a:lnTo>
                  <a:lnTo>
                    <a:pt x="1021184" y="345225"/>
                  </a:lnTo>
                  <a:lnTo>
                    <a:pt x="1021487" y="155865"/>
                  </a:lnTo>
                  <a:lnTo>
                    <a:pt x="1021573" y="239709"/>
                  </a:lnTo>
                  <a:lnTo>
                    <a:pt x="1021617" y="153566"/>
                  </a:lnTo>
                  <a:lnTo>
                    <a:pt x="1021833" y="260786"/>
                  </a:lnTo>
                  <a:lnTo>
                    <a:pt x="1022135" y="91726"/>
                  </a:lnTo>
                  <a:lnTo>
                    <a:pt x="1022264" y="140166"/>
                  </a:lnTo>
                  <a:lnTo>
                    <a:pt x="1022307" y="96736"/>
                  </a:lnTo>
                  <a:lnTo>
                    <a:pt x="1022780" y="282934"/>
                  </a:lnTo>
                  <a:lnTo>
                    <a:pt x="1022952" y="45440"/>
                  </a:lnTo>
                  <a:lnTo>
                    <a:pt x="1022995" y="221920"/>
                  </a:lnTo>
                  <a:lnTo>
                    <a:pt x="1023037" y="153047"/>
                  </a:lnTo>
                  <a:lnTo>
                    <a:pt x="1023252" y="293119"/>
                  </a:lnTo>
                  <a:lnTo>
                    <a:pt x="1023380" y="67465"/>
                  </a:lnTo>
                  <a:lnTo>
                    <a:pt x="1023722" y="146956"/>
                  </a:lnTo>
                  <a:lnTo>
                    <a:pt x="1023765" y="175468"/>
                  </a:lnTo>
                  <a:lnTo>
                    <a:pt x="1024149" y="133690"/>
                  </a:lnTo>
                  <a:lnTo>
                    <a:pt x="1024234" y="282140"/>
                  </a:lnTo>
                  <a:lnTo>
                    <a:pt x="1024447" y="167806"/>
                  </a:lnTo>
                  <a:lnTo>
                    <a:pt x="1024489" y="232867"/>
                  </a:lnTo>
                  <a:lnTo>
                    <a:pt x="1024956" y="143182"/>
                  </a:lnTo>
                  <a:lnTo>
                    <a:pt x="1025126" y="398566"/>
                  </a:lnTo>
                  <a:lnTo>
                    <a:pt x="1025168" y="177009"/>
                  </a:lnTo>
                  <a:lnTo>
                    <a:pt x="1025211" y="272938"/>
                  </a:lnTo>
                  <a:lnTo>
                    <a:pt x="1025295" y="359497"/>
                  </a:lnTo>
                  <a:lnTo>
                    <a:pt x="1025676" y="156362"/>
                  </a:lnTo>
                  <a:lnTo>
                    <a:pt x="1025887" y="194986"/>
                  </a:lnTo>
                  <a:lnTo>
                    <a:pt x="1025929" y="192851"/>
                  </a:lnTo>
                  <a:lnTo>
                    <a:pt x="1026013" y="156340"/>
                  </a:lnTo>
                  <a:lnTo>
                    <a:pt x="1026055" y="320791"/>
                  </a:lnTo>
                  <a:lnTo>
                    <a:pt x="1026602" y="171341"/>
                  </a:lnTo>
                  <a:lnTo>
                    <a:pt x="1026644" y="222789"/>
                  </a:lnTo>
                  <a:lnTo>
                    <a:pt x="1026854" y="146226"/>
                  </a:lnTo>
                  <a:lnTo>
                    <a:pt x="1027105" y="452433"/>
                  </a:lnTo>
                  <a:lnTo>
                    <a:pt x="1027314" y="169538"/>
                  </a:lnTo>
                  <a:lnTo>
                    <a:pt x="1027356" y="181902"/>
                  </a:lnTo>
                  <a:lnTo>
                    <a:pt x="1027482" y="134331"/>
                  </a:lnTo>
                  <a:lnTo>
                    <a:pt x="1027816" y="287409"/>
                  </a:lnTo>
                  <a:lnTo>
                    <a:pt x="1028024" y="186178"/>
                  </a:lnTo>
                  <a:lnTo>
                    <a:pt x="1028066" y="186641"/>
                  </a:lnTo>
                  <a:lnTo>
                    <a:pt x="1028689" y="122467"/>
                  </a:lnTo>
                  <a:lnTo>
                    <a:pt x="1028730" y="322781"/>
                  </a:lnTo>
                  <a:lnTo>
                    <a:pt x="1028772" y="178784"/>
                  </a:lnTo>
                  <a:lnTo>
                    <a:pt x="1028813" y="157964"/>
                  </a:lnTo>
                  <a:lnTo>
                    <a:pt x="1028896" y="295649"/>
                  </a:lnTo>
                  <a:lnTo>
                    <a:pt x="1029475" y="117848"/>
                  </a:lnTo>
                  <a:lnTo>
                    <a:pt x="1029517" y="228871"/>
                  </a:lnTo>
                  <a:lnTo>
                    <a:pt x="1029764" y="347341"/>
                  </a:lnTo>
                  <a:lnTo>
                    <a:pt x="1030094" y="107580"/>
                  </a:lnTo>
                  <a:lnTo>
                    <a:pt x="1030217" y="165652"/>
                  </a:lnTo>
                  <a:lnTo>
                    <a:pt x="1030258" y="313339"/>
                  </a:lnTo>
                  <a:lnTo>
                    <a:pt x="1030751" y="125754"/>
                  </a:lnTo>
                  <a:lnTo>
                    <a:pt x="1030914" y="140573"/>
                  </a:lnTo>
                  <a:lnTo>
                    <a:pt x="1030955" y="150377"/>
                  </a:lnTo>
                  <a:lnTo>
                    <a:pt x="1031201" y="333237"/>
                  </a:lnTo>
                  <a:lnTo>
                    <a:pt x="1031446" y="103683"/>
                  </a:lnTo>
                  <a:lnTo>
                    <a:pt x="1031650" y="123053"/>
                  </a:lnTo>
                  <a:lnTo>
                    <a:pt x="1031691" y="131858"/>
                  </a:lnTo>
                  <a:lnTo>
                    <a:pt x="1032057" y="234528"/>
                  </a:lnTo>
                  <a:lnTo>
                    <a:pt x="1032342" y="90917"/>
                  </a:lnTo>
                  <a:lnTo>
                    <a:pt x="1032382" y="182360"/>
                  </a:lnTo>
                  <a:lnTo>
                    <a:pt x="1032423" y="210183"/>
                  </a:lnTo>
                  <a:lnTo>
                    <a:pt x="1033071" y="81388"/>
                  </a:lnTo>
                  <a:lnTo>
                    <a:pt x="1033112" y="120536"/>
                  </a:lnTo>
                  <a:lnTo>
                    <a:pt x="1033596" y="177233"/>
                  </a:lnTo>
                  <a:lnTo>
                    <a:pt x="1033797" y="95263"/>
                  </a:lnTo>
                  <a:lnTo>
                    <a:pt x="1033838" y="131485"/>
                  </a:lnTo>
                  <a:lnTo>
                    <a:pt x="1034240" y="96467"/>
                  </a:lnTo>
                  <a:lnTo>
                    <a:pt x="1034480" y="273975"/>
                  </a:lnTo>
                  <a:lnTo>
                    <a:pt x="1034521" y="209970"/>
                  </a:lnTo>
                  <a:lnTo>
                    <a:pt x="1034561" y="188545"/>
                  </a:lnTo>
                  <a:lnTo>
                    <a:pt x="1034961" y="325744"/>
                  </a:lnTo>
                  <a:lnTo>
                    <a:pt x="1035001" y="103296"/>
                  </a:lnTo>
                  <a:lnTo>
                    <a:pt x="1035241" y="195088"/>
                  </a:lnTo>
                  <a:lnTo>
                    <a:pt x="1035281" y="177321"/>
                  </a:lnTo>
                  <a:lnTo>
                    <a:pt x="1035719" y="113222"/>
                  </a:lnTo>
                  <a:lnTo>
                    <a:pt x="1035958" y="325644"/>
                  </a:lnTo>
                  <a:lnTo>
                    <a:pt x="1035998" y="163032"/>
                  </a:lnTo>
                  <a:lnTo>
                    <a:pt x="1036514" y="244907"/>
                  </a:lnTo>
                  <a:lnTo>
                    <a:pt x="1036632" y="114488"/>
                  </a:lnTo>
                  <a:lnTo>
                    <a:pt x="1036672" y="170661"/>
                  </a:lnTo>
                  <a:lnTo>
                    <a:pt x="1036712" y="190857"/>
                  </a:lnTo>
                  <a:lnTo>
                    <a:pt x="1036949" y="377550"/>
                  </a:lnTo>
                  <a:lnTo>
                    <a:pt x="1037265" y="90775"/>
                  </a:lnTo>
                  <a:lnTo>
                    <a:pt x="1037423" y="182259"/>
                  </a:lnTo>
                  <a:lnTo>
                    <a:pt x="1037462" y="158897"/>
                  </a:lnTo>
                  <a:lnTo>
                    <a:pt x="1037738" y="222587"/>
                  </a:lnTo>
                  <a:lnTo>
                    <a:pt x="1038131" y="103050"/>
                  </a:lnTo>
                  <a:lnTo>
                    <a:pt x="1038170" y="154353"/>
                  </a:lnTo>
                  <a:lnTo>
                    <a:pt x="1038601" y="71341"/>
                  </a:lnTo>
                  <a:lnTo>
                    <a:pt x="1038640" y="266566"/>
                  </a:lnTo>
                  <a:lnTo>
                    <a:pt x="1038836" y="134065"/>
                  </a:lnTo>
                  <a:lnTo>
                    <a:pt x="1038875" y="82153"/>
                  </a:lnTo>
                  <a:lnTo>
                    <a:pt x="1039343" y="277177"/>
                  </a:lnTo>
                  <a:lnTo>
                    <a:pt x="1039577" y="189819"/>
                  </a:lnTo>
                  <a:lnTo>
                    <a:pt x="1039616" y="129669"/>
                  </a:lnTo>
                  <a:lnTo>
                    <a:pt x="1039849" y="108897"/>
                  </a:lnTo>
                  <a:lnTo>
                    <a:pt x="1040121" y="267233"/>
                  </a:lnTo>
                  <a:lnTo>
                    <a:pt x="1040276" y="160217"/>
                  </a:lnTo>
                  <a:lnTo>
                    <a:pt x="1040315" y="112981"/>
                  </a:lnTo>
                  <a:lnTo>
                    <a:pt x="1040508" y="329106"/>
                  </a:lnTo>
                  <a:lnTo>
                    <a:pt x="1040625" y="84262"/>
                  </a:lnTo>
                  <a:lnTo>
                    <a:pt x="1041011" y="184497"/>
                  </a:lnTo>
                  <a:lnTo>
                    <a:pt x="1041050" y="143453"/>
                  </a:lnTo>
                  <a:lnTo>
                    <a:pt x="1041088" y="118438"/>
                  </a:lnTo>
                  <a:lnTo>
                    <a:pt x="1041204" y="297267"/>
                  </a:lnTo>
                  <a:lnTo>
                    <a:pt x="1041743" y="267594"/>
                  </a:lnTo>
                  <a:lnTo>
                    <a:pt x="1041781" y="223824"/>
                  </a:lnTo>
                  <a:lnTo>
                    <a:pt x="1041858" y="372049"/>
                  </a:lnTo>
                  <a:lnTo>
                    <a:pt x="1042203" y="95419"/>
                  </a:lnTo>
                  <a:lnTo>
                    <a:pt x="1042433" y="257931"/>
                  </a:lnTo>
                  <a:lnTo>
                    <a:pt x="1042471" y="165277"/>
                  </a:lnTo>
                  <a:lnTo>
                    <a:pt x="1042701" y="285754"/>
                  </a:lnTo>
                  <a:lnTo>
                    <a:pt x="1042854" y="106243"/>
                  </a:lnTo>
                  <a:lnTo>
                    <a:pt x="1043159" y="250002"/>
                  </a:lnTo>
                  <a:lnTo>
                    <a:pt x="1043197" y="235319"/>
                  </a:lnTo>
                  <a:lnTo>
                    <a:pt x="1043654" y="130012"/>
                  </a:lnTo>
                  <a:lnTo>
                    <a:pt x="1043844" y="324996"/>
                  </a:lnTo>
                  <a:lnTo>
                    <a:pt x="1043882" y="224588"/>
                  </a:lnTo>
                  <a:lnTo>
                    <a:pt x="1043919" y="230137"/>
                  </a:lnTo>
                  <a:lnTo>
                    <a:pt x="1044185" y="155399"/>
                  </a:lnTo>
                  <a:lnTo>
                    <a:pt x="1044412" y="371707"/>
                  </a:lnTo>
                  <a:lnTo>
                    <a:pt x="1044601" y="212268"/>
                  </a:lnTo>
                  <a:lnTo>
                    <a:pt x="1044639" y="194658"/>
                  </a:lnTo>
                  <a:lnTo>
                    <a:pt x="1045243" y="138239"/>
                  </a:lnTo>
                  <a:lnTo>
                    <a:pt x="1045318" y="417231"/>
                  </a:lnTo>
                  <a:lnTo>
                    <a:pt x="1045355" y="220009"/>
                  </a:lnTo>
                  <a:lnTo>
                    <a:pt x="1045694" y="376860"/>
                  </a:lnTo>
                  <a:lnTo>
                    <a:pt x="1045806" y="183684"/>
                  </a:lnTo>
                  <a:lnTo>
                    <a:pt x="1046031" y="229802"/>
                  </a:lnTo>
                  <a:lnTo>
                    <a:pt x="1046069" y="308107"/>
                  </a:lnTo>
                  <a:lnTo>
                    <a:pt x="1046705" y="165449"/>
                  </a:lnTo>
                  <a:lnTo>
                    <a:pt x="1046779" y="268006"/>
                  </a:lnTo>
                  <a:lnTo>
                    <a:pt x="1046817" y="219189"/>
                  </a:lnTo>
                  <a:lnTo>
                    <a:pt x="1046891" y="156125"/>
                  </a:lnTo>
                  <a:lnTo>
                    <a:pt x="1046966" y="329211"/>
                  </a:lnTo>
                  <a:lnTo>
                    <a:pt x="1047487" y="174325"/>
                  </a:lnTo>
                  <a:lnTo>
                    <a:pt x="1047524" y="214064"/>
                  </a:lnTo>
                  <a:lnTo>
                    <a:pt x="1047710" y="143991"/>
                  </a:lnTo>
                  <a:lnTo>
                    <a:pt x="1047932" y="296040"/>
                  </a:lnTo>
                  <a:lnTo>
                    <a:pt x="1048192" y="226306"/>
                  </a:lnTo>
                  <a:lnTo>
                    <a:pt x="1048229" y="178152"/>
                  </a:lnTo>
                  <a:lnTo>
                    <a:pt x="1048450" y="334937"/>
                  </a:lnTo>
                  <a:lnTo>
                    <a:pt x="1048746" y="176178"/>
                  </a:lnTo>
                  <a:lnTo>
                    <a:pt x="1048930" y="185464"/>
                  </a:lnTo>
                  <a:lnTo>
                    <a:pt x="1048967" y="269188"/>
                  </a:lnTo>
                  <a:lnTo>
                    <a:pt x="1049298" y="398704"/>
                  </a:lnTo>
                  <a:lnTo>
                    <a:pt x="1049335" y="174865"/>
                  </a:lnTo>
                  <a:lnTo>
                    <a:pt x="1049666" y="346360"/>
                  </a:lnTo>
                  <a:lnTo>
                    <a:pt x="1049702" y="235601"/>
                  </a:lnTo>
                  <a:lnTo>
                    <a:pt x="1049922" y="168411"/>
                  </a:lnTo>
                  <a:lnTo>
                    <a:pt x="1050325" y="346952"/>
                  </a:lnTo>
                  <a:lnTo>
                    <a:pt x="1050361" y="296141"/>
                  </a:lnTo>
                  <a:lnTo>
                    <a:pt x="1050398" y="246962"/>
                  </a:lnTo>
                  <a:lnTo>
                    <a:pt x="1050945" y="336935"/>
                  </a:lnTo>
                  <a:lnTo>
                    <a:pt x="1051018" y="186419"/>
                  </a:lnTo>
                  <a:lnTo>
                    <a:pt x="1051091" y="263858"/>
                  </a:lnTo>
                  <a:lnTo>
                    <a:pt x="1051127" y="237780"/>
                  </a:lnTo>
                  <a:lnTo>
                    <a:pt x="1051418" y="397408"/>
                  </a:lnTo>
                  <a:lnTo>
                    <a:pt x="1051599" y="172368"/>
                  </a:lnTo>
                  <a:lnTo>
                    <a:pt x="1051817" y="232679"/>
                  </a:lnTo>
                  <a:lnTo>
                    <a:pt x="1051853" y="219646"/>
                  </a:lnTo>
                  <a:lnTo>
                    <a:pt x="1051962" y="415350"/>
                  </a:lnTo>
                  <a:lnTo>
                    <a:pt x="1051998" y="156596"/>
                  </a:lnTo>
                  <a:lnTo>
                    <a:pt x="1052540" y="259387"/>
                  </a:lnTo>
                  <a:lnTo>
                    <a:pt x="1052576" y="198572"/>
                  </a:lnTo>
                  <a:lnTo>
                    <a:pt x="1052936" y="165205"/>
                  </a:lnTo>
                  <a:lnTo>
                    <a:pt x="1053152" y="387842"/>
                  </a:lnTo>
                  <a:lnTo>
                    <a:pt x="1053260" y="250752"/>
                  </a:lnTo>
                  <a:lnTo>
                    <a:pt x="1053296" y="326962"/>
                  </a:lnTo>
                  <a:lnTo>
                    <a:pt x="1053655" y="444078"/>
                  </a:lnTo>
                  <a:lnTo>
                    <a:pt x="1053941" y="191440"/>
                  </a:lnTo>
                  <a:lnTo>
                    <a:pt x="1053977" y="292819"/>
                  </a:lnTo>
                  <a:lnTo>
                    <a:pt x="1054013" y="290846"/>
                  </a:lnTo>
                  <a:lnTo>
                    <a:pt x="1054156" y="207234"/>
                  </a:lnTo>
                  <a:lnTo>
                    <a:pt x="1054513" y="393444"/>
                  </a:lnTo>
                  <a:lnTo>
                    <a:pt x="1054691" y="296287"/>
                  </a:lnTo>
                  <a:lnTo>
                    <a:pt x="1054727" y="261667"/>
                  </a:lnTo>
                  <a:lnTo>
                    <a:pt x="1054869" y="152889"/>
                  </a:lnTo>
                  <a:lnTo>
                    <a:pt x="1055225" y="371920"/>
                  </a:lnTo>
                  <a:lnTo>
                    <a:pt x="1055402" y="276403"/>
                  </a:lnTo>
                  <a:lnTo>
                    <a:pt x="1055438" y="310033"/>
                  </a:lnTo>
                  <a:lnTo>
                    <a:pt x="1056039" y="215131"/>
                  </a:lnTo>
                  <a:lnTo>
                    <a:pt x="1056110" y="414013"/>
                  </a:lnTo>
                  <a:lnTo>
                    <a:pt x="1056146" y="318262"/>
                  </a:lnTo>
                  <a:lnTo>
                    <a:pt x="1056181" y="404263"/>
                  </a:lnTo>
                  <a:lnTo>
                    <a:pt x="1056463" y="236057"/>
                  </a:lnTo>
                  <a:lnTo>
                    <a:pt x="1056851" y="254074"/>
                  </a:lnTo>
                  <a:lnTo>
                    <a:pt x="1056886" y="265303"/>
                  </a:lnTo>
                  <a:lnTo>
                    <a:pt x="1057061" y="434292"/>
                  </a:lnTo>
                  <a:lnTo>
                    <a:pt x="1057132" y="207480"/>
                  </a:lnTo>
                  <a:lnTo>
                    <a:pt x="1057588" y="240429"/>
                  </a:lnTo>
                  <a:lnTo>
                    <a:pt x="1057623" y="304449"/>
                  </a:lnTo>
                  <a:lnTo>
                    <a:pt x="1057728" y="237652"/>
                  </a:lnTo>
                  <a:lnTo>
                    <a:pt x="1058077" y="416302"/>
                  </a:lnTo>
                  <a:lnTo>
                    <a:pt x="1058287" y="316203"/>
                  </a:lnTo>
                  <a:lnTo>
                    <a:pt x="1058322" y="257788"/>
                  </a:lnTo>
                  <a:lnTo>
                    <a:pt x="1058426" y="372667"/>
                  </a:lnTo>
                  <a:lnTo>
                    <a:pt x="1059018" y="222254"/>
                  </a:lnTo>
                  <a:lnTo>
                    <a:pt x="1059053" y="432115"/>
                  </a:lnTo>
                  <a:lnTo>
                    <a:pt x="1059087" y="181606"/>
                  </a:lnTo>
                  <a:lnTo>
                    <a:pt x="1059746" y="260852"/>
                  </a:lnTo>
                  <a:lnTo>
                    <a:pt x="1059780" y="330293"/>
                  </a:lnTo>
                  <a:lnTo>
                    <a:pt x="1059919" y="236650"/>
                  </a:lnTo>
                  <a:lnTo>
                    <a:pt x="1060264" y="423197"/>
                  </a:lnTo>
                  <a:lnTo>
                    <a:pt x="1060471" y="353558"/>
                  </a:lnTo>
                  <a:lnTo>
                    <a:pt x="1060505" y="294791"/>
                  </a:lnTo>
                  <a:lnTo>
                    <a:pt x="1060815" y="409705"/>
                  </a:lnTo>
                  <a:lnTo>
                    <a:pt x="1060883" y="232307"/>
                  </a:lnTo>
                  <a:lnTo>
                    <a:pt x="1061192" y="272719"/>
                  </a:lnTo>
                  <a:lnTo>
                    <a:pt x="1061227" y="275908"/>
                  </a:lnTo>
                  <a:lnTo>
                    <a:pt x="1061603" y="253868"/>
                  </a:lnTo>
                  <a:lnTo>
                    <a:pt x="1061911" y="433592"/>
                  </a:lnTo>
                  <a:lnTo>
                    <a:pt x="1061945" y="285031"/>
                  </a:lnTo>
                  <a:lnTo>
                    <a:pt x="1062014" y="378138"/>
                  </a:lnTo>
                  <a:lnTo>
                    <a:pt x="1062627" y="248064"/>
                  </a:lnTo>
                  <a:lnTo>
                    <a:pt x="1062661" y="493490"/>
                  </a:lnTo>
                  <a:lnTo>
                    <a:pt x="1063204" y="175019"/>
                  </a:lnTo>
                  <a:lnTo>
                    <a:pt x="1063340" y="300777"/>
                  </a:lnTo>
                  <a:lnTo>
                    <a:pt x="1063373" y="272609"/>
                  </a:lnTo>
                  <a:lnTo>
                    <a:pt x="1063610" y="382879"/>
                  </a:lnTo>
                  <a:lnTo>
                    <a:pt x="1063779" y="178568"/>
                  </a:lnTo>
                  <a:lnTo>
                    <a:pt x="1064049" y="232131"/>
                  </a:lnTo>
                  <a:lnTo>
                    <a:pt x="1064083" y="249860"/>
                  </a:lnTo>
                  <a:lnTo>
                    <a:pt x="1064117" y="208696"/>
                  </a:lnTo>
                  <a:lnTo>
                    <a:pt x="1064622" y="381058"/>
                  </a:lnTo>
                  <a:lnTo>
                    <a:pt x="1064790" y="222271"/>
                  </a:lnTo>
                  <a:lnTo>
                    <a:pt x="1064823" y="258803"/>
                  </a:lnTo>
                  <a:lnTo>
                    <a:pt x="1065494" y="430637"/>
                  </a:lnTo>
                  <a:lnTo>
                    <a:pt x="1065527" y="268200"/>
                  </a:lnTo>
                  <a:lnTo>
                    <a:pt x="1065761" y="257516"/>
                  </a:lnTo>
                  <a:lnTo>
                    <a:pt x="1065794" y="370232"/>
                  </a:lnTo>
                  <a:lnTo>
                    <a:pt x="1066228" y="286379"/>
                  </a:lnTo>
                  <a:lnTo>
                    <a:pt x="1066261" y="383775"/>
                  </a:lnTo>
                  <a:lnTo>
                    <a:pt x="1066627" y="405036"/>
                  </a:lnTo>
                  <a:lnTo>
                    <a:pt x="1066727" y="222049"/>
                  </a:lnTo>
                  <a:lnTo>
                    <a:pt x="1066926" y="352003"/>
                  </a:lnTo>
                  <a:lnTo>
                    <a:pt x="1066959" y="272723"/>
                  </a:lnTo>
                  <a:lnTo>
                    <a:pt x="1067158" y="391577"/>
                  </a:lnTo>
                  <a:lnTo>
                    <a:pt x="1067224" y="163170"/>
                  </a:lnTo>
                  <a:lnTo>
                    <a:pt x="1067654" y="324927"/>
                  </a:lnTo>
                  <a:lnTo>
                    <a:pt x="1067687" y="329743"/>
                  </a:lnTo>
                  <a:lnTo>
                    <a:pt x="1068017" y="414008"/>
                  </a:lnTo>
                  <a:lnTo>
                    <a:pt x="1068050" y="242610"/>
                  </a:lnTo>
                  <a:lnTo>
                    <a:pt x="1068379" y="322946"/>
                  </a:lnTo>
                  <a:lnTo>
                    <a:pt x="1068412" y="350182"/>
                  </a:lnTo>
                  <a:lnTo>
                    <a:pt x="1068609" y="431202"/>
                  </a:lnTo>
                  <a:lnTo>
                    <a:pt x="1068970" y="224193"/>
                  </a:lnTo>
                  <a:lnTo>
                    <a:pt x="1069101" y="271157"/>
                  </a:lnTo>
                  <a:lnTo>
                    <a:pt x="1069133" y="319318"/>
                  </a:lnTo>
                  <a:lnTo>
                    <a:pt x="1069428" y="213780"/>
                  </a:lnTo>
                  <a:lnTo>
                    <a:pt x="1069460" y="504976"/>
                  </a:lnTo>
                  <a:lnTo>
                    <a:pt x="1069820" y="214146"/>
                  </a:lnTo>
                  <a:lnTo>
                    <a:pt x="1069852" y="251645"/>
                  </a:lnTo>
                  <a:lnTo>
                    <a:pt x="1070405" y="378663"/>
                  </a:lnTo>
                  <a:lnTo>
                    <a:pt x="1070503" y="214503"/>
                  </a:lnTo>
                  <a:lnTo>
                    <a:pt x="1070535" y="233994"/>
                  </a:lnTo>
                  <a:lnTo>
                    <a:pt x="1070568" y="295234"/>
                  </a:lnTo>
                  <a:lnTo>
                    <a:pt x="1070989" y="341598"/>
                  </a:lnTo>
                  <a:lnTo>
                    <a:pt x="1071151" y="158680"/>
                  </a:lnTo>
                  <a:lnTo>
                    <a:pt x="1071248" y="295709"/>
                  </a:lnTo>
                  <a:lnTo>
                    <a:pt x="1071281" y="204250"/>
                  </a:lnTo>
                  <a:lnTo>
                    <a:pt x="1071539" y="323258"/>
                  </a:lnTo>
                  <a:lnTo>
                    <a:pt x="1071926" y="153085"/>
                  </a:lnTo>
                  <a:lnTo>
                    <a:pt x="1071990" y="197369"/>
                  </a:lnTo>
                  <a:lnTo>
                    <a:pt x="1072023" y="248932"/>
                  </a:lnTo>
                  <a:lnTo>
                    <a:pt x="1072087" y="275623"/>
                  </a:lnTo>
                  <a:lnTo>
                    <a:pt x="1072312" y="161962"/>
                  </a:lnTo>
                  <a:lnTo>
                    <a:pt x="1072697" y="246155"/>
                  </a:lnTo>
                  <a:lnTo>
                    <a:pt x="1072729" y="218146"/>
                  </a:lnTo>
                  <a:lnTo>
                    <a:pt x="1072761" y="257241"/>
                  </a:lnTo>
                  <a:lnTo>
                    <a:pt x="1073274" y="125414"/>
                  </a:lnTo>
                  <a:lnTo>
                    <a:pt x="1073433" y="239040"/>
                  </a:lnTo>
                  <a:lnTo>
                    <a:pt x="1073465" y="222744"/>
                  </a:lnTo>
                  <a:lnTo>
                    <a:pt x="1073625" y="283887"/>
                  </a:lnTo>
                  <a:lnTo>
                    <a:pt x="1073720" y="60486"/>
                  </a:lnTo>
                  <a:lnTo>
                    <a:pt x="1074134" y="140178"/>
                  </a:lnTo>
                  <a:lnTo>
                    <a:pt x="1074166" y="120748"/>
                  </a:lnTo>
                  <a:lnTo>
                    <a:pt x="1074325" y="79233"/>
                  </a:lnTo>
                  <a:lnTo>
                    <a:pt x="1074547" y="211564"/>
                  </a:lnTo>
                  <a:lnTo>
                    <a:pt x="1074864" y="153052"/>
                  </a:lnTo>
                  <a:lnTo>
                    <a:pt x="1074895" y="112503"/>
                  </a:lnTo>
                  <a:lnTo>
                    <a:pt x="1075275" y="262013"/>
                  </a:lnTo>
                  <a:lnTo>
                    <a:pt x="1075591" y="252536"/>
                  </a:lnTo>
                  <a:lnTo>
                    <a:pt x="1075622" y="157617"/>
                  </a:lnTo>
                  <a:lnTo>
                    <a:pt x="1076251" y="367509"/>
                  </a:lnTo>
                  <a:lnTo>
                    <a:pt x="1076283" y="108751"/>
                  </a:lnTo>
                  <a:lnTo>
                    <a:pt x="1076314" y="176652"/>
                  </a:lnTo>
                  <a:lnTo>
                    <a:pt x="1076345" y="197564"/>
                  </a:lnTo>
                  <a:lnTo>
                    <a:pt x="1076753" y="322045"/>
                  </a:lnTo>
                  <a:lnTo>
                    <a:pt x="1076972" y="133770"/>
                  </a:lnTo>
                  <a:lnTo>
                    <a:pt x="1077035" y="232895"/>
                  </a:lnTo>
                  <a:lnTo>
                    <a:pt x="1077066" y="467358"/>
                  </a:lnTo>
                  <a:lnTo>
                    <a:pt x="1077128" y="131462"/>
                  </a:lnTo>
                  <a:lnTo>
                    <a:pt x="1077752" y="180941"/>
                  </a:lnTo>
                  <a:lnTo>
                    <a:pt x="1077783" y="153631"/>
                  </a:lnTo>
                  <a:lnTo>
                    <a:pt x="1078063" y="146531"/>
                  </a:lnTo>
                  <a:lnTo>
                    <a:pt x="1078435" y="330470"/>
                  </a:lnTo>
                  <a:lnTo>
                    <a:pt x="1078466" y="152786"/>
                  </a:lnTo>
                  <a:lnTo>
                    <a:pt x="1078497" y="151088"/>
                  </a:lnTo>
                  <a:lnTo>
                    <a:pt x="1078745" y="117227"/>
                  </a:lnTo>
                  <a:lnTo>
                    <a:pt x="1078807" y="347879"/>
                  </a:lnTo>
                  <a:lnTo>
                    <a:pt x="1079178" y="203267"/>
                  </a:lnTo>
                  <a:lnTo>
                    <a:pt x="1079209" y="114416"/>
                  </a:lnTo>
                  <a:lnTo>
                    <a:pt x="1079702" y="284447"/>
                  </a:lnTo>
                  <a:lnTo>
                    <a:pt x="1079917" y="222034"/>
                  </a:lnTo>
                  <a:lnTo>
                    <a:pt x="1079948" y="234435"/>
                  </a:lnTo>
                  <a:lnTo>
                    <a:pt x="1080224" y="364132"/>
                  </a:lnTo>
                  <a:lnTo>
                    <a:pt x="1080561" y="115184"/>
                  </a:lnTo>
                  <a:lnTo>
                    <a:pt x="1080623" y="224604"/>
                  </a:lnTo>
                  <a:lnTo>
                    <a:pt x="1080653" y="135575"/>
                  </a:lnTo>
                  <a:lnTo>
                    <a:pt x="1081356" y="400460"/>
                  </a:lnTo>
                  <a:lnTo>
                    <a:pt x="1081386" y="171603"/>
                  </a:lnTo>
                  <a:lnTo>
                    <a:pt x="1081508" y="294072"/>
                  </a:lnTo>
                  <a:lnTo>
                    <a:pt x="1081873" y="120413"/>
                  </a:lnTo>
                  <a:lnTo>
                    <a:pt x="1082055" y="161445"/>
                  </a:lnTo>
                  <a:lnTo>
                    <a:pt x="1082086" y="233383"/>
                  </a:lnTo>
                  <a:lnTo>
                    <a:pt x="1082540" y="116712"/>
                  </a:lnTo>
                  <a:lnTo>
                    <a:pt x="1082782" y="212739"/>
                  </a:lnTo>
                  <a:lnTo>
                    <a:pt x="1082812" y="146830"/>
                  </a:lnTo>
                  <a:lnTo>
                    <a:pt x="1083235" y="97412"/>
                  </a:lnTo>
                  <a:lnTo>
                    <a:pt x="1083325" y="314159"/>
                  </a:lnTo>
                  <a:lnTo>
                    <a:pt x="1083506" y="166581"/>
                  </a:lnTo>
                  <a:lnTo>
                    <a:pt x="1083536" y="306650"/>
                  </a:lnTo>
                  <a:lnTo>
                    <a:pt x="1084047" y="116605"/>
                  </a:lnTo>
                  <a:lnTo>
                    <a:pt x="1084227" y="245588"/>
                  </a:lnTo>
                  <a:lnTo>
                    <a:pt x="1084257" y="170118"/>
                  </a:lnTo>
                  <a:lnTo>
                    <a:pt x="1084497" y="93880"/>
                  </a:lnTo>
                  <a:lnTo>
                    <a:pt x="1084855" y="361815"/>
                  </a:lnTo>
                  <a:lnTo>
                    <a:pt x="1084945" y="116494"/>
                  </a:lnTo>
                  <a:lnTo>
                    <a:pt x="1084975" y="207447"/>
                  </a:lnTo>
                  <a:lnTo>
                    <a:pt x="1085183" y="273032"/>
                  </a:lnTo>
                  <a:lnTo>
                    <a:pt x="1085630" y="96712"/>
                  </a:lnTo>
                  <a:lnTo>
                    <a:pt x="1085660" y="114712"/>
                  </a:lnTo>
                  <a:lnTo>
                    <a:pt x="1085689" y="112433"/>
                  </a:lnTo>
                  <a:lnTo>
                    <a:pt x="1085778" y="70521"/>
                  </a:lnTo>
                  <a:lnTo>
                    <a:pt x="1085956" y="253682"/>
                  </a:lnTo>
                  <a:lnTo>
                    <a:pt x="1086401" y="142255"/>
                  </a:lnTo>
                  <a:lnTo>
                    <a:pt x="1086431" y="116482"/>
                  </a:lnTo>
                  <a:lnTo>
                    <a:pt x="1086726" y="248193"/>
                  </a:lnTo>
                  <a:lnTo>
                    <a:pt x="1087051" y="84095"/>
                  </a:lnTo>
                  <a:lnTo>
                    <a:pt x="1087110" y="148430"/>
                  </a:lnTo>
                  <a:lnTo>
                    <a:pt x="1087139" y="50749"/>
                  </a:lnTo>
                  <a:lnTo>
                    <a:pt x="1087757" y="288848"/>
                  </a:lnTo>
                  <a:lnTo>
                    <a:pt x="1087815" y="118606"/>
                  </a:lnTo>
                  <a:lnTo>
                    <a:pt x="1087845" y="107694"/>
                  </a:lnTo>
                  <a:lnTo>
                    <a:pt x="1087962" y="240218"/>
                  </a:lnTo>
                  <a:lnTo>
                    <a:pt x="1088431" y="84747"/>
                  </a:lnTo>
                  <a:lnTo>
                    <a:pt x="1088548" y="109390"/>
                  </a:lnTo>
                  <a:lnTo>
                    <a:pt x="1088577" y="170909"/>
                  </a:lnTo>
                  <a:lnTo>
                    <a:pt x="1089073" y="251280"/>
                  </a:lnTo>
                  <a:lnTo>
                    <a:pt x="1089277" y="69497"/>
                  </a:lnTo>
                  <a:lnTo>
                    <a:pt x="1089306" y="173372"/>
                  </a:lnTo>
                  <a:lnTo>
                    <a:pt x="1089509" y="83698"/>
                  </a:lnTo>
                  <a:lnTo>
                    <a:pt x="1089567" y="247316"/>
                  </a:lnTo>
                  <a:lnTo>
                    <a:pt x="1090003" y="198871"/>
                  </a:lnTo>
                  <a:lnTo>
                    <a:pt x="1090032" y="104228"/>
                  </a:lnTo>
                  <a:lnTo>
                    <a:pt x="1090466" y="351621"/>
                  </a:lnTo>
                  <a:lnTo>
                    <a:pt x="1090523" y="65580"/>
                  </a:lnTo>
                  <a:lnTo>
                    <a:pt x="1090725" y="155068"/>
                  </a:lnTo>
                  <a:lnTo>
                    <a:pt x="1090754" y="96571"/>
                  </a:lnTo>
                  <a:lnTo>
                    <a:pt x="1091301" y="81138"/>
                  </a:lnTo>
                  <a:lnTo>
                    <a:pt x="1091445" y="309106"/>
                  </a:lnTo>
                  <a:lnTo>
                    <a:pt x="1091474" y="86494"/>
                  </a:lnTo>
                  <a:lnTo>
                    <a:pt x="1091962" y="354384"/>
                  </a:lnTo>
                  <a:lnTo>
                    <a:pt x="1092162" y="120974"/>
                  </a:lnTo>
                  <a:lnTo>
                    <a:pt x="1092191" y="170590"/>
                  </a:lnTo>
                  <a:lnTo>
                    <a:pt x="1092505" y="98976"/>
                  </a:lnTo>
                  <a:lnTo>
                    <a:pt x="1092676" y="222466"/>
                  </a:lnTo>
                  <a:lnTo>
                    <a:pt x="1092876" y="103786"/>
                  </a:lnTo>
                  <a:lnTo>
                    <a:pt x="1092904" y="133744"/>
                  </a:lnTo>
                  <a:lnTo>
                    <a:pt x="1092990" y="77749"/>
                  </a:lnTo>
                  <a:lnTo>
                    <a:pt x="1093473" y="287364"/>
                  </a:lnTo>
                  <a:lnTo>
                    <a:pt x="1093587" y="134812"/>
                  </a:lnTo>
                  <a:lnTo>
                    <a:pt x="1093615" y="129251"/>
                  </a:lnTo>
                  <a:lnTo>
                    <a:pt x="1093813" y="307844"/>
                  </a:lnTo>
                  <a:lnTo>
                    <a:pt x="1094096" y="111238"/>
                  </a:lnTo>
                  <a:lnTo>
                    <a:pt x="1094323" y="182871"/>
                  </a:lnTo>
                  <a:lnTo>
                    <a:pt x="1094351" y="192527"/>
                  </a:lnTo>
                  <a:lnTo>
                    <a:pt x="1094379" y="247115"/>
                  </a:lnTo>
                  <a:lnTo>
                    <a:pt x="1094830" y="96285"/>
                  </a:lnTo>
                  <a:lnTo>
                    <a:pt x="1095027" y="141931"/>
                  </a:lnTo>
                  <a:lnTo>
                    <a:pt x="1095056" y="157721"/>
                  </a:lnTo>
                  <a:lnTo>
                    <a:pt x="1095309" y="92846"/>
                  </a:lnTo>
                  <a:lnTo>
                    <a:pt x="1095757" y="251322"/>
                  </a:lnTo>
                  <a:lnTo>
                    <a:pt x="1095785" y="140147"/>
                  </a:lnTo>
                  <a:lnTo>
                    <a:pt x="1095981" y="282850"/>
                  </a:lnTo>
                  <a:lnTo>
                    <a:pt x="1096233" y="125589"/>
                  </a:lnTo>
                  <a:lnTo>
                    <a:pt x="1096484" y="180927"/>
                  </a:lnTo>
                  <a:lnTo>
                    <a:pt x="1096512" y="323940"/>
                  </a:lnTo>
                  <a:lnTo>
                    <a:pt x="1096568" y="101931"/>
                  </a:lnTo>
                  <a:lnTo>
                    <a:pt x="1097125" y="379347"/>
                  </a:lnTo>
                  <a:lnTo>
                    <a:pt x="1097208" y="151091"/>
                  </a:lnTo>
                  <a:lnTo>
                    <a:pt x="1097236" y="158934"/>
                  </a:lnTo>
                  <a:lnTo>
                    <a:pt x="1097291" y="116068"/>
                  </a:lnTo>
                  <a:lnTo>
                    <a:pt x="1097486" y="304087"/>
                  </a:lnTo>
                  <a:lnTo>
                    <a:pt x="1097929" y="122013"/>
                  </a:lnTo>
                  <a:lnTo>
                    <a:pt x="1097956" y="183963"/>
                  </a:lnTo>
                  <a:lnTo>
                    <a:pt x="1098481" y="300715"/>
                  </a:lnTo>
                  <a:lnTo>
                    <a:pt x="1098646" y="131416"/>
                  </a:lnTo>
                  <a:lnTo>
                    <a:pt x="1098674" y="219291"/>
                  </a:lnTo>
                  <a:lnTo>
                    <a:pt x="1098729" y="286864"/>
                  </a:lnTo>
                  <a:lnTo>
                    <a:pt x="1099059" y="122036"/>
                  </a:lnTo>
                  <a:lnTo>
                    <a:pt x="1099361" y="173140"/>
                  </a:lnTo>
                  <a:lnTo>
                    <a:pt x="1099388" y="151068"/>
                  </a:lnTo>
                  <a:lnTo>
                    <a:pt x="1099690" y="119716"/>
                  </a:lnTo>
                  <a:lnTo>
                    <a:pt x="1099854" y="357122"/>
                  </a:lnTo>
                  <a:lnTo>
                    <a:pt x="1100073" y="184773"/>
                  </a:lnTo>
                  <a:lnTo>
                    <a:pt x="1100100" y="214293"/>
                  </a:lnTo>
                  <a:lnTo>
                    <a:pt x="1100428" y="291648"/>
                  </a:lnTo>
                  <a:lnTo>
                    <a:pt x="1100455" y="125082"/>
                  </a:lnTo>
                  <a:lnTo>
                    <a:pt x="1100809" y="220054"/>
                  </a:lnTo>
                  <a:lnTo>
                    <a:pt x="1100836" y="244012"/>
                  </a:lnTo>
                  <a:lnTo>
                    <a:pt x="1100972" y="129439"/>
                  </a:lnTo>
                  <a:lnTo>
                    <a:pt x="1101298" y="398247"/>
                  </a:lnTo>
                  <a:lnTo>
                    <a:pt x="1101514" y="225384"/>
                  </a:lnTo>
                  <a:lnTo>
                    <a:pt x="1101542" y="205032"/>
                  </a:lnTo>
                  <a:lnTo>
                    <a:pt x="1101839" y="306512"/>
                  </a:lnTo>
                  <a:lnTo>
                    <a:pt x="1102082" y="139565"/>
                  </a:lnTo>
                  <a:lnTo>
                    <a:pt x="1102244" y="282471"/>
                  </a:lnTo>
                  <a:lnTo>
                    <a:pt x="1102271" y="137370"/>
                  </a:lnTo>
                  <a:lnTo>
                    <a:pt x="1102352" y="318403"/>
                  </a:lnTo>
                  <a:lnTo>
                    <a:pt x="1102595" y="122967"/>
                  </a:lnTo>
                  <a:lnTo>
                    <a:pt x="1102971" y="201855"/>
                  </a:lnTo>
                  <a:lnTo>
                    <a:pt x="1102998" y="178069"/>
                  </a:lnTo>
                  <a:lnTo>
                    <a:pt x="1103051" y="109275"/>
                  </a:lnTo>
                  <a:lnTo>
                    <a:pt x="1103534" y="265156"/>
                  </a:lnTo>
                  <a:lnTo>
                    <a:pt x="1103668" y="213560"/>
                  </a:lnTo>
                  <a:lnTo>
                    <a:pt x="1103694" y="192161"/>
                  </a:lnTo>
                  <a:lnTo>
                    <a:pt x="1103801" y="99250"/>
                  </a:lnTo>
                  <a:lnTo>
                    <a:pt x="1103855" y="387089"/>
                  </a:lnTo>
                  <a:lnTo>
                    <a:pt x="1104388" y="142855"/>
                  </a:lnTo>
                  <a:lnTo>
                    <a:pt x="1104415" y="129158"/>
                  </a:lnTo>
                  <a:lnTo>
                    <a:pt x="1104734" y="110620"/>
                  </a:lnTo>
                  <a:lnTo>
                    <a:pt x="1104894" y="374796"/>
                  </a:lnTo>
                  <a:lnTo>
                    <a:pt x="1105106" y="162018"/>
                  </a:lnTo>
                  <a:lnTo>
                    <a:pt x="1105132" y="127182"/>
                  </a:lnTo>
                  <a:lnTo>
                    <a:pt x="1105371" y="121252"/>
                  </a:lnTo>
                  <a:lnTo>
                    <a:pt x="1105741" y="338546"/>
                  </a:lnTo>
                  <a:lnTo>
                    <a:pt x="1105847" y="198265"/>
                  </a:lnTo>
                  <a:lnTo>
                    <a:pt x="1105873" y="124950"/>
                  </a:lnTo>
                  <a:lnTo>
                    <a:pt x="1106190" y="310919"/>
                  </a:lnTo>
                  <a:lnTo>
                    <a:pt x="1106559" y="114890"/>
                  </a:lnTo>
                  <a:lnTo>
                    <a:pt x="1106585" y="263220"/>
                  </a:lnTo>
                  <a:lnTo>
                    <a:pt x="1106637" y="265031"/>
                  </a:lnTo>
                  <a:lnTo>
                    <a:pt x="1106979" y="97570"/>
                  </a:lnTo>
                  <a:lnTo>
                    <a:pt x="1107267" y="212037"/>
                  </a:lnTo>
                  <a:lnTo>
                    <a:pt x="1107293" y="92751"/>
                  </a:lnTo>
                  <a:lnTo>
                    <a:pt x="1107607" y="293914"/>
                  </a:lnTo>
                  <a:lnTo>
                    <a:pt x="1107712" y="73636"/>
                  </a:lnTo>
                  <a:lnTo>
                    <a:pt x="1107999" y="104355"/>
                  </a:lnTo>
                  <a:lnTo>
                    <a:pt x="1108025" y="85864"/>
                  </a:lnTo>
                  <a:lnTo>
                    <a:pt x="1108207" y="71372"/>
                  </a:lnTo>
                  <a:lnTo>
                    <a:pt x="1108337" y="256547"/>
                  </a:lnTo>
                  <a:lnTo>
                    <a:pt x="1108728" y="109041"/>
                  </a:lnTo>
                  <a:lnTo>
                    <a:pt x="1108753" y="159181"/>
                  </a:lnTo>
                  <a:lnTo>
                    <a:pt x="1108805" y="279550"/>
                  </a:lnTo>
                  <a:lnTo>
                    <a:pt x="1109220" y="22856"/>
                  </a:lnTo>
                  <a:lnTo>
                    <a:pt x="1109453" y="147204"/>
                  </a:lnTo>
                  <a:lnTo>
                    <a:pt x="1109479" y="72702"/>
                  </a:lnTo>
                  <a:lnTo>
                    <a:pt x="1109505" y="214594"/>
                  </a:lnTo>
                  <a:lnTo>
                    <a:pt x="1109789" y="27276"/>
                  </a:lnTo>
                  <a:lnTo>
                    <a:pt x="1110150" y="102146"/>
                  </a:lnTo>
                  <a:lnTo>
                    <a:pt x="1110175" y="119796"/>
                  </a:lnTo>
                  <a:lnTo>
                    <a:pt x="1110381" y="8974"/>
                  </a:lnTo>
                  <a:lnTo>
                    <a:pt x="1110869" y="241449"/>
                  </a:lnTo>
                  <a:lnTo>
                    <a:pt x="1110895" y="35115"/>
                  </a:lnTo>
                  <a:lnTo>
                    <a:pt x="1110997" y="282283"/>
                  </a:lnTo>
                  <a:lnTo>
                    <a:pt x="1111023" y="0"/>
                  </a:lnTo>
                  <a:lnTo>
                    <a:pt x="1111611" y="79099"/>
                  </a:lnTo>
                  <a:lnTo>
                    <a:pt x="1111637" y="105491"/>
                  </a:lnTo>
                  <a:lnTo>
                    <a:pt x="1112096" y="182777"/>
                  </a:lnTo>
                  <a:lnTo>
                    <a:pt x="1112274" y="17095"/>
                  </a:lnTo>
                  <a:lnTo>
                    <a:pt x="1112325" y="95429"/>
                  </a:lnTo>
                  <a:lnTo>
                    <a:pt x="1112350" y="95275"/>
                  </a:lnTo>
                  <a:lnTo>
                    <a:pt x="1112553" y="12450"/>
                  </a:lnTo>
                  <a:lnTo>
                    <a:pt x="1113010" y="363999"/>
                  </a:lnTo>
                  <a:lnTo>
                    <a:pt x="1113035" y="54121"/>
                  </a:lnTo>
                  <a:lnTo>
                    <a:pt x="1113060" y="105257"/>
                  </a:lnTo>
                  <a:lnTo>
                    <a:pt x="1113212" y="60448"/>
                  </a:lnTo>
                  <a:lnTo>
                    <a:pt x="1113339" y="218934"/>
                  </a:lnTo>
                  <a:lnTo>
                    <a:pt x="1113768" y="91234"/>
                  </a:lnTo>
                  <a:lnTo>
                    <a:pt x="1113793" y="246818"/>
                  </a:lnTo>
                  <a:lnTo>
                    <a:pt x="1113818" y="69425"/>
                  </a:lnTo>
                  <a:lnTo>
                    <a:pt x="1114472" y="174492"/>
                  </a:lnTo>
                  <a:lnTo>
                    <a:pt x="1114497" y="138327"/>
                  </a:lnTo>
                  <a:lnTo>
                    <a:pt x="1114522" y="299007"/>
                  </a:lnTo>
                  <a:lnTo>
                    <a:pt x="1114823" y="99891"/>
                  </a:lnTo>
                  <a:lnTo>
                    <a:pt x="1115199" y="220027"/>
                  </a:lnTo>
                  <a:lnTo>
                    <a:pt x="1115224" y="118624"/>
                  </a:lnTo>
                  <a:lnTo>
                    <a:pt x="1115449" y="410966"/>
                  </a:lnTo>
                  <a:lnTo>
                    <a:pt x="1115623" y="92415"/>
                  </a:lnTo>
                  <a:lnTo>
                    <a:pt x="1115922" y="247603"/>
                  </a:lnTo>
                  <a:lnTo>
                    <a:pt x="1115947" y="140312"/>
                  </a:lnTo>
                  <a:lnTo>
                    <a:pt x="1116395" y="104428"/>
                  </a:lnTo>
                  <a:lnTo>
                    <a:pt x="1116469" y="335792"/>
                  </a:lnTo>
                  <a:lnTo>
                    <a:pt x="1116643" y="188462"/>
                  </a:lnTo>
                  <a:lnTo>
                    <a:pt x="1116668" y="156745"/>
                  </a:lnTo>
                  <a:lnTo>
                    <a:pt x="1116940" y="308383"/>
                  </a:lnTo>
                  <a:lnTo>
                    <a:pt x="1117089" y="114080"/>
                  </a:lnTo>
                  <a:lnTo>
                    <a:pt x="1117360" y="210304"/>
                  </a:lnTo>
                  <a:lnTo>
                    <a:pt x="1117385" y="202469"/>
                  </a:lnTo>
                  <a:lnTo>
                    <a:pt x="1117434" y="122206"/>
                  </a:lnTo>
                  <a:lnTo>
                    <a:pt x="1118026" y="339484"/>
                  </a:lnTo>
                  <a:lnTo>
                    <a:pt x="1118075" y="279319"/>
                  </a:lnTo>
                  <a:lnTo>
                    <a:pt x="1118099" y="135304"/>
                  </a:lnTo>
                  <a:lnTo>
                    <a:pt x="1118713" y="322331"/>
                  </a:lnTo>
                  <a:lnTo>
                    <a:pt x="1118811" y="221587"/>
                  </a:lnTo>
                  <a:lnTo>
                    <a:pt x="1118835" y="155940"/>
                  </a:lnTo>
                  <a:lnTo>
                    <a:pt x="1118982" y="138795"/>
                  </a:lnTo>
                  <a:lnTo>
                    <a:pt x="1119519" y="365789"/>
                  </a:lnTo>
                  <a:lnTo>
                    <a:pt x="1119543" y="269329"/>
                  </a:lnTo>
                  <a:lnTo>
                    <a:pt x="1119665" y="343825"/>
                  </a:lnTo>
                  <a:lnTo>
                    <a:pt x="1120152" y="129576"/>
                  </a:lnTo>
                  <a:lnTo>
                    <a:pt x="1120249" y="174722"/>
                  </a:lnTo>
                  <a:lnTo>
                    <a:pt x="1120273" y="183041"/>
                  </a:lnTo>
                  <a:lnTo>
                    <a:pt x="1120661" y="156790"/>
                  </a:lnTo>
                  <a:lnTo>
                    <a:pt x="1120685" y="322910"/>
                  </a:lnTo>
                  <a:lnTo>
                    <a:pt x="1120975" y="243766"/>
                  </a:lnTo>
                  <a:lnTo>
                    <a:pt x="1121000" y="269422"/>
                  </a:lnTo>
                  <a:lnTo>
                    <a:pt x="1121144" y="304534"/>
                  </a:lnTo>
                  <a:lnTo>
                    <a:pt x="1121265" y="127238"/>
                  </a:lnTo>
                  <a:lnTo>
                    <a:pt x="1121699" y="162079"/>
                  </a:lnTo>
                  <a:lnTo>
                    <a:pt x="1121723" y="219479"/>
                  </a:lnTo>
                  <a:lnTo>
                    <a:pt x="1122084" y="362074"/>
                  </a:lnTo>
                  <a:lnTo>
                    <a:pt x="1122396" y="134584"/>
                  </a:lnTo>
                  <a:lnTo>
                    <a:pt x="1122420" y="238637"/>
                  </a:lnTo>
                  <a:lnTo>
                    <a:pt x="1122539" y="362647"/>
                  </a:lnTo>
                  <a:lnTo>
                    <a:pt x="1122946" y="156839"/>
                  </a:lnTo>
                  <a:lnTo>
                    <a:pt x="1123137" y="232187"/>
                  </a:lnTo>
                  <a:lnTo>
                    <a:pt x="1123161" y="227166"/>
                  </a:lnTo>
                  <a:lnTo>
                    <a:pt x="1123542" y="384018"/>
                  </a:lnTo>
                  <a:lnTo>
                    <a:pt x="1123566" y="162664"/>
                  </a:lnTo>
                  <a:lnTo>
                    <a:pt x="1123851" y="202449"/>
                  </a:lnTo>
                  <a:lnTo>
                    <a:pt x="1123875" y="214041"/>
                  </a:lnTo>
                  <a:lnTo>
                    <a:pt x="1124160" y="415453"/>
                  </a:lnTo>
                  <a:lnTo>
                    <a:pt x="1124563" y="170431"/>
                  </a:lnTo>
                  <a:lnTo>
                    <a:pt x="1124587" y="237246"/>
                  </a:lnTo>
                  <a:lnTo>
                    <a:pt x="1124752" y="161423"/>
                  </a:lnTo>
                  <a:lnTo>
                    <a:pt x="1125177" y="318259"/>
                  </a:lnTo>
                  <a:lnTo>
                    <a:pt x="1125295" y="170572"/>
                  </a:lnTo>
                  <a:lnTo>
                    <a:pt x="1125319" y="224849"/>
                  </a:lnTo>
                  <a:lnTo>
                    <a:pt x="1125507" y="426672"/>
                  </a:lnTo>
                  <a:lnTo>
                    <a:pt x="1125742" y="147494"/>
                  </a:lnTo>
                  <a:lnTo>
                    <a:pt x="1126001" y="220501"/>
                  </a:lnTo>
                  <a:lnTo>
                    <a:pt x="1126024" y="170476"/>
                  </a:lnTo>
                  <a:lnTo>
                    <a:pt x="1126212" y="362194"/>
                  </a:lnTo>
                  <a:lnTo>
                    <a:pt x="1126727" y="278167"/>
                  </a:lnTo>
                  <a:lnTo>
                    <a:pt x="1126750" y="343519"/>
                  </a:lnTo>
                  <a:lnTo>
                    <a:pt x="1126820" y="535157"/>
                  </a:lnTo>
                  <a:lnTo>
                    <a:pt x="1126960" y="144576"/>
                  </a:lnTo>
                  <a:lnTo>
                    <a:pt x="1127450" y="247884"/>
                  </a:lnTo>
                  <a:lnTo>
                    <a:pt x="1127473" y="231062"/>
                  </a:lnTo>
                  <a:lnTo>
                    <a:pt x="1127519" y="348450"/>
                  </a:lnTo>
                  <a:lnTo>
                    <a:pt x="1127729" y="180364"/>
                  </a:lnTo>
                  <a:lnTo>
                    <a:pt x="1128170" y="199619"/>
                  </a:lnTo>
                  <a:lnTo>
                    <a:pt x="1128193" y="349154"/>
                  </a:lnTo>
                  <a:lnTo>
                    <a:pt x="1128308" y="180733"/>
                  </a:lnTo>
                  <a:lnTo>
                    <a:pt x="1128886" y="266907"/>
                  </a:lnTo>
                  <a:lnTo>
                    <a:pt x="1128909" y="242154"/>
                  </a:lnTo>
                  <a:lnTo>
                    <a:pt x="1129140" y="326910"/>
                  </a:lnTo>
                  <a:lnTo>
                    <a:pt x="1129370" y="177239"/>
                  </a:lnTo>
                  <a:lnTo>
                    <a:pt x="1129600" y="234630"/>
                  </a:lnTo>
                  <a:lnTo>
                    <a:pt x="1129623" y="174194"/>
                  </a:lnTo>
                  <a:lnTo>
                    <a:pt x="1129738" y="138404"/>
                  </a:lnTo>
                  <a:lnTo>
                    <a:pt x="1130288" y="359009"/>
                  </a:lnTo>
                  <a:lnTo>
                    <a:pt x="1130334" y="179461"/>
                  </a:lnTo>
                  <a:lnTo>
                    <a:pt x="1130357" y="275177"/>
                  </a:lnTo>
                  <a:lnTo>
                    <a:pt x="1130608" y="194259"/>
                  </a:lnTo>
                  <a:lnTo>
                    <a:pt x="1130700" y="362413"/>
                  </a:lnTo>
                  <a:lnTo>
                    <a:pt x="1131042" y="308561"/>
                  </a:lnTo>
                  <a:lnTo>
                    <a:pt x="1131065" y="227830"/>
                  </a:lnTo>
                  <a:lnTo>
                    <a:pt x="1131338" y="427096"/>
                  </a:lnTo>
                  <a:lnTo>
                    <a:pt x="1131520" y="180529"/>
                  </a:lnTo>
                  <a:lnTo>
                    <a:pt x="1131770" y="312297"/>
                  </a:lnTo>
                  <a:lnTo>
                    <a:pt x="1131792" y="190328"/>
                  </a:lnTo>
                  <a:lnTo>
                    <a:pt x="1132200" y="375678"/>
                  </a:lnTo>
                  <a:lnTo>
                    <a:pt x="1132472" y="132439"/>
                  </a:lnTo>
                  <a:lnTo>
                    <a:pt x="1132494" y="292974"/>
                  </a:lnTo>
                  <a:lnTo>
                    <a:pt x="1132517" y="257731"/>
                  </a:lnTo>
                  <a:lnTo>
                    <a:pt x="1132720" y="441562"/>
                  </a:lnTo>
                  <a:lnTo>
                    <a:pt x="1133193" y="177474"/>
                  </a:lnTo>
                  <a:lnTo>
                    <a:pt x="1133216" y="236401"/>
                  </a:lnTo>
                  <a:lnTo>
                    <a:pt x="1133238" y="229576"/>
                  </a:lnTo>
                  <a:lnTo>
                    <a:pt x="1133373" y="343228"/>
                  </a:lnTo>
                  <a:lnTo>
                    <a:pt x="1133642" y="159083"/>
                  </a:lnTo>
                  <a:lnTo>
                    <a:pt x="1133934" y="200459"/>
                  </a:lnTo>
                  <a:lnTo>
                    <a:pt x="1133956" y="182313"/>
                  </a:lnTo>
                  <a:lnTo>
                    <a:pt x="1134583" y="383520"/>
                  </a:lnTo>
                  <a:lnTo>
                    <a:pt x="1134649" y="89154"/>
                  </a:lnTo>
                  <a:lnTo>
                    <a:pt x="1134672" y="133772"/>
                  </a:lnTo>
                  <a:lnTo>
                    <a:pt x="1134917" y="46903"/>
                  </a:lnTo>
                  <a:lnTo>
                    <a:pt x="1135318" y="291737"/>
                  </a:lnTo>
                  <a:lnTo>
                    <a:pt x="1135384" y="95776"/>
                  </a:lnTo>
                  <a:lnTo>
                    <a:pt x="1135406" y="178852"/>
                  </a:lnTo>
                  <a:lnTo>
                    <a:pt x="1135429" y="124603"/>
                  </a:lnTo>
                  <a:lnTo>
                    <a:pt x="1135872" y="316941"/>
                  </a:lnTo>
                  <a:lnTo>
                    <a:pt x="1136094" y="170923"/>
                  </a:lnTo>
                  <a:lnTo>
                    <a:pt x="1136116" y="164875"/>
                  </a:lnTo>
                  <a:lnTo>
                    <a:pt x="1136160" y="157454"/>
                  </a:lnTo>
                  <a:lnTo>
                    <a:pt x="1136469" y="313991"/>
                  </a:lnTo>
                  <a:lnTo>
                    <a:pt x="1136822" y="180436"/>
                  </a:lnTo>
                  <a:lnTo>
                    <a:pt x="1136844" y="178522"/>
                  </a:lnTo>
                  <a:lnTo>
                    <a:pt x="1137284" y="371969"/>
                  </a:lnTo>
                  <a:lnTo>
                    <a:pt x="1137460" y="177696"/>
                  </a:lnTo>
                  <a:lnTo>
                    <a:pt x="1137526" y="202276"/>
                  </a:lnTo>
                  <a:lnTo>
                    <a:pt x="1137548" y="247242"/>
                  </a:lnTo>
                  <a:lnTo>
                    <a:pt x="1138051" y="408897"/>
                  </a:lnTo>
                  <a:lnTo>
                    <a:pt x="1138139" y="167959"/>
                  </a:lnTo>
                  <a:lnTo>
                    <a:pt x="1138248" y="272369"/>
                  </a:lnTo>
                  <a:lnTo>
                    <a:pt x="1138270" y="297374"/>
                  </a:lnTo>
                  <a:lnTo>
                    <a:pt x="1138357" y="195012"/>
                  </a:lnTo>
                  <a:lnTo>
                    <a:pt x="1138401" y="505766"/>
                  </a:lnTo>
                  <a:lnTo>
                    <a:pt x="1138967" y="248717"/>
                  </a:lnTo>
                  <a:lnTo>
                    <a:pt x="1138989" y="290777"/>
                  </a:lnTo>
                  <a:lnTo>
                    <a:pt x="1139185" y="439426"/>
                  </a:lnTo>
                  <a:lnTo>
                    <a:pt x="1139467" y="198845"/>
                  </a:lnTo>
                  <a:lnTo>
                    <a:pt x="1139705" y="261153"/>
                  </a:lnTo>
                  <a:lnTo>
                    <a:pt x="1139727" y="368063"/>
                  </a:lnTo>
                  <a:lnTo>
                    <a:pt x="1140052" y="374796"/>
                  </a:lnTo>
                  <a:lnTo>
                    <a:pt x="1140419" y="189004"/>
                  </a:lnTo>
                  <a:lnTo>
                    <a:pt x="1140440" y="195038"/>
                  </a:lnTo>
                  <a:lnTo>
                    <a:pt x="1140807" y="419545"/>
                  </a:lnTo>
                  <a:lnTo>
                    <a:pt x="1141129" y="225261"/>
                  </a:lnTo>
                  <a:lnTo>
                    <a:pt x="1141150" y="305793"/>
                  </a:lnTo>
                  <a:lnTo>
                    <a:pt x="1141622" y="182999"/>
                  </a:lnTo>
                  <a:lnTo>
                    <a:pt x="1141858" y="640827"/>
                  </a:lnTo>
                  <a:lnTo>
                    <a:pt x="1141879" y="261313"/>
                  </a:lnTo>
                  <a:lnTo>
                    <a:pt x="1142050" y="208975"/>
                  </a:lnTo>
                  <a:lnTo>
                    <a:pt x="1142285" y="364064"/>
                  </a:lnTo>
                  <a:lnTo>
                    <a:pt x="1142584" y="269822"/>
                  </a:lnTo>
                  <a:lnTo>
                    <a:pt x="1142605" y="498957"/>
                  </a:lnTo>
                  <a:lnTo>
                    <a:pt x="1142988" y="158933"/>
                  </a:lnTo>
                  <a:lnTo>
                    <a:pt x="1143306" y="319332"/>
                  </a:lnTo>
                  <a:lnTo>
                    <a:pt x="1143327" y="326091"/>
                  </a:lnTo>
                  <a:lnTo>
                    <a:pt x="1143730" y="213536"/>
                  </a:lnTo>
                  <a:lnTo>
                    <a:pt x="1143836" y="361056"/>
                  </a:lnTo>
                  <a:lnTo>
                    <a:pt x="1144026" y="293119"/>
                  </a:lnTo>
                  <a:lnTo>
                    <a:pt x="1144047" y="250940"/>
                  </a:lnTo>
                  <a:lnTo>
                    <a:pt x="1144089" y="446385"/>
                  </a:lnTo>
                  <a:lnTo>
                    <a:pt x="1144300" y="198323"/>
                  </a:lnTo>
                  <a:lnTo>
                    <a:pt x="1144742" y="369597"/>
                  </a:lnTo>
                  <a:lnTo>
                    <a:pt x="1144763" y="278368"/>
                  </a:lnTo>
                  <a:lnTo>
                    <a:pt x="1145120" y="219336"/>
                  </a:lnTo>
                  <a:lnTo>
                    <a:pt x="1145372" y="444463"/>
                  </a:lnTo>
                  <a:lnTo>
                    <a:pt x="1145456" y="297044"/>
                  </a:lnTo>
                  <a:lnTo>
                    <a:pt x="1145477" y="356165"/>
                  </a:lnTo>
                  <a:lnTo>
                    <a:pt x="1145519" y="159001"/>
                  </a:lnTo>
                  <a:lnTo>
                    <a:pt x="1145602" y="471563"/>
                  </a:lnTo>
                  <a:lnTo>
                    <a:pt x="1146187" y="274706"/>
                  </a:lnTo>
                  <a:lnTo>
                    <a:pt x="1146208" y="331993"/>
                  </a:lnTo>
                  <a:lnTo>
                    <a:pt x="1146604" y="202606"/>
                  </a:lnTo>
                  <a:lnTo>
                    <a:pt x="1146812" y="464358"/>
                  </a:lnTo>
                  <a:lnTo>
                    <a:pt x="1146895" y="286164"/>
                  </a:lnTo>
                  <a:lnTo>
                    <a:pt x="1146916" y="247098"/>
                  </a:lnTo>
                  <a:lnTo>
                    <a:pt x="1147165" y="216039"/>
                  </a:lnTo>
                  <a:lnTo>
                    <a:pt x="1147248" y="373713"/>
                  </a:lnTo>
                  <a:lnTo>
                    <a:pt x="1147620" y="279750"/>
                  </a:lnTo>
                  <a:lnTo>
                    <a:pt x="1147641" y="251696"/>
                  </a:lnTo>
                  <a:lnTo>
                    <a:pt x="1147827" y="456771"/>
                  </a:lnTo>
                  <a:lnTo>
                    <a:pt x="1148013" y="163149"/>
                  </a:lnTo>
                  <a:lnTo>
                    <a:pt x="1148342" y="350436"/>
                  </a:lnTo>
                  <a:lnTo>
                    <a:pt x="1148363" y="327312"/>
                  </a:lnTo>
                  <a:lnTo>
                    <a:pt x="1148528" y="217612"/>
                  </a:lnTo>
                  <a:lnTo>
                    <a:pt x="1149062" y="358940"/>
                  </a:lnTo>
                  <a:lnTo>
                    <a:pt x="1149082" y="338607"/>
                  </a:lnTo>
                  <a:lnTo>
                    <a:pt x="1149349" y="223902"/>
                  </a:lnTo>
                  <a:lnTo>
                    <a:pt x="1149778" y="355711"/>
                  </a:lnTo>
                  <a:lnTo>
                    <a:pt x="1149798" y="261839"/>
                  </a:lnTo>
                  <a:lnTo>
                    <a:pt x="1150349" y="499756"/>
                  </a:lnTo>
                  <a:lnTo>
                    <a:pt x="1150471" y="199143"/>
                  </a:lnTo>
                  <a:lnTo>
                    <a:pt x="1150511" y="295404"/>
                  </a:lnTo>
                  <a:lnTo>
                    <a:pt x="1150532" y="259124"/>
                  </a:lnTo>
                  <a:lnTo>
                    <a:pt x="1150776" y="231426"/>
                  </a:lnTo>
                  <a:lnTo>
                    <a:pt x="1150897" y="374484"/>
                  </a:lnTo>
                  <a:lnTo>
                    <a:pt x="1151222" y="357527"/>
                  </a:lnTo>
                  <a:lnTo>
                    <a:pt x="1151242" y="403227"/>
                  </a:lnTo>
                  <a:lnTo>
                    <a:pt x="1151525" y="426475"/>
                  </a:lnTo>
                  <a:lnTo>
                    <a:pt x="1151606" y="221002"/>
                  </a:lnTo>
                  <a:lnTo>
                    <a:pt x="1151949" y="305820"/>
                  </a:lnTo>
                  <a:lnTo>
                    <a:pt x="1151969" y="213641"/>
                  </a:lnTo>
                  <a:lnTo>
                    <a:pt x="1152553" y="406418"/>
                  </a:lnTo>
                  <a:lnTo>
                    <a:pt x="1152653" y="335678"/>
                  </a:lnTo>
                  <a:lnTo>
                    <a:pt x="1152673" y="266085"/>
                  </a:lnTo>
                  <a:lnTo>
                    <a:pt x="1152894" y="167639"/>
                  </a:lnTo>
                  <a:lnTo>
                    <a:pt x="1152914" y="400432"/>
                  </a:lnTo>
                  <a:lnTo>
                    <a:pt x="1153374" y="240629"/>
                  </a:lnTo>
                  <a:lnTo>
                    <a:pt x="1153394" y="310060"/>
                  </a:lnTo>
                  <a:lnTo>
                    <a:pt x="1153434" y="452687"/>
                  </a:lnTo>
                  <a:lnTo>
                    <a:pt x="1153834" y="239586"/>
                  </a:lnTo>
                  <a:lnTo>
                    <a:pt x="1154113" y="405615"/>
                  </a:lnTo>
                  <a:lnTo>
                    <a:pt x="1154133" y="242994"/>
                  </a:lnTo>
                  <a:lnTo>
                    <a:pt x="1154332" y="230823"/>
                  </a:lnTo>
                  <a:lnTo>
                    <a:pt x="1154351" y="401546"/>
                  </a:lnTo>
                  <a:lnTo>
                    <a:pt x="1154828" y="247778"/>
                  </a:lnTo>
                  <a:lnTo>
                    <a:pt x="1154848" y="256571"/>
                  </a:lnTo>
                  <a:lnTo>
                    <a:pt x="1155283" y="183039"/>
                  </a:lnTo>
                  <a:lnTo>
                    <a:pt x="1155501" y="431037"/>
                  </a:lnTo>
                  <a:lnTo>
                    <a:pt x="1155540" y="351782"/>
                  </a:lnTo>
                  <a:lnTo>
                    <a:pt x="1155560" y="251296"/>
                  </a:lnTo>
                  <a:lnTo>
                    <a:pt x="1155875" y="424554"/>
                  </a:lnTo>
                  <a:lnTo>
                    <a:pt x="1156171" y="241796"/>
                  </a:lnTo>
                  <a:lnTo>
                    <a:pt x="1156269" y="268829"/>
                  </a:lnTo>
                  <a:lnTo>
                    <a:pt x="1156289" y="373804"/>
                  </a:lnTo>
                  <a:lnTo>
                    <a:pt x="1156564" y="378042"/>
                  </a:lnTo>
                  <a:lnTo>
                    <a:pt x="1156956" y="238588"/>
                  </a:lnTo>
                  <a:lnTo>
                    <a:pt x="1156975" y="262607"/>
                  </a:lnTo>
                  <a:lnTo>
                    <a:pt x="1156995" y="325381"/>
                  </a:lnTo>
                  <a:lnTo>
                    <a:pt x="1157014" y="413554"/>
                  </a:lnTo>
                  <a:lnTo>
                    <a:pt x="1157640" y="202655"/>
                  </a:lnTo>
                  <a:lnTo>
                    <a:pt x="1157698" y="329643"/>
                  </a:lnTo>
                  <a:lnTo>
                    <a:pt x="1157718" y="332565"/>
                  </a:lnTo>
                  <a:lnTo>
                    <a:pt x="1158088" y="242263"/>
                  </a:lnTo>
                  <a:lnTo>
                    <a:pt x="1158321" y="466735"/>
                  </a:lnTo>
                  <a:lnTo>
                    <a:pt x="1158418" y="257248"/>
                  </a:lnTo>
                  <a:lnTo>
                    <a:pt x="1158437" y="261274"/>
                  </a:lnTo>
                  <a:lnTo>
                    <a:pt x="1158728" y="240982"/>
                  </a:lnTo>
                  <a:lnTo>
                    <a:pt x="1158748" y="415625"/>
                  </a:lnTo>
                  <a:lnTo>
                    <a:pt x="1159154" y="298114"/>
                  </a:lnTo>
                  <a:lnTo>
                    <a:pt x="1159173" y="265196"/>
                  </a:lnTo>
                  <a:lnTo>
                    <a:pt x="1159347" y="467058"/>
                  </a:lnTo>
                  <a:lnTo>
                    <a:pt x="1159502" y="249756"/>
                  </a:lnTo>
                  <a:lnTo>
                    <a:pt x="1159868" y="324967"/>
                  </a:lnTo>
                  <a:lnTo>
                    <a:pt x="1159887" y="275639"/>
                  </a:lnTo>
                  <a:lnTo>
                    <a:pt x="1159964" y="208458"/>
                  </a:lnTo>
                  <a:lnTo>
                    <a:pt x="1160022" y="438016"/>
                  </a:lnTo>
                  <a:lnTo>
                    <a:pt x="1160579" y="367106"/>
                  </a:lnTo>
                  <a:lnTo>
                    <a:pt x="1160598" y="331931"/>
                  </a:lnTo>
                  <a:lnTo>
                    <a:pt x="1160885" y="246405"/>
                  </a:lnTo>
                  <a:lnTo>
                    <a:pt x="1161305" y="573879"/>
                  </a:lnTo>
                  <a:lnTo>
                    <a:pt x="1161324" y="275129"/>
                  </a:lnTo>
                  <a:lnTo>
                    <a:pt x="1161458" y="460671"/>
                  </a:lnTo>
                  <a:lnTo>
                    <a:pt x="1161915" y="252047"/>
                  </a:lnTo>
                  <a:lnTo>
                    <a:pt x="1162029" y="318145"/>
                  </a:lnTo>
                  <a:lnTo>
                    <a:pt x="1162048" y="405025"/>
                  </a:lnTo>
                  <a:lnTo>
                    <a:pt x="1162257" y="217631"/>
                  </a:lnTo>
                  <a:lnTo>
                    <a:pt x="1162409" y="422049"/>
                  </a:lnTo>
                  <a:lnTo>
                    <a:pt x="1162750" y="281809"/>
                  </a:lnTo>
                  <a:lnTo>
                    <a:pt x="1162769" y="290389"/>
                  </a:lnTo>
                  <a:lnTo>
                    <a:pt x="1163071" y="449933"/>
                  </a:lnTo>
                  <a:lnTo>
                    <a:pt x="1163411" y="267159"/>
                  </a:lnTo>
                  <a:lnTo>
                    <a:pt x="1163468" y="313724"/>
                  </a:lnTo>
                  <a:lnTo>
                    <a:pt x="1163486" y="374125"/>
                  </a:lnTo>
                  <a:lnTo>
                    <a:pt x="1163694" y="425139"/>
                  </a:lnTo>
                  <a:lnTo>
                    <a:pt x="1163825" y="267627"/>
                  </a:lnTo>
                  <a:lnTo>
                    <a:pt x="1164182" y="271739"/>
                  </a:lnTo>
                  <a:lnTo>
                    <a:pt x="1164201" y="436388"/>
                  </a:lnTo>
                  <a:lnTo>
                    <a:pt x="1164520" y="200528"/>
                  </a:lnTo>
                  <a:lnTo>
                    <a:pt x="1164707" y="453175"/>
                  </a:lnTo>
                  <a:lnTo>
                    <a:pt x="1164913" y="357758"/>
                  </a:lnTo>
                  <a:lnTo>
                    <a:pt x="1164932" y="289385"/>
                  </a:lnTo>
                  <a:lnTo>
                    <a:pt x="1165174" y="440043"/>
                  </a:lnTo>
                  <a:lnTo>
                    <a:pt x="1165305" y="285186"/>
                  </a:lnTo>
                  <a:lnTo>
                    <a:pt x="1165621" y="337167"/>
                  </a:lnTo>
                  <a:lnTo>
                    <a:pt x="1165640" y="441689"/>
                  </a:lnTo>
                  <a:lnTo>
                    <a:pt x="1165752" y="478196"/>
                  </a:lnTo>
                  <a:lnTo>
                    <a:pt x="1165900" y="273440"/>
                  </a:lnTo>
                  <a:lnTo>
                    <a:pt x="1166346" y="330135"/>
                  </a:lnTo>
                  <a:lnTo>
                    <a:pt x="1166364" y="302949"/>
                  </a:lnTo>
                  <a:lnTo>
                    <a:pt x="1166753" y="200719"/>
                  </a:lnTo>
                  <a:lnTo>
                    <a:pt x="1167012" y="437177"/>
                  </a:lnTo>
                  <a:lnTo>
                    <a:pt x="1167067" y="340452"/>
                  </a:lnTo>
                  <a:lnTo>
                    <a:pt x="1167085" y="304634"/>
                  </a:lnTo>
                  <a:lnTo>
                    <a:pt x="1167159" y="286363"/>
                  </a:lnTo>
                  <a:lnTo>
                    <a:pt x="1167767" y="465121"/>
                  </a:lnTo>
                  <a:lnTo>
                    <a:pt x="1167785" y="397500"/>
                  </a:lnTo>
                  <a:lnTo>
                    <a:pt x="1167804" y="320457"/>
                  </a:lnTo>
                  <a:lnTo>
                    <a:pt x="1167822" y="293341"/>
                  </a:lnTo>
                  <a:lnTo>
                    <a:pt x="1168500" y="510517"/>
                  </a:lnTo>
                  <a:lnTo>
                    <a:pt x="1168519" y="319836"/>
                  </a:lnTo>
                  <a:lnTo>
                    <a:pt x="1168537" y="459481"/>
                  </a:lnTo>
                  <a:lnTo>
                    <a:pt x="1168738" y="565518"/>
                  </a:lnTo>
                  <a:lnTo>
                    <a:pt x="1168957" y="187802"/>
                  </a:lnTo>
                  <a:lnTo>
                    <a:pt x="1169231" y="389203"/>
                  </a:lnTo>
                  <a:lnTo>
                    <a:pt x="1169249" y="402133"/>
                  </a:lnTo>
                  <a:lnTo>
                    <a:pt x="1169504" y="422484"/>
                  </a:lnTo>
                  <a:lnTo>
                    <a:pt x="1169940" y="276047"/>
                  </a:lnTo>
                  <a:lnTo>
                    <a:pt x="1169958" y="322897"/>
                  </a:lnTo>
                  <a:lnTo>
                    <a:pt x="1169976" y="330343"/>
                  </a:lnTo>
                  <a:lnTo>
                    <a:pt x="1170103" y="298380"/>
                  </a:lnTo>
                  <a:lnTo>
                    <a:pt x="1170646" y="513416"/>
                  </a:lnTo>
                  <a:lnTo>
                    <a:pt x="1170664" y="328542"/>
                  </a:lnTo>
                  <a:lnTo>
                    <a:pt x="1170682" y="324611"/>
                  </a:lnTo>
                  <a:lnTo>
                    <a:pt x="1170953" y="537320"/>
                  </a:lnTo>
                  <a:lnTo>
                    <a:pt x="1171134" y="165419"/>
                  </a:lnTo>
                  <a:lnTo>
                    <a:pt x="1171386" y="349465"/>
                  </a:lnTo>
                  <a:lnTo>
                    <a:pt x="1171404" y="302689"/>
                  </a:lnTo>
                  <a:lnTo>
                    <a:pt x="1171996" y="464916"/>
                  </a:lnTo>
                  <a:lnTo>
                    <a:pt x="1172068" y="255543"/>
                  </a:lnTo>
                  <a:lnTo>
                    <a:pt x="1172104" y="412526"/>
                  </a:lnTo>
                  <a:lnTo>
                    <a:pt x="1172122" y="339146"/>
                  </a:lnTo>
                  <a:lnTo>
                    <a:pt x="1172587" y="568969"/>
                  </a:lnTo>
                  <a:lnTo>
                    <a:pt x="1172766" y="290473"/>
                  </a:lnTo>
                  <a:lnTo>
                    <a:pt x="1172837" y="429930"/>
                  </a:lnTo>
                  <a:lnTo>
                    <a:pt x="1172855" y="326377"/>
                  </a:lnTo>
                  <a:lnTo>
                    <a:pt x="1173140" y="472755"/>
                  </a:lnTo>
                  <a:lnTo>
                    <a:pt x="1173283" y="157279"/>
                  </a:lnTo>
                  <a:lnTo>
                    <a:pt x="1173549" y="386212"/>
                  </a:lnTo>
                  <a:lnTo>
                    <a:pt x="1173567" y="463677"/>
                  </a:lnTo>
                  <a:lnTo>
                    <a:pt x="1173975" y="509055"/>
                  </a:lnTo>
                  <a:lnTo>
                    <a:pt x="1174170" y="268562"/>
                  </a:lnTo>
                  <a:lnTo>
                    <a:pt x="1174276" y="346166"/>
                  </a:lnTo>
                  <a:lnTo>
                    <a:pt x="1174294" y="358031"/>
                  </a:lnTo>
                  <a:lnTo>
                    <a:pt x="1174382" y="287947"/>
                  </a:lnTo>
                  <a:lnTo>
                    <a:pt x="1174577" y="459482"/>
                  </a:lnTo>
                  <a:lnTo>
                    <a:pt x="1175000" y="382502"/>
                  </a:lnTo>
                  <a:lnTo>
                    <a:pt x="1175018" y="360157"/>
                  </a:lnTo>
                  <a:lnTo>
                    <a:pt x="1175035" y="583825"/>
                  </a:lnTo>
                  <a:lnTo>
                    <a:pt x="1175405" y="152706"/>
                  </a:lnTo>
                  <a:lnTo>
                    <a:pt x="1175721" y="302609"/>
                  </a:lnTo>
                  <a:lnTo>
                    <a:pt x="1175738" y="276242"/>
                  </a:lnTo>
                  <a:lnTo>
                    <a:pt x="1175896" y="273147"/>
                  </a:lnTo>
                  <a:lnTo>
                    <a:pt x="1176019" y="438376"/>
                  </a:lnTo>
                  <a:lnTo>
                    <a:pt x="1176438" y="309873"/>
                  </a:lnTo>
                  <a:lnTo>
                    <a:pt x="1176456" y="286471"/>
                  </a:lnTo>
                  <a:lnTo>
                    <a:pt x="1176648" y="272695"/>
                  </a:lnTo>
                  <a:lnTo>
                    <a:pt x="1176979" y="480740"/>
                  </a:lnTo>
                  <a:lnTo>
                    <a:pt x="1177153" y="332432"/>
                  </a:lnTo>
                  <a:lnTo>
                    <a:pt x="1177171" y="309615"/>
                  </a:lnTo>
                  <a:lnTo>
                    <a:pt x="1177501" y="155916"/>
                  </a:lnTo>
                  <a:lnTo>
                    <a:pt x="1177796" y="466107"/>
                  </a:lnTo>
                  <a:lnTo>
                    <a:pt x="1177882" y="327091"/>
                  </a:lnTo>
                  <a:lnTo>
                    <a:pt x="1177900" y="335909"/>
                  </a:lnTo>
                  <a:lnTo>
                    <a:pt x="1178056" y="594825"/>
                  </a:lnTo>
                  <a:lnTo>
                    <a:pt x="1178298" y="265750"/>
                  </a:lnTo>
                  <a:lnTo>
                    <a:pt x="1178591" y="337229"/>
                  </a:lnTo>
                  <a:lnTo>
                    <a:pt x="1178608" y="450785"/>
                  </a:lnTo>
                  <a:lnTo>
                    <a:pt x="1179056" y="270037"/>
                  </a:lnTo>
                  <a:lnTo>
                    <a:pt x="1179314" y="306761"/>
                  </a:lnTo>
                  <a:lnTo>
                    <a:pt x="1179331" y="364405"/>
                  </a:lnTo>
                  <a:lnTo>
                    <a:pt x="1179572" y="152469"/>
                  </a:lnTo>
                  <a:lnTo>
                    <a:pt x="1179794" y="421632"/>
                  </a:lnTo>
                  <a:lnTo>
                    <a:pt x="1180034" y="268949"/>
                  </a:lnTo>
                  <a:lnTo>
                    <a:pt x="1180051" y="294376"/>
                  </a:lnTo>
                  <a:lnTo>
                    <a:pt x="1180325" y="483630"/>
                  </a:lnTo>
                  <a:lnTo>
                    <a:pt x="1180376" y="279753"/>
                  </a:lnTo>
                  <a:lnTo>
                    <a:pt x="1180751" y="359234"/>
                  </a:lnTo>
                  <a:lnTo>
                    <a:pt x="1180768" y="379155"/>
                  </a:lnTo>
                  <a:lnTo>
                    <a:pt x="1180802" y="274260"/>
                  </a:lnTo>
                  <a:lnTo>
                    <a:pt x="1181057" y="443935"/>
                  </a:lnTo>
                  <a:lnTo>
                    <a:pt x="1181482" y="352358"/>
                  </a:lnTo>
                  <a:lnTo>
                    <a:pt x="1181499" y="546743"/>
                  </a:lnTo>
                  <a:lnTo>
                    <a:pt x="1181618" y="146316"/>
                  </a:lnTo>
                  <a:lnTo>
                    <a:pt x="1182193" y="351016"/>
                  </a:lnTo>
                  <a:lnTo>
                    <a:pt x="1182210" y="375960"/>
                  </a:lnTo>
                  <a:lnTo>
                    <a:pt x="1182564" y="277689"/>
                  </a:lnTo>
                  <a:lnTo>
                    <a:pt x="1182817" y="468630"/>
                  </a:lnTo>
                  <a:lnTo>
                    <a:pt x="1182918" y="287077"/>
                  </a:lnTo>
                  <a:lnTo>
                    <a:pt x="1182934" y="385590"/>
                  </a:lnTo>
                  <a:lnTo>
                    <a:pt x="1183254" y="509983"/>
                  </a:lnTo>
                  <a:lnTo>
                    <a:pt x="1183639" y="147386"/>
                  </a:lnTo>
                  <a:lnTo>
                    <a:pt x="1183656" y="318937"/>
                  </a:lnTo>
                  <a:lnTo>
                    <a:pt x="1183740" y="269096"/>
                  </a:lnTo>
                  <a:lnTo>
                    <a:pt x="1183840" y="489980"/>
                  </a:lnTo>
                  <a:lnTo>
                    <a:pt x="1184358" y="404183"/>
                  </a:lnTo>
                  <a:lnTo>
                    <a:pt x="1184375" y="325746"/>
                  </a:lnTo>
                  <a:lnTo>
                    <a:pt x="1184724" y="248524"/>
                  </a:lnTo>
                  <a:lnTo>
                    <a:pt x="1184907" y="486924"/>
                  </a:lnTo>
                  <a:lnTo>
                    <a:pt x="1185074" y="343709"/>
                  </a:lnTo>
                  <a:lnTo>
                    <a:pt x="1185090" y="354709"/>
                  </a:lnTo>
                  <a:lnTo>
                    <a:pt x="1185206" y="575350"/>
                  </a:lnTo>
                  <a:lnTo>
                    <a:pt x="1185637" y="136006"/>
                  </a:lnTo>
                  <a:lnTo>
                    <a:pt x="1185803" y="411646"/>
                  </a:lnTo>
                  <a:lnTo>
                    <a:pt x="1185819" y="315428"/>
                  </a:lnTo>
                  <a:lnTo>
                    <a:pt x="1186133" y="276899"/>
                  </a:lnTo>
                  <a:lnTo>
                    <a:pt x="1186331" y="569733"/>
                  </a:lnTo>
                  <a:lnTo>
                    <a:pt x="1186512" y="321083"/>
                  </a:lnTo>
                  <a:lnTo>
                    <a:pt x="1186529" y="341160"/>
                  </a:lnTo>
                  <a:lnTo>
                    <a:pt x="1186694" y="266610"/>
                  </a:lnTo>
                  <a:lnTo>
                    <a:pt x="1186726" y="484511"/>
                  </a:lnTo>
                  <a:lnTo>
                    <a:pt x="1187236" y="410495"/>
                  </a:lnTo>
                  <a:lnTo>
                    <a:pt x="1187252" y="403496"/>
                  </a:lnTo>
                  <a:lnTo>
                    <a:pt x="1187612" y="138237"/>
                  </a:lnTo>
                  <a:lnTo>
                    <a:pt x="1187661" y="663719"/>
                  </a:lnTo>
                  <a:lnTo>
                    <a:pt x="1187956" y="304709"/>
                  </a:lnTo>
                  <a:lnTo>
                    <a:pt x="1187972" y="305078"/>
                  </a:lnTo>
                  <a:lnTo>
                    <a:pt x="1187988" y="278825"/>
                  </a:lnTo>
                  <a:lnTo>
                    <a:pt x="1188575" y="577957"/>
                  </a:lnTo>
                  <a:lnTo>
                    <a:pt x="1188673" y="296777"/>
                  </a:lnTo>
                  <a:lnTo>
                    <a:pt x="1188689" y="349361"/>
                  </a:lnTo>
                  <a:lnTo>
                    <a:pt x="1189111" y="692098"/>
                  </a:lnTo>
                  <a:lnTo>
                    <a:pt x="1189322" y="273110"/>
                  </a:lnTo>
                  <a:lnTo>
                    <a:pt x="1189403" y="364558"/>
                  </a:lnTo>
                  <a:lnTo>
                    <a:pt x="1189419" y="341560"/>
                  </a:lnTo>
                  <a:lnTo>
                    <a:pt x="1189565" y="151089"/>
                  </a:lnTo>
                  <a:lnTo>
                    <a:pt x="1189872" y="444104"/>
                  </a:lnTo>
                  <a:lnTo>
                    <a:pt x="1190114" y="306431"/>
                  </a:lnTo>
                  <a:lnTo>
                    <a:pt x="1190130" y="592555"/>
                  </a:lnTo>
                  <a:lnTo>
                    <a:pt x="1190677" y="255805"/>
                  </a:lnTo>
                  <a:lnTo>
                    <a:pt x="1190838" y="345093"/>
                  </a:lnTo>
                  <a:lnTo>
                    <a:pt x="1190854" y="344879"/>
                  </a:lnTo>
                  <a:lnTo>
                    <a:pt x="1191495" y="143713"/>
                  </a:lnTo>
                  <a:lnTo>
                    <a:pt x="1191527" y="458785"/>
                  </a:lnTo>
                  <a:lnTo>
                    <a:pt x="1191559" y="322321"/>
                  </a:lnTo>
                  <a:lnTo>
                    <a:pt x="1191575" y="348143"/>
                  </a:lnTo>
                  <a:lnTo>
                    <a:pt x="1191863" y="439321"/>
                  </a:lnTo>
                  <a:lnTo>
                    <a:pt x="1192261" y="255323"/>
                  </a:lnTo>
                  <a:lnTo>
                    <a:pt x="1192277" y="309723"/>
                  </a:lnTo>
                  <a:lnTo>
                    <a:pt x="1192293" y="356034"/>
                  </a:lnTo>
                  <a:lnTo>
                    <a:pt x="1192722" y="263239"/>
                  </a:lnTo>
                  <a:lnTo>
                    <a:pt x="1192833" y="511076"/>
                  </a:lnTo>
                  <a:lnTo>
                    <a:pt x="1193008" y="385433"/>
                  </a:lnTo>
                  <a:lnTo>
                    <a:pt x="1193024" y="280539"/>
                  </a:lnTo>
                  <a:lnTo>
                    <a:pt x="1193198" y="504494"/>
                  </a:lnTo>
                  <a:lnTo>
                    <a:pt x="1193404" y="146548"/>
                  </a:lnTo>
                  <a:lnTo>
                    <a:pt x="1193720" y="373367"/>
                  </a:lnTo>
                  <a:lnTo>
                    <a:pt x="1193736" y="470289"/>
                  </a:lnTo>
                  <a:lnTo>
                    <a:pt x="1193957" y="267762"/>
                  </a:lnTo>
                  <a:lnTo>
                    <a:pt x="1194445" y="307847"/>
                  </a:lnTo>
                  <a:lnTo>
                    <a:pt x="1194460" y="397112"/>
                  </a:lnTo>
                  <a:lnTo>
                    <a:pt x="1194743" y="283166"/>
                  </a:lnTo>
                  <a:lnTo>
                    <a:pt x="1195041" y="506967"/>
                  </a:lnTo>
                  <a:lnTo>
                    <a:pt x="1195166" y="293826"/>
                  </a:lnTo>
                  <a:lnTo>
                    <a:pt x="1195182" y="397118"/>
                  </a:lnTo>
                  <a:lnTo>
                    <a:pt x="1195292" y="146018"/>
                  </a:lnTo>
                  <a:lnTo>
                    <a:pt x="1195401" y="493295"/>
                  </a:lnTo>
                  <a:lnTo>
                    <a:pt x="1195885" y="298642"/>
                  </a:lnTo>
                  <a:lnTo>
                    <a:pt x="1195901" y="347869"/>
                  </a:lnTo>
                  <a:lnTo>
                    <a:pt x="1196010" y="470163"/>
                  </a:lnTo>
                  <a:lnTo>
                    <a:pt x="1196072" y="258692"/>
                  </a:lnTo>
                  <a:lnTo>
                    <a:pt x="1196601" y="375152"/>
                  </a:lnTo>
                  <a:lnTo>
                    <a:pt x="1196616" y="409465"/>
                  </a:lnTo>
                  <a:lnTo>
                    <a:pt x="1197159" y="138668"/>
                  </a:lnTo>
                  <a:lnTo>
                    <a:pt x="1197282" y="489161"/>
                  </a:lnTo>
                  <a:lnTo>
                    <a:pt x="1197329" y="388510"/>
                  </a:lnTo>
                  <a:lnTo>
                    <a:pt x="1197344" y="349804"/>
                  </a:lnTo>
                  <a:lnTo>
                    <a:pt x="1197591" y="530682"/>
                  </a:lnTo>
                  <a:lnTo>
                    <a:pt x="1197838" y="268119"/>
                  </a:lnTo>
                  <a:lnTo>
                    <a:pt x="1198038" y="313822"/>
                  </a:lnTo>
                  <a:lnTo>
                    <a:pt x="1198054" y="324894"/>
                  </a:lnTo>
                  <a:lnTo>
                    <a:pt x="1198100" y="493974"/>
                  </a:lnTo>
                  <a:lnTo>
                    <a:pt x="1198561" y="273109"/>
                  </a:lnTo>
                  <a:lnTo>
                    <a:pt x="1198761" y="392689"/>
                  </a:lnTo>
                  <a:lnTo>
                    <a:pt x="1198776" y="279032"/>
                  </a:lnTo>
                  <a:lnTo>
                    <a:pt x="1199006" y="141931"/>
                  </a:lnTo>
                  <a:lnTo>
                    <a:pt x="1199403" y="457844"/>
                  </a:lnTo>
                  <a:lnTo>
                    <a:pt x="1199479" y="397922"/>
                  </a:lnTo>
                  <a:lnTo>
                    <a:pt x="1199495" y="307443"/>
                  </a:lnTo>
                  <a:lnTo>
                    <a:pt x="1199800" y="590186"/>
                  </a:lnTo>
                  <a:lnTo>
                    <a:pt x="1199967" y="264369"/>
                  </a:lnTo>
                  <a:lnTo>
                    <a:pt x="1200211" y="361826"/>
                  </a:lnTo>
                  <a:lnTo>
                    <a:pt x="1200226" y="337020"/>
                  </a:lnTo>
                  <a:lnTo>
                    <a:pt x="1200696" y="436511"/>
                  </a:lnTo>
                  <a:lnTo>
                    <a:pt x="1200833" y="133421"/>
                  </a:lnTo>
                  <a:lnTo>
                    <a:pt x="1200924" y="275680"/>
                  </a:lnTo>
                  <a:lnTo>
                    <a:pt x="1200939" y="290970"/>
                  </a:lnTo>
                  <a:lnTo>
                    <a:pt x="1201120" y="268390"/>
                  </a:lnTo>
                  <a:lnTo>
                    <a:pt x="1201226" y="440277"/>
                  </a:lnTo>
                  <a:lnTo>
                    <a:pt x="1201649" y="331156"/>
                  </a:lnTo>
                  <a:lnTo>
                    <a:pt x="1201664" y="420611"/>
                  </a:lnTo>
                  <a:lnTo>
                    <a:pt x="1202160" y="267821"/>
                  </a:lnTo>
                  <a:lnTo>
                    <a:pt x="1202190" y="502514"/>
                  </a:lnTo>
                  <a:lnTo>
                    <a:pt x="1202370" y="352733"/>
                  </a:lnTo>
                  <a:lnTo>
                    <a:pt x="1202386" y="329054"/>
                  </a:lnTo>
                  <a:lnTo>
                    <a:pt x="1202640" y="143237"/>
                  </a:lnTo>
                  <a:lnTo>
                    <a:pt x="1202955" y="611718"/>
                  </a:lnTo>
                  <a:lnTo>
                    <a:pt x="1203089" y="468589"/>
                  </a:lnTo>
                  <a:lnTo>
                    <a:pt x="1203104" y="319976"/>
                  </a:lnTo>
                  <a:lnTo>
                    <a:pt x="1203179" y="264401"/>
                  </a:lnTo>
                  <a:lnTo>
                    <a:pt x="1203597" y="553311"/>
                  </a:lnTo>
                  <a:lnTo>
                    <a:pt x="1203805" y="351412"/>
                  </a:lnTo>
                  <a:lnTo>
                    <a:pt x="1203820" y="331261"/>
                  </a:lnTo>
                  <a:lnTo>
                    <a:pt x="1204043" y="569906"/>
                  </a:lnTo>
                  <a:lnTo>
                    <a:pt x="1204429" y="133413"/>
                  </a:lnTo>
                  <a:lnTo>
                    <a:pt x="1204533" y="393362"/>
                  </a:lnTo>
                  <a:lnTo>
                    <a:pt x="1204548" y="305769"/>
                  </a:lnTo>
                  <a:lnTo>
                    <a:pt x="1204874" y="533113"/>
                  </a:lnTo>
                  <a:lnTo>
                    <a:pt x="1205154" y="280710"/>
                  </a:lnTo>
                  <a:lnTo>
                    <a:pt x="1205243" y="399850"/>
                  </a:lnTo>
                  <a:lnTo>
                    <a:pt x="1205258" y="341080"/>
                  </a:lnTo>
                  <a:lnTo>
                    <a:pt x="1205656" y="271485"/>
                  </a:lnTo>
                  <a:lnTo>
                    <a:pt x="1205670" y="506693"/>
                  </a:lnTo>
                  <a:lnTo>
                    <a:pt x="1205965" y="320706"/>
                  </a:lnTo>
                  <a:lnTo>
                    <a:pt x="1205979" y="318765"/>
                  </a:lnTo>
                  <a:lnTo>
                    <a:pt x="1206200" y="138360"/>
                  </a:lnTo>
                  <a:lnTo>
                    <a:pt x="1206405" y="480628"/>
                  </a:lnTo>
                  <a:lnTo>
                    <a:pt x="1206683" y="407506"/>
                  </a:lnTo>
                  <a:lnTo>
                    <a:pt x="1206698" y="317202"/>
                  </a:lnTo>
                  <a:lnTo>
                    <a:pt x="1206727" y="285652"/>
                  </a:lnTo>
                  <a:lnTo>
                    <a:pt x="1207355" y="589471"/>
                  </a:lnTo>
                  <a:lnTo>
                    <a:pt x="1207413" y="331302"/>
                  </a:lnTo>
                  <a:lnTo>
                    <a:pt x="1207428" y="273195"/>
                  </a:lnTo>
                  <a:lnTo>
                    <a:pt x="1207952" y="140631"/>
                  </a:lnTo>
                  <a:lnTo>
                    <a:pt x="1208082" y="529785"/>
                  </a:lnTo>
                  <a:lnTo>
                    <a:pt x="1208126" y="281237"/>
                  </a:lnTo>
                  <a:lnTo>
                    <a:pt x="1208141" y="395109"/>
                  </a:lnTo>
                  <a:lnTo>
                    <a:pt x="1208677" y="264335"/>
                  </a:lnTo>
                  <a:lnTo>
                    <a:pt x="1208749" y="558432"/>
                  </a:lnTo>
                  <a:lnTo>
                    <a:pt x="1208850" y="358722"/>
                  </a:lnTo>
                  <a:lnTo>
                    <a:pt x="1208865" y="365959"/>
                  </a:lnTo>
                  <a:lnTo>
                    <a:pt x="1209413" y="273449"/>
                  </a:lnTo>
                  <a:lnTo>
                    <a:pt x="1209557" y="662033"/>
                  </a:lnTo>
                  <a:lnTo>
                    <a:pt x="1209571" y="307706"/>
                  </a:lnTo>
                  <a:lnTo>
                    <a:pt x="1209585" y="353313"/>
                  </a:lnTo>
                  <a:lnTo>
                    <a:pt x="1209686" y="152607"/>
                  </a:lnTo>
                  <a:lnTo>
                    <a:pt x="1209873" y="472283"/>
                  </a:lnTo>
                  <a:lnTo>
                    <a:pt x="1210289" y="390193"/>
                  </a:lnTo>
                  <a:lnTo>
                    <a:pt x="1210303" y="292512"/>
                  </a:lnTo>
                  <a:lnTo>
                    <a:pt x="1210361" y="262708"/>
                  </a:lnTo>
                  <a:lnTo>
                    <a:pt x="1210804" y="512635"/>
                  </a:lnTo>
                  <a:lnTo>
                    <a:pt x="1211004" y="354548"/>
                  </a:lnTo>
                  <a:lnTo>
                    <a:pt x="1211018" y="343567"/>
                  </a:lnTo>
                  <a:lnTo>
                    <a:pt x="1211360" y="439521"/>
                  </a:lnTo>
                  <a:lnTo>
                    <a:pt x="1211403" y="142880"/>
                  </a:lnTo>
                  <a:lnTo>
                    <a:pt x="1211730" y="373524"/>
                  </a:lnTo>
                  <a:lnTo>
                    <a:pt x="1211744" y="333302"/>
                  </a:lnTo>
                  <a:lnTo>
                    <a:pt x="1212043" y="274197"/>
                  </a:lnTo>
                  <a:lnTo>
                    <a:pt x="1212269" y="467853"/>
                  </a:lnTo>
                  <a:lnTo>
                    <a:pt x="1212453" y="298427"/>
                  </a:lnTo>
                  <a:lnTo>
                    <a:pt x="1212468" y="314549"/>
                  </a:lnTo>
                  <a:lnTo>
                    <a:pt x="1212906" y="492185"/>
                  </a:lnTo>
                  <a:lnTo>
                    <a:pt x="1213103" y="140212"/>
                  </a:lnTo>
                  <a:lnTo>
                    <a:pt x="1213173" y="310455"/>
                  </a:lnTo>
                  <a:lnTo>
                    <a:pt x="1213187" y="375657"/>
                  </a:lnTo>
                  <a:lnTo>
                    <a:pt x="1213624" y="282724"/>
                  </a:lnTo>
                  <a:lnTo>
                    <a:pt x="1213778" y="601354"/>
                  </a:lnTo>
                  <a:lnTo>
                    <a:pt x="1213890" y="359500"/>
                  </a:lnTo>
                  <a:lnTo>
                    <a:pt x="1213904" y="301885"/>
                  </a:lnTo>
                  <a:lnTo>
                    <a:pt x="1214143" y="266507"/>
                  </a:lnTo>
                  <a:lnTo>
                    <a:pt x="1214535" y="444240"/>
                  </a:lnTo>
                  <a:lnTo>
                    <a:pt x="1214619" y="398671"/>
                  </a:lnTo>
                  <a:lnTo>
                    <a:pt x="1214632" y="340015"/>
                  </a:lnTo>
                  <a:lnTo>
                    <a:pt x="1214786" y="146503"/>
                  </a:lnTo>
                  <a:lnTo>
                    <a:pt x="1215190" y="471412"/>
                  </a:lnTo>
                  <a:lnTo>
                    <a:pt x="1215330" y="368424"/>
                  </a:lnTo>
                  <a:lnTo>
                    <a:pt x="1215343" y="408551"/>
                  </a:lnTo>
                  <a:lnTo>
                    <a:pt x="1215677" y="581884"/>
                  </a:lnTo>
                  <a:lnTo>
                    <a:pt x="1215857" y="287773"/>
                  </a:lnTo>
                  <a:lnTo>
                    <a:pt x="1216052" y="377193"/>
                  </a:lnTo>
                  <a:lnTo>
                    <a:pt x="1216065" y="388271"/>
                  </a:lnTo>
                  <a:lnTo>
                    <a:pt x="1216453" y="162094"/>
                  </a:lnTo>
                  <a:lnTo>
                    <a:pt x="1216480" y="567464"/>
                  </a:lnTo>
                  <a:lnTo>
                    <a:pt x="1216770" y="382143"/>
                  </a:lnTo>
                  <a:lnTo>
                    <a:pt x="1216784" y="295319"/>
                  </a:lnTo>
                  <a:lnTo>
                    <a:pt x="1216894" y="528120"/>
                  </a:lnTo>
                  <a:lnTo>
                    <a:pt x="1217321" y="292749"/>
                  </a:lnTo>
                  <a:lnTo>
                    <a:pt x="1217500" y="363129"/>
                  </a:lnTo>
                  <a:lnTo>
                    <a:pt x="1217514" y="315724"/>
                  </a:lnTo>
                  <a:lnTo>
                    <a:pt x="1217857" y="477659"/>
                  </a:lnTo>
                  <a:lnTo>
                    <a:pt x="1218103" y="165152"/>
                  </a:lnTo>
                  <a:lnTo>
                    <a:pt x="1218213" y="432138"/>
                  </a:lnTo>
                  <a:lnTo>
                    <a:pt x="1218227" y="318346"/>
                  </a:lnTo>
                  <a:lnTo>
                    <a:pt x="1218459" y="292600"/>
                  </a:lnTo>
                  <a:lnTo>
                    <a:pt x="1218473" y="450476"/>
                  </a:lnTo>
                  <a:lnTo>
                    <a:pt x="1218936" y="320679"/>
                  </a:lnTo>
                  <a:lnTo>
                    <a:pt x="1218950" y="321423"/>
                  </a:lnTo>
                  <a:lnTo>
                    <a:pt x="1219616" y="616399"/>
                  </a:lnTo>
                  <a:lnTo>
                    <a:pt x="1219657" y="302799"/>
                  </a:lnTo>
                  <a:lnTo>
                    <a:pt x="1219670" y="342112"/>
                  </a:lnTo>
                  <a:lnTo>
                    <a:pt x="1219738" y="173938"/>
                  </a:lnTo>
                  <a:lnTo>
                    <a:pt x="1220185" y="535165"/>
                  </a:lnTo>
                  <a:lnTo>
                    <a:pt x="1220374" y="402107"/>
                  </a:lnTo>
                  <a:lnTo>
                    <a:pt x="1220388" y="324789"/>
                  </a:lnTo>
                  <a:lnTo>
                    <a:pt x="1220617" y="285513"/>
                  </a:lnTo>
                  <a:lnTo>
                    <a:pt x="1220860" y="510711"/>
                  </a:lnTo>
                  <a:lnTo>
                    <a:pt x="1221102" y="372761"/>
                  </a:lnTo>
                  <a:lnTo>
                    <a:pt x="1221116" y="433055"/>
                  </a:lnTo>
                  <a:lnTo>
                    <a:pt x="1221183" y="499543"/>
                  </a:lnTo>
                  <a:lnTo>
                    <a:pt x="1221357" y="169066"/>
                  </a:lnTo>
                  <a:lnTo>
                    <a:pt x="1221813" y="365523"/>
                  </a:lnTo>
                  <a:lnTo>
                    <a:pt x="1221827" y="311365"/>
                  </a:lnTo>
                  <a:lnTo>
                    <a:pt x="1222014" y="293480"/>
                  </a:lnTo>
                  <a:lnTo>
                    <a:pt x="1222268" y="546172"/>
                  </a:lnTo>
                  <a:lnTo>
                    <a:pt x="1222535" y="354938"/>
                  </a:lnTo>
                  <a:lnTo>
                    <a:pt x="1222549" y="382519"/>
                  </a:lnTo>
                  <a:lnTo>
                    <a:pt x="1222961" y="172466"/>
                  </a:lnTo>
                  <a:lnTo>
                    <a:pt x="1223028" y="557568"/>
                  </a:lnTo>
                  <a:lnTo>
                    <a:pt x="1223254" y="408467"/>
                  </a:lnTo>
                  <a:lnTo>
                    <a:pt x="1223267" y="382632"/>
                  </a:lnTo>
                  <a:lnTo>
                    <a:pt x="1223493" y="281224"/>
                  </a:lnTo>
                  <a:lnTo>
                    <a:pt x="1223519" y="501173"/>
                  </a:lnTo>
                  <a:lnTo>
                    <a:pt x="1223983" y="313312"/>
                  </a:lnTo>
                  <a:lnTo>
                    <a:pt x="1223996" y="334127"/>
                  </a:lnTo>
                  <a:lnTo>
                    <a:pt x="1224049" y="502938"/>
                  </a:lnTo>
                  <a:lnTo>
                    <a:pt x="1224551" y="162047"/>
                  </a:lnTo>
                  <a:lnTo>
                    <a:pt x="1224696" y="328584"/>
                  </a:lnTo>
                  <a:lnTo>
                    <a:pt x="1224709" y="331716"/>
                  </a:lnTo>
                  <a:lnTo>
                    <a:pt x="1224919" y="578300"/>
                  </a:lnTo>
                  <a:lnTo>
                    <a:pt x="1225038" y="283219"/>
                  </a:lnTo>
                  <a:lnTo>
                    <a:pt x="1225418" y="449296"/>
                  </a:lnTo>
                  <a:lnTo>
                    <a:pt x="1225432" y="334292"/>
                  </a:lnTo>
                  <a:lnTo>
                    <a:pt x="1225615" y="554266"/>
                  </a:lnTo>
                  <a:lnTo>
                    <a:pt x="1226125" y="181531"/>
                  </a:lnTo>
                  <a:lnTo>
                    <a:pt x="1226138" y="355470"/>
                  </a:lnTo>
                  <a:lnTo>
                    <a:pt x="1226151" y="385873"/>
                  </a:lnTo>
                  <a:lnTo>
                    <a:pt x="1226190" y="538684"/>
                  </a:lnTo>
                  <a:lnTo>
                    <a:pt x="1226790" y="297448"/>
                  </a:lnTo>
                  <a:lnTo>
                    <a:pt x="1226855" y="349336"/>
                  </a:lnTo>
                  <a:lnTo>
                    <a:pt x="1226868" y="379023"/>
                  </a:lnTo>
                  <a:lnTo>
                    <a:pt x="1227024" y="291826"/>
                  </a:lnTo>
                  <a:lnTo>
                    <a:pt x="1227375" y="521732"/>
                  </a:lnTo>
                  <a:lnTo>
                    <a:pt x="1227582" y="361853"/>
                  </a:lnTo>
                  <a:lnTo>
                    <a:pt x="1227595" y="409084"/>
                  </a:lnTo>
                  <a:lnTo>
                    <a:pt x="1227685" y="167802"/>
                  </a:lnTo>
                  <a:lnTo>
                    <a:pt x="1228138" y="458004"/>
                  </a:lnTo>
                  <a:lnTo>
                    <a:pt x="1228293" y="430910"/>
                  </a:lnTo>
                  <a:lnTo>
                    <a:pt x="1228305" y="368372"/>
                  </a:lnTo>
                  <a:lnTo>
                    <a:pt x="1228756" y="645367"/>
                  </a:lnTo>
                  <a:lnTo>
                    <a:pt x="1228910" y="298896"/>
                  </a:lnTo>
                  <a:lnTo>
                    <a:pt x="1229013" y="349056"/>
                  </a:lnTo>
                  <a:lnTo>
                    <a:pt x="1229026" y="422166"/>
                  </a:lnTo>
                  <a:lnTo>
                    <a:pt x="1229039" y="565929"/>
                  </a:lnTo>
                  <a:lnTo>
                    <a:pt x="1229231" y="191480"/>
                  </a:lnTo>
                  <a:lnTo>
                    <a:pt x="1229744" y="498609"/>
                  </a:lnTo>
                  <a:lnTo>
                    <a:pt x="1229756" y="380525"/>
                  </a:lnTo>
                  <a:lnTo>
                    <a:pt x="1229884" y="533565"/>
                  </a:lnTo>
                  <a:lnTo>
                    <a:pt x="1230331" y="313872"/>
                  </a:lnTo>
                  <a:lnTo>
                    <a:pt x="1230458" y="359807"/>
                  </a:lnTo>
                  <a:lnTo>
                    <a:pt x="1230471" y="377668"/>
                  </a:lnTo>
                  <a:lnTo>
                    <a:pt x="1230763" y="192066"/>
                  </a:lnTo>
                  <a:lnTo>
                    <a:pt x="1230789" y="548808"/>
                  </a:lnTo>
                  <a:lnTo>
                    <a:pt x="1231183" y="359653"/>
                  </a:lnTo>
                  <a:lnTo>
                    <a:pt x="1231195" y="477291"/>
                  </a:lnTo>
                  <a:lnTo>
                    <a:pt x="1231423" y="337918"/>
                  </a:lnTo>
                  <a:lnTo>
                    <a:pt x="1231689" y="626602"/>
                  </a:lnTo>
                  <a:lnTo>
                    <a:pt x="1231904" y="459118"/>
                  </a:lnTo>
                  <a:lnTo>
                    <a:pt x="1231916" y="398490"/>
                  </a:lnTo>
                  <a:lnTo>
                    <a:pt x="1232282" y="197432"/>
                  </a:lnTo>
                  <a:lnTo>
                    <a:pt x="1232332" y="548334"/>
                  </a:lnTo>
                  <a:lnTo>
                    <a:pt x="1232622" y="367187"/>
                  </a:lnTo>
                  <a:lnTo>
                    <a:pt x="1232634" y="384235"/>
                  </a:lnTo>
                  <a:lnTo>
                    <a:pt x="1233137" y="591515"/>
                  </a:lnTo>
                  <a:lnTo>
                    <a:pt x="1233312" y="320990"/>
                  </a:lnTo>
                  <a:lnTo>
                    <a:pt x="1233337" y="455285"/>
                  </a:lnTo>
                  <a:lnTo>
                    <a:pt x="1233350" y="378815"/>
                  </a:lnTo>
                  <a:lnTo>
                    <a:pt x="1233787" y="204340"/>
                  </a:lnTo>
                  <a:lnTo>
                    <a:pt x="1234037" y="521035"/>
                  </a:lnTo>
                  <a:lnTo>
                    <a:pt x="1234062" y="420344"/>
                  </a:lnTo>
                  <a:lnTo>
                    <a:pt x="1234074" y="381893"/>
                  </a:lnTo>
                  <a:lnTo>
                    <a:pt x="1234386" y="318473"/>
                  </a:lnTo>
                  <a:lnTo>
                    <a:pt x="1234435" y="520872"/>
                  </a:lnTo>
                  <a:lnTo>
                    <a:pt x="1234783" y="368804"/>
                  </a:lnTo>
                  <a:lnTo>
                    <a:pt x="1234796" y="392872"/>
                  </a:lnTo>
                  <a:lnTo>
                    <a:pt x="1235193" y="524513"/>
                  </a:lnTo>
                  <a:lnTo>
                    <a:pt x="1235279" y="210812"/>
                  </a:lnTo>
                  <a:lnTo>
                    <a:pt x="1235502" y="341747"/>
                  </a:lnTo>
                  <a:lnTo>
                    <a:pt x="1235514" y="382956"/>
                  </a:lnTo>
                  <a:lnTo>
                    <a:pt x="1235687" y="322787"/>
                  </a:lnTo>
                  <a:lnTo>
                    <a:pt x="1235823" y="649068"/>
                  </a:lnTo>
                  <a:lnTo>
                    <a:pt x="1236218" y="452665"/>
                  </a:lnTo>
                  <a:lnTo>
                    <a:pt x="1236230" y="387150"/>
                  </a:lnTo>
                  <a:lnTo>
                    <a:pt x="1236279" y="471508"/>
                  </a:lnTo>
                  <a:lnTo>
                    <a:pt x="1236758" y="218391"/>
                  </a:lnTo>
                  <a:lnTo>
                    <a:pt x="1236942" y="454254"/>
                  </a:lnTo>
                  <a:lnTo>
                    <a:pt x="1236955" y="376965"/>
                  </a:lnTo>
                  <a:lnTo>
                    <a:pt x="1237261" y="532676"/>
                  </a:lnTo>
                  <a:lnTo>
                    <a:pt x="1237310" y="322346"/>
                  </a:lnTo>
                  <a:lnTo>
                    <a:pt x="1237664" y="372403"/>
                  </a:lnTo>
                  <a:lnTo>
                    <a:pt x="1237676" y="497867"/>
                  </a:lnTo>
                  <a:lnTo>
                    <a:pt x="1238225" y="211355"/>
                  </a:lnTo>
                  <a:lnTo>
                    <a:pt x="1238322" y="516245"/>
                  </a:lnTo>
                  <a:lnTo>
                    <a:pt x="1238383" y="429479"/>
                  </a:lnTo>
                  <a:lnTo>
                    <a:pt x="1238395" y="388590"/>
                  </a:lnTo>
                  <a:lnTo>
                    <a:pt x="1238565" y="534522"/>
                  </a:lnTo>
                  <a:lnTo>
                    <a:pt x="1238747" y="328102"/>
                  </a:lnTo>
                  <a:lnTo>
                    <a:pt x="1239099" y="350117"/>
                  </a:lnTo>
                  <a:lnTo>
                    <a:pt x="1239111" y="402226"/>
                  </a:lnTo>
                  <a:lnTo>
                    <a:pt x="1239147" y="565040"/>
                  </a:lnTo>
                  <a:lnTo>
                    <a:pt x="1239679" y="220684"/>
                  </a:lnTo>
                  <a:lnTo>
                    <a:pt x="1239823" y="402276"/>
                  </a:lnTo>
                  <a:lnTo>
                    <a:pt x="1239835" y="452262"/>
                  </a:lnTo>
                  <a:lnTo>
                    <a:pt x="1240497" y="564826"/>
                  </a:lnTo>
                  <a:lnTo>
                    <a:pt x="1240509" y="305571"/>
                  </a:lnTo>
                  <a:lnTo>
                    <a:pt x="1240545" y="455394"/>
                  </a:lnTo>
                  <a:lnTo>
                    <a:pt x="1240557" y="398638"/>
                  </a:lnTo>
                  <a:lnTo>
                    <a:pt x="1241072" y="525592"/>
                  </a:lnTo>
                  <a:lnTo>
                    <a:pt x="1241120" y="219729"/>
                  </a:lnTo>
                  <a:lnTo>
                    <a:pt x="1241264" y="519754"/>
                  </a:lnTo>
                  <a:lnTo>
                    <a:pt x="1241276" y="349549"/>
                  </a:lnTo>
                  <a:lnTo>
                    <a:pt x="1241884" y="321657"/>
                  </a:lnTo>
                  <a:lnTo>
                    <a:pt x="1241944" y="577663"/>
                  </a:lnTo>
                  <a:lnTo>
                    <a:pt x="1241979" y="407546"/>
                  </a:lnTo>
                  <a:lnTo>
                    <a:pt x="1241991" y="501025"/>
                  </a:lnTo>
                  <a:lnTo>
                    <a:pt x="1242348" y="519039"/>
                  </a:lnTo>
                  <a:lnTo>
                    <a:pt x="1242550" y="220257"/>
                  </a:lnTo>
                  <a:lnTo>
                    <a:pt x="1242704" y="401131"/>
                  </a:lnTo>
                  <a:lnTo>
                    <a:pt x="1242716" y="399968"/>
                  </a:lnTo>
                  <a:lnTo>
                    <a:pt x="1243107" y="328334"/>
                  </a:lnTo>
                  <a:lnTo>
                    <a:pt x="1243225" y="564890"/>
                  </a:lnTo>
                  <a:lnTo>
                    <a:pt x="1243426" y="374775"/>
                  </a:lnTo>
                  <a:lnTo>
                    <a:pt x="1243437" y="444723"/>
                  </a:lnTo>
                  <a:lnTo>
                    <a:pt x="1243968" y="249775"/>
                  </a:lnTo>
                  <a:lnTo>
                    <a:pt x="1244121" y="548451"/>
                  </a:lnTo>
                  <a:lnTo>
                    <a:pt x="1244144" y="350038"/>
                  </a:lnTo>
                  <a:lnTo>
                    <a:pt x="1244156" y="503692"/>
                  </a:lnTo>
                  <a:lnTo>
                    <a:pt x="1244285" y="360664"/>
                  </a:lnTo>
                  <a:lnTo>
                    <a:pt x="1244485" y="583775"/>
                  </a:lnTo>
                  <a:lnTo>
                    <a:pt x="1244871" y="391645"/>
                  </a:lnTo>
                  <a:lnTo>
                    <a:pt x="1244883" y="368722"/>
                  </a:lnTo>
                  <a:lnTo>
                    <a:pt x="1245269" y="577435"/>
                  </a:lnTo>
                  <a:lnTo>
                    <a:pt x="1245374" y="251286"/>
                  </a:lnTo>
                  <a:lnTo>
                    <a:pt x="1245584" y="413206"/>
                  </a:lnTo>
                  <a:lnTo>
                    <a:pt x="1245595" y="444908"/>
                  </a:lnTo>
                  <a:lnTo>
                    <a:pt x="1245712" y="349147"/>
                  </a:lnTo>
                  <a:lnTo>
                    <a:pt x="1245793" y="629518"/>
                  </a:lnTo>
                  <a:lnTo>
                    <a:pt x="1246305" y="412471"/>
                  </a:lnTo>
                  <a:lnTo>
                    <a:pt x="1246316" y="420223"/>
                  </a:lnTo>
                  <a:lnTo>
                    <a:pt x="1246421" y="527888"/>
                  </a:lnTo>
                  <a:lnTo>
                    <a:pt x="1246768" y="275963"/>
                  </a:lnTo>
                  <a:lnTo>
                    <a:pt x="1247023" y="402426"/>
                  </a:lnTo>
                  <a:lnTo>
                    <a:pt x="1247034" y="498169"/>
                  </a:lnTo>
                  <a:lnTo>
                    <a:pt x="1247450" y="338161"/>
                  </a:lnTo>
                  <a:lnTo>
                    <a:pt x="1247565" y="551838"/>
                  </a:lnTo>
                  <a:lnTo>
                    <a:pt x="1247749" y="403184"/>
                  </a:lnTo>
                  <a:lnTo>
                    <a:pt x="1247761" y="519813"/>
                  </a:lnTo>
                  <a:lnTo>
                    <a:pt x="1248152" y="278656"/>
                  </a:lnTo>
                  <a:lnTo>
                    <a:pt x="1248415" y="554324"/>
                  </a:lnTo>
                  <a:lnTo>
                    <a:pt x="1248473" y="429026"/>
                  </a:lnTo>
                  <a:lnTo>
                    <a:pt x="1248484" y="418850"/>
                  </a:lnTo>
                  <a:lnTo>
                    <a:pt x="1248599" y="358437"/>
                  </a:lnTo>
                  <a:lnTo>
                    <a:pt x="1249068" y="560233"/>
                  </a:lnTo>
                  <a:lnTo>
                    <a:pt x="1249193" y="447966"/>
                  </a:lnTo>
                  <a:lnTo>
                    <a:pt x="1249205" y="414811"/>
                  </a:lnTo>
                  <a:lnTo>
                    <a:pt x="1249524" y="304352"/>
                  </a:lnTo>
                  <a:lnTo>
                    <a:pt x="1249672" y="535594"/>
                  </a:lnTo>
                  <a:lnTo>
                    <a:pt x="1249910" y="381456"/>
                  </a:lnTo>
                  <a:lnTo>
                    <a:pt x="1249922" y="410177"/>
                  </a:lnTo>
                  <a:lnTo>
                    <a:pt x="1250297" y="358293"/>
                  </a:lnTo>
                  <a:lnTo>
                    <a:pt x="1250512" y="554481"/>
                  </a:lnTo>
                  <a:lnTo>
                    <a:pt x="1250625" y="420230"/>
                  </a:lnTo>
                  <a:lnTo>
                    <a:pt x="1250636" y="446685"/>
                  </a:lnTo>
                  <a:lnTo>
                    <a:pt x="1250885" y="286848"/>
                  </a:lnTo>
                  <a:lnTo>
                    <a:pt x="1251212" y="611151"/>
                  </a:lnTo>
                  <a:lnTo>
                    <a:pt x="1251348" y="383316"/>
                  </a:lnTo>
                  <a:lnTo>
                    <a:pt x="1251359" y="387606"/>
                  </a:lnTo>
                  <a:lnTo>
                    <a:pt x="1251550" y="342824"/>
                  </a:lnTo>
                  <a:lnTo>
                    <a:pt x="1251618" y="551887"/>
                  </a:lnTo>
                  <a:lnTo>
                    <a:pt x="1252067" y="380031"/>
                  </a:lnTo>
                  <a:lnTo>
                    <a:pt x="1252078" y="533289"/>
                  </a:lnTo>
                  <a:lnTo>
                    <a:pt x="1252236" y="266958"/>
                  </a:lnTo>
                  <a:lnTo>
                    <a:pt x="1252650" y="583064"/>
                  </a:lnTo>
                  <a:lnTo>
                    <a:pt x="1252795" y="417542"/>
                  </a:lnTo>
                  <a:lnTo>
                    <a:pt x="1252806" y="456804"/>
                  </a:lnTo>
                  <a:lnTo>
                    <a:pt x="1252985" y="366840"/>
                  </a:lnTo>
                  <a:lnTo>
                    <a:pt x="1253096" y="631091"/>
                  </a:lnTo>
                  <a:lnTo>
                    <a:pt x="1253509" y="416532"/>
                  </a:lnTo>
                  <a:lnTo>
                    <a:pt x="1253520" y="377883"/>
                  </a:lnTo>
                  <a:lnTo>
                    <a:pt x="1253575" y="272097"/>
                  </a:lnTo>
                  <a:lnTo>
                    <a:pt x="1253775" y="686550"/>
                  </a:lnTo>
                  <a:lnTo>
                    <a:pt x="1254230" y="446590"/>
                  </a:lnTo>
                  <a:lnTo>
                    <a:pt x="1254241" y="436485"/>
                  </a:lnTo>
                  <a:lnTo>
                    <a:pt x="1254408" y="600438"/>
                  </a:lnTo>
                  <a:lnTo>
                    <a:pt x="1254905" y="256365"/>
                  </a:lnTo>
                  <a:lnTo>
                    <a:pt x="1254949" y="418960"/>
                  </a:lnTo>
                  <a:lnTo>
                    <a:pt x="1254960" y="395338"/>
                  </a:lnTo>
                  <a:lnTo>
                    <a:pt x="1255280" y="575832"/>
                  </a:lnTo>
                  <a:lnTo>
                    <a:pt x="1255335" y="355096"/>
                  </a:lnTo>
                  <a:lnTo>
                    <a:pt x="1255676" y="436734"/>
                  </a:lnTo>
                  <a:lnTo>
                    <a:pt x="1255687" y="409381"/>
                  </a:lnTo>
                  <a:lnTo>
                    <a:pt x="1255720" y="599608"/>
                  </a:lnTo>
                  <a:lnTo>
                    <a:pt x="1256224" y="247358"/>
                  </a:lnTo>
                  <a:lnTo>
                    <a:pt x="1256388" y="382432"/>
                  </a:lnTo>
                  <a:lnTo>
                    <a:pt x="1256399" y="415883"/>
                  </a:lnTo>
                  <a:lnTo>
                    <a:pt x="1256956" y="341732"/>
                  </a:lnTo>
                  <a:lnTo>
                    <a:pt x="1257000" y="628315"/>
                  </a:lnTo>
                  <a:lnTo>
                    <a:pt x="1257109" y="374978"/>
                  </a:lnTo>
                  <a:lnTo>
                    <a:pt x="1257120" y="415801"/>
                  </a:lnTo>
                  <a:lnTo>
                    <a:pt x="1257533" y="248249"/>
                  </a:lnTo>
                  <a:lnTo>
                    <a:pt x="1257576" y="622706"/>
                  </a:lnTo>
                  <a:lnTo>
                    <a:pt x="1257837" y="461264"/>
                  </a:lnTo>
                  <a:lnTo>
                    <a:pt x="1257848" y="429559"/>
                  </a:lnTo>
                  <a:lnTo>
                    <a:pt x="1257989" y="368873"/>
                  </a:lnTo>
                  <a:lnTo>
                    <a:pt x="1258206" y="673424"/>
                  </a:lnTo>
                  <a:lnTo>
                    <a:pt x="1258552" y="371934"/>
                  </a:lnTo>
                  <a:lnTo>
                    <a:pt x="1258562" y="423771"/>
                  </a:lnTo>
                  <a:lnTo>
                    <a:pt x="1258832" y="251621"/>
                  </a:lnTo>
                  <a:lnTo>
                    <a:pt x="1259015" y="670644"/>
                  </a:lnTo>
                  <a:lnTo>
                    <a:pt x="1259274" y="454080"/>
                  </a:lnTo>
                  <a:lnTo>
                    <a:pt x="1259285" y="444919"/>
                  </a:lnTo>
                  <a:lnTo>
                    <a:pt x="1259532" y="570108"/>
                  </a:lnTo>
                  <a:lnTo>
                    <a:pt x="1259543" y="368759"/>
                  </a:lnTo>
                  <a:lnTo>
                    <a:pt x="1259993" y="454735"/>
                  </a:lnTo>
                  <a:lnTo>
                    <a:pt x="1260004" y="465483"/>
                  </a:lnTo>
                  <a:lnTo>
                    <a:pt x="1260121" y="236488"/>
                  </a:lnTo>
                  <a:lnTo>
                    <a:pt x="1260368" y="682378"/>
                  </a:lnTo>
                  <a:lnTo>
                    <a:pt x="1260709" y="381843"/>
                  </a:lnTo>
                  <a:lnTo>
                    <a:pt x="1260720" y="368490"/>
                  </a:lnTo>
                  <a:lnTo>
                    <a:pt x="1261380" y="635079"/>
                  </a:lnTo>
                  <a:lnTo>
                    <a:pt x="1261401" y="239855"/>
                  </a:lnTo>
                  <a:lnTo>
                    <a:pt x="1261433" y="545104"/>
                  </a:lnTo>
                  <a:lnTo>
                    <a:pt x="1261444" y="430350"/>
                  </a:lnTo>
                  <a:lnTo>
                    <a:pt x="1261677" y="630810"/>
                  </a:lnTo>
                  <a:lnTo>
                    <a:pt x="1261879" y="362973"/>
                  </a:lnTo>
                  <a:lnTo>
                    <a:pt x="1262154" y="415380"/>
                  </a:lnTo>
                  <a:lnTo>
                    <a:pt x="1262164" y="386364"/>
                  </a:lnTo>
                  <a:lnTo>
                    <a:pt x="1262545" y="621722"/>
                  </a:lnTo>
                  <a:lnTo>
                    <a:pt x="1262671" y="233281"/>
                  </a:lnTo>
                  <a:lnTo>
                    <a:pt x="1262872" y="440650"/>
                  </a:lnTo>
                  <a:lnTo>
                    <a:pt x="1262882" y="425613"/>
                  </a:lnTo>
                  <a:lnTo>
                    <a:pt x="1262903" y="345453"/>
                  </a:lnTo>
                  <a:lnTo>
                    <a:pt x="1263576" y="710619"/>
                  </a:lnTo>
                  <a:lnTo>
                    <a:pt x="1263597" y="439813"/>
                  </a:lnTo>
                  <a:lnTo>
                    <a:pt x="1263607" y="523096"/>
                  </a:lnTo>
                  <a:lnTo>
                    <a:pt x="1263911" y="601717"/>
                  </a:lnTo>
                  <a:lnTo>
                    <a:pt x="1263932" y="225774"/>
                  </a:lnTo>
                  <a:lnTo>
                    <a:pt x="1264319" y="493751"/>
                  </a:lnTo>
                  <a:lnTo>
                    <a:pt x="1264329" y="566962"/>
                  </a:lnTo>
                  <a:lnTo>
                    <a:pt x="1264924" y="368410"/>
                  </a:lnTo>
                  <a:lnTo>
                    <a:pt x="1265038" y="437048"/>
                  </a:lnTo>
                  <a:lnTo>
                    <a:pt x="1265048" y="419726"/>
                  </a:lnTo>
                  <a:lnTo>
                    <a:pt x="1265069" y="587801"/>
                  </a:lnTo>
                  <a:lnTo>
                    <a:pt x="1265184" y="221123"/>
                  </a:lnTo>
                  <a:lnTo>
                    <a:pt x="1265754" y="409870"/>
                  </a:lnTo>
                  <a:lnTo>
                    <a:pt x="1265765" y="509139"/>
                  </a:lnTo>
                  <a:lnTo>
                    <a:pt x="1265920" y="583963"/>
                  </a:lnTo>
                  <a:lnTo>
                    <a:pt x="1266426" y="213554"/>
                  </a:lnTo>
                  <a:lnTo>
                    <a:pt x="1266478" y="516607"/>
                  </a:lnTo>
                  <a:lnTo>
                    <a:pt x="1266488" y="419173"/>
                  </a:lnTo>
                  <a:lnTo>
                    <a:pt x="1266838" y="557729"/>
                  </a:lnTo>
                  <a:lnTo>
                    <a:pt x="1266993" y="360521"/>
                  </a:lnTo>
                  <a:lnTo>
                    <a:pt x="1267198" y="391710"/>
                  </a:lnTo>
                  <a:lnTo>
                    <a:pt x="1267208" y="453472"/>
                  </a:lnTo>
                  <a:lnTo>
                    <a:pt x="1267660" y="208985"/>
                  </a:lnTo>
                  <a:lnTo>
                    <a:pt x="1267823" y="633818"/>
                  </a:lnTo>
                  <a:lnTo>
                    <a:pt x="1267915" y="514200"/>
                  </a:lnTo>
                  <a:lnTo>
                    <a:pt x="1267926" y="386136"/>
                  </a:lnTo>
                  <a:lnTo>
                    <a:pt x="1268059" y="352058"/>
                  </a:lnTo>
                  <a:lnTo>
                    <a:pt x="1268487" y="575590"/>
                  </a:lnTo>
                  <a:lnTo>
                    <a:pt x="1268640" y="560562"/>
                  </a:lnTo>
                  <a:lnTo>
                    <a:pt x="1268650" y="541542"/>
                  </a:lnTo>
                  <a:lnTo>
                    <a:pt x="1268884" y="200404"/>
                  </a:lnTo>
                  <a:lnTo>
                    <a:pt x="1268996" y="567409"/>
                  </a:lnTo>
                  <a:lnTo>
                    <a:pt x="1269361" y="366087"/>
                  </a:lnTo>
                  <a:lnTo>
                    <a:pt x="1269372" y="390703"/>
                  </a:lnTo>
                  <a:lnTo>
                    <a:pt x="1269595" y="337128"/>
                  </a:lnTo>
                  <a:lnTo>
                    <a:pt x="1269959" y="546272"/>
                  </a:lnTo>
                  <a:lnTo>
                    <a:pt x="1270080" y="401802"/>
                  </a:lnTo>
                  <a:lnTo>
                    <a:pt x="1270090" y="416300"/>
                  </a:lnTo>
                  <a:lnTo>
                    <a:pt x="1270100" y="193344"/>
                  </a:lnTo>
                  <a:lnTo>
                    <a:pt x="1270705" y="623112"/>
                  </a:lnTo>
                  <a:lnTo>
                    <a:pt x="1270795" y="408411"/>
                  </a:lnTo>
                  <a:lnTo>
                    <a:pt x="1270805" y="493911"/>
                  </a:lnTo>
                  <a:lnTo>
                    <a:pt x="1271097" y="558022"/>
                  </a:lnTo>
                  <a:lnTo>
                    <a:pt x="1271307" y="199489"/>
                  </a:lnTo>
                  <a:lnTo>
                    <a:pt x="1271518" y="446497"/>
                  </a:lnTo>
                  <a:lnTo>
                    <a:pt x="1271528" y="388224"/>
                  </a:lnTo>
                  <a:lnTo>
                    <a:pt x="1271688" y="353591"/>
                  </a:lnTo>
                  <a:lnTo>
                    <a:pt x="1272028" y="596879"/>
                  </a:lnTo>
                  <a:lnTo>
                    <a:pt x="1272237" y="392285"/>
                  </a:lnTo>
                  <a:lnTo>
                    <a:pt x="1272247" y="433705"/>
                  </a:lnTo>
                  <a:lnTo>
                    <a:pt x="1272506" y="200560"/>
                  </a:lnTo>
                  <a:lnTo>
                    <a:pt x="1272775" y="572342"/>
                  </a:lnTo>
                  <a:lnTo>
                    <a:pt x="1272963" y="418176"/>
                  </a:lnTo>
                  <a:lnTo>
                    <a:pt x="1272974" y="430427"/>
                  </a:lnTo>
                  <a:lnTo>
                    <a:pt x="1273182" y="369144"/>
                  </a:lnTo>
                  <a:lnTo>
                    <a:pt x="1273400" y="578911"/>
                  </a:lnTo>
                  <a:lnTo>
                    <a:pt x="1273677" y="395242"/>
                  </a:lnTo>
                  <a:lnTo>
                    <a:pt x="1273687" y="484524"/>
                  </a:lnTo>
                  <a:lnTo>
                    <a:pt x="1273697" y="204755"/>
                  </a:lnTo>
                  <a:lnTo>
                    <a:pt x="1273954" y="604483"/>
                  </a:lnTo>
                  <a:lnTo>
                    <a:pt x="1274397" y="441639"/>
                  </a:lnTo>
                  <a:lnTo>
                    <a:pt x="1274407" y="478167"/>
                  </a:lnTo>
                  <a:lnTo>
                    <a:pt x="1274771" y="571392"/>
                  </a:lnTo>
                  <a:lnTo>
                    <a:pt x="1274879" y="208886"/>
                  </a:lnTo>
                  <a:lnTo>
                    <a:pt x="1275124" y="402906"/>
                  </a:lnTo>
                  <a:lnTo>
                    <a:pt x="1275134" y="430273"/>
                  </a:lnTo>
                  <a:lnTo>
                    <a:pt x="1275144" y="370840"/>
                  </a:lnTo>
                  <a:lnTo>
                    <a:pt x="1275526" y="644473"/>
                  </a:lnTo>
                  <a:lnTo>
                    <a:pt x="1275838" y="395515"/>
                  </a:lnTo>
                  <a:lnTo>
                    <a:pt x="1275848" y="388152"/>
                  </a:lnTo>
                  <a:lnTo>
                    <a:pt x="1276053" y="210218"/>
                  </a:lnTo>
                  <a:lnTo>
                    <a:pt x="1276199" y="611940"/>
                  </a:lnTo>
                  <a:lnTo>
                    <a:pt x="1276559" y="531511"/>
                  </a:lnTo>
                  <a:lnTo>
                    <a:pt x="1276569" y="552067"/>
                  </a:lnTo>
                  <a:lnTo>
                    <a:pt x="1276802" y="633906"/>
                  </a:lnTo>
                  <a:lnTo>
                    <a:pt x="1277219" y="216531"/>
                  </a:lnTo>
                  <a:lnTo>
                    <a:pt x="1277277" y="457771"/>
                  </a:lnTo>
                  <a:lnTo>
                    <a:pt x="1277287" y="413480"/>
                  </a:lnTo>
                  <a:lnTo>
                    <a:pt x="1277596" y="636978"/>
                  </a:lnTo>
                  <a:lnTo>
                    <a:pt x="1277683" y="372178"/>
                  </a:lnTo>
                  <a:lnTo>
                    <a:pt x="1278002" y="457668"/>
                  </a:lnTo>
                  <a:lnTo>
                    <a:pt x="1278012" y="447885"/>
                  </a:lnTo>
                  <a:lnTo>
                    <a:pt x="1278377" y="211326"/>
                  </a:lnTo>
                  <a:lnTo>
                    <a:pt x="1278647" y="685873"/>
                  </a:lnTo>
                  <a:lnTo>
                    <a:pt x="1278723" y="444278"/>
                  </a:lnTo>
                  <a:lnTo>
                    <a:pt x="1278733" y="422367"/>
                  </a:lnTo>
                  <a:lnTo>
                    <a:pt x="1278762" y="603082"/>
                  </a:lnTo>
                  <a:lnTo>
                    <a:pt x="1278839" y="377250"/>
                  </a:lnTo>
                  <a:lnTo>
                    <a:pt x="1279442" y="529492"/>
                  </a:lnTo>
                  <a:lnTo>
                    <a:pt x="1279451" y="463806"/>
                  </a:lnTo>
                  <a:lnTo>
                    <a:pt x="1279509" y="577347"/>
                  </a:lnTo>
                  <a:lnTo>
                    <a:pt x="1279528" y="214213"/>
                  </a:lnTo>
                  <a:lnTo>
                    <a:pt x="1280167" y="514066"/>
                  </a:lnTo>
                  <a:lnTo>
                    <a:pt x="1280176" y="503473"/>
                  </a:lnTo>
                  <a:lnTo>
                    <a:pt x="1280481" y="581012"/>
                  </a:lnTo>
                  <a:lnTo>
                    <a:pt x="1280671" y="214315"/>
                  </a:lnTo>
                  <a:lnTo>
                    <a:pt x="1280879" y="565744"/>
                  </a:lnTo>
                  <a:lnTo>
                    <a:pt x="1280889" y="416635"/>
                  </a:lnTo>
                  <a:lnTo>
                    <a:pt x="1281466" y="369110"/>
                  </a:lnTo>
                  <a:lnTo>
                    <a:pt x="1281504" y="622330"/>
                  </a:lnTo>
                  <a:lnTo>
                    <a:pt x="1281608" y="420161"/>
                  </a:lnTo>
                  <a:lnTo>
                    <a:pt x="1281617" y="421582"/>
                  </a:lnTo>
                  <a:lnTo>
                    <a:pt x="1281777" y="606091"/>
                  </a:lnTo>
                  <a:lnTo>
                    <a:pt x="1281806" y="208761"/>
                  </a:lnTo>
                  <a:lnTo>
                    <a:pt x="1282323" y="460724"/>
                  </a:lnTo>
                  <a:lnTo>
                    <a:pt x="1282333" y="394579"/>
                  </a:lnTo>
                  <a:lnTo>
                    <a:pt x="1282905" y="609922"/>
                  </a:lnTo>
                  <a:lnTo>
                    <a:pt x="1282933" y="216573"/>
                  </a:lnTo>
                  <a:lnTo>
                    <a:pt x="1283046" y="486635"/>
                  </a:lnTo>
                  <a:lnTo>
                    <a:pt x="1283055" y="408975"/>
                  </a:lnTo>
                  <a:lnTo>
                    <a:pt x="1283130" y="709411"/>
                  </a:lnTo>
                  <a:lnTo>
                    <a:pt x="1283251" y="359072"/>
                  </a:lnTo>
                  <a:lnTo>
                    <a:pt x="1283765" y="432357"/>
                  </a:lnTo>
                  <a:lnTo>
                    <a:pt x="1283774" y="477412"/>
                  </a:lnTo>
                  <a:lnTo>
                    <a:pt x="1283914" y="618632"/>
                  </a:lnTo>
                  <a:lnTo>
                    <a:pt x="1284054" y="215212"/>
                  </a:lnTo>
                  <a:lnTo>
                    <a:pt x="1284481" y="395081"/>
                  </a:lnTo>
                  <a:lnTo>
                    <a:pt x="1284490" y="475548"/>
                  </a:lnTo>
                  <a:lnTo>
                    <a:pt x="1285120" y="597384"/>
                  </a:lnTo>
                  <a:lnTo>
                    <a:pt x="1285166" y="222990"/>
                  </a:lnTo>
                  <a:lnTo>
                    <a:pt x="1285204" y="404715"/>
                  </a:lnTo>
                  <a:lnTo>
                    <a:pt x="1285213" y="482426"/>
                  </a:lnTo>
                  <a:lnTo>
                    <a:pt x="1285314" y="583596"/>
                  </a:lnTo>
                  <a:lnTo>
                    <a:pt x="1285333" y="356024"/>
                  </a:lnTo>
                  <a:lnTo>
                    <a:pt x="1285923" y="390406"/>
                  </a:lnTo>
                  <a:lnTo>
                    <a:pt x="1285932" y="409388"/>
                  </a:lnTo>
                  <a:lnTo>
                    <a:pt x="1286272" y="216591"/>
                  </a:lnTo>
                  <a:lnTo>
                    <a:pt x="1286493" y="610409"/>
                  </a:lnTo>
                  <a:lnTo>
                    <a:pt x="1286648" y="479973"/>
                  </a:lnTo>
                  <a:lnTo>
                    <a:pt x="1286658" y="426282"/>
                  </a:lnTo>
                  <a:lnTo>
                    <a:pt x="1287014" y="654209"/>
                  </a:lnTo>
                  <a:lnTo>
                    <a:pt x="1287371" y="219691"/>
                  </a:lnTo>
                  <a:lnTo>
                    <a:pt x="1287380" y="391019"/>
                  </a:lnTo>
                  <a:lnTo>
                    <a:pt x="1287744" y="372522"/>
                  </a:lnTo>
                  <a:lnTo>
                    <a:pt x="1287836" y="719736"/>
                  </a:lnTo>
                  <a:lnTo>
                    <a:pt x="1288090" y="434645"/>
                  </a:lnTo>
                  <a:lnTo>
                    <a:pt x="1288099" y="552540"/>
                  </a:lnTo>
                  <a:lnTo>
                    <a:pt x="1288172" y="662971"/>
                  </a:lnTo>
                  <a:lnTo>
                    <a:pt x="1288462" y="217911"/>
                  </a:lnTo>
                  <a:lnTo>
                    <a:pt x="1288807" y="481904"/>
                  </a:lnTo>
                  <a:lnTo>
                    <a:pt x="1288816" y="439933"/>
                  </a:lnTo>
                  <a:lnTo>
                    <a:pt x="1288834" y="378451"/>
                  </a:lnTo>
                  <a:lnTo>
                    <a:pt x="1289286" y="645976"/>
                  </a:lnTo>
                  <a:lnTo>
                    <a:pt x="1289529" y="427646"/>
                  </a:lnTo>
                  <a:lnTo>
                    <a:pt x="1289538" y="447827"/>
                  </a:lnTo>
                  <a:lnTo>
                    <a:pt x="1289547" y="217233"/>
                  </a:lnTo>
                  <a:lnTo>
                    <a:pt x="1289664" y="630782"/>
                  </a:lnTo>
                  <a:lnTo>
                    <a:pt x="1290249" y="478140"/>
                  </a:lnTo>
                  <a:lnTo>
                    <a:pt x="1290257" y="439777"/>
                  </a:lnTo>
                  <a:lnTo>
                    <a:pt x="1290625" y="222441"/>
                  </a:lnTo>
                  <a:lnTo>
                    <a:pt x="1290884" y="551639"/>
                  </a:lnTo>
                  <a:lnTo>
                    <a:pt x="1290965" y="480542"/>
                  </a:lnTo>
                  <a:lnTo>
                    <a:pt x="1290974" y="419723"/>
                  </a:lnTo>
                  <a:lnTo>
                    <a:pt x="1291170" y="886118"/>
                  </a:lnTo>
                  <a:lnTo>
                    <a:pt x="1291652" y="379205"/>
                  </a:lnTo>
                  <a:lnTo>
                    <a:pt x="1291687" y="415790"/>
                  </a:lnTo>
                  <a:lnTo>
                    <a:pt x="1291696" y="221498"/>
                  </a:lnTo>
                  <a:lnTo>
                    <a:pt x="1292371" y="642786"/>
                  </a:lnTo>
                  <a:lnTo>
                    <a:pt x="1292406" y="452572"/>
                  </a:lnTo>
                  <a:lnTo>
                    <a:pt x="1292415" y="473651"/>
                  </a:lnTo>
                  <a:lnTo>
                    <a:pt x="1292760" y="226521"/>
                  </a:lnTo>
                  <a:lnTo>
                    <a:pt x="1293043" y="597383"/>
                  </a:lnTo>
                  <a:lnTo>
                    <a:pt x="1293131" y="428079"/>
                  </a:lnTo>
                  <a:lnTo>
                    <a:pt x="1293140" y="488580"/>
                  </a:lnTo>
                  <a:lnTo>
                    <a:pt x="1293616" y="662800"/>
                  </a:lnTo>
                  <a:lnTo>
                    <a:pt x="1293818" y="230839"/>
                  </a:lnTo>
                  <a:lnTo>
                    <a:pt x="1293853" y="451069"/>
                  </a:lnTo>
                  <a:lnTo>
                    <a:pt x="1293862" y="428781"/>
                  </a:lnTo>
                  <a:lnTo>
                    <a:pt x="1294169" y="588697"/>
                  </a:lnTo>
                  <a:lnTo>
                    <a:pt x="1294485" y="393784"/>
                  </a:lnTo>
                  <a:lnTo>
                    <a:pt x="1294572" y="509457"/>
                  </a:lnTo>
                  <a:lnTo>
                    <a:pt x="1294581" y="427279"/>
                  </a:lnTo>
                  <a:lnTo>
                    <a:pt x="1294870" y="229014"/>
                  </a:lnTo>
                  <a:lnTo>
                    <a:pt x="1295201" y="658015"/>
                  </a:lnTo>
                  <a:lnTo>
                    <a:pt x="1295288" y="549957"/>
                  </a:lnTo>
                  <a:lnTo>
                    <a:pt x="1295297" y="443498"/>
                  </a:lnTo>
                  <a:lnTo>
                    <a:pt x="1295775" y="624399"/>
                  </a:lnTo>
                  <a:lnTo>
                    <a:pt x="1295914" y="227411"/>
                  </a:lnTo>
                  <a:lnTo>
                    <a:pt x="1296010" y="410873"/>
                  </a:lnTo>
                  <a:lnTo>
                    <a:pt x="1296018" y="434035"/>
                  </a:lnTo>
                  <a:lnTo>
                    <a:pt x="1296044" y="386842"/>
                  </a:lnTo>
                  <a:lnTo>
                    <a:pt x="1296175" y="622506"/>
                  </a:lnTo>
                  <a:lnTo>
                    <a:pt x="1296728" y="502974"/>
                  </a:lnTo>
                  <a:lnTo>
                    <a:pt x="1296737" y="446009"/>
                  </a:lnTo>
                  <a:lnTo>
                    <a:pt x="1296953" y="234711"/>
                  </a:lnTo>
                  <a:lnTo>
                    <a:pt x="1297263" y="597177"/>
                  </a:lnTo>
                  <a:lnTo>
                    <a:pt x="1297453" y="424746"/>
                  </a:lnTo>
                  <a:lnTo>
                    <a:pt x="1297461" y="435370"/>
                  </a:lnTo>
                  <a:lnTo>
                    <a:pt x="1297719" y="603730"/>
                  </a:lnTo>
                  <a:lnTo>
                    <a:pt x="1297985" y="237834"/>
                  </a:lnTo>
                  <a:lnTo>
                    <a:pt x="1298174" y="563655"/>
                  </a:lnTo>
                  <a:lnTo>
                    <a:pt x="1298182" y="472563"/>
                  </a:lnTo>
                  <a:lnTo>
                    <a:pt x="1298328" y="639070"/>
                  </a:lnTo>
                  <a:lnTo>
                    <a:pt x="1298507" y="394168"/>
                  </a:lnTo>
                  <a:lnTo>
                    <a:pt x="1298892" y="405324"/>
                  </a:lnTo>
                  <a:lnTo>
                    <a:pt x="1298900" y="573805"/>
                  </a:lnTo>
                  <a:lnTo>
                    <a:pt x="1299011" y="244578"/>
                  </a:lnTo>
                  <a:lnTo>
                    <a:pt x="1299216" y="700647"/>
                  </a:lnTo>
                  <a:lnTo>
                    <a:pt x="1299615" y="444400"/>
                  </a:lnTo>
                  <a:lnTo>
                    <a:pt x="1299624" y="500886"/>
                  </a:lnTo>
                  <a:lnTo>
                    <a:pt x="1300014" y="696415"/>
                  </a:lnTo>
                  <a:lnTo>
                    <a:pt x="1300031" y="260690"/>
                  </a:lnTo>
                  <a:lnTo>
                    <a:pt x="1300336" y="535805"/>
                  </a:lnTo>
                  <a:lnTo>
                    <a:pt x="1300344" y="522590"/>
                  </a:lnTo>
                  <a:lnTo>
                    <a:pt x="1300834" y="604632"/>
                  </a:lnTo>
                  <a:lnTo>
                    <a:pt x="1301045" y="265956"/>
                  </a:lnTo>
                  <a:lnTo>
                    <a:pt x="1301053" y="477383"/>
                  </a:lnTo>
                  <a:lnTo>
                    <a:pt x="1301062" y="525360"/>
                  </a:lnTo>
                  <a:lnTo>
                    <a:pt x="1301726" y="640812"/>
                  </a:lnTo>
                  <a:lnTo>
                    <a:pt x="1301759" y="392671"/>
                  </a:lnTo>
                  <a:lnTo>
                    <a:pt x="1301776" y="491826"/>
                  </a:lnTo>
                  <a:lnTo>
                    <a:pt x="1301785" y="479575"/>
                  </a:lnTo>
                  <a:lnTo>
                    <a:pt x="1302053" y="275752"/>
                  </a:lnTo>
                  <a:lnTo>
                    <a:pt x="1302128" y="738866"/>
                  </a:lnTo>
                  <a:lnTo>
                    <a:pt x="1302496" y="535748"/>
                  </a:lnTo>
                  <a:lnTo>
                    <a:pt x="1302504" y="475088"/>
                  </a:lnTo>
                  <a:lnTo>
                    <a:pt x="1302963" y="661531"/>
                  </a:lnTo>
                  <a:lnTo>
                    <a:pt x="1303055" y="285732"/>
                  </a:lnTo>
                  <a:lnTo>
                    <a:pt x="1303213" y="539718"/>
                  </a:lnTo>
                  <a:lnTo>
                    <a:pt x="1303221" y="534673"/>
                  </a:lnTo>
                  <a:lnTo>
                    <a:pt x="1303437" y="645659"/>
                  </a:lnTo>
                  <a:lnTo>
                    <a:pt x="1303446" y="389379"/>
                  </a:lnTo>
                  <a:lnTo>
                    <a:pt x="1303935" y="624713"/>
                  </a:lnTo>
                  <a:lnTo>
                    <a:pt x="1303943" y="531790"/>
                  </a:lnTo>
                  <a:lnTo>
                    <a:pt x="1304051" y="296632"/>
                  </a:lnTo>
                  <a:lnTo>
                    <a:pt x="1304489" y="781630"/>
                  </a:lnTo>
                  <a:lnTo>
                    <a:pt x="1304654" y="440507"/>
                  </a:lnTo>
                  <a:lnTo>
                    <a:pt x="1304662" y="454987"/>
                  </a:lnTo>
                  <a:lnTo>
                    <a:pt x="1304827" y="684936"/>
                  </a:lnTo>
                  <a:lnTo>
                    <a:pt x="1305041" y="310713"/>
                  </a:lnTo>
                  <a:lnTo>
                    <a:pt x="1305378" y="480188"/>
                  </a:lnTo>
                  <a:lnTo>
                    <a:pt x="1305386" y="498177"/>
                  </a:lnTo>
                  <a:lnTo>
                    <a:pt x="1305854" y="618563"/>
                  </a:lnTo>
                  <a:lnTo>
                    <a:pt x="1306026" y="312628"/>
                  </a:lnTo>
                  <a:lnTo>
                    <a:pt x="1306091" y="451742"/>
                  </a:lnTo>
                  <a:lnTo>
                    <a:pt x="1306099" y="553759"/>
                  </a:lnTo>
                  <a:lnTo>
                    <a:pt x="1306769" y="416030"/>
                  </a:lnTo>
                  <a:lnTo>
                    <a:pt x="1306818" y="678362"/>
                  </a:lnTo>
                  <a:lnTo>
                    <a:pt x="1306826" y="432520"/>
                  </a:lnTo>
                  <a:lnTo>
                    <a:pt x="1307005" y="312208"/>
                  </a:lnTo>
                  <a:lnTo>
                    <a:pt x="1307110" y="726646"/>
                  </a:lnTo>
                  <a:lnTo>
                    <a:pt x="1307533" y="464158"/>
                  </a:lnTo>
                  <a:lnTo>
                    <a:pt x="1307541" y="521462"/>
                  </a:lnTo>
                  <a:lnTo>
                    <a:pt x="1307557" y="695435"/>
                  </a:lnTo>
                  <a:lnTo>
                    <a:pt x="1307978" y="317737"/>
                  </a:lnTo>
                  <a:lnTo>
                    <a:pt x="1308253" y="446665"/>
                  </a:lnTo>
                  <a:lnTo>
                    <a:pt x="1308261" y="573280"/>
                  </a:lnTo>
                  <a:lnTo>
                    <a:pt x="1308463" y="753789"/>
                  </a:lnTo>
                  <a:lnTo>
                    <a:pt x="1308946" y="333711"/>
                  </a:lnTo>
                  <a:lnTo>
                    <a:pt x="1308978" y="709711"/>
                  </a:lnTo>
                  <a:lnTo>
                    <a:pt x="1308986" y="557885"/>
                  </a:lnTo>
                  <a:lnTo>
                    <a:pt x="1309260" y="415981"/>
                  </a:lnTo>
                  <a:lnTo>
                    <a:pt x="1309388" y="679008"/>
                  </a:lnTo>
                  <a:lnTo>
                    <a:pt x="1309700" y="501869"/>
                  </a:lnTo>
                  <a:lnTo>
                    <a:pt x="1309709" y="423664"/>
                  </a:lnTo>
                  <a:lnTo>
                    <a:pt x="1309908" y="334245"/>
                  </a:lnTo>
                  <a:lnTo>
                    <a:pt x="1310268" y="659121"/>
                  </a:lnTo>
                  <a:lnTo>
                    <a:pt x="1310420" y="502902"/>
                  </a:lnTo>
                  <a:lnTo>
                    <a:pt x="1310428" y="428744"/>
                  </a:lnTo>
                  <a:lnTo>
                    <a:pt x="1310531" y="670910"/>
                  </a:lnTo>
                  <a:lnTo>
                    <a:pt x="1310866" y="322946"/>
                  </a:lnTo>
                  <a:lnTo>
                    <a:pt x="1311136" y="485664"/>
                  </a:lnTo>
                  <a:lnTo>
                    <a:pt x="1311144" y="469880"/>
                  </a:lnTo>
                  <a:lnTo>
                    <a:pt x="1311183" y="637211"/>
                  </a:lnTo>
                  <a:lnTo>
                    <a:pt x="1311817" y="324590"/>
                  </a:lnTo>
                  <a:lnTo>
                    <a:pt x="1311857" y="507451"/>
                  </a:lnTo>
                  <a:lnTo>
                    <a:pt x="1311865" y="509083"/>
                  </a:lnTo>
                  <a:lnTo>
                    <a:pt x="1312370" y="406510"/>
                  </a:lnTo>
                  <a:lnTo>
                    <a:pt x="1312551" y="679539"/>
                  </a:lnTo>
                  <a:lnTo>
                    <a:pt x="1312575" y="452347"/>
                  </a:lnTo>
                  <a:lnTo>
                    <a:pt x="1312583" y="491254"/>
                  </a:lnTo>
                  <a:lnTo>
                    <a:pt x="1312764" y="327090"/>
                  </a:lnTo>
                  <a:lnTo>
                    <a:pt x="1312874" y="676200"/>
                  </a:lnTo>
                  <a:lnTo>
                    <a:pt x="1313298" y="559962"/>
                  </a:lnTo>
                  <a:lnTo>
                    <a:pt x="1313306" y="472780"/>
                  </a:lnTo>
                  <a:lnTo>
                    <a:pt x="1313705" y="325608"/>
                  </a:lnTo>
                  <a:lnTo>
                    <a:pt x="1313861" y="681162"/>
                  </a:lnTo>
                  <a:lnTo>
                    <a:pt x="1314018" y="483155"/>
                  </a:lnTo>
                  <a:lnTo>
                    <a:pt x="1314025" y="448117"/>
                  </a:lnTo>
                  <a:lnTo>
                    <a:pt x="1314111" y="763962"/>
                  </a:lnTo>
                  <a:lnTo>
                    <a:pt x="1314641" y="323092"/>
                  </a:lnTo>
                  <a:lnTo>
                    <a:pt x="1314742" y="495183"/>
                  </a:lnTo>
                  <a:lnTo>
                    <a:pt x="1314750" y="464194"/>
                  </a:lnTo>
                  <a:lnTo>
                    <a:pt x="1315069" y="656308"/>
                  </a:lnTo>
                  <a:lnTo>
                    <a:pt x="1315324" y="427773"/>
                  </a:lnTo>
                  <a:lnTo>
                    <a:pt x="1315456" y="477255"/>
                  </a:lnTo>
                  <a:lnTo>
                    <a:pt x="1315464" y="459251"/>
                  </a:lnTo>
                  <a:lnTo>
                    <a:pt x="1315572" y="326215"/>
                  </a:lnTo>
                  <a:lnTo>
                    <a:pt x="1315935" y="619799"/>
                  </a:lnTo>
                  <a:lnTo>
                    <a:pt x="1316182" y="499762"/>
                  </a:lnTo>
                  <a:lnTo>
                    <a:pt x="1316190" y="480687"/>
                  </a:lnTo>
                  <a:lnTo>
                    <a:pt x="1316498" y="316883"/>
                  </a:lnTo>
                  <a:lnTo>
                    <a:pt x="1316790" y="734165"/>
                  </a:lnTo>
                  <a:lnTo>
                    <a:pt x="1316898" y="486590"/>
                  </a:lnTo>
                  <a:lnTo>
                    <a:pt x="1316905" y="558882"/>
                  </a:lnTo>
                  <a:lnTo>
                    <a:pt x="1316921" y="645504"/>
                  </a:lnTo>
                  <a:lnTo>
                    <a:pt x="1317419" y="301658"/>
                  </a:lnTo>
                  <a:lnTo>
                    <a:pt x="1317618" y="491964"/>
                  </a:lnTo>
                  <a:lnTo>
                    <a:pt x="1317625" y="474099"/>
                  </a:lnTo>
                  <a:lnTo>
                    <a:pt x="1318266" y="646661"/>
                  </a:lnTo>
                  <a:lnTo>
                    <a:pt x="1318335" y="305726"/>
                  </a:lnTo>
                  <a:lnTo>
                    <a:pt x="1318343" y="493466"/>
                  </a:lnTo>
                  <a:lnTo>
                    <a:pt x="1318350" y="521912"/>
                  </a:lnTo>
                  <a:lnTo>
                    <a:pt x="1318692" y="730475"/>
                  </a:lnTo>
                  <a:lnTo>
                    <a:pt x="1319026" y="431435"/>
                  </a:lnTo>
                  <a:lnTo>
                    <a:pt x="1319064" y="464247"/>
                  </a:lnTo>
                  <a:lnTo>
                    <a:pt x="1319072" y="486240"/>
                  </a:lnTo>
                  <a:lnTo>
                    <a:pt x="1319246" y="313978"/>
                  </a:lnTo>
                  <a:lnTo>
                    <a:pt x="1319662" y="681581"/>
                  </a:lnTo>
                  <a:lnTo>
                    <a:pt x="1319783" y="468919"/>
                  </a:lnTo>
                  <a:lnTo>
                    <a:pt x="1319790" y="576853"/>
                  </a:lnTo>
                  <a:lnTo>
                    <a:pt x="1320152" y="319284"/>
                  </a:lnTo>
                  <a:lnTo>
                    <a:pt x="1320431" y="652345"/>
                  </a:lnTo>
                  <a:lnTo>
                    <a:pt x="1320499" y="537175"/>
                  </a:lnTo>
                  <a:lnTo>
                    <a:pt x="1320506" y="461692"/>
                  </a:lnTo>
                  <a:lnTo>
                    <a:pt x="1320746" y="725084"/>
                  </a:lnTo>
                  <a:lnTo>
                    <a:pt x="1321054" y="308034"/>
                  </a:lnTo>
                  <a:lnTo>
                    <a:pt x="1321219" y="531938"/>
                  </a:lnTo>
                  <a:lnTo>
                    <a:pt x="1321226" y="575954"/>
                  </a:lnTo>
                  <a:lnTo>
                    <a:pt x="1321465" y="675217"/>
                  </a:lnTo>
                  <a:lnTo>
                    <a:pt x="1321742" y="424958"/>
                  </a:lnTo>
                  <a:lnTo>
                    <a:pt x="1321943" y="549521"/>
                  </a:lnTo>
                  <a:lnTo>
                    <a:pt x="1321951" y="310922"/>
                  </a:lnTo>
                  <a:lnTo>
                    <a:pt x="1322010" y="673743"/>
                  </a:lnTo>
                  <a:lnTo>
                    <a:pt x="1322665" y="508306"/>
                  </a:lnTo>
                  <a:lnTo>
                    <a:pt x="1322672" y="530753"/>
                  </a:lnTo>
                  <a:lnTo>
                    <a:pt x="1322828" y="651383"/>
                  </a:lnTo>
                  <a:lnTo>
                    <a:pt x="1322843" y="299266"/>
                  </a:lnTo>
                  <a:lnTo>
                    <a:pt x="1323383" y="550635"/>
                  </a:lnTo>
                  <a:lnTo>
                    <a:pt x="1323391" y="474050"/>
                  </a:lnTo>
                  <a:lnTo>
                    <a:pt x="1323642" y="741743"/>
                  </a:lnTo>
                  <a:lnTo>
                    <a:pt x="1323730" y="309563"/>
                  </a:lnTo>
                  <a:lnTo>
                    <a:pt x="1324106" y="481302"/>
                  </a:lnTo>
                  <a:lnTo>
                    <a:pt x="1324113" y="547006"/>
                  </a:lnTo>
                  <a:lnTo>
                    <a:pt x="1324613" y="301360"/>
                  </a:lnTo>
                  <a:lnTo>
                    <a:pt x="1324650" y="670478"/>
                  </a:lnTo>
                  <a:lnTo>
                    <a:pt x="1324826" y="454799"/>
                  </a:lnTo>
                  <a:lnTo>
                    <a:pt x="1324833" y="494102"/>
                  </a:lnTo>
                  <a:lnTo>
                    <a:pt x="1325141" y="641156"/>
                  </a:lnTo>
                  <a:lnTo>
                    <a:pt x="1325491" y="305383"/>
                  </a:lnTo>
                  <a:lnTo>
                    <a:pt x="1325543" y="488380"/>
                  </a:lnTo>
                  <a:lnTo>
                    <a:pt x="1325550" y="581736"/>
                  </a:lnTo>
                  <a:lnTo>
                    <a:pt x="1325564" y="426493"/>
                  </a:lnTo>
                  <a:lnTo>
                    <a:pt x="1326038" y="777753"/>
                  </a:lnTo>
                  <a:lnTo>
                    <a:pt x="1326264" y="450171"/>
                  </a:lnTo>
                  <a:lnTo>
                    <a:pt x="1326271" y="675890"/>
                  </a:lnTo>
                  <a:lnTo>
                    <a:pt x="1326365" y="309396"/>
                  </a:lnTo>
                  <a:lnTo>
                    <a:pt x="1326982" y="422936"/>
                  </a:lnTo>
                  <a:lnTo>
                    <a:pt x="1326989" y="429423"/>
                  </a:lnTo>
                  <a:lnTo>
                    <a:pt x="1327235" y="306048"/>
                  </a:lnTo>
                  <a:lnTo>
                    <a:pt x="1327459" y="691558"/>
                  </a:lnTo>
                  <a:lnTo>
                    <a:pt x="1327704" y="476563"/>
                  </a:lnTo>
                  <a:lnTo>
                    <a:pt x="1327711" y="508563"/>
                  </a:lnTo>
                  <a:lnTo>
                    <a:pt x="1327862" y="796617"/>
                  </a:lnTo>
                  <a:lnTo>
                    <a:pt x="1328100" y="315278"/>
                  </a:lnTo>
                  <a:lnTo>
                    <a:pt x="1328423" y="560603"/>
                  </a:lnTo>
                  <a:lnTo>
                    <a:pt x="1328430" y="511773"/>
                  </a:lnTo>
                  <a:lnTo>
                    <a:pt x="1328896" y="797746"/>
                  </a:lnTo>
                  <a:lnTo>
                    <a:pt x="1328960" y="315248"/>
                  </a:lnTo>
                  <a:lnTo>
                    <a:pt x="1329146" y="498798"/>
                  </a:lnTo>
                  <a:lnTo>
                    <a:pt x="1329153" y="469620"/>
                  </a:lnTo>
                  <a:lnTo>
                    <a:pt x="1329653" y="676300"/>
                  </a:lnTo>
                  <a:lnTo>
                    <a:pt x="1329817" y="318445"/>
                  </a:lnTo>
                  <a:lnTo>
                    <a:pt x="1329866" y="657521"/>
                  </a:lnTo>
                  <a:lnTo>
                    <a:pt x="1329874" y="518105"/>
                  </a:lnTo>
                  <a:lnTo>
                    <a:pt x="1329952" y="732633"/>
                  </a:lnTo>
                  <a:lnTo>
                    <a:pt x="1329980" y="435993"/>
                  </a:lnTo>
                  <a:lnTo>
                    <a:pt x="1330584" y="489759"/>
                  </a:lnTo>
                  <a:lnTo>
                    <a:pt x="1330591" y="494241"/>
                  </a:lnTo>
                  <a:lnTo>
                    <a:pt x="1330669" y="336176"/>
                  </a:lnTo>
                  <a:lnTo>
                    <a:pt x="1331234" y="727469"/>
                  </a:lnTo>
                  <a:lnTo>
                    <a:pt x="1331305" y="724692"/>
                  </a:lnTo>
                  <a:lnTo>
                    <a:pt x="1331312" y="479138"/>
                  </a:lnTo>
                  <a:lnTo>
                    <a:pt x="1331516" y="338329"/>
                  </a:lnTo>
                  <a:lnTo>
                    <a:pt x="1331742" y="821324"/>
                  </a:lnTo>
                  <a:lnTo>
                    <a:pt x="1332030" y="517817"/>
                  </a:lnTo>
                  <a:lnTo>
                    <a:pt x="1332037" y="505107"/>
                  </a:lnTo>
                  <a:lnTo>
                    <a:pt x="1332135" y="687734"/>
                  </a:lnTo>
                  <a:lnTo>
                    <a:pt x="1332360" y="341029"/>
                  </a:lnTo>
                  <a:lnTo>
                    <a:pt x="1332745" y="457025"/>
                  </a:lnTo>
                  <a:lnTo>
                    <a:pt x="1332752" y="606337"/>
                  </a:lnTo>
                  <a:lnTo>
                    <a:pt x="1333165" y="639843"/>
                  </a:lnTo>
                  <a:lnTo>
                    <a:pt x="1333200" y="344343"/>
                  </a:lnTo>
                  <a:lnTo>
                    <a:pt x="1333465" y="479327"/>
                  </a:lnTo>
                  <a:lnTo>
                    <a:pt x="1333471" y="499566"/>
                  </a:lnTo>
                  <a:lnTo>
                    <a:pt x="1334028" y="665976"/>
                  </a:lnTo>
                  <a:lnTo>
                    <a:pt x="1334035" y="366433"/>
                  </a:lnTo>
                  <a:lnTo>
                    <a:pt x="1334188" y="548837"/>
                  </a:lnTo>
                  <a:lnTo>
                    <a:pt x="1334195" y="546896"/>
                  </a:lnTo>
                  <a:lnTo>
                    <a:pt x="1334333" y="742345"/>
                  </a:lnTo>
                  <a:lnTo>
                    <a:pt x="1334866" y="356750"/>
                  </a:lnTo>
                  <a:lnTo>
                    <a:pt x="1334908" y="581310"/>
                  </a:lnTo>
                  <a:lnTo>
                    <a:pt x="1334915" y="525326"/>
                  </a:lnTo>
                  <a:lnTo>
                    <a:pt x="1335004" y="717027"/>
                  </a:lnTo>
                  <a:lnTo>
                    <a:pt x="1335363" y="439271"/>
                  </a:lnTo>
                  <a:lnTo>
                    <a:pt x="1335632" y="561748"/>
                  </a:lnTo>
                  <a:lnTo>
                    <a:pt x="1335639" y="575776"/>
                  </a:lnTo>
                  <a:lnTo>
                    <a:pt x="1335693" y="331504"/>
                  </a:lnTo>
                  <a:lnTo>
                    <a:pt x="1335707" y="668228"/>
                  </a:lnTo>
                  <a:lnTo>
                    <a:pt x="1336346" y="551926"/>
                  </a:lnTo>
                  <a:lnTo>
                    <a:pt x="1336353" y="500600"/>
                  </a:lnTo>
                  <a:lnTo>
                    <a:pt x="1336517" y="300082"/>
                  </a:lnTo>
                  <a:lnTo>
                    <a:pt x="1336647" y="731614"/>
                  </a:lnTo>
                  <a:lnTo>
                    <a:pt x="1337070" y="608625"/>
                  </a:lnTo>
                  <a:lnTo>
                    <a:pt x="1337077" y="490163"/>
                  </a:lnTo>
                  <a:lnTo>
                    <a:pt x="1337336" y="272858"/>
                  </a:lnTo>
                  <a:lnTo>
                    <a:pt x="1337343" y="662060"/>
                  </a:lnTo>
                  <a:lnTo>
                    <a:pt x="1337792" y="514289"/>
                  </a:lnTo>
                  <a:lnTo>
                    <a:pt x="1337799" y="447200"/>
                  </a:lnTo>
                  <a:lnTo>
                    <a:pt x="1337887" y="687367"/>
                  </a:lnTo>
                  <a:lnTo>
                    <a:pt x="1338477" y="431460"/>
                  </a:lnTo>
                  <a:lnTo>
                    <a:pt x="1338510" y="470655"/>
                  </a:lnTo>
                  <a:lnTo>
                    <a:pt x="1338517" y="455238"/>
                  </a:lnTo>
                  <a:lnTo>
                    <a:pt x="1338653" y="701714"/>
                  </a:lnTo>
                  <a:lnTo>
                    <a:pt x="1338963" y="278324"/>
                  </a:lnTo>
                  <a:lnTo>
                    <a:pt x="1339233" y="465287"/>
                  </a:lnTo>
                  <a:lnTo>
                    <a:pt x="1339240" y="629438"/>
                  </a:lnTo>
                  <a:lnTo>
                    <a:pt x="1339757" y="712259"/>
                  </a:lnTo>
                  <a:lnTo>
                    <a:pt x="1339771" y="317743"/>
                  </a:lnTo>
                  <a:lnTo>
                    <a:pt x="1339952" y="581965"/>
                  </a:lnTo>
                  <a:lnTo>
                    <a:pt x="1339959" y="553791"/>
                  </a:lnTo>
                  <a:lnTo>
                    <a:pt x="1340053" y="753573"/>
                  </a:lnTo>
                  <a:lnTo>
                    <a:pt x="1340575" y="376504"/>
                  </a:lnTo>
                  <a:lnTo>
                    <a:pt x="1340668" y="574171"/>
                  </a:lnTo>
                  <a:lnTo>
                    <a:pt x="1340675" y="556036"/>
                  </a:lnTo>
                  <a:lnTo>
                    <a:pt x="1341322" y="767810"/>
                  </a:lnTo>
                  <a:lnTo>
                    <a:pt x="1341375" y="409313"/>
                  </a:lnTo>
                  <a:lnTo>
                    <a:pt x="1341388" y="582787"/>
                  </a:lnTo>
                  <a:lnTo>
                    <a:pt x="1341395" y="460002"/>
                  </a:lnTo>
                  <a:lnTo>
                    <a:pt x="1341535" y="457050"/>
                  </a:lnTo>
                  <a:lnTo>
                    <a:pt x="1341574" y="670499"/>
                  </a:lnTo>
                  <a:lnTo>
                    <a:pt x="1342112" y="544755"/>
                  </a:lnTo>
                  <a:lnTo>
                    <a:pt x="1342119" y="534640"/>
                  </a:lnTo>
                  <a:lnTo>
                    <a:pt x="1342171" y="376713"/>
                  </a:lnTo>
                  <a:lnTo>
                    <a:pt x="1342568" y="713078"/>
                  </a:lnTo>
                  <a:lnTo>
                    <a:pt x="1342832" y="534193"/>
                  </a:lnTo>
                  <a:lnTo>
                    <a:pt x="1342839" y="514835"/>
                  </a:lnTo>
                  <a:lnTo>
                    <a:pt x="1342964" y="340018"/>
                  </a:lnTo>
                  <a:lnTo>
                    <a:pt x="1343254" y="675379"/>
                  </a:lnTo>
                  <a:lnTo>
                    <a:pt x="1343550" y="475662"/>
                  </a:lnTo>
                  <a:lnTo>
                    <a:pt x="1343556" y="529185"/>
                  </a:lnTo>
                  <a:lnTo>
                    <a:pt x="1343753" y="344775"/>
                  </a:lnTo>
                  <a:lnTo>
                    <a:pt x="1344048" y="724513"/>
                  </a:lnTo>
                  <a:lnTo>
                    <a:pt x="1344271" y="507362"/>
                  </a:lnTo>
                  <a:lnTo>
                    <a:pt x="1344277" y="508281"/>
                  </a:lnTo>
                  <a:lnTo>
                    <a:pt x="1344434" y="811844"/>
                  </a:lnTo>
                  <a:lnTo>
                    <a:pt x="1344539" y="333120"/>
                  </a:lnTo>
                  <a:lnTo>
                    <a:pt x="1344995" y="516821"/>
                  </a:lnTo>
                  <a:lnTo>
                    <a:pt x="1345002" y="639408"/>
                  </a:lnTo>
                  <a:lnTo>
                    <a:pt x="1345321" y="318062"/>
                  </a:lnTo>
                  <a:lnTo>
                    <a:pt x="1345379" y="729647"/>
                  </a:lnTo>
                  <a:lnTo>
                    <a:pt x="1345710" y="634910"/>
                  </a:lnTo>
                  <a:lnTo>
                    <a:pt x="1345717" y="488651"/>
                  </a:lnTo>
                  <a:lnTo>
                    <a:pt x="1346060" y="733534"/>
                  </a:lnTo>
                  <a:lnTo>
                    <a:pt x="1346099" y="329031"/>
                  </a:lnTo>
                  <a:lnTo>
                    <a:pt x="1346435" y="491799"/>
                  </a:lnTo>
                  <a:lnTo>
                    <a:pt x="1346441" y="528113"/>
                  </a:lnTo>
                  <a:lnTo>
                    <a:pt x="1346803" y="785019"/>
                  </a:lnTo>
                  <a:lnTo>
                    <a:pt x="1346874" y="314281"/>
                  </a:lnTo>
                  <a:lnTo>
                    <a:pt x="1347157" y="564889"/>
                  </a:lnTo>
                  <a:lnTo>
                    <a:pt x="1347163" y="588285"/>
                  </a:lnTo>
                  <a:lnTo>
                    <a:pt x="1347562" y="745617"/>
                  </a:lnTo>
                  <a:lnTo>
                    <a:pt x="1347645" y="315010"/>
                  </a:lnTo>
                  <a:lnTo>
                    <a:pt x="1347876" y="505826"/>
                  </a:lnTo>
                  <a:lnTo>
                    <a:pt x="1347882" y="521282"/>
                  </a:lnTo>
                  <a:lnTo>
                    <a:pt x="1348413" y="321754"/>
                  </a:lnTo>
                  <a:lnTo>
                    <a:pt x="1348444" y="804769"/>
                  </a:lnTo>
                  <a:lnTo>
                    <a:pt x="1348591" y="497402"/>
                  </a:lnTo>
                  <a:lnTo>
                    <a:pt x="1348598" y="481149"/>
                  </a:lnTo>
                  <a:lnTo>
                    <a:pt x="1348764" y="744868"/>
                  </a:lnTo>
                  <a:lnTo>
                    <a:pt x="1349177" y="319375"/>
                  </a:lnTo>
                  <a:lnTo>
                    <a:pt x="1349317" y="493116"/>
                  </a:lnTo>
                  <a:lnTo>
                    <a:pt x="1349323" y="654051"/>
                  </a:lnTo>
                  <a:lnTo>
                    <a:pt x="1349900" y="674118"/>
                  </a:lnTo>
                  <a:lnTo>
                    <a:pt x="1349938" y="328748"/>
                  </a:lnTo>
                  <a:lnTo>
                    <a:pt x="1350033" y="578173"/>
                  </a:lnTo>
                  <a:lnTo>
                    <a:pt x="1350039" y="493632"/>
                  </a:lnTo>
                  <a:lnTo>
                    <a:pt x="1350576" y="715672"/>
                  </a:lnTo>
                  <a:lnTo>
                    <a:pt x="1350696" y="325908"/>
                  </a:lnTo>
                  <a:lnTo>
                    <a:pt x="1350752" y="482148"/>
                  </a:lnTo>
                  <a:lnTo>
                    <a:pt x="1350759" y="513605"/>
                  </a:lnTo>
                  <a:lnTo>
                    <a:pt x="1351412" y="686069"/>
                  </a:lnTo>
                  <a:lnTo>
                    <a:pt x="1351450" y="329497"/>
                  </a:lnTo>
                  <a:lnTo>
                    <a:pt x="1351475" y="482848"/>
                  </a:lnTo>
                  <a:lnTo>
                    <a:pt x="1351481" y="495898"/>
                  </a:lnTo>
                  <a:lnTo>
                    <a:pt x="1351588" y="702614"/>
                  </a:lnTo>
                  <a:lnTo>
                    <a:pt x="1351932" y="465955"/>
                  </a:lnTo>
                  <a:lnTo>
                    <a:pt x="1352194" y="572962"/>
                  </a:lnTo>
                  <a:lnTo>
                    <a:pt x="1352201" y="334511"/>
                  </a:lnTo>
                  <a:lnTo>
                    <a:pt x="1352631" y="723459"/>
                  </a:lnTo>
                  <a:lnTo>
                    <a:pt x="1352917" y="529073"/>
                  </a:lnTo>
                  <a:lnTo>
                    <a:pt x="1352923" y="491439"/>
                  </a:lnTo>
                  <a:lnTo>
                    <a:pt x="1352948" y="333945"/>
                  </a:lnTo>
                  <a:lnTo>
                    <a:pt x="1353135" y="667764"/>
                  </a:lnTo>
                  <a:lnTo>
                    <a:pt x="1353637" y="601486"/>
                  </a:lnTo>
                  <a:lnTo>
                    <a:pt x="1353643" y="519021"/>
                  </a:lnTo>
                  <a:lnTo>
                    <a:pt x="1353693" y="365238"/>
                  </a:lnTo>
                  <a:lnTo>
                    <a:pt x="1354317" y="695521"/>
                  </a:lnTo>
                  <a:lnTo>
                    <a:pt x="1354360" y="610513"/>
                  </a:lnTo>
                  <a:lnTo>
                    <a:pt x="1354366" y="520903"/>
                  </a:lnTo>
                  <a:lnTo>
                    <a:pt x="1354434" y="373791"/>
                  </a:lnTo>
                  <a:lnTo>
                    <a:pt x="1354926" y="830729"/>
                  </a:lnTo>
                  <a:lnTo>
                    <a:pt x="1355080" y="569234"/>
                  </a:lnTo>
                  <a:lnTo>
                    <a:pt x="1355086" y="499575"/>
                  </a:lnTo>
                  <a:lnTo>
                    <a:pt x="1355172" y="412327"/>
                  </a:lnTo>
                  <a:lnTo>
                    <a:pt x="1355558" y="727030"/>
                  </a:lnTo>
                  <a:lnTo>
                    <a:pt x="1355797" y="530447"/>
                  </a:lnTo>
                  <a:lnTo>
                    <a:pt x="1355803" y="503249"/>
                  </a:lnTo>
                  <a:lnTo>
                    <a:pt x="1355907" y="397741"/>
                  </a:lnTo>
                  <a:lnTo>
                    <a:pt x="1356188" y="657862"/>
                  </a:lnTo>
                  <a:lnTo>
                    <a:pt x="1356517" y="476456"/>
                  </a:lnTo>
                  <a:lnTo>
                    <a:pt x="1356523" y="617114"/>
                  </a:lnTo>
                  <a:lnTo>
                    <a:pt x="1356638" y="383103"/>
                  </a:lnTo>
                  <a:lnTo>
                    <a:pt x="1356772" y="739114"/>
                  </a:lnTo>
                  <a:lnTo>
                    <a:pt x="1357239" y="489385"/>
                  </a:lnTo>
                  <a:lnTo>
                    <a:pt x="1357246" y="544841"/>
                  </a:lnTo>
                  <a:lnTo>
                    <a:pt x="1357367" y="359428"/>
                  </a:lnTo>
                  <a:lnTo>
                    <a:pt x="1357615" y="749151"/>
                  </a:lnTo>
                  <a:lnTo>
                    <a:pt x="1357959" y="596088"/>
                  </a:lnTo>
                  <a:lnTo>
                    <a:pt x="1357965" y="552756"/>
                  </a:lnTo>
                  <a:lnTo>
                    <a:pt x="1358092" y="363111"/>
                  </a:lnTo>
                  <a:lnTo>
                    <a:pt x="1358478" y="786102"/>
                  </a:lnTo>
                  <a:lnTo>
                    <a:pt x="1358676" y="537936"/>
                  </a:lnTo>
                  <a:lnTo>
                    <a:pt x="1358682" y="506811"/>
                  </a:lnTo>
                  <a:lnTo>
                    <a:pt x="1358815" y="354650"/>
                  </a:lnTo>
                  <a:lnTo>
                    <a:pt x="1359354" y="686953"/>
                  </a:lnTo>
                  <a:lnTo>
                    <a:pt x="1359396" y="522882"/>
                  </a:lnTo>
                  <a:lnTo>
                    <a:pt x="1359402" y="565695"/>
                  </a:lnTo>
                  <a:lnTo>
                    <a:pt x="1359534" y="378501"/>
                  </a:lnTo>
                  <a:lnTo>
                    <a:pt x="1359683" y="677797"/>
                  </a:lnTo>
                  <a:lnTo>
                    <a:pt x="1360119" y="530624"/>
                  </a:lnTo>
                  <a:lnTo>
                    <a:pt x="1360125" y="535512"/>
                  </a:lnTo>
                  <a:lnTo>
                    <a:pt x="1360161" y="686713"/>
                  </a:lnTo>
                  <a:lnTo>
                    <a:pt x="1360250" y="376695"/>
                  </a:lnTo>
                  <a:lnTo>
                    <a:pt x="1360839" y="535664"/>
                  </a:lnTo>
                  <a:lnTo>
                    <a:pt x="1360845" y="523454"/>
                  </a:lnTo>
                  <a:lnTo>
                    <a:pt x="1360922" y="806529"/>
                  </a:lnTo>
                  <a:lnTo>
                    <a:pt x="1360963" y="372709"/>
                  </a:lnTo>
                  <a:lnTo>
                    <a:pt x="1361562" y="698383"/>
                  </a:lnTo>
                  <a:lnTo>
                    <a:pt x="1361567" y="566349"/>
                  </a:lnTo>
                  <a:lnTo>
                    <a:pt x="1361674" y="372955"/>
                  </a:lnTo>
                  <a:lnTo>
                    <a:pt x="1362228" y="653151"/>
                  </a:lnTo>
                  <a:lnTo>
                    <a:pt x="1362281" y="556993"/>
                  </a:lnTo>
                  <a:lnTo>
                    <a:pt x="1362287" y="538182"/>
                  </a:lnTo>
                  <a:lnTo>
                    <a:pt x="1362381" y="383156"/>
                  </a:lnTo>
                  <a:lnTo>
                    <a:pt x="1362540" y="757358"/>
                  </a:lnTo>
                  <a:lnTo>
                    <a:pt x="1363004" y="501066"/>
                  </a:lnTo>
                  <a:lnTo>
                    <a:pt x="1363009" y="606453"/>
                  </a:lnTo>
                  <a:lnTo>
                    <a:pt x="1363086" y="367748"/>
                  </a:lnTo>
                  <a:lnTo>
                    <a:pt x="1363302" y="720304"/>
                  </a:lnTo>
                  <a:lnTo>
                    <a:pt x="1363723" y="490328"/>
                  </a:lnTo>
                  <a:lnTo>
                    <a:pt x="1363729" y="605762"/>
                  </a:lnTo>
                  <a:lnTo>
                    <a:pt x="1363787" y="376431"/>
                  </a:lnTo>
                  <a:lnTo>
                    <a:pt x="1363793" y="758654"/>
                  </a:lnTo>
                  <a:lnTo>
                    <a:pt x="1364439" y="540279"/>
                  </a:lnTo>
                  <a:lnTo>
                    <a:pt x="1364445" y="623917"/>
                  </a:lnTo>
                  <a:lnTo>
                    <a:pt x="1364486" y="374319"/>
                  </a:lnTo>
                  <a:lnTo>
                    <a:pt x="1365060" y="693127"/>
                  </a:lnTo>
                  <a:lnTo>
                    <a:pt x="1365165" y="547685"/>
                  </a:lnTo>
                  <a:lnTo>
                    <a:pt x="1365170" y="576035"/>
                  </a:lnTo>
                  <a:lnTo>
                    <a:pt x="1365182" y="367697"/>
                  </a:lnTo>
                  <a:lnTo>
                    <a:pt x="1365454" y="839312"/>
                  </a:lnTo>
                  <a:lnTo>
                    <a:pt x="1365881" y="604430"/>
                  </a:lnTo>
                  <a:lnTo>
                    <a:pt x="1365886" y="576274"/>
                  </a:lnTo>
                  <a:lnTo>
                    <a:pt x="1366105" y="748904"/>
                  </a:lnTo>
                  <a:lnTo>
                    <a:pt x="1366565" y="366438"/>
                  </a:lnTo>
                  <a:lnTo>
                    <a:pt x="1366605" y="595595"/>
                  </a:lnTo>
                  <a:lnTo>
                    <a:pt x="1366611" y="551018"/>
                  </a:lnTo>
                  <a:lnTo>
                    <a:pt x="1367098" y="747661"/>
                  </a:lnTo>
                  <a:lnTo>
                    <a:pt x="1367252" y="364024"/>
                  </a:lnTo>
                  <a:lnTo>
                    <a:pt x="1367321" y="516942"/>
                  </a:lnTo>
                  <a:lnTo>
                    <a:pt x="1367327" y="496965"/>
                  </a:lnTo>
                  <a:lnTo>
                    <a:pt x="1367481" y="739742"/>
                  </a:lnTo>
                  <a:lnTo>
                    <a:pt x="1367937" y="357255"/>
                  </a:lnTo>
                  <a:lnTo>
                    <a:pt x="1368045" y="635123"/>
                  </a:lnTo>
                  <a:lnTo>
                    <a:pt x="1368051" y="553706"/>
                  </a:lnTo>
                  <a:lnTo>
                    <a:pt x="1368438" y="760427"/>
                  </a:lnTo>
                  <a:lnTo>
                    <a:pt x="1368619" y="365298"/>
                  </a:lnTo>
                  <a:lnTo>
                    <a:pt x="1368761" y="584532"/>
                  </a:lnTo>
                  <a:lnTo>
                    <a:pt x="1368767" y="522636"/>
                  </a:lnTo>
                  <a:lnTo>
                    <a:pt x="1369248" y="794480"/>
                  </a:lnTo>
                  <a:lnTo>
                    <a:pt x="1369298" y="356960"/>
                  </a:lnTo>
                  <a:lnTo>
                    <a:pt x="1369485" y="601775"/>
                  </a:lnTo>
                  <a:lnTo>
                    <a:pt x="1369490" y="549588"/>
                  </a:lnTo>
                  <a:lnTo>
                    <a:pt x="1369975" y="347899"/>
                  </a:lnTo>
                  <a:lnTo>
                    <a:pt x="1370088" y="723846"/>
                  </a:lnTo>
                  <a:lnTo>
                    <a:pt x="1370206" y="530232"/>
                  </a:lnTo>
                  <a:lnTo>
                    <a:pt x="1370211" y="535115"/>
                  </a:lnTo>
                  <a:lnTo>
                    <a:pt x="1370576" y="807170"/>
                  </a:lnTo>
                  <a:lnTo>
                    <a:pt x="1370649" y="345385"/>
                  </a:lnTo>
                  <a:lnTo>
                    <a:pt x="1370923" y="499130"/>
                  </a:lnTo>
                  <a:lnTo>
                    <a:pt x="1370929" y="483759"/>
                  </a:lnTo>
                  <a:lnTo>
                    <a:pt x="1371264" y="760884"/>
                  </a:lnTo>
                  <a:lnTo>
                    <a:pt x="1371320" y="344224"/>
                  </a:lnTo>
                  <a:lnTo>
                    <a:pt x="1371644" y="487864"/>
                  </a:lnTo>
                  <a:lnTo>
                    <a:pt x="1371649" y="566919"/>
                  </a:lnTo>
                  <a:lnTo>
                    <a:pt x="1371989" y="337530"/>
                  </a:lnTo>
                  <a:lnTo>
                    <a:pt x="1372317" y="750399"/>
                  </a:lnTo>
                  <a:lnTo>
                    <a:pt x="1372367" y="570398"/>
                  </a:lnTo>
                  <a:lnTo>
                    <a:pt x="1372372" y="544576"/>
                  </a:lnTo>
                  <a:lnTo>
                    <a:pt x="1372483" y="832174"/>
                  </a:lnTo>
                  <a:lnTo>
                    <a:pt x="1372655" y="328972"/>
                  </a:lnTo>
                  <a:lnTo>
                    <a:pt x="1373086" y="577191"/>
                  </a:lnTo>
                  <a:lnTo>
                    <a:pt x="1373092" y="501303"/>
                  </a:lnTo>
                  <a:lnTo>
                    <a:pt x="1373318" y="336370"/>
                  </a:lnTo>
                  <a:lnTo>
                    <a:pt x="1373346" y="745396"/>
                  </a:lnTo>
                  <a:lnTo>
                    <a:pt x="1373803" y="531871"/>
                  </a:lnTo>
                  <a:lnTo>
                    <a:pt x="1373809" y="621818"/>
                  </a:lnTo>
                  <a:lnTo>
                    <a:pt x="1373941" y="780608"/>
                  </a:lnTo>
                  <a:lnTo>
                    <a:pt x="1373979" y="327602"/>
                  </a:lnTo>
                  <a:lnTo>
                    <a:pt x="1374528" y="660150"/>
                  </a:lnTo>
                  <a:lnTo>
                    <a:pt x="1374533" y="641712"/>
                  </a:lnTo>
                  <a:lnTo>
                    <a:pt x="1374583" y="765828"/>
                  </a:lnTo>
                  <a:lnTo>
                    <a:pt x="1374637" y="336690"/>
                  </a:lnTo>
                  <a:lnTo>
                    <a:pt x="1375244" y="611003"/>
                  </a:lnTo>
                  <a:lnTo>
                    <a:pt x="1375250" y="479934"/>
                  </a:lnTo>
                  <a:lnTo>
                    <a:pt x="1375293" y="329708"/>
                  </a:lnTo>
                  <a:lnTo>
                    <a:pt x="1375511" y="752558"/>
                  </a:lnTo>
                  <a:lnTo>
                    <a:pt x="1375968" y="527280"/>
                  </a:lnTo>
                  <a:lnTo>
                    <a:pt x="1375974" y="559388"/>
                  </a:lnTo>
                  <a:lnTo>
                    <a:pt x="1376153" y="704706"/>
                  </a:lnTo>
                  <a:lnTo>
                    <a:pt x="1376597" y="335985"/>
                  </a:lnTo>
                  <a:lnTo>
                    <a:pt x="1376689" y="606134"/>
                  </a:lnTo>
                  <a:lnTo>
                    <a:pt x="1376695" y="505251"/>
                  </a:lnTo>
                  <a:lnTo>
                    <a:pt x="1377246" y="327266"/>
                  </a:lnTo>
                  <a:lnTo>
                    <a:pt x="1377267" y="782259"/>
                  </a:lnTo>
                  <a:lnTo>
                    <a:pt x="1377407" y="637001"/>
                  </a:lnTo>
                  <a:lnTo>
                    <a:pt x="1377413" y="541760"/>
                  </a:lnTo>
                  <a:lnTo>
                    <a:pt x="1377677" y="741083"/>
                  </a:lnTo>
                  <a:lnTo>
                    <a:pt x="1377891" y="327452"/>
                  </a:lnTo>
                  <a:lnTo>
                    <a:pt x="1378128" y="675998"/>
                  </a:lnTo>
                  <a:lnTo>
                    <a:pt x="1378133" y="546676"/>
                  </a:lnTo>
                  <a:lnTo>
                    <a:pt x="1378535" y="341507"/>
                  </a:lnTo>
                  <a:lnTo>
                    <a:pt x="1378706" y="712462"/>
                  </a:lnTo>
                  <a:lnTo>
                    <a:pt x="1378850" y="586023"/>
                  </a:lnTo>
                  <a:lnTo>
                    <a:pt x="1378856" y="524713"/>
                  </a:lnTo>
                  <a:lnTo>
                    <a:pt x="1379176" y="327138"/>
                  </a:lnTo>
                  <a:lnTo>
                    <a:pt x="1379299" y="764335"/>
                  </a:lnTo>
                  <a:lnTo>
                    <a:pt x="1379570" y="645554"/>
                  </a:lnTo>
                  <a:lnTo>
                    <a:pt x="1379575" y="606490"/>
                  </a:lnTo>
                  <a:lnTo>
                    <a:pt x="1379772" y="742372"/>
                  </a:lnTo>
                  <a:lnTo>
                    <a:pt x="1379815" y="330777"/>
                  </a:lnTo>
                  <a:lnTo>
                    <a:pt x="1380287" y="531435"/>
                  </a:lnTo>
                  <a:lnTo>
                    <a:pt x="1380292" y="530780"/>
                  </a:lnTo>
                  <a:lnTo>
                    <a:pt x="1380451" y="325791"/>
                  </a:lnTo>
                  <a:lnTo>
                    <a:pt x="1380536" y="780159"/>
                  </a:lnTo>
                  <a:lnTo>
                    <a:pt x="1381011" y="571394"/>
                  </a:lnTo>
                  <a:lnTo>
                    <a:pt x="1381016" y="551009"/>
                  </a:lnTo>
                  <a:lnTo>
                    <a:pt x="1381301" y="798451"/>
                  </a:lnTo>
                  <a:lnTo>
                    <a:pt x="1381716" y="326999"/>
                  </a:lnTo>
                  <a:lnTo>
                    <a:pt x="1381727" y="533873"/>
                  </a:lnTo>
                  <a:lnTo>
                    <a:pt x="1381732" y="498391"/>
                  </a:lnTo>
                  <a:lnTo>
                    <a:pt x="1382026" y="780646"/>
                  </a:lnTo>
                  <a:lnTo>
                    <a:pt x="1382346" y="328825"/>
                  </a:lnTo>
                  <a:lnTo>
                    <a:pt x="1382450" y="555024"/>
                  </a:lnTo>
                  <a:lnTo>
                    <a:pt x="1382456" y="513892"/>
                  </a:lnTo>
                  <a:lnTo>
                    <a:pt x="1382973" y="323000"/>
                  </a:lnTo>
                  <a:lnTo>
                    <a:pt x="1383066" y="689666"/>
                  </a:lnTo>
                  <a:lnTo>
                    <a:pt x="1383171" y="581349"/>
                  </a:lnTo>
                  <a:lnTo>
                    <a:pt x="1383176" y="616651"/>
                  </a:lnTo>
                  <a:lnTo>
                    <a:pt x="1383597" y="320125"/>
                  </a:lnTo>
                  <a:lnTo>
                    <a:pt x="1383644" y="752682"/>
                  </a:lnTo>
                  <a:lnTo>
                    <a:pt x="1383888" y="599814"/>
                  </a:lnTo>
                  <a:lnTo>
                    <a:pt x="1383893" y="587178"/>
                  </a:lnTo>
                  <a:lnTo>
                    <a:pt x="1384220" y="320587"/>
                  </a:lnTo>
                  <a:lnTo>
                    <a:pt x="1384432" y="737110"/>
                  </a:lnTo>
                  <a:lnTo>
                    <a:pt x="1384613" y="605289"/>
                  </a:lnTo>
                  <a:lnTo>
                    <a:pt x="1384618" y="583650"/>
                  </a:lnTo>
                  <a:lnTo>
                    <a:pt x="1384685" y="793904"/>
                  </a:lnTo>
                  <a:lnTo>
                    <a:pt x="1384840" y="323377"/>
                  </a:lnTo>
                  <a:lnTo>
                    <a:pt x="1385329" y="502580"/>
                  </a:lnTo>
                  <a:lnTo>
                    <a:pt x="1385334" y="571489"/>
                  </a:lnTo>
                  <a:lnTo>
                    <a:pt x="1385457" y="326402"/>
                  </a:lnTo>
                  <a:lnTo>
                    <a:pt x="1385576" y="857220"/>
                  </a:lnTo>
                  <a:lnTo>
                    <a:pt x="1386053" y="548097"/>
                  </a:lnTo>
                  <a:lnTo>
                    <a:pt x="1386058" y="514078"/>
                  </a:lnTo>
                  <a:lnTo>
                    <a:pt x="1386222" y="749713"/>
                  </a:lnTo>
                  <a:lnTo>
                    <a:pt x="1386686" y="317635"/>
                  </a:lnTo>
                  <a:lnTo>
                    <a:pt x="1386773" y="555797"/>
                  </a:lnTo>
                  <a:lnTo>
                    <a:pt x="1386778" y="541061"/>
                  </a:lnTo>
                  <a:lnTo>
                    <a:pt x="1387013" y="808511"/>
                  </a:lnTo>
                  <a:lnTo>
                    <a:pt x="1387298" y="320009"/>
                  </a:lnTo>
                  <a:lnTo>
                    <a:pt x="1387491" y="526463"/>
                  </a:lnTo>
                  <a:lnTo>
                    <a:pt x="1387496" y="614169"/>
                  </a:lnTo>
                  <a:lnTo>
                    <a:pt x="1387907" y="326368"/>
                  </a:lnTo>
                  <a:lnTo>
                    <a:pt x="1387952" y="716416"/>
                  </a:lnTo>
                  <a:lnTo>
                    <a:pt x="1388210" y="633852"/>
                  </a:lnTo>
                  <a:lnTo>
                    <a:pt x="1388216" y="500204"/>
                  </a:lnTo>
                  <a:lnTo>
                    <a:pt x="1388322" y="774351"/>
                  </a:lnTo>
                  <a:lnTo>
                    <a:pt x="1388514" y="325685"/>
                  </a:lnTo>
                  <a:lnTo>
                    <a:pt x="1388932" y="539809"/>
                  </a:lnTo>
                  <a:lnTo>
                    <a:pt x="1388937" y="554901"/>
                  </a:lnTo>
                  <a:lnTo>
                    <a:pt x="1389118" y="329741"/>
                  </a:lnTo>
                  <a:lnTo>
                    <a:pt x="1389309" y="804889"/>
                  </a:lnTo>
                  <a:lnTo>
                    <a:pt x="1389651" y="591132"/>
                  </a:lnTo>
                  <a:lnTo>
                    <a:pt x="1389656" y="569138"/>
                  </a:lnTo>
                  <a:lnTo>
                    <a:pt x="1389721" y="332314"/>
                  </a:lnTo>
                  <a:lnTo>
                    <a:pt x="1389951" y="822730"/>
                  </a:lnTo>
                  <a:lnTo>
                    <a:pt x="1390371" y="512067"/>
                  </a:lnTo>
                  <a:lnTo>
                    <a:pt x="1390376" y="556130"/>
                  </a:lnTo>
                  <a:lnTo>
                    <a:pt x="1390581" y="719115"/>
                  </a:lnTo>
                  <a:lnTo>
                    <a:pt x="1390920" y="340388"/>
                  </a:lnTo>
                  <a:lnTo>
                    <a:pt x="1391094" y="553602"/>
                  </a:lnTo>
                  <a:lnTo>
                    <a:pt x="1391099" y="535847"/>
                  </a:lnTo>
                  <a:lnTo>
                    <a:pt x="1391516" y="337827"/>
                  </a:lnTo>
                  <a:lnTo>
                    <a:pt x="1391546" y="748374"/>
                  </a:lnTo>
                  <a:lnTo>
                    <a:pt x="1391813" y="559050"/>
                  </a:lnTo>
                  <a:lnTo>
                    <a:pt x="1391818" y="525788"/>
                  </a:lnTo>
                  <a:lnTo>
                    <a:pt x="1391972" y="808131"/>
                  </a:lnTo>
                  <a:lnTo>
                    <a:pt x="1392110" y="337663"/>
                  </a:lnTo>
                  <a:lnTo>
                    <a:pt x="1392535" y="565373"/>
                  </a:lnTo>
                  <a:lnTo>
                    <a:pt x="1392540" y="588878"/>
                  </a:lnTo>
                  <a:lnTo>
                    <a:pt x="1392702" y="337528"/>
                  </a:lnTo>
                  <a:lnTo>
                    <a:pt x="1392850" y="805810"/>
                  </a:lnTo>
                  <a:lnTo>
                    <a:pt x="1393253" y="584070"/>
                  </a:lnTo>
                  <a:lnTo>
                    <a:pt x="1393258" y="619683"/>
                  </a:lnTo>
                  <a:lnTo>
                    <a:pt x="1393562" y="777850"/>
                  </a:lnTo>
                  <a:lnTo>
                    <a:pt x="1393881" y="335807"/>
                  </a:lnTo>
                  <a:lnTo>
                    <a:pt x="1393973" y="617902"/>
                  </a:lnTo>
                  <a:lnTo>
                    <a:pt x="1393978" y="655239"/>
                  </a:lnTo>
                  <a:lnTo>
                    <a:pt x="1394408" y="716403"/>
                  </a:lnTo>
                  <a:lnTo>
                    <a:pt x="1394467" y="338996"/>
                  </a:lnTo>
                  <a:lnTo>
                    <a:pt x="1394696" y="533462"/>
                  </a:lnTo>
                  <a:lnTo>
                    <a:pt x="1394700" y="588030"/>
                  </a:lnTo>
                  <a:lnTo>
                    <a:pt x="1395051" y="343861"/>
                  </a:lnTo>
                  <a:lnTo>
                    <a:pt x="1395167" y="805605"/>
                  </a:lnTo>
                  <a:lnTo>
                    <a:pt x="1395415" y="579543"/>
                  </a:lnTo>
                  <a:lnTo>
                    <a:pt x="1395420" y="585646"/>
                  </a:lnTo>
                  <a:lnTo>
                    <a:pt x="1395633" y="347148"/>
                  </a:lnTo>
                  <a:lnTo>
                    <a:pt x="1395947" y="768490"/>
                  </a:lnTo>
                  <a:lnTo>
                    <a:pt x="1396135" y="603280"/>
                  </a:lnTo>
                  <a:lnTo>
                    <a:pt x="1396140" y="637770"/>
                  </a:lnTo>
                  <a:lnTo>
                    <a:pt x="1396776" y="789178"/>
                  </a:lnTo>
                  <a:lnTo>
                    <a:pt x="1396791" y="343477"/>
                  </a:lnTo>
                  <a:lnTo>
                    <a:pt x="1396858" y="589411"/>
                  </a:lnTo>
                  <a:lnTo>
                    <a:pt x="1396863" y="597706"/>
                  </a:lnTo>
                  <a:lnTo>
                    <a:pt x="1397367" y="343665"/>
                  </a:lnTo>
                  <a:lnTo>
                    <a:pt x="1397410" y="724000"/>
                  </a:lnTo>
                  <a:lnTo>
                    <a:pt x="1397578" y="488462"/>
                  </a:lnTo>
                  <a:lnTo>
                    <a:pt x="1397583" y="550515"/>
                  </a:lnTo>
                  <a:lnTo>
                    <a:pt x="1397587" y="792105"/>
                  </a:lnTo>
                  <a:lnTo>
                    <a:pt x="1397941" y="337738"/>
                  </a:lnTo>
                  <a:lnTo>
                    <a:pt x="1398294" y="566509"/>
                  </a:lnTo>
                  <a:lnTo>
                    <a:pt x="1398299" y="512717"/>
                  </a:lnTo>
                  <a:lnTo>
                    <a:pt x="1398514" y="339230"/>
                  </a:lnTo>
                  <a:lnTo>
                    <a:pt x="1398790" y="739540"/>
                  </a:lnTo>
                  <a:lnTo>
                    <a:pt x="1399018" y="553243"/>
                  </a:lnTo>
                  <a:lnTo>
                    <a:pt x="1399022" y="541923"/>
                  </a:lnTo>
                  <a:lnTo>
                    <a:pt x="1399084" y="331977"/>
                  </a:lnTo>
                  <a:lnTo>
                    <a:pt x="1399354" y="828198"/>
                  </a:lnTo>
                  <a:lnTo>
                    <a:pt x="1399738" y="521235"/>
                  </a:lnTo>
                  <a:lnTo>
                    <a:pt x="1399742" y="532902"/>
                  </a:lnTo>
                  <a:lnTo>
                    <a:pt x="1400045" y="759794"/>
                  </a:lnTo>
                  <a:lnTo>
                    <a:pt x="1400219" y="329874"/>
                  </a:lnTo>
                  <a:lnTo>
                    <a:pt x="1400459" y="559647"/>
                  </a:lnTo>
                  <a:lnTo>
                    <a:pt x="1400464" y="606551"/>
                  </a:lnTo>
                  <a:lnTo>
                    <a:pt x="1400784" y="327139"/>
                  </a:lnTo>
                  <a:lnTo>
                    <a:pt x="1400817" y="757390"/>
                  </a:lnTo>
                  <a:lnTo>
                    <a:pt x="1401178" y="571149"/>
                  </a:lnTo>
                  <a:lnTo>
                    <a:pt x="1401183" y="564501"/>
                  </a:lnTo>
                  <a:lnTo>
                    <a:pt x="1401216" y="763752"/>
                  </a:lnTo>
                  <a:lnTo>
                    <a:pt x="1401347" y="328058"/>
                  </a:lnTo>
                  <a:lnTo>
                    <a:pt x="1401898" y="523597"/>
                  </a:lnTo>
                  <a:lnTo>
                    <a:pt x="1401903" y="603393"/>
                  </a:lnTo>
                  <a:lnTo>
                    <a:pt x="1402374" y="722417"/>
                  </a:lnTo>
                  <a:lnTo>
                    <a:pt x="1402467" y="321395"/>
                  </a:lnTo>
                  <a:lnTo>
                    <a:pt x="1402621" y="573219"/>
                  </a:lnTo>
                  <a:lnTo>
                    <a:pt x="1402625" y="520099"/>
                  </a:lnTo>
                  <a:lnTo>
                    <a:pt x="1403024" y="318418"/>
                  </a:lnTo>
                  <a:lnTo>
                    <a:pt x="1403122" y="764246"/>
                  </a:lnTo>
                  <a:lnTo>
                    <a:pt x="1403339" y="535022"/>
                  </a:lnTo>
                  <a:lnTo>
                    <a:pt x="1403344" y="597514"/>
                  </a:lnTo>
                  <a:lnTo>
                    <a:pt x="1403580" y="313433"/>
                  </a:lnTo>
                  <a:lnTo>
                    <a:pt x="1403843" y="725006"/>
                  </a:lnTo>
                  <a:lnTo>
                    <a:pt x="1404060" y="560087"/>
                  </a:lnTo>
                  <a:lnTo>
                    <a:pt x="1404065" y="537154"/>
                  </a:lnTo>
                  <a:lnTo>
                    <a:pt x="1404653" y="760549"/>
                  </a:lnTo>
                  <a:lnTo>
                    <a:pt x="1404686" y="297390"/>
                  </a:lnTo>
                  <a:lnTo>
                    <a:pt x="1404777" y="522441"/>
                  </a:lnTo>
                  <a:lnTo>
                    <a:pt x="1404782" y="550240"/>
                  </a:lnTo>
                  <a:lnTo>
                    <a:pt x="1405236" y="296280"/>
                  </a:lnTo>
                  <a:lnTo>
                    <a:pt x="1405414" y="728611"/>
                  </a:lnTo>
                  <a:lnTo>
                    <a:pt x="1405501" y="540690"/>
                  </a:lnTo>
                  <a:lnTo>
                    <a:pt x="1405506" y="491693"/>
                  </a:lnTo>
                  <a:lnTo>
                    <a:pt x="1405784" y="287068"/>
                  </a:lnTo>
                  <a:lnTo>
                    <a:pt x="1405916" y="708846"/>
                  </a:lnTo>
                  <a:lnTo>
                    <a:pt x="1406222" y="568402"/>
                  </a:lnTo>
                  <a:lnTo>
                    <a:pt x="1406226" y="506947"/>
                  </a:lnTo>
                  <a:lnTo>
                    <a:pt x="1406635" y="756218"/>
                  </a:lnTo>
                  <a:lnTo>
                    <a:pt x="1406876" y="282247"/>
                  </a:lnTo>
                  <a:lnTo>
                    <a:pt x="1406939" y="478240"/>
                  </a:lnTo>
                  <a:lnTo>
                    <a:pt x="1406944" y="661098"/>
                  </a:lnTo>
                  <a:lnTo>
                    <a:pt x="1407066" y="715802"/>
                  </a:lnTo>
                  <a:lnTo>
                    <a:pt x="1407419" y="290414"/>
                  </a:lnTo>
                  <a:lnTo>
                    <a:pt x="1407663" y="571942"/>
                  </a:lnTo>
                  <a:lnTo>
                    <a:pt x="1407667" y="476832"/>
                  </a:lnTo>
                  <a:lnTo>
                    <a:pt x="1407925" y="765964"/>
                  </a:lnTo>
                  <a:lnTo>
                    <a:pt x="1407960" y="299883"/>
                  </a:lnTo>
                  <a:lnTo>
                    <a:pt x="1408379" y="581355"/>
                  </a:lnTo>
                  <a:lnTo>
                    <a:pt x="1408383" y="541882"/>
                  </a:lnTo>
                  <a:lnTo>
                    <a:pt x="1408500" y="320124"/>
                  </a:lnTo>
                  <a:lnTo>
                    <a:pt x="1409070" y="815197"/>
                  </a:lnTo>
                  <a:lnTo>
                    <a:pt x="1409101" y="613464"/>
                  </a:lnTo>
                  <a:lnTo>
                    <a:pt x="1409105" y="661314"/>
                  </a:lnTo>
                  <a:lnTo>
                    <a:pt x="1409499" y="833776"/>
                  </a:lnTo>
                  <a:lnTo>
                    <a:pt x="1409575" y="348574"/>
                  </a:lnTo>
                  <a:lnTo>
                    <a:pt x="1409820" y="617326"/>
                  </a:lnTo>
                  <a:lnTo>
                    <a:pt x="1409824" y="540067"/>
                  </a:lnTo>
                  <a:lnTo>
                    <a:pt x="1409958" y="781291"/>
                  </a:lnTo>
                  <a:lnTo>
                    <a:pt x="1410109" y="379073"/>
                  </a:lnTo>
                  <a:lnTo>
                    <a:pt x="1410540" y="535615"/>
                  </a:lnTo>
                  <a:lnTo>
                    <a:pt x="1410545" y="573619"/>
                  </a:lnTo>
                  <a:lnTo>
                    <a:pt x="1410642" y="404177"/>
                  </a:lnTo>
                  <a:lnTo>
                    <a:pt x="1410864" y="751204"/>
                  </a:lnTo>
                  <a:lnTo>
                    <a:pt x="1411262" y="632216"/>
                  </a:lnTo>
                  <a:lnTo>
                    <a:pt x="1411267" y="564362"/>
                  </a:lnTo>
                  <a:lnTo>
                    <a:pt x="1411501" y="773861"/>
                  </a:lnTo>
                  <a:lnTo>
                    <a:pt x="1411704" y="433049"/>
                  </a:lnTo>
                  <a:lnTo>
                    <a:pt x="1411981" y="582722"/>
                  </a:lnTo>
                  <a:lnTo>
                    <a:pt x="1411986" y="587053"/>
                  </a:lnTo>
                  <a:lnTo>
                    <a:pt x="1412232" y="444872"/>
                  </a:lnTo>
                  <a:lnTo>
                    <a:pt x="1412407" y="741441"/>
                  </a:lnTo>
                  <a:lnTo>
                    <a:pt x="1412701" y="533656"/>
                  </a:lnTo>
                  <a:lnTo>
                    <a:pt x="1412705" y="556496"/>
                  </a:lnTo>
                  <a:lnTo>
                    <a:pt x="1413056" y="770390"/>
                  </a:lnTo>
                  <a:lnTo>
                    <a:pt x="1413283" y="464387"/>
                  </a:lnTo>
                  <a:lnTo>
                    <a:pt x="1413423" y="550343"/>
                  </a:lnTo>
                  <a:lnTo>
                    <a:pt x="1413427" y="636027"/>
                  </a:lnTo>
                  <a:lnTo>
                    <a:pt x="1413806" y="439791"/>
                  </a:lnTo>
                  <a:lnTo>
                    <a:pt x="1413984" y="798212"/>
                  </a:lnTo>
                  <a:lnTo>
                    <a:pt x="1414145" y="606974"/>
                  </a:lnTo>
                  <a:lnTo>
                    <a:pt x="1414150" y="740630"/>
                  </a:lnTo>
                  <a:lnTo>
                    <a:pt x="1414202" y="796579"/>
                  </a:lnTo>
                  <a:lnTo>
                    <a:pt x="1414328" y="459794"/>
                  </a:lnTo>
                  <a:lnTo>
                    <a:pt x="1414865" y="709396"/>
                  </a:lnTo>
                  <a:lnTo>
                    <a:pt x="1414870" y="600376"/>
                  </a:lnTo>
                  <a:lnTo>
                    <a:pt x="1415366" y="467096"/>
                  </a:lnTo>
                  <a:lnTo>
                    <a:pt x="1415444" y="793966"/>
                  </a:lnTo>
                  <a:lnTo>
                    <a:pt x="1415586" y="560738"/>
                  </a:lnTo>
                  <a:lnTo>
                    <a:pt x="1415590" y="612259"/>
                  </a:lnTo>
                  <a:lnTo>
                    <a:pt x="1415883" y="477599"/>
                  </a:lnTo>
                  <a:lnTo>
                    <a:pt x="1416055" y="805728"/>
                  </a:lnTo>
                  <a:lnTo>
                    <a:pt x="1416304" y="583403"/>
                  </a:lnTo>
                  <a:lnTo>
                    <a:pt x="1416308" y="625222"/>
                  </a:lnTo>
                  <a:lnTo>
                    <a:pt x="1416398" y="508593"/>
                  </a:lnTo>
                  <a:lnTo>
                    <a:pt x="1416972" y="806219"/>
                  </a:lnTo>
                  <a:lnTo>
                    <a:pt x="1417023" y="578818"/>
                  </a:lnTo>
                  <a:lnTo>
                    <a:pt x="1417028" y="580978"/>
                  </a:lnTo>
                  <a:lnTo>
                    <a:pt x="1417156" y="528505"/>
                  </a:lnTo>
                  <a:lnTo>
                    <a:pt x="1417710" y="818858"/>
                  </a:lnTo>
                  <a:lnTo>
                    <a:pt x="1417744" y="629381"/>
                  </a:lnTo>
                  <a:lnTo>
                    <a:pt x="1417748" y="670055"/>
                  </a:lnTo>
                  <a:lnTo>
                    <a:pt x="1417935" y="507274"/>
                  </a:lnTo>
                  <a:lnTo>
                    <a:pt x="1418203" y="812736"/>
                  </a:lnTo>
                  <a:lnTo>
                    <a:pt x="1418466" y="589061"/>
                  </a:lnTo>
                  <a:lnTo>
                    <a:pt x="1418470" y="590481"/>
                  </a:lnTo>
                  <a:lnTo>
                    <a:pt x="1419007" y="775532"/>
                  </a:lnTo>
                  <a:lnTo>
                    <a:pt x="1419075" y="526536"/>
                  </a:lnTo>
                  <a:lnTo>
                    <a:pt x="1419184" y="644435"/>
                  </a:lnTo>
                  <a:lnTo>
                    <a:pt x="1419189" y="573394"/>
                  </a:lnTo>
                  <a:lnTo>
                    <a:pt x="1419446" y="771984"/>
                  </a:lnTo>
                  <a:lnTo>
                    <a:pt x="1419450" y="509006"/>
                  </a:lnTo>
                  <a:lnTo>
                    <a:pt x="1419904" y="745447"/>
                  </a:lnTo>
                  <a:lnTo>
                    <a:pt x="1419908" y="874931"/>
                  </a:lnTo>
                  <a:lnTo>
                    <a:pt x="1420282" y="517275"/>
                  </a:lnTo>
                  <a:lnTo>
                    <a:pt x="1420625" y="650044"/>
                  </a:lnTo>
                  <a:lnTo>
                    <a:pt x="1420629" y="609176"/>
                  </a:lnTo>
                  <a:lnTo>
                    <a:pt x="1420680" y="817063"/>
                  </a:lnTo>
                  <a:lnTo>
                    <a:pt x="1421247" y="522688"/>
                  </a:lnTo>
                  <a:lnTo>
                    <a:pt x="1421347" y="654303"/>
                  </a:lnTo>
                  <a:lnTo>
                    <a:pt x="1421352" y="702429"/>
                  </a:lnTo>
                  <a:lnTo>
                    <a:pt x="1421822" y="503113"/>
                  </a:lnTo>
                  <a:lnTo>
                    <a:pt x="1421979" y="757921"/>
                  </a:lnTo>
                  <a:lnTo>
                    <a:pt x="1422067" y="598651"/>
                  </a:lnTo>
                  <a:lnTo>
                    <a:pt x="1422071" y="602353"/>
                  </a:lnTo>
                  <a:lnTo>
                    <a:pt x="1422158" y="816580"/>
                  </a:lnTo>
                  <a:lnTo>
                    <a:pt x="1422489" y="526572"/>
                  </a:lnTo>
                  <a:lnTo>
                    <a:pt x="1422787" y="640130"/>
                  </a:lnTo>
                  <a:lnTo>
                    <a:pt x="1422791" y="655338"/>
                  </a:lnTo>
                  <a:lnTo>
                    <a:pt x="1422981" y="521049"/>
                  </a:lnTo>
                  <a:lnTo>
                    <a:pt x="1423323" y="817109"/>
                  </a:lnTo>
                  <a:lnTo>
                    <a:pt x="1423508" y="565491"/>
                  </a:lnTo>
                  <a:lnTo>
                    <a:pt x="1423512" y="570475"/>
                  </a:lnTo>
                  <a:lnTo>
                    <a:pt x="1423948" y="522851"/>
                  </a:lnTo>
                  <a:lnTo>
                    <a:pt x="1424206" y="874205"/>
                  </a:lnTo>
                  <a:lnTo>
                    <a:pt x="1424226" y="535499"/>
                  </a:lnTo>
                  <a:lnTo>
                    <a:pt x="1424230" y="596895"/>
                  </a:lnTo>
                  <a:lnTo>
                    <a:pt x="1424439" y="503691"/>
                  </a:lnTo>
                  <a:lnTo>
                    <a:pt x="1424509" y="762401"/>
                  </a:lnTo>
                  <a:lnTo>
                    <a:pt x="1424950" y="541949"/>
                  </a:lnTo>
                  <a:lnTo>
                    <a:pt x="1424954" y="572879"/>
                  </a:lnTo>
                  <a:lnTo>
                    <a:pt x="1425459" y="849527"/>
                  </a:lnTo>
                  <a:lnTo>
                    <a:pt x="1425492" y="515793"/>
                  </a:lnTo>
                  <a:lnTo>
                    <a:pt x="1425670" y="575546"/>
                  </a:lnTo>
                  <a:lnTo>
                    <a:pt x="1425674" y="598105"/>
                  </a:lnTo>
                  <a:lnTo>
                    <a:pt x="1426023" y="841369"/>
                  </a:lnTo>
                  <a:lnTo>
                    <a:pt x="1426177" y="521741"/>
                  </a:lnTo>
                  <a:lnTo>
                    <a:pt x="1426388" y="709568"/>
                  </a:lnTo>
                  <a:lnTo>
                    <a:pt x="1426392" y="633174"/>
                  </a:lnTo>
                  <a:lnTo>
                    <a:pt x="1426973" y="828647"/>
                  </a:lnTo>
                  <a:lnTo>
                    <a:pt x="1426985" y="532775"/>
                  </a:lnTo>
                  <a:lnTo>
                    <a:pt x="1427110" y="646571"/>
                  </a:lnTo>
                  <a:lnTo>
                    <a:pt x="1427114" y="571710"/>
                  </a:lnTo>
                  <a:lnTo>
                    <a:pt x="1427183" y="531395"/>
                  </a:lnTo>
                  <a:lnTo>
                    <a:pt x="1427813" y="842784"/>
                  </a:lnTo>
                  <a:lnTo>
                    <a:pt x="1427830" y="636694"/>
                  </a:lnTo>
                  <a:lnTo>
                    <a:pt x="1427833" y="576315"/>
                  </a:lnTo>
                  <a:lnTo>
                    <a:pt x="1428038" y="792246"/>
                  </a:lnTo>
                  <a:lnTo>
                    <a:pt x="1428210" y="508765"/>
                  </a:lnTo>
                  <a:lnTo>
                    <a:pt x="1428550" y="682613"/>
                  </a:lnTo>
                  <a:lnTo>
                    <a:pt x="1428554" y="580151"/>
                  </a:lnTo>
                  <a:lnTo>
                    <a:pt x="1428997" y="509010"/>
                  </a:lnTo>
                  <a:lnTo>
                    <a:pt x="1429001" y="733478"/>
                  </a:lnTo>
                  <a:lnTo>
                    <a:pt x="1429271" y="576863"/>
                  </a:lnTo>
                  <a:lnTo>
                    <a:pt x="1429275" y="589586"/>
                  </a:lnTo>
                  <a:lnTo>
                    <a:pt x="1429430" y="514301"/>
                  </a:lnTo>
                  <a:lnTo>
                    <a:pt x="1429847" y="805145"/>
                  </a:lnTo>
                  <a:lnTo>
                    <a:pt x="1429989" y="662618"/>
                  </a:lnTo>
                  <a:lnTo>
                    <a:pt x="1429993" y="603036"/>
                  </a:lnTo>
                  <a:lnTo>
                    <a:pt x="1430290" y="790762"/>
                  </a:lnTo>
                  <a:lnTo>
                    <a:pt x="1430519" y="518368"/>
                  </a:lnTo>
                  <a:lnTo>
                    <a:pt x="1430713" y="626693"/>
                  </a:lnTo>
                  <a:lnTo>
                    <a:pt x="1430717" y="629604"/>
                  </a:lnTo>
                  <a:lnTo>
                    <a:pt x="1430736" y="519488"/>
                  </a:lnTo>
                  <a:lnTo>
                    <a:pt x="1430839" y="781243"/>
                  </a:lnTo>
                  <a:lnTo>
                    <a:pt x="1431433" y="619017"/>
                  </a:lnTo>
                  <a:lnTo>
                    <a:pt x="1431437" y="549243"/>
                  </a:lnTo>
                  <a:lnTo>
                    <a:pt x="1431539" y="774240"/>
                  </a:lnTo>
                  <a:lnTo>
                    <a:pt x="1432130" y="447879"/>
                  </a:lnTo>
                  <a:lnTo>
                    <a:pt x="1432150" y="559742"/>
                  </a:lnTo>
                  <a:lnTo>
                    <a:pt x="1432154" y="519444"/>
                  </a:lnTo>
                  <a:lnTo>
                    <a:pt x="1432322" y="425730"/>
                  </a:lnTo>
                  <a:lnTo>
                    <a:pt x="1432868" y="705014"/>
                  </a:lnTo>
                  <a:lnTo>
                    <a:pt x="1432872" y="576768"/>
                  </a:lnTo>
                  <a:lnTo>
                    <a:pt x="1432876" y="561445"/>
                  </a:lnTo>
                  <a:lnTo>
                    <a:pt x="1432930" y="511835"/>
                  </a:lnTo>
                  <a:lnTo>
                    <a:pt x="1433241" y="792198"/>
                  </a:lnTo>
                  <a:lnTo>
                    <a:pt x="1433591" y="647731"/>
                  </a:lnTo>
                  <a:lnTo>
                    <a:pt x="1433595" y="613869"/>
                  </a:lnTo>
                  <a:lnTo>
                    <a:pt x="1433807" y="724919"/>
                  </a:lnTo>
                  <a:lnTo>
                    <a:pt x="1434044" y="514201"/>
                  </a:lnTo>
                  <a:lnTo>
                    <a:pt x="1434314" y="615433"/>
                  </a:lnTo>
                  <a:lnTo>
                    <a:pt x="1434318" y="570140"/>
                  </a:lnTo>
                  <a:lnTo>
                    <a:pt x="1434808" y="757468"/>
                  </a:lnTo>
                  <a:lnTo>
                    <a:pt x="1434912" y="480600"/>
                  </a:lnTo>
                  <a:lnTo>
                    <a:pt x="1435035" y="650064"/>
                  </a:lnTo>
                  <a:lnTo>
                    <a:pt x="1435038" y="514945"/>
                  </a:lnTo>
                  <a:lnTo>
                    <a:pt x="1435649" y="867854"/>
                  </a:lnTo>
                  <a:lnTo>
                    <a:pt x="1435687" y="484365"/>
                  </a:lnTo>
                  <a:lnTo>
                    <a:pt x="1435752" y="570633"/>
                  </a:lnTo>
                  <a:lnTo>
                    <a:pt x="1435756" y="544739"/>
                  </a:lnTo>
                  <a:lnTo>
                    <a:pt x="1435928" y="776011"/>
                  </a:lnTo>
                  <a:lnTo>
                    <a:pt x="1436188" y="503792"/>
                  </a:lnTo>
                  <a:lnTo>
                    <a:pt x="1436474" y="607335"/>
                  </a:lnTo>
                  <a:lnTo>
                    <a:pt x="1436478" y="562825"/>
                  </a:lnTo>
                  <a:lnTo>
                    <a:pt x="1437018" y="788389"/>
                  </a:lnTo>
                  <a:lnTo>
                    <a:pt x="1437098" y="511602"/>
                  </a:lnTo>
                  <a:lnTo>
                    <a:pt x="1437193" y="551976"/>
                  </a:lnTo>
                  <a:lnTo>
                    <a:pt x="1437197" y="605045"/>
                  </a:lnTo>
                  <a:lnTo>
                    <a:pt x="1437288" y="498289"/>
                  </a:lnTo>
                  <a:lnTo>
                    <a:pt x="1437573" y="765343"/>
                  </a:lnTo>
                  <a:lnTo>
                    <a:pt x="1437913" y="616397"/>
                  </a:lnTo>
                  <a:lnTo>
                    <a:pt x="1437917" y="662700"/>
                  </a:lnTo>
                  <a:lnTo>
                    <a:pt x="1438178" y="852512"/>
                  </a:lnTo>
                  <a:lnTo>
                    <a:pt x="1438389" y="541638"/>
                  </a:lnTo>
                  <a:lnTo>
                    <a:pt x="1438634" y="650738"/>
                  </a:lnTo>
                  <a:lnTo>
                    <a:pt x="1438637" y="614764"/>
                  </a:lnTo>
                  <a:lnTo>
                    <a:pt x="1438826" y="542899"/>
                  </a:lnTo>
                  <a:lnTo>
                    <a:pt x="1439306" y="867128"/>
                  </a:lnTo>
                  <a:lnTo>
                    <a:pt x="1439355" y="631518"/>
                  </a:lnTo>
                  <a:lnTo>
                    <a:pt x="1439359" y="550469"/>
                  </a:lnTo>
                  <a:lnTo>
                    <a:pt x="1439774" y="544337"/>
                  </a:lnTo>
                  <a:lnTo>
                    <a:pt x="1440010" y="833055"/>
                  </a:lnTo>
                  <a:lnTo>
                    <a:pt x="1440077" y="659655"/>
                  </a:lnTo>
                  <a:lnTo>
                    <a:pt x="1440081" y="546244"/>
                  </a:lnTo>
                  <a:lnTo>
                    <a:pt x="1440584" y="815083"/>
                  </a:lnTo>
                  <a:lnTo>
                    <a:pt x="1440606" y="521287"/>
                  </a:lnTo>
                  <a:lnTo>
                    <a:pt x="1440796" y="573830"/>
                  </a:lnTo>
                  <a:lnTo>
                    <a:pt x="1440800" y="569785"/>
                  </a:lnTo>
                  <a:lnTo>
                    <a:pt x="1440829" y="837384"/>
                  </a:lnTo>
                  <a:lnTo>
                    <a:pt x="1441327" y="513153"/>
                  </a:lnTo>
                  <a:lnTo>
                    <a:pt x="1441515" y="613146"/>
                  </a:lnTo>
                  <a:lnTo>
                    <a:pt x="1441519" y="598218"/>
                  </a:lnTo>
                  <a:lnTo>
                    <a:pt x="1441542" y="514865"/>
                  </a:lnTo>
                  <a:lnTo>
                    <a:pt x="1442096" y="927198"/>
                  </a:lnTo>
                  <a:lnTo>
                    <a:pt x="1442236" y="588436"/>
                  </a:lnTo>
                  <a:lnTo>
                    <a:pt x="1442239" y="566273"/>
                  </a:lnTo>
                  <a:lnTo>
                    <a:pt x="1442398" y="893416"/>
                  </a:lnTo>
                  <a:lnTo>
                    <a:pt x="1442505" y="492008"/>
                  </a:lnTo>
                  <a:lnTo>
                    <a:pt x="1442957" y="572889"/>
                  </a:lnTo>
                  <a:lnTo>
                    <a:pt x="1442961" y="582446"/>
                  </a:lnTo>
                  <a:lnTo>
                    <a:pt x="1443060" y="837933"/>
                  </a:lnTo>
                  <a:lnTo>
                    <a:pt x="1443364" y="536360"/>
                  </a:lnTo>
                  <a:lnTo>
                    <a:pt x="1443678" y="672261"/>
                  </a:lnTo>
                  <a:lnTo>
                    <a:pt x="1443682" y="656500"/>
                  </a:lnTo>
                  <a:lnTo>
                    <a:pt x="1443919" y="820730"/>
                  </a:lnTo>
                  <a:lnTo>
                    <a:pt x="1444168" y="521075"/>
                  </a:lnTo>
                  <a:lnTo>
                    <a:pt x="1444397" y="568088"/>
                  </a:lnTo>
                  <a:lnTo>
                    <a:pt x="1444401" y="827544"/>
                  </a:lnTo>
                  <a:lnTo>
                    <a:pt x="1445007" y="461389"/>
                  </a:lnTo>
                  <a:lnTo>
                    <a:pt x="1445116" y="627673"/>
                  </a:lnTo>
                  <a:lnTo>
                    <a:pt x="1445120" y="541061"/>
                  </a:lnTo>
                  <a:lnTo>
                    <a:pt x="1445127" y="527235"/>
                  </a:lnTo>
                  <a:lnTo>
                    <a:pt x="1445243" y="854069"/>
                  </a:lnTo>
                  <a:lnTo>
                    <a:pt x="1445840" y="617374"/>
                  </a:lnTo>
                  <a:lnTo>
                    <a:pt x="1445843" y="610612"/>
                  </a:lnTo>
                  <a:lnTo>
                    <a:pt x="1445904" y="844530"/>
                  </a:lnTo>
                  <a:lnTo>
                    <a:pt x="1446319" y="522015"/>
                  </a:lnTo>
                  <a:lnTo>
                    <a:pt x="1446560" y="566377"/>
                  </a:lnTo>
                  <a:lnTo>
                    <a:pt x="1446563" y="670620"/>
                  </a:lnTo>
                  <a:lnTo>
                    <a:pt x="1446650" y="543268"/>
                  </a:lnTo>
                  <a:lnTo>
                    <a:pt x="1447034" y="822465"/>
                  </a:lnTo>
                  <a:lnTo>
                    <a:pt x="1447277" y="653080"/>
                  </a:lnTo>
                  <a:lnTo>
                    <a:pt x="1447281" y="560686"/>
                  </a:lnTo>
                  <a:lnTo>
                    <a:pt x="1447413" y="781415"/>
                  </a:lnTo>
                  <a:lnTo>
                    <a:pt x="1447881" y="546571"/>
                  </a:lnTo>
                  <a:lnTo>
                    <a:pt x="1447998" y="608426"/>
                  </a:lnTo>
                  <a:lnTo>
                    <a:pt x="1448002" y="670404"/>
                  </a:lnTo>
                  <a:lnTo>
                    <a:pt x="1448568" y="541409"/>
                  </a:lnTo>
                  <a:lnTo>
                    <a:pt x="1448582" y="851213"/>
                  </a:lnTo>
                  <a:lnTo>
                    <a:pt x="1448721" y="596459"/>
                  </a:lnTo>
                  <a:lnTo>
                    <a:pt x="1448724" y="833577"/>
                  </a:lnTo>
                  <a:lnTo>
                    <a:pt x="1448933" y="517537"/>
                  </a:lnTo>
                  <a:lnTo>
                    <a:pt x="1449439" y="627598"/>
                  </a:lnTo>
                  <a:lnTo>
                    <a:pt x="1449443" y="617950"/>
                  </a:lnTo>
                  <a:lnTo>
                    <a:pt x="1449658" y="545592"/>
                  </a:lnTo>
                  <a:lnTo>
                    <a:pt x="1449940" y="833407"/>
                  </a:lnTo>
                  <a:lnTo>
                    <a:pt x="1450159" y="588624"/>
                  </a:lnTo>
                  <a:lnTo>
                    <a:pt x="1450162" y="680588"/>
                  </a:lnTo>
                  <a:lnTo>
                    <a:pt x="1450212" y="836148"/>
                  </a:lnTo>
                  <a:lnTo>
                    <a:pt x="1450872" y="548017"/>
                  </a:lnTo>
                  <a:lnTo>
                    <a:pt x="1450879" y="669738"/>
                  </a:lnTo>
                  <a:lnTo>
                    <a:pt x="1450882" y="616088"/>
                  </a:lnTo>
                  <a:lnTo>
                    <a:pt x="1451344" y="961405"/>
                  </a:lnTo>
                  <a:lnTo>
                    <a:pt x="1451407" y="546373"/>
                  </a:lnTo>
                  <a:lnTo>
                    <a:pt x="1451599" y="633735"/>
                  </a:lnTo>
                  <a:lnTo>
                    <a:pt x="1451602" y="667988"/>
                  </a:lnTo>
                  <a:lnTo>
                    <a:pt x="1452028" y="832569"/>
                  </a:lnTo>
                  <a:lnTo>
                    <a:pt x="1452216" y="551793"/>
                  </a:lnTo>
                  <a:lnTo>
                    <a:pt x="1452320" y="657280"/>
                  </a:lnTo>
                  <a:lnTo>
                    <a:pt x="1452323" y="641876"/>
                  </a:lnTo>
                  <a:lnTo>
                    <a:pt x="1452664" y="553413"/>
                  </a:lnTo>
                  <a:lnTo>
                    <a:pt x="1452899" y="814220"/>
                  </a:lnTo>
                  <a:lnTo>
                    <a:pt x="1453041" y="623566"/>
                  </a:lnTo>
                  <a:lnTo>
                    <a:pt x="1453045" y="661740"/>
                  </a:lnTo>
                  <a:lnTo>
                    <a:pt x="1453380" y="806375"/>
                  </a:lnTo>
                  <a:lnTo>
                    <a:pt x="1453439" y="544383"/>
                  </a:lnTo>
                  <a:lnTo>
                    <a:pt x="1453763" y="628776"/>
                  </a:lnTo>
                  <a:lnTo>
                    <a:pt x="1453766" y="639365"/>
                  </a:lnTo>
                  <a:lnTo>
                    <a:pt x="1454024" y="879618"/>
                  </a:lnTo>
                  <a:lnTo>
                    <a:pt x="1454471" y="554694"/>
                  </a:lnTo>
                  <a:lnTo>
                    <a:pt x="1454481" y="589529"/>
                  </a:lnTo>
                  <a:lnTo>
                    <a:pt x="1454485" y="619468"/>
                  </a:lnTo>
                  <a:lnTo>
                    <a:pt x="1454663" y="539401"/>
                  </a:lnTo>
                  <a:lnTo>
                    <a:pt x="1455050" y="848835"/>
                  </a:lnTo>
                  <a:lnTo>
                    <a:pt x="1455201" y="571115"/>
                  </a:lnTo>
                  <a:lnTo>
                    <a:pt x="1455204" y="635289"/>
                  </a:lnTo>
                  <a:lnTo>
                    <a:pt x="1455377" y="603655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174" y="1088848"/>
              <a:ext cx="1455420" cy="909955"/>
            </a:xfrm>
            <a:custGeom>
              <a:avLst/>
              <a:gdLst/>
              <a:ahLst/>
              <a:cxnLst/>
              <a:rect l="l" t="t" r="r" b="b"/>
              <a:pathLst>
                <a:path w="1455420" h="909955">
                  <a:moveTo>
                    <a:pt x="0" y="445463"/>
                  </a:moveTo>
                  <a:lnTo>
                    <a:pt x="173" y="445817"/>
                  </a:lnTo>
                  <a:lnTo>
                    <a:pt x="16455" y="439436"/>
                  </a:lnTo>
                  <a:lnTo>
                    <a:pt x="31320" y="466737"/>
                  </a:lnTo>
                  <a:lnTo>
                    <a:pt x="44994" y="340799"/>
                  </a:lnTo>
                  <a:lnTo>
                    <a:pt x="57654" y="404476"/>
                  </a:lnTo>
                  <a:lnTo>
                    <a:pt x="69441" y="455714"/>
                  </a:lnTo>
                  <a:lnTo>
                    <a:pt x="80466" y="314948"/>
                  </a:lnTo>
                  <a:lnTo>
                    <a:pt x="90823" y="468744"/>
                  </a:lnTo>
                  <a:lnTo>
                    <a:pt x="100587" y="366529"/>
                  </a:lnTo>
                  <a:lnTo>
                    <a:pt x="109824" y="338478"/>
                  </a:lnTo>
                  <a:lnTo>
                    <a:pt x="118587" y="359796"/>
                  </a:lnTo>
                  <a:lnTo>
                    <a:pt x="126922" y="400059"/>
                  </a:lnTo>
                  <a:lnTo>
                    <a:pt x="134869" y="415607"/>
                  </a:lnTo>
                  <a:lnTo>
                    <a:pt x="142463" y="461453"/>
                  </a:lnTo>
                  <a:lnTo>
                    <a:pt x="149733" y="480262"/>
                  </a:lnTo>
                  <a:lnTo>
                    <a:pt x="156707" y="365495"/>
                  </a:lnTo>
                  <a:lnTo>
                    <a:pt x="163407" y="346505"/>
                  </a:lnTo>
                  <a:lnTo>
                    <a:pt x="169855" y="376903"/>
                  </a:lnTo>
                  <a:lnTo>
                    <a:pt x="176068" y="422717"/>
                  </a:lnTo>
                  <a:lnTo>
                    <a:pt x="182062" y="340677"/>
                  </a:lnTo>
                  <a:lnTo>
                    <a:pt x="187854" y="424393"/>
                  </a:lnTo>
                  <a:lnTo>
                    <a:pt x="193456" y="383863"/>
                  </a:lnTo>
                  <a:lnTo>
                    <a:pt x="198879" y="363603"/>
                  </a:lnTo>
                  <a:lnTo>
                    <a:pt x="204136" y="327103"/>
                  </a:lnTo>
                  <a:lnTo>
                    <a:pt x="209236" y="314107"/>
                  </a:lnTo>
                  <a:lnTo>
                    <a:pt x="214188" y="322609"/>
                  </a:lnTo>
                  <a:lnTo>
                    <a:pt x="219001" y="443747"/>
                  </a:lnTo>
                  <a:lnTo>
                    <a:pt x="223682" y="340759"/>
                  </a:lnTo>
                  <a:lnTo>
                    <a:pt x="228237" y="419412"/>
                  </a:lnTo>
                  <a:lnTo>
                    <a:pt x="232675" y="346565"/>
                  </a:lnTo>
                  <a:lnTo>
                    <a:pt x="237000" y="363043"/>
                  </a:lnTo>
                  <a:lnTo>
                    <a:pt x="241218" y="331613"/>
                  </a:lnTo>
                  <a:lnTo>
                    <a:pt x="245335" y="342120"/>
                  </a:lnTo>
                  <a:lnTo>
                    <a:pt x="249355" y="453290"/>
                  </a:lnTo>
                  <a:lnTo>
                    <a:pt x="253282" y="370829"/>
                  </a:lnTo>
                  <a:lnTo>
                    <a:pt x="257121" y="331811"/>
                  </a:lnTo>
                  <a:lnTo>
                    <a:pt x="260876" y="350403"/>
                  </a:lnTo>
                  <a:lnTo>
                    <a:pt x="264550" y="408966"/>
                  </a:lnTo>
                  <a:lnTo>
                    <a:pt x="268147" y="293427"/>
                  </a:lnTo>
                  <a:lnTo>
                    <a:pt x="271669" y="320496"/>
                  </a:lnTo>
                  <a:lnTo>
                    <a:pt x="275121" y="342818"/>
                  </a:lnTo>
                  <a:lnTo>
                    <a:pt x="278504" y="355394"/>
                  </a:lnTo>
                  <a:lnTo>
                    <a:pt x="281821" y="341834"/>
                  </a:lnTo>
                  <a:lnTo>
                    <a:pt x="285075" y="422778"/>
                  </a:lnTo>
                  <a:lnTo>
                    <a:pt x="288268" y="365314"/>
                  </a:lnTo>
                  <a:lnTo>
                    <a:pt x="291403" y="359095"/>
                  </a:lnTo>
                  <a:lnTo>
                    <a:pt x="294481" y="300949"/>
                  </a:lnTo>
                  <a:lnTo>
                    <a:pt x="297505" y="443083"/>
                  </a:lnTo>
                  <a:lnTo>
                    <a:pt x="300476" y="386081"/>
                  </a:lnTo>
                  <a:lnTo>
                    <a:pt x="303396" y="345151"/>
                  </a:lnTo>
                  <a:lnTo>
                    <a:pt x="306268" y="263429"/>
                  </a:lnTo>
                  <a:lnTo>
                    <a:pt x="309091" y="277215"/>
                  </a:lnTo>
                  <a:lnTo>
                    <a:pt x="311869" y="464935"/>
                  </a:lnTo>
                  <a:lnTo>
                    <a:pt x="314603" y="284928"/>
                  </a:lnTo>
                  <a:lnTo>
                    <a:pt x="317293" y="340201"/>
                  </a:lnTo>
                  <a:lnTo>
                    <a:pt x="319942" y="307990"/>
                  </a:lnTo>
                  <a:lnTo>
                    <a:pt x="322550" y="328803"/>
                  </a:lnTo>
                  <a:lnTo>
                    <a:pt x="325119" y="349623"/>
                  </a:lnTo>
                  <a:lnTo>
                    <a:pt x="327650" y="282065"/>
                  </a:lnTo>
                  <a:lnTo>
                    <a:pt x="330144" y="404821"/>
                  </a:lnTo>
                  <a:lnTo>
                    <a:pt x="332602" y="276023"/>
                  </a:lnTo>
                  <a:lnTo>
                    <a:pt x="335025" y="307907"/>
                  </a:lnTo>
                  <a:lnTo>
                    <a:pt x="337414" y="256006"/>
                  </a:lnTo>
                  <a:lnTo>
                    <a:pt x="339771" y="351325"/>
                  </a:lnTo>
                  <a:lnTo>
                    <a:pt x="342095" y="320400"/>
                  </a:lnTo>
                  <a:lnTo>
                    <a:pt x="344388" y="339606"/>
                  </a:lnTo>
                  <a:lnTo>
                    <a:pt x="346651" y="356361"/>
                  </a:lnTo>
                  <a:lnTo>
                    <a:pt x="348884" y="280609"/>
                  </a:lnTo>
                  <a:lnTo>
                    <a:pt x="351088" y="315741"/>
                  </a:lnTo>
                  <a:lnTo>
                    <a:pt x="353265" y="281033"/>
                  </a:lnTo>
                  <a:lnTo>
                    <a:pt x="355414" y="320898"/>
                  </a:lnTo>
                  <a:lnTo>
                    <a:pt x="357536" y="329257"/>
                  </a:lnTo>
                  <a:lnTo>
                    <a:pt x="359632" y="279585"/>
                  </a:lnTo>
                  <a:lnTo>
                    <a:pt x="361703" y="480114"/>
                  </a:lnTo>
                  <a:lnTo>
                    <a:pt x="363749" y="273654"/>
                  </a:lnTo>
                  <a:lnTo>
                    <a:pt x="365770" y="332584"/>
                  </a:lnTo>
                  <a:lnTo>
                    <a:pt x="367768" y="303126"/>
                  </a:lnTo>
                  <a:lnTo>
                    <a:pt x="369743" y="298410"/>
                  </a:lnTo>
                  <a:lnTo>
                    <a:pt x="371696" y="615228"/>
                  </a:lnTo>
                  <a:lnTo>
                    <a:pt x="373626" y="260233"/>
                  </a:lnTo>
                  <a:lnTo>
                    <a:pt x="375535" y="414465"/>
                  </a:lnTo>
                  <a:lnTo>
                    <a:pt x="377423" y="334597"/>
                  </a:lnTo>
                  <a:lnTo>
                    <a:pt x="379290" y="289608"/>
                  </a:lnTo>
                  <a:lnTo>
                    <a:pt x="381137" y="229081"/>
                  </a:lnTo>
                  <a:lnTo>
                    <a:pt x="382964" y="260632"/>
                  </a:lnTo>
                  <a:lnTo>
                    <a:pt x="384772" y="296084"/>
                  </a:lnTo>
                  <a:lnTo>
                    <a:pt x="386560" y="353564"/>
                  </a:lnTo>
                  <a:lnTo>
                    <a:pt x="388331" y="279538"/>
                  </a:lnTo>
                  <a:lnTo>
                    <a:pt x="390083" y="353607"/>
                  </a:lnTo>
                  <a:lnTo>
                    <a:pt x="391817" y="319822"/>
                  </a:lnTo>
                  <a:lnTo>
                    <a:pt x="393534" y="317372"/>
                  </a:lnTo>
                  <a:lnTo>
                    <a:pt x="395234" y="265398"/>
                  </a:lnTo>
                  <a:lnTo>
                    <a:pt x="396917" y="261707"/>
                  </a:lnTo>
                  <a:lnTo>
                    <a:pt x="398584" y="296806"/>
                  </a:lnTo>
                  <a:lnTo>
                    <a:pt x="400234" y="295635"/>
                  </a:lnTo>
                  <a:lnTo>
                    <a:pt x="401869" y="261443"/>
                  </a:lnTo>
                  <a:lnTo>
                    <a:pt x="403489" y="321429"/>
                  </a:lnTo>
                  <a:lnTo>
                    <a:pt x="405093" y="272421"/>
                  </a:lnTo>
                  <a:lnTo>
                    <a:pt x="406682" y="382602"/>
                  </a:lnTo>
                  <a:lnTo>
                    <a:pt x="408256" y="229816"/>
                  </a:lnTo>
                  <a:lnTo>
                    <a:pt x="409816" y="355421"/>
                  </a:lnTo>
                  <a:lnTo>
                    <a:pt x="411362" y="349842"/>
                  </a:lnTo>
                  <a:lnTo>
                    <a:pt x="412895" y="288107"/>
                  </a:lnTo>
                  <a:lnTo>
                    <a:pt x="414413" y="329753"/>
                  </a:lnTo>
                  <a:lnTo>
                    <a:pt x="415918" y="296593"/>
                  </a:lnTo>
                  <a:lnTo>
                    <a:pt x="417410" y="267766"/>
                  </a:lnTo>
                  <a:lnTo>
                    <a:pt x="418889" y="382339"/>
                  </a:lnTo>
                  <a:lnTo>
                    <a:pt x="420356" y="265615"/>
                  </a:lnTo>
                  <a:lnTo>
                    <a:pt x="421810" y="273870"/>
                  </a:lnTo>
                  <a:lnTo>
                    <a:pt x="423251" y="294138"/>
                  </a:lnTo>
                  <a:lnTo>
                    <a:pt x="424681" y="163050"/>
                  </a:lnTo>
                  <a:lnTo>
                    <a:pt x="426099" y="303805"/>
                  </a:lnTo>
                  <a:lnTo>
                    <a:pt x="427505" y="205223"/>
                  </a:lnTo>
                  <a:lnTo>
                    <a:pt x="428899" y="300599"/>
                  </a:lnTo>
                  <a:lnTo>
                    <a:pt x="430283" y="291179"/>
                  </a:lnTo>
                  <a:lnTo>
                    <a:pt x="431655" y="255076"/>
                  </a:lnTo>
                  <a:lnTo>
                    <a:pt x="433016" y="317092"/>
                  </a:lnTo>
                  <a:lnTo>
                    <a:pt x="434366" y="251241"/>
                  </a:lnTo>
                  <a:lnTo>
                    <a:pt x="435706" y="277571"/>
                  </a:lnTo>
                  <a:lnTo>
                    <a:pt x="437036" y="517170"/>
                  </a:lnTo>
                  <a:lnTo>
                    <a:pt x="438355" y="329190"/>
                  </a:lnTo>
                  <a:lnTo>
                    <a:pt x="439664" y="378007"/>
                  </a:lnTo>
                  <a:lnTo>
                    <a:pt x="440963" y="271008"/>
                  </a:lnTo>
                  <a:lnTo>
                    <a:pt x="442253" y="262531"/>
                  </a:lnTo>
                  <a:lnTo>
                    <a:pt x="443532" y="322280"/>
                  </a:lnTo>
                  <a:lnTo>
                    <a:pt x="444802" y="226898"/>
                  </a:lnTo>
                  <a:lnTo>
                    <a:pt x="446063" y="276143"/>
                  </a:lnTo>
                  <a:lnTo>
                    <a:pt x="447315" y="248366"/>
                  </a:lnTo>
                  <a:lnTo>
                    <a:pt x="448557" y="326415"/>
                  </a:lnTo>
                  <a:lnTo>
                    <a:pt x="449791" y="320855"/>
                  </a:lnTo>
                  <a:lnTo>
                    <a:pt x="451015" y="204950"/>
                  </a:lnTo>
                  <a:lnTo>
                    <a:pt x="452231" y="339147"/>
                  </a:lnTo>
                  <a:lnTo>
                    <a:pt x="453438" y="182873"/>
                  </a:lnTo>
                  <a:lnTo>
                    <a:pt x="454637" y="279157"/>
                  </a:lnTo>
                  <a:lnTo>
                    <a:pt x="455828" y="231808"/>
                  </a:lnTo>
                  <a:lnTo>
                    <a:pt x="457010" y="199036"/>
                  </a:lnTo>
                  <a:lnTo>
                    <a:pt x="458184" y="240980"/>
                  </a:lnTo>
                  <a:lnTo>
                    <a:pt x="459350" y="312697"/>
                  </a:lnTo>
                  <a:lnTo>
                    <a:pt x="460509" y="254079"/>
                  </a:lnTo>
                  <a:lnTo>
                    <a:pt x="461659" y="223921"/>
                  </a:lnTo>
                  <a:lnTo>
                    <a:pt x="462802" y="198211"/>
                  </a:lnTo>
                  <a:lnTo>
                    <a:pt x="463937" y="240878"/>
                  </a:lnTo>
                  <a:lnTo>
                    <a:pt x="465064" y="227431"/>
                  </a:lnTo>
                  <a:lnTo>
                    <a:pt x="466185" y="246718"/>
                  </a:lnTo>
                  <a:lnTo>
                    <a:pt x="467298" y="210361"/>
                  </a:lnTo>
                  <a:lnTo>
                    <a:pt x="468403" y="205148"/>
                  </a:lnTo>
                  <a:lnTo>
                    <a:pt x="469502" y="459010"/>
                  </a:lnTo>
                  <a:lnTo>
                    <a:pt x="470593" y="274107"/>
                  </a:lnTo>
                  <a:lnTo>
                    <a:pt x="471678" y="339437"/>
                  </a:lnTo>
                  <a:lnTo>
                    <a:pt x="472756" y="227724"/>
                  </a:lnTo>
                  <a:lnTo>
                    <a:pt x="473827" y="210167"/>
                  </a:lnTo>
                  <a:lnTo>
                    <a:pt x="474891" y="209787"/>
                  </a:lnTo>
                  <a:lnTo>
                    <a:pt x="475949" y="227411"/>
                  </a:lnTo>
                  <a:lnTo>
                    <a:pt x="477001" y="189899"/>
                  </a:lnTo>
                  <a:lnTo>
                    <a:pt x="478045" y="208965"/>
                  </a:lnTo>
                  <a:lnTo>
                    <a:pt x="479084" y="268236"/>
                  </a:lnTo>
                  <a:lnTo>
                    <a:pt x="480116" y="287834"/>
                  </a:lnTo>
                  <a:lnTo>
                    <a:pt x="481142" y="223306"/>
                  </a:lnTo>
                  <a:lnTo>
                    <a:pt x="482162" y="296413"/>
                  </a:lnTo>
                  <a:lnTo>
                    <a:pt x="483176" y="226683"/>
                  </a:lnTo>
                  <a:lnTo>
                    <a:pt x="484184" y="363047"/>
                  </a:lnTo>
                  <a:lnTo>
                    <a:pt x="485186" y="265039"/>
                  </a:lnTo>
                  <a:lnTo>
                    <a:pt x="486182" y="274378"/>
                  </a:lnTo>
                  <a:lnTo>
                    <a:pt x="487172" y="170217"/>
                  </a:lnTo>
                  <a:lnTo>
                    <a:pt x="488157" y="214766"/>
                  </a:lnTo>
                  <a:lnTo>
                    <a:pt x="489136" y="213701"/>
                  </a:lnTo>
                  <a:lnTo>
                    <a:pt x="490109" y="215909"/>
                  </a:lnTo>
                  <a:lnTo>
                    <a:pt x="491077" y="207472"/>
                  </a:lnTo>
                  <a:lnTo>
                    <a:pt x="492040" y="188458"/>
                  </a:lnTo>
                  <a:lnTo>
                    <a:pt x="492997" y="243749"/>
                  </a:lnTo>
                  <a:lnTo>
                    <a:pt x="493949" y="318765"/>
                  </a:lnTo>
                  <a:lnTo>
                    <a:pt x="494895" y="258273"/>
                  </a:lnTo>
                  <a:lnTo>
                    <a:pt x="495836" y="127385"/>
                  </a:lnTo>
                  <a:lnTo>
                    <a:pt x="496772" y="183632"/>
                  </a:lnTo>
                  <a:lnTo>
                    <a:pt x="497703" y="155578"/>
                  </a:lnTo>
                  <a:lnTo>
                    <a:pt x="498629" y="119478"/>
                  </a:lnTo>
                  <a:lnTo>
                    <a:pt x="499550" y="146441"/>
                  </a:lnTo>
                  <a:lnTo>
                    <a:pt x="500466" y="182099"/>
                  </a:lnTo>
                  <a:lnTo>
                    <a:pt x="501377" y="195693"/>
                  </a:lnTo>
                  <a:lnTo>
                    <a:pt x="502284" y="131217"/>
                  </a:lnTo>
                  <a:lnTo>
                    <a:pt x="503185" y="201203"/>
                  </a:lnTo>
                  <a:lnTo>
                    <a:pt x="504082" y="256798"/>
                  </a:lnTo>
                  <a:lnTo>
                    <a:pt x="504974" y="216894"/>
                  </a:lnTo>
                  <a:lnTo>
                    <a:pt x="505861" y="209752"/>
                  </a:lnTo>
                  <a:lnTo>
                    <a:pt x="506744" y="134671"/>
                  </a:lnTo>
                  <a:lnTo>
                    <a:pt x="507622" y="139775"/>
                  </a:lnTo>
                  <a:lnTo>
                    <a:pt x="508496" y="192879"/>
                  </a:lnTo>
                  <a:lnTo>
                    <a:pt x="509366" y="148379"/>
                  </a:lnTo>
                  <a:lnTo>
                    <a:pt x="510231" y="166455"/>
                  </a:lnTo>
                  <a:lnTo>
                    <a:pt x="511091" y="213309"/>
                  </a:lnTo>
                  <a:lnTo>
                    <a:pt x="511948" y="157328"/>
                  </a:lnTo>
                  <a:lnTo>
                    <a:pt x="512800" y="254300"/>
                  </a:lnTo>
                  <a:lnTo>
                    <a:pt x="513648" y="146273"/>
                  </a:lnTo>
                  <a:lnTo>
                    <a:pt x="514491" y="367405"/>
                  </a:lnTo>
                  <a:lnTo>
                    <a:pt x="515331" y="128788"/>
                  </a:lnTo>
                  <a:lnTo>
                    <a:pt x="516166" y="165762"/>
                  </a:lnTo>
                  <a:lnTo>
                    <a:pt x="516997" y="141356"/>
                  </a:lnTo>
                  <a:lnTo>
                    <a:pt x="517825" y="151014"/>
                  </a:lnTo>
                  <a:lnTo>
                    <a:pt x="518648" y="168494"/>
                  </a:lnTo>
                  <a:lnTo>
                    <a:pt x="519467" y="144662"/>
                  </a:lnTo>
                  <a:lnTo>
                    <a:pt x="520283" y="165544"/>
                  </a:lnTo>
                  <a:lnTo>
                    <a:pt x="521094" y="104506"/>
                  </a:lnTo>
                  <a:lnTo>
                    <a:pt x="521902" y="260438"/>
                  </a:lnTo>
                  <a:lnTo>
                    <a:pt x="522706" y="139699"/>
                  </a:lnTo>
                  <a:lnTo>
                    <a:pt x="523506" y="54976"/>
                  </a:lnTo>
                  <a:lnTo>
                    <a:pt x="524302" y="171239"/>
                  </a:lnTo>
                  <a:lnTo>
                    <a:pt x="525095" y="102509"/>
                  </a:lnTo>
                  <a:lnTo>
                    <a:pt x="525884" y="180843"/>
                  </a:lnTo>
                  <a:lnTo>
                    <a:pt x="526670" y="133529"/>
                  </a:lnTo>
                  <a:lnTo>
                    <a:pt x="527452" y="183983"/>
                  </a:lnTo>
                  <a:lnTo>
                    <a:pt x="528230" y="212794"/>
                  </a:lnTo>
                  <a:lnTo>
                    <a:pt x="529005" y="176996"/>
                  </a:lnTo>
                  <a:lnTo>
                    <a:pt x="529776" y="95731"/>
                  </a:lnTo>
                  <a:lnTo>
                    <a:pt x="530544" y="103948"/>
                  </a:lnTo>
                  <a:lnTo>
                    <a:pt x="531308" y="134723"/>
                  </a:lnTo>
                  <a:lnTo>
                    <a:pt x="532069" y="103487"/>
                  </a:lnTo>
                  <a:lnTo>
                    <a:pt x="532827" y="98958"/>
                  </a:lnTo>
                  <a:lnTo>
                    <a:pt x="533581" y="121980"/>
                  </a:lnTo>
                  <a:lnTo>
                    <a:pt x="534332" y="125172"/>
                  </a:lnTo>
                  <a:lnTo>
                    <a:pt x="535079" y="228911"/>
                  </a:lnTo>
                  <a:lnTo>
                    <a:pt x="535824" y="93091"/>
                  </a:lnTo>
                  <a:lnTo>
                    <a:pt x="536565" y="103385"/>
                  </a:lnTo>
                  <a:lnTo>
                    <a:pt x="537303" y="100471"/>
                  </a:lnTo>
                  <a:lnTo>
                    <a:pt x="538038" y="128337"/>
                  </a:lnTo>
                  <a:lnTo>
                    <a:pt x="538769" y="130999"/>
                  </a:lnTo>
                  <a:lnTo>
                    <a:pt x="539498" y="84128"/>
                  </a:lnTo>
                  <a:lnTo>
                    <a:pt x="540223" y="87762"/>
                  </a:lnTo>
                  <a:lnTo>
                    <a:pt x="540946" y="103660"/>
                  </a:lnTo>
                  <a:lnTo>
                    <a:pt x="541665" y="233413"/>
                  </a:lnTo>
                  <a:lnTo>
                    <a:pt x="542381" y="133601"/>
                  </a:lnTo>
                  <a:lnTo>
                    <a:pt x="543095" y="158200"/>
                  </a:lnTo>
                  <a:lnTo>
                    <a:pt x="543805" y="72849"/>
                  </a:lnTo>
                  <a:lnTo>
                    <a:pt x="544512" y="80255"/>
                  </a:lnTo>
                  <a:lnTo>
                    <a:pt x="545217" y="102241"/>
                  </a:lnTo>
                  <a:lnTo>
                    <a:pt x="545918" y="110640"/>
                  </a:lnTo>
                  <a:lnTo>
                    <a:pt x="546617" y="86022"/>
                  </a:lnTo>
                  <a:lnTo>
                    <a:pt x="547313" y="69001"/>
                  </a:lnTo>
                  <a:lnTo>
                    <a:pt x="548006" y="181897"/>
                  </a:lnTo>
                  <a:lnTo>
                    <a:pt x="548696" y="232220"/>
                  </a:lnTo>
                  <a:lnTo>
                    <a:pt x="549384" y="12650"/>
                  </a:lnTo>
                  <a:lnTo>
                    <a:pt x="550068" y="94938"/>
                  </a:lnTo>
                  <a:lnTo>
                    <a:pt x="550750" y="122859"/>
                  </a:lnTo>
                  <a:lnTo>
                    <a:pt x="551430" y="129372"/>
                  </a:lnTo>
                  <a:lnTo>
                    <a:pt x="552106" y="82421"/>
                  </a:lnTo>
                  <a:lnTo>
                    <a:pt x="552780" y="72065"/>
                  </a:lnTo>
                  <a:lnTo>
                    <a:pt x="553451" y="105541"/>
                  </a:lnTo>
                  <a:lnTo>
                    <a:pt x="554120" y="108296"/>
                  </a:lnTo>
                  <a:lnTo>
                    <a:pt x="554786" y="106201"/>
                  </a:lnTo>
                  <a:lnTo>
                    <a:pt x="555449" y="94943"/>
                  </a:lnTo>
                  <a:lnTo>
                    <a:pt x="556110" y="80471"/>
                  </a:lnTo>
                  <a:lnTo>
                    <a:pt x="556768" y="64826"/>
                  </a:lnTo>
                  <a:lnTo>
                    <a:pt x="557424" y="113105"/>
                  </a:lnTo>
                  <a:lnTo>
                    <a:pt x="558078" y="72307"/>
                  </a:lnTo>
                  <a:lnTo>
                    <a:pt x="558728" y="93163"/>
                  </a:lnTo>
                  <a:lnTo>
                    <a:pt x="559377" y="166417"/>
                  </a:lnTo>
                  <a:lnTo>
                    <a:pt x="560023" y="92623"/>
                  </a:lnTo>
                  <a:lnTo>
                    <a:pt x="560666" y="154963"/>
                  </a:lnTo>
                  <a:lnTo>
                    <a:pt x="561307" y="186830"/>
                  </a:lnTo>
                  <a:lnTo>
                    <a:pt x="561946" y="119560"/>
                  </a:lnTo>
                  <a:lnTo>
                    <a:pt x="562582" y="175857"/>
                  </a:lnTo>
                  <a:lnTo>
                    <a:pt x="563216" y="84666"/>
                  </a:lnTo>
                  <a:lnTo>
                    <a:pt x="563847" y="92290"/>
                  </a:lnTo>
                  <a:lnTo>
                    <a:pt x="564477" y="167638"/>
                  </a:lnTo>
                  <a:lnTo>
                    <a:pt x="565104" y="155948"/>
                  </a:lnTo>
                  <a:lnTo>
                    <a:pt x="565728" y="130642"/>
                  </a:lnTo>
                  <a:lnTo>
                    <a:pt x="566351" y="113562"/>
                  </a:lnTo>
                  <a:lnTo>
                    <a:pt x="566971" y="146505"/>
                  </a:lnTo>
                  <a:lnTo>
                    <a:pt x="567588" y="88677"/>
                  </a:lnTo>
                  <a:lnTo>
                    <a:pt x="568204" y="65468"/>
                  </a:lnTo>
                  <a:lnTo>
                    <a:pt x="568818" y="174678"/>
                  </a:lnTo>
                  <a:lnTo>
                    <a:pt x="569429" y="183289"/>
                  </a:lnTo>
                  <a:lnTo>
                    <a:pt x="570038" y="169106"/>
                  </a:lnTo>
                  <a:lnTo>
                    <a:pt x="570645" y="107666"/>
                  </a:lnTo>
                  <a:lnTo>
                    <a:pt x="571249" y="205124"/>
                  </a:lnTo>
                  <a:lnTo>
                    <a:pt x="571852" y="132746"/>
                  </a:lnTo>
                  <a:lnTo>
                    <a:pt x="572452" y="138794"/>
                  </a:lnTo>
                  <a:lnTo>
                    <a:pt x="573051" y="161549"/>
                  </a:lnTo>
                  <a:lnTo>
                    <a:pt x="573647" y="111850"/>
                  </a:lnTo>
                  <a:lnTo>
                    <a:pt x="574241" y="86981"/>
                  </a:lnTo>
                  <a:lnTo>
                    <a:pt x="574833" y="209260"/>
                  </a:lnTo>
                  <a:lnTo>
                    <a:pt x="575424" y="180217"/>
                  </a:lnTo>
                  <a:lnTo>
                    <a:pt x="576012" y="175056"/>
                  </a:lnTo>
                  <a:lnTo>
                    <a:pt x="576598" y="170861"/>
                  </a:lnTo>
                  <a:lnTo>
                    <a:pt x="577182" y="314541"/>
                  </a:lnTo>
                  <a:lnTo>
                    <a:pt x="577764" y="168344"/>
                  </a:lnTo>
                  <a:lnTo>
                    <a:pt x="578344" y="92612"/>
                  </a:lnTo>
                  <a:lnTo>
                    <a:pt x="578922" y="237513"/>
                  </a:lnTo>
                  <a:lnTo>
                    <a:pt x="579498" y="131534"/>
                  </a:lnTo>
                  <a:lnTo>
                    <a:pt x="580072" y="222000"/>
                  </a:lnTo>
                  <a:lnTo>
                    <a:pt x="580645" y="96141"/>
                  </a:lnTo>
                  <a:lnTo>
                    <a:pt x="581215" y="166665"/>
                  </a:lnTo>
                  <a:lnTo>
                    <a:pt x="581784" y="181738"/>
                  </a:lnTo>
                  <a:lnTo>
                    <a:pt x="582350" y="135368"/>
                  </a:lnTo>
                  <a:lnTo>
                    <a:pt x="582915" y="162446"/>
                  </a:lnTo>
                  <a:lnTo>
                    <a:pt x="583478" y="169736"/>
                  </a:lnTo>
                  <a:lnTo>
                    <a:pt x="584039" y="141754"/>
                  </a:lnTo>
                  <a:lnTo>
                    <a:pt x="584598" y="186731"/>
                  </a:lnTo>
                  <a:lnTo>
                    <a:pt x="585155" y="121424"/>
                  </a:lnTo>
                  <a:lnTo>
                    <a:pt x="585711" y="167779"/>
                  </a:lnTo>
                  <a:lnTo>
                    <a:pt x="586265" y="213381"/>
                  </a:lnTo>
                  <a:lnTo>
                    <a:pt x="586817" y="156407"/>
                  </a:lnTo>
                  <a:lnTo>
                    <a:pt x="587367" y="239304"/>
                  </a:lnTo>
                  <a:lnTo>
                    <a:pt x="587915" y="162799"/>
                  </a:lnTo>
                  <a:lnTo>
                    <a:pt x="588462" y="164480"/>
                  </a:lnTo>
                  <a:lnTo>
                    <a:pt x="589007" y="157222"/>
                  </a:lnTo>
                  <a:lnTo>
                    <a:pt x="589550" y="158853"/>
                  </a:lnTo>
                  <a:lnTo>
                    <a:pt x="590092" y="181853"/>
                  </a:lnTo>
                  <a:lnTo>
                    <a:pt x="590631" y="193398"/>
                  </a:lnTo>
                  <a:lnTo>
                    <a:pt x="591169" y="197361"/>
                  </a:lnTo>
                  <a:lnTo>
                    <a:pt x="591706" y="252874"/>
                  </a:lnTo>
                  <a:lnTo>
                    <a:pt x="592241" y="165186"/>
                  </a:lnTo>
                  <a:lnTo>
                    <a:pt x="592774" y="289549"/>
                  </a:lnTo>
                  <a:lnTo>
                    <a:pt x="593305" y="216105"/>
                  </a:lnTo>
                  <a:lnTo>
                    <a:pt x="593835" y="233178"/>
                  </a:lnTo>
                  <a:lnTo>
                    <a:pt x="594363" y="125175"/>
                  </a:lnTo>
                  <a:lnTo>
                    <a:pt x="594889" y="232395"/>
                  </a:lnTo>
                  <a:lnTo>
                    <a:pt x="595414" y="178169"/>
                  </a:lnTo>
                  <a:lnTo>
                    <a:pt x="595937" y="150748"/>
                  </a:lnTo>
                  <a:lnTo>
                    <a:pt x="596459" y="169990"/>
                  </a:lnTo>
                  <a:lnTo>
                    <a:pt x="596979" y="217557"/>
                  </a:lnTo>
                  <a:lnTo>
                    <a:pt x="597497" y="137556"/>
                  </a:lnTo>
                  <a:lnTo>
                    <a:pt x="598014" y="155833"/>
                  </a:lnTo>
                  <a:lnTo>
                    <a:pt x="598530" y="125982"/>
                  </a:lnTo>
                  <a:lnTo>
                    <a:pt x="599043" y="168132"/>
                  </a:lnTo>
                  <a:lnTo>
                    <a:pt x="599556" y="241756"/>
                  </a:lnTo>
                  <a:lnTo>
                    <a:pt x="600066" y="292712"/>
                  </a:lnTo>
                  <a:lnTo>
                    <a:pt x="600576" y="176364"/>
                  </a:lnTo>
                  <a:lnTo>
                    <a:pt x="601083" y="303233"/>
                  </a:lnTo>
                  <a:lnTo>
                    <a:pt x="601589" y="161076"/>
                  </a:lnTo>
                  <a:lnTo>
                    <a:pt x="602094" y="192888"/>
                  </a:lnTo>
                  <a:lnTo>
                    <a:pt x="602597" y="214101"/>
                  </a:lnTo>
                  <a:lnTo>
                    <a:pt x="603099" y="266274"/>
                  </a:lnTo>
                  <a:lnTo>
                    <a:pt x="603599" y="357856"/>
                  </a:lnTo>
                  <a:lnTo>
                    <a:pt x="604098" y="160024"/>
                  </a:lnTo>
                  <a:lnTo>
                    <a:pt x="604595" y="240312"/>
                  </a:lnTo>
                  <a:lnTo>
                    <a:pt x="605091" y="190415"/>
                  </a:lnTo>
                  <a:lnTo>
                    <a:pt x="605586" y="199013"/>
                  </a:lnTo>
                  <a:lnTo>
                    <a:pt x="606079" y="137718"/>
                  </a:lnTo>
                  <a:lnTo>
                    <a:pt x="606570" y="160526"/>
                  </a:lnTo>
                  <a:lnTo>
                    <a:pt x="607061" y="218256"/>
                  </a:lnTo>
                  <a:lnTo>
                    <a:pt x="607549" y="163550"/>
                  </a:lnTo>
                  <a:lnTo>
                    <a:pt x="608037" y="227965"/>
                  </a:lnTo>
                  <a:lnTo>
                    <a:pt x="608523" y="259580"/>
                  </a:lnTo>
                  <a:lnTo>
                    <a:pt x="609007" y="175187"/>
                  </a:lnTo>
                  <a:lnTo>
                    <a:pt x="609491" y="222090"/>
                  </a:lnTo>
                  <a:lnTo>
                    <a:pt x="609973" y="282535"/>
                  </a:lnTo>
                  <a:lnTo>
                    <a:pt x="610453" y="186859"/>
                  </a:lnTo>
                  <a:lnTo>
                    <a:pt x="610932" y="233460"/>
                  </a:lnTo>
                  <a:lnTo>
                    <a:pt x="611410" y="225931"/>
                  </a:lnTo>
                  <a:lnTo>
                    <a:pt x="611887" y="230256"/>
                  </a:lnTo>
                  <a:lnTo>
                    <a:pt x="612362" y="123021"/>
                  </a:lnTo>
                  <a:lnTo>
                    <a:pt x="612836" y="341989"/>
                  </a:lnTo>
                  <a:lnTo>
                    <a:pt x="613308" y="177008"/>
                  </a:lnTo>
                  <a:lnTo>
                    <a:pt x="613780" y="361313"/>
                  </a:lnTo>
                  <a:lnTo>
                    <a:pt x="614250" y="397339"/>
                  </a:lnTo>
                  <a:lnTo>
                    <a:pt x="614718" y="192964"/>
                  </a:lnTo>
                  <a:lnTo>
                    <a:pt x="615186" y="233749"/>
                  </a:lnTo>
                  <a:lnTo>
                    <a:pt x="615652" y="196197"/>
                  </a:lnTo>
                  <a:lnTo>
                    <a:pt x="616117" y="204713"/>
                  </a:lnTo>
                  <a:lnTo>
                    <a:pt x="616580" y="217170"/>
                  </a:lnTo>
                  <a:lnTo>
                    <a:pt x="617043" y="270107"/>
                  </a:lnTo>
                  <a:lnTo>
                    <a:pt x="617504" y="302690"/>
                  </a:lnTo>
                  <a:lnTo>
                    <a:pt x="617964" y="197895"/>
                  </a:lnTo>
                  <a:lnTo>
                    <a:pt x="618422" y="229465"/>
                  </a:lnTo>
                  <a:lnTo>
                    <a:pt x="618880" y="258977"/>
                  </a:lnTo>
                  <a:lnTo>
                    <a:pt x="619336" y="275578"/>
                  </a:lnTo>
                  <a:lnTo>
                    <a:pt x="619791" y="185160"/>
                  </a:lnTo>
                  <a:lnTo>
                    <a:pt x="620244" y="287417"/>
                  </a:lnTo>
                  <a:lnTo>
                    <a:pt x="620697" y="177867"/>
                  </a:lnTo>
                  <a:lnTo>
                    <a:pt x="621148" y="233799"/>
                  </a:lnTo>
                  <a:lnTo>
                    <a:pt x="621598" y="241214"/>
                  </a:lnTo>
                  <a:lnTo>
                    <a:pt x="622047" y="262578"/>
                  </a:lnTo>
                  <a:lnTo>
                    <a:pt x="622495" y="211026"/>
                  </a:lnTo>
                  <a:lnTo>
                    <a:pt x="622942" y="333800"/>
                  </a:lnTo>
                  <a:lnTo>
                    <a:pt x="623387" y="172550"/>
                  </a:lnTo>
                  <a:lnTo>
                    <a:pt x="623832" y="220284"/>
                  </a:lnTo>
                  <a:lnTo>
                    <a:pt x="624275" y="269110"/>
                  </a:lnTo>
                  <a:lnTo>
                    <a:pt x="624717" y="220527"/>
                  </a:lnTo>
                  <a:lnTo>
                    <a:pt x="625158" y="216619"/>
                  </a:lnTo>
                  <a:lnTo>
                    <a:pt x="625597" y="285060"/>
                  </a:lnTo>
                  <a:lnTo>
                    <a:pt x="626036" y="244708"/>
                  </a:lnTo>
                  <a:lnTo>
                    <a:pt x="626473" y="273767"/>
                  </a:lnTo>
                  <a:lnTo>
                    <a:pt x="626910" y="257126"/>
                  </a:lnTo>
                  <a:lnTo>
                    <a:pt x="627345" y="201230"/>
                  </a:lnTo>
                  <a:lnTo>
                    <a:pt x="627779" y="222884"/>
                  </a:lnTo>
                  <a:lnTo>
                    <a:pt x="628212" y="315489"/>
                  </a:lnTo>
                  <a:lnTo>
                    <a:pt x="628644" y="181126"/>
                  </a:lnTo>
                  <a:lnTo>
                    <a:pt x="629075" y="251895"/>
                  </a:lnTo>
                  <a:lnTo>
                    <a:pt x="629505" y="265223"/>
                  </a:lnTo>
                  <a:lnTo>
                    <a:pt x="629933" y="229094"/>
                  </a:lnTo>
                  <a:lnTo>
                    <a:pt x="630361" y="224037"/>
                  </a:lnTo>
                  <a:lnTo>
                    <a:pt x="630788" y="271313"/>
                  </a:lnTo>
                  <a:lnTo>
                    <a:pt x="631213" y="193208"/>
                  </a:lnTo>
                  <a:lnTo>
                    <a:pt x="631638" y="242756"/>
                  </a:lnTo>
                  <a:lnTo>
                    <a:pt x="632061" y="253298"/>
                  </a:lnTo>
                  <a:lnTo>
                    <a:pt x="632483" y="184148"/>
                  </a:lnTo>
                  <a:lnTo>
                    <a:pt x="632905" y="312616"/>
                  </a:lnTo>
                  <a:lnTo>
                    <a:pt x="633325" y="267730"/>
                  </a:lnTo>
                  <a:lnTo>
                    <a:pt x="633744" y="198940"/>
                  </a:lnTo>
                  <a:lnTo>
                    <a:pt x="634162" y="357376"/>
                  </a:lnTo>
                  <a:lnTo>
                    <a:pt x="634579" y="199722"/>
                  </a:lnTo>
                  <a:lnTo>
                    <a:pt x="634996" y="211004"/>
                  </a:lnTo>
                  <a:lnTo>
                    <a:pt x="635411" y="303477"/>
                  </a:lnTo>
                  <a:lnTo>
                    <a:pt x="635825" y="237738"/>
                  </a:lnTo>
                  <a:lnTo>
                    <a:pt x="636238" y="224993"/>
                  </a:lnTo>
                  <a:lnTo>
                    <a:pt x="636650" y="228103"/>
                  </a:lnTo>
                  <a:lnTo>
                    <a:pt x="637061" y="236268"/>
                  </a:lnTo>
                  <a:lnTo>
                    <a:pt x="637472" y="239709"/>
                  </a:lnTo>
                  <a:lnTo>
                    <a:pt x="637881" y="218663"/>
                  </a:lnTo>
                  <a:lnTo>
                    <a:pt x="638289" y="267549"/>
                  </a:lnTo>
                  <a:lnTo>
                    <a:pt x="638696" y="292075"/>
                  </a:lnTo>
                  <a:lnTo>
                    <a:pt x="639102" y="170641"/>
                  </a:lnTo>
                  <a:lnTo>
                    <a:pt x="639508" y="276947"/>
                  </a:lnTo>
                  <a:lnTo>
                    <a:pt x="639912" y="241085"/>
                  </a:lnTo>
                  <a:lnTo>
                    <a:pt x="640315" y="249529"/>
                  </a:lnTo>
                  <a:lnTo>
                    <a:pt x="640718" y="227116"/>
                  </a:lnTo>
                  <a:lnTo>
                    <a:pt x="641119" y="219113"/>
                  </a:lnTo>
                  <a:lnTo>
                    <a:pt x="641520" y="258510"/>
                  </a:lnTo>
                  <a:lnTo>
                    <a:pt x="641920" y="165619"/>
                  </a:lnTo>
                  <a:lnTo>
                    <a:pt x="642318" y="226897"/>
                  </a:lnTo>
                  <a:lnTo>
                    <a:pt x="642716" y="261836"/>
                  </a:lnTo>
                  <a:lnTo>
                    <a:pt x="643113" y="244753"/>
                  </a:lnTo>
                  <a:lnTo>
                    <a:pt x="643509" y="264134"/>
                  </a:lnTo>
                  <a:lnTo>
                    <a:pt x="643904" y="284607"/>
                  </a:lnTo>
                  <a:lnTo>
                    <a:pt x="644298" y="231312"/>
                  </a:lnTo>
                  <a:lnTo>
                    <a:pt x="644691" y="191169"/>
                  </a:lnTo>
                  <a:lnTo>
                    <a:pt x="645083" y="244819"/>
                  </a:lnTo>
                  <a:lnTo>
                    <a:pt x="645475" y="205702"/>
                  </a:lnTo>
                  <a:lnTo>
                    <a:pt x="645865" y="293627"/>
                  </a:lnTo>
                  <a:lnTo>
                    <a:pt x="646255" y="290082"/>
                  </a:lnTo>
                  <a:lnTo>
                    <a:pt x="646643" y="194748"/>
                  </a:lnTo>
                  <a:lnTo>
                    <a:pt x="647031" y="289651"/>
                  </a:lnTo>
                  <a:lnTo>
                    <a:pt x="647418" y="230794"/>
                  </a:lnTo>
                  <a:lnTo>
                    <a:pt x="647804" y="408334"/>
                  </a:lnTo>
                  <a:lnTo>
                    <a:pt x="648189" y="311123"/>
                  </a:lnTo>
                  <a:lnTo>
                    <a:pt x="648574" y="219393"/>
                  </a:lnTo>
                  <a:lnTo>
                    <a:pt x="648957" y="196561"/>
                  </a:lnTo>
                  <a:lnTo>
                    <a:pt x="649340" y="234402"/>
                  </a:lnTo>
                  <a:lnTo>
                    <a:pt x="649722" y="305895"/>
                  </a:lnTo>
                  <a:lnTo>
                    <a:pt x="650102" y="245671"/>
                  </a:lnTo>
                  <a:lnTo>
                    <a:pt x="650483" y="240871"/>
                  </a:lnTo>
                  <a:lnTo>
                    <a:pt x="650862" y="284779"/>
                  </a:lnTo>
                  <a:lnTo>
                    <a:pt x="651240" y="253101"/>
                  </a:lnTo>
                  <a:lnTo>
                    <a:pt x="651618" y="315403"/>
                  </a:lnTo>
                  <a:lnTo>
                    <a:pt x="651994" y="238146"/>
                  </a:lnTo>
                  <a:lnTo>
                    <a:pt x="652370" y="204862"/>
                  </a:lnTo>
                  <a:lnTo>
                    <a:pt x="652745" y="350667"/>
                  </a:lnTo>
                  <a:lnTo>
                    <a:pt x="653119" y="298514"/>
                  </a:lnTo>
                  <a:lnTo>
                    <a:pt x="653493" y="213740"/>
                  </a:lnTo>
                  <a:lnTo>
                    <a:pt x="653866" y="233654"/>
                  </a:lnTo>
                  <a:lnTo>
                    <a:pt x="654237" y="249109"/>
                  </a:lnTo>
                  <a:lnTo>
                    <a:pt x="654608" y="254014"/>
                  </a:lnTo>
                  <a:lnTo>
                    <a:pt x="654978" y="236687"/>
                  </a:lnTo>
                  <a:lnTo>
                    <a:pt x="655348" y="273808"/>
                  </a:lnTo>
                  <a:lnTo>
                    <a:pt x="655716" y="262298"/>
                  </a:lnTo>
                  <a:lnTo>
                    <a:pt x="656084" y="235624"/>
                  </a:lnTo>
                  <a:lnTo>
                    <a:pt x="656451" y="224149"/>
                  </a:lnTo>
                  <a:lnTo>
                    <a:pt x="656817" y="380370"/>
                  </a:lnTo>
                  <a:lnTo>
                    <a:pt x="657183" y="330965"/>
                  </a:lnTo>
                  <a:lnTo>
                    <a:pt x="657547" y="185509"/>
                  </a:lnTo>
                  <a:lnTo>
                    <a:pt x="657911" y="189727"/>
                  </a:lnTo>
                  <a:lnTo>
                    <a:pt x="658274" y="284619"/>
                  </a:lnTo>
                  <a:lnTo>
                    <a:pt x="658637" y="265177"/>
                  </a:lnTo>
                  <a:lnTo>
                    <a:pt x="658998" y="258539"/>
                  </a:lnTo>
                  <a:lnTo>
                    <a:pt x="659359" y="217172"/>
                  </a:lnTo>
                  <a:lnTo>
                    <a:pt x="659719" y="333115"/>
                  </a:lnTo>
                  <a:lnTo>
                    <a:pt x="660078" y="238534"/>
                  </a:lnTo>
                  <a:lnTo>
                    <a:pt x="660437" y="259948"/>
                  </a:lnTo>
                  <a:lnTo>
                    <a:pt x="660795" y="281965"/>
                  </a:lnTo>
                  <a:lnTo>
                    <a:pt x="661152" y="217049"/>
                  </a:lnTo>
                  <a:lnTo>
                    <a:pt x="661508" y="136469"/>
                  </a:lnTo>
                  <a:lnTo>
                    <a:pt x="661863" y="273549"/>
                  </a:lnTo>
                  <a:lnTo>
                    <a:pt x="662218" y="213512"/>
                  </a:lnTo>
                  <a:lnTo>
                    <a:pt x="662572" y="246364"/>
                  </a:lnTo>
                  <a:lnTo>
                    <a:pt x="662926" y="261982"/>
                  </a:lnTo>
                  <a:lnTo>
                    <a:pt x="663278" y="265570"/>
                  </a:lnTo>
                  <a:lnTo>
                    <a:pt x="663630" y="240140"/>
                  </a:lnTo>
                  <a:lnTo>
                    <a:pt x="663981" y="301182"/>
                  </a:lnTo>
                  <a:lnTo>
                    <a:pt x="664332" y="162497"/>
                  </a:lnTo>
                  <a:lnTo>
                    <a:pt x="664682" y="312805"/>
                  </a:lnTo>
                  <a:lnTo>
                    <a:pt x="665030" y="231168"/>
                  </a:lnTo>
                  <a:lnTo>
                    <a:pt x="665379" y="258521"/>
                  </a:lnTo>
                  <a:lnTo>
                    <a:pt x="665726" y="249117"/>
                  </a:lnTo>
                  <a:lnTo>
                    <a:pt x="666073" y="310675"/>
                  </a:lnTo>
                  <a:lnTo>
                    <a:pt x="666419" y="220362"/>
                  </a:lnTo>
                  <a:lnTo>
                    <a:pt x="666765" y="242607"/>
                  </a:lnTo>
                  <a:lnTo>
                    <a:pt x="667110" y="289146"/>
                  </a:lnTo>
                  <a:lnTo>
                    <a:pt x="667454" y="345468"/>
                  </a:lnTo>
                  <a:lnTo>
                    <a:pt x="667797" y="282443"/>
                  </a:lnTo>
                  <a:lnTo>
                    <a:pt x="668140" y="351832"/>
                  </a:lnTo>
                  <a:lnTo>
                    <a:pt x="668482" y="240793"/>
                  </a:lnTo>
                  <a:lnTo>
                    <a:pt x="668823" y="278115"/>
                  </a:lnTo>
                  <a:lnTo>
                    <a:pt x="669164" y="270098"/>
                  </a:lnTo>
                  <a:lnTo>
                    <a:pt x="669504" y="256644"/>
                  </a:lnTo>
                  <a:lnTo>
                    <a:pt x="669843" y="252629"/>
                  </a:lnTo>
                  <a:lnTo>
                    <a:pt x="670182" y="330053"/>
                  </a:lnTo>
                  <a:lnTo>
                    <a:pt x="670520" y="258259"/>
                  </a:lnTo>
                  <a:lnTo>
                    <a:pt x="670857" y="263820"/>
                  </a:lnTo>
                  <a:lnTo>
                    <a:pt x="671194" y="222886"/>
                  </a:lnTo>
                  <a:lnTo>
                    <a:pt x="671529" y="231847"/>
                  </a:lnTo>
                  <a:lnTo>
                    <a:pt x="671865" y="331671"/>
                  </a:lnTo>
                  <a:lnTo>
                    <a:pt x="672199" y="247959"/>
                  </a:lnTo>
                  <a:lnTo>
                    <a:pt x="672533" y="245801"/>
                  </a:lnTo>
                  <a:lnTo>
                    <a:pt x="672867" y="270935"/>
                  </a:lnTo>
                  <a:lnTo>
                    <a:pt x="673199" y="278100"/>
                  </a:lnTo>
                  <a:lnTo>
                    <a:pt x="673531" y="275762"/>
                  </a:lnTo>
                  <a:lnTo>
                    <a:pt x="673863" y="320744"/>
                  </a:lnTo>
                  <a:lnTo>
                    <a:pt x="674194" y="282383"/>
                  </a:lnTo>
                  <a:lnTo>
                    <a:pt x="674524" y="223871"/>
                  </a:lnTo>
                  <a:lnTo>
                    <a:pt x="674853" y="277071"/>
                  </a:lnTo>
                  <a:lnTo>
                    <a:pt x="675182" y="317266"/>
                  </a:lnTo>
                  <a:lnTo>
                    <a:pt x="675510" y="218943"/>
                  </a:lnTo>
                  <a:lnTo>
                    <a:pt x="675838" y="331810"/>
                  </a:lnTo>
                  <a:lnTo>
                    <a:pt x="676165" y="200917"/>
                  </a:lnTo>
                  <a:lnTo>
                    <a:pt x="676491" y="368368"/>
                  </a:lnTo>
                  <a:lnTo>
                    <a:pt x="676817" y="248365"/>
                  </a:lnTo>
                  <a:lnTo>
                    <a:pt x="677142" y="330882"/>
                  </a:lnTo>
                  <a:lnTo>
                    <a:pt x="677466" y="272627"/>
                  </a:lnTo>
                  <a:lnTo>
                    <a:pt x="677790" y="322638"/>
                  </a:lnTo>
                  <a:lnTo>
                    <a:pt x="678113" y="240225"/>
                  </a:lnTo>
                  <a:lnTo>
                    <a:pt x="678436" y="231853"/>
                  </a:lnTo>
                  <a:lnTo>
                    <a:pt x="678758" y="250508"/>
                  </a:lnTo>
                  <a:lnTo>
                    <a:pt x="679400" y="389002"/>
                  </a:lnTo>
                  <a:lnTo>
                    <a:pt x="679721" y="304876"/>
                  </a:lnTo>
                  <a:lnTo>
                    <a:pt x="680040" y="310464"/>
                  </a:lnTo>
                  <a:lnTo>
                    <a:pt x="680359" y="301762"/>
                  </a:lnTo>
                  <a:lnTo>
                    <a:pt x="680678" y="390020"/>
                  </a:lnTo>
                  <a:lnTo>
                    <a:pt x="680995" y="346661"/>
                  </a:lnTo>
                  <a:lnTo>
                    <a:pt x="681313" y="230494"/>
                  </a:lnTo>
                  <a:lnTo>
                    <a:pt x="681629" y="388711"/>
                  </a:lnTo>
                  <a:lnTo>
                    <a:pt x="682261" y="223330"/>
                  </a:lnTo>
                  <a:lnTo>
                    <a:pt x="682576" y="237782"/>
                  </a:lnTo>
                  <a:lnTo>
                    <a:pt x="682890" y="283591"/>
                  </a:lnTo>
                  <a:lnTo>
                    <a:pt x="683204" y="256670"/>
                  </a:lnTo>
                  <a:lnTo>
                    <a:pt x="683517" y="259503"/>
                  </a:lnTo>
                  <a:lnTo>
                    <a:pt x="683830" y="280724"/>
                  </a:lnTo>
                  <a:lnTo>
                    <a:pt x="684142" y="257773"/>
                  </a:lnTo>
                  <a:lnTo>
                    <a:pt x="684453" y="422458"/>
                  </a:lnTo>
                  <a:lnTo>
                    <a:pt x="684764" y="328188"/>
                  </a:lnTo>
                  <a:lnTo>
                    <a:pt x="685074" y="234540"/>
                  </a:lnTo>
                  <a:lnTo>
                    <a:pt x="685384" y="290459"/>
                  </a:lnTo>
                  <a:lnTo>
                    <a:pt x="685693" y="323464"/>
                  </a:lnTo>
                  <a:lnTo>
                    <a:pt x="686002" y="462894"/>
                  </a:lnTo>
                  <a:lnTo>
                    <a:pt x="686310" y="303769"/>
                  </a:lnTo>
                  <a:lnTo>
                    <a:pt x="686618" y="311815"/>
                  </a:lnTo>
                  <a:lnTo>
                    <a:pt x="686925" y="286115"/>
                  </a:lnTo>
                  <a:lnTo>
                    <a:pt x="687231" y="325388"/>
                  </a:lnTo>
                  <a:lnTo>
                    <a:pt x="687537" y="249927"/>
                  </a:lnTo>
                  <a:lnTo>
                    <a:pt x="687842" y="293691"/>
                  </a:lnTo>
                  <a:lnTo>
                    <a:pt x="688147" y="242954"/>
                  </a:lnTo>
                  <a:lnTo>
                    <a:pt x="688451" y="296595"/>
                  </a:lnTo>
                  <a:lnTo>
                    <a:pt x="688755" y="234259"/>
                  </a:lnTo>
                  <a:lnTo>
                    <a:pt x="689058" y="275298"/>
                  </a:lnTo>
                  <a:lnTo>
                    <a:pt x="689361" y="332222"/>
                  </a:lnTo>
                  <a:lnTo>
                    <a:pt x="689663" y="312278"/>
                  </a:lnTo>
                  <a:lnTo>
                    <a:pt x="689964" y="292379"/>
                  </a:lnTo>
                  <a:lnTo>
                    <a:pt x="690265" y="338871"/>
                  </a:lnTo>
                  <a:lnTo>
                    <a:pt x="690566" y="228616"/>
                  </a:lnTo>
                  <a:lnTo>
                    <a:pt x="690866" y="253273"/>
                  </a:lnTo>
                  <a:lnTo>
                    <a:pt x="691165" y="372932"/>
                  </a:lnTo>
                  <a:lnTo>
                    <a:pt x="691464" y="337198"/>
                  </a:lnTo>
                  <a:lnTo>
                    <a:pt x="691763" y="245703"/>
                  </a:lnTo>
                  <a:lnTo>
                    <a:pt x="692358" y="289974"/>
                  </a:lnTo>
                  <a:lnTo>
                    <a:pt x="692655" y="362506"/>
                  </a:lnTo>
                  <a:lnTo>
                    <a:pt x="692951" y="427867"/>
                  </a:lnTo>
                  <a:lnTo>
                    <a:pt x="693247" y="259131"/>
                  </a:lnTo>
                  <a:lnTo>
                    <a:pt x="693542" y="251058"/>
                  </a:lnTo>
                  <a:lnTo>
                    <a:pt x="693837" y="291341"/>
                  </a:lnTo>
                  <a:lnTo>
                    <a:pt x="694131" y="204394"/>
                  </a:lnTo>
                  <a:lnTo>
                    <a:pt x="694425" y="314838"/>
                  </a:lnTo>
                  <a:lnTo>
                    <a:pt x="694718" y="346068"/>
                  </a:lnTo>
                  <a:lnTo>
                    <a:pt x="695011" y="274339"/>
                  </a:lnTo>
                  <a:lnTo>
                    <a:pt x="695303" y="266377"/>
                  </a:lnTo>
                  <a:lnTo>
                    <a:pt x="695886" y="339955"/>
                  </a:lnTo>
                  <a:lnTo>
                    <a:pt x="696177" y="289806"/>
                  </a:lnTo>
                  <a:lnTo>
                    <a:pt x="696468" y="287504"/>
                  </a:lnTo>
                  <a:lnTo>
                    <a:pt x="696757" y="304657"/>
                  </a:lnTo>
                  <a:lnTo>
                    <a:pt x="697047" y="322242"/>
                  </a:lnTo>
                  <a:lnTo>
                    <a:pt x="697335" y="262247"/>
                  </a:lnTo>
                  <a:lnTo>
                    <a:pt x="697624" y="302212"/>
                  </a:lnTo>
                  <a:lnTo>
                    <a:pt x="697912" y="282181"/>
                  </a:lnTo>
                  <a:lnTo>
                    <a:pt x="698199" y="329187"/>
                  </a:lnTo>
                  <a:lnTo>
                    <a:pt x="698486" y="260126"/>
                  </a:lnTo>
                  <a:lnTo>
                    <a:pt x="698772" y="341012"/>
                  </a:lnTo>
                  <a:lnTo>
                    <a:pt x="699058" y="310874"/>
                  </a:lnTo>
                  <a:lnTo>
                    <a:pt x="699344" y="320541"/>
                  </a:lnTo>
                  <a:lnTo>
                    <a:pt x="699629" y="140478"/>
                  </a:lnTo>
                  <a:lnTo>
                    <a:pt x="700197" y="309523"/>
                  </a:lnTo>
                  <a:lnTo>
                    <a:pt x="700481" y="306715"/>
                  </a:lnTo>
                  <a:lnTo>
                    <a:pt x="700764" y="295125"/>
                  </a:lnTo>
                  <a:lnTo>
                    <a:pt x="701046" y="295258"/>
                  </a:lnTo>
                  <a:lnTo>
                    <a:pt x="701328" y="332102"/>
                  </a:lnTo>
                  <a:lnTo>
                    <a:pt x="701610" y="322791"/>
                  </a:lnTo>
                  <a:lnTo>
                    <a:pt x="701891" y="363476"/>
                  </a:lnTo>
                  <a:lnTo>
                    <a:pt x="702452" y="279129"/>
                  </a:lnTo>
                  <a:lnTo>
                    <a:pt x="702732" y="252533"/>
                  </a:lnTo>
                  <a:lnTo>
                    <a:pt x="703012" y="289145"/>
                  </a:lnTo>
                  <a:lnTo>
                    <a:pt x="703290" y="249817"/>
                  </a:lnTo>
                  <a:lnTo>
                    <a:pt x="703847" y="284350"/>
                  </a:lnTo>
                  <a:lnTo>
                    <a:pt x="704124" y="272611"/>
                  </a:lnTo>
                  <a:lnTo>
                    <a:pt x="704402" y="366334"/>
                  </a:lnTo>
                  <a:lnTo>
                    <a:pt x="704678" y="241145"/>
                  </a:lnTo>
                  <a:lnTo>
                    <a:pt x="705230" y="349512"/>
                  </a:lnTo>
                  <a:lnTo>
                    <a:pt x="705505" y="286413"/>
                  </a:lnTo>
                  <a:lnTo>
                    <a:pt x="705780" y="254447"/>
                  </a:lnTo>
                  <a:lnTo>
                    <a:pt x="706055" y="255844"/>
                  </a:lnTo>
                  <a:lnTo>
                    <a:pt x="706329" y="371797"/>
                  </a:lnTo>
                  <a:lnTo>
                    <a:pt x="706602" y="279188"/>
                  </a:lnTo>
                  <a:lnTo>
                    <a:pt x="706876" y="362039"/>
                  </a:lnTo>
                  <a:lnTo>
                    <a:pt x="707420" y="281988"/>
                  </a:lnTo>
                  <a:lnTo>
                    <a:pt x="707692" y="279160"/>
                  </a:lnTo>
                  <a:lnTo>
                    <a:pt x="708235" y="261313"/>
                  </a:lnTo>
                  <a:lnTo>
                    <a:pt x="708505" y="350331"/>
                  </a:lnTo>
                  <a:lnTo>
                    <a:pt x="708775" y="270017"/>
                  </a:lnTo>
                  <a:lnTo>
                    <a:pt x="709045" y="252488"/>
                  </a:lnTo>
                  <a:lnTo>
                    <a:pt x="709314" y="420084"/>
                  </a:lnTo>
                  <a:lnTo>
                    <a:pt x="709583" y="311879"/>
                  </a:lnTo>
                  <a:lnTo>
                    <a:pt x="709851" y="301911"/>
                  </a:lnTo>
                  <a:lnTo>
                    <a:pt x="710119" y="375069"/>
                  </a:lnTo>
                  <a:lnTo>
                    <a:pt x="710387" y="262569"/>
                  </a:lnTo>
                  <a:lnTo>
                    <a:pt x="710654" y="265529"/>
                  </a:lnTo>
                  <a:lnTo>
                    <a:pt x="710921" y="221456"/>
                  </a:lnTo>
                  <a:lnTo>
                    <a:pt x="711187" y="237331"/>
                  </a:lnTo>
                  <a:lnTo>
                    <a:pt x="711453" y="228034"/>
                  </a:lnTo>
                  <a:lnTo>
                    <a:pt x="711718" y="303874"/>
                  </a:lnTo>
                  <a:lnTo>
                    <a:pt x="711983" y="253314"/>
                  </a:lnTo>
                  <a:lnTo>
                    <a:pt x="712512" y="415358"/>
                  </a:lnTo>
                  <a:lnTo>
                    <a:pt x="712776" y="332527"/>
                  </a:lnTo>
                  <a:lnTo>
                    <a:pt x="713040" y="292343"/>
                  </a:lnTo>
                  <a:lnTo>
                    <a:pt x="713303" y="296420"/>
                  </a:lnTo>
                  <a:lnTo>
                    <a:pt x="713828" y="412746"/>
                  </a:lnTo>
                  <a:lnTo>
                    <a:pt x="714089" y="255568"/>
                  </a:lnTo>
                  <a:lnTo>
                    <a:pt x="714351" y="361862"/>
                  </a:lnTo>
                  <a:lnTo>
                    <a:pt x="714612" y="295660"/>
                  </a:lnTo>
                  <a:lnTo>
                    <a:pt x="714872" y="297804"/>
                  </a:lnTo>
                  <a:lnTo>
                    <a:pt x="715133" y="436475"/>
                  </a:lnTo>
                  <a:lnTo>
                    <a:pt x="715392" y="247854"/>
                  </a:lnTo>
                  <a:lnTo>
                    <a:pt x="715652" y="328415"/>
                  </a:lnTo>
                  <a:lnTo>
                    <a:pt x="715911" y="329662"/>
                  </a:lnTo>
                  <a:lnTo>
                    <a:pt x="716169" y="353472"/>
                  </a:lnTo>
                  <a:lnTo>
                    <a:pt x="716428" y="268481"/>
                  </a:lnTo>
                  <a:lnTo>
                    <a:pt x="716686" y="302874"/>
                  </a:lnTo>
                  <a:lnTo>
                    <a:pt x="716943" y="379565"/>
                  </a:lnTo>
                  <a:lnTo>
                    <a:pt x="717200" y="269573"/>
                  </a:lnTo>
                  <a:lnTo>
                    <a:pt x="717457" y="292445"/>
                  </a:lnTo>
                  <a:lnTo>
                    <a:pt x="717713" y="326339"/>
                  </a:lnTo>
                  <a:lnTo>
                    <a:pt x="717969" y="318518"/>
                  </a:lnTo>
                  <a:lnTo>
                    <a:pt x="718225" y="330551"/>
                  </a:lnTo>
                  <a:lnTo>
                    <a:pt x="718480" y="315085"/>
                  </a:lnTo>
                  <a:lnTo>
                    <a:pt x="718989" y="283837"/>
                  </a:lnTo>
                  <a:lnTo>
                    <a:pt x="719243" y="322376"/>
                  </a:lnTo>
                  <a:lnTo>
                    <a:pt x="719497" y="278026"/>
                  </a:lnTo>
                  <a:lnTo>
                    <a:pt x="719750" y="278160"/>
                  </a:lnTo>
                  <a:lnTo>
                    <a:pt x="720003" y="299547"/>
                  </a:lnTo>
                  <a:lnTo>
                    <a:pt x="720255" y="296458"/>
                  </a:lnTo>
                  <a:lnTo>
                    <a:pt x="720508" y="278555"/>
                  </a:lnTo>
                  <a:lnTo>
                    <a:pt x="720759" y="254790"/>
                  </a:lnTo>
                  <a:lnTo>
                    <a:pt x="721011" y="284363"/>
                  </a:lnTo>
                  <a:lnTo>
                    <a:pt x="721262" y="282649"/>
                  </a:lnTo>
                  <a:lnTo>
                    <a:pt x="721763" y="302670"/>
                  </a:lnTo>
                  <a:lnTo>
                    <a:pt x="722013" y="335220"/>
                  </a:lnTo>
                  <a:lnTo>
                    <a:pt x="722512" y="264110"/>
                  </a:lnTo>
                  <a:lnTo>
                    <a:pt x="722760" y="324383"/>
                  </a:lnTo>
                  <a:lnTo>
                    <a:pt x="723009" y="334554"/>
                  </a:lnTo>
                  <a:lnTo>
                    <a:pt x="723257" y="297273"/>
                  </a:lnTo>
                  <a:lnTo>
                    <a:pt x="723505" y="334374"/>
                  </a:lnTo>
                  <a:lnTo>
                    <a:pt x="723752" y="252425"/>
                  </a:lnTo>
                  <a:lnTo>
                    <a:pt x="723999" y="309271"/>
                  </a:lnTo>
                  <a:lnTo>
                    <a:pt x="724246" y="325247"/>
                  </a:lnTo>
                  <a:lnTo>
                    <a:pt x="724492" y="384809"/>
                  </a:lnTo>
                  <a:lnTo>
                    <a:pt x="724738" y="375055"/>
                  </a:lnTo>
                  <a:lnTo>
                    <a:pt x="724984" y="403863"/>
                  </a:lnTo>
                  <a:lnTo>
                    <a:pt x="725229" y="269116"/>
                  </a:lnTo>
                  <a:lnTo>
                    <a:pt x="725474" y="288500"/>
                  </a:lnTo>
                  <a:lnTo>
                    <a:pt x="725719" y="267728"/>
                  </a:lnTo>
                  <a:lnTo>
                    <a:pt x="725963" y="322345"/>
                  </a:lnTo>
                  <a:lnTo>
                    <a:pt x="726207" y="307804"/>
                  </a:lnTo>
                  <a:lnTo>
                    <a:pt x="726450" y="429780"/>
                  </a:lnTo>
                  <a:lnTo>
                    <a:pt x="726693" y="290472"/>
                  </a:lnTo>
                  <a:lnTo>
                    <a:pt x="726936" y="304063"/>
                  </a:lnTo>
                  <a:lnTo>
                    <a:pt x="727179" y="367972"/>
                  </a:lnTo>
                  <a:lnTo>
                    <a:pt x="727421" y="444580"/>
                  </a:lnTo>
                  <a:lnTo>
                    <a:pt x="727663" y="321067"/>
                  </a:lnTo>
                  <a:lnTo>
                    <a:pt x="727904" y="329444"/>
                  </a:lnTo>
                  <a:lnTo>
                    <a:pt x="728145" y="296036"/>
                  </a:lnTo>
                  <a:lnTo>
                    <a:pt x="728386" y="312960"/>
                  </a:lnTo>
                  <a:lnTo>
                    <a:pt x="728627" y="477601"/>
                  </a:lnTo>
                  <a:lnTo>
                    <a:pt x="728867" y="275801"/>
                  </a:lnTo>
                  <a:lnTo>
                    <a:pt x="729106" y="296365"/>
                  </a:lnTo>
                  <a:lnTo>
                    <a:pt x="729346" y="393263"/>
                  </a:lnTo>
                  <a:lnTo>
                    <a:pt x="729824" y="339244"/>
                  </a:lnTo>
                  <a:lnTo>
                    <a:pt x="730062" y="299514"/>
                  </a:lnTo>
                  <a:lnTo>
                    <a:pt x="730300" y="354134"/>
                  </a:lnTo>
                  <a:lnTo>
                    <a:pt x="730538" y="344466"/>
                  </a:lnTo>
                  <a:lnTo>
                    <a:pt x="730775" y="129303"/>
                  </a:lnTo>
                  <a:lnTo>
                    <a:pt x="731249" y="346654"/>
                  </a:lnTo>
                  <a:lnTo>
                    <a:pt x="731486" y="299269"/>
                  </a:lnTo>
                  <a:lnTo>
                    <a:pt x="731722" y="331955"/>
                  </a:lnTo>
                  <a:lnTo>
                    <a:pt x="731958" y="326777"/>
                  </a:lnTo>
                  <a:lnTo>
                    <a:pt x="732193" y="346514"/>
                  </a:lnTo>
                  <a:lnTo>
                    <a:pt x="732663" y="289585"/>
                  </a:lnTo>
                  <a:lnTo>
                    <a:pt x="732898" y="315776"/>
                  </a:lnTo>
                  <a:lnTo>
                    <a:pt x="733132" y="410255"/>
                  </a:lnTo>
                  <a:lnTo>
                    <a:pt x="733366" y="336658"/>
                  </a:lnTo>
                  <a:lnTo>
                    <a:pt x="733599" y="364357"/>
                  </a:lnTo>
                  <a:lnTo>
                    <a:pt x="733832" y="316886"/>
                  </a:lnTo>
                  <a:lnTo>
                    <a:pt x="734065" y="354190"/>
                  </a:lnTo>
                  <a:lnTo>
                    <a:pt x="734298" y="416656"/>
                  </a:lnTo>
                  <a:lnTo>
                    <a:pt x="734530" y="325629"/>
                  </a:lnTo>
                  <a:lnTo>
                    <a:pt x="734762" y="391711"/>
                  </a:lnTo>
                  <a:lnTo>
                    <a:pt x="734994" y="319130"/>
                  </a:lnTo>
                  <a:lnTo>
                    <a:pt x="735225" y="367285"/>
                  </a:lnTo>
                  <a:lnTo>
                    <a:pt x="735456" y="276442"/>
                  </a:lnTo>
                  <a:lnTo>
                    <a:pt x="735687" y="280176"/>
                  </a:lnTo>
                  <a:lnTo>
                    <a:pt x="735917" y="348784"/>
                  </a:lnTo>
                  <a:lnTo>
                    <a:pt x="736147" y="283935"/>
                  </a:lnTo>
                  <a:lnTo>
                    <a:pt x="736377" y="350687"/>
                  </a:lnTo>
                  <a:lnTo>
                    <a:pt x="736607" y="234059"/>
                  </a:lnTo>
                  <a:lnTo>
                    <a:pt x="736836" y="360158"/>
                  </a:lnTo>
                  <a:lnTo>
                    <a:pt x="737065" y="314447"/>
                  </a:lnTo>
                  <a:lnTo>
                    <a:pt x="737521" y="267386"/>
                  </a:lnTo>
                  <a:lnTo>
                    <a:pt x="737749" y="405775"/>
                  </a:lnTo>
                  <a:lnTo>
                    <a:pt x="737977" y="522434"/>
                  </a:lnTo>
                  <a:lnTo>
                    <a:pt x="738204" y="292882"/>
                  </a:lnTo>
                  <a:lnTo>
                    <a:pt x="738431" y="321224"/>
                  </a:lnTo>
                  <a:lnTo>
                    <a:pt x="738658" y="310199"/>
                  </a:lnTo>
                  <a:lnTo>
                    <a:pt x="738884" y="370705"/>
                  </a:lnTo>
                  <a:lnTo>
                    <a:pt x="739110" y="352576"/>
                  </a:lnTo>
                  <a:lnTo>
                    <a:pt x="739336" y="329598"/>
                  </a:lnTo>
                  <a:lnTo>
                    <a:pt x="739787" y="274370"/>
                  </a:lnTo>
                  <a:lnTo>
                    <a:pt x="740012" y="367143"/>
                  </a:lnTo>
                  <a:lnTo>
                    <a:pt x="740237" y="329166"/>
                  </a:lnTo>
                  <a:lnTo>
                    <a:pt x="740461" y="364490"/>
                  </a:lnTo>
                  <a:lnTo>
                    <a:pt x="740685" y="277842"/>
                  </a:lnTo>
                  <a:lnTo>
                    <a:pt x="741132" y="436468"/>
                  </a:lnTo>
                  <a:lnTo>
                    <a:pt x="741355" y="429647"/>
                  </a:lnTo>
                  <a:lnTo>
                    <a:pt x="741578" y="282865"/>
                  </a:lnTo>
                  <a:lnTo>
                    <a:pt x="742023" y="385098"/>
                  </a:lnTo>
                  <a:lnTo>
                    <a:pt x="742245" y="302998"/>
                  </a:lnTo>
                  <a:lnTo>
                    <a:pt x="742688" y="365660"/>
                  </a:lnTo>
                  <a:lnTo>
                    <a:pt x="742909" y="302379"/>
                  </a:lnTo>
                  <a:lnTo>
                    <a:pt x="743130" y="332838"/>
                  </a:lnTo>
                  <a:lnTo>
                    <a:pt x="743351" y="324178"/>
                  </a:lnTo>
                  <a:lnTo>
                    <a:pt x="743571" y="383178"/>
                  </a:lnTo>
                  <a:lnTo>
                    <a:pt x="744011" y="296722"/>
                  </a:lnTo>
                  <a:lnTo>
                    <a:pt x="744230" y="330910"/>
                  </a:lnTo>
                  <a:lnTo>
                    <a:pt x="744449" y="302429"/>
                  </a:lnTo>
                  <a:lnTo>
                    <a:pt x="744887" y="349320"/>
                  </a:lnTo>
                  <a:lnTo>
                    <a:pt x="745105" y="337424"/>
                  </a:lnTo>
                  <a:lnTo>
                    <a:pt x="745541" y="300111"/>
                  </a:lnTo>
                  <a:lnTo>
                    <a:pt x="745758" y="296326"/>
                  </a:lnTo>
                  <a:lnTo>
                    <a:pt x="746409" y="328763"/>
                  </a:lnTo>
                  <a:lnTo>
                    <a:pt x="746626" y="330126"/>
                  </a:lnTo>
                  <a:lnTo>
                    <a:pt x="746842" y="507602"/>
                  </a:lnTo>
                  <a:lnTo>
                    <a:pt x="747058" y="339582"/>
                  </a:lnTo>
                  <a:lnTo>
                    <a:pt x="747273" y="351532"/>
                  </a:lnTo>
                  <a:lnTo>
                    <a:pt x="747489" y="336298"/>
                  </a:lnTo>
                  <a:lnTo>
                    <a:pt x="747704" y="493212"/>
                  </a:lnTo>
                  <a:lnTo>
                    <a:pt x="747918" y="362858"/>
                  </a:lnTo>
                  <a:lnTo>
                    <a:pt x="748133" y="376492"/>
                  </a:lnTo>
                  <a:lnTo>
                    <a:pt x="748347" y="297177"/>
                  </a:lnTo>
                  <a:lnTo>
                    <a:pt x="748561" y="319967"/>
                  </a:lnTo>
                  <a:lnTo>
                    <a:pt x="748775" y="364657"/>
                  </a:lnTo>
                  <a:lnTo>
                    <a:pt x="749201" y="337219"/>
                  </a:lnTo>
                  <a:lnTo>
                    <a:pt x="749414" y="360187"/>
                  </a:lnTo>
                  <a:lnTo>
                    <a:pt x="749627" y="310626"/>
                  </a:lnTo>
                  <a:lnTo>
                    <a:pt x="749839" y="321619"/>
                  </a:lnTo>
                  <a:lnTo>
                    <a:pt x="750051" y="359866"/>
                  </a:lnTo>
                  <a:lnTo>
                    <a:pt x="750263" y="241874"/>
                  </a:lnTo>
                  <a:lnTo>
                    <a:pt x="750686" y="329138"/>
                  </a:lnTo>
                  <a:lnTo>
                    <a:pt x="750897" y="348928"/>
                  </a:lnTo>
                  <a:lnTo>
                    <a:pt x="751108" y="480914"/>
                  </a:lnTo>
                  <a:lnTo>
                    <a:pt x="751318" y="294239"/>
                  </a:lnTo>
                  <a:lnTo>
                    <a:pt x="751528" y="310011"/>
                  </a:lnTo>
                  <a:lnTo>
                    <a:pt x="751738" y="429001"/>
                  </a:lnTo>
                  <a:lnTo>
                    <a:pt x="751948" y="280153"/>
                  </a:lnTo>
                  <a:lnTo>
                    <a:pt x="752158" y="316525"/>
                  </a:lnTo>
                  <a:lnTo>
                    <a:pt x="752367" y="389926"/>
                  </a:lnTo>
                  <a:lnTo>
                    <a:pt x="752576" y="330012"/>
                  </a:lnTo>
                  <a:lnTo>
                    <a:pt x="752785" y="362943"/>
                  </a:lnTo>
                  <a:lnTo>
                    <a:pt x="752993" y="329892"/>
                  </a:lnTo>
                  <a:lnTo>
                    <a:pt x="753201" y="302406"/>
                  </a:lnTo>
                  <a:lnTo>
                    <a:pt x="753409" y="397335"/>
                  </a:lnTo>
                  <a:lnTo>
                    <a:pt x="753617" y="313396"/>
                  </a:lnTo>
                  <a:lnTo>
                    <a:pt x="753824" y="323233"/>
                  </a:lnTo>
                  <a:lnTo>
                    <a:pt x="754239" y="421536"/>
                  </a:lnTo>
                  <a:lnTo>
                    <a:pt x="754445" y="357458"/>
                  </a:lnTo>
                  <a:lnTo>
                    <a:pt x="754652" y="331677"/>
                  </a:lnTo>
                  <a:lnTo>
                    <a:pt x="754858" y="351608"/>
                  </a:lnTo>
                  <a:lnTo>
                    <a:pt x="755064" y="377946"/>
                  </a:lnTo>
                  <a:lnTo>
                    <a:pt x="755269" y="339378"/>
                  </a:lnTo>
                  <a:lnTo>
                    <a:pt x="755680" y="353737"/>
                  </a:lnTo>
                  <a:lnTo>
                    <a:pt x="755885" y="317596"/>
                  </a:lnTo>
                  <a:lnTo>
                    <a:pt x="756294" y="290702"/>
                  </a:lnTo>
                  <a:lnTo>
                    <a:pt x="756498" y="310913"/>
                  </a:lnTo>
                  <a:lnTo>
                    <a:pt x="756702" y="326893"/>
                  </a:lnTo>
                  <a:lnTo>
                    <a:pt x="756906" y="365605"/>
                  </a:lnTo>
                  <a:lnTo>
                    <a:pt x="757110" y="143855"/>
                  </a:lnTo>
                  <a:lnTo>
                    <a:pt x="757313" y="383276"/>
                  </a:lnTo>
                  <a:lnTo>
                    <a:pt x="757516" y="384028"/>
                  </a:lnTo>
                  <a:lnTo>
                    <a:pt x="757921" y="284196"/>
                  </a:lnTo>
                  <a:lnTo>
                    <a:pt x="758124" y="313478"/>
                  </a:lnTo>
                  <a:lnTo>
                    <a:pt x="758527" y="376225"/>
                  </a:lnTo>
                  <a:lnTo>
                    <a:pt x="758729" y="347484"/>
                  </a:lnTo>
                  <a:lnTo>
                    <a:pt x="759131" y="314516"/>
                  </a:lnTo>
                  <a:lnTo>
                    <a:pt x="759332" y="620834"/>
                  </a:lnTo>
                  <a:lnTo>
                    <a:pt x="759533" y="437151"/>
                  </a:lnTo>
                  <a:lnTo>
                    <a:pt x="759733" y="310507"/>
                  </a:lnTo>
                  <a:lnTo>
                    <a:pt x="759933" y="321417"/>
                  </a:lnTo>
                  <a:lnTo>
                    <a:pt x="760133" y="358064"/>
                  </a:lnTo>
                  <a:lnTo>
                    <a:pt x="760333" y="434956"/>
                  </a:lnTo>
                  <a:lnTo>
                    <a:pt x="760532" y="329228"/>
                  </a:lnTo>
                  <a:lnTo>
                    <a:pt x="760732" y="428011"/>
                  </a:lnTo>
                  <a:lnTo>
                    <a:pt x="760931" y="290137"/>
                  </a:lnTo>
                  <a:lnTo>
                    <a:pt x="761129" y="383150"/>
                  </a:lnTo>
                  <a:lnTo>
                    <a:pt x="761526" y="379151"/>
                  </a:lnTo>
                  <a:lnTo>
                    <a:pt x="761724" y="365843"/>
                  </a:lnTo>
                  <a:lnTo>
                    <a:pt x="762120" y="303787"/>
                  </a:lnTo>
                  <a:lnTo>
                    <a:pt x="762317" y="319753"/>
                  </a:lnTo>
                  <a:lnTo>
                    <a:pt x="762908" y="261453"/>
                  </a:lnTo>
                  <a:lnTo>
                    <a:pt x="763104" y="318992"/>
                  </a:lnTo>
                  <a:lnTo>
                    <a:pt x="763497" y="353604"/>
                  </a:lnTo>
                  <a:lnTo>
                    <a:pt x="763693" y="311246"/>
                  </a:lnTo>
                  <a:lnTo>
                    <a:pt x="763888" y="339279"/>
                  </a:lnTo>
                  <a:lnTo>
                    <a:pt x="764084" y="260497"/>
                  </a:lnTo>
                  <a:lnTo>
                    <a:pt x="764279" y="322775"/>
                  </a:lnTo>
                  <a:lnTo>
                    <a:pt x="764474" y="322485"/>
                  </a:lnTo>
                  <a:lnTo>
                    <a:pt x="764863" y="362678"/>
                  </a:lnTo>
                  <a:lnTo>
                    <a:pt x="765057" y="299685"/>
                  </a:lnTo>
                  <a:lnTo>
                    <a:pt x="765251" y="392890"/>
                  </a:lnTo>
                  <a:lnTo>
                    <a:pt x="765638" y="323829"/>
                  </a:lnTo>
                  <a:lnTo>
                    <a:pt x="765832" y="343776"/>
                  </a:lnTo>
                  <a:lnTo>
                    <a:pt x="766025" y="340905"/>
                  </a:lnTo>
                  <a:lnTo>
                    <a:pt x="766218" y="315365"/>
                  </a:lnTo>
                  <a:lnTo>
                    <a:pt x="766410" y="388087"/>
                  </a:lnTo>
                  <a:lnTo>
                    <a:pt x="766603" y="364056"/>
                  </a:lnTo>
                  <a:lnTo>
                    <a:pt x="766987" y="324975"/>
                  </a:lnTo>
                  <a:lnTo>
                    <a:pt x="767179" y="420821"/>
                  </a:lnTo>
                  <a:lnTo>
                    <a:pt x="767371" y="343113"/>
                  </a:lnTo>
                  <a:lnTo>
                    <a:pt x="767562" y="353146"/>
                  </a:lnTo>
                  <a:lnTo>
                    <a:pt x="767944" y="302534"/>
                  </a:lnTo>
                  <a:lnTo>
                    <a:pt x="768135" y="434902"/>
                  </a:lnTo>
                  <a:lnTo>
                    <a:pt x="768326" y="333050"/>
                  </a:lnTo>
                  <a:lnTo>
                    <a:pt x="768516" y="473621"/>
                  </a:lnTo>
                  <a:lnTo>
                    <a:pt x="768706" y="365108"/>
                  </a:lnTo>
                  <a:lnTo>
                    <a:pt x="768896" y="334757"/>
                  </a:lnTo>
                  <a:lnTo>
                    <a:pt x="769086" y="377756"/>
                  </a:lnTo>
                  <a:lnTo>
                    <a:pt x="769275" y="300864"/>
                  </a:lnTo>
                  <a:lnTo>
                    <a:pt x="769465" y="313892"/>
                  </a:lnTo>
                  <a:lnTo>
                    <a:pt x="769654" y="308435"/>
                  </a:lnTo>
                  <a:lnTo>
                    <a:pt x="770031" y="378814"/>
                  </a:lnTo>
                  <a:lnTo>
                    <a:pt x="770220" y="319192"/>
                  </a:lnTo>
                  <a:lnTo>
                    <a:pt x="770596" y="300830"/>
                  </a:lnTo>
                  <a:lnTo>
                    <a:pt x="770784" y="396512"/>
                  </a:lnTo>
                  <a:lnTo>
                    <a:pt x="770971" y="440737"/>
                  </a:lnTo>
                  <a:lnTo>
                    <a:pt x="771159" y="293714"/>
                  </a:lnTo>
                  <a:lnTo>
                    <a:pt x="771533" y="317273"/>
                  </a:lnTo>
                  <a:lnTo>
                    <a:pt x="771720" y="352718"/>
                  </a:lnTo>
                  <a:lnTo>
                    <a:pt x="771906" y="338125"/>
                  </a:lnTo>
                  <a:lnTo>
                    <a:pt x="772279" y="438325"/>
                  </a:lnTo>
                  <a:lnTo>
                    <a:pt x="772465" y="406223"/>
                  </a:lnTo>
                  <a:lnTo>
                    <a:pt x="772836" y="406520"/>
                  </a:lnTo>
                  <a:lnTo>
                    <a:pt x="773022" y="336749"/>
                  </a:lnTo>
                  <a:lnTo>
                    <a:pt x="773207" y="373668"/>
                  </a:lnTo>
                  <a:lnTo>
                    <a:pt x="773392" y="481539"/>
                  </a:lnTo>
                  <a:lnTo>
                    <a:pt x="773761" y="354390"/>
                  </a:lnTo>
                  <a:lnTo>
                    <a:pt x="773946" y="330935"/>
                  </a:lnTo>
                  <a:lnTo>
                    <a:pt x="774130" y="329570"/>
                  </a:lnTo>
                  <a:lnTo>
                    <a:pt x="774314" y="365782"/>
                  </a:lnTo>
                  <a:lnTo>
                    <a:pt x="774498" y="330084"/>
                  </a:lnTo>
                  <a:lnTo>
                    <a:pt x="774681" y="313652"/>
                  </a:lnTo>
                  <a:lnTo>
                    <a:pt x="774865" y="291764"/>
                  </a:lnTo>
                  <a:lnTo>
                    <a:pt x="775048" y="386030"/>
                  </a:lnTo>
                  <a:lnTo>
                    <a:pt x="775231" y="321754"/>
                  </a:lnTo>
                  <a:lnTo>
                    <a:pt x="775779" y="491371"/>
                  </a:lnTo>
                  <a:lnTo>
                    <a:pt x="775961" y="438687"/>
                  </a:lnTo>
                  <a:lnTo>
                    <a:pt x="776325" y="306367"/>
                  </a:lnTo>
                  <a:lnTo>
                    <a:pt x="776506" y="314419"/>
                  </a:lnTo>
                  <a:lnTo>
                    <a:pt x="776688" y="327563"/>
                  </a:lnTo>
                  <a:lnTo>
                    <a:pt x="776869" y="427712"/>
                  </a:lnTo>
                  <a:lnTo>
                    <a:pt x="777050" y="290295"/>
                  </a:lnTo>
                  <a:lnTo>
                    <a:pt x="777231" y="324702"/>
                  </a:lnTo>
                  <a:lnTo>
                    <a:pt x="777412" y="375253"/>
                  </a:lnTo>
                  <a:lnTo>
                    <a:pt x="777773" y="293476"/>
                  </a:lnTo>
                  <a:lnTo>
                    <a:pt x="777953" y="386948"/>
                  </a:lnTo>
                  <a:lnTo>
                    <a:pt x="778133" y="337551"/>
                  </a:lnTo>
                  <a:lnTo>
                    <a:pt x="778671" y="441666"/>
                  </a:lnTo>
                  <a:lnTo>
                    <a:pt x="778850" y="458188"/>
                  </a:lnTo>
                  <a:lnTo>
                    <a:pt x="779029" y="283510"/>
                  </a:lnTo>
                  <a:lnTo>
                    <a:pt x="779208" y="490668"/>
                  </a:lnTo>
                  <a:lnTo>
                    <a:pt x="779387" y="361478"/>
                  </a:lnTo>
                  <a:lnTo>
                    <a:pt x="779565" y="394681"/>
                  </a:lnTo>
                  <a:lnTo>
                    <a:pt x="779921" y="139704"/>
                  </a:lnTo>
                  <a:lnTo>
                    <a:pt x="780099" y="365575"/>
                  </a:lnTo>
                  <a:lnTo>
                    <a:pt x="780277" y="306755"/>
                  </a:lnTo>
                  <a:lnTo>
                    <a:pt x="780809" y="400235"/>
                  </a:lnTo>
                  <a:lnTo>
                    <a:pt x="780986" y="384252"/>
                  </a:lnTo>
                  <a:lnTo>
                    <a:pt x="781163" y="355221"/>
                  </a:lnTo>
                  <a:lnTo>
                    <a:pt x="781339" y="446559"/>
                  </a:lnTo>
                  <a:lnTo>
                    <a:pt x="781515" y="311665"/>
                  </a:lnTo>
                  <a:lnTo>
                    <a:pt x="781692" y="328641"/>
                  </a:lnTo>
                  <a:lnTo>
                    <a:pt x="781868" y="327356"/>
                  </a:lnTo>
                  <a:lnTo>
                    <a:pt x="782219" y="409470"/>
                  </a:lnTo>
                  <a:lnTo>
                    <a:pt x="782395" y="342828"/>
                  </a:lnTo>
                  <a:lnTo>
                    <a:pt x="782570" y="351447"/>
                  </a:lnTo>
                  <a:lnTo>
                    <a:pt x="783095" y="285304"/>
                  </a:lnTo>
                  <a:lnTo>
                    <a:pt x="783269" y="415093"/>
                  </a:lnTo>
                  <a:lnTo>
                    <a:pt x="783618" y="430052"/>
                  </a:lnTo>
                  <a:lnTo>
                    <a:pt x="783792" y="331293"/>
                  </a:lnTo>
                  <a:lnTo>
                    <a:pt x="783966" y="355325"/>
                  </a:lnTo>
                  <a:lnTo>
                    <a:pt x="784140" y="386296"/>
                  </a:lnTo>
                  <a:lnTo>
                    <a:pt x="784487" y="357965"/>
                  </a:lnTo>
                  <a:lnTo>
                    <a:pt x="784660" y="312757"/>
                  </a:lnTo>
                  <a:lnTo>
                    <a:pt x="784833" y="306937"/>
                  </a:lnTo>
                  <a:lnTo>
                    <a:pt x="785006" y="402621"/>
                  </a:lnTo>
                  <a:lnTo>
                    <a:pt x="785178" y="350573"/>
                  </a:lnTo>
                  <a:lnTo>
                    <a:pt x="785351" y="355068"/>
                  </a:lnTo>
                  <a:lnTo>
                    <a:pt x="785695" y="441508"/>
                  </a:lnTo>
                  <a:lnTo>
                    <a:pt x="785867" y="304213"/>
                  </a:lnTo>
                  <a:lnTo>
                    <a:pt x="786039" y="465143"/>
                  </a:lnTo>
                  <a:lnTo>
                    <a:pt x="786724" y="322058"/>
                  </a:lnTo>
                  <a:lnTo>
                    <a:pt x="786895" y="386218"/>
                  </a:lnTo>
                  <a:lnTo>
                    <a:pt x="787066" y="335905"/>
                  </a:lnTo>
                  <a:lnTo>
                    <a:pt x="787407" y="394975"/>
                  </a:lnTo>
                  <a:lnTo>
                    <a:pt x="787577" y="479393"/>
                  </a:lnTo>
                  <a:lnTo>
                    <a:pt x="787917" y="335366"/>
                  </a:lnTo>
                  <a:lnTo>
                    <a:pt x="788087" y="425269"/>
                  </a:lnTo>
                  <a:lnTo>
                    <a:pt x="788256" y="335899"/>
                  </a:lnTo>
                  <a:lnTo>
                    <a:pt x="788426" y="310794"/>
                  </a:lnTo>
                  <a:lnTo>
                    <a:pt x="788764" y="375886"/>
                  </a:lnTo>
                  <a:lnTo>
                    <a:pt x="788933" y="422949"/>
                  </a:lnTo>
                  <a:lnTo>
                    <a:pt x="789607" y="335098"/>
                  </a:lnTo>
                  <a:lnTo>
                    <a:pt x="789775" y="416035"/>
                  </a:lnTo>
                  <a:lnTo>
                    <a:pt x="789943" y="377852"/>
                  </a:lnTo>
                  <a:lnTo>
                    <a:pt x="790111" y="461918"/>
                  </a:lnTo>
                  <a:lnTo>
                    <a:pt x="790278" y="410122"/>
                  </a:lnTo>
                  <a:lnTo>
                    <a:pt x="790446" y="369372"/>
                  </a:lnTo>
                  <a:lnTo>
                    <a:pt x="790780" y="397874"/>
                  </a:lnTo>
                  <a:lnTo>
                    <a:pt x="790947" y="344252"/>
                  </a:lnTo>
                  <a:lnTo>
                    <a:pt x="791114" y="323719"/>
                  </a:lnTo>
                  <a:lnTo>
                    <a:pt x="791779" y="370252"/>
                  </a:lnTo>
                  <a:lnTo>
                    <a:pt x="791945" y="374664"/>
                  </a:lnTo>
                  <a:lnTo>
                    <a:pt x="792111" y="433920"/>
                  </a:lnTo>
                  <a:lnTo>
                    <a:pt x="792442" y="349547"/>
                  </a:lnTo>
                  <a:lnTo>
                    <a:pt x="792607" y="419559"/>
                  </a:lnTo>
                  <a:lnTo>
                    <a:pt x="792772" y="293569"/>
                  </a:lnTo>
                  <a:lnTo>
                    <a:pt x="793102" y="436827"/>
                  </a:lnTo>
                  <a:lnTo>
                    <a:pt x="793267" y="367407"/>
                  </a:lnTo>
                  <a:lnTo>
                    <a:pt x="793595" y="383356"/>
                  </a:lnTo>
                  <a:lnTo>
                    <a:pt x="793760" y="311764"/>
                  </a:lnTo>
                  <a:lnTo>
                    <a:pt x="793924" y="349576"/>
                  </a:lnTo>
                  <a:lnTo>
                    <a:pt x="794088" y="319114"/>
                  </a:lnTo>
                  <a:lnTo>
                    <a:pt x="794251" y="318212"/>
                  </a:lnTo>
                  <a:lnTo>
                    <a:pt x="794578" y="501686"/>
                  </a:lnTo>
                  <a:lnTo>
                    <a:pt x="794742" y="327963"/>
                  </a:lnTo>
                  <a:lnTo>
                    <a:pt x="795393" y="469008"/>
                  </a:lnTo>
                  <a:lnTo>
                    <a:pt x="795555" y="347799"/>
                  </a:lnTo>
                  <a:lnTo>
                    <a:pt x="795718" y="449139"/>
                  </a:lnTo>
                  <a:lnTo>
                    <a:pt x="796042" y="348229"/>
                  </a:lnTo>
                  <a:lnTo>
                    <a:pt x="796204" y="422639"/>
                  </a:lnTo>
                  <a:lnTo>
                    <a:pt x="796365" y="299774"/>
                  </a:lnTo>
                  <a:lnTo>
                    <a:pt x="796527" y="511049"/>
                  </a:lnTo>
                  <a:lnTo>
                    <a:pt x="796688" y="379426"/>
                  </a:lnTo>
                  <a:lnTo>
                    <a:pt x="796850" y="342962"/>
                  </a:lnTo>
                  <a:lnTo>
                    <a:pt x="797011" y="338576"/>
                  </a:lnTo>
                  <a:lnTo>
                    <a:pt x="797172" y="529252"/>
                  </a:lnTo>
                  <a:lnTo>
                    <a:pt x="797493" y="413078"/>
                  </a:lnTo>
                  <a:lnTo>
                    <a:pt x="797653" y="453471"/>
                  </a:lnTo>
                  <a:lnTo>
                    <a:pt x="797974" y="327799"/>
                  </a:lnTo>
                  <a:lnTo>
                    <a:pt x="798134" y="359271"/>
                  </a:lnTo>
                  <a:lnTo>
                    <a:pt x="798294" y="366434"/>
                  </a:lnTo>
                  <a:lnTo>
                    <a:pt x="798613" y="341329"/>
                  </a:lnTo>
                  <a:lnTo>
                    <a:pt x="798932" y="394228"/>
                  </a:lnTo>
                  <a:lnTo>
                    <a:pt x="799091" y="439513"/>
                  </a:lnTo>
                  <a:lnTo>
                    <a:pt x="799250" y="300006"/>
                  </a:lnTo>
                  <a:lnTo>
                    <a:pt x="799568" y="471733"/>
                  </a:lnTo>
                  <a:lnTo>
                    <a:pt x="799726" y="360590"/>
                  </a:lnTo>
                  <a:lnTo>
                    <a:pt x="799885" y="426409"/>
                  </a:lnTo>
                  <a:lnTo>
                    <a:pt x="800043" y="141880"/>
                  </a:lnTo>
                  <a:lnTo>
                    <a:pt x="800359" y="310468"/>
                  </a:lnTo>
                  <a:lnTo>
                    <a:pt x="800517" y="335538"/>
                  </a:lnTo>
                  <a:lnTo>
                    <a:pt x="800832" y="474312"/>
                  </a:lnTo>
                  <a:lnTo>
                    <a:pt x="800989" y="321437"/>
                  </a:lnTo>
                  <a:lnTo>
                    <a:pt x="801147" y="365594"/>
                  </a:lnTo>
                  <a:lnTo>
                    <a:pt x="801304" y="405583"/>
                  </a:lnTo>
                  <a:lnTo>
                    <a:pt x="801461" y="532074"/>
                  </a:lnTo>
                  <a:lnTo>
                    <a:pt x="801617" y="324680"/>
                  </a:lnTo>
                  <a:lnTo>
                    <a:pt x="801774" y="345590"/>
                  </a:lnTo>
                  <a:lnTo>
                    <a:pt x="801931" y="419731"/>
                  </a:lnTo>
                  <a:lnTo>
                    <a:pt x="802399" y="341386"/>
                  </a:lnTo>
                  <a:lnTo>
                    <a:pt x="802555" y="355893"/>
                  </a:lnTo>
                  <a:lnTo>
                    <a:pt x="802711" y="379004"/>
                  </a:lnTo>
                  <a:lnTo>
                    <a:pt x="802867" y="361119"/>
                  </a:lnTo>
                  <a:lnTo>
                    <a:pt x="803178" y="558905"/>
                  </a:lnTo>
                  <a:lnTo>
                    <a:pt x="803333" y="345343"/>
                  </a:lnTo>
                  <a:lnTo>
                    <a:pt x="803488" y="434264"/>
                  </a:lnTo>
                  <a:lnTo>
                    <a:pt x="803952" y="295113"/>
                  </a:lnTo>
                  <a:lnTo>
                    <a:pt x="804107" y="311531"/>
                  </a:lnTo>
                  <a:lnTo>
                    <a:pt x="804261" y="365160"/>
                  </a:lnTo>
                  <a:lnTo>
                    <a:pt x="804724" y="358752"/>
                  </a:lnTo>
                  <a:lnTo>
                    <a:pt x="804877" y="398656"/>
                  </a:lnTo>
                  <a:lnTo>
                    <a:pt x="805031" y="376264"/>
                  </a:lnTo>
                  <a:lnTo>
                    <a:pt x="805338" y="397641"/>
                  </a:lnTo>
                  <a:lnTo>
                    <a:pt x="805491" y="342662"/>
                  </a:lnTo>
                  <a:lnTo>
                    <a:pt x="805644" y="334110"/>
                  </a:lnTo>
                  <a:lnTo>
                    <a:pt x="805950" y="431131"/>
                  </a:lnTo>
                  <a:lnTo>
                    <a:pt x="806103" y="390560"/>
                  </a:lnTo>
                  <a:lnTo>
                    <a:pt x="806256" y="409753"/>
                  </a:lnTo>
                  <a:lnTo>
                    <a:pt x="806408" y="380036"/>
                  </a:lnTo>
                  <a:lnTo>
                    <a:pt x="806560" y="476905"/>
                  </a:lnTo>
                  <a:lnTo>
                    <a:pt x="806865" y="388266"/>
                  </a:lnTo>
                  <a:lnTo>
                    <a:pt x="807017" y="284960"/>
                  </a:lnTo>
                  <a:lnTo>
                    <a:pt x="807320" y="441146"/>
                  </a:lnTo>
                  <a:lnTo>
                    <a:pt x="807623" y="364212"/>
                  </a:lnTo>
                  <a:lnTo>
                    <a:pt x="807774" y="352918"/>
                  </a:lnTo>
                  <a:lnTo>
                    <a:pt x="807925" y="424764"/>
                  </a:lnTo>
                  <a:lnTo>
                    <a:pt x="808076" y="329152"/>
                  </a:lnTo>
                  <a:lnTo>
                    <a:pt x="808227" y="416906"/>
                  </a:lnTo>
                  <a:lnTo>
                    <a:pt x="808378" y="354832"/>
                  </a:lnTo>
                  <a:lnTo>
                    <a:pt x="808679" y="324025"/>
                  </a:lnTo>
                  <a:lnTo>
                    <a:pt x="808979" y="361723"/>
                  </a:lnTo>
                  <a:lnTo>
                    <a:pt x="809129" y="489023"/>
                  </a:lnTo>
                  <a:lnTo>
                    <a:pt x="809429" y="317267"/>
                  </a:lnTo>
                  <a:lnTo>
                    <a:pt x="809728" y="360926"/>
                  </a:lnTo>
                  <a:lnTo>
                    <a:pt x="809878" y="366346"/>
                  </a:lnTo>
                  <a:lnTo>
                    <a:pt x="810325" y="274685"/>
                  </a:lnTo>
                  <a:lnTo>
                    <a:pt x="810474" y="539256"/>
                  </a:lnTo>
                  <a:lnTo>
                    <a:pt x="810623" y="358775"/>
                  </a:lnTo>
                  <a:lnTo>
                    <a:pt x="810771" y="339901"/>
                  </a:lnTo>
                  <a:lnTo>
                    <a:pt x="810920" y="429339"/>
                  </a:lnTo>
                  <a:lnTo>
                    <a:pt x="811216" y="372426"/>
                  </a:lnTo>
                  <a:lnTo>
                    <a:pt x="811365" y="444552"/>
                  </a:lnTo>
                  <a:lnTo>
                    <a:pt x="811513" y="314607"/>
                  </a:lnTo>
                  <a:lnTo>
                    <a:pt x="811660" y="483088"/>
                  </a:lnTo>
                  <a:lnTo>
                    <a:pt x="811956" y="365184"/>
                  </a:lnTo>
                  <a:lnTo>
                    <a:pt x="812103" y="412640"/>
                  </a:lnTo>
                  <a:lnTo>
                    <a:pt x="812545" y="302116"/>
                  </a:lnTo>
                  <a:lnTo>
                    <a:pt x="812692" y="317220"/>
                  </a:lnTo>
                  <a:lnTo>
                    <a:pt x="812839" y="351535"/>
                  </a:lnTo>
                  <a:lnTo>
                    <a:pt x="813278" y="329277"/>
                  </a:lnTo>
                  <a:lnTo>
                    <a:pt x="813425" y="325033"/>
                  </a:lnTo>
                  <a:lnTo>
                    <a:pt x="813571" y="397030"/>
                  </a:lnTo>
                  <a:lnTo>
                    <a:pt x="813717" y="312468"/>
                  </a:lnTo>
                  <a:lnTo>
                    <a:pt x="814009" y="342133"/>
                  </a:lnTo>
                  <a:lnTo>
                    <a:pt x="814154" y="434454"/>
                  </a:lnTo>
                  <a:lnTo>
                    <a:pt x="814300" y="314409"/>
                  </a:lnTo>
                  <a:lnTo>
                    <a:pt x="814445" y="470859"/>
                  </a:lnTo>
                  <a:lnTo>
                    <a:pt x="814736" y="463797"/>
                  </a:lnTo>
                  <a:lnTo>
                    <a:pt x="814881" y="410555"/>
                  </a:lnTo>
                  <a:lnTo>
                    <a:pt x="815171" y="440317"/>
                  </a:lnTo>
                  <a:lnTo>
                    <a:pt x="815460" y="303828"/>
                  </a:lnTo>
                  <a:lnTo>
                    <a:pt x="815605" y="301400"/>
                  </a:lnTo>
                  <a:lnTo>
                    <a:pt x="815749" y="379623"/>
                  </a:lnTo>
                  <a:lnTo>
                    <a:pt x="816181" y="295292"/>
                  </a:lnTo>
                  <a:lnTo>
                    <a:pt x="816325" y="313875"/>
                  </a:lnTo>
                  <a:lnTo>
                    <a:pt x="816899" y="422902"/>
                  </a:lnTo>
                  <a:lnTo>
                    <a:pt x="817043" y="337513"/>
                  </a:lnTo>
                  <a:lnTo>
                    <a:pt x="817186" y="442064"/>
                  </a:lnTo>
                  <a:lnTo>
                    <a:pt x="817614" y="387128"/>
                  </a:lnTo>
                  <a:lnTo>
                    <a:pt x="817757" y="404591"/>
                  </a:lnTo>
                  <a:lnTo>
                    <a:pt x="818042" y="138371"/>
                  </a:lnTo>
                  <a:lnTo>
                    <a:pt x="818327" y="380249"/>
                  </a:lnTo>
                  <a:lnTo>
                    <a:pt x="818469" y="349711"/>
                  </a:lnTo>
                  <a:lnTo>
                    <a:pt x="818894" y="535606"/>
                  </a:lnTo>
                  <a:lnTo>
                    <a:pt x="819036" y="292497"/>
                  </a:lnTo>
                  <a:lnTo>
                    <a:pt x="819177" y="348510"/>
                  </a:lnTo>
                  <a:lnTo>
                    <a:pt x="819319" y="414766"/>
                  </a:lnTo>
                  <a:lnTo>
                    <a:pt x="819742" y="302840"/>
                  </a:lnTo>
                  <a:lnTo>
                    <a:pt x="819883" y="368509"/>
                  </a:lnTo>
                  <a:lnTo>
                    <a:pt x="820024" y="351569"/>
                  </a:lnTo>
                  <a:lnTo>
                    <a:pt x="820164" y="314630"/>
                  </a:lnTo>
                  <a:lnTo>
                    <a:pt x="820305" y="694198"/>
                  </a:lnTo>
                  <a:lnTo>
                    <a:pt x="820585" y="334511"/>
                  </a:lnTo>
                  <a:lnTo>
                    <a:pt x="820726" y="300253"/>
                  </a:lnTo>
                  <a:lnTo>
                    <a:pt x="821285" y="477575"/>
                  </a:lnTo>
                  <a:lnTo>
                    <a:pt x="821425" y="438462"/>
                  </a:lnTo>
                  <a:lnTo>
                    <a:pt x="821982" y="327180"/>
                  </a:lnTo>
                  <a:lnTo>
                    <a:pt x="822121" y="368424"/>
                  </a:lnTo>
                  <a:lnTo>
                    <a:pt x="822399" y="535600"/>
                  </a:lnTo>
                  <a:lnTo>
                    <a:pt x="822538" y="284383"/>
                  </a:lnTo>
                  <a:lnTo>
                    <a:pt x="822677" y="293066"/>
                  </a:lnTo>
                  <a:lnTo>
                    <a:pt x="822815" y="323774"/>
                  </a:lnTo>
                  <a:lnTo>
                    <a:pt x="823092" y="291718"/>
                  </a:lnTo>
                  <a:lnTo>
                    <a:pt x="823368" y="399020"/>
                  </a:lnTo>
                  <a:lnTo>
                    <a:pt x="823506" y="467838"/>
                  </a:lnTo>
                  <a:lnTo>
                    <a:pt x="823781" y="309736"/>
                  </a:lnTo>
                  <a:lnTo>
                    <a:pt x="824056" y="606597"/>
                  </a:lnTo>
                  <a:lnTo>
                    <a:pt x="824194" y="395766"/>
                  </a:lnTo>
                  <a:lnTo>
                    <a:pt x="824331" y="460055"/>
                  </a:lnTo>
                  <a:lnTo>
                    <a:pt x="824605" y="358251"/>
                  </a:lnTo>
                  <a:lnTo>
                    <a:pt x="824879" y="369032"/>
                  </a:lnTo>
                  <a:lnTo>
                    <a:pt x="825016" y="316759"/>
                  </a:lnTo>
                  <a:lnTo>
                    <a:pt x="825152" y="310166"/>
                  </a:lnTo>
                  <a:lnTo>
                    <a:pt x="825289" y="442156"/>
                  </a:lnTo>
                  <a:lnTo>
                    <a:pt x="825562" y="352226"/>
                  </a:lnTo>
                  <a:lnTo>
                    <a:pt x="825698" y="403153"/>
                  </a:lnTo>
                  <a:lnTo>
                    <a:pt x="826106" y="335979"/>
                  </a:lnTo>
                  <a:lnTo>
                    <a:pt x="826242" y="355574"/>
                  </a:lnTo>
                  <a:lnTo>
                    <a:pt x="826377" y="328738"/>
                  </a:lnTo>
                  <a:lnTo>
                    <a:pt x="826648" y="433598"/>
                  </a:lnTo>
                  <a:lnTo>
                    <a:pt x="827054" y="307896"/>
                  </a:lnTo>
                  <a:lnTo>
                    <a:pt x="827189" y="348595"/>
                  </a:lnTo>
                  <a:lnTo>
                    <a:pt x="827324" y="293656"/>
                  </a:lnTo>
                  <a:lnTo>
                    <a:pt x="827458" y="392360"/>
                  </a:lnTo>
                  <a:lnTo>
                    <a:pt x="827728" y="331729"/>
                  </a:lnTo>
                  <a:lnTo>
                    <a:pt x="827862" y="410183"/>
                  </a:lnTo>
                  <a:lnTo>
                    <a:pt x="828399" y="317228"/>
                  </a:lnTo>
                  <a:lnTo>
                    <a:pt x="828533" y="363276"/>
                  </a:lnTo>
                  <a:lnTo>
                    <a:pt x="828934" y="308163"/>
                  </a:lnTo>
                  <a:lnTo>
                    <a:pt x="829201" y="374828"/>
                  </a:lnTo>
                  <a:lnTo>
                    <a:pt x="829334" y="402138"/>
                  </a:lnTo>
                  <a:lnTo>
                    <a:pt x="829600" y="316820"/>
                  </a:lnTo>
                  <a:lnTo>
                    <a:pt x="829866" y="400547"/>
                  </a:lnTo>
                  <a:lnTo>
                    <a:pt x="829999" y="380696"/>
                  </a:lnTo>
                  <a:lnTo>
                    <a:pt x="830397" y="441844"/>
                  </a:lnTo>
                  <a:lnTo>
                    <a:pt x="830529" y="306312"/>
                  </a:lnTo>
                  <a:lnTo>
                    <a:pt x="830662" y="406515"/>
                  </a:lnTo>
                  <a:lnTo>
                    <a:pt x="830794" y="345504"/>
                  </a:lnTo>
                  <a:lnTo>
                    <a:pt x="830926" y="326543"/>
                  </a:lnTo>
                  <a:lnTo>
                    <a:pt x="831058" y="431914"/>
                  </a:lnTo>
                  <a:lnTo>
                    <a:pt x="831321" y="385236"/>
                  </a:lnTo>
                  <a:lnTo>
                    <a:pt x="831453" y="539266"/>
                  </a:lnTo>
                  <a:lnTo>
                    <a:pt x="831716" y="300382"/>
                  </a:lnTo>
                  <a:lnTo>
                    <a:pt x="832110" y="364151"/>
                  </a:lnTo>
                  <a:lnTo>
                    <a:pt x="832241" y="403364"/>
                  </a:lnTo>
                  <a:lnTo>
                    <a:pt x="832503" y="339401"/>
                  </a:lnTo>
                  <a:lnTo>
                    <a:pt x="832764" y="362150"/>
                  </a:lnTo>
                  <a:lnTo>
                    <a:pt x="832895" y="311056"/>
                  </a:lnTo>
                  <a:lnTo>
                    <a:pt x="833025" y="296015"/>
                  </a:lnTo>
                  <a:lnTo>
                    <a:pt x="833156" y="507645"/>
                  </a:lnTo>
                  <a:lnTo>
                    <a:pt x="833546" y="368929"/>
                  </a:lnTo>
                  <a:lnTo>
                    <a:pt x="833676" y="371776"/>
                  </a:lnTo>
                  <a:lnTo>
                    <a:pt x="833936" y="404636"/>
                  </a:lnTo>
                  <a:lnTo>
                    <a:pt x="834065" y="329768"/>
                  </a:lnTo>
                  <a:lnTo>
                    <a:pt x="834195" y="355145"/>
                  </a:lnTo>
                  <a:lnTo>
                    <a:pt x="834324" y="140716"/>
                  </a:lnTo>
                  <a:lnTo>
                    <a:pt x="834841" y="418411"/>
                  </a:lnTo>
                  <a:lnTo>
                    <a:pt x="834970" y="318386"/>
                  </a:lnTo>
                  <a:lnTo>
                    <a:pt x="835099" y="406567"/>
                  </a:lnTo>
                  <a:lnTo>
                    <a:pt x="835357" y="416645"/>
                  </a:lnTo>
                  <a:lnTo>
                    <a:pt x="835485" y="297546"/>
                  </a:lnTo>
                  <a:lnTo>
                    <a:pt x="835614" y="332930"/>
                  </a:lnTo>
                  <a:lnTo>
                    <a:pt x="835742" y="388878"/>
                  </a:lnTo>
                  <a:lnTo>
                    <a:pt x="835999" y="443720"/>
                  </a:lnTo>
                  <a:lnTo>
                    <a:pt x="836255" y="295397"/>
                  </a:lnTo>
                  <a:lnTo>
                    <a:pt x="836383" y="322680"/>
                  </a:lnTo>
                  <a:lnTo>
                    <a:pt x="836510" y="339250"/>
                  </a:lnTo>
                  <a:lnTo>
                    <a:pt x="836766" y="330271"/>
                  </a:lnTo>
                  <a:lnTo>
                    <a:pt x="837148" y="427640"/>
                  </a:lnTo>
                  <a:lnTo>
                    <a:pt x="837275" y="392574"/>
                  </a:lnTo>
                  <a:lnTo>
                    <a:pt x="837530" y="491650"/>
                  </a:lnTo>
                  <a:lnTo>
                    <a:pt x="837657" y="316606"/>
                  </a:lnTo>
                  <a:lnTo>
                    <a:pt x="837783" y="365266"/>
                  </a:lnTo>
                  <a:lnTo>
                    <a:pt x="837910" y="358938"/>
                  </a:lnTo>
                  <a:lnTo>
                    <a:pt x="838163" y="442401"/>
                  </a:lnTo>
                  <a:lnTo>
                    <a:pt x="838290" y="320613"/>
                  </a:lnTo>
                  <a:lnTo>
                    <a:pt x="838543" y="399165"/>
                  </a:lnTo>
                  <a:lnTo>
                    <a:pt x="838669" y="333922"/>
                  </a:lnTo>
                  <a:lnTo>
                    <a:pt x="838921" y="409780"/>
                  </a:lnTo>
                  <a:lnTo>
                    <a:pt x="839047" y="300232"/>
                  </a:lnTo>
                  <a:lnTo>
                    <a:pt x="839299" y="303610"/>
                  </a:lnTo>
                  <a:lnTo>
                    <a:pt x="839424" y="353453"/>
                  </a:lnTo>
                  <a:lnTo>
                    <a:pt x="839801" y="442664"/>
                  </a:lnTo>
                  <a:lnTo>
                    <a:pt x="840051" y="301276"/>
                  </a:lnTo>
                  <a:lnTo>
                    <a:pt x="840176" y="349709"/>
                  </a:lnTo>
                  <a:lnTo>
                    <a:pt x="840301" y="402551"/>
                  </a:lnTo>
                  <a:lnTo>
                    <a:pt x="840426" y="298946"/>
                  </a:lnTo>
                  <a:lnTo>
                    <a:pt x="840676" y="327528"/>
                  </a:lnTo>
                  <a:lnTo>
                    <a:pt x="840800" y="319364"/>
                  </a:lnTo>
                  <a:lnTo>
                    <a:pt x="841422" y="427624"/>
                  </a:lnTo>
                  <a:lnTo>
                    <a:pt x="841546" y="387519"/>
                  </a:lnTo>
                  <a:lnTo>
                    <a:pt x="841794" y="329904"/>
                  </a:lnTo>
                  <a:lnTo>
                    <a:pt x="842166" y="409777"/>
                  </a:lnTo>
                  <a:lnTo>
                    <a:pt x="842289" y="389565"/>
                  </a:lnTo>
                  <a:lnTo>
                    <a:pt x="842413" y="314962"/>
                  </a:lnTo>
                  <a:lnTo>
                    <a:pt x="842536" y="399649"/>
                  </a:lnTo>
                  <a:lnTo>
                    <a:pt x="842906" y="320373"/>
                  </a:lnTo>
                  <a:lnTo>
                    <a:pt x="843029" y="343452"/>
                  </a:lnTo>
                  <a:lnTo>
                    <a:pt x="843275" y="397762"/>
                  </a:lnTo>
                  <a:lnTo>
                    <a:pt x="843520" y="310859"/>
                  </a:lnTo>
                  <a:lnTo>
                    <a:pt x="843643" y="374920"/>
                  </a:lnTo>
                  <a:lnTo>
                    <a:pt x="843765" y="316520"/>
                  </a:lnTo>
                  <a:lnTo>
                    <a:pt x="843887" y="554680"/>
                  </a:lnTo>
                  <a:lnTo>
                    <a:pt x="844376" y="326040"/>
                  </a:lnTo>
                  <a:lnTo>
                    <a:pt x="844498" y="320443"/>
                  </a:lnTo>
                  <a:lnTo>
                    <a:pt x="844620" y="465470"/>
                  </a:lnTo>
                  <a:lnTo>
                    <a:pt x="844985" y="328336"/>
                  </a:lnTo>
                  <a:lnTo>
                    <a:pt x="845107" y="316578"/>
                  </a:lnTo>
                  <a:lnTo>
                    <a:pt x="845350" y="274516"/>
                  </a:lnTo>
                  <a:lnTo>
                    <a:pt x="845713" y="398374"/>
                  </a:lnTo>
                  <a:lnTo>
                    <a:pt x="845834" y="355823"/>
                  </a:lnTo>
                  <a:lnTo>
                    <a:pt x="846076" y="404057"/>
                  </a:lnTo>
                  <a:lnTo>
                    <a:pt x="846438" y="349298"/>
                  </a:lnTo>
                  <a:lnTo>
                    <a:pt x="846559" y="372522"/>
                  </a:lnTo>
                  <a:lnTo>
                    <a:pt x="846679" y="329753"/>
                  </a:lnTo>
                  <a:lnTo>
                    <a:pt x="846800" y="486572"/>
                  </a:lnTo>
                  <a:lnTo>
                    <a:pt x="847160" y="378851"/>
                  </a:lnTo>
                  <a:lnTo>
                    <a:pt x="847280" y="342136"/>
                  </a:lnTo>
                  <a:lnTo>
                    <a:pt x="847400" y="302711"/>
                  </a:lnTo>
                  <a:lnTo>
                    <a:pt x="847640" y="509152"/>
                  </a:lnTo>
                  <a:lnTo>
                    <a:pt x="847879" y="305012"/>
                  </a:lnTo>
                  <a:lnTo>
                    <a:pt x="847998" y="393108"/>
                  </a:lnTo>
                  <a:lnTo>
                    <a:pt x="848356" y="332964"/>
                  </a:lnTo>
                  <a:lnTo>
                    <a:pt x="848595" y="358848"/>
                  </a:lnTo>
                  <a:lnTo>
                    <a:pt x="848714" y="370465"/>
                  </a:lnTo>
                  <a:lnTo>
                    <a:pt x="849189" y="143759"/>
                  </a:lnTo>
                  <a:lnTo>
                    <a:pt x="849308" y="369023"/>
                  </a:lnTo>
                  <a:lnTo>
                    <a:pt x="849426" y="334944"/>
                  </a:lnTo>
                  <a:lnTo>
                    <a:pt x="849781" y="281371"/>
                  </a:lnTo>
                  <a:lnTo>
                    <a:pt x="850017" y="450376"/>
                  </a:lnTo>
                  <a:lnTo>
                    <a:pt x="850135" y="327952"/>
                  </a:lnTo>
                  <a:lnTo>
                    <a:pt x="850253" y="329166"/>
                  </a:lnTo>
                  <a:lnTo>
                    <a:pt x="850724" y="464179"/>
                  </a:lnTo>
                  <a:lnTo>
                    <a:pt x="850842" y="376990"/>
                  </a:lnTo>
                  <a:lnTo>
                    <a:pt x="850959" y="351126"/>
                  </a:lnTo>
                  <a:lnTo>
                    <a:pt x="851077" y="373981"/>
                  </a:lnTo>
                  <a:lnTo>
                    <a:pt x="851545" y="288575"/>
                  </a:lnTo>
                  <a:lnTo>
                    <a:pt x="851662" y="366535"/>
                  </a:lnTo>
                  <a:lnTo>
                    <a:pt x="851896" y="279779"/>
                  </a:lnTo>
                  <a:lnTo>
                    <a:pt x="852129" y="428969"/>
                  </a:lnTo>
                  <a:lnTo>
                    <a:pt x="852246" y="283296"/>
                  </a:lnTo>
                  <a:lnTo>
                    <a:pt x="852362" y="297724"/>
                  </a:lnTo>
                  <a:lnTo>
                    <a:pt x="852828" y="438136"/>
                  </a:lnTo>
                  <a:lnTo>
                    <a:pt x="852944" y="405651"/>
                  </a:lnTo>
                  <a:lnTo>
                    <a:pt x="853060" y="333141"/>
                  </a:lnTo>
                  <a:lnTo>
                    <a:pt x="853291" y="462405"/>
                  </a:lnTo>
                  <a:lnTo>
                    <a:pt x="853639" y="304729"/>
                  </a:lnTo>
                  <a:lnTo>
                    <a:pt x="853754" y="339287"/>
                  </a:lnTo>
                  <a:lnTo>
                    <a:pt x="853870" y="416181"/>
                  </a:lnTo>
                  <a:lnTo>
                    <a:pt x="854331" y="304445"/>
                  </a:lnTo>
                  <a:lnTo>
                    <a:pt x="854446" y="377477"/>
                  </a:lnTo>
                  <a:lnTo>
                    <a:pt x="854561" y="332055"/>
                  </a:lnTo>
                  <a:lnTo>
                    <a:pt x="855135" y="482515"/>
                  </a:lnTo>
                  <a:lnTo>
                    <a:pt x="855249" y="325369"/>
                  </a:lnTo>
                  <a:lnTo>
                    <a:pt x="855821" y="440999"/>
                  </a:lnTo>
                  <a:lnTo>
                    <a:pt x="855935" y="433652"/>
                  </a:lnTo>
                  <a:lnTo>
                    <a:pt x="856049" y="305701"/>
                  </a:lnTo>
                  <a:lnTo>
                    <a:pt x="856390" y="446588"/>
                  </a:lnTo>
                  <a:lnTo>
                    <a:pt x="856618" y="390691"/>
                  </a:lnTo>
                  <a:lnTo>
                    <a:pt x="856731" y="312946"/>
                  </a:lnTo>
                  <a:lnTo>
                    <a:pt x="857185" y="445306"/>
                  </a:lnTo>
                  <a:lnTo>
                    <a:pt x="857298" y="437682"/>
                  </a:lnTo>
                  <a:lnTo>
                    <a:pt x="857411" y="341700"/>
                  </a:lnTo>
                  <a:lnTo>
                    <a:pt x="857637" y="379271"/>
                  </a:lnTo>
                  <a:lnTo>
                    <a:pt x="857863" y="335976"/>
                  </a:lnTo>
                  <a:lnTo>
                    <a:pt x="857975" y="361531"/>
                  </a:lnTo>
                  <a:lnTo>
                    <a:pt x="858088" y="462997"/>
                  </a:lnTo>
                  <a:lnTo>
                    <a:pt x="858762" y="315719"/>
                  </a:lnTo>
                  <a:lnTo>
                    <a:pt x="858874" y="395063"/>
                  </a:lnTo>
                  <a:lnTo>
                    <a:pt x="859210" y="435282"/>
                  </a:lnTo>
                  <a:lnTo>
                    <a:pt x="859322" y="282885"/>
                  </a:lnTo>
                  <a:lnTo>
                    <a:pt x="859434" y="400241"/>
                  </a:lnTo>
                  <a:lnTo>
                    <a:pt x="859546" y="303846"/>
                  </a:lnTo>
                  <a:lnTo>
                    <a:pt x="859880" y="389715"/>
                  </a:lnTo>
                  <a:lnTo>
                    <a:pt x="859992" y="293059"/>
                  </a:lnTo>
                  <a:lnTo>
                    <a:pt x="860214" y="328415"/>
                  </a:lnTo>
                  <a:lnTo>
                    <a:pt x="860326" y="342648"/>
                  </a:lnTo>
                  <a:lnTo>
                    <a:pt x="860659" y="427570"/>
                  </a:lnTo>
                  <a:lnTo>
                    <a:pt x="860770" y="291263"/>
                  </a:lnTo>
                  <a:lnTo>
                    <a:pt x="860880" y="319722"/>
                  </a:lnTo>
                  <a:lnTo>
                    <a:pt x="860991" y="340695"/>
                  </a:lnTo>
                  <a:lnTo>
                    <a:pt x="861102" y="323119"/>
                  </a:lnTo>
                  <a:lnTo>
                    <a:pt x="861323" y="409118"/>
                  </a:lnTo>
                  <a:lnTo>
                    <a:pt x="861654" y="334366"/>
                  </a:lnTo>
                  <a:lnTo>
                    <a:pt x="861764" y="319108"/>
                  </a:lnTo>
                  <a:lnTo>
                    <a:pt x="861874" y="425151"/>
                  </a:lnTo>
                  <a:lnTo>
                    <a:pt x="861985" y="295196"/>
                  </a:lnTo>
                  <a:lnTo>
                    <a:pt x="862315" y="315693"/>
                  </a:lnTo>
                  <a:lnTo>
                    <a:pt x="862424" y="374382"/>
                  </a:lnTo>
                  <a:lnTo>
                    <a:pt x="862863" y="143208"/>
                  </a:lnTo>
                  <a:lnTo>
                    <a:pt x="863082" y="477053"/>
                  </a:lnTo>
                  <a:lnTo>
                    <a:pt x="863191" y="328985"/>
                  </a:lnTo>
                  <a:lnTo>
                    <a:pt x="863628" y="390487"/>
                  </a:lnTo>
                  <a:lnTo>
                    <a:pt x="863737" y="348644"/>
                  </a:lnTo>
                  <a:lnTo>
                    <a:pt x="863846" y="343512"/>
                  </a:lnTo>
                  <a:lnTo>
                    <a:pt x="863955" y="304016"/>
                  </a:lnTo>
                  <a:lnTo>
                    <a:pt x="864498" y="431055"/>
                  </a:lnTo>
                  <a:lnTo>
                    <a:pt x="864606" y="373103"/>
                  </a:lnTo>
                  <a:lnTo>
                    <a:pt x="864715" y="295723"/>
                  </a:lnTo>
                  <a:lnTo>
                    <a:pt x="864931" y="399003"/>
                  </a:lnTo>
                  <a:lnTo>
                    <a:pt x="865255" y="318333"/>
                  </a:lnTo>
                  <a:lnTo>
                    <a:pt x="865363" y="378209"/>
                  </a:lnTo>
                  <a:lnTo>
                    <a:pt x="865579" y="421113"/>
                  </a:lnTo>
                  <a:lnTo>
                    <a:pt x="865794" y="331018"/>
                  </a:lnTo>
                  <a:lnTo>
                    <a:pt x="865902" y="372433"/>
                  </a:lnTo>
                  <a:lnTo>
                    <a:pt x="866010" y="313650"/>
                  </a:lnTo>
                  <a:lnTo>
                    <a:pt x="866332" y="345361"/>
                  </a:lnTo>
                  <a:lnTo>
                    <a:pt x="866546" y="311135"/>
                  </a:lnTo>
                  <a:lnTo>
                    <a:pt x="866653" y="330255"/>
                  </a:lnTo>
                  <a:lnTo>
                    <a:pt x="866760" y="310804"/>
                  </a:lnTo>
                  <a:lnTo>
                    <a:pt x="867081" y="305244"/>
                  </a:lnTo>
                  <a:lnTo>
                    <a:pt x="867188" y="376400"/>
                  </a:lnTo>
                  <a:lnTo>
                    <a:pt x="867401" y="336021"/>
                  </a:lnTo>
                  <a:lnTo>
                    <a:pt x="867508" y="339128"/>
                  </a:lnTo>
                  <a:lnTo>
                    <a:pt x="867827" y="449664"/>
                  </a:lnTo>
                  <a:lnTo>
                    <a:pt x="867934" y="298271"/>
                  </a:lnTo>
                  <a:lnTo>
                    <a:pt x="868146" y="335827"/>
                  </a:lnTo>
                  <a:lnTo>
                    <a:pt x="868252" y="456445"/>
                  </a:lnTo>
                  <a:lnTo>
                    <a:pt x="868676" y="304510"/>
                  </a:lnTo>
                  <a:lnTo>
                    <a:pt x="868782" y="354835"/>
                  </a:lnTo>
                  <a:lnTo>
                    <a:pt x="868888" y="383382"/>
                  </a:lnTo>
                  <a:lnTo>
                    <a:pt x="868994" y="288770"/>
                  </a:lnTo>
                  <a:lnTo>
                    <a:pt x="869521" y="362820"/>
                  </a:lnTo>
                  <a:lnTo>
                    <a:pt x="869626" y="362451"/>
                  </a:lnTo>
                  <a:lnTo>
                    <a:pt x="870047" y="421009"/>
                  </a:lnTo>
                  <a:lnTo>
                    <a:pt x="870257" y="335476"/>
                  </a:lnTo>
                  <a:lnTo>
                    <a:pt x="870362" y="542170"/>
                  </a:lnTo>
                  <a:lnTo>
                    <a:pt x="870676" y="304010"/>
                  </a:lnTo>
                  <a:lnTo>
                    <a:pt x="870989" y="555533"/>
                  </a:lnTo>
                  <a:lnTo>
                    <a:pt x="871094" y="294893"/>
                  </a:lnTo>
                  <a:lnTo>
                    <a:pt x="871198" y="286162"/>
                  </a:lnTo>
                  <a:lnTo>
                    <a:pt x="871406" y="488876"/>
                  </a:lnTo>
                  <a:lnTo>
                    <a:pt x="871719" y="308156"/>
                  </a:lnTo>
                  <a:lnTo>
                    <a:pt x="871823" y="402983"/>
                  </a:lnTo>
                  <a:lnTo>
                    <a:pt x="872030" y="444405"/>
                  </a:lnTo>
                  <a:lnTo>
                    <a:pt x="872445" y="294488"/>
                  </a:lnTo>
                  <a:lnTo>
                    <a:pt x="872548" y="288385"/>
                  </a:lnTo>
                  <a:lnTo>
                    <a:pt x="873168" y="465956"/>
                  </a:lnTo>
                  <a:lnTo>
                    <a:pt x="873271" y="325407"/>
                  </a:lnTo>
                  <a:lnTo>
                    <a:pt x="873477" y="452248"/>
                  </a:lnTo>
                  <a:lnTo>
                    <a:pt x="873888" y="387950"/>
                  </a:lnTo>
                  <a:lnTo>
                    <a:pt x="873991" y="364510"/>
                  </a:lnTo>
                  <a:lnTo>
                    <a:pt x="874196" y="371827"/>
                  </a:lnTo>
                  <a:lnTo>
                    <a:pt x="874299" y="312676"/>
                  </a:lnTo>
                  <a:lnTo>
                    <a:pt x="874605" y="334178"/>
                  </a:lnTo>
                  <a:lnTo>
                    <a:pt x="874708" y="348442"/>
                  </a:lnTo>
                  <a:lnTo>
                    <a:pt x="875116" y="442969"/>
                  </a:lnTo>
                  <a:lnTo>
                    <a:pt x="875320" y="283624"/>
                  </a:lnTo>
                  <a:lnTo>
                    <a:pt x="875421" y="305869"/>
                  </a:lnTo>
                  <a:lnTo>
                    <a:pt x="875523" y="143130"/>
                  </a:lnTo>
                  <a:lnTo>
                    <a:pt x="875828" y="364549"/>
                  </a:lnTo>
                  <a:lnTo>
                    <a:pt x="876031" y="322748"/>
                  </a:lnTo>
                  <a:lnTo>
                    <a:pt x="876132" y="362126"/>
                  </a:lnTo>
                  <a:lnTo>
                    <a:pt x="876335" y="368314"/>
                  </a:lnTo>
                  <a:lnTo>
                    <a:pt x="876537" y="314274"/>
                  </a:lnTo>
                  <a:lnTo>
                    <a:pt x="876739" y="323655"/>
                  </a:lnTo>
                  <a:lnTo>
                    <a:pt x="876840" y="431562"/>
                  </a:lnTo>
                  <a:lnTo>
                    <a:pt x="877344" y="273056"/>
                  </a:lnTo>
                  <a:lnTo>
                    <a:pt x="877444" y="284906"/>
                  </a:lnTo>
                  <a:lnTo>
                    <a:pt x="877545" y="364165"/>
                  </a:lnTo>
                  <a:lnTo>
                    <a:pt x="877746" y="383362"/>
                  </a:lnTo>
                  <a:lnTo>
                    <a:pt x="877846" y="242124"/>
                  </a:lnTo>
                  <a:lnTo>
                    <a:pt x="878147" y="342301"/>
                  </a:lnTo>
                  <a:lnTo>
                    <a:pt x="878247" y="391728"/>
                  </a:lnTo>
                  <a:lnTo>
                    <a:pt x="878447" y="476250"/>
                  </a:lnTo>
                  <a:lnTo>
                    <a:pt x="878547" y="295871"/>
                  </a:lnTo>
                  <a:lnTo>
                    <a:pt x="878946" y="408620"/>
                  </a:lnTo>
                  <a:lnTo>
                    <a:pt x="879046" y="356869"/>
                  </a:lnTo>
                  <a:lnTo>
                    <a:pt x="879344" y="279254"/>
                  </a:lnTo>
                  <a:lnTo>
                    <a:pt x="879543" y="391043"/>
                  </a:lnTo>
                  <a:lnTo>
                    <a:pt x="879642" y="344591"/>
                  </a:lnTo>
                  <a:lnTo>
                    <a:pt x="879741" y="329914"/>
                  </a:lnTo>
                  <a:lnTo>
                    <a:pt x="880039" y="311949"/>
                  </a:lnTo>
                  <a:lnTo>
                    <a:pt x="880336" y="456317"/>
                  </a:lnTo>
                  <a:lnTo>
                    <a:pt x="880435" y="318081"/>
                  </a:lnTo>
                  <a:lnTo>
                    <a:pt x="880829" y="484248"/>
                  </a:lnTo>
                  <a:lnTo>
                    <a:pt x="880928" y="303211"/>
                  </a:lnTo>
                  <a:lnTo>
                    <a:pt x="881026" y="337409"/>
                  </a:lnTo>
                  <a:lnTo>
                    <a:pt x="881125" y="283986"/>
                  </a:lnTo>
                  <a:lnTo>
                    <a:pt x="881420" y="464730"/>
                  </a:lnTo>
                  <a:lnTo>
                    <a:pt x="881812" y="393607"/>
                  </a:lnTo>
                  <a:lnTo>
                    <a:pt x="881910" y="367928"/>
                  </a:lnTo>
                  <a:lnTo>
                    <a:pt x="882204" y="322945"/>
                  </a:lnTo>
                  <a:lnTo>
                    <a:pt x="882497" y="342345"/>
                  </a:lnTo>
                  <a:lnTo>
                    <a:pt x="882595" y="297443"/>
                  </a:lnTo>
                  <a:lnTo>
                    <a:pt x="883082" y="455098"/>
                  </a:lnTo>
                  <a:lnTo>
                    <a:pt x="883179" y="311608"/>
                  </a:lnTo>
                  <a:lnTo>
                    <a:pt x="883276" y="388945"/>
                  </a:lnTo>
                  <a:lnTo>
                    <a:pt x="883373" y="444674"/>
                  </a:lnTo>
                  <a:lnTo>
                    <a:pt x="883858" y="251407"/>
                  </a:lnTo>
                  <a:lnTo>
                    <a:pt x="883955" y="372109"/>
                  </a:lnTo>
                  <a:lnTo>
                    <a:pt x="884052" y="309851"/>
                  </a:lnTo>
                  <a:lnTo>
                    <a:pt x="884148" y="363335"/>
                  </a:lnTo>
                  <a:lnTo>
                    <a:pt x="884631" y="351014"/>
                  </a:lnTo>
                  <a:lnTo>
                    <a:pt x="884728" y="431336"/>
                  </a:lnTo>
                  <a:lnTo>
                    <a:pt x="884920" y="276801"/>
                  </a:lnTo>
                  <a:lnTo>
                    <a:pt x="885401" y="374249"/>
                  </a:lnTo>
                  <a:lnTo>
                    <a:pt x="885497" y="301207"/>
                  </a:lnTo>
                  <a:lnTo>
                    <a:pt x="885688" y="415743"/>
                  </a:lnTo>
                  <a:lnTo>
                    <a:pt x="886071" y="337281"/>
                  </a:lnTo>
                  <a:lnTo>
                    <a:pt x="886167" y="276638"/>
                  </a:lnTo>
                  <a:lnTo>
                    <a:pt x="886262" y="516654"/>
                  </a:lnTo>
                  <a:lnTo>
                    <a:pt x="886834" y="331064"/>
                  </a:lnTo>
                  <a:lnTo>
                    <a:pt x="886929" y="305214"/>
                  </a:lnTo>
                  <a:lnTo>
                    <a:pt x="887310" y="136281"/>
                  </a:lnTo>
                  <a:lnTo>
                    <a:pt x="887594" y="425004"/>
                  </a:lnTo>
                  <a:lnTo>
                    <a:pt x="887689" y="289758"/>
                  </a:lnTo>
                  <a:lnTo>
                    <a:pt x="888067" y="339771"/>
                  </a:lnTo>
                  <a:lnTo>
                    <a:pt x="888256" y="270762"/>
                  </a:lnTo>
                  <a:lnTo>
                    <a:pt x="888350" y="324822"/>
                  </a:lnTo>
                  <a:lnTo>
                    <a:pt x="888727" y="419476"/>
                  </a:lnTo>
                  <a:lnTo>
                    <a:pt x="888915" y="251156"/>
                  </a:lnTo>
                  <a:lnTo>
                    <a:pt x="889009" y="324391"/>
                  </a:lnTo>
                  <a:lnTo>
                    <a:pt x="889103" y="280063"/>
                  </a:lnTo>
                  <a:lnTo>
                    <a:pt x="889479" y="412722"/>
                  </a:lnTo>
                  <a:lnTo>
                    <a:pt x="889572" y="277622"/>
                  </a:lnTo>
                  <a:lnTo>
                    <a:pt x="889666" y="298152"/>
                  </a:lnTo>
                  <a:lnTo>
                    <a:pt x="889759" y="281688"/>
                  </a:lnTo>
                  <a:lnTo>
                    <a:pt x="889946" y="524539"/>
                  </a:lnTo>
                  <a:lnTo>
                    <a:pt x="890413" y="308738"/>
                  </a:lnTo>
                  <a:lnTo>
                    <a:pt x="890506" y="322828"/>
                  </a:lnTo>
                  <a:lnTo>
                    <a:pt x="890692" y="342199"/>
                  </a:lnTo>
                  <a:lnTo>
                    <a:pt x="891064" y="241245"/>
                  </a:lnTo>
                  <a:lnTo>
                    <a:pt x="891157" y="295206"/>
                  </a:lnTo>
                  <a:lnTo>
                    <a:pt x="891250" y="388472"/>
                  </a:lnTo>
                  <a:lnTo>
                    <a:pt x="891620" y="288509"/>
                  </a:lnTo>
                  <a:lnTo>
                    <a:pt x="891898" y="308947"/>
                  </a:lnTo>
                  <a:lnTo>
                    <a:pt x="891990" y="341802"/>
                  </a:lnTo>
                  <a:lnTo>
                    <a:pt x="892543" y="269598"/>
                  </a:lnTo>
                  <a:lnTo>
                    <a:pt x="892635" y="395741"/>
                  </a:lnTo>
                  <a:lnTo>
                    <a:pt x="892727" y="363586"/>
                  </a:lnTo>
                  <a:lnTo>
                    <a:pt x="892819" y="304443"/>
                  </a:lnTo>
                  <a:lnTo>
                    <a:pt x="893003" y="371961"/>
                  </a:lnTo>
                  <a:lnTo>
                    <a:pt x="893278" y="330730"/>
                  </a:lnTo>
                  <a:lnTo>
                    <a:pt x="893370" y="307543"/>
                  </a:lnTo>
                  <a:lnTo>
                    <a:pt x="893553" y="275863"/>
                  </a:lnTo>
                  <a:lnTo>
                    <a:pt x="893827" y="401034"/>
                  </a:lnTo>
                  <a:lnTo>
                    <a:pt x="894010" y="322012"/>
                  </a:lnTo>
                  <a:lnTo>
                    <a:pt x="894101" y="344886"/>
                  </a:lnTo>
                  <a:lnTo>
                    <a:pt x="894374" y="391406"/>
                  </a:lnTo>
                  <a:lnTo>
                    <a:pt x="894556" y="279334"/>
                  </a:lnTo>
                  <a:lnTo>
                    <a:pt x="894738" y="325913"/>
                  </a:lnTo>
                  <a:lnTo>
                    <a:pt x="894829" y="304303"/>
                  </a:lnTo>
                  <a:lnTo>
                    <a:pt x="895011" y="262465"/>
                  </a:lnTo>
                  <a:lnTo>
                    <a:pt x="895464" y="385599"/>
                  </a:lnTo>
                  <a:lnTo>
                    <a:pt x="895554" y="367605"/>
                  </a:lnTo>
                  <a:lnTo>
                    <a:pt x="895735" y="410585"/>
                  </a:lnTo>
                  <a:lnTo>
                    <a:pt x="896186" y="271245"/>
                  </a:lnTo>
                  <a:lnTo>
                    <a:pt x="896276" y="269647"/>
                  </a:lnTo>
                  <a:lnTo>
                    <a:pt x="896456" y="248178"/>
                  </a:lnTo>
                  <a:lnTo>
                    <a:pt x="896816" y="441812"/>
                  </a:lnTo>
                  <a:lnTo>
                    <a:pt x="896905" y="283117"/>
                  </a:lnTo>
                  <a:lnTo>
                    <a:pt x="896995" y="345544"/>
                  </a:lnTo>
                  <a:lnTo>
                    <a:pt x="897353" y="478750"/>
                  </a:lnTo>
                  <a:lnTo>
                    <a:pt x="897443" y="254147"/>
                  </a:lnTo>
                  <a:lnTo>
                    <a:pt x="897622" y="418073"/>
                  </a:lnTo>
                  <a:lnTo>
                    <a:pt x="897711" y="292177"/>
                  </a:lnTo>
                  <a:lnTo>
                    <a:pt x="897800" y="514385"/>
                  </a:lnTo>
                  <a:lnTo>
                    <a:pt x="898335" y="148122"/>
                  </a:lnTo>
                  <a:lnTo>
                    <a:pt x="898424" y="345392"/>
                  </a:lnTo>
                  <a:lnTo>
                    <a:pt x="898602" y="237872"/>
                  </a:lnTo>
                  <a:lnTo>
                    <a:pt x="898957" y="347351"/>
                  </a:lnTo>
                  <a:lnTo>
                    <a:pt x="899045" y="319646"/>
                  </a:lnTo>
                  <a:lnTo>
                    <a:pt x="899134" y="400117"/>
                  </a:lnTo>
                  <a:lnTo>
                    <a:pt x="899841" y="261277"/>
                  </a:lnTo>
                  <a:lnTo>
                    <a:pt x="899929" y="364338"/>
                  </a:lnTo>
                  <a:lnTo>
                    <a:pt x="900105" y="375394"/>
                  </a:lnTo>
                  <a:lnTo>
                    <a:pt x="900281" y="268497"/>
                  </a:lnTo>
                  <a:lnTo>
                    <a:pt x="900545" y="368097"/>
                  </a:lnTo>
                  <a:lnTo>
                    <a:pt x="900633" y="380219"/>
                  </a:lnTo>
                  <a:lnTo>
                    <a:pt x="901159" y="268864"/>
                  </a:lnTo>
                  <a:lnTo>
                    <a:pt x="901246" y="292507"/>
                  </a:lnTo>
                  <a:lnTo>
                    <a:pt x="901334" y="340859"/>
                  </a:lnTo>
                  <a:lnTo>
                    <a:pt x="901683" y="257871"/>
                  </a:lnTo>
                  <a:lnTo>
                    <a:pt x="901770" y="369376"/>
                  </a:lnTo>
                  <a:lnTo>
                    <a:pt x="901945" y="365937"/>
                  </a:lnTo>
                  <a:lnTo>
                    <a:pt x="902032" y="294669"/>
                  </a:lnTo>
                  <a:lnTo>
                    <a:pt x="902380" y="262806"/>
                  </a:lnTo>
                  <a:lnTo>
                    <a:pt x="902640" y="430938"/>
                  </a:lnTo>
                  <a:lnTo>
                    <a:pt x="902727" y="303639"/>
                  </a:lnTo>
                  <a:lnTo>
                    <a:pt x="902987" y="258575"/>
                  </a:lnTo>
                  <a:lnTo>
                    <a:pt x="903333" y="364748"/>
                  </a:lnTo>
                  <a:lnTo>
                    <a:pt x="903419" y="304930"/>
                  </a:lnTo>
                  <a:lnTo>
                    <a:pt x="903506" y="352173"/>
                  </a:lnTo>
                  <a:lnTo>
                    <a:pt x="903937" y="252126"/>
                  </a:lnTo>
                  <a:lnTo>
                    <a:pt x="904109" y="281094"/>
                  </a:lnTo>
                  <a:lnTo>
                    <a:pt x="904195" y="400876"/>
                  </a:lnTo>
                  <a:lnTo>
                    <a:pt x="904281" y="231833"/>
                  </a:lnTo>
                  <a:lnTo>
                    <a:pt x="904881" y="296667"/>
                  </a:lnTo>
                  <a:lnTo>
                    <a:pt x="904967" y="244166"/>
                  </a:lnTo>
                  <a:lnTo>
                    <a:pt x="905223" y="213760"/>
                  </a:lnTo>
                  <a:lnTo>
                    <a:pt x="905565" y="349898"/>
                  </a:lnTo>
                  <a:lnTo>
                    <a:pt x="905650" y="342471"/>
                  </a:lnTo>
                  <a:lnTo>
                    <a:pt x="906161" y="266265"/>
                  </a:lnTo>
                  <a:lnTo>
                    <a:pt x="906246" y="312957"/>
                  </a:lnTo>
                  <a:lnTo>
                    <a:pt x="906331" y="297883"/>
                  </a:lnTo>
                  <a:lnTo>
                    <a:pt x="906839" y="406048"/>
                  </a:lnTo>
                  <a:lnTo>
                    <a:pt x="906924" y="251633"/>
                  </a:lnTo>
                  <a:lnTo>
                    <a:pt x="907009" y="405390"/>
                  </a:lnTo>
                  <a:lnTo>
                    <a:pt x="907093" y="327747"/>
                  </a:lnTo>
                  <a:lnTo>
                    <a:pt x="907600" y="228235"/>
                  </a:lnTo>
                  <a:lnTo>
                    <a:pt x="907684" y="229191"/>
                  </a:lnTo>
                  <a:lnTo>
                    <a:pt x="907768" y="320811"/>
                  </a:lnTo>
                  <a:lnTo>
                    <a:pt x="908104" y="253015"/>
                  </a:lnTo>
                  <a:lnTo>
                    <a:pt x="908356" y="380716"/>
                  </a:lnTo>
                  <a:lnTo>
                    <a:pt x="908440" y="268603"/>
                  </a:lnTo>
                  <a:lnTo>
                    <a:pt x="908524" y="266583"/>
                  </a:lnTo>
                  <a:lnTo>
                    <a:pt x="908692" y="140140"/>
                  </a:lnTo>
                  <a:lnTo>
                    <a:pt x="909193" y="365523"/>
                  </a:lnTo>
                  <a:lnTo>
                    <a:pt x="909277" y="281488"/>
                  </a:lnTo>
                  <a:lnTo>
                    <a:pt x="909444" y="251891"/>
                  </a:lnTo>
                  <a:lnTo>
                    <a:pt x="909610" y="441061"/>
                  </a:lnTo>
                  <a:lnTo>
                    <a:pt x="909860" y="336604"/>
                  </a:lnTo>
                  <a:lnTo>
                    <a:pt x="909943" y="276851"/>
                  </a:lnTo>
                  <a:lnTo>
                    <a:pt x="910109" y="364741"/>
                  </a:lnTo>
                  <a:lnTo>
                    <a:pt x="910192" y="234105"/>
                  </a:lnTo>
                  <a:lnTo>
                    <a:pt x="910607" y="242697"/>
                  </a:lnTo>
                  <a:lnTo>
                    <a:pt x="910690" y="253968"/>
                  </a:lnTo>
                  <a:lnTo>
                    <a:pt x="910773" y="247746"/>
                  </a:lnTo>
                  <a:lnTo>
                    <a:pt x="911186" y="481896"/>
                  </a:lnTo>
                  <a:lnTo>
                    <a:pt x="911351" y="262533"/>
                  </a:lnTo>
                  <a:lnTo>
                    <a:pt x="911433" y="312302"/>
                  </a:lnTo>
                  <a:lnTo>
                    <a:pt x="911927" y="512228"/>
                  </a:lnTo>
                  <a:lnTo>
                    <a:pt x="912009" y="200776"/>
                  </a:lnTo>
                  <a:lnTo>
                    <a:pt x="912091" y="284174"/>
                  </a:lnTo>
                  <a:lnTo>
                    <a:pt x="912255" y="236727"/>
                  </a:lnTo>
                  <a:lnTo>
                    <a:pt x="912665" y="457595"/>
                  </a:lnTo>
                  <a:lnTo>
                    <a:pt x="912747" y="337123"/>
                  </a:lnTo>
                  <a:lnTo>
                    <a:pt x="912828" y="351297"/>
                  </a:lnTo>
                  <a:lnTo>
                    <a:pt x="912992" y="222657"/>
                  </a:lnTo>
                  <a:lnTo>
                    <a:pt x="913400" y="385218"/>
                  </a:lnTo>
                  <a:lnTo>
                    <a:pt x="913481" y="229621"/>
                  </a:lnTo>
                  <a:lnTo>
                    <a:pt x="913562" y="235243"/>
                  </a:lnTo>
                  <a:lnTo>
                    <a:pt x="913806" y="305286"/>
                  </a:lnTo>
                  <a:lnTo>
                    <a:pt x="913888" y="196204"/>
                  </a:lnTo>
                  <a:lnTo>
                    <a:pt x="914212" y="249262"/>
                  </a:lnTo>
                  <a:lnTo>
                    <a:pt x="914293" y="323442"/>
                  </a:lnTo>
                  <a:lnTo>
                    <a:pt x="914860" y="208761"/>
                  </a:lnTo>
                  <a:lnTo>
                    <a:pt x="914940" y="241653"/>
                  </a:lnTo>
                  <a:lnTo>
                    <a:pt x="915021" y="250593"/>
                  </a:lnTo>
                  <a:lnTo>
                    <a:pt x="915102" y="191917"/>
                  </a:lnTo>
                  <a:lnTo>
                    <a:pt x="915182" y="345004"/>
                  </a:lnTo>
                  <a:lnTo>
                    <a:pt x="915666" y="234139"/>
                  </a:lnTo>
                  <a:lnTo>
                    <a:pt x="915746" y="234702"/>
                  </a:lnTo>
                  <a:lnTo>
                    <a:pt x="915826" y="269815"/>
                  </a:lnTo>
                  <a:lnTo>
                    <a:pt x="916307" y="164853"/>
                  </a:lnTo>
                  <a:lnTo>
                    <a:pt x="916388" y="269493"/>
                  </a:lnTo>
                  <a:lnTo>
                    <a:pt x="916468" y="335279"/>
                  </a:lnTo>
                  <a:lnTo>
                    <a:pt x="917106" y="162424"/>
                  </a:lnTo>
                  <a:lnTo>
                    <a:pt x="917186" y="241749"/>
                  </a:lnTo>
                  <a:lnTo>
                    <a:pt x="917425" y="189991"/>
                  </a:lnTo>
                  <a:lnTo>
                    <a:pt x="917584" y="312289"/>
                  </a:lnTo>
                  <a:lnTo>
                    <a:pt x="917822" y="218404"/>
                  </a:lnTo>
                  <a:lnTo>
                    <a:pt x="917902" y="173854"/>
                  </a:lnTo>
                  <a:lnTo>
                    <a:pt x="917981" y="209231"/>
                  </a:lnTo>
                  <a:lnTo>
                    <a:pt x="918377" y="117889"/>
                  </a:lnTo>
                  <a:lnTo>
                    <a:pt x="918535" y="148261"/>
                  </a:lnTo>
                  <a:lnTo>
                    <a:pt x="918614" y="278393"/>
                  </a:lnTo>
                  <a:lnTo>
                    <a:pt x="919245" y="127461"/>
                  </a:lnTo>
                  <a:lnTo>
                    <a:pt x="919324" y="141946"/>
                  </a:lnTo>
                  <a:lnTo>
                    <a:pt x="919403" y="255112"/>
                  </a:lnTo>
                  <a:lnTo>
                    <a:pt x="919952" y="128107"/>
                  </a:lnTo>
                  <a:lnTo>
                    <a:pt x="920031" y="144216"/>
                  </a:lnTo>
                  <a:lnTo>
                    <a:pt x="920500" y="106664"/>
                  </a:lnTo>
                  <a:lnTo>
                    <a:pt x="920578" y="280501"/>
                  </a:lnTo>
                  <a:lnTo>
                    <a:pt x="920657" y="145315"/>
                  </a:lnTo>
                  <a:lnTo>
                    <a:pt x="920735" y="131569"/>
                  </a:lnTo>
                  <a:lnTo>
                    <a:pt x="920813" y="165395"/>
                  </a:lnTo>
                  <a:lnTo>
                    <a:pt x="921280" y="100711"/>
                  </a:lnTo>
                  <a:lnTo>
                    <a:pt x="921436" y="150760"/>
                  </a:lnTo>
                  <a:lnTo>
                    <a:pt x="921513" y="56046"/>
                  </a:lnTo>
                  <a:lnTo>
                    <a:pt x="922134" y="220660"/>
                  </a:lnTo>
                  <a:lnTo>
                    <a:pt x="922211" y="140495"/>
                  </a:lnTo>
                  <a:lnTo>
                    <a:pt x="922675" y="299334"/>
                  </a:lnTo>
                  <a:lnTo>
                    <a:pt x="922829" y="195983"/>
                  </a:lnTo>
                  <a:lnTo>
                    <a:pt x="922906" y="128343"/>
                  </a:lnTo>
                  <a:lnTo>
                    <a:pt x="923060" y="92711"/>
                  </a:lnTo>
                  <a:lnTo>
                    <a:pt x="923598" y="276920"/>
                  </a:lnTo>
                  <a:lnTo>
                    <a:pt x="923675" y="123452"/>
                  </a:lnTo>
                  <a:lnTo>
                    <a:pt x="923751" y="206454"/>
                  </a:lnTo>
                  <a:lnTo>
                    <a:pt x="924287" y="160973"/>
                  </a:lnTo>
                  <a:lnTo>
                    <a:pt x="924364" y="309190"/>
                  </a:lnTo>
                  <a:lnTo>
                    <a:pt x="924593" y="125654"/>
                  </a:lnTo>
                  <a:lnTo>
                    <a:pt x="925050" y="362127"/>
                  </a:lnTo>
                  <a:lnTo>
                    <a:pt x="925126" y="236339"/>
                  </a:lnTo>
                  <a:lnTo>
                    <a:pt x="925582" y="164759"/>
                  </a:lnTo>
                  <a:lnTo>
                    <a:pt x="925733" y="237646"/>
                  </a:lnTo>
                  <a:lnTo>
                    <a:pt x="925809" y="264295"/>
                  </a:lnTo>
                  <a:lnTo>
                    <a:pt x="925885" y="466948"/>
                  </a:lnTo>
                  <a:lnTo>
                    <a:pt x="925961" y="183551"/>
                  </a:lnTo>
                  <a:lnTo>
                    <a:pt x="926490" y="280490"/>
                  </a:lnTo>
                  <a:lnTo>
                    <a:pt x="926565" y="232449"/>
                  </a:lnTo>
                  <a:lnTo>
                    <a:pt x="927017" y="326159"/>
                  </a:lnTo>
                  <a:lnTo>
                    <a:pt x="927092" y="180222"/>
                  </a:lnTo>
                  <a:lnTo>
                    <a:pt x="927168" y="270955"/>
                  </a:lnTo>
                  <a:lnTo>
                    <a:pt x="927243" y="235298"/>
                  </a:lnTo>
                  <a:lnTo>
                    <a:pt x="927618" y="370940"/>
                  </a:lnTo>
                  <a:lnTo>
                    <a:pt x="927693" y="121372"/>
                  </a:lnTo>
                  <a:lnTo>
                    <a:pt x="927917" y="240601"/>
                  </a:lnTo>
                  <a:lnTo>
                    <a:pt x="927992" y="234865"/>
                  </a:lnTo>
                  <a:lnTo>
                    <a:pt x="928217" y="194863"/>
                  </a:lnTo>
                  <a:lnTo>
                    <a:pt x="928515" y="335878"/>
                  </a:lnTo>
                  <a:lnTo>
                    <a:pt x="928590" y="241083"/>
                  </a:lnTo>
                  <a:lnTo>
                    <a:pt x="928664" y="252763"/>
                  </a:lnTo>
                  <a:lnTo>
                    <a:pt x="929111" y="200338"/>
                  </a:lnTo>
                  <a:lnTo>
                    <a:pt x="929333" y="355224"/>
                  </a:lnTo>
                  <a:lnTo>
                    <a:pt x="929408" y="260626"/>
                  </a:lnTo>
                  <a:lnTo>
                    <a:pt x="929926" y="309845"/>
                  </a:lnTo>
                  <a:lnTo>
                    <a:pt x="930074" y="198504"/>
                  </a:lnTo>
                  <a:lnTo>
                    <a:pt x="930148" y="218483"/>
                  </a:lnTo>
                  <a:lnTo>
                    <a:pt x="930517" y="345483"/>
                  </a:lnTo>
                  <a:lnTo>
                    <a:pt x="930811" y="300079"/>
                  </a:lnTo>
                  <a:lnTo>
                    <a:pt x="930885" y="294222"/>
                  </a:lnTo>
                  <a:lnTo>
                    <a:pt x="931032" y="213205"/>
                  </a:lnTo>
                  <a:lnTo>
                    <a:pt x="931325" y="363166"/>
                  </a:lnTo>
                  <a:lnTo>
                    <a:pt x="931472" y="257411"/>
                  </a:lnTo>
                  <a:lnTo>
                    <a:pt x="931545" y="235292"/>
                  </a:lnTo>
                  <a:lnTo>
                    <a:pt x="931984" y="204923"/>
                  </a:lnTo>
                  <a:lnTo>
                    <a:pt x="932203" y="439434"/>
                  </a:lnTo>
                  <a:lnTo>
                    <a:pt x="932276" y="226468"/>
                  </a:lnTo>
                  <a:lnTo>
                    <a:pt x="932495" y="502033"/>
                  </a:lnTo>
                  <a:lnTo>
                    <a:pt x="932713" y="217305"/>
                  </a:lnTo>
                  <a:lnTo>
                    <a:pt x="932932" y="219359"/>
                  </a:lnTo>
                  <a:lnTo>
                    <a:pt x="933004" y="217717"/>
                  </a:lnTo>
                  <a:lnTo>
                    <a:pt x="933149" y="360467"/>
                  </a:lnTo>
                  <a:lnTo>
                    <a:pt x="933657" y="336317"/>
                  </a:lnTo>
                  <a:lnTo>
                    <a:pt x="933729" y="245903"/>
                  </a:lnTo>
                  <a:lnTo>
                    <a:pt x="933946" y="346582"/>
                  </a:lnTo>
                  <a:lnTo>
                    <a:pt x="934090" y="243871"/>
                  </a:lnTo>
                  <a:lnTo>
                    <a:pt x="934379" y="295654"/>
                  </a:lnTo>
                  <a:lnTo>
                    <a:pt x="934451" y="257642"/>
                  </a:lnTo>
                  <a:lnTo>
                    <a:pt x="934595" y="256785"/>
                  </a:lnTo>
                  <a:lnTo>
                    <a:pt x="934667" y="408626"/>
                  </a:lnTo>
                  <a:lnTo>
                    <a:pt x="935098" y="319260"/>
                  </a:lnTo>
                  <a:lnTo>
                    <a:pt x="935169" y="278763"/>
                  </a:lnTo>
                  <a:lnTo>
                    <a:pt x="935313" y="263697"/>
                  </a:lnTo>
                  <a:lnTo>
                    <a:pt x="935814" y="322150"/>
                  </a:lnTo>
                  <a:lnTo>
                    <a:pt x="935885" y="341551"/>
                  </a:lnTo>
                  <a:lnTo>
                    <a:pt x="936384" y="364825"/>
                  </a:lnTo>
                  <a:lnTo>
                    <a:pt x="936456" y="152480"/>
                  </a:lnTo>
                  <a:lnTo>
                    <a:pt x="936527" y="224202"/>
                  </a:lnTo>
                  <a:lnTo>
                    <a:pt x="936598" y="291438"/>
                  </a:lnTo>
                  <a:lnTo>
                    <a:pt x="936953" y="455758"/>
                  </a:lnTo>
                  <a:lnTo>
                    <a:pt x="937237" y="252685"/>
                  </a:lnTo>
                  <a:lnTo>
                    <a:pt x="937308" y="242053"/>
                  </a:lnTo>
                  <a:lnTo>
                    <a:pt x="937520" y="241805"/>
                  </a:lnTo>
                  <a:lnTo>
                    <a:pt x="937803" y="469748"/>
                  </a:lnTo>
                  <a:lnTo>
                    <a:pt x="938014" y="302111"/>
                  </a:lnTo>
                  <a:lnTo>
                    <a:pt x="938085" y="285654"/>
                  </a:lnTo>
                  <a:lnTo>
                    <a:pt x="938155" y="241622"/>
                  </a:lnTo>
                  <a:lnTo>
                    <a:pt x="938296" y="351301"/>
                  </a:lnTo>
                  <a:lnTo>
                    <a:pt x="938718" y="335315"/>
                  </a:lnTo>
                  <a:lnTo>
                    <a:pt x="938788" y="263027"/>
                  </a:lnTo>
                  <a:lnTo>
                    <a:pt x="938999" y="401663"/>
                  </a:lnTo>
                  <a:lnTo>
                    <a:pt x="939209" y="211398"/>
                  </a:lnTo>
                  <a:lnTo>
                    <a:pt x="939419" y="257865"/>
                  </a:lnTo>
                  <a:lnTo>
                    <a:pt x="939489" y="282181"/>
                  </a:lnTo>
                  <a:lnTo>
                    <a:pt x="939769" y="245375"/>
                  </a:lnTo>
                  <a:lnTo>
                    <a:pt x="939978" y="497878"/>
                  </a:lnTo>
                  <a:lnTo>
                    <a:pt x="940117" y="288253"/>
                  </a:lnTo>
                  <a:lnTo>
                    <a:pt x="940187" y="286977"/>
                  </a:lnTo>
                  <a:lnTo>
                    <a:pt x="940326" y="377772"/>
                  </a:lnTo>
                  <a:lnTo>
                    <a:pt x="940813" y="235060"/>
                  </a:lnTo>
                  <a:lnTo>
                    <a:pt x="940882" y="339759"/>
                  </a:lnTo>
                  <a:lnTo>
                    <a:pt x="940951" y="311871"/>
                  </a:lnTo>
                  <a:lnTo>
                    <a:pt x="941229" y="295298"/>
                  </a:lnTo>
                  <a:lnTo>
                    <a:pt x="941505" y="473990"/>
                  </a:lnTo>
                  <a:lnTo>
                    <a:pt x="941574" y="396224"/>
                  </a:lnTo>
                  <a:lnTo>
                    <a:pt x="941643" y="346002"/>
                  </a:lnTo>
                  <a:lnTo>
                    <a:pt x="941781" y="231815"/>
                  </a:lnTo>
                  <a:lnTo>
                    <a:pt x="942333" y="337105"/>
                  </a:lnTo>
                  <a:lnTo>
                    <a:pt x="942401" y="242653"/>
                  </a:lnTo>
                  <a:lnTo>
                    <a:pt x="942676" y="386871"/>
                  </a:lnTo>
                  <a:lnTo>
                    <a:pt x="943019" y="312109"/>
                  </a:lnTo>
                  <a:lnTo>
                    <a:pt x="943087" y="273321"/>
                  </a:lnTo>
                  <a:lnTo>
                    <a:pt x="943703" y="400897"/>
                  </a:lnTo>
                  <a:lnTo>
                    <a:pt x="943771" y="295388"/>
                  </a:lnTo>
                  <a:lnTo>
                    <a:pt x="943839" y="320573"/>
                  </a:lnTo>
                  <a:lnTo>
                    <a:pt x="944043" y="252819"/>
                  </a:lnTo>
                  <a:lnTo>
                    <a:pt x="944451" y="355386"/>
                  </a:lnTo>
                  <a:lnTo>
                    <a:pt x="944519" y="329755"/>
                  </a:lnTo>
                  <a:lnTo>
                    <a:pt x="944791" y="168750"/>
                  </a:lnTo>
                  <a:lnTo>
                    <a:pt x="945197" y="411716"/>
                  </a:lnTo>
                  <a:lnTo>
                    <a:pt x="945264" y="304628"/>
                  </a:lnTo>
                  <a:lnTo>
                    <a:pt x="945535" y="238917"/>
                  </a:lnTo>
                  <a:lnTo>
                    <a:pt x="945872" y="364655"/>
                  </a:lnTo>
                  <a:lnTo>
                    <a:pt x="945939" y="346886"/>
                  </a:lnTo>
                  <a:lnTo>
                    <a:pt x="946007" y="312761"/>
                  </a:lnTo>
                  <a:lnTo>
                    <a:pt x="946343" y="379717"/>
                  </a:lnTo>
                  <a:lnTo>
                    <a:pt x="946410" y="242524"/>
                  </a:lnTo>
                  <a:lnTo>
                    <a:pt x="946611" y="273135"/>
                  </a:lnTo>
                  <a:lnTo>
                    <a:pt x="946678" y="409349"/>
                  </a:lnTo>
                  <a:lnTo>
                    <a:pt x="947147" y="421027"/>
                  </a:lnTo>
                  <a:lnTo>
                    <a:pt x="947281" y="259417"/>
                  </a:lnTo>
                  <a:lnTo>
                    <a:pt x="947347" y="316695"/>
                  </a:lnTo>
                  <a:lnTo>
                    <a:pt x="947414" y="349368"/>
                  </a:lnTo>
                  <a:lnTo>
                    <a:pt x="947481" y="410833"/>
                  </a:lnTo>
                  <a:lnTo>
                    <a:pt x="947748" y="273622"/>
                  </a:lnTo>
                  <a:lnTo>
                    <a:pt x="948080" y="320283"/>
                  </a:lnTo>
                  <a:lnTo>
                    <a:pt x="948147" y="314323"/>
                  </a:lnTo>
                  <a:lnTo>
                    <a:pt x="948545" y="251934"/>
                  </a:lnTo>
                  <a:lnTo>
                    <a:pt x="948678" y="447884"/>
                  </a:lnTo>
                  <a:lnTo>
                    <a:pt x="948810" y="258082"/>
                  </a:lnTo>
                  <a:lnTo>
                    <a:pt x="948877" y="325604"/>
                  </a:lnTo>
                  <a:lnTo>
                    <a:pt x="948943" y="379445"/>
                  </a:lnTo>
                  <a:lnTo>
                    <a:pt x="949537" y="227152"/>
                  </a:lnTo>
                  <a:lnTo>
                    <a:pt x="949603" y="327879"/>
                  </a:lnTo>
                  <a:lnTo>
                    <a:pt x="949735" y="364299"/>
                  </a:lnTo>
                  <a:lnTo>
                    <a:pt x="950261" y="234400"/>
                  </a:lnTo>
                  <a:lnTo>
                    <a:pt x="950327" y="334524"/>
                  </a:lnTo>
                  <a:lnTo>
                    <a:pt x="950523" y="406456"/>
                  </a:lnTo>
                  <a:lnTo>
                    <a:pt x="950851" y="246258"/>
                  </a:lnTo>
                  <a:lnTo>
                    <a:pt x="950982" y="287881"/>
                  </a:lnTo>
                  <a:lnTo>
                    <a:pt x="951047" y="289501"/>
                  </a:lnTo>
                  <a:lnTo>
                    <a:pt x="951243" y="407483"/>
                  </a:lnTo>
                  <a:lnTo>
                    <a:pt x="951634" y="263529"/>
                  </a:lnTo>
                  <a:lnTo>
                    <a:pt x="951699" y="283364"/>
                  </a:lnTo>
                  <a:lnTo>
                    <a:pt x="951764" y="272815"/>
                  </a:lnTo>
                  <a:lnTo>
                    <a:pt x="951830" y="479956"/>
                  </a:lnTo>
                  <a:lnTo>
                    <a:pt x="952349" y="232569"/>
                  </a:lnTo>
                  <a:lnTo>
                    <a:pt x="952414" y="317913"/>
                  </a:lnTo>
                  <a:lnTo>
                    <a:pt x="952479" y="422638"/>
                  </a:lnTo>
                  <a:lnTo>
                    <a:pt x="952738" y="175476"/>
                  </a:lnTo>
                  <a:lnTo>
                    <a:pt x="952997" y="463627"/>
                  </a:lnTo>
                  <a:lnTo>
                    <a:pt x="953126" y="367663"/>
                  </a:lnTo>
                  <a:lnTo>
                    <a:pt x="953190" y="283305"/>
                  </a:lnTo>
                  <a:lnTo>
                    <a:pt x="953319" y="268583"/>
                  </a:lnTo>
                  <a:lnTo>
                    <a:pt x="953706" y="379647"/>
                  </a:lnTo>
                  <a:lnTo>
                    <a:pt x="953834" y="308418"/>
                  </a:lnTo>
                  <a:lnTo>
                    <a:pt x="953899" y="318208"/>
                  </a:lnTo>
                  <a:lnTo>
                    <a:pt x="954348" y="250742"/>
                  </a:lnTo>
                  <a:lnTo>
                    <a:pt x="954540" y="355179"/>
                  </a:lnTo>
                  <a:lnTo>
                    <a:pt x="954604" y="304226"/>
                  </a:lnTo>
                  <a:lnTo>
                    <a:pt x="955052" y="430182"/>
                  </a:lnTo>
                  <a:lnTo>
                    <a:pt x="955115" y="234857"/>
                  </a:lnTo>
                  <a:lnTo>
                    <a:pt x="955307" y="285291"/>
                  </a:lnTo>
                  <a:lnTo>
                    <a:pt x="955370" y="238941"/>
                  </a:lnTo>
                  <a:lnTo>
                    <a:pt x="955816" y="425742"/>
                  </a:lnTo>
                  <a:lnTo>
                    <a:pt x="956007" y="350864"/>
                  </a:lnTo>
                  <a:lnTo>
                    <a:pt x="956070" y="325952"/>
                  </a:lnTo>
                  <a:lnTo>
                    <a:pt x="956324" y="343825"/>
                  </a:lnTo>
                  <a:lnTo>
                    <a:pt x="956514" y="242815"/>
                  </a:lnTo>
                  <a:lnTo>
                    <a:pt x="956703" y="255032"/>
                  </a:lnTo>
                  <a:lnTo>
                    <a:pt x="956767" y="264182"/>
                  </a:lnTo>
                  <a:lnTo>
                    <a:pt x="957082" y="365360"/>
                  </a:lnTo>
                  <a:lnTo>
                    <a:pt x="957460" y="301903"/>
                  </a:lnTo>
                  <a:lnTo>
                    <a:pt x="957523" y="414273"/>
                  </a:lnTo>
                  <a:lnTo>
                    <a:pt x="957901" y="246092"/>
                  </a:lnTo>
                  <a:lnTo>
                    <a:pt x="958152" y="259051"/>
                  </a:lnTo>
                  <a:lnTo>
                    <a:pt x="958214" y="260055"/>
                  </a:lnTo>
                  <a:lnTo>
                    <a:pt x="958590" y="407043"/>
                  </a:lnTo>
                  <a:lnTo>
                    <a:pt x="958715" y="231380"/>
                  </a:lnTo>
                  <a:lnTo>
                    <a:pt x="958902" y="367160"/>
                  </a:lnTo>
                  <a:lnTo>
                    <a:pt x="958965" y="289725"/>
                  </a:lnTo>
                  <a:lnTo>
                    <a:pt x="959027" y="235568"/>
                  </a:lnTo>
                  <a:lnTo>
                    <a:pt x="959587" y="458657"/>
                  </a:lnTo>
                  <a:lnTo>
                    <a:pt x="959649" y="253864"/>
                  </a:lnTo>
                  <a:lnTo>
                    <a:pt x="959960" y="360761"/>
                  </a:lnTo>
                  <a:lnTo>
                    <a:pt x="960332" y="153500"/>
                  </a:lnTo>
                  <a:lnTo>
                    <a:pt x="960394" y="318227"/>
                  </a:lnTo>
                  <a:lnTo>
                    <a:pt x="960579" y="377825"/>
                  </a:lnTo>
                  <a:lnTo>
                    <a:pt x="961011" y="237260"/>
                  </a:lnTo>
                  <a:lnTo>
                    <a:pt x="961073" y="265551"/>
                  </a:lnTo>
                  <a:lnTo>
                    <a:pt x="961134" y="219244"/>
                  </a:lnTo>
                  <a:lnTo>
                    <a:pt x="961627" y="422564"/>
                  </a:lnTo>
                  <a:lnTo>
                    <a:pt x="961749" y="346493"/>
                  </a:lnTo>
                  <a:lnTo>
                    <a:pt x="961811" y="246964"/>
                  </a:lnTo>
                  <a:lnTo>
                    <a:pt x="962240" y="226584"/>
                  </a:lnTo>
                  <a:lnTo>
                    <a:pt x="962362" y="411311"/>
                  </a:lnTo>
                  <a:lnTo>
                    <a:pt x="962484" y="287817"/>
                  </a:lnTo>
                  <a:lnTo>
                    <a:pt x="962546" y="318344"/>
                  </a:lnTo>
                  <a:lnTo>
                    <a:pt x="962912" y="222842"/>
                  </a:lnTo>
                  <a:lnTo>
                    <a:pt x="963095" y="414866"/>
                  </a:lnTo>
                  <a:lnTo>
                    <a:pt x="963216" y="261164"/>
                  </a:lnTo>
                  <a:lnTo>
                    <a:pt x="963277" y="239778"/>
                  </a:lnTo>
                  <a:lnTo>
                    <a:pt x="963399" y="339810"/>
                  </a:lnTo>
                  <a:lnTo>
                    <a:pt x="963945" y="273311"/>
                  </a:lnTo>
                  <a:lnTo>
                    <a:pt x="964006" y="262963"/>
                  </a:lnTo>
                  <a:lnTo>
                    <a:pt x="964187" y="417057"/>
                  </a:lnTo>
                  <a:lnTo>
                    <a:pt x="964671" y="296640"/>
                  </a:lnTo>
                  <a:lnTo>
                    <a:pt x="964731" y="257895"/>
                  </a:lnTo>
                  <a:lnTo>
                    <a:pt x="965032" y="398183"/>
                  </a:lnTo>
                  <a:lnTo>
                    <a:pt x="965093" y="241576"/>
                  </a:lnTo>
                  <a:lnTo>
                    <a:pt x="965333" y="261411"/>
                  </a:lnTo>
                  <a:lnTo>
                    <a:pt x="965393" y="281730"/>
                  </a:lnTo>
                  <a:lnTo>
                    <a:pt x="965754" y="210236"/>
                  </a:lnTo>
                  <a:lnTo>
                    <a:pt x="965993" y="370965"/>
                  </a:lnTo>
                  <a:lnTo>
                    <a:pt x="966053" y="285249"/>
                  </a:lnTo>
                  <a:lnTo>
                    <a:pt x="966113" y="312502"/>
                  </a:lnTo>
                  <a:lnTo>
                    <a:pt x="966472" y="218782"/>
                  </a:lnTo>
                  <a:lnTo>
                    <a:pt x="966710" y="401886"/>
                  </a:lnTo>
                  <a:lnTo>
                    <a:pt x="966829" y="239238"/>
                  </a:lnTo>
                  <a:lnTo>
                    <a:pt x="966889" y="301730"/>
                  </a:lnTo>
                  <a:lnTo>
                    <a:pt x="967008" y="222002"/>
                  </a:lnTo>
                  <a:lnTo>
                    <a:pt x="967365" y="401916"/>
                  </a:lnTo>
                  <a:lnTo>
                    <a:pt x="967543" y="255662"/>
                  </a:lnTo>
                  <a:lnTo>
                    <a:pt x="967602" y="138201"/>
                  </a:lnTo>
                  <a:lnTo>
                    <a:pt x="967721" y="294339"/>
                  </a:lnTo>
                  <a:lnTo>
                    <a:pt x="968254" y="270144"/>
                  </a:lnTo>
                  <a:lnTo>
                    <a:pt x="968313" y="229526"/>
                  </a:lnTo>
                  <a:lnTo>
                    <a:pt x="968490" y="194628"/>
                  </a:lnTo>
                  <a:lnTo>
                    <a:pt x="968843" y="391855"/>
                  </a:lnTo>
                  <a:lnTo>
                    <a:pt x="968961" y="270530"/>
                  </a:lnTo>
                  <a:lnTo>
                    <a:pt x="969020" y="305806"/>
                  </a:lnTo>
                  <a:lnTo>
                    <a:pt x="969373" y="407961"/>
                  </a:lnTo>
                  <a:lnTo>
                    <a:pt x="969666" y="185941"/>
                  </a:lnTo>
                  <a:lnTo>
                    <a:pt x="969725" y="261552"/>
                  </a:lnTo>
                  <a:lnTo>
                    <a:pt x="969900" y="379085"/>
                  </a:lnTo>
                  <a:lnTo>
                    <a:pt x="970368" y="141671"/>
                  </a:lnTo>
                  <a:lnTo>
                    <a:pt x="970426" y="182611"/>
                  </a:lnTo>
                  <a:lnTo>
                    <a:pt x="970484" y="148972"/>
                  </a:lnTo>
                  <a:lnTo>
                    <a:pt x="970718" y="207835"/>
                  </a:lnTo>
                  <a:lnTo>
                    <a:pt x="970776" y="128371"/>
                  </a:lnTo>
                  <a:lnTo>
                    <a:pt x="971125" y="191795"/>
                  </a:lnTo>
                  <a:lnTo>
                    <a:pt x="971183" y="213802"/>
                  </a:lnTo>
                  <a:lnTo>
                    <a:pt x="971241" y="121116"/>
                  </a:lnTo>
                  <a:lnTo>
                    <a:pt x="971705" y="253772"/>
                  </a:lnTo>
                  <a:lnTo>
                    <a:pt x="971821" y="154892"/>
                  </a:lnTo>
                  <a:lnTo>
                    <a:pt x="971879" y="217567"/>
                  </a:lnTo>
                  <a:lnTo>
                    <a:pt x="972168" y="287646"/>
                  </a:lnTo>
                  <a:lnTo>
                    <a:pt x="972225" y="164386"/>
                  </a:lnTo>
                  <a:lnTo>
                    <a:pt x="972571" y="238552"/>
                  </a:lnTo>
                  <a:lnTo>
                    <a:pt x="972629" y="252455"/>
                  </a:lnTo>
                  <a:lnTo>
                    <a:pt x="972974" y="382957"/>
                  </a:lnTo>
                  <a:lnTo>
                    <a:pt x="973147" y="196529"/>
                  </a:lnTo>
                  <a:lnTo>
                    <a:pt x="973261" y="263016"/>
                  </a:lnTo>
                  <a:lnTo>
                    <a:pt x="973319" y="259413"/>
                  </a:lnTo>
                  <a:lnTo>
                    <a:pt x="973376" y="183804"/>
                  </a:lnTo>
                  <a:lnTo>
                    <a:pt x="973834" y="344052"/>
                  </a:lnTo>
                  <a:lnTo>
                    <a:pt x="974006" y="277374"/>
                  </a:lnTo>
                  <a:lnTo>
                    <a:pt x="974063" y="293544"/>
                  </a:lnTo>
                  <a:lnTo>
                    <a:pt x="974291" y="332638"/>
                  </a:lnTo>
                  <a:lnTo>
                    <a:pt x="974576" y="171764"/>
                  </a:lnTo>
                  <a:lnTo>
                    <a:pt x="974747" y="327709"/>
                  </a:lnTo>
                  <a:lnTo>
                    <a:pt x="974804" y="294824"/>
                  </a:lnTo>
                  <a:lnTo>
                    <a:pt x="975088" y="357510"/>
                  </a:lnTo>
                  <a:lnTo>
                    <a:pt x="975145" y="240586"/>
                  </a:lnTo>
                  <a:lnTo>
                    <a:pt x="975428" y="318215"/>
                  </a:lnTo>
                  <a:lnTo>
                    <a:pt x="975485" y="291121"/>
                  </a:lnTo>
                  <a:lnTo>
                    <a:pt x="975768" y="341923"/>
                  </a:lnTo>
                  <a:lnTo>
                    <a:pt x="976050" y="232988"/>
                  </a:lnTo>
                  <a:lnTo>
                    <a:pt x="976163" y="297470"/>
                  </a:lnTo>
                  <a:lnTo>
                    <a:pt x="976220" y="303824"/>
                  </a:lnTo>
                  <a:lnTo>
                    <a:pt x="976389" y="217051"/>
                  </a:lnTo>
                  <a:lnTo>
                    <a:pt x="976501" y="409807"/>
                  </a:lnTo>
                  <a:lnTo>
                    <a:pt x="976895" y="280912"/>
                  </a:lnTo>
                  <a:lnTo>
                    <a:pt x="976951" y="256145"/>
                  </a:lnTo>
                  <a:lnTo>
                    <a:pt x="977232" y="337548"/>
                  </a:lnTo>
                  <a:lnTo>
                    <a:pt x="977456" y="212028"/>
                  </a:lnTo>
                  <a:lnTo>
                    <a:pt x="977624" y="276829"/>
                  </a:lnTo>
                  <a:lnTo>
                    <a:pt x="977680" y="247100"/>
                  </a:lnTo>
                  <a:lnTo>
                    <a:pt x="977903" y="207016"/>
                  </a:lnTo>
                  <a:lnTo>
                    <a:pt x="978350" y="419419"/>
                  </a:lnTo>
                  <a:lnTo>
                    <a:pt x="978405" y="266184"/>
                  </a:lnTo>
                  <a:lnTo>
                    <a:pt x="978517" y="365099"/>
                  </a:lnTo>
                  <a:lnTo>
                    <a:pt x="978795" y="209724"/>
                  </a:lnTo>
                  <a:lnTo>
                    <a:pt x="979072" y="261487"/>
                  </a:lnTo>
                  <a:lnTo>
                    <a:pt x="979128" y="271832"/>
                  </a:lnTo>
                  <a:lnTo>
                    <a:pt x="979349" y="214511"/>
                  </a:lnTo>
                  <a:lnTo>
                    <a:pt x="979515" y="412724"/>
                  </a:lnTo>
                  <a:lnTo>
                    <a:pt x="979792" y="294253"/>
                  </a:lnTo>
                  <a:lnTo>
                    <a:pt x="979847" y="206641"/>
                  </a:lnTo>
                  <a:lnTo>
                    <a:pt x="980508" y="359408"/>
                  </a:lnTo>
                  <a:lnTo>
                    <a:pt x="980563" y="349496"/>
                  </a:lnTo>
                  <a:lnTo>
                    <a:pt x="981057" y="371947"/>
                  </a:lnTo>
                  <a:lnTo>
                    <a:pt x="981222" y="207096"/>
                  </a:lnTo>
                  <a:lnTo>
                    <a:pt x="981276" y="136782"/>
                  </a:lnTo>
                  <a:lnTo>
                    <a:pt x="981769" y="335280"/>
                  </a:lnTo>
                  <a:lnTo>
                    <a:pt x="981932" y="251639"/>
                  </a:lnTo>
                  <a:lnTo>
                    <a:pt x="981987" y="277268"/>
                  </a:lnTo>
                  <a:lnTo>
                    <a:pt x="982041" y="200898"/>
                  </a:lnTo>
                  <a:lnTo>
                    <a:pt x="982150" y="386144"/>
                  </a:lnTo>
                  <a:lnTo>
                    <a:pt x="982640" y="236510"/>
                  </a:lnTo>
                  <a:lnTo>
                    <a:pt x="982694" y="245538"/>
                  </a:lnTo>
                  <a:lnTo>
                    <a:pt x="982803" y="227242"/>
                  </a:lnTo>
                  <a:lnTo>
                    <a:pt x="983344" y="305362"/>
                  </a:lnTo>
                  <a:lnTo>
                    <a:pt x="983399" y="232274"/>
                  </a:lnTo>
                  <a:lnTo>
                    <a:pt x="983453" y="295265"/>
                  </a:lnTo>
                  <a:lnTo>
                    <a:pt x="983615" y="401939"/>
                  </a:lnTo>
                  <a:lnTo>
                    <a:pt x="983723" y="174906"/>
                  </a:lnTo>
                  <a:lnTo>
                    <a:pt x="984100" y="219401"/>
                  </a:lnTo>
                  <a:lnTo>
                    <a:pt x="984154" y="204320"/>
                  </a:lnTo>
                  <a:lnTo>
                    <a:pt x="984584" y="326387"/>
                  </a:lnTo>
                  <a:lnTo>
                    <a:pt x="984799" y="219465"/>
                  </a:lnTo>
                  <a:lnTo>
                    <a:pt x="984853" y="247460"/>
                  </a:lnTo>
                  <a:lnTo>
                    <a:pt x="985281" y="328449"/>
                  </a:lnTo>
                  <a:lnTo>
                    <a:pt x="985334" y="194808"/>
                  </a:lnTo>
                  <a:lnTo>
                    <a:pt x="985548" y="246785"/>
                  </a:lnTo>
                  <a:lnTo>
                    <a:pt x="985602" y="257996"/>
                  </a:lnTo>
                  <a:lnTo>
                    <a:pt x="985815" y="166710"/>
                  </a:lnTo>
                  <a:lnTo>
                    <a:pt x="986241" y="182261"/>
                  </a:lnTo>
                  <a:lnTo>
                    <a:pt x="986294" y="330986"/>
                  </a:lnTo>
                  <a:lnTo>
                    <a:pt x="986401" y="375330"/>
                  </a:lnTo>
                  <a:lnTo>
                    <a:pt x="986454" y="166374"/>
                  </a:lnTo>
                  <a:lnTo>
                    <a:pt x="986984" y="245392"/>
                  </a:lnTo>
                  <a:lnTo>
                    <a:pt x="987037" y="216101"/>
                  </a:lnTo>
                  <a:lnTo>
                    <a:pt x="987249" y="310255"/>
                  </a:lnTo>
                  <a:lnTo>
                    <a:pt x="987618" y="158774"/>
                  </a:lnTo>
                  <a:lnTo>
                    <a:pt x="987671" y="163085"/>
                  </a:lnTo>
                  <a:lnTo>
                    <a:pt x="987724" y="140773"/>
                  </a:lnTo>
                  <a:lnTo>
                    <a:pt x="987987" y="117738"/>
                  </a:lnTo>
                  <a:lnTo>
                    <a:pt x="988303" y="293934"/>
                  </a:lnTo>
                  <a:lnTo>
                    <a:pt x="988408" y="151281"/>
                  </a:lnTo>
                  <a:lnTo>
                    <a:pt x="988460" y="125550"/>
                  </a:lnTo>
                  <a:lnTo>
                    <a:pt x="988513" y="272706"/>
                  </a:lnTo>
                  <a:lnTo>
                    <a:pt x="988985" y="86089"/>
                  </a:lnTo>
                  <a:lnTo>
                    <a:pt x="989142" y="197864"/>
                  </a:lnTo>
                  <a:lnTo>
                    <a:pt x="989194" y="220223"/>
                  </a:lnTo>
                  <a:lnTo>
                    <a:pt x="989507" y="273295"/>
                  </a:lnTo>
                  <a:lnTo>
                    <a:pt x="989664" y="91720"/>
                  </a:lnTo>
                  <a:lnTo>
                    <a:pt x="989872" y="96466"/>
                  </a:lnTo>
                  <a:lnTo>
                    <a:pt x="989924" y="207921"/>
                  </a:lnTo>
                  <a:lnTo>
                    <a:pt x="990028" y="74384"/>
                  </a:lnTo>
                  <a:lnTo>
                    <a:pt x="990080" y="256456"/>
                  </a:lnTo>
                  <a:lnTo>
                    <a:pt x="990599" y="90135"/>
                  </a:lnTo>
                  <a:lnTo>
                    <a:pt x="990651" y="223676"/>
                  </a:lnTo>
                  <a:lnTo>
                    <a:pt x="990703" y="34146"/>
                  </a:lnTo>
                  <a:lnTo>
                    <a:pt x="991272" y="176424"/>
                  </a:lnTo>
                  <a:lnTo>
                    <a:pt x="991324" y="94800"/>
                  </a:lnTo>
                  <a:lnTo>
                    <a:pt x="991375" y="50600"/>
                  </a:lnTo>
                  <a:lnTo>
                    <a:pt x="991736" y="289854"/>
                  </a:lnTo>
                  <a:lnTo>
                    <a:pt x="991994" y="141766"/>
                  </a:lnTo>
                  <a:lnTo>
                    <a:pt x="992045" y="108721"/>
                  </a:lnTo>
                  <a:lnTo>
                    <a:pt x="992148" y="81639"/>
                  </a:lnTo>
                  <a:lnTo>
                    <a:pt x="992353" y="356254"/>
                  </a:lnTo>
                  <a:lnTo>
                    <a:pt x="992763" y="130930"/>
                  </a:lnTo>
                  <a:lnTo>
                    <a:pt x="992814" y="150244"/>
                  </a:lnTo>
                  <a:lnTo>
                    <a:pt x="993070" y="139759"/>
                  </a:lnTo>
                  <a:lnTo>
                    <a:pt x="993223" y="233102"/>
                  </a:lnTo>
                  <a:lnTo>
                    <a:pt x="993478" y="163125"/>
                  </a:lnTo>
                  <a:lnTo>
                    <a:pt x="993529" y="150807"/>
                  </a:lnTo>
                  <a:lnTo>
                    <a:pt x="993631" y="244295"/>
                  </a:lnTo>
                  <a:lnTo>
                    <a:pt x="993937" y="106247"/>
                  </a:lnTo>
                  <a:lnTo>
                    <a:pt x="994191" y="178963"/>
                  </a:lnTo>
                  <a:lnTo>
                    <a:pt x="994241" y="189193"/>
                  </a:lnTo>
                  <a:lnTo>
                    <a:pt x="994343" y="147241"/>
                  </a:lnTo>
                  <a:lnTo>
                    <a:pt x="994849" y="295112"/>
                  </a:lnTo>
                  <a:lnTo>
                    <a:pt x="994900" y="168866"/>
                  </a:lnTo>
                  <a:lnTo>
                    <a:pt x="994950" y="224767"/>
                  </a:lnTo>
                  <a:lnTo>
                    <a:pt x="995052" y="298834"/>
                  </a:lnTo>
                  <a:lnTo>
                    <a:pt x="995354" y="169010"/>
                  </a:lnTo>
                  <a:lnTo>
                    <a:pt x="995606" y="193819"/>
                  </a:lnTo>
                  <a:lnTo>
                    <a:pt x="995657" y="236991"/>
                  </a:lnTo>
                  <a:lnTo>
                    <a:pt x="996159" y="174947"/>
                  </a:lnTo>
                  <a:lnTo>
                    <a:pt x="996260" y="314276"/>
                  </a:lnTo>
                  <a:lnTo>
                    <a:pt x="996360" y="289217"/>
                  </a:lnTo>
                  <a:lnTo>
                    <a:pt x="996410" y="165666"/>
                  </a:lnTo>
                  <a:lnTo>
                    <a:pt x="996810" y="296949"/>
                  </a:lnTo>
                  <a:lnTo>
                    <a:pt x="997060" y="194533"/>
                  </a:lnTo>
                  <a:lnTo>
                    <a:pt x="997110" y="218669"/>
                  </a:lnTo>
                  <a:lnTo>
                    <a:pt x="997559" y="176276"/>
                  </a:lnTo>
                  <a:lnTo>
                    <a:pt x="997708" y="303251"/>
                  </a:lnTo>
                  <a:lnTo>
                    <a:pt x="997758" y="241335"/>
                  </a:lnTo>
                  <a:lnTo>
                    <a:pt x="997807" y="240619"/>
                  </a:lnTo>
                  <a:lnTo>
                    <a:pt x="997956" y="261030"/>
                  </a:lnTo>
                  <a:lnTo>
                    <a:pt x="998006" y="189984"/>
                  </a:lnTo>
                  <a:lnTo>
                    <a:pt x="998502" y="241823"/>
                  </a:lnTo>
                  <a:lnTo>
                    <a:pt x="998551" y="243631"/>
                  </a:lnTo>
                  <a:lnTo>
                    <a:pt x="998799" y="312500"/>
                  </a:lnTo>
                  <a:lnTo>
                    <a:pt x="999193" y="216480"/>
                  </a:lnTo>
                  <a:lnTo>
                    <a:pt x="999243" y="289848"/>
                  </a:lnTo>
                  <a:lnTo>
                    <a:pt x="999292" y="299552"/>
                  </a:lnTo>
                  <a:lnTo>
                    <a:pt x="999391" y="363917"/>
                  </a:lnTo>
                  <a:lnTo>
                    <a:pt x="999931" y="162479"/>
                  </a:lnTo>
                  <a:lnTo>
                    <a:pt x="999981" y="165674"/>
                  </a:lnTo>
                  <a:lnTo>
                    <a:pt x="1000030" y="265579"/>
                  </a:lnTo>
                  <a:lnTo>
                    <a:pt x="1000666" y="202363"/>
                  </a:lnTo>
                  <a:lnTo>
                    <a:pt x="1000715" y="307354"/>
                  </a:lnTo>
                  <a:lnTo>
                    <a:pt x="1001008" y="394229"/>
                  </a:lnTo>
                  <a:lnTo>
                    <a:pt x="1001398" y="153257"/>
                  </a:lnTo>
                  <a:lnTo>
                    <a:pt x="1001446" y="245833"/>
                  </a:lnTo>
                  <a:lnTo>
                    <a:pt x="1001738" y="151650"/>
                  </a:lnTo>
                  <a:lnTo>
                    <a:pt x="1001835" y="372597"/>
                  </a:lnTo>
                  <a:lnTo>
                    <a:pt x="1002126" y="238193"/>
                  </a:lnTo>
                  <a:lnTo>
                    <a:pt x="1002175" y="139303"/>
                  </a:lnTo>
                  <a:lnTo>
                    <a:pt x="1002223" y="272576"/>
                  </a:lnTo>
                  <a:lnTo>
                    <a:pt x="1002272" y="99417"/>
                  </a:lnTo>
                  <a:lnTo>
                    <a:pt x="1002803" y="106260"/>
                  </a:lnTo>
                  <a:lnTo>
                    <a:pt x="1002852" y="160382"/>
                  </a:lnTo>
                  <a:lnTo>
                    <a:pt x="1003093" y="82482"/>
                  </a:lnTo>
                  <a:lnTo>
                    <a:pt x="1003478" y="296436"/>
                  </a:lnTo>
                  <a:lnTo>
                    <a:pt x="1003526" y="181579"/>
                  </a:lnTo>
                  <a:lnTo>
                    <a:pt x="1003574" y="167777"/>
                  </a:lnTo>
                  <a:lnTo>
                    <a:pt x="1003766" y="136625"/>
                  </a:lnTo>
                  <a:lnTo>
                    <a:pt x="1004150" y="285044"/>
                  </a:lnTo>
                  <a:lnTo>
                    <a:pt x="1004246" y="199677"/>
                  </a:lnTo>
                  <a:lnTo>
                    <a:pt x="1004293" y="179196"/>
                  </a:lnTo>
                  <a:lnTo>
                    <a:pt x="1004533" y="133217"/>
                  </a:lnTo>
                  <a:lnTo>
                    <a:pt x="1004771" y="254687"/>
                  </a:lnTo>
                  <a:lnTo>
                    <a:pt x="1004962" y="223706"/>
                  </a:lnTo>
                  <a:lnTo>
                    <a:pt x="1005010" y="211618"/>
                  </a:lnTo>
                  <a:lnTo>
                    <a:pt x="1005200" y="375630"/>
                  </a:lnTo>
                  <a:lnTo>
                    <a:pt x="1005723" y="148409"/>
                  </a:lnTo>
                  <a:lnTo>
                    <a:pt x="1005770" y="241633"/>
                  </a:lnTo>
                  <a:lnTo>
                    <a:pt x="1005960" y="184112"/>
                  </a:lnTo>
                  <a:lnTo>
                    <a:pt x="1006292" y="348590"/>
                  </a:lnTo>
                  <a:lnTo>
                    <a:pt x="1006433" y="254626"/>
                  </a:lnTo>
                  <a:lnTo>
                    <a:pt x="1006481" y="266144"/>
                  </a:lnTo>
                  <a:lnTo>
                    <a:pt x="1006669" y="348567"/>
                  </a:lnTo>
                  <a:lnTo>
                    <a:pt x="1006717" y="211333"/>
                  </a:lnTo>
                  <a:lnTo>
                    <a:pt x="1007141" y="279192"/>
                  </a:lnTo>
                  <a:lnTo>
                    <a:pt x="1007188" y="258552"/>
                  </a:lnTo>
                  <a:lnTo>
                    <a:pt x="1007423" y="325054"/>
                  </a:lnTo>
                  <a:lnTo>
                    <a:pt x="1007658" y="199426"/>
                  </a:lnTo>
                  <a:lnTo>
                    <a:pt x="1007845" y="227293"/>
                  </a:lnTo>
                  <a:lnTo>
                    <a:pt x="1007892" y="404880"/>
                  </a:lnTo>
                  <a:lnTo>
                    <a:pt x="1008220" y="199502"/>
                  </a:lnTo>
                  <a:lnTo>
                    <a:pt x="1008407" y="417652"/>
                  </a:lnTo>
                  <a:lnTo>
                    <a:pt x="1008593" y="267876"/>
                  </a:lnTo>
                  <a:lnTo>
                    <a:pt x="1008640" y="272162"/>
                  </a:lnTo>
                  <a:lnTo>
                    <a:pt x="1008733" y="328016"/>
                  </a:lnTo>
                  <a:lnTo>
                    <a:pt x="1009292" y="221116"/>
                  </a:lnTo>
                  <a:lnTo>
                    <a:pt x="1009338" y="279764"/>
                  </a:lnTo>
                  <a:lnTo>
                    <a:pt x="1009663" y="371332"/>
                  </a:lnTo>
                  <a:lnTo>
                    <a:pt x="1009988" y="190801"/>
                  </a:lnTo>
                  <a:lnTo>
                    <a:pt x="1010034" y="247599"/>
                  </a:lnTo>
                  <a:lnTo>
                    <a:pt x="1010080" y="256113"/>
                  </a:lnTo>
                  <a:lnTo>
                    <a:pt x="1010404" y="198247"/>
                  </a:lnTo>
                  <a:lnTo>
                    <a:pt x="1010496" y="344932"/>
                  </a:lnTo>
                  <a:lnTo>
                    <a:pt x="1010727" y="261135"/>
                  </a:lnTo>
                  <a:lnTo>
                    <a:pt x="1010773" y="267248"/>
                  </a:lnTo>
                  <a:lnTo>
                    <a:pt x="1011325" y="158460"/>
                  </a:lnTo>
                  <a:lnTo>
                    <a:pt x="1011462" y="414891"/>
                  </a:lnTo>
                  <a:lnTo>
                    <a:pt x="1011508" y="221950"/>
                  </a:lnTo>
                  <a:lnTo>
                    <a:pt x="1011783" y="191331"/>
                  </a:lnTo>
                  <a:lnTo>
                    <a:pt x="1012104" y="375646"/>
                  </a:lnTo>
                  <a:lnTo>
                    <a:pt x="1012195" y="246900"/>
                  </a:lnTo>
                  <a:lnTo>
                    <a:pt x="1012241" y="288580"/>
                  </a:lnTo>
                  <a:lnTo>
                    <a:pt x="1012515" y="212215"/>
                  </a:lnTo>
                  <a:lnTo>
                    <a:pt x="1012833" y="340440"/>
                  </a:lnTo>
                  <a:lnTo>
                    <a:pt x="1012924" y="232124"/>
                  </a:lnTo>
                  <a:lnTo>
                    <a:pt x="1012970" y="229201"/>
                  </a:lnTo>
                  <a:lnTo>
                    <a:pt x="1013152" y="362523"/>
                  </a:lnTo>
                  <a:lnTo>
                    <a:pt x="1013469" y="199071"/>
                  </a:lnTo>
                  <a:lnTo>
                    <a:pt x="1013651" y="287557"/>
                  </a:lnTo>
                  <a:lnTo>
                    <a:pt x="1013696" y="247759"/>
                  </a:lnTo>
                  <a:lnTo>
                    <a:pt x="1013787" y="330965"/>
                  </a:lnTo>
                  <a:lnTo>
                    <a:pt x="1014058" y="212634"/>
                  </a:lnTo>
                  <a:lnTo>
                    <a:pt x="1014329" y="325235"/>
                  </a:lnTo>
                  <a:lnTo>
                    <a:pt x="1014374" y="239188"/>
                  </a:lnTo>
                  <a:lnTo>
                    <a:pt x="1014554" y="210092"/>
                  </a:lnTo>
                  <a:lnTo>
                    <a:pt x="1015004" y="414520"/>
                  </a:lnTo>
                  <a:lnTo>
                    <a:pt x="1015049" y="245594"/>
                  </a:lnTo>
                  <a:lnTo>
                    <a:pt x="1015094" y="207225"/>
                  </a:lnTo>
                  <a:lnTo>
                    <a:pt x="1015364" y="342754"/>
                  </a:lnTo>
                  <a:lnTo>
                    <a:pt x="1015453" y="189862"/>
                  </a:lnTo>
                  <a:lnTo>
                    <a:pt x="1015812" y="289884"/>
                  </a:lnTo>
                  <a:lnTo>
                    <a:pt x="1015856" y="261389"/>
                  </a:lnTo>
                  <a:lnTo>
                    <a:pt x="1016258" y="369744"/>
                  </a:lnTo>
                  <a:lnTo>
                    <a:pt x="1016526" y="202551"/>
                  </a:lnTo>
                  <a:lnTo>
                    <a:pt x="1016570" y="293284"/>
                  </a:lnTo>
                  <a:lnTo>
                    <a:pt x="1016926" y="338141"/>
                  </a:lnTo>
                  <a:lnTo>
                    <a:pt x="1017015" y="192964"/>
                  </a:lnTo>
                  <a:lnTo>
                    <a:pt x="1017237" y="244418"/>
                  </a:lnTo>
                  <a:lnTo>
                    <a:pt x="1017281" y="277097"/>
                  </a:lnTo>
                  <a:lnTo>
                    <a:pt x="1017724" y="348981"/>
                  </a:lnTo>
                  <a:lnTo>
                    <a:pt x="1017769" y="186766"/>
                  </a:lnTo>
                  <a:lnTo>
                    <a:pt x="1017945" y="253439"/>
                  </a:lnTo>
                  <a:lnTo>
                    <a:pt x="1017990" y="230318"/>
                  </a:lnTo>
                  <a:lnTo>
                    <a:pt x="1018122" y="192098"/>
                  </a:lnTo>
                  <a:lnTo>
                    <a:pt x="1018210" y="360927"/>
                  </a:lnTo>
                  <a:lnTo>
                    <a:pt x="1018651" y="246794"/>
                  </a:lnTo>
                  <a:lnTo>
                    <a:pt x="1018695" y="233815"/>
                  </a:lnTo>
                  <a:lnTo>
                    <a:pt x="1018783" y="173392"/>
                  </a:lnTo>
                  <a:lnTo>
                    <a:pt x="1019134" y="362376"/>
                  </a:lnTo>
                  <a:lnTo>
                    <a:pt x="1019397" y="284224"/>
                  </a:lnTo>
                  <a:lnTo>
                    <a:pt x="1019441" y="190393"/>
                  </a:lnTo>
                  <a:lnTo>
                    <a:pt x="1019528" y="350208"/>
                  </a:lnTo>
                  <a:lnTo>
                    <a:pt x="1019922" y="176678"/>
                  </a:lnTo>
                  <a:lnTo>
                    <a:pt x="1020097" y="243244"/>
                  </a:lnTo>
                  <a:lnTo>
                    <a:pt x="1020140" y="285620"/>
                  </a:lnTo>
                  <a:lnTo>
                    <a:pt x="1020358" y="170310"/>
                  </a:lnTo>
                  <a:lnTo>
                    <a:pt x="1020576" y="367976"/>
                  </a:lnTo>
                  <a:lnTo>
                    <a:pt x="1020836" y="219581"/>
                  </a:lnTo>
                  <a:lnTo>
                    <a:pt x="1020880" y="202841"/>
                  </a:lnTo>
                  <a:lnTo>
                    <a:pt x="1021184" y="390242"/>
                  </a:lnTo>
                  <a:lnTo>
                    <a:pt x="1021487" y="190293"/>
                  </a:lnTo>
                  <a:lnTo>
                    <a:pt x="1021573" y="275362"/>
                  </a:lnTo>
                  <a:lnTo>
                    <a:pt x="1021617" y="187479"/>
                  </a:lnTo>
                  <a:lnTo>
                    <a:pt x="1021833" y="296809"/>
                  </a:lnTo>
                  <a:lnTo>
                    <a:pt x="1022135" y="126390"/>
                  </a:lnTo>
                  <a:lnTo>
                    <a:pt x="1022264" y="174885"/>
                  </a:lnTo>
                  <a:lnTo>
                    <a:pt x="1022307" y="131503"/>
                  </a:lnTo>
                  <a:lnTo>
                    <a:pt x="1022780" y="319688"/>
                  </a:lnTo>
                  <a:lnTo>
                    <a:pt x="1022952" y="79890"/>
                  </a:lnTo>
                  <a:lnTo>
                    <a:pt x="1022995" y="256285"/>
                  </a:lnTo>
                  <a:lnTo>
                    <a:pt x="1023037" y="187567"/>
                  </a:lnTo>
                  <a:lnTo>
                    <a:pt x="1023252" y="329561"/>
                  </a:lnTo>
                  <a:lnTo>
                    <a:pt x="1023380" y="102459"/>
                  </a:lnTo>
                  <a:lnTo>
                    <a:pt x="1023722" y="181325"/>
                  </a:lnTo>
                  <a:lnTo>
                    <a:pt x="1023765" y="209885"/>
                  </a:lnTo>
                  <a:lnTo>
                    <a:pt x="1024149" y="168275"/>
                  </a:lnTo>
                  <a:lnTo>
                    <a:pt x="1024234" y="313939"/>
                  </a:lnTo>
                  <a:lnTo>
                    <a:pt x="1024447" y="202154"/>
                  </a:lnTo>
                  <a:lnTo>
                    <a:pt x="1024489" y="268607"/>
                  </a:lnTo>
                  <a:lnTo>
                    <a:pt x="1024956" y="177980"/>
                  </a:lnTo>
                  <a:lnTo>
                    <a:pt x="1025126" y="420294"/>
                  </a:lnTo>
                  <a:lnTo>
                    <a:pt x="1025168" y="210985"/>
                  </a:lnTo>
                  <a:lnTo>
                    <a:pt x="1025211" y="308501"/>
                  </a:lnTo>
                  <a:lnTo>
                    <a:pt x="1025295" y="399391"/>
                  </a:lnTo>
                  <a:lnTo>
                    <a:pt x="1025676" y="190671"/>
                  </a:lnTo>
                  <a:lnTo>
                    <a:pt x="1025887" y="228566"/>
                  </a:lnTo>
                  <a:lnTo>
                    <a:pt x="1025929" y="227599"/>
                  </a:lnTo>
                  <a:lnTo>
                    <a:pt x="1026013" y="191095"/>
                  </a:lnTo>
                  <a:lnTo>
                    <a:pt x="1026055" y="362707"/>
                  </a:lnTo>
                  <a:lnTo>
                    <a:pt x="1026602" y="205421"/>
                  </a:lnTo>
                  <a:lnTo>
                    <a:pt x="1026644" y="258709"/>
                  </a:lnTo>
                  <a:lnTo>
                    <a:pt x="1026854" y="180220"/>
                  </a:lnTo>
                  <a:lnTo>
                    <a:pt x="1026980" y="309084"/>
                  </a:lnTo>
                  <a:lnTo>
                    <a:pt x="1027314" y="204781"/>
                  </a:lnTo>
                  <a:lnTo>
                    <a:pt x="1027356" y="215669"/>
                  </a:lnTo>
                  <a:lnTo>
                    <a:pt x="1027482" y="168680"/>
                  </a:lnTo>
                  <a:lnTo>
                    <a:pt x="1027816" y="319799"/>
                  </a:lnTo>
                  <a:lnTo>
                    <a:pt x="1028024" y="220792"/>
                  </a:lnTo>
                  <a:lnTo>
                    <a:pt x="1028066" y="222256"/>
                  </a:lnTo>
                  <a:lnTo>
                    <a:pt x="1028689" y="157090"/>
                  </a:lnTo>
                  <a:lnTo>
                    <a:pt x="1028730" y="359108"/>
                  </a:lnTo>
                  <a:lnTo>
                    <a:pt x="1028772" y="212928"/>
                  </a:lnTo>
                  <a:lnTo>
                    <a:pt x="1028813" y="193319"/>
                  </a:lnTo>
                  <a:lnTo>
                    <a:pt x="1028896" y="328913"/>
                  </a:lnTo>
                  <a:lnTo>
                    <a:pt x="1029475" y="152737"/>
                  </a:lnTo>
                  <a:lnTo>
                    <a:pt x="1029517" y="261555"/>
                  </a:lnTo>
                  <a:lnTo>
                    <a:pt x="1029764" y="385633"/>
                  </a:lnTo>
                  <a:lnTo>
                    <a:pt x="1030094" y="141279"/>
                  </a:lnTo>
                  <a:lnTo>
                    <a:pt x="1030217" y="199427"/>
                  </a:lnTo>
                  <a:lnTo>
                    <a:pt x="1030258" y="339291"/>
                  </a:lnTo>
                  <a:lnTo>
                    <a:pt x="1030751" y="158886"/>
                  </a:lnTo>
                  <a:lnTo>
                    <a:pt x="1030914" y="173717"/>
                  </a:lnTo>
                  <a:lnTo>
                    <a:pt x="1030955" y="184561"/>
                  </a:lnTo>
                  <a:lnTo>
                    <a:pt x="1031201" y="374932"/>
                  </a:lnTo>
                  <a:lnTo>
                    <a:pt x="1031446" y="137800"/>
                  </a:lnTo>
                  <a:lnTo>
                    <a:pt x="1031650" y="156621"/>
                  </a:lnTo>
                  <a:lnTo>
                    <a:pt x="1031691" y="165257"/>
                  </a:lnTo>
                  <a:lnTo>
                    <a:pt x="1032057" y="261733"/>
                  </a:lnTo>
                  <a:lnTo>
                    <a:pt x="1032342" y="124381"/>
                  </a:lnTo>
                  <a:lnTo>
                    <a:pt x="1032382" y="215112"/>
                  </a:lnTo>
                  <a:lnTo>
                    <a:pt x="1032423" y="242985"/>
                  </a:lnTo>
                  <a:lnTo>
                    <a:pt x="1033071" y="113503"/>
                  </a:lnTo>
                  <a:lnTo>
                    <a:pt x="1033112" y="152709"/>
                  </a:lnTo>
                  <a:lnTo>
                    <a:pt x="1033596" y="210181"/>
                  </a:lnTo>
                  <a:lnTo>
                    <a:pt x="1033797" y="127435"/>
                  </a:lnTo>
                  <a:lnTo>
                    <a:pt x="1033838" y="164117"/>
                  </a:lnTo>
                  <a:lnTo>
                    <a:pt x="1034240" y="128406"/>
                  </a:lnTo>
                  <a:lnTo>
                    <a:pt x="1034480" y="306353"/>
                  </a:lnTo>
                  <a:lnTo>
                    <a:pt x="1034521" y="242326"/>
                  </a:lnTo>
                  <a:lnTo>
                    <a:pt x="1034561" y="221368"/>
                  </a:lnTo>
                  <a:lnTo>
                    <a:pt x="1034961" y="362679"/>
                  </a:lnTo>
                  <a:lnTo>
                    <a:pt x="1035001" y="134120"/>
                  </a:lnTo>
                  <a:lnTo>
                    <a:pt x="1035241" y="224894"/>
                  </a:lnTo>
                  <a:lnTo>
                    <a:pt x="1035281" y="207901"/>
                  </a:lnTo>
                  <a:lnTo>
                    <a:pt x="1035719" y="142901"/>
                  </a:lnTo>
                  <a:lnTo>
                    <a:pt x="1035958" y="363085"/>
                  </a:lnTo>
                  <a:lnTo>
                    <a:pt x="1035998" y="192477"/>
                  </a:lnTo>
                  <a:lnTo>
                    <a:pt x="1036514" y="271674"/>
                  </a:lnTo>
                  <a:lnTo>
                    <a:pt x="1036632" y="143245"/>
                  </a:lnTo>
                  <a:lnTo>
                    <a:pt x="1036672" y="201052"/>
                  </a:lnTo>
                  <a:lnTo>
                    <a:pt x="1036712" y="220870"/>
                  </a:lnTo>
                  <a:lnTo>
                    <a:pt x="1036949" y="423354"/>
                  </a:lnTo>
                  <a:lnTo>
                    <a:pt x="1037265" y="119461"/>
                  </a:lnTo>
                  <a:lnTo>
                    <a:pt x="1037423" y="211674"/>
                  </a:lnTo>
                  <a:lnTo>
                    <a:pt x="1037462" y="187713"/>
                  </a:lnTo>
                  <a:lnTo>
                    <a:pt x="1037738" y="251495"/>
                  </a:lnTo>
                  <a:lnTo>
                    <a:pt x="1038131" y="130591"/>
                  </a:lnTo>
                  <a:lnTo>
                    <a:pt x="1038170" y="182348"/>
                  </a:lnTo>
                  <a:lnTo>
                    <a:pt x="1038601" y="97780"/>
                  </a:lnTo>
                  <a:lnTo>
                    <a:pt x="1038640" y="294970"/>
                  </a:lnTo>
                  <a:lnTo>
                    <a:pt x="1038836" y="160341"/>
                  </a:lnTo>
                  <a:lnTo>
                    <a:pt x="1038875" y="108053"/>
                  </a:lnTo>
                  <a:lnTo>
                    <a:pt x="1039343" y="299037"/>
                  </a:lnTo>
                  <a:lnTo>
                    <a:pt x="1039577" y="213915"/>
                  </a:lnTo>
                  <a:lnTo>
                    <a:pt x="1039616" y="155350"/>
                  </a:lnTo>
                  <a:lnTo>
                    <a:pt x="1039849" y="132655"/>
                  </a:lnTo>
                  <a:lnTo>
                    <a:pt x="1040121" y="293857"/>
                  </a:lnTo>
                  <a:lnTo>
                    <a:pt x="1040276" y="183766"/>
                  </a:lnTo>
                  <a:lnTo>
                    <a:pt x="1040315" y="136475"/>
                  </a:lnTo>
                  <a:lnTo>
                    <a:pt x="1040508" y="360792"/>
                  </a:lnTo>
                  <a:lnTo>
                    <a:pt x="1040625" y="106638"/>
                  </a:lnTo>
                  <a:lnTo>
                    <a:pt x="1041011" y="207735"/>
                  </a:lnTo>
                  <a:lnTo>
                    <a:pt x="1041050" y="164451"/>
                  </a:lnTo>
                  <a:lnTo>
                    <a:pt x="1041088" y="139177"/>
                  </a:lnTo>
                  <a:lnTo>
                    <a:pt x="1041204" y="309170"/>
                  </a:lnTo>
                  <a:lnTo>
                    <a:pt x="1041743" y="287682"/>
                  </a:lnTo>
                  <a:lnTo>
                    <a:pt x="1041781" y="242625"/>
                  </a:lnTo>
                  <a:lnTo>
                    <a:pt x="1041858" y="411423"/>
                  </a:lnTo>
                  <a:lnTo>
                    <a:pt x="1042203" y="113401"/>
                  </a:lnTo>
                  <a:lnTo>
                    <a:pt x="1042433" y="270563"/>
                  </a:lnTo>
                  <a:lnTo>
                    <a:pt x="1042471" y="181553"/>
                  </a:lnTo>
                  <a:lnTo>
                    <a:pt x="1042701" y="299041"/>
                  </a:lnTo>
                  <a:lnTo>
                    <a:pt x="1042854" y="122774"/>
                  </a:lnTo>
                  <a:lnTo>
                    <a:pt x="1043159" y="264215"/>
                  </a:lnTo>
                  <a:lnTo>
                    <a:pt x="1043197" y="250736"/>
                  </a:lnTo>
                  <a:lnTo>
                    <a:pt x="1043654" y="143964"/>
                  </a:lnTo>
                  <a:lnTo>
                    <a:pt x="1043844" y="327080"/>
                  </a:lnTo>
                  <a:lnTo>
                    <a:pt x="1043882" y="240238"/>
                  </a:lnTo>
                  <a:lnTo>
                    <a:pt x="1043919" y="242436"/>
                  </a:lnTo>
                  <a:lnTo>
                    <a:pt x="1044185" y="168130"/>
                  </a:lnTo>
                  <a:lnTo>
                    <a:pt x="1044412" y="391140"/>
                  </a:lnTo>
                  <a:lnTo>
                    <a:pt x="1044601" y="224185"/>
                  </a:lnTo>
                  <a:lnTo>
                    <a:pt x="1044639" y="205160"/>
                  </a:lnTo>
                  <a:lnTo>
                    <a:pt x="1045243" y="146654"/>
                  </a:lnTo>
                  <a:lnTo>
                    <a:pt x="1045318" y="450064"/>
                  </a:lnTo>
                  <a:lnTo>
                    <a:pt x="1045355" y="225854"/>
                  </a:lnTo>
                  <a:lnTo>
                    <a:pt x="1045694" y="389607"/>
                  </a:lnTo>
                  <a:lnTo>
                    <a:pt x="1045806" y="189593"/>
                  </a:lnTo>
                  <a:lnTo>
                    <a:pt x="1046031" y="231336"/>
                  </a:lnTo>
                  <a:lnTo>
                    <a:pt x="1046069" y="302759"/>
                  </a:lnTo>
                  <a:lnTo>
                    <a:pt x="1046705" y="167601"/>
                  </a:lnTo>
                  <a:lnTo>
                    <a:pt x="1046779" y="266377"/>
                  </a:lnTo>
                  <a:lnTo>
                    <a:pt x="1046817" y="223606"/>
                  </a:lnTo>
                  <a:lnTo>
                    <a:pt x="1046891" y="157011"/>
                  </a:lnTo>
                  <a:lnTo>
                    <a:pt x="1046966" y="341172"/>
                  </a:lnTo>
                  <a:lnTo>
                    <a:pt x="1047487" y="174319"/>
                  </a:lnTo>
                  <a:lnTo>
                    <a:pt x="1047524" y="215220"/>
                  </a:lnTo>
                  <a:lnTo>
                    <a:pt x="1047710" y="142427"/>
                  </a:lnTo>
                  <a:lnTo>
                    <a:pt x="1047932" y="297578"/>
                  </a:lnTo>
                  <a:lnTo>
                    <a:pt x="1048192" y="221829"/>
                  </a:lnTo>
                  <a:lnTo>
                    <a:pt x="1048229" y="173775"/>
                  </a:lnTo>
                  <a:lnTo>
                    <a:pt x="1048450" y="332334"/>
                  </a:lnTo>
                  <a:lnTo>
                    <a:pt x="1048746" y="168882"/>
                  </a:lnTo>
                  <a:lnTo>
                    <a:pt x="1048930" y="178507"/>
                  </a:lnTo>
                  <a:lnTo>
                    <a:pt x="1048967" y="265062"/>
                  </a:lnTo>
                  <a:lnTo>
                    <a:pt x="1049298" y="390474"/>
                  </a:lnTo>
                  <a:lnTo>
                    <a:pt x="1049335" y="166425"/>
                  </a:lnTo>
                  <a:lnTo>
                    <a:pt x="1049666" y="344151"/>
                  </a:lnTo>
                  <a:lnTo>
                    <a:pt x="1049702" y="224937"/>
                  </a:lnTo>
                  <a:lnTo>
                    <a:pt x="1049922" y="156882"/>
                  </a:lnTo>
                  <a:lnTo>
                    <a:pt x="1050325" y="324790"/>
                  </a:lnTo>
                  <a:lnTo>
                    <a:pt x="1050361" y="276412"/>
                  </a:lnTo>
                  <a:lnTo>
                    <a:pt x="1050398" y="232343"/>
                  </a:lnTo>
                  <a:lnTo>
                    <a:pt x="1050544" y="156811"/>
                  </a:lnTo>
                  <a:lnTo>
                    <a:pt x="1050945" y="308072"/>
                  </a:lnTo>
                  <a:lnTo>
                    <a:pt x="1051091" y="243434"/>
                  </a:lnTo>
                  <a:lnTo>
                    <a:pt x="1051127" y="219166"/>
                  </a:lnTo>
                  <a:lnTo>
                    <a:pt x="1051418" y="397660"/>
                  </a:lnTo>
                  <a:lnTo>
                    <a:pt x="1051599" y="149401"/>
                  </a:lnTo>
                  <a:lnTo>
                    <a:pt x="1051817" y="207737"/>
                  </a:lnTo>
                  <a:lnTo>
                    <a:pt x="1051853" y="195595"/>
                  </a:lnTo>
                  <a:lnTo>
                    <a:pt x="1051962" y="376256"/>
                  </a:lnTo>
                  <a:lnTo>
                    <a:pt x="1051998" y="133586"/>
                  </a:lnTo>
                  <a:lnTo>
                    <a:pt x="1052540" y="228143"/>
                  </a:lnTo>
                  <a:lnTo>
                    <a:pt x="1052576" y="173324"/>
                  </a:lnTo>
                  <a:lnTo>
                    <a:pt x="1052936" y="136913"/>
                  </a:lnTo>
                  <a:lnTo>
                    <a:pt x="1053152" y="337260"/>
                  </a:lnTo>
                  <a:lnTo>
                    <a:pt x="1053260" y="216018"/>
                  </a:lnTo>
                  <a:lnTo>
                    <a:pt x="1053296" y="308985"/>
                  </a:lnTo>
                  <a:lnTo>
                    <a:pt x="1053655" y="378790"/>
                  </a:lnTo>
                  <a:lnTo>
                    <a:pt x="1053941" y="154836"/>
                  </a:lnTo>
                  <a:lnTo>
                    <a:pt x="1053977" y="262362"/>
                  </a:lnTo>
                  <a:lnTo>
                    <a:pt x="1054013" y="261005"/>
                  </a:lnTo>
                  <a:lnTo>
                    <a:pt x="1054156" y="172354"/>
                  </a:lnTo>
                  <a:lnTo>
                    <a:pt x="1054513" y="334843"/>
                  </a:lnTo>
                  <a:lnTo>
                    <a:pt x="1054691" y="258958"/>
                  </a:lnTo>
                  <a:lnTo>
                    <a:pt x="1054727" y="225290"/>
                  </a:lnTo>
                  <a:lnTo>
                    <a:pt x="1055225" y="323613"/>
                  </a:lnTo>
                  <a:lnTo>
                    <a:pt x="1055260" y="163916"/>
                  </a:lnTo>
                  <a:lnTo>
                    <a:pt x="1055402" y="226513"/>
                  </a:lnTo>
                  <a:lnTo>
                    <a:pt x="1055438" y="267898"/>
                  </a:lnTo>
                  <a:lnTo>
                    <a:pt x="1056039" y="168806"/>
                  </a:lnTo>
                  <a:lnTo>
                    <a:pt x="1056110" y="321828"/>
                  </a:lnTo>
                  <a:lnTo>
                    <a:pt x="1056146" y="272013"/>
                  </a:lnTo>
                  <a:lnTo>
                    <a:pt x="1056181" y="328602"/>
                  </a:lnTo>
                  <a:lnTo>
                    <a:pt x="1056463" y="189151"/>
                  </a:lnTo>
                  <a:lnTo>
                    <a:pt x="1056851" y="195741"/>
                  </a:lnTo>
                  <a:lnTo>
                    <a:pt x="1056886" y="207218"/>
                  </a:lnTo>
                  <a:lnTo>
                    <a:pt x="1057061" y="332159"/>
                  </a:lnTo>
                  <a:lnTo>
                    <a:pt x="1057132" y="148533"/>
                  </a:lnTo>
                  <a:lnTo>
                    <a:pt x="1057588" y="184615"/>
                  </a:lnTo>
                  <a:lnTo>
                    <a:pt x="1057623" y="245902"/>
                  </a:lnTo>
                  <a:lnTo>
                    <a:pt x="1057728" y="176769"/>
                  </a:lnTo>
                  <a:lnTo>
                    <a:pt x="1058077" y="364697"/>
                  </a:lnTo>
                  <a:lnTo>
                    <a:pt x="1058287" y="250757"/>
                  </a:lnTo>
                  <a:lnTo>
                    <a:pt x="1058322" y="189069"/>
                  </a:lnTo>
                  <a:lnTo>
                    <a:pt x="1058426" y="352719"/>
                  </a:lnTo>
                  <a:lnTo>
                    <a:pt x="1059018" y="148393"/>
                  </a:lnTo>
                  <a:lnTo>
                    <a:pt x="1059053" y="420426"/>
                  </a:lnTo>
                  <a:lnTo>
                    <a:pt x="1059504" y="146333"/>
                  </a:lnTo>
                  <a:lnTo>
                    <a:pt x="1059746" y="183375"/>
                  </a:lnTo>
                  <a:lnTo>
                    <a:pt x="1059780" y="251925"/>
                  </a:lnTo>
                  <a:lnTo>
                    <a:pt x="1059919" y="156503"/>
                  </a:lnTo>
                  <a:lnTo>
                    <a:pt x="1060264" y="312949"/>
                  </a:lnTo>
                  <a:lnTo>
                    <a:pt x="1060471" y="287341"/>
                  </a:lnTo>
                  <a:lnTo>
                    <a:pt x="1060505" y="209709"/>
                  </a:lnTo>
                  <a:lnTo>
                    <a:pt x="1060677" y="334684"/>
                  </a:lnTo>
                  <a:lnTo>
                    <a:pt x="1060883" y="146977"/>
                  </a:lnTo>
                  <a:lnTo>
                    <a:pt x="1061192" y="183796"/>
                  </a:lnTo>
                  <a:lnTo>
                    <a:pt x="1061227" y="186531"/>
                  </a:lnTo>
                  <a:lnTo>
                    <a:pt x="1061603" y="158627"/>
                  </a:lnTo>
                  <a:lnTo>
                    <a:pt x="1061911" y="327804"/>
                  </a:lnTo>
                  <a:lnTo>
                    <a:pt x="1061945" y="191682"/>
                  </a:lnTo>
                  <a:lnTo>
                    <a:pt x="1062014" y="290969"/>
                  </a:lnTo>
                  <a:lnTo>
                    <a:pt x="1062627" y="150266"/>
                  </a:lnTo>
                  <a:lnTo>
                    <a:pt x="1062661" y="338604"/>
                  </a:lnTo>
                  <a:lnTo>
                    <a:pt x="1063136" y="145482"/>
                  </a:lnTo>
                  <a:lnTo>
                    <a:pt x="1063340" y="198418"/>
                  </a:lnTo>
                  <a:lnTo>
                    <a:pt x="1063373" y="171738"/>
                  </a:lnTo>
                  <a:lnTo>
                    <a:pt x="1063610" y="288649"/>
                  </a:lnTo>
                  <a:lnTo>
                    <a:pt x="1063779" y="73538"/>
                  </a:lnTo>
                  <a:lnTo>
                    <a:pt x="1064049" y="129184"/>
                  </a:lnTo>
                  <a:lnTo>
                    <a:pt x="1064083" y="141138"/>
                  </a:lnTo>
                  <a:lnTo>
                    <a:pt x="1064117" y="101407"/>
                  </a:lnTo>
                  <a:lnTo>
                    <a:pt x="1064622" y="260915"/>
                  </a:lnTo>
                  <a:lnTo>
                    <a:pt x="1064790" y="114599"/>
                  </a:lnTo>
                  <a:lnTo>
                    <a:pt x="1064823" y="148939"/>
                  </a:lnTo>
                  <a:lnTo>
                    <a:pt x="1065494" y="336954"/>
                  </a:lnTo>
                  <a:lnTo>
                    <a:pt x="1065527" y="164029"/>
                  </a:lnTo>
                  <a:lnTo>
                    <a:pt x="1065761" y="150763"/>
                  </a:lnTo>
                  <a:lnTo>
                    <a:pt x="1065794" y="263772"/>
                  </a:lnTo>
                  <a:lnTo>
                    <a:pt x="1066228" y="185267"/>
                  </a:lnTo>
                  <a:lnTo>
                    <a:pt x="1066261" y="306740"/>
                  </a:lnTo>
                  <a:lnTo>
                    <a:pt x="1066627" y="321383"/>
                  </a:lnTo>
                  <a:lnTo>
                    <a:pt x="1066727" y="134605"/>
                  </a:lnTo>
                  <a:lnTo>
                    <a:pt x="1066926" y="279022"/>
                  </a:lnTo>
                  <a:lnTo>
                    <a:pt x="1066959" y="185305"/>
                  </a:lnTo>
                  <a:lnTo>
                    <a:pt x="1067224" y="381810"/>
                  </a:lnTo>
                  <a:lnTo>
                    <a:pt x="1067654" y="251342"/>
                  </a:lnTo>
                  <a:lnTo>
                    <a:pt x="1067687" y="253121"/>
                  </a:lnTo>
                  <a:lnTo>
                    <a:pt x="1068017" y="322717"/>
                  </a:lnTo>
                  <a:lnTo>
                    <a:pt x="1068050" y="164893"/>
                  </a:lnTo>
                  <a:lnTo>
                    <a:pt x="1068379" y="243256"/>
                  </a:lnTo>
                  <a:lnTo>
                    <a:pt x="1068412" y="263748"/>
                  </a:lnTo>
                  <a:lnTo>
                    <a:pt x="1068609" y="414212"/>
                  </a:lnTo>
                  <a:lnTo>
                    <a:pt x="1068970" y="164451"/>
                  </a:lnTo>
                  <a:lnTo>
                    <a:pt x="1069101" y="215373"/>
                  </a:lnTo>
                  <a:lnTo>
                    <a:pt x="1069133" y="259298"/>
                  </a:lnTo>
                  <a:lnTo>
                    <a:pt x="1069428" y="157517"/>
                  </a:lnTo>
                  <a:lnTo>
                    <a:pt x="1069460" y="413827"/>
                  </a:lnTo>
                  <a:lnTo>
                    <a:pt x="1069820" y="162962"/>
                  </a:lnTo>
                  <a:lnTo>
                    <a:pt x="1069852" y="199698"/>
                  </a:lnTo>
                  <a:lnTo>
                    <a:pt x="1070405" y="347611"/>
                  </a:lnTo>
                  <a:lnTo>
                    <a:pt x="1070503" y="173277"/>
                  </a:lnTo>
                  <a:lnTo>
                    <a:pt x="1070535" y="196528"/>
                  </a:lnTo>
                  <a:lnTo>
                    <a:pt x="1070568" y="255533"/>
                  </a:lnTo>
                  <a:lnTo>
                    <a:pt x="1070730" y="310259"/>
                  </a:lnTo>
                  <a:lnTo>
                    <a:pt x="1071151" y="165182"/>
                  </a:lnTo>
                  <a:lnTo>
                    <a:pt x="1071248" y="259660"/>
                  </a:lnTo>
                  <a:lnTo>
                    <a:pt x="1071281" y="175999"/>
                  </a:lnTo>
                  <a:lnTo>
                    <a:pt x="1071539" y="299736"/>
                  </a:lnTo>
                  <a:lnTo>
                    <a:pt x="1071765" y="132661"/>
                  </a:lnTo>
                  <a:lnTo>
                    <a:pt x="1071990" y="179660"/>
                  </a:lnTo>
                  <a:lnTo>
                    <a:pt x="1072023" y="233440"/>
                  </a:lnTo>
                  <a:lnTo>
                    <a:pt x="1072087" y="261109"/>
                  </a:lnTo>
                  <a:lnTo>
                    <a:pt x="1072312" y="146771"/>
                  </a:lnTo>
                  <a:lnTo>
                    <a:pt x="1072697" y="239176"/>
                  </a:lnTo>
                  <a:lnTo>
                    <a:pt x="1072729" y="208275"/>
                  </a:lnTo>
                  <a:lnTo>
                    <a:pt x="1072761" y="260808"/>
                  </a:lnTo>
                  <a:lnTo>
                    <a:pt x="1073274" y="124120"/>
                  </a:lnTo>
                  <a:lnTo>
                    <a:pt x="1073433" y="234068"/>
                  </a:lnTo>
                  <a:lnTo>
                    <a:pt x="1073465" y="225862"/>
                  </a:lnTo>
                  <a:lnTo>
                    <a:pt x="1073625" y="277731"/>
                  </a:lnTo>
                  <a:lnTo>
                    <a:pt x="1073720" y="67422"/>
                  </a:lnTo>
                  <a:lnTo>
                    <a:pt x="1074134" y="154266"/>
                  </a:lnTo>
                  <a:lnTo>
                    <a:pt x="1074166" y="135353"/>
                  </a:lnTo>
                  <a:lnTo>
                    <a:pt x="1074325" y="94695"/>
                  </a:lnTo>
                  <a:lnTo>
                    <a:pt x="1074547" y="229755"/>
                  </a:lnTo>
                  <a:lnTo>
                    <a:pt x="1074864" y="174514"/>
                  </a:lnTo>
                  <a:lnTo>
                    <a:pt x="1074895" y="137238"/>
                  </a:lnTo>
                  <a:lnTo>
                    <a:pt x="1075306" y="298414"/>
                  </a:lnTo>
                  <a:lnTo>
                    <a:pt x="1075591" y="292917"/>
                  </a:lnTo>
                  <a:lnTo>
                    <a:pt x="1075622" y="192585"/>
                  </a:lnTo>
                  <a:lnTo>
                    <a:pt x="1076251" y="446125"/>
                  </a:lnTo>
                  <a:lnTo>
                    <a:pt x="1076283" y="151948"/>
                  </a:lnTo>
                  <a:lnTo>
                    <a:pt x="1076314" y="223920"/>
                  </a:lnTo>
                  <a:lnTo>
                    <a:pt x="1076345" y="248181"/>
                  </a:lnTo>
                  <a:lnTo>
                    <a:pt x="1076753" y="361648"/>
                  </a:lnTo>
                  <a:lnTo>
                    <a:pt x="1076972" y="188066"/>
                  </a:lnTo>
                  <a:lnTo>
                    <a:pt x="1077035" y="293939"/>
                  </a:lnTo>
                  <a:lnTo>
                    <a:pt x="1077066" y="437388"/>
                  </a:lnTo>
                  <a:lnTo>
                    <a:pt x="1077128" y="189040"/>
                  </a:lnTo>
                  <a:lnTo>
                    <a:pt x="1077752" y="246211"/>
                  </a:lnTo>
                  <a:lnTo>
                    <a:pt x="1077783" y="214607"/>
                  </a:lnTo>
                  <a:lnTo>
                    <a:pt x="1078094" y="211381"/>
                  </a:lnTo>
                  <a:lnTo>
                    <a:pt x="1078435" y="390730"/>
                  </a:lnTo>
                  <a:lnTo>
                    <a:pt x="1078466" y="219514"/>
                  </a:lnTo>
                  <a:lnTo>
                    <a:pt x="1078497" y="216781"/>
                  </a:lnTo>
                  <a:lnTo>
                    <a:pt x="1078745" y="139440"/>
                  </a:lnTo>
                  <a:lnTo>
                    <a:pt x="1078807" y="417299"/>
                  </a:lnTo>
                  <a:lnTo>
                    <a:pt x="1079178" y="277762"/>
                  </a:lnTo>
                  <a:lnTo>
                    <a:pt x="1079209" y="179589"/>
                  </a:lnTo>
                  <a:lnTo>
                    <a:pt x="1079733" y="334241"/>
                  </a:lnTo>
                  <a:lnTo>
                    <a:pt x="1079917" y="280468"/>
                  </a:lnTo>
                  <a:lnTo>
                    <a:pt x="1079948" y="289315"/>
                  </a:lnTo>
                  <a:lnTo>
                    <a:pt x="1080224" y="416944"/>
                  </a:lnTo>
                  <a:lnTo>
                    <a:pt x="1080561" y="167589"/>
                  </a:lnTo>
                  <a:lnTo>
                    <a:pt x="1080623" y="276827"/>
                  </a:lnTo>
                  <a:lnTo>
                    <a:pt x="1080653" y="187072"/>
                  </a:lnTo>
                  <a:lnTo>
                    <a:pt x="1081020" y="185137"/>
                  </a:lnTo>
                  <a:lnTo>
                    <a:pt x="1081356" y="394842"/>
                  </a:lnTo>
                  <a:lnTo>
                    <a:pt x="1081386" y="216236"/>
                  </a:lnTo>
                  <a:lnTo>
                    <a:pt x="1081843" y="341045"/>
                  </a:lnTo>
                  <a:lnTo>
                    <a:pt x="1081873" y="161893"/>
                  </a:lnTo>
                  <a:lnTo>
                    <a:pt x="1082055" y="200906"/>
                  </a:lnTo>
                  <a:lnTo>
                    <a:pt x="1082086" y="273844"/>
                  </a:lnTo>
                  <a:lnTo>
                    <a:pt x="1082540" y="153569"/>
                  </a:lnTo>
                  <a:lnTo>
                    <a:pt x="1082782" y="245479"/>
                  </a:lnTo>
                  <a:lnTo>
                    <a:pt x="1082812" y="183744"/>
                  </a:lnTo>
                  <a:lnTo>
                    <a:pt x="1083325" y="352268"/>
                  </a:lnTo>
                  <a:lnTo>
                    <a:pt x="1083356" y="131816"/>
                  </a:lnTo>
                  <a:lnTo>
                    <a:pt x="1083506" y="199963"/>
                  </a:lnTo>
                  <a:lnTo>
                    <a:pt x="1083536" y="341302"/>
                  </a:lnTo>
                  <a:lnTo>
                    <a:pt x="1084047" y="149087"/>
                  </a:lnTo>
                  <a:lnTo>
                    <a:pt x="1084227" y="275614"/>
                  </a:lnTo>
                  <a:lnTo>
                    <a:pt x="1084257" y="202661"/>
                  </a:lnTo>
                  <a:lnTo>
                    <a:pt x="1084497" y="123390"/>
                  </a:lnTo>
                  <a:lnTo>
                    <a:pt x="1084855" y="385196"/>
                  </a:lnTo>
                  <a:lnTo>
                    <a:pt x="1084945" y="145835"/>
                  </a:lnTo>
                  <a:lnTo>
                    <a:pt x="1084975" y="238568"/>
                  </a:lnTo>
                  <a:lnTo>
                    <a:pt x="1085183" y="305118"/>
                  </a:lnTo>
                  <a:lnTo>
                    <a:pt x="1085630" y="125344"/>
                  </a:lnTo>
                  <a:lnTo>
                    <a:pt x="1085660" y="143238"/>
                  </a:lnTo>
                  <a:lnTo>
                    <a:pt x="1085689" y="141632"/>
                  </a:lnTo>
                  <a:lnTo>
                    <a:pt x="1085778" y="99067"/>
                  </a:lnTo>
                  <a:lnTo>
                    <a:pt x="1085956" y="278772"/>
                  </a:lnTo>
                  <a:lnTo>
                    <a:pt x="1086401" y="170060"/>
                  </a:lnTo>
                  <a:lnTo>
                    <a:pt x="1086431" y="144703"/>
                  </a:lnTo>
                  <a:lnTo>
                    <a:pt x="1086726" y="275133"/>
                  </a:lnTo>
                  <a:lnTo>
                    <a:pt x="1087051" y="112559"/>
                  </a:lnTo>
                  <a:lnTo>
                    <a:pt x="1087110" y="175791"/>
                  </a:lnTo>
                  <a:lnTo>
                    <a:pt x="1087139" y="78958"/>
                  </a:lnTo>
                  <a:lnTo>
                    <a:pt x="1087757" y="319547"/>
                  </a:lnTo>
                  <a:lnTo>
                    <a:pt x="1087815" y="147474"/>
                  </a:lnTo>
                  <a:lnTo>
                    <a:pt x="1087845" y="136221"/>
                  </a:lnTo>
                  <a:lnTo>
                    <a:pt x="1087962" y="270320"/>
                  </a:lnTo>
                  <a:lnTo>
                    <a:pt x="1088431" y="113670"/>
                  </a:lnTo>
                  <a:lnTo>
                    <a:pt x="1088548" y="137846"/>
                  </a:lnTo>
                  <a:lnTo>
                    <a:pt x="1088577" y="198769"/>
                  </a:lnTo>
                  <a:lnTo>
                    <a:pt x="1089073" y="280095"/>
                  </a:lnTo>
                  <a:lnTo>
                    <a:pt x="1089277" y="98229"/>
                  </a:lnTo>
                  <a:lnTo>
                    <a:pt x="1089306" y="202683"/>
                  </a:lnTo>
                  <a:lnTo>
                    <a:pt x="1089509" y="113089"/>
                  </a:lnTo>
                  <a:lnTo>
                    <a:pt x="1089567" y="275030"/>
                  </a:lnTo>
                  <a:lnTo>
                    <a:pt x="1090003" y="228558"/>
                  </a:lnTo>
                  <a:lnTo>
                    <a:pt x="1090032" y="134007"/>
                  </a:lnTo>
                  <a:lnTo>
                    <a:pt x="1090466" y="377986"/>
                  </a:lnTo>
                  <a:lnTo>
                    <a:pt x="1090523" y="95684"/>
                  </a:lnTo>
                  <a:lnTo>
                    <a:pt x="1090725" y="184793"/>
                  </a:lnTo>
                  <a:lnTo>
                    <a:pt x="1090754" y="126807"/>
                  </a:lnTo>
                  <a:lnTo>
                    <a:pt x="1091301" y="111615"/>
                  </a:lnTo>
                  <a:lnTo>
                    <a:pt x="1091445" y="341210"/>
                  </a:lnTo>
                  <a:lnTo>
                    <a:pt x="1091474" y="117367"/>
                  </a:lnTo>
                  <a:lnTo>
                    <a:pt x="1091962" y="375122"/>
                  </a:lnTo>
                  <a:lnTo>
                    <a:pt x="1092162" y="152614"/>
                  </a:lnTo>
                  <a:lnTo>
                    <a:pt x="1092191" y="201768"/>
                  </a:lnTo>
                  <a:lnTo>
                    <a:pt x="1092505" y="131034"/>
                  </a:lnTo>
                  <a:lnTo>
                    <a:pt x="1092676" y="255036"/>
                  </a:lnTo>
                  <a:lnTo>
                    <a:pt x="1092876" y="135614"/>
                  </a:lnTo>
                  <a:lnTo>
                    <a:pt x="1092904" y="165636"/>
                  </a:lnTo>
                  <a:lnTo>
                    <a:pt x="1092990" y="113563"/>
                  </a:lnTo>
                  <a:lnTo>
                    <a:pt x="1093473" y="325073"/>
                  </a:lnTo>
                  <a:lnTo>
                    <a:pt x="1093587" y="168064"/>
                  </a:lnTo>
                  <a:lnTo>
                    <a:pt x="1093615" y="163026"/>
                  </a:lnTo>
                  <a:lnTo>
                    <a:pt x="1093813" y="340134"/>
                  </a:lnTo>
                  <a:lnTo>
                    <a:pt x="1094096" y="144927"/>
                  </a:lnTo>
                  <a:lnTo>
                    <a:pt x="1094323" y="215473"/>
                  </a:lnTo>
                  <a:lnTo>
                    <a:pt x="1094351" y="226120"/>
                  </a:lnTo>
                  <a:lnTo>
                    <a:pt x="1094379" y="281902"/>
                  </a:lnTo>
                  <a:lnTo>
                    <a:pt x="1094830" y="130561"/>
                  </a:lnTo>
                  <a:lnTo>
                    <a:pt x="1095027" y="176076"/>
                  </a:lnTo>
                  <a:lnTo>
                    <a:pt x="1095056" y="191111"/>
                  </a:lnTo>
                  <a:lnTo>
                    <a:pt x="1095309" y="127267"/>
                  </a:lnTo>
                  <a:lnTo>
                    <a:pt x="1095757" y="288989"/>
                  </a:lnTo>
                  <a:lnTo>
                    <a:pt x="1095785" y="174603"/>
                  </a:lnTo>
                  <a:lnTo>
                    <a:pt x="1095981" y="319449"/>
                  </a:lnTo>
                  <a:lnTo>
                    <a:pt x="1096233" y="160651"/>
                  </a:lnTo>
                  <a:lnTo>
                    <a:pt x="1096484" y="216020"/>
                  </a:lnTo>
                  <a:lnTo>
                    <a:pt x="1096512" y="356947"/>
                  </a:lnTo>
                  <a:lnTo>
                    <a:pt x="1096568" y="136207"/>
                  </a:lnTo>
                  <a:lnTo>
                    <a:pt x="1097125" y="403480"/>
                  </a:lnTo>
                  <a:lnTo>
                    <a:pt x="1097208" y="184329"/>
                  </a:lnTo>
                  <a:lnTo>
                    <a:pt x="1097236" y="192285"/>
                  </a:lnTo>
                  <a:lnTo>
                    <a:pt x="1097291" y="149536"/>
                  </a:lnTo>
                  <a:lnTo>
                    <a:pt x="1097486" y="340368"/>
                  </a:lnTo>
                  <a:lnTo>
                    <a:pt x="1097929" y="154651"/>
                  </a:lnTo>
                  <a:lnTo>
                    <a:pt x="1097956" y="214944"/>
                  </a:lnTo>
                  <a:lnTo>
                    <a:pt x="1098481" y="323630"/>
                  </a:lnTo>
                  <a:lnTo>
                    <a:pt x="1098646" y="161650"/>
                  </a:lnTo>
                  <a:lnTo>
                    <a:pt x="1098674" y="246443"/>
                  </a:lnTo>
                  <a:lnTo>
                    <a:pt x="1098729" y="313155"/>
                  </a:lnTo>
                  <a:lnTo>
                    <a:pt x="1099059" y="151275"/>
                  </a:lnTo>
                  <a:lnTo>
                    <a:pt x="1099361" y="201473"/>
                  </a:lnTo>
                  <a:lnTo>
                    <a:pt x="1099388" y="178859"/>
                  </a:lnTo>
                  <a:lnTo>
                    <a:pt x="1099690" y="128556"/>
                  </a:lnTo>
                  <a:lnTo>
                    <a:pt x="1099854" y="381202"/>
                  </a:lnTo>
                  <a:lnTo>
                    <a:pt x="1100073" y="208879"/>
                  </a:lnTo>
                  <a:lnTo>
                    <a:pt x="1100100" y="237215"/>
                  </a:lnTo>
                  <a:lnTo>
                    <a:pt x="1100428" y="319040"/>
                  </a:lnTo>
                  <a:lnTo>
                    <a:pt x="1100455" y="146835"/>
                  </a:lnTo>
                  <a:lnTo>
                    <a:pt x="1100809" y="241961"/>
                  </a:lnTo>
                  <a:lnTo>
                    <a:pt x="1100836" y="264801"/>
                  </a:lnTo>
                  <a:lnTo>
                    <a:pt x="1100972" y="147488"/>
                  </a:lnTo>
                  <a:lnTo>
                    <a:pt x="1101298" y="431620"/>
                  </a:lnTo>
                  <a:lnTo>
                    <a:pt x="1101514" y="245811"/>
                  </a:lnTo>
                  <a:lnTo>
                    <a:pt x="1101542" y="221889"/>
                  </a:lnTo>
                  <a:lnTo>
                    <a:pt x="1101704" y="320779"/>
                  </a:lnTo>
                  <a:lnTo>
                    <a:pt x="1102082" y="152616"/>
                  </a:lnTo>
                  <a:lnTo>
                    <a:pt x="1102244" y="301056"/>
                  </a:lnTo>
                  <a:lnTo>
                    <a:pt x="1102271" y="151521"/>
                  </a:lnTo>
                  <a:lnTo>
                    <a:pt x="1102352" y="340108"/>
                  </a:lnTo>
                  <a:lnTo>
                    <a:pt x="1102595" y="135287"/>
                  </a:lnTo>
                  <a:lnTo>
                    <a:pt x="1102971" y="212001"/>
                  </a:lnTo>
                  <a:lnTo>
                    <a:pt x="1102998" y="190527"/>
                  </a:lnTo>
                  <a:lnTo>
                    <a:pt x="1103051" y="119625"/>
                  </a:lnTo>
                  <a:lnTo>
                    <a:pt x="1103534" y="268800"/>
                  </a:lnTo>
                  <a:lnTo>
                    <a:pt x="1103668" y="222450"/>
                  </a:lnTo>
                  <a:lnTo>
                    <a:pt x="1103694" y="199066"/>
                  </a:lnTo>
                  <a:lnTo>
                    <a:pt x="1103801" y="106554"/>
                  </a:lnTo>
                  <a:lnTo>
                    <a:pt x="1103855" y="381589"/>
                  </a:lnTo>
                  <a:lnTo>
                    <a:pt x="1104388" y="148297"/>
                  </a:lnTo>
                  <a:lnTo>
                    <a:pt x="1104415" y="135911"/>
                  </a:lnTo>
                  <a:lnTo>
                    <a:pt x="1104734" y="115483"/>
                  </a:lnTo>
                  <a:lnTo>
                    <a:pt x="1104894" y="413483"/>
                  </a:lnTo>
                  <a:lnTo>
                    <a:pt x="1105106" y="167546"/>
                  </a:lnTo>
                  <a:lnTo>
                    <a:pt x="1105132" y="130734"/>
                  </a:lnTo>
                  <a:lnTo>
                    <a:pt x="1105371" y="126163"/>
                  </a:lnTo>
                  <a:lnTo>
                    <a:pt x="1105741" y="338158"/>
                  </a:lnTo>
                  <a:lnTo>
                    <a:pt x="1105847" y="201801"/>
                  </a:lnTo>
                  <a:lnTo>
                    <a:pt x="1105873" y="128440"/>
                  </a:lnTo>
                  <a:lnTo>
                    <a:pt x="1106190" y="319336"/>
                  </a:lnTo>
                  <a:lnTo>
                    <a:pt x="1106559" y="117599"/>
                  </a:lnTo>
                  <a:lnTo>
                    <a:pt x="1106585" y="262076"/>
                  </a:lnTo>
                  <a:lnTo>
                    <a:pt x="1106979" y="97997"/>
                  </a:lnTo>
                  <a:lnTo>
                    <a:pt x="1107267" y="213244"/>
                  </a:lnTo>
                  <a:lnTo>
                    <a:pt x="1107293" y="93226"/>
                  </a:lnTo>
                  <a:lnTo>
                    <a:pt x="1107607" y="300281"/>
                  </a:lnTo>
                  <a:lnTo>
                    <a:pt x="1107712" y="73819"/>
                  </a:lnTo>
                  <a:lnTo>
                    <a:pt x="1107999" y="103640"/>
                  </a:lnTo>
                  <a:lnTo>
                    <a:pt x="1108025" y="85065"/>
                  </a:lnTo>
                  <a:lnTo>
                    <a:pt x="1108207" y="71603"/>
                  </a:lnTo>
                  <a:lnTo>
                    <a:pt x="1108337" y="255378"/>
                  </a:lnTo>
                  <a:lnTo>
                    <a:pt x="1108728" y="108999"/>
                  </a:lnTo>
                  <a:lnTo>
                    <a:pt x="1108753" y="160291"/>
                  </a:lnTo>
                  <a:lnTo>
                    <a:pt x="1108805" y="269731"/>
                  </a:lnTo>
                  <a:lnTo>
                    <a:pt x="1109220" y="21487"/>
                  </a:lnTo>
                  <a:lnTo>
                    <a:pt x="1109453" y="147302"/>
                  </a:lnTo>
                  <a:lnTo>
                    <a:pt x="1109479" y="70915"/>
                  </a:lnTo>
                  <a:lnTo>
                    <a:pt x="1109505" y="212888"/>
                  </a:lnTo>
                  <a:lnTo>
                    <a:pt x="1109789" y="25975"/>
                  </a:lnTo>
                  <a:lnTo>
                    <a:pt x="1110150" y="102034"/>
                  </a:lnTo>
                  <a:lnTo>
                    <a:pt x="1110175" y="119211"/>
                  </a:lnTo>
                  <a:lnTo>
                    <a:pt x="1110381" y="7397"/>
                  </a:lnTo>
                  <a:lnTo>
                    <a:pt x="1110869" y="238695"/>
                  </a:lnTo>
                  <a:lnTo>
                    <a:pt x="1110895" y="34641"/>
                  </a:lnTo>
                  <a:lnTo>
                    <a:pt x="1110997" y="296835"/>
                  </a:lnTo>
                  <a:lnTo>
                    <a:pt x="1111023" y="0"/>
                  </a:lnTo>
                  <a:lnTo>
                    <a:pt x="1111611" y="81399"/>
                  </a:lnTo>
                  <a:lnTo>
                    <a:pt x="1111637" y="106091"/>
                  </a:lnTo>
                  <a:lnTo>
                    <a:pt x="1112096" y="191715"/>
                  </a:lnTo>
                  <a:lnTo>
                    <a:pt x="1112274" y="23871"/>
                  </a:lnTo>
                  <a:lnTo>
                    <a:pt x="1112325" y="103137"/>
                  </a:lnTo>
                  <a:lnTo>
                    <a:pt x="1112350" y="106903"/>
                  </a:lnTo>
                  <a:lnTo>
                    <a:pt x="1112553" y="21230"/>
                  </a:lnTo>
                  <a:lnTo>
                    <a:pt x="1113010" y="346104"/>
                  </a:lnTo>
                  <a:lnTo>
                    <a:pt x="1113035" y="65649"/>
                  </a:lnTo>
                  <a:lnTo>
                    <a:pt x="1113060" y="119785"/>
                  </a:lnTo>
                  <a:lnTo>
                    <a:pt x="1113212" y="73134"/>
                  </a:lnTo>
                  <a:lnTo>
                    <a:pt x="1113339" y="236676"/>
                  </a:lnTo>
                  <a:lnTo>
                    <a:pt x="1113768" y="109336"/>
                  </a:lnTo>
                  <a:lnTo>
                    <a:pt x="1113793" y="262378"/>
                  </a:lnTo>
                  <a:lnTo>
                    <a:pt x="1113818" y="86717"/>
                  </a:lnTo>
                  <a:lnTo>
                    <a:pt x="1114472" y="195183"/>
                  </a:lnTo>
                  <a:lnTo>
                    <a:pt x="1114497" y="159941"/>
                  </a:lnTo>
                  <a:lnTo>
                    <a:pt x="1114823" y="120745"/>
                  </a:lnTo>
                  <a:lnTo>
                    <a:pt x="1115099" y="316646"/>
                  </a:lnTo>
                  <a:lnTo>
                    <a:pt x="1115199" y="239479"/>
                  </a:lnTo>
                  <a:lnTo>
                    <a:pt x="1115224" y="142673"/>
                  </a:lnTo>
                  <a:lnTo>
                    <a:pt x="1115449" y="383022"/>
                  </a:lnTo>
                  <a:lnTo>
                    <a:pt x="1115623" y="113729"/>
                  </a:lnTo>
                  <a:lnTo>
                    <a:pt x="1115922" y="262009"/>
                  </a:lnTo>
                  <a:lnTo>
                    <a:pt x="1115947" y="163816"/>
                  </a:lnTo>
                  <a:lnTo>
                    <a:pt x="1116395" y="126940"/>
                  </a:lnTo>
                  <a:lnTo>
                    <a:pt x="1116469" y="385987"/>
                  </a:lnTo>
                  <a:lnTo>
                    <a:pt x="1116643" y="212647"/>
                  </a:lnTo>
                  <a:lnTo>
                    <a:pt x="1116668" y="176792"/>
                  </a:lnTo>
                  <a:lnTo>
                    <a:pt x="1116940" y="317400"/>
                  </a:lnTo>
                  <a:lnTo>
                    <a:pt x="1117089" y="136789"/>
                  </a:lnTo>
                  <a:lnTo>
                    <a:pt x="1117360" y="235428"/>
                  </a:lnTo>
                  <a:lnTo>
                    <a:pt x="1117385" y="226837"/>
                  </a:lnTo>
                  <a:lnTo>
                    <a:pt x="1117434" y="143899"/>
                  </a:lnTo>
                  <a:lnTo>
                    <a:pt x="1118026" y="382789"/>
                  </a:lnTo>
                  <a:lnTo>
                    <a:pt x="1118075" y="306282"/>
                  </a:lnTo>
                  <a:lnTo>
                    <a:pt x="1118099" y="156845"/>
                  </a:lnTo>
                  <a:lnTo>
                    <a:pt x="1118713" y="353461"/>
                  </a:lnTo>
                  <a:lnTo>
                    <a:pt x="1118811" y="238869"/>
                  </a:lnTo>
                  <a:lnTo>
                    <a:pt x="1118835" y="175678"/>
                  </a:lnTo>
                  <a:lnTo>
                    <a:pt x="1118982" y="157066"/>
                  </a:lnTo>
                  <a:lnTo>
                    <a:pt x="1119519" y="408677"/>
                  </a:lnTo>
                  <a:lnTo>
                    <a:pt x="1119543" y="285575"/>
                  </a:lnTo>
                  <a:lnTo>
                    <a:pt x="1119665" y="349091"/>
                  </a:lnTo>
                  <a:lnTo>
                    <a:pt x="1120152" y="148479"/>
                  </a:lnTo>
                  <a:lnTo>
                    <a:pt x="1120249" y="193525"/>
                  </a:lnTo>
                  <a:lnTo>
                    <a:pt x="1120273" y="200616"/>
                  </a:lnTo>
                  <a:lnTo>
                    <a:pt x="1120661" y="173486"/>
                  </a:lnTo>
                  <a:lnTo>
                    <a:pt x="1120685" y="337259"/>
                  </a:lnTo>
                  <a:lnTo>
                    <a:pt x="1120975" y="258622"/>
                  </a:lnTo>
                  <a:lnTo>
                    <a:pt x="1121000" y="290386"/>
                  </a:lnTo>
                  <a:lnTo>
                    <a:pt x="1121144" y="329593"/>
                  </a:lnTo>
                  <a:lnTo>
                    <a:pt x="1121265" y="135905"/>
                  </a:lnTo>
                  <a:lnTo>
                    <a:pt x="1121699" y="178404"/>
                  </a:lnTo>
                  <a:lnTo>
                    <a:pt x="1121723" y="234249"/>
                  </a:lnTo>
                  <a:lnTo>
                    <a:pt x="1122132" y="371299"/>
                  </a:lnTo>
                  <a:lnTo>
                    <a:pt x="1122396" y="151654"/>
                  </a:lnTo>
                  <a:lnTo>
                    <a:pt x="1122420" y="256631"/>
                  </a:lnTo>
                  <a:lnTo>
                    <a:pt x="1122539" y="372505"/>
                  </a:lnTo>
                  <a:lnTo>
                    <a:pt x="1122946" y="172390"/>
                  </a:lnTo>
                  <a:lnTo>
                    <a:pt x="1123137" y="248145"/>
                  </a:lnTo>
                  <a:lnTo>
                    <a:pt x="1123161" y="241181"/>
                  </a:lnTo>
                  <a:lnTo>
                    <a:pt x="1123542" y="386364"/>
                  </a:lnTo>
                  <a:lnTo>
                    <a:pt x="1123566" y="179414"/>
                  </a:lnTo>
                  <a:lnTo>
                    <a:pt x="1123851" y="216866"/>
                  </a:lnTo>
                  <a:lnTo>
                    <a:pt x="1123875" y="228223"/>
                  </a:lnTo>
                  <a:lnTo>
                    <a:pt x="1124160" y="425895"/>
                  </a:lnTo>
                  <a:lnTo>
                    <a:pt x="1124563" y="186918"/>
                  </a:lnTo>
                  <a:lnTo>
                    <a:pt x="1124587" y="250925"/>
                  </a:lnTo>
                  <a:lnTo>
                    <a:pt x="1124752" y="176371"/>
                  </a:lnTo>
                  <a:lnTo>
                    <a:pt x="1125177" y="340195"/>
                  </a:lnTo>
                  <a:lnTo>
                    <a:pt x="1125295" y="185058"/>
                  </a:lnTo>
                  <a:lnTo>
                    <a:pt x="1125319" y="241400"/>
                  </a:lnTo>
                  <a:lnTo>
                    <a:pt x="1125507" y="427759"/>
                  </a:lnTo>
                  <a:lnTo>
                    <a:pt x="1125742" y="163436"/>
                  </a:lnTo>
                  <a:lnTo>
                    <a:pt x="1126001" y="236214"/>
                  </a:lnTo>
                  <a:lnTo>
                    <a:pt x="1126024" y="186234"/>
                  </a:lnTo>
                  <a:lnTo>
                    <a:pt x="1126212" y="370631"/>
                  </a:lnTo>
                  <a:lnTo>
                    <a:pt x="1126727" y="291209"/>
                  </a:lnTo>
                  <a:lnTo>
                    <a:pt x="1126750" y="350679"/>
                  </a:lnTo>
                  <a:lnTo>
                    <a:pt x="1126820" y="491154"/>
                  </a:lnTo>
                  <a:lnTo>
                    <a:pt x="1126960" y="149313"/>
                  </a:lnTo>
                  <a:lnTo>
                    <a:pt x="1127450" y="260788"/>
                  </a:lnTo>
                  <a:lnTo>
                    <a:pt x="1127473" y="247573"/>
                  </a:lnTo>
                  <a:lnTo>
                    <a:pt x="1127519" y="370140"/>
                  </a:lnTo>
                  <a:lnTo>
                    <a:pt x="1127729" y="194474"/>
                  </a:lnTo>
                  <a:lnTo>
                    <a:pt x="1128170" y="213113"/>
                  </a:lnTo>
                  <a:lnTo>
                    <a:pt x="1128193" y="362864"/>
                  </a:lnTo>
                  <a:lnTo>
                    <a:pt x="1128308" y="195426"/>
                  </a:lnTo>
                  <a:lnTo>
                    <a:pt x="1128886" y="278828"/>
                  </a:lnTo>
                  <a:lnTo>
                    <a:pt x="1128909" y="256229"/>
                  </a:lnTo>
                  <a:lnTo>
                    <a:pt x="1129140" y="346941"/>
                  </a:lnTo>
                  <a:lnTo>
                    <a:pt x="1129370" y="192311"/>
                  </a:lnTo>
                  <a:lnTo>
                    <a:pt x="1129600" y="248730"/>
                  </a:lnTo>
                  <a:lnTo>
                    <a:pt x="1129623" y="187936"/>
                  </a:lnTo>
                  <a:lnTo>
                    <a:pt x="1129738" y="143771"/>
                  </a:lnTo>
                  <a:lnTo>
                    <a:pt x="1130288" y="369184"/>
                  </a:lnTo>
                  <a:lnTo>
                    <a:pt x="1130334" y="194167"/>
                  </a:lnTo>
                  <a:lnTo>
                    <a:pt x="1130357" y="289650"/>
                  </a:lnTo>
                  <a:lnTo>
                    <a:pt x="1130608" y="209114"/>
                  </a:lnTo>
                  <a:lnTo>
                    <a:pt x="1130700" y="385206"/>
                  </a:lnTo>
                  <a:lnTo>
                    <a:pt x="1131042" y="326522"/>
                  </a:lnTo>
                  <a:lnTo>
                    <a:pt x="1131065" y="242201"/>
                  </a:lnTo>
                  <a:lnTo>
                    <a:pt x="1131338" y="444526"/>
                  </a:lnTo>
                  <a:lnTo>
                    <a:pt x="1131520" y="195015"/>
                  </a:lnTo>
                  <a:lnTo>
                    <a:pt x="1131770" y="325339"/>
                  </a:lnTo>
                  <a:lnTo>
                    <a:pt x="1131792" y="204162"/>
                  </a:lnTo>
                  <a:lnTo>
                    <a:pt x="1132200" y="397671"/>
                  </a:lnTo>
                  <a:lnTo>
                    <a:pt x="1132472" y="140728"/>
                  </a:lnTo>
                  <a:lnTo>
                    <a:pt x="1132494" y="304007"/>
                  </a:lnTo>
                  <a:lnTo>
                    <a:pt x="1132517" y="270270"/>
                  </a:lnTo>
                  <a:lnTo>
                    <a:pt x="1132720" y="470193"/>
                  </a:lnTo>
                  <a:lnTo>
                    <a:pt x="1133193" y="191203"/>
                  </a:lnTo>
                  <a:lnTo>
                    <a:pt x="1133216" y="249641"/>
                  </a:lnTo>
                  <a:lnTo>
                    <a:pt x="1133238" y="244854"/>
                  </a:lnTo>
                  <a:lnTo>
                    <a:pt x="1133373" y="361062"/>
                  </a:lnTo>
                  <a:lnTo>
                    <a:pt x="1133710" y="173336"/>
                  </a:lnTo>
                  <a:lnTo>
                    <a:pt x="1133934" y="215800"/>
                  </a:lnTo>
                  <a:lnTo>
                    <a:pt x="1133956" y="196823"/>
                  </a:lnTo>
                  <a:lnTo>
                    <a:pt x="1134516" y="104918"/>
                  </a:lnTo>
                  <a:lnTo>
                    <a:pt x="1134583" y="406343"/>
                  </a:lnTo>
                  <a:lnTo>
                    <a:pt x="1134649" y="105318"/>
                  </a:lnTo>
                  <a:lnTo>
                    <a:pt x="1134672" y="149720"/>
                  </a:lnTo>
                  <a:lnTo>
                    <a:pt x="1134917" y="63711"/>
                  </a:lnTo>
                  <a:lnTo>
                    <a:pt x="1135318" y="311528"/>
                  </a:lnTo>
                  <a:lnTo>
                    <a:pt x="1135384" y="114444"/>
                  </a:lnTo>
                  <a:lnTo>
                    <a:pt x="1135406" y="197524"/>
                  </a:lnTo>
                  <a:lnTo>
                    <a:pt x="1135429" y="143686"/>
                  </a:lnTo>
                  <a:lnTo>
                    <a:pt x="1135872" y="335892"/>
                  </a:lnTo>
                  <a:lnTo>
                    <a:pt x="1136094" y="193475"/>
                  </a:lnTo>
                  <a:lnTo>
                    <a:pt x="1136116" y="187323"/>
                  </a:lnTo>
                  <a:lnTo>
                    <a:pt x="1136160" y="179406"/>
                  </a:lnTo>
                  <a:lnTo>
                    <a:pt x="1136469" y="334157"/>
                  </a:lnTo>
                  <a:lnTo>
                    <a:pt x="1136822" y="204687"/>
                  </a:lnTo>
                  <a:lnTo>
                    <a:pt x="1136844" y="201760"/>
                  </a:lnTo>
                  <a:lnTo>
                    <a:pt x="1137284" y="399994"/>
                  </a:lnTo>
                  <a:lnTo>
                    <a:pt x="1137460" y="200722"/>
                  </a:lnTo>
                  <a:lnTo>
                    <a:pt x="1137526" y="224888"/>
                  </a:lnTo>
                  <a:lnTo>
                    <a:pt x="1137548" y="269882"/>
                  </a:lnTo>
                  <a:lnTo>
                    <a:pt x="1137810" y="185832"/>
                  </a:lnTo>
                  <a:lnTo>
                    <a:pt x="1138051" y="441323"/>
                  </a:lnTo>
                  <a:lnTo>
                    <a:pt x="1138248" y="290885"/>
                  </a:lnTo>
                  <a:lnTo>
                    <a:pt x="1138270" y="320303"/>
                  </a:lnTo>
                  <a:lnTo>
                    <a:pt x="1138357" y="216952"/>
                  </a:lnTo>
                  <a:lnTo>
                    <a:pt x="1138401" y="488847"/>
                  </a:lnTo>
                  <a:lnTo>
                    <a:pt x="1138967" y="266328"/>
                  </a:lnTo>
                  <a:lnTo>
                    <a:pt x="1138989" y="311921"/>
                  </a:lnTo>
                  <a:lnTo>
                    <a:pt x="1139185" y="463545"/>
                  </a:lnTo>
                  <a:lnTo>
                    <a:pt x="1139467" y="216330"/>
                  </a:lnTo>
                  <a:lnTo>
                    <a:pt x="1139705" y="276878"/>
                  </a:lnTo>
                  <a:lnTo>
                    <a:pt x="1139727" y="388116"/>
                  </a:lnTo>
                  <a:lnTo>
                    <a:pt x="1140052" y="398968"/>
                  </a:lnTo>
                  <a:lnTo>
                    <a:pt x="1140419" y="178763"/>
                  </a:lnTo>
                  <a:lnTo>
                    <a:pt x="1140440" y="209863"/>
                  </a:lnTo>
                  <a:lnTo>
                    <a:pt x="1140807" y="420941"/>
                  </a:lnTo>
                  <a:lnTo>
                    <a:pt x="1141129" y="240646"/>
                  </a:lnTo>
                  <a:lnTo>
                    <a:pt x="1141150" y="320987"/>
                  </a:lnTo>
                  <a:lnTo>
                    <a:pt x="1141622" y="198184"/>
                  </a:lnTo>
                  <a:lnTo>
                    <a:pt x="1141858" y="597142"/>
                  </a:lnTo>
                  <a:lnTo>
                    <a:pt x="1141879" y="275868"/>
                  </a:lnTo>
                  <a:lnTo>
                    <a:pt x="1142050" y="224227"/>
                  </a:lnTo>
                  <a:lnTo>
                    <a:pt x="1142285" y="384054"/>
                  </a:lnTo>
                  <a:lnTo>
                    <a:pt x="1142584" y="287260"/>
                  </a:lnTo>
                  <a:lnTo>
                    <a:pt x="1142605" y="517560"/>
                  </a:lnTo>
                  <a:lnTo>
                    <a:pt x="1142988" y="158857"/>
                  </a:lnTo>
                  <a:lnTo>
                    <a:pt x="1143306" y="338439"/>
                  </a:lnTo>
                  <a:lnTo>
                    <a:pt x="1143327" y="342406"/>
                  </a:lnTo>
                  <a:lnTo>
                    <a:pt x="1143730" y="230766"/>
                  </a:lnTo>
                  <a:lnTo>
                    <a:pt x="1143836" y="379660"/>
                  </a:lnTo>
                  <a:lnTo>
                    <a:pt x="1144026" y="311924"/>
                  </a:lnTo>
                  <a:lnTo>
                    <a:pt x="1144047" y="267197"/>
                  </a:lnTo>
                  <a:lnTo>
                    <a:pt x="1144089" y="448714"/>
                  </a:lnTo>
                  <a:lnTo>
                    <a:pt x="1144300" y="216378"/>
                  </a:lnTo>
                  <a:lnTo>
                    <a:pt x="1144742" y="392379"/>
                  </a:lnTo>
                  <a:lnTo>
                    <a:pt x="1144763" y="297066"/>
                  </a:lnTo>
                  <a:lnTo>
                    <a:pt x="1145120" y="236532"/>
                  </a:lnTo>
                  <a:lnTo>
                    <a:pt x="1145372" y="448141"/>
                  </a:lnTo>
                  <a:lnTo>
                    <a:pt x="1145456" y="318914"/>
                  </a:lnTo>
                  <a:lnTo>
                    <a:pt x="1145477" y="375142"/>
                  </a:lnTo>
                  <a:lnTo>
                    <a:pt x="1145519" y="158700"/>
                  </a:lnTo>
                  <a:lnTo>
                    <a:pt x="1145602" y="501996"/>
                  </a:lnTo>
                  <a:lnTo>
                    <a:pt x="1146187" y="295357"/>
                  </a:lnTo>
                  <a:lnTo>
                    <a:pt x="1146208" y="355440"/>
                  </a:lnTo>
                  <a:lnTo>
                    <a:pt x="1146250" y="467468"/>
                  </a:lnTo>
                  <a:lnTo>
                    <a:pt x="1146604" y="223007"/>
                  </a:lnTo>
                  <a:lnTo>
                    <a:pt x="1146895" y="308485"/>
                  </a:lnTo>
                  <a:lnTo>
                    <a:pt x="1146916" y="266799"/>
                  </a:lnTo>
                  <a:lnTo>
                    <a:pt x="1147165" y="236890"/>
                  </a:lnTo>
                  <a:lnTo>
                    <a:pt x="1147248" y="402590"/>
                  </a:lnTo>
                  <a:lnTo>
                    <a:pt x="1147620" y="298261"/>
                  </a:lnTo>
                  <a:lnTo>
                    <a:pt x="1147641" y="271372"/>
                  </a:lnTo>
                  <a:lnTo>
                    <a:pt x="1148013" y="156039"/>
                  </a:lnTo>
                  <a:lnTo>
                    <a:pt x="1148260" y="480804"/>
                  </a:lnTo>
                  <a:lnTo>
                    <a:pt x="1148342" y="366482"/>
                  </a:lnTo>
                  <a:lnTo>
                    <a:pt x="1148363" y="340507"/>
                  </a:lnTo>
                  <a:lnTo>
                    <a:pt x="1148528" y="238103"/>
                  </a:lnTo>
                  <a:lnTo>
                    <a:pt x="1148980" y="380076"/>
                  </a:lnTo>
                  <a:lnTo>
                    <a:pt x="1149062" y="373453"/>
                  </a:lnTo>
                  <a:lnTo>
                    <a:pt x="1149082" y="348523"/>
                  </a:lnTo>
                  <a:lnTo>
                    <a:pt x="1149205" y="377068"/>
                  </a:lnTo>
                  <a:lnTo>
                    <a:pt x="1149676" y="237871"/>
                  </a:lnTo>
                  <a:lnTo>
                    <a:pt x="1149778" y="364064"/>
                  </a:lnTo>
                  <a:lnTo>
                    <a:pt x="1149798" y="275680"/>
                  </a:lnTo>
                  <a:lnTo>
                    <a:pt x="1150349" y="531894"/>
                  </a:lnTo>
                  <a:lnTo>
                    <a:pt x="1150471" y="160674"/>
                  </a:lnTo>
                  <a:lnTo>
                    <a:pt x="1150511" y="295391"/>
                  </a:lnTo>
                  <a:lnTo>
                    <a:pt x="1150532" y="261861"/>
                  </a:lnTo>
                  <a:lnTo>
                    <a:pt x="1150938" y="235185"/>
                  </a:lnTo>
                  <a:lnTo>
                    <a:pt x="1151059" y="376621"/>
                  </a:lnTo>
                  <a:lnTo>
                    <a:pt x="1151222" y="354663"/>
                  </a:lnTo>
                  <a:lnTo>
                    <a:pt x="1151242" y="406880"/>
                  </a:lnTo>
                  <a:lnTo>
                    <a:pt x="1151525" y="448704"/>
                  </a:lnTo>
                  <a:lnTo>
                    <a:pt x="1151606" y="224053"/>
                  </a:lnTo>
                  <a:lnTo>
                    <a:pt x="1151949" y="308362"/>
                  </a:lnTo>
                  <a:lnTo>
                    <a:pt x="1151969" y="216575"/>
                  </a:lnTo>
                  <a:lnTo>
                    <a:pt x="1152533" y="418217"/>
                  </a:lnTo>
                  <a:lnTo>
                    <a:pt x="1152653" y="337252"/>
                  </a:lnTo>
                  <a:lnTo>
                    <a:pt x="1152673" y="272680"/>
                  </a:lnTo>
                  <a:lnTo>
                    <a:pt x="1152894" y="150725"/>
                  </a:lnTo>
                  <a:lnTo>
                    <a:pt x="1152914" y="418376"/>
                  </a:lnTo>
                  <a:lnTo>
                    <a:pt x="1153374" y="246914"/>
                  </a:lnTo>
                  <a:lnTo>
                    <a:pt x="1153394" y="317110"/>
                  </a:lnTo>
                  <a:lnTo>
                    <a:pt x="1153434" y="448231"/>
                  </a:lnTo>
                  <a:lnTo>
                    <a:pt x="1153834" y="247048"/>
                  </a:lnTo>
                  <a:lnTo>
                    <a:pt x="1154113" y="401483"/>
                  </a:lnTo>
                  <a:lnTo>
                    <a:pt x="1154133" y="250212"/>
                  </a:lnTo>
                  <a:lnTo>
                    <a:pt x="1154332" y="235982"/>
                  </a:lnTo>
                  <a:lnTo>
                    <a:pt x="1154351" y="416453"/>
                  </a:lnTo>
                  <a:lnTo>
                    <a:pt x="1154828" y="255201"/>
                  </a:lnTo>
                  <a:lnTo>
                    <a:pt x="1154848" y="260846"/>
                  </a:lnTo>
                  <a:lnTo>
                    <a:pt x="1154947" y="430435"/>
                  </a:lnTo>
                  <a:lnTo>
                    <a:pt x="1155283" y="158677"/>
                  </a:lnTo>
                  <a:lnTo>
                    <a:pt x="1155540" y="357692"/>
                  </a:lnTo>
                  <a:lnTo>
                    <a:pt x="1155560" y="255335"/>
                  </a:lnTo>
                  <a:lnTo>
                    <a:pt x="1155875" y="414691"/>
                  </a:lnTo>
                  <a:lnTo>
                    <a:pt x="1156171" y="245482"/>
                  </a:lnTo>
                  <a:lnTo>
                    <a:pt x="1156269" y="272021"/>
                  </a:lnTo>
                  <a:lnTo>
                    <a:pt x="1156289" y="380335"/>
                  </a:lnTo>
                  <a:lnTo>
                    <a:pt x="1156564" y="388791"/>
                  </a:lnTo>
                  <a:lnTo>
                    <a:pt x="1156956" y="240719"/>
                  </a:lnTo>
                  <a:lnTo>
                    <a:pt x="1156975" y="265207"/>
                  </a:lnTo>
                  <a:lnTo>
                    <a:pt x="1156995" y="329050"/>
                  </a:lnTo>
                  <a:lnTo>
                    <a:pt x="1157014" y="411796"/>
                  </a:lnTo>
                  <a:lnTo>
                    <a:pt x="1157640" y="164272"/>
                  </a:lnTo>
                  <a:lnTo>
                    <a:pt x="1157698" y="332336"/>
                  </a:lnTo>
                  <a:lnTo>
                    <a:pt x="1157718" y="330395"/>
                  </a:lnTo>
                  <a:lnTo>
                    <a:pt x="1158088" y="243643"/>
                  </a:lnTo>
                  <a:lnTo>
                    <a:pt x="1158321" y="469464"/>
                  </a:lnTo>
                  <a:lnTo>
                    <a:pt x="1158418" y="256002"/>
                  </a:lnTo>
                  <a:lnTo>
                    <a:pt x="1158437" y="259882"/>
                  </a:lnTo>
                  <a:lnTo>
                    <a:pt x="1158709" y="412976"/>
                  </a:lnTo>
                  <a:lnTo>
                    <a:pt x="1158728" y="241803"/>
                  </a:lnTo>
                  <a:lnTo>
                    <a:pt x="1159154" y="295169"/>
                  </a:lnTo>
                  <a:lnTo>
                    <a:pt x="1159173" y="262858"/>
                  </a:lnTo>
                  <a:lnTo>
                    <a:pt x="1159347" y="465291"/>
                  </a:lnTo>
                  <a:lnTo>
                    <a:pt x="1159502" y="245265"/>
                  </a:lnTo>
                  <a:lnTo>
                    <a:pt x="1159868" y="317293"/>
                  </a:lnTo>
                  <a:lnTo>
                    <a:pt x="1159887" y="272125"/>
                  </a:lnTo>
                  <a:lnTo>
                    <a:pt x="1159964" y="165016"/>
                  </a:lnTo>
                  <a:lnTo>
                    <a:pt x="1160022" y="447381"/>
                  </a:lnTo>
                  <a:lnTo>
                    <a:pt x="1160579" y="354245"/>
                  </a:lnTo>
                  <a:lnTo>
                    <a:pt x="1160598" y="321497"/>
                  </a:lnTo>
                  <a:lnTo>
                    <a:pt x="1161019" y="237812"/>
                  </a:lnTo>
                  <a:lnTo>
                    <a:pt x="1161305" y="518745"/>
                  </a:lnTo>
                  <a:lnTo>
                    <a:pt x="1161324" y="262522"/>
                  </a:lnTo>
                  <a:lnTo>
                    <a:pt x="1161458" y="490730"/>
                  </a:lnTo>
                  <a:lnTo>
                    <a:pt x="1161915" y="238693"/>
                  </a:lnTo>
                  <a:lnTo>
                    <a:pt x="1162029" y="300295"/>
                  </a:lnTo>
                  <a:lnTo>
                    <a:pt x="1162048" y="403697"/>
                  </a:lnTo>
                  <a:lnTo>
                    <a:pt x="1162257" y="165721"/>
                  </a:lnTo>
                  <a:lnTo>
                    <a:pt x="1162409" y="423442"/>
                  </a:lnTo>
                  <a:lnTo>
                    <a:pt x="1162750" y="264183"/>
                  </a:lnTo>
                  <a:lnTo>
                    <a:pt x="1162769" y="271789"/>
                  </a:lnTo>
                  <a:lnTo>
                    <a:pt x="1163071" y="421265"/>
                  </a:lnTo>
                  <a:lnTo>
                    <a:pt x="1163411" y="245887"/>
                  </a:lnTo>
                  <a:lnTo>
                    <a:pt x="1163468" y="289812"/>
                  </a:lnTo>
                  <a:lnTo>
                    <a:pt x="1163486" y="343404"/>
                  </a:lnTo>
                  <a:lnTo>
                    <a:pt x="1163694" y="418299"/>
                  </a:lnTo>
                  <a:lnTo>
                    <a:pt x="1163825" y="244055"/>
                  </a:lnTo>
                  <a:lnTo>
                    <a:pt x="1164182" y="247538"/>
                  </a:lnTo>
                  <a:lnTo>
                    <a:pt x="1164201" y="412914"/>
                  </a:lnTo>
                  <a:lnTo>
                    <a:pt x="1164520" y="158108"/>
                  </a:lnTo>
                  <a:lnTo>
                    <a:pt x="1164707" y="421926"/>
                  </a:lnTo>
                  <a:lnTo>
                    <a:pt x="1164913" y="330306"/>
                  </a:lnTo>
                  <a:lnTo>
                    <a:pt x="1164932" y="259939"/>
                  </a:lnTo>
                  <a:lnTo>
                    <a:pt x="1165174" y="413699"/>
                  </a:lnTo>
                  <a:lnTo>
                    <a:pt x="1165305" y="255558"/>
                  </a:lnTo>
                  <a:lnTo>
                    <a:pt x="1165621" y="311106"/>
                  </a:lnTo>
                  <a:lnTo>
                    <a:pt x="1165640" y="428453"/>
                  </a:lnTo>
                  <a:lnTo>
                    <a:pt x="1165752" y="444906"/>
                  </a:lnTo>
                  <a:lnTo>
                    <a:pt x="1165900" y="241079"/>
                  </a:lnTo>
                  <a:lnTo>
                    <a:pt x="1166346" y="296989"/>
                  </a:lnTo>
                  <a:lnTo>
                    <a:pt x="1166364" y="269542"/>
                  </a:lnTo>
                  <a:lnTo>
                    <a:pt x="1166753" y="165709"/>
                  </a:lnTo>
                  <a:lnTo>
                    <a:pt x="1166901" y="391398"/>
                  </a:lnTo>
                  <a:lnTo>
                    <a:pt x="1167067" y="309470"/>
                  </a:lnTo>
                  <a:lnTo>
                    <a:pt x="1167085" y="273073"/>
                  </a:lnTo>
                  <a:lnTo>
                    <a:pt x="1167159" y="251247"/>
                  </a:lnTo>
                  <a:lnTo>
                    <a:pt x="1167767" y="416759"/>
                  </a:lnTo>
                  <a:lnTo>
                    <a:pt x="1167785" y="368363"/>
                  </a:lnTo>
                  <a:lnTo>
                    <a:pt x="1167804" y="281653"/>
                  </a:lnTo>
                  <a:lnTo>
                    <a:pt x="1167822" y="258451"/>
                  </a:lnTo>
                  <a:lnTo>
                    <a:pt x="1168500" y="432622"/>
                  </a:lnTo>
                  <a:lnTo>
                    <a:pt x="1168519" y="288522"/>
                  </a:lnTo>
                  <a:lnTo>
                    <a:pt x="1168537" y="437122"/>
                  </a:lnTo>
                  <a:lnTo>
                    <a:pt x="1168738" y="590947"/>
                  </a:lnTo>
                  <a:lnTo>
                    <a:pt x="1168957" y="186669"/>
                  </a:lnTo>
                  <a:lnTo>
                    <a:pt x="1169231" y="349085"/>
                  </a:lnTo>
                  <a:lnTo>
                    <a:pt x="1169249" y="363873"/>
                  </a:lnTo>
                  <a:lnTo>
                    <a:pt x="1169504" y="395687"/>
                  </a:lnTo>
                  <a:lnTo>
                    <a:pt x="1169940" y="243514"/>
                  </a:lnTo>
                  <a:lnTo>
                    <a:pt x="1169958" y="290003"/>
                  </a:lnTo>
                  <a:lnTo>
                    <a:pt x="1169976" y="294583"/>
                  </a:lnTo>
                  <a:lnTo>
                    <a:pt x="1170103" y="265887"/>
                  </a:lnTo>
                  <a:lnTo>
                    <a:pt x="1170592" y="471380"/>
                  </a:lnTo>
                  <a:lnTo>
                    <a:pt x="1170664" y="296972"/>
                  </a:lnTo>
                  <a:lnTo>
                    <a:pt x="1170682" y="297604"/>
                  </a:lnTo>
                  <a:lnTo>
                    <a:pt x="1170791" y="468768"/>
                  </a:lnTo>
                  <a:lnTo>
                    <a:pt x="1171134" y="166395"/>
                  </a:lnTo>
                  <a:lnTo>
                    <a:pt x="1171386" y="319042"/>
                  </a:lnTo>
                  <a:lnTo>
                    <a:pt x="1171404" y="274378"/>
                  </a:lnTo>
                  <a:lnTo>
                    <a:pt x="1171996" y="431390"/>
                  </a:lnTo>
                  <a:lnTo>
                    <a:pt x="1172068" y="230768"/>
                  </a:lnTo>
                  <a:lnTo>
                    <a:pt x="1172104" y="379883"/>
                  </a:lnTo>
                  <a:lnTo>
                    <a:pt x="1172122" y="314781"/>
                  </a:lnTo>
                  <a:lnTo>
                    <a:pt x="1172587" y="551532"/>
                  </a:lnTo>
                  <a:lnTo>
                    <a:pt x="1172766" y="267913"/>
                  </a:lnTo>
                  <a:lnTo>
                    <a:pt x="1172837" y="409350"/>
                  </a:lnTo>
                  <a:lnTo>
                    <a:pt x="1172855" y="302357"/>
                  </a:lnTo>
                  <a:lnTo>
                    <a:pt x="1173140" y="457188"/>
                  </a:lnTo>
                  <a:lnTo>
                    <a:pt x="1173283" y="189992"/>
                  </a:lnTo>
                  <a:lnTo>
                    <a:pt x="1173549" y="366318"/>
                  </a:lnTo>
                  <a:lnTo>
                    <a:pt x="1173567" y="426030"/>
                  </a:lnTo>
                  <a:lnTo>
                    <a:pt x="1173975" y="507448"/>
                  </a:lnTo>
                  <a:lnTo>
                    <a:pt x="1174170" y="255618"/>
                  </a:lnTo>
                  <a:lnTo>
                    <a:pt x="1174276" y="331400"/>
                  </a:lnTo>
                  <a:lnTo>
                    <a:pt x="1174294" y="348383"/>
                  </a:lnTo>
                  <a:lnTo>
                    <a:pt x="1174382" y="275252"/>
                  </a:lnTo>
                  <a:lnTo>
                    <a:pt x="1174577" y="480763"/>
                  </a:lnTo>
                  <a:lnTo>
                    <a:pt x="1175000" y="374685"/>
                  </a:lnTo>
                  <a:lnTo>
                    <a:pt x="1175018" y="357559"/>
                  </a:lnTo>
                  <a:lnTo>
                    <a:pt x="1175035" y="523380"/>
                  </a:lnTo>
                  <a:lnTo>
                    <a:pt x="1175405" y="205791"/>
                  </a:lnTo>
                  <a:lnTo>
                    <a:pt x="1175721" y="300641"/>
                  </a:lnTo>
                  <a:lnTo>
                    <a:pt x="1175738" y="274604"/>
                  </a:lnTo>
                  <a:lnTo>
                    <a:pt x="1176019" y="455062"/>
                  </a:lnTo>
                  <a:lnTo>
                    <a:pt x="1176438" y="312884"/>
                  </a:lnTo>
                  <a:lnTo>
                    <a:pt x="1176456" y="290470"/>
                  </a:lnTo>
                  <a:lnTo>
                    <a:pt x="1176648" y="280284"/>
                  </a:lnTo>
                  <a:lnTo>
                    <a:pt x="1176979" y="547514"/>
                  </a:lnTo>
                  <a:lnTo>
                    <a:pt x="1177153" y="350080"/>
                  </a:lnTo>
                  <a:lnTo>
                    <a:pt x="1177171" y="325107"/>
                  </a:lnTo>
                  <a:lnTo>
                    <a:pt x="1177501" y="221587"/>
                  </a:lnTo>
                  <a:lnTo>
                    <a:pt x="1177796" y="503314"/>
                  </a:lnTo>
                  <a:lnTo>
                    <a:pt x="1177882" y="345189"/>
                  </a:lnTo>
                  <a:lnTo>
                    <a:pt x="1177900" y="360031"/>
                  </a:lnTo>
                  <a:lnTo>
                    <a:pt x="1178056" y="579728"/>
                  </a:lnTo>
                  <a:lnTo>
                    <a:pt x="1178298" y="292216"/>
                  </a:lnTo>
                  <a:lnTo>
                    <a:pt x="1178591" y="360834"/>
                  </a:lnTo>
                  <a:lnTo>
                    <a:pt x="1178608" y="486330"/>
                  </a:lnTo>
                  <a:lnTo>
                    <a:pt x="1178764" y="299283"/>
                  </a:lnTo>
                  <a:lnTo>
                    <a:pt x="1179314" y="336713"/>
                  </a:lnTo>
                  <a:lnTo>
                    <a:pt x="1179331" y="408792"/>
                  </a:lnTo>
                  <a:lnTo>
                    <a:pt x="1179572" y="198824"/>
                  </a:lnTo>
                  <a:lnTo>
                    <a:pt x="1179794" y="473185"/>
                  </a:lnTo>
                  <a:lnTo>
                    <a:pt x="1180034" y="302961"/>
                  </a:lnTo>
                  <a:lnTo>
                    <a:pt x="1180051" y="328822"/>
                  </a:lnTo>
                  <a:lnTo>
                    <a:pt x="1180137" y="316147"/>
                  </a:lnTo>
                  <a:lnTo>
                    <a:pt x="1180325" y="529262"/>
                  </a:lnTo>
                  <a:lnTo>
                    <a:pt x="1180751" y="390784"/>
                  </a:lnTo>
                  <a:lnTo>
                    <a:pt x="1180768" y="428378"/>
                  </a:lnTo>
                  <a:lnTo>
                    <a:pt x="1180802" y="312158"/>
                  </a:lnTo>
                  <a:lnTo>
                    <a:pt x="1181057" y="516622"/>
                  </a:lnTo>
                  <a:lnTo>
                    <a:pt x="1181482" y="398747"/>
                  </a:lnTo>
                  <a:lnTo>
                    <a:pt x="1181499" y="548463"/>
                  </a:lnTo>
                  <a:lnTo>
                    <a:pt x="1181618" y="175188"/>
                  </a:lnTo>
                  <a:lnTo>
                    <a:pt x="1182193" y="385925"/>
                  </a:lnTo>
                  <a:lnTo>
                    <a:pt x="1182210" y="416606"/>
                  </a:lnTo>
                  <a:lnTo>
                    <a:pt x="1182564" y="314344"/>
                  </a:lnTo>
                  <a:lnTo>
                    <a:pt x="1182817" y="514644"/>
                  </a:lnTo>
                  <a:lnTo>
                    <a:pt x="1182918" y="320390"/>
                  </a:lnTo>
                  <a:lnTo>
                    <a:pt x="1182934" y="412167"/>
                  </a:lnTo>
                  <a:lnTo>
                    <a:pt x="1183254" y="559961"/>
                  </a:lnTo>
                  <a:lnTo>
                    <a:pt x="1183639" y="163558"/>
                  </a:lnTo>
                  <a:lnTo>
                    <a:pt x="1183656" y="349586"/>
                  </a:lnTo>
                  <a:lnTo>
                    <a:pt x="1183740" y="301460"/>
                  </a:lnTo>
                  <a:lnTo>
                    <a:pt x="1183840" y="579458"/>
                  </a:lnTo>
                  <a:lnTo>
                    <a:pt x="1184358" y="438587"/>
                  </a:lnTo>
                  <a:lnTo>
                    <a:pt x="1184375" y="357111"/>
                  </a:lnTo>
                  <a:lnTo>
                    <a:pt x="1184724" y="275508"/>
                  </a:lnTo>
                  <a:lnTo>
                    <a:pt x="1184907" y="511653"/>
                  </a:lnTo>
                  <a:lnTo>
                    <a:pt x="1185074" y="369801"/>
                  </a:lnTo>
                  <a:lnTo>
                    <a:pt x="1185090" y="382444"/>
                  </a:lnTo>
                  <a:lnTo>
                    <a:pt x="1185206" y="614084"/>
                  </a:lnTo>
                  <a:lnTo>
                    <a:pt x="1185637" y="145665"/>
                  </a:lnTo>
                  <a:lnTo>
                    <a:pt x="1185803" y="434245"/>
                  </a:lnTo>
                  <a:lnTo>
                    <a:pt x="1185819" y="338102"/>
                  </a:lnTo>
                  <a:lnTo>
                    <a:pt x="1186133" y="298068"/>
                  </a:lnTo>
                  <a:lnTo>
                    <a:pt x="1186331" y="574266"/>
                  </a:lnTo>
                  <a:lnTo>
                    <a:pt x="1186512" y="342667"/>
                  </a:lnTo>
                  <a:lnTo>
                    <a:pt x="1186529" y="362980"/>
                  </a:lnTo>
                  <a:lnTo>
                    <a:pt x="1186694" y="287129"/>
                  </a:lnTo>
                  <a:lnTo>
                    <a:pt x="1186726" y="518022"/>
                  </a:lnTo>
                  <a:lnTo>
                    <a:pt x="1187236" y="425331"/>
                  </a:lnTo>
                  <a:lnTo>
                    <a:pt x="1187252" y="424219"/>
                  </a:lnTo>
                  <a:lnTo>
                    <a:pt x="1187612" y="143393"/>
                  </a:lnTo>
                  <a:lnTo>
                    <a:pt x="1187661" y="699870"/>
                  </a:lnTo>
                  <a:lnTo>
                    <a:pt x="1187956" y="321630"/>
                  </a:lnTo>
                  <a:lnTo>
                    <a:pt x="1187972" y="322543"/>
                  </a:lnTo>
                  <a:lnTo>
                    <a:pt x="1187988" y="296401"/>
                  </a:lnTo>
                  <a:lnTo>
                    <a:pt x="1188575" y="635626"/>
                  </a:lnTo>
                  <a:lnTo>
                    <a:pt x="1188673" y="311595"/>
                  </a:lnTo>
                  <a:lnTo>
                    <a:pt x="1188689" y="364357"/>
                  </a:lnTo>
                  <a:lnTo>
                    <a:pt x="1189111" y="667677"/>
                  </a:lnTo>
                  <a:lnTo>
                    <a:pt x="1189322" y="287306"/>
                  </a:lnTo>
                  <a:lnTo>
                    <a:pt x="1189403" y="376720"/>
                  </a:lnTo>
                  <a:lnTo>
                    <a:pt x="1189419" y="355559"/>
                  </a:lnTo>
                  <a:lnTo>
                    <a:pt x="1189565" y="151324"/>
                  </a:lnTo>
                  <a:lnTo>
                    <a:pt x="1189872" y="465787"/>
                  </a:lnTo>
                  <a:lnTo>
                    <a:pt x="1190114" y="318280"/>
                  </a:lnTo>
                  <a:lnTo>
                    <a:pt x="1190130" y="633867"/>
                  </a:lnTo>
                  <a:lnTo>
                    <a:pt x="1190677" y="268560"/>
                  </a:lnTo>
                  <a:lnTo>
                    <a:pt x="1190838" y="356885"/>
                  </a:lnTo>
                  <a:lnTo>
                    <a:pt x="1190854" y="356680"/>
                  </a:lnTo>
                  <a:lnTo>
                    <a:pt x="1191495" y="142548"/>
                  </a:lnTo>
                  <a:lnTo>
                    <a:pt x="1191527" y="477317"/>
                  </a:lnTo>
                  <a:lnTo>
                    <a:pt x="1191559" y="332934"/>
                  </a:lnTo>
                  <a:lnTo>
                    <a:pt x="1191575" y="357645"/>
                  </a:lnTo>
                  <a:lnTo>
                    <a:pt x="1191863" y="454097"/>
                  </a:lnTo>
                  <a:lnTo>
                    <a:pt x="1192261" y="264383"/>
                  </a:lnTo>
                  <a:lnTo>
                    <a:pt x="1192277" y="318796"/>
                  </a:lnTo>
                  <a:lnTo>
                    <a:pt x="1192293" y="368020"/>
                  </a:lnTo>
                  <a:lnTo>
                    <a:pt x="1192722" y="272373"/>
                  </a:lnTo>
                  <a:lnTo>
                    <a:pt x="1192833" y="507540"/>
                  </a:lnTo>
                  <a:lnTo>
                    <a:pt x="1193008" y="392867"/>
                  </a:lnTo>
                  <a:lnTo>
                    <a:pt x="1193024" y="289959"/>
                  </a:lnTo>
                  <a:lnTo>
                    <a:pt x="1193198" y="527426"/>
                  </a:lnTo>
                  <a:lnTo>
                    <a:pt x="1193404" y="143641"/>
                  </a:lnTo>
                  <a:lnTo>
                    <a:pt x="1193720" y="382184"/>
                  </a:lnTo>
                  <a:lnTo>
                    <a:pt x="1193736" y="472933"/>
                  </a:lnTo>
                  <a:lnTo>
                    <a:pt x="1193957" y="275086"/>
                  </a:lnTo>
                  <a:lnTo>
                    <a:pt x="1194272" y="474449"/>
                  </a:lnTo>
                  <a:lnTo>
                    <a:pt x="1194445" y="315687"/>
                  </a:lnTo>
                  <a:lnTo>
                    <a:pt x="1194460" y="406524"/>
                  </a:lnTo>
                  <a:lnTo>
                    <a:pt x="1194743" y="289467"/>
                  </a:lnTo>
                  <a:lnTo>
                    <a:pt x="1195041" y="509196"/>
                  </a:lnTo>
                  <a:lnTo>
                    <a:pt x="1195166" y="299586"/>
                  </a:lnTo>
                  <a:lnTo>
                    <a:pt x="1195182" y="404128"/>
                  </a:lnTo>
                  <a:lnTo>
                    <a:pt x="1195292" y="141807"/>
                  </a:lnTo>
                  <a:lnTo>
                    <a:pt x="1195401" y="506375"/>
                  </a:lnTo>
                  <a:lnTo>
                    <a:pt x="1195885" y="303595"/>
                  </a:lnTo>
                  <a:lnTo>
                    <a:pt x="1195901" y="353921"/>
                  </a:lnTo>
                  <a:lnTo>
                    <a:pt x="1196072" y="263979"/>
                  </a:lnTo>
                  <a:lnTo>
                    <a:pt x="1196368" y="484733"/>
                  </a:lnTo>
                  <a:lnTo>
                    <a:pt x="1196601" y="380881"/>
                  </a:lnTo>
                  <a:lnTo>
                    <a:pt x="1196616" y="412557"/>
                  </a:lnTo>
                  <a:lnTo>
                    <a:pt x="1197159" y="134573"/>
                  </a:lnTo>
                  <a:lnTo>
                    <a:pt x="1197282" y="490358"/>
                  </a:lnTo>
                  <a:lnTo>
                    <a:pt x="1197329" y="390927"/>
                  </a:lnTo>
                  <a:lnTo>
                    <a:pt x="1197344" y="355498"/>
                  </a:lnTo>
                  <a:lnTo>
                    <a:pt x="1197591" y="541682"/>
                  </a:lnTo>
                  <a:lnTo>
                    <a:pt x="1197838" y="272215"/>
                  </a:lnTo>
                  <a:lnTo>
                    <a:pt x="1198038" y="318108"/>
                  </a:lnTo>
                  <a:lnTo>
                    <a:pt x="1198054" y="329117"/>
                  </a:lnTo>
                  <a:lnTo>
                    <a:pt x="1198100" y="488287"/>
                  </a:lnTo>
                  <a:lnTo>
                    <a:pt x="1198561" y="277493"/>
                  </a:lnTo>
                  <a:lnTo>
                    <a:pt x="1198761" y="396260"/>
                  </a:lnTo>
                  <a:lnTo>
                    <a:pt x="1198776" y="282587"/>
                  </a:lnTo>
                  <a:lnTo>
                    <a:pt x="1198898" y="458055"/>
                  </a:lnTo>
                  <a:lnTo>
                    <a:pt x="1199006" y="137089"/>
                  </a:lnTo>
                  <a:lnTo>
                    <a:pt x="1199479" y="399774"/>
                  </a:lnTo>
                  <a:lnTo>
                    <a:pt x="1199495" y="310206"/>
                  </a:lnTo>
                  <a:lnTo>
                    <a:pt x="1199800" y="605333"/>
                  </a:lnTo>
                  <a:lnTo>
                    <a:pt x="1199967" y="267258"/>
                  </a:lnTo>
                  <a:lnTo>
                    <a:pt x="1200211" y="363604"/>
                  </a:lnTo>
                  <a:lnTo>
                    <a:pt x="1200226" y="339964"/>
                  </a:lnTo>
                  <a:lnTo>
                    <a:pt x="1200696" y="440298"/>
                  </a:lnTo>
                  <a:lnTo>
                    <a:pt x="1200833" y="129101"/>
                  </a:lnTo>
                  <a:lnTo>
                    <a:pt x="1200924" y="278646"/>
                  </a:lnTo>
                  <a:lnTo>
                    <a:pt x="1200939" y="294308"/>
                  </a:lnTo>
                  <a:lnTo>
                    <a:pt x="1201120" y="270813"/>
                  </a:lnTo>
                  <a:lnTo>
                    <a:pt x="1201226" y="446728"/>
                  </a:lnTo>
                  <a:lnTo>
                    <a:pt x="1201649" y="334514"/>
                  </a:lnTo>
                  <a:lnTo>
                    <a:pt x="1201664" y="424517"/>
                  </a:lnTo>
                  <a:lnTo>
                    <a:pt x="1202160" y="270054"/>
                  </a:lnTo>
                  <a:lnTo>
                    <a:pt x="1202190" y="519095"/>
                  </a:lnTo>
                  <a:lnTo>
                    <a:pt x="1202370" y="353670"/>
                  </a:lnTo>
                  <a:lnTo>
                    <a:pt x="1202386" y="330831"/>
                  </a:lnTo>
                  <a:lnTo>
                    <a:pt x="1202640" y="137761"/>
                  </a:lnTo>
                  <a:lnTo>
                    <a:pt x="1202955" y="617355"/>
                  </a:lnTo>
                  <a:lnTo>
                    <a:pt x="1203089" y="474338"/>
                  </a:lnTo>
                  <a:lnTo>
                    <a:pt x="1203104" y="322977"/>
                  </a:lnTo>
                  <a:lnTo>
                    <a:pt x="1203179" y="266610"/>
                  </a:lnTo>
                  <a:lnTo>
                    <a:pt x="1203597" y="549803"/>
                  </a:lnTo>
                  <a:lnTo>
                    <a:pt x="1203805" y="354442"/>
                  </a:lnTo>
                  <a:lnTo>
                    <a:pt x="1203820" y="332547"/>
                  </a:lnTo>
                  <a:lnTo>
                    <a:pt x="1204043" y="554158"/>
                  </a:lnTo>
                  <a:lnTo>
                    <a:pt x="1204429" y="128431"/>
                  </a:lnTo>
                  <a:lnTo>
                    <a:pt x="1204533" y="393629"/>
                  </a:lnTo>
                  <a:lnTo>
                    <a:pt x="1204548" y="307110"/>
                  </a:lnTo>
                  <a:lnTo>
                    <a:pt x="1204874" y="547077"/>
                  </a:lnTo>
                  <a:lnTo>
                    <a:pt x="1205154" y="282652"/>
                  </a:lnTo>
                  <a:lnTo>
                    <a:pt x="1205243" y="400243"/>
                  </a:lnTo>
                  <a:lnTo>
                    <a:pt x="1205258" y="342456"/>
                  </a:lnTo>
                  <a:lnTo>
                    <a:pt x="1205656" y="273339"/>
                  </a:lnTo>
                  <a:lnTo>
                    <a:pt x="1205670" y="506386"/>
                  </a:lnTo>
                  <a:lnTo>
                    <a:pt x="1205965" y="322421"/>
                  </a:lnTo>
                  <a:lnTo>
                    <a:pt x="1205979" y="320712"/>
                  </a:lnTo>
                  <a:lnTo>
                    <a:pt x="1206200" y="133023"/>
                  </a:lnTo>
                  <a:lnTo>
                    <a:pt x="1206405" y="488041"/>
                  </a:lnTo>
                  <a:lnTo>
                    <a:pt x="1206683" y="409612"/>
                  </a:lnTo>
                  <a:lnTo>
                    <a:pt x="1206698" y="319091"/>
                  </a:lnTo>
                  <a:lnTo>
                    <a:pt x="1206727" y="286860"/>
                  </a:lnTo>
                  <a:lnTo>
                    <a:pt x="1207355" y="602146"/>
                  </a:lnTo>
                  <a:lnTo>
                    <a:pt x="1207413" y="333436"/>
                  </a:lnTo>
                  <a:lnTo>
                    <a:pt x="1207428" y="274573"/>
                  </a:lnTo>
                  <a:lnTo>
                    <a:pt x="1207952" y="134937"/>
                  </a:lnTo>
                  <a:lnTo>
                    <a:pt x="1208082" y="520644"/>
                  </a:lnTo>
                  <a:lnTo>
                    <a:pt x="1208126" y="282570"/>
                  </a:lnTo>
                  <a:lnTo>
                    <a:pt x="1208141" y="395540"/>
                  </a:lnTo>
                  <a:lnTo>
                    <a:pt x="1208677" y="265457"/>
                  </a:lnTo>
                  <a:lnTo>
                    <a:pt x="1208749" y="564773"/>
                  </a:lnTo>
                  <a:lnTo>
                    <a:pt x="1208850" y="361024"/>
                  </a:lnTo>
                  <a:lnTo>
                    <a:pt x="1208865" y="368035"/>
                  </a:lnTo>
                  <a:lnTo>
                    <a:pt x="1209413" y="274580"/>
                  </a:lnTo>
                  <a:lnTo>
                    <a:pt x="1209557" y="628129"/>
                  </a:lnTo>
                  <a:lnTo>
                    <a:pt x="1209571" y="309177"/>
                  </a:lnTo>
                  <a:lnTo>
                    <a:pt x="1209585" y="354359"/>
                  </a:lnTo>
                  <a:lnTo>
                    <a:pt x="1209686" y="145814"/>
                  </a:lnTo>
                  <a:lnTo>
                    <a:pt x="1209873" y="472375"/>
                  </a:lnTo>
                  <a:lnTo>
                    <a:pt x="1210289" y="389947"/>
                  </a:lnTo>
                  <a:lnTo>
                    <a:pt x="1210303" y="293805"/>
                  </a:lnTo>
                  <a:lnTo>
                    <a:pt x="1210361" y="263928"/>
                  </a:lnTo>
                  <a:lnTo>
                    <a:pt x="1210804" y="510096"/>
                  </a:lnTo>
                  <a:lnTo>
                    <a:pt x="1211004" y="355127"/>
                  </a:lnTo>
                  <a:lnTo>
                    <a:pt x="1211018" y="343630"/>
                  </a:lnTo>
                  <a:lnTo>
                    <a:pt x="1211360" y="441726"/>
                  </a:lnTo>
                  <a:lnTo>
                    <a:pt x="1211403" y="136249"/>
                  </a:lnTo>
                  <a:lnTo>
                    <a:pt x="1211730" y="375729"/>
                  </a:lnTo>
                  <a:lnTo>
                    <a:pt x="1211744" y="334673"/>
                  </a:lnTo>
                  <a:lnTo>
                    <a:pt x="1212043" y="274513"/>
                  </a:lnTo>
                  <a:lnTo>
                    <a:pt x="1212269" y="470904"/>
                  </a:lnTo>
                  <a:lnTo>
                    <a:pt x="1212453" y="299047"/>
                  </a:lnTo>
                  <a:lnTo>
                    <a:pt x="1212468" y="315227"/>
                  </a:lnTo>
                  <a:lnTo>
                    <a:pt x="1212906" y="496774"/>
                  </a:lnTo>
                  <a:lnTo>
                    <a:pt x="1213103" y="132996"/>
                  </a:lnTo>
                  <a:lnTo>
                    <a:pt x="1213173" y="310527"/>
                  </a:lnTo>
                  <a:lnTo>
                    <a:pt x="1213187" y="377115"/>
                  </a:lnTo>
                  <a:lnTo>
                    <a:pt x="1213624" y="282856"/>
                  </a:lnTo>
                  <a:lnTo>
                    <a:pt x="1213778" y="583447"/>
                  </a:lnTo>
                  <a:lnTo>
                    <a:pt x="1213890" y="358541"/>
                  </a:lnTo>
                  <a:lnTo>
                    <a:pt x="1213904" y="301952"/>
                  </a:lnTo>
                  <a:lnTo>
                    <a:pt x="1214143" y="266291"/>
                  </a:lnTo>
                  <a:lnTo>
                    <a:pt x="1214535" y="443364"/>
                  </a:lnTo>
                  <a:lnTo>
                    <a:pt x="1214619" y="399796"/>
                  </a:lnTo>
                  <a:lnTo>
                    <a:pt x="1214632" y="339837"/>
                  </a:lnTo>
                  <a:lnTo>
                    <a:pt x="1214786" y="137118"/>
                  </a:lnTo>
                  <a:lnTo>
                    <a:pt x="1215190" y="467420"/>
                  </a:lnTo>
                  <a:lnTo>
                    <a:pt x="1215330" y="366347"/>
                  </a:lnTo>
                  <a:lnTo>
                    <a:pt x="1215343" y="407987"/>
                  </a:lnTo>
                  <a:lnTo>
                    <a:pt x="1215677" y="591954"/>
                  </a:lnTo>
                  <a:lnTo>
                    <a:pt x="1215857" y="286385"/>
                  </a:lnTo>
                  <a:lnTo>
                    <a:pt x="1216052" y="374945"/>
                  </a:lnTo>
                  <a:lnTo>
                    <a:pt x="1216065" y="386670"/>
                  </a:lnTo>
                  <a:lnTo>
                    <a:pt x="1216453" y="148681"/>
                  </a:lnTo>
                  <a:lnTo>
                    <a:pt x="1216480" y="573099"/>
                  </a:lnTo>
                  <a:lnTo>
                    <a:pt x="1216770" y="379165"/>
                  </a:lnTo>
                  <a:lnTo>
                    <a:pt x="1216784" y="292404"/>
                  </a:lnTo>
                  <a:lnTo>
                    <a:pt x="1216894" y="520650"/>
                  </a:lnTo>
                  <a:lnTo>
                    <a:pt x="1217321" y="290031"/>
                  </a:lnTo>
                  <a:lnTo>
                    <a:pt x="1217500" y="359238"/>
                  </a:lnTo>
                  <a:lnTo>
                    <a:pt x="1217514" y="312231"/>
                  </a:lnTo>
                  <a:lnTo>
                    <a:pt x="1217857" y="475823"/>
                  </a:lnTo>
                  <a:lnTo>
                    <a:pt x="1218103" y="149074"/>
                  </a:lnTo>
                  <a:lnTo>
                    <a:pt x="1218213" y="427834"/>
                  </a:lnTo>
                  <a:lnTo>
                    <a:pt x="1218227" y="314645"/>
                  </a:lnTo>
                  <a:lnTo>
                    <a:pt x="1218459" y="288863"/>
                  </a:lnTo>
                  <a:lnTo>
                    <a:pt x="1218473" y="452447"/>
                  </a:lnTo>
                  <a:lnTo>
                    <a:pt x="1218936" y="316618"/>
                  </a:lnTo>
                  <a:lnTo>
                    <a:pt x="1218950" y="317226"/>
                  </a:lnTo>
                  <a:lnTo>
                    <a:pt x="1219616" y="587574"/>
                  </a:lnTo>
                  <a:lnTo>
                    <a:pt x="1219657" y="298183"/>
                  </a:lnTo>
                  <a:lnTo>
                    <a:pt x="1219670" y="337578"/>
                  </a:lnTo>
                  <a:lnTo>
                    <a:pt x="1219738" y="155090"/>
                  </a:lnTo>
                  <a:lnTo>
                    <a:pt x="1220185" y="523725"/>
                  </a:lnTo>
                  <a:lnTo>
                    <a:pt x="1220374" y="396835"/>
                  </a:lnTo>
                  <a:lnTo>
                    <a:pt x="1220388" y="319919"/>
                  </a:lnTo>
                  <a:lnTo>
                    <a:pt x="1220617" y="280985"/>
                  </a:lnTo>
                  <a:lnTo>
                    <a:pt x="1220860" y="502287"/>
                  </a:lnTo>
                  <a:lnTo>
                    <a:pt x="1221102" y="368490"/>
                  </a:lnTo>
                  <a:lnTo>
                    <a:pt x="1221116" y="427883"/>
                  </a:lnTo>
                  <a:lnTo>
                    <a:pt x="1221183" y="501396"/>
                  </a:lnTo>
                  <a:lnTo>
                    <a:pt x="1221357" y="151739"/>
                  </a:lnTo>
                  <a:lnTo>
                    <a:pt x="1221813" y="361303"/>
                  </a:lnTo>
                  <a:lnTo>
                    <a:pt x="1221827" y="307071"/>
                  </a:lnTo>
                  <a:lnTo>
                    <a:pt x="1222014" y="289989"/>
                  </a:lnTo>
                  <a:lnTo>
                    <a:pt x="1222268" y="534488"/>
                  </a:lnTo>
                  <a:lnTo>
                    <a:pt x="1222535" y="350349"/>
                  </a:lnTo>
                  <a:lnTo>
                    <a:pt x="1222549" y="378458"/>
                  </a:lnTo>
                  <a:lnTo>
                    <a:pt x="1222961" y="156658"/>
                  </a:lnTo>
                  <a:lnTo>
                    <a:pt x="1223028" y="542205"/>
                  </a:lnTo>
                  <a:lnTo>
                    <a:pt x="1223254" y="404470"/>
                  </a:lnTo>
                  <a:lnTo>
                    <a:pt x="1223267" y="379877"/>
                  </a:lnTo>
                  <a:lnTo>
                    <a:pt x="1223493" y="278460"/>
                  </a:lnTo>
                  <a:lnTo>
                    <a:pt x="1223519" y="493877"/>
                  </a:lnTo>
                  <a:lnTo>
                    <a:pt x="1223983" y="310611"/>
                  </a:lnTo>
                  <a:lnTo>
                    <a:pt x="1223996" y="331418"/>
                  </a:lnTo>
                  <a:lnTo>
                    <a:pt x="1224366" y="502393"/>
                  </a:lnTo>
                  <a:lnTo>
                    <a:pt x="1224551" y="151593"/>
                  </a:lnTo>
                  <a:lnTo>
                    <a:pt x="1224696" y="326807"/>
                  </a:lnTo>
                  <a:lnTo>
                    <a:pt x="1224709" y="329904"/>
                  </a:lnTo>
                  <a:lnTo>
                    <a:pt x="1224919" y="587528"/>
                  </a:lnTo>
                  <a:lnTo>
                    <a:pt x="1225038" y="281763"/>
                  </a:lnTo>
                  <a:lnTo>
                    <a:pt x="1225418" y="446480"/>
                  </a:lnTo>
                  <a:lnTo>
                    <a:pt x="1225432" y="333081"/>
                  </a:lnTo>
                  <a:lnTo>
                    <a:pt x="1225615" y="551567"/>
                  </a:lnTo>
                  <a:lnTo>
                    <a:pt x="1226125" y="169852"/>
                  </a:lnTo>
                  <a:lnTo>
                    <a:pt x="1226138" y="355998"/>
                  </a:lnTo>
                  <a:lnTo>
                    <a:pt x="1226151" y="384678"/>
                  </a:lnTo>
                  <a:lnTo>
                    <a:pt x="1226190" y="536670"/>
                  </a:lnTo>
                  <a:lnTo>
                    <a:pt x="1226790" y="296907"/>
                  </a:lnTo>
                  <a:lnTo>
                    <a:pt x="1226855" y="348418"/>
                  </a:lnTo>
                  <a:lnTo>
                    <a:pt x="1226868" y="378724"/>
                  </a:lnTo>
                  <a:lnTo>
                    <a:pt x="1227024" y="291523"/>
                  </a:lnTo>
                  <a:lnTo>
                    <a:pt x="1227375" y="522005"/>
                  </a:lnTo>
                  <a:lnTo>
                    <a:pt x="1227582" y="361995"/>
                  </a:lnTo>
                  <a:lnTo>
                    <a:pt x="1227595" y="407777"/>
                  </a:lnTo>
                  <a:lnTo>
                    <a:pt x="1227685" y="160068"/>
                  </a:lnTo>
                  <a:lnTo>
                    <a:pt x="1228138" y="458889"/>
                  </a:lnTo>
                  <a:lnTo>
                    <a:pt x="1228293" y="431171"/>
                  </a:lnTo>
                  <a:lnTo>
                    <a:pt x="1228305" y="368727"/>
                  </a:lnTo>
                  <a:lnTo>
                    <a:pt x="1228756" y="637062"/>
                  </a:lnTo>
                  <a:lnTo>
                    <a:pt x="1228910" y="299589"/>
                  </a:lnTo>
                  <a:lnTo>
                    <a:pt x="1229013" y="349085"/>
                  </a:lnTo>
                  <a:lnTo>
                    <a:pt x="1229026" y="423417"/>
                  </a:lnTo>
                  <a:lnTo>
                    <a:pt x="1229039" y="567483"/>
                  </a:lnTo>
                  <a:lnTo>
                    <a:pt x="1229231" y="180260"/>
                  </a:lnTo>
                  <a:lnTo>
                    <a:pt x="1229744" y="506884"/>
                  </a:lnTo>
                  <a:lnTo>
                    <a:pt x="1229756" y="381427"/>
                  </a:lnTo>
                  <a:lnTo>
                    <a:pt x="1229859" y="535978"/>
                  </a:lnTo>
                  <a:lnTo>
                    <a:pt x="1230331" y="313894"/>
                  </a:lnTo>
                  <a:lnTo>
                    <a:pt x="1230458" y="361565"/>
                  </a:lnTo>
                  <a:lnTo>
                    <a:pt x="1230471" y="379042"/>
                  </a:lnTo>
                  <a:lnTo>
                    <a:pt x="1230763" y="183026"/>
                  </a:lnTo>
                  <a:lnTo>
                    <a:pt x="1230789" y="550509"/>
                  </a:lnTo>
                  <a:lnTo>
                    <a:pt x="1231183" y="360956"/>
                  </a:lnTo>
                  <a:lnTo>
                    <a:pt x="1231195" y="477599"/>
                  </a:lnTo>
                  <a:lnTo>
                    <a:pt x="1231423" y="339511"/>
                  </a:lnTo>
                  <a:lnTo>
                    <a:pt x="1231689" y="614722"/>
                  </a:lnTo>
                  <a:lnTo>
                    <a:pt x="1231904" y="460680"/>
                  </a:lnTo>
                  <a:lnTo>
                    <a:pt x="1231916" y="399903"/>
                  </a:lnTo>
                  <a:lnTo>
                    <a:pt x="1232282" y="191145"/>
                  </a:lnTo>
                  <a:lnTo>
                    <a:pt x="1232332" y="562634"/>
                  </a:lnTo>
                  <a:lnTo>
                    <a:pt x="1232622" y="370048"/>
                  </a:lnTo>
                  <a:lnTo>
                    <a:pt x="1232634" y="385881"/>
                  </a:lnTo>
                  <a:lnTo>
                    <a:pt x="1233137" y="591279"/>
                  </a:lnTo>
                  <a:lnTo>
                    <a:pt x="1233312" y="323313"/>
                  </a:lnTo>
                  <a:lnTo>
                    <a:pt x="1233337" y="456690"/>
                  </a:lnTo>
                  <a:lnTo>
                    <a:pt x="1233350" y="380888"/>
                  </a:lnTo>
                  <a:lnTo>
                    <a:pt x="1233787" y="197620"/>
                  </a:lnTo>
                  <a:lnTo>
                    <a:pt x="1234037" y="530011"/>
                  </a:lnTo>
                  <a:lnTo>
                    <a:pt x="1234062" y="423113"/>
                  </a:lnTo>
                  <a:lnTo>
                    <a:pt x="1234074" y="382886"/>
                  </a:lnTo>
                  <a:lnTo>
                    <a:pt x="1234386" y="321566"/>
                  </a:lnTo>
                  <a:lnTo>
                    <a:pt x="1234435" y="525075"/>
                  </a:lnTo>
                  <a:lnTo>
                    <a:pt x="1234783" y="372366"/>
                  </a:lnTo>
                  <a:lnTo>
                    <a:pt x="1234796" y="395536"/>
                  </a:lnTo>
                  <a:lnTo>
                    <a:pt x="1235131" y="526015"/>
                  </a:lnTo>
                  <a:lnTo>
                    <a:pt x="1235279" y="208264"/>
                  </a:lnTo>
                  <a:lnTo>
                    <a:pt x="1235502" y="346650"/>
                  </a:lnTo>
                  <a:lnTo>
                    <a:pt x="1235514" y="389282"/>
                  </a:lnTo>
                  <a:lnTo>
                    <a:pt x="1235687" y="328007"/>
                  </a:lnTo>
                  <a:lnTo>
                    <a:pt x="1235823" y="675895"/>
                  </a:lnTo>
                  <a:lnTo>
                    <a:pt x="1236218" y="461926"/>
                  </a:lnTo>
                  <a:lnTo>
                    <a:pt x="1236230" y="392718"/>
                  </a:lnTo>
                  <a:lnTo>
                    <a:pt x="1236279" y="476508"/>
                  </a:lnTo>
                  <a:lnTo>
                    <a:pt x="1236758" y="219917"/>
                  </a:lnTo>
                  <a:lnTo>
                    <a:pt x="1236942" y="462286"/>
                  </a:lnTo>
                  <a:lnTo>
                    <a:pt x="1236955" y="383664"/>
                  </a:lnTo>
                  <a:lnTo>
                    <a:pt x="1237261" y="542531"/>
                  </a:lnTo>
                  <a:lnTo>
                    <a:pt x="1237310" y="329219"/>
                  </a:lnTo>
                  <a:lnTo>
                    <a:pt x="1237664" y="380141"/>
                  </a:lnTo>
                  <a:lnTo>
                    <a:pt x="1237676" y="515109"/>
                  </a:lnTo>
                  <a:lnTo>
                    <a:pt x="1237859" y="538296"/>
                  </a:lnTo>
                  <a:lnTo>
                    <a:pt x="1238225" y="217539"/>
                  </a:lnTo>
                  <a:lnTo>
                    <a:pt x="1238383" y="437069"/>
                  </a:lnTo>
                  <a:lnTo>
                    <a:pt x="1238395" y="396215"/>
                  </a:lnTo>
                  <a:lnTo>
                    <a:pt x="1238565" y="547018"/>
                  </a:lnTo>
                  <a:lnTo>
                    <a:pt x="1238747" y="336602"/>
                  </a:lnTo>
                  <a:lnTo>
                    <a:pt x="1239099" y="358160"/>
                  </a:lnTo>
                  <a:lnTo>
                    <a:pt x="1239111" y="407544"/>
                  </a:lnTo>
                  <a:lnTo>
                    <a:pt x="1239679" y="230947"/>
                  </a:lnTo>
                  <a:lnTo>
                    <a:pt x="1239787" y="572863"/>
                  </a:lnTo>
                  <a:lnTo>
                    <a:pt x="1239823" y="411370"/>
                  </a:lnTo>
                  <a:lnTo>
                    <a:pt x="1239835" y="467000"/>
                  </a:lnTo>
                  <a:lnTo>
                    <a:pt x="1240497" y="562636"/>
                  </a:lnTo>
                  <a:lnTo>
                    <a:pt x="1240509" y="316990"/>
                  </a:lnTo>
                  <a:lnTo>
                    <a:pt x="1240545" y="465177"/>
                  </a:lnTo>
                  <a:lnTo>
                    <a:pt x="1240557" y="405474"/>
                  </a:lnTo>
                  <a:lnTo>
                    <a:pt x="1241120" y="250784"/>
                  </a:lnTo>
                  <a:lnTo>
                    <a:pt x="1241264" y="554744"/>
                  </a:lnTo>
                  <a:lnTo>
                    <a:pt x="1241276" y="365233"/>
                  </a:lnTo>
                  <a:lnTo>
                    <a:pt x="1241884" y="335530"/>
                  </a:lnTo>
                  <a:lnTo>
                    <a:pt x="1241944" y="580566"/>
                  </a:lnTo>
                  <a:lnTo>
                    <a:pt x="1241979" y="421026"/>
                  </a:lnTo>
                  <a:lnTo>
                    <a:pt x="1241991" y="505840"/>
                  </a:lnTo>
                  <a:lnTo>
                    <a:pt x="1242348" y="538663"/>
                  </a:lnTo>
                  <a:lnTo>
                    <a:pt x="1242550" y="255348"/>
                  </a:lnTo>
                  <a:lnTo>
                    <a:pt x="1242704" y="414626"/>
                  </a:lnTo>
                  <a:lnTo>
                    <a:pt x="1242716" y="413391"/>
                  </a:lnTo>
                  <a:lnTo>
                    <a:pt x="1243107" y="343725"/>
                  </a:lnTo>
                  <a:lnTo>
                    <a:pt x="1243225" y="581999"/>
                  </a:lnTo>
                  <a:lnTo>
                    <a:pt x="1243426" y="388758"/>
                  </a:lnTo>
                  <a:lnTo>
                    <a:pt x="1243437" y="458856"/>
                  </a:lnTo>
                  <a:lnTo>
                    <a:pt x="1243968" y="288667"/>
                  </a:lnTo>
                  <a:lnTo>
                    <a:pt x="1244121" y="570537"/>
                  </a:lnTo>
                  <a:lnTo>
                    <a:pt x="1244144" y="365143"/>
                  </a:lnTo>
                  <a:lnTo>
                    <a:pt x="1244156" y="522085"/>
                  </a:lnTo>
                  <a:lnTo>
                    <a:pt x="1244285" y="374687"/>
                  </a:lnTo>
                  <a:lnTo>
                    <a:pt x="1244485" y="597722"/>
                  </a:lnTo>
                  <a:lnTo>
                    <a:pt x="1244871" y="403414"/>
                  </a:lnTo>
                  <a:lnTo>
                    <a:pt x="1244883" y="380109"/>
                  </a:lnTo>
                  <a:lnTo>
                    <a:pt x="1244953" y="580614"/>
                  </a:lnTo>
                  <a:lnTo>
                    <a:pt x="1245374" y="283098"/>
                  </a:lnTo>
                  <a:lnTo>
                    <a:pt x="1245584" y="426380"/>
                  </a:lnTo>
                  <a:lnTo>
                    <a:pt x="1245595" y="457529"/>
                  </a:lnTo>
                  <a:lnTo>
                    <a:pt x="1245712" y="362234"/>
                  </a:lnTo>
                  <a:lnTo>
                    <a:pt x="1245793" y="645267"/>
                  </a:lnTo>
                  <a:lnTo>
                    <a:pt x="1246305" y="423166"/>
                  </a:lnTo>
                  <a:lnTo>
                    <a:pt x="1246316" y="432107"/>
                  </a:lnTo>
                  <a:lnTo>
                    <a:pt x="1246421" y="535889"/>
                  </a:lnTo>
                  <a:lnTo>
                    <a:pt x="1246768" y="310218"/>
                  </a:lnTo>
                  <a:lnTo>
                    <a:pt x="1247023" y="412978"/>
                  </a:lnTo>
                  <a:lnTo>
                    <a:pt x="1247034" y="519885"/>
                  </a:lnTo>
                  <a:lnTo>
                    <a:pt x="1247450" y="348338"/>
                  </a:lnTo>
                  <a:lnTo>
                    <a:pt x="1247565" y="575842"/>
                  </a:lnTo>
                  <a:lnTo>
                    <a:pt x="1247749" y="412370"/>
                  </a:lnTo>
                  <a:lnTo>
                    <a:pt x="1247761" y="531035"/>
                  </a:lnTo>
                  <a:lnTo>
                    <a:pt x="1248152" y="306736"/>
                  </a:lnTo>
                  <a:lnTo>
                    <a:pt x="1248415" y="576425"/>
                  </a:lnTo>
                  <a:lnTo>
                    <a:pt x="1248473" y="441743"/>
                  </a:lnTo>
                  <a:lnTo>
                    <a:pt x="1248484" y="432537"/>
                  </a:lnTo>
                  <a:lnTo>
                    <a:pt x="1248748" y="368929"/>
                  </a:lnTo>
                  <a:lnTo>
                    <a:pt x="1249068" y="570697"/>
                  </a:lnTo>
                  <a:lnTo>
                    <a:pt x="1249193" y="459060"/>
                  </a:lnTo>
                  <a:lnTo>
                    <a:pt x="1249205" y="425135"/>
                  </a:lnTo>
                  <a:lnTo>
                    <a:pt x="1249524" y="350140"/>
                  </a:lnTo>
                  <a:lnTo>
                    <a:pt x="1249672" y="560231"/>
                  </a:lnTo>
                  <a:lnTo>
                    <a:pt x="1249910" y="392162"/>
                  </a:lnTo>
                  <a:lnTo>
                    <a:pt x="1249922" y="422713"/>
                  </a:lnTo>
                  <a:lnTo>
                    <a:pt x="1250297" y="368551"/>
                  </a:lnTo>
                  <a:lnTo>
                    <a:pt x="1250512" y="577322"/>
                  </a:lnTo>
                  <a:lnTo>
                    <a:pt x="1250625" y="434398"/>
                  </a:lnTo>
                  <a:lnTo>
                    <a:pt x="1250636" y="459522"/>
                  </a:lnTo>
                  <a:lnTo>
                    <a:pt x="1250885" y="333892"/>
                  </a:lnTo>
                  <a:lnTo>
                    <a:pt x="1251212" y="666945"/>
                  </a:lnTo>
                  <a:lnTo>
                    <a:pt x="1251348" y="396425"/>
                  </a:lnTo>
                  <a:lnTo>
                    <a:pt x="1251359" y="397257"/>
                  </a:lnTo>
                  <a:lnTo>
                    <a:pt x="1251550" y="355601"/>
                  </a:lnTo>
                  <a:lnTo>
                    <a:pt x="1251753" y="568275"/>
                  </a:lnTo>
                  <a:lnTo>
                    <a:pt x="1252067" y="394495"/>
                  </a:lnTo>
                  <a:lnTo>
                    <a:pt x="1252078" y="554148"/>
                  </a:lnTo>
                  <a:lnTo>
                    <a:pt x="1252236" y="314639"/>
                  </a:lnTo>
                  <a:lnTo>
                    <a:pt x="1252728" y="604583"/>
                  </a:lnTo>
                  <a:lnTo>
                    <a:pt x="1252795" y="431158"/>
                  </a:lnTo>
                  <a:lnTo>
                    <a:pt x="1252806" y="466391"/>
                  </a:lnTo>
                  <a:lnTo>
                    <a:pt x="1252985" y="379727"/>
                  </a:lnTo>
                  <a:lnTo>
                    <a:pt x="1253096" y="655393"/>
                  </a:lnTo>
                  <a:lnTo>
                    <a:pt x="1253509" y="438295"/>
                  </a:lnTo>
                  <a:lnTo>
                    <a:pt x="1253520" y="391935"/>
                  </a:lnTo>
                  <a:lnTo>
                    <a:pt x="1253575" y="317154"/>
                  </a:lnTo>
                  <a:lnTo>
                    <a:pt x="1253775" y="629509"/>
                  </a:lnTo>
                  <a:lnTo>
                    <a:pt x="1254230" y="468239"/>
                  </a:lnTo>
                  <a:lnTo>
                    <a:pt x="1254241" y="451546"/>
                  </a:lnTo>
                  <a:lnTo>
                    <a:pt x="1254408" y="603356"/>
                  </a:lnTo>
                  <a:lnTo>
                    <a:pt x="1254905" y="257195"/>
                  </a:lnTo>
                  <a:lnTo>
                    <a:pt x="1254949" y="429608"/>
                  </a:lnTo>
                  <a:lnTo>
                    <a:pt x="1254960" y="411034"/>
                  </a:lnTo>
                  <a:lnTo>
                    <a:pt x="1255280" y="582239"/>
                  </a:lnTo>
                  <a:lnTo>
                    <a:pt x="1255335" y="368181"/>
                  </a:lnTo>
                  <a:lnTo>
                    <a:pt x="1255676" y="452628"/>
                  </a:lnTo>
                  <a:lnTo>
                    <a:pt x="1255687" y="421897"/>
                  </a:lnTo>
                  <a:lnTo>
                    <a:pt x="1255720" y="618468"/>
                  </a:lnTo>
                  <a:lnTo>
                    <a:pt x="1256224" y="248099"/>
                  </a:lnTo>
                  <a:lnTo>
                    <a:pt x="1256388" y="392311"/>
                  </a:lnTo>
                  <a:lnTo>
                    <a:pt x="1256399" y="426647"/>
                  </a:lnTo>
                  <a:lnTo>
                    <a:pt x="1256956" y="353152"/>
                  </a:lnTo>
                  <a:lnTo>
                    <a:pt x="1257000" y="602778"/>
                  </a:lnTo>
                  <a:lnTo>
                    <a:pt x="1257109" y="384445"/>
                  </a:lnTo>
                  <a:lnTo>
                    <a:pt x="1257120" y="428765"/>
                  </a:lnTo>
                  <a:lnTo>
                    <a:pt x="1257533" y="241993"/>
                  </a:lnTo>
                  <a:lnTo>
                    <a:pt x="1257576" y="629412"/>
                  </a:lnTo>
                  <a:lnTo>
                    <a:pt x="1257837" y="472829"/>
                  </a:lnTo>
                  <a:lnTo>
                    <a:pt x="1257848" y="437214"/>
                  </a:lnTo>
                  <a:lnTo>
                    <a:pt x="1257989" y="376796"/>
                  </a:lnTo>
                  <a:lnTo>
                    <a:pt x="1258206" y="730203"/>
                  </a:lnTo>
                  <a:lnTo>
                    <a:pt x="1258552" y="378541"/>
                  </a:lnTo>
                  <a:lnTo>
                    <a:pt x="1258562" y="431067"/>
                  </a:lnTo>
                  <a:lnTo>
                    <a:pt x="1258832" y="236341"/>
                  </a:lnTo>
                  <a:lnTo>
                    <a:pt x="1259015" y="638295"/>
                  </a:lnTo>
                  <a:lnTo>
                    <a:pt x="1259274" y="457946"/>
                  </a:lnTo>
                  <a:lnTo>
                    <a:pt x="1259285" y="450788"/>
                  </a:lnTo>
                  <a:lnTo>
                    <a:pt x="1259532" y="589124"/>
                  </a:lnTo>
                  <a:lnTo>
                    <a:pt x="1259543" y="374317"/>
                  </a:lnTo>
                  <a:lnTo>
                    <a:pt x="1259993" y="460869"/>
                  </a:lnTo>
                  <a:lnTo>
                    <a:pt x="1260004" y="472782"/>
                  </a:lnTo>
                  <a:lnTo>
                    <a:pt x="1260121" y="220220"/>
                  </a:lnTo>
                  <a:lnTo>
                    <a:pt x="1260282" y="700329"/>
                  </a:lnTo>
                  <a:lnTo>
                    <a:pt x="1260709" y="383296"/>
                  </a:lnTo>
                  <a:lnTo>
                    <a:pt x="1260720" y="372918"/>
                  </a:lnTo>
                  <a:lnTo>
                    <a:pt x="1261380" y="611513"/>
                  </a:lnTo>
                  <a:lnTo>
                    <a:pt x="1261401" y="221478"/>
                  </a:lnTo>
                  <a:lnTo>
                    <a:pt x="1261433" y="556860"/>
                  </a:lnTo>
                  <a:lnTo>
                    <a:pt x="1261444" y="430992"/>
                  </a:lnTo>
                  <a:lnTo>
                    <a:pt x="1261677" y="633973"/>
                  </a:lnTo>
                  <a:lnTo>
                    <a:pt x="1261868" y="365307"/>
                  </a:lnTo>
                  <a:lnTo>
                    <a:pt x="1262154" y="417656"/>
                  </a:lnTo>
                  <a:lnTo>
                    <a:pt x="1262164" y="385171"/>
                  </a:lnTo>
                  <a:lnTo>
                    <a:pt x="1262545" y="618462"/>
                  </a:lnTo>
                  <a:lnTo>
                    <a:pt x="1262671" y="216224"/>
                  </a:lnTo>
                  <a:lnTo>
                    <a:pt x="1262872" y="441911"/>
                  </a:lnTo>
                  <a:lnTo>
                    <a:pt x="1262882" y="426958"/>
                  </a:lnTo>
                  <a:lnTo>
                    <a:pt x="1262903" y="346167"/>
                  </a:lnTo>
                  <a:lnTo>
                    <a:pt x="1263576" y="683550"/>
                  </a:lnTo>
                  <a:lnTo>
                    <a:pt x="1263597" y="440046"/>
                  </a:lnTo>
                  <a:lnTo>
                    <a:pt x="1263607" y="517332"/>
                  </a:lnTo>
                  <a:lnTo>
                    <a:pt x="1263911" y="590039"/>
                  </a:lnTo>
                  <a:lnTo>
                    <a:pt x="1263932" y="210862"/>
                  </a:lnTo>
                  <a:lnTo>
                    <a:pt x="1264319" y="494767"/>
                  </a:lnTo>
                  <a:lnTo>
                    <a:pt x="1264329" y="555142"/>
                  </a:lnTo>
                  <a:lnTo>
                    <a:pt x="1264924" y="367779"/>
                  </a:lnTo>
                  <a:lnTo>
                    <a:pt x="1265038" y="440121"/>
                  </a:lnTo>
                  <a:lnTo>
                    <a:pt x="1265048" y="420117"/>
                  </a:lnTo>
                  <a:lnTo>
                    <a:pt x="1265069" y="643462"/>
                  </a:lnTo>
                  <a:lnTo>
                    <a:pt x="1265184" y="211529"/>
                  </a:lnTo>
                  <a:lnTo>
                    <a:pt x="1265754" y="410335"/>
                  </a:lnTo>
                  <a:lnTo>
                    <a:pt x="1265765" y="516532"/>
                  </a:lnTo>
                  <a:lnTo>
                    <a:pt x="1265920" y="582710"/>
                  </a:lnTo>
                  <a:lnTo>
                    <a:pt x="1266426" y="211502"/>
                  </a:lnTo>
                  <a:lnTo>
                    <a:pt x="1266478" y="516428"/>
                  </a:lnTo>
                  <a:lnTo>
                    <a:pt x="1266488" y="420381"/>
                  </a:lnTo>
                  <a:lnTo>
                    <a:pt x="1266838" y="563849"/>
                  </a:lnTo>
                  <a:lnTo>
                    <a:pt x="1266962" y="360913"/>
                  </a:lnTo>
                  <a:lnTo>
                    <a:pt x="1267198" y="393945"/>
                  </a:lnTo>
                  <a:lnTo>
                    <a:pt x="1267208" y="451985"/>
                  </a:lnTo>
                  <a:lnTo>
                    <a:pt x="1267660" y="217366"/>
                  </a:lnTo>
                  <a:lnTo>
                    <a:pt x="1267823" y="703510"/>
                  </a:lnTo>
                  <a:lnTo>
                    <a:pt x="1267915" y="508836"/>
                  </a:lnTo>
                  <a:lnTo>
                    <a:pt x="1267926" y="389995"/>
                  </a:lnTo>
                  <a:lnTo>
                    <a:pt x="1268059" y="353813"/>
                  </a:lnTo>
                  <a:lnTo>
                    <a:pt x="1268487" y="617892"/>
                  </a:lnTo>
                  <a:lnTo>
                    <a:pt x="1268640" y="576691"/>
                  </a:lnTo>
                  <a:lnTo>
                    <a:pt x="1268650" y="539803"/>
                  </a:lnTo>
                  <a:lnTo>
                    <a:pt x="1268884" y="215944"/>
                  </a:lnTo>
                  <a:lnTo>
                    <a:pt x="1268996" y="580681"/>
                  </a:lnTo>
                  <a:lnTo>
                    <a:pt x="1269361" y="377615"/>
                  </a:lnTo>
                  <a:lnTo>
                    <a:pt x="1269372" y="399005"/>
                  </a:lnTo>
                  <a:lnTo>
                    <a:pt x="1269595" y="347154"/>
                  </a:lnTo>
                  <a:lnTo>
                    <a:pt x="1269959" y="562846"/>
                  </a:lnTo>
                  <a:lnTo>
                    <a:pt x="1270080" y="416030"/>
                  </a:lnTo>
                  <a:lnTo>
                    <a:pt x="1270090" y="420410"/>
                  </a:lnTo>
                  <a:lnTo>
                    <a:pt x="1270100" y="211490"/>
                  </a:lnTo>
                  <a:lnTo>
                    <a:pt x="1270654" y="584904"/>
                  </a:lnTo>
                  <a:lnTo>
                    <a:pt x="1270795" y="416567"/>
                  </a:lnTo>
                  <a:lnTo>
                    <a:pt x="1270805" y="512573"/>
                  </a:lnTo>
                  <a:lnTo>
                    <a:pt x="1271097" y="552793"/>
                  </a:lnTo>
                  <a:lnTo>
                    <a:pt x="1271307" y="217762"/>
                  </a:lnTo>
                  <a:lnTo>
                    <a:pt x="1271518" y="459270"/>
                  </a:lnTo>
                  <a:lnTo>
                    <a:pt x="1271528" y="403829"/>
                  </a:lnTo>
                  <a:lnTo>
                    <a:pt x="1271688" y="363101"/>
                  </a:lnTo>
                  <a:lnTo>
                    <a:pt x="1272028" y="598748"/>
                  </a:lnTo>
                  <a:lnTo>
                    <a:pt x="1272237" y="401641"/>
                  </a:lnTo>
                  <a:lnTo>
                    <a:pt x="1272247" y="440459"/>
                  </a:lnTo>
                  <a:lnTo>
                    <a:pt x="1272506" y="215415"/>
                  </a:lnTo>
                  <a:lnTo>
                    <a:pt x="1272775" y="593938"/>
                  </a:lnTo>
                  <a:lnTo>
                    <a:pt x="1272963" y="434962"/>
                  </a:lnTo>
                  <a:lnTo>
                    <a:pt x="1272974" y="443935"/>
                  </a:lnTo>
                  <a:lnTo>
                    <a:pt x="1273182" y="378328"/>
                  </a:lnTo>
                  <a:lnTo>
                    <a:pt x="1273192" y="566501"/>
                  </a:lnTo>
                  <a:lnTo>
                    <a:pt x="1273677" y="405941"/>
                  </a:lnTo>
                  <a:lnTo>
                    <a:pt x="1273687" y="500322"/>
                  </a:lnTo>
                  <a:lnTo>
                    <a:pt x="1273697" y="216228"/>
                  </a:lnTo>
                  <a:lnTo>
                    <a:pt x="1274318" y="654883"/>
                  </a:lnTo>
                  <a:lnTo>
                    <a:pt x="1274397" y="448657"/>
                  </a:lnTo>
                  <a:lnTo>
                    <a:pt x="1274407" y="486164"/>
                  </a:lnTo>
                  <a:lnTo>
                    <a:pt x="1274879" y="218178"/>
                  </a:lnTo>
                  <a:lnTo>
                    <a:pt x="1275007" y="591695"/>
                  </a:lnTo>
                  <a:lnTo>
                    <a:pt x="1275124" y="411758"/>
                  </a:lnTo>
                  <a:lnTo>
                    <a:pt x="1275134" y="436410"/>
                  </a:lnTo>
                  <a:lnTo>
                    <a:pt x="1275144" y="377647"/>
                  </a:lnTo>
                  <a:lnTo>
                    <a:pt x="1275526" y="624784"/>
                  </a:lnTo>
                  <a:lnTo>
                    <a:pt x="1275838" y="403434"/>
                  </a:lnTo>
                  <a:lnTo>
                    <a:pt x="1275848" y="394817"/>
                  </a:lnTo>
                  <a:lnTo>
                    <a:pt x="1276053" y="219196"/>
                  </a:lnTo>
                  <a:lnTo>
                    <a:pt x="1276199" y="655468"/>
                  </a:lnTo>
                  <a:lnTo>
                    <a:pt x="1276559" y="533315"/>
                  </a:lnTo>
                  <a:lnTo>
                    <a:pt x="1276569" y="547307"/>
                  </a:lnTo>
                  <a:lnTo>
                    <a:pt x="1276938" y="642101"/>
                  </a:lnTo>
                  <a:lnTo>
                    <a:pt x="1277219" y="227528"/>
                  </a:lnTo>
                  <a:lnTo>
                    <a:pt x="1277277" y="458895"/>
                  </a:lnTo>
                  <a:lnTo>
                    <a:pt x="1277287" y="425457"/>
                  </a:lnTo>
                  <a:lnTo>
                    <a:pt x="1277596" y="625968"/>
                  </a:lnTo>
                  <a:lnTo>
                    <a:pt x="1277683" y="382086"/>
                  </a:lnTo>
                  <a:lnTo>
                    <a:pt x="1278002" y="466257"/>
                  </a:lnTo>
                  <a:lnTo>
                    <a:pt x="1278012" y="457033"/>
                  </a:lnTo>
                  <a:lnTo>
                    <a:pt x="1278377" y="227864"/>
                  </a:lnTo>
                  <a:lnTo>
                    <a:pt x="1278647" y="696385"/>
                  </a:lnTo>
                  <a:lnTo>
                    <a:pt x="1278723" y="455488"/>
                  </a:lnTo>
                  <a:lnTo>
                    <a:pt x="1278733" y="429707"/>
                  </a:lnTo>
                  <a:lnTo>
                    <a:pt x="1278762" y="585089"/>
                  </a:lnTo>
                  <a:lnTo>
                    <a:pt x="1279011" y="388042"/>
                  </a:lnTo>
                  <a:lnTo>
                    <a:pt x="1279442" y="520636"/>
                  </a:lnTo>
                  <a:lnTo>
                    <a:pt x="1279451" y="490670"/>
                  </a:lnTo>
                  <a:lnTo>
                    <a:pt x="1279509" y="659899"/>
                  </a:lnTo>
                  <a:lnTo>
                    <a:pt x="1279528" y="238470"/>
                  </a:lnTo>
                  <a:lnTo>
                    <a:pt x="1280167" y="512385"/>
                  </a:lnTo>
                  <a:lnTo>
                    <a:pt x="1280176" y="521489"/>
                  </a:lnTo>
                  <a:lnTo>
                    <a:pt x="1280481" y="592445"/>
                  </a:lnTo>
                  <a:lnTo>
                    <a:pt x="1280671" y="251043"/>
                  </a:lnTo>
                  <a:lnTo>
                    <a:pt x="1280879" y="550286"/>
                  </a:lnTo>
                  <a:lnTo>
                    <a:pt x="1280889" y="430473"/>
                  </a:lnTo>
                  <a:lnTo>
                    <a:pt x="1281466" y="383709"/>
                  </a:lnTo>
                  <a:lnTo>
                    <a:pt x="1281504" y="679931"/>
                  </a:lnTo>
                  <a:lnTo>
                    <a:pt x="1281608" y="439339"/>
                  </a:lnTo>
                  <a:lnTo>
                    <a:pt x="1281617" y="433048"/>
                  </a:lnTo>
                  <a:lnTo>
                    <a:pt x="1281777" y="632545"/>
                  </a:lnTo>
                  <a:lnTo>
                    <a:pt x="1281806" y="244605"/>
                  </a:lnTo>
                  <a:lnTo>
                    <a:pt x="1282323" y="467874"/>
                  </a:lnTo>
                  <a:lnTo>
                    <a:pt x="1282333" y="409501"/>
                  </a:lnTo>
                  <a:lnTo>
                    <a:pt x="1282933" y="242792"/>
                  </a:lnTo>
                  <a:lnTo>
                    <a:pt x="1283018" y="642465"/>
                  </a:lnTo>
                  <a:lnTo>
                    <a:pt x="1283046" y="497079"/>
                  </a:lnTo>
                  <a:lnTo>
                    <a:pt x="1283055" y="421413"/>
                  </a:lnTo>
                  <a:lnTo>
                    <a:pt x="1283130" y="608251"/>
                  </a:lnTo>
                  <a:lnTo>
                    <a:pt x="1283251" y="369885"/>
                  </a:lnTo>
                  <a:lnTo>
                    <a:pt x="1283765" y="437823"/>
                  </a:lnTo>
                  <a:lnTo>
                    <a:pt x="1283774" y="486631"/>
                  </a:lnTo>
                  <a:lnTo>
                    <a:pt x="1283951" y="731838"/>
                  </a:lnTo>
                  <a:lnTo>
                    <a:pt x="1284054" y="231343"/>
                  </a:lnTo>
                  <a:lnTo>
                    <a:pt x="1284481" y="405049"/>
                  </a:lnTo>
                  <a:lnTo>
                    <a:pt x="1284490" y="480798"/>
                  </a:lnTo>
                  <a:lnTo>
                    <a:pt x="1285120" y="595407"/>
                  </a:lnTo>
                  <a:lnTo>
                    <a:pt x="1285166" y="235680"/>
                  </a:lnTo>
                  <a:lnTo>
                    <a:pt x="1285204" y="411310"/>
                  </a:lnTo>
                  <a:lnTo>
                    <a:pt x="1285213" y="493240"/>
                  </a:lnTo>
                  <a:lnTo>
                    <a:pt x="1285333" y="364936"/>
                  </a:lnTo>
                  <a:lnTo>
                    <a:pt x="1285453" y="597328"/>
                  </a:lnTo>
                  <a:lnTo>
                    <a:pt x="1285923" y="399689"/>
                  </a:lnTo>
                  <a:lnTo>
                    <a:pt x="1285932" y="419512"/>
                  </a:lnTo>
                  <a:lnTo>
                    <a:pt x="1286272" y="226869"/>
                  </a:lnTo>
                  <a:lnTo>
                    <a:pt x="1286493" y="623719"/>
                  </a:lnTo>
                  <a:lnTo>
                    <a:pt x="1286648" y="482922"/>
                  </a:lnTo>
                  <a:lnTo>
                    <a:pt x="1286658" y="434783"/>
                  </a:lnTo>
                  <a:lnTo>
                    <a:pt x="1286722" y="673546"/>
                  </a:lnTo>
                  <a:lnTo>
                    <a:pt x="1287371" y="230178"/>
                  </a:lnTo>
                  <a:lnTo>
                    <a:pt x="1287380" y="398586"/>
                  </a:lnTo>
                  <a:lnTo>
                    <a:pt x="1287744" y="381215"/>
                  </a:lnTo>
                  <a:lnTo>
                    <a:pt x="1287836" y="690875"/>
                  </a:lnTo>
                  <a:lnTo>
                    <a:pt x="1288090" y="443341"/>
                  </a:lnTo>
                  <a:lnTo>
                    <a:pt x="1288099" y="565242"/>
                  </a:lnTo>
                  <a:lnTo>
                    <a:pt x="1288462" y="229158"/>
                  </a:lnTo>
                  <a:lnTo>
                    <a:pt x="1288607" y="660181"/>
                  </a:lnTo>
                  <a:lnTo>
                    <a:pt x="1288807" y="490310"/>
                  </a:lnTo>
                  <a:lnTo>
                    <a:pt x="1288816" y="449800"/>
                  </a:lnTo>
                  <a:lnTo>
                    <a:pt x="1288834" y="387402"/>
                  </a:lnTo>
                  <a:lnTo>
                    <a:pt x="1289286" y="621784"/>
                  </a:lnTo>
                  <a:lnTo>
                    <a:pt x="1289529" y="436846"/>
                  </a:lnTo>
                  <a:lnTo>
                    <a:pt x="1289538" y="457194"/>
                  </a:lnTo>
                  <a:lnTo>
                    <a:pt x="1289547" y="229451"/>
                  </a:lnTo>
                  <a:lnTo>
                    <a:pt x="1289556" y="623243"/>
                  </a:lnTo>
                  <a:lnTo>
                    <a:pt x="1290249" y="488018"/>
                  </a:lnTo>
                  <a:lnTo>
                    <a:pt x="1290257" y="448964"/>
                  </a:lnTo>
                  <a:lnTo>
                    <a:pt x="1290410" y="569290"/>
                  </a:lnTo>
                  <a:lnTo>
                    <a:pt x="1290625" y="237093"/>
                  </a:lnTo>
                  <a:lnTo>
                    <a:pt x="1290965" y="488011"/>
                  </a:lnTo>
                  <a:lnTo>
                    <a:pt x="1290974" y="426429"/>
                  </a:lnTo>
                  <a:lnTo>
                    <a:pt x="1291170" y="704464"/>
                  </a:lnTo>
                  <a:lnTo>
                    <a:pt x="1291652" y="390292"/>
                  </a:lnTo>
                  <a:lnTo>
                    <a:pt x="1291687" y="426436"/>
                  </a:lnTo>
                  <a:lnTo>
                    <a:pt x="1291696" y="237808"/>
                  </a:lnTo>
                  <a:lnTo>
                    <a:pt x="1292371" y="673261"/>
                  </a:lnTo>
                  <a:lnTo>
                    <a:pt x="1292406" y="465650"/>
                  </a:lnTo>
                  <a:lnTo>
                    <a:pt x="1292415" y="490103"/>
                  </a:lnTo>
                  <a:lnTo>
                    <a:pt x="1292760" y="245930"/>
                  </a:lnTo>
                  <a:lnTo>
                    <a:pt x="1293043" y="635511"/>
                  </a:lnTo>
                  <a:lnTo>
                    <a:pt x="1293131" y="438568"/>
                  </a:lnTo>
                  <a:lnTo>
                    <a:pt x="1293140" y="503455"/>
                  </a:lnTo>
                  <a:lnTo>
                    <a:pt x="1293616" y="653500"/>
                  </a:lnTo>
                  <a:lnTo>
                    <a:pt x="1293818" y="252359"/>
                  </a:lnTo>
                  <a:lnTo>
                    <a:pt x="1293853" y="460943"/>
                  </a:lnTo>
                  <a:lnTo>
                    <a:pt x="1293862" y="439905"/>
                  </a:lnTo>
                  <a:lnTo>
                    <a:pt x="1294169" y="612331"/>
                  </a:lnTo>
                  <a:lnTo>
                    <a:pt x="1294485" y="404304"/>
                  </a:lnTo>
                  <a:lnTo>
                    <a:pt x="1294572" y="521311"/>
                  </a:lnTo>
                  <a:lnTo>
                    <a:pt x="1294581" y="435101"/>
                  </a:lnTo>
                  <a:lnTo>
                    <a:pt x="1294870" y="253841"/>
                  </a:lnTo>
                  <a:lnTo>
                    <a:pt x="1295201" y="627471"/>
                  </a:lnTo>
                  <a:lnTo>
                    <a:pt x="1295288" y="556290"/>
                  </a:lnTo>
                  <a:lnTo>
                    <a:pt x="1295297" y="453640"/>
                  </a:lnTo>
                  <a:lnTo>
                    <a:pt x="1295775" y="621172"/>
                  </a:lnTo>
                  <a:lnTo>
                    <a:pt x="1295914" y="253938"/>
                  </a:lnTo>
                  <a:lnTo>
                    <a:pt x="1296010" y="422039"/>
                  </a:lnTo>
                  <a:lnTo>
                    <a:pt x="1296018" y="446833"/>
                  </a:lnTo>
                  <a:lnTo>
                    <a:pt x="1296044" y="403064"/>
                  </a:lnTo>
                  <a:lnTo>
                    <a:pt x="1296339" y="660323"/>
                  </a:lnTo>
                  <a:lnTo>
                    <a:pt x="1296728" y="500150"/>
                  </a:lnTo>
                  <a:lnTo>
                    <a:pt x="1296737" y="459646"/>
                  </a:lnTo>
                  <a:lnTo>
                    <a:pt x="1296953" y="264302"/>
                  </a:lnTo>
                  <a:lnTo>
                    <a:pt x="1297263" y="647569"/>
                  </a:lnTo>
                  <a:lnTo>
                    <a:pt x="1297453" y="430359"/>
                  </a:lnTo>
                  <a:lnTo>
                    <a:pt x="1297461" y="449937"/>
                  </a:lnTo>
                  <a:lnTo>
                    <a:pt x="1297719" y="660616"/>
                  </a:lnTo>
                  <a:lnTo>
                    <a:pt x="1297985" y="268969"/>
                  </a:lnTo>
                  <a:lnTo>
                    <a:pt x="1298174" y="566909"/>
                  </a:lnTo>
                  <a:lnTo>
                    <a:pt x="1298182" y="482345"/>
                  </a:lnTo>
                  <a:lnTo>
                    <a:pt x="1298293" y="628368"/>
                  </a:lnTo>
                  <a:lnTo>
                    <a:pt x="1298507" y="400658"/>
                  </a:lnTo>
                  <a:lnTo>
                    <a:pt x="1298892" y="408353"/>
                  </a:lnTo>
                  <a:lnTo>
                    <a:pt x="1298900" y="590888"/>
                  </a:lnTo>
                  <a:lnTo>
                    <a:pt x="1299011" y="274457"/>
                  </a:lnTo>
                  <a:lnTo>
                    <a:pt x="1299216" y="619862"/>
                  </a:lnTo>
                  <a:lnTo>
                    <a:pt x="1299615" y="449287"/>
                  </a:lnTo>
                  <a:lnTo>
                    <a:pt x="1299624" y="500752"/>
                  </a:lnTo>
                  <a:lnTo>
                    <a:pt x="1300031" y="289999"/>
                  </a:lnTo>
                  <a:lnTo>
                    <a:pt x="1300277" y="675489"/>
                  </a:lnTo>
                  <a:lnTo>
                    <a:pt x="1300336" y="567174"/>
                  </a:lnTo>
                  <a:lnTo>
                    <a:pt x="1300344" y="546898"/>
                  </a:lnTo>
                  <a:lnTo>
                    <a:pt x="1300952" y="673211"/>
                  </a:lnTo>
                  <a:lnTo>
                    <a:pt x="1301045" y="289489"/>
                  </a:lnTo>
                  <a:lnTo>
                    <a:pt x="1301053" y="475488"/>
                  </a:lnTo>
                  <a:lnTo>
                    <a:pt x="1301062" y="551216"/>
                  </a:lnTo>
                  <a:lnTo>
                    <a:pt x="1301432" y="661564"/>
                  </a:lnTo>
                  <a:lnTo>
                    <a:pt x="1301759" y="398778"/>
                  </a:lnTo>
                  <a:lnTo>
                    <a:pt x="1301776" y="498887"/>
                  </a:lnTo>
                  <a:lnTo>
                    <a:pt x="1301785" y="490506"/>
                  </a:lnTo>
                  <a:lnTo>
                    <a:pt x="1302053" y="290991"/>
                  </a:lnTo>
                  <a:lnTo>
                    <a:pt x="1302321" y="639614"/>
                  </a:lnTo>
                  <a:lnTo>
                    <a:pt x="1302496" y="549219"/>
                  </a:lnTo>
                  <a:lnTo>
                    <a:pt x="1302504" y="482353"/>
                  </a:lnTo>
                  <a:lnTo>
                    <a:pt x="1302963" y="698432"/>
                  </a:lnTo>
                  <a:lnTo>
                    <a:pt x="1303055" y="298245"/>
                  </a:lnTo>
                  <a:lnTo>
                    <a:pt x="1303213" y="578041"/>
                  </a:lnTo>
                  <a:lnTo>
                    <a:pt x="1303221" y="542752"/>
                  </a:lnTo>
                  <a:lnTo>
                    <a:pt x="1303446" y="395797"/>
                  </a:lnTo>
                  <a:lnTo>
                    <a:pt x="1303728" y="738962"/>
                  </a:lnTo>
                  <a:lnTo>
                    <a:pt x="1303935" y="622088"/>
                  </a:lnTo>
                  <a:lnTo>
                    <a:pt x="1303943" y="551666"/>
                  </a:lnTo>
                  <a:lnTo>
                    <a:pt x="1304051" y="306192"/>
                  </a:lnTo>
                  <a:lnTo>
                    <a:pt x="1304382" y="741553"/>
                  </a:lnTo>
                  <a:lnTo>
                    <a:pt x="1304654" y="445072"/>
                  </a:lnTo>
                  <a:lnTo>
                    <a:pt x="1304662" y="453629"/>
                  </a:lnTo>
                  <a:lnTo>
                    <a:pt x="1304827" y="832628"/>
                  </a:lnTo>
                  <a:lnTo>
                    <a:pt x="1305041" y="324628"/>
                  </a:lnTo>
                  <a:lnTo>
                    <a:pt x="1305378" y="485360"/>
                  </a:lnTo>
                  <a:lnTo>
                    <a:pt x="1305386" y="499731"/>
                  </a:lnTo>
                  <a:lnTo>
                    <a:pt x="1305903" y="704592"/>
                  </a:lnTo>
                  <a:lnTo>
                    <a:pt x="1306026" y="331292"/>
                  </a:lnTo>
                  <a:lnTo>
                    <a:pt x="1306091" y="455303"/>
                  </a:lnTo>
                  <a:lnTo>
                    <a:pt x="1306099" y="562806"/>
                  </a:lnTo>
                  <a:lnTo>
                    <a:pt x="1306238" y="428004"/>
                  </a:lnTo>
                  <a:lnTo>
                    <a:pt x="1306296" y="716510"/>
                  </a:lnTo>
                  <a:lnTo>
                    <a:pt x="1306818" y="609856"/>
                  </a:lnTo>
                  <a:lnTo>
                    <a:pt x="1306826" y="438779"/>
                  </a:lnTo>
                  <a:lnTo>
                    <a:pt x="1307005" y="332776"/>
                  </a:lnTo>
                  <a:lnTo>
                    <a:pt x="1307460" y="786496"/>
                  </a:lnTo>
                  <a:lnTo>
                    <a:pt x="1307533" y="463795"/>
                  </a:lnTo>
                  <a:lnTo>
                    <a:pt x="1307541" y="534190"/>
                  </a:lnTo>
                  <a:lnTo>
                    <a:pt x="1307978" y="343609"/>
                  </a:lnTo>
                  <a:lnTo>
                    <a:pt x="1308237" y="694145"/>
                  </a:lnTo>
                  <a:lnTo>
                    <a:pt x="1308253" y="460070"/>
                  </a:lnTo>
                  <a:lnTo>
                    <a:pt x="1308261" y="602849"/>
                  </a:lnTo>
                  <a:lnTo>
                    <a:pt x="1308463" y="688749"/>
                  </a:lnTo>
                  <a:lnTo>
                    <a:pt x="1308946" y="363554"/>
                  </a:lnTo>
                  <a:lnTo>
                    <a:pt x="1308978" y="621332"/>
                  </a:lnTo>
                  <a:lnTo>
                    <a:pt x="1308986" y="553303"/>
                  </a:lnTo>
                  <a:lnTo>
                    <a:pt x="1309260" y="426673"/>
                  </a:lnTo>
                  <a:lnTo>
                    <a:pt x="1309388" y="675820"/>
                  </a:lnTo>
                  <a:lnTo>
                    <a:pt x="1309700" y="519157"/>
                  </a:lnTo>
                  <a:lnTo>
                    <a:pt x="1309709" y="430600"/>
                  </a:lnTo>
                  <a:lnTo>
                    <a:pt x="1309757" y="635192"/>
                  </a:lnTo>
                  <a:lnTo>
                    <a:pt x="1309908" y="356595"/>
                  </a:lnTo>
                  <a:lnTo>
                    <a:pt x="1310420" y="489386"/>
                  </a:lnTo>
                  <a:lnTo>
                    <a:pt x="1310428" y="449733"/>
                  </a:lnTo>
                  <a:lnTo>
                    <a:pt x="1310563" y="742844"/>
                  </a:lnTo>
                  <a:lnTo>
                    <a:pt x="1310866" y="358197"/>
                  </a:lnTo>
                  <a:lnTo>
                    <a:pt x="1311136" y="521964"/>
                  </a:lnTo>
                  <a:lnTo>
                    <a:pt x="1311144" y="466523"/>
                  </a:lnTo>
                  <a:lnTo>
                    <a:pt x="1311722" y="733972"/>
                  </a:lnTo>
                  <a:lnTo>
                    <a:pt x="1311817" y="326650"/>
                  </a:lnTo>
                  <a:lnTo>
                    <a:pt x="1311857" y="504845"/>
                  </a:lnTo>
                  <a:lnTo>
                    <a:pt x="1311865" y="521269"/>
                  </a:lnTo>
                  <a:lnTo>
                    <a:pt x="1312244" y="656951"/>
                  </a:lnTo>
                  <a:lnTo>
                    <a:pt x="1312370" y="408527"/>
                  </a:lnTo>
                  <a:lnTo>
                    <a:pt x="1312575" y="456544"/>
                  </a:lnTo>
                  <a:lnTo>
                    <a:pt x="1312583" y="484259"/>
                  </a:lnTo>
                  <a:lnTo>
                    <a:pt x="1312764" y="309575"/>
                  </a:lnTo>
                  <a:lnTo>
                    <a:pt x="1312968" y="717976"/>
                  </a:lnTo>
                  <a:lnTo>
                    <a:pt x="1313298" y="560256"/>
                  </a:lnTo>
                  <a:lnTo>
                    <a:pt x="1313306" y="479222"/>
                  </a:lnTo>
                  <a:lnTo>
                    <a:pt x="1313502" y="635755"/>
                  </a:lnTo>
                  <a:lnTo>
                    <a:pt x="1313705" y="292024"/>
                  </a:lnTo>
                  <a:lnTo>
                    <a:pt x="1314018" y="472599"/>
                  </a:lnTo>
                  <a:lnTo>
                    <a:pt x="1314025" y="450658"/>
                  </a:lnTo>
                  <a:lnTo>
                    <a:pt x="1314501" y="648935"/>
                  </a:lnTo>
                  <a:lnTo>
                    <a:pt x="1314641" y="285321"/>
                  </a:lnTo>
                  <a:lnTo>
                    <a:pt x="1314742" y="493312"/>
                  </a:lnTo>
                  <a:lnTo>
                    <a:pt x="1314750" y="456777"/>
                  </a:lnTo>
                  <a:lnTo>
                    <a:pt x="1315224" y="424133"/>
                  </a:lnTo>
                  <a:lnTo>
                    <a:pt x="1315386" y="665285"/>
                  </a:lnTo>
                  <a:lnTo>
                    <a:pt x="1315456" y="473681"/>
                  </a:lnTo>
                  <a:lnTo>
                    <a:pt x="1315464" y="462618"/>
                  </a:lnTo>
                  <a:lnTo>
                    <a:pt x="1315572" y="291105"/>
                  </a:lnTo>
                  <a:lnTo>
                    <a:pt x="1315935" y="634817"/>
                  </a:lnTo>
                  <a:lnTo>
                    <a:pt x="1316182" y="493744"/>
                  </a:lnTo>
                  <a:lnTo>
                    <a:pt x="1316190" y="489669"/>
                  </a:lnTo>
                  <a:lnTo>
                    <a:pt x="1316498" y="291217"/>
                  </a:lnTo>
                  <a:lnTo>
                    <a:pt x="1316737" y="842364"/>
                  </a:lnTo>
                  <a:lnTo>
                    <a:pt x="1316898" y="486742"/>
                  </a:lnTo>
                  <a:lnTo>
                    <a:pt x="1316905" y="601637"/>
                  </a:lnTo>
                  <a:lnTo>
                    <a:pt x="1317174" y="629820"/>
                  </a:lnTo>
                  <a:lnTo>
                    <a:pt x="1317419" y="287807"/>
                  </a:lnTo>
                  <a:lnTo>
                    <a:pt x="1317618" y="499078"/>
                  </a:lnTo>
                  <a:lnTo>
                    <a:pt x="1317625" y="477408"/>
                  </a:lnTo>
                  <a:lnTo>
                    <a:pt x="1317969" y="676214"/>
                  </a:lnTo>
                  <a:lnTo>
                    <a:pt x="1318335" y="296891"/>
                  </a:lnTo>
                  <a:lnTo>
                    <a:pt x="1318343" y="496390"/>
                  </a:lnTo>
                  <a:lnTo>
                    <a:pt x="1318350" y="521498"/>
                  </a:lnTo>
                  <a:lnTo>
                    <a:pt x="1318692" y="749145"/>
                  </a:lnTo>
                  <a:lnTo>
                    <a:pt x="1319026" y="435622"/>
                  </a:lnTo>
                  <a:lnTo>
                    <a:pt x="1319064" y="469629"/>
                  </a:lnTo>
                  <a:lnTo>
                    <a:pt x="1319072" y="489579"/>
                  </a:lnTo>
                  <a:lnTo>
                    <a:pt x="1319246" y="305289"/>
                  </a:lnTo>
                  <a:lnTo>
                    <a:pt x="1319382" y="709229"/>
                  </a:lnTo>
                  <a:lnTo>
                    <a:pt x="1319783" y="479236"/>
                  </a:lnTo>
                  <a:lnTo>
                    <a:pt x="1319790" y="578151"/>
                  </a:lnTo>
                  <a:lnTo>
                    <a:pt x="1320152" y="305819"/>
                  </a:lnTo>
                  <a:lnTo>
                    <a:pt x="1320280" y="655930"/>
                  </a:lnTo>
                  <a:lnTo>
                    <a:pt x="1320499" y="534618"/>
                  </a:lnTo>
                  <a:lnTo>
                    <a:pt x="1320506" y="468202"/>
                  </a:lnTo>
                  <a:lnTo>
                    <a:pt x="1320746" y="666868"/>
                  </a:lnTo>
                  <a:lnTo>
                    <a:pt x="1321054" y="295389"/>
                  </a:lnTo>
                  <a:lnTo>
                    <a:pt x="1321219" y="533380"/>
                  </a:lnTo>
                  <a:lnTo>
                    <a:pt x="1321226" y="570742"/>
                  </a:lnTo>
                  <a:lnTo>
                    <a:pt x="1321465" y="673065"/>
                  </a:lnTo>
                  <a:lnTo>
                    <a:pt x="1321742" y="429854"/>
                  </a:lnTo>
                  <a:lnTo>
                    <a:pt x="1321943" y="556621"/>
                  </a:lnTo>
                  <a:lnTo>
                    <a:pt x="1321951" y="302198"/>
                  </a:lnTo>
                  <a:lnTo>
                    <a:pt x="1322010" y="693365"/>
                  </a:lnTo>
                  <a:lnTo>
                    <a:pt x="1322665" y="517328"/>
                  </a:lnTo>
                  <a:lnTo>
                    <a:pt x="1322672" y="541052"/>
                  </a:lnTo>
                  <a:lnTo>
                    <a:pt x="1322828" y="662737"/>
                  </a:lnTo>
                  <a:lnTo>
                    <a:pt x="1322843" y="293921"/>
                  </a:lnTo>
                  <a:lnTo>
                    <a:pt x="1323383" y="552172"/>
                  </a:lnTo>
                  <a:lnTo>
                    <a:pt x="1323391" y="477343"/>
                  </a:lnTo>
                  <a:lnTo>
                    <a:pt x="1323642" y="698144"/>
                  </a:lnTo>
                  <a:lnTo>
                    <a:pt x="1323730" y="304472"/>
                  </a:lnTo>
                  <a:lnTo>
                    <a:pt x="1324106" y="488201"/>
                  </a:lnTo>
                  <a:lnTo>
                    <a:pt x="1324113" y="547832"/>
                  </a:lnTo>
                  <a:lnTo>
                    <a:pt x="1324613" y="298313"/>
                  </a:lnTo>
                  <a:lnTo>
                    <a:pt x="1324650" y="662342"/>
                  </a:lnTo>
                  <a:lnTo>
                    <a:pt x="1324826" y="461664"/>
                  </a:lnTo>
                  <a:lnTo>
                    <a:pt x="1324833" y="500939"/>
                  </a:lnTo>
                  <a:lnTo>
                    <a:pt x="1325141" y="676227"/>
                  </a:lnTo>
                  <a:lnTo>
                    <a:pt x="1325491" y="301134"/>
                  </a:lnTo>
                  <a:lnTo>
                    <a:pt x="1325543" y="496625"/>
                  </a:lnTo>
                  <a:lnTo>
                    <a:pt x="1325550" y="580367"/>
                  </a:lnTo>
                  <a:lnTo>
                    <a:pt x="1325564" y="431305"/>
                  </a:lnTo>
                  <a:lnTo>
                    <a:pt x="1326038" y="782713"/>
                  </a:lnTo>
                  <a:lnTo>
                    <a:pt x="1326264" y="456268"/>
                  </a:lnTo>
                  <a:lnTo>
                    <a:pt x="1326271" y="677466"/>
                  </a:lnTo>
                  <a:lnTo>
                    <a:pt x="1326278" y="685196"/>
                  </a:lnTo>
                  <a:lnTo>
                    <a:pt x="1326365" y="303960"/>
                  </a:lnTo>
                  <a:lnTo>
                    <a:pt x="1326982" y="427691"/>
                  </a:lnTo>
                  <a:lnTo>
                    <a:pt x="1326989" y="433919"/>
                  </a:lnTo>
                  <a:lnTo>
                    <a:pt x="1327235" y="300418"/>
                  </a:lnTo>
                  <a:lnTo>
                    <a:pt x="1327459" y="716738"/>
                  </a:lnTo>
                  <a:lnTo>
                    <a:pt x="1327704" y="484107"/>
                  </a:lnTo>
                  <a:lnTo>
                    <a:pt x="1327711" y="510893"/>
                  </a:lnTo>
                  <a:lnTo>
                    <a:pt x="1327862" y="793596"/>
                  </a:lnTo>
                  <a:lnTo>
                    <a:pt x="1328100" y="306044"/>
                  </a:lnTo>
                  <a:lnTo>
                    <a:pt x="1328423" y="566624"/>
                  </a:lnTo>
                  <a:lnTo>
                    <a:pt x="1328430" y="515130"/>
                  </a:lnTo>
                  <a:lnTo>
                    <a:pt x="1328896" y="853869"/>
                  </a:lnTo>
                  <a:lnTo>
                    <a:pt x="1328960" y="306193"/>
                  </a:lnTo>
                  <a:lnTo>
                    <a:pt x="1329146" y="505139"/>
                  </a:lnTo>
                  <a:lnTo>
                    <a:pt x="1329153" y="474955"/>
                  </a:lnTo>
                  <a:lnTo>
                    <a:pt x="1329653" y="681899"/>
                  </a:lnTo>
                  <a:lnTo>
                    <a:pt x="1329817" y="308699"/>
                  </a:lnTo>
                  <a:lnTo>
                    <a:pt x="1329866" y="645961"/>
                  </a:lnTo>
                  <a:lnTo>
                    <a:pt x="1329874" y="517150"/>
                  </a:lnTo>
                  <a:lnTo>
                    <a:pt x="1329909" y="706567"/>
                  </a:lnTo>
                  <a:lnTo>
                    <a:pt x="1329980" y="442491"/>
                  </a:lnTo>
                  <a:lnTo>
                    <a:pt x="1330584" y="498555"/>
                  </a:lnTo>
                  <a:lnTo>
                    <a:pt x="1330591" y="501166"/>
                  </a:lnTo>
                  <a:lnTo>
                    <a:pt x="1330669" y="321526"/>
                  </a:lnTo>
                  <a:lnTo>
                    <a:pt x="1331234" y="812745"/>
                  </a:lnTo>
                  <a:lnTo>
                    <a:pt x="1331305" y="672096"/>
                  </a:lnTo>
                  <a:lnTo>
                    <a:pt x="1331312" y="478998"/>
                  </a:lnTo>
                  <a:lnTo>
                    <a:pt x="1331446" y="769623"/>
                  </a:lnTo>
                  <a:lnTo>
                    <a:pt x="1331516" y="323074"/>
                  </a:lnTo>
                  <a:lnTo>
                    <a:pt x="1332030" y="522115"/>
                  </a:lnTo>
                  <a:lnTo>
                    <a:pt x="1332037" y="509386"/>
                  </a:lnTo>
                  <a:lnTo>
                    <a:pt x="1332135" y="731161"/>
                  </a:lnTo>
                  <a:lnTo>
                    <a:pt x="1332360" y="320237"/>
                  </a:lnTo>
                  <a:lnTo>
                    <a:pt x="1332745" y="462454"/>
                  </a:lnTo>
                  <a:lnTo>
                    <a:pt x="1332752" y="604245"/>
                  </a:lnTo>
                  <a:lnTo>
                    <a:pt x="1332941" y="645363"/>
                  </a:lnTo>
                  <a:lnTo>
                    <a:pt x="1333200" y="320101"/>
                  </a:lnTo>
                  <a:lnTo>
                    <a:pt x="1333465" y="487566"/>
                  </a:lnTo>
                  <a:lnTo>
                    <a:pt x="1333471" y="500663"/>
                  </a:lnTo>
                  <a:lnTo>
                    <a:pt x="1333715" y="762471"/>
                  </a:lnTo>
                  <a:lnTo>
                    <a:pt x="1334035" y="327028"/>
                  </a:lnTo>
                  <a:lnTo>
                    <a:pt x="1334188" y="530813"/>
                  </a:lnTo>
                  <a:lnTo>
                    <a:pt x="1334195" y="544710"/>
                  </a:lnTo>
                  <a:lnTo>
                    <a:pt x="1334465" y="684729"/>
                  </a:lnTo>
                  <a:lnTo>
                    <a:pt x="1334866" y="338974"/>
                  </a:lnTo>
                  <a:lnTo>
                    <a:pt x="1334908" y="591962"/>
                  </a:lnTo>
                  <a:lnTo>
                    <a:pt x="1334915" y="517299"/>
                  </a:lnTo>
                  <a:lnTo>
                    <a:pt x="1335004" y="703754"/>
                  </a:lnTo>
                  <a:lnTo>
                    <a:pt x="1335363" y="446652"/>
                  </a:lnTo>
                  <a:lnTo>
                    <a:pt x="1335632" y="556447"/>
                  </a:lnTo>
                  <a:lnTo>
                    <a:pt x="1335639" y="569515"/>
                  </a:lnTo>
                  <a:lnTo>
                    <a:pt x="1335693" y="347653"/>
                  </a:lnTo>
                  <a:lnTo>
                    <a:pt x="1335968" y="713694"/>
                  </a:lnTo>
                  <a:lnTo>
                    <a:pt x="1336346" y="633160"/>
                  </a:lnTo>
                  <a:lnTo>
                    <a:pt x="1336353" y="527800"/>
                  </a:lnTo>
                  <a:lnTo>
                    <a:pt x="1336517" y="372554"/>
                  </a:lnTo>
                  <a:lnTo>
                    <a:pt x="1336654" y="689988"/>
                  </a:lnTo>
                  <a:lnTo>
                    <a:pt x="1337070" y="619198"/>
                  </a:lnTo>
                  <a:lnTo>
                    <a:pt x="1337077" y="516484"/>
                  </a:lnTo>
                  <a:lnTo>
                    <a:pt x="1337336" y="398868"/>
                  </a:lnTo>
                  <a:lnTo>
                    <a:pt x="1337357" y="724557"/>
                  </a:lnTo>
                  <a:lnTo>
                    <a:pt x="1337792" y="505429"/>
                  </a:lnTo>
                  <a:lnTo>
                    <a:pt x="1337799" y="474232"/>
                  </a:lnTo>
                  <a:lnTo>
                    <a:pt x="1337914" y="667877"/>
                  </a:lnTo>
                  <a:lnTo>
                    <a:pt x="1337948" y="456218"/>
                  </a:lnTo>
                  <a:lnTo>
                    <a:pt x="1338510" y="493852"/>
                  </a:lnTo>
                  <a:lnTo>
                    <a:pt x="1338517" y="497011"/>
                  </a:lnTo>
                  <a:lnTo>
                    <a:pt x="1338835" y="739821"/>
                  </a:lnTo>
                  <a:lnTo>
                    <a:pt x="1338963" y="428725"/>
                  </a:lnTo>
                  <a:lnTo>
                    <a:pt x="1339233" y="490963"/>
                  </a:lnTo>
                  <a:lnTo>
                    <a:pt x="1339240" y="769032"/>
                  </a:lnTo>
                  <a:lnTo>
                    <a:pt x="1339771" y="405216"/>
                  </a:lnTo>
                  <a:lnTo>
                    <a:pt x="1339952" y="572258"/>
                  </a:lnTo>
                  <a:lnTo>
                    <a:pt x="1339959" y="535611"/>
                  </a:lnTo>
                  <a:lnTo>
                    <a:pt x="1340575" y="399460"/>
                  </a:lnTo>
                  <a:lnTo>
                    <a:pt x="1340602" y="745246"/>
                  </a:lnTo>
                  <a:lnTo>
                    <a:pt x="1340668" y="540101"/>
                  </a:lnTo>
                  <a:lnTo>
                    <a:pt x="1340675" y="565530"/>
                  </a:lnTo>
                  <a:lnTo>
                    <a:pt x="1341322" y="734485"/>
                  </a:lnTo>
                  <a:lnTo>
                    <a:pt x="1341375" y="381751"/>
                  </a:lnTo>
                  <a:lnTo>
                    <a:pt x="1341388" y="588733"/>
                  </a:lnTo>
                  <a:lnTo>
                    <a:pt x="1341395" y="465069"/>
                  </a:lnTo>
                  <a:lnTo>
                    <a:pt x="1341535" y="462297"/>
                  </a:lnTo>
                  <a:lnTo>
                    <a:pt x="1341574" y="736115"/>
                  </a:lnTo>
                  <a:lnTo>
                    <a:pt x="1342112" y="548859"/>
                  </a:lnTo>
                  <a:lnTo>
                    <a:pt x="1342119" y="544356"/>
                  </a:lnTo>
                  <a:lnTo>
                    <a:pt x="1342171" y="385967"/>
                  </a:lnTo>
                  <a:lnTo>
                    <a:pt x="1342568" y="713478"/>
                  </a:lnTo>
                  <a:lnTo>
                    <a:pt x="1342832" y="535495"/>
                  </a:lnTo>
                  <a:lnTo>
                    <a:pt x="1342839" y="520018"/>
                  </a:lnTo>
                  <a:lnTo>
                    <a:pt x="1342964" y="357956"/>
                  </a:lnTo>
                  <a:lnTo>
                    <a:pt x="1343089" y="658070"/>
                  </a:lnTo>
                  <a:lnTo>
                    <a:pt x="1343550" y="485892"/>
                  </a:lnTo>
                  <a:lnTo>
                    <a:pt x="1343556" y="539713"/>
                  </a:lnTo>
                  <a:lnTo>
                    <a:pt x="1343753" y="380845"/>
                  </a:lnTo>
                  <a:lnTo>
                    <a:pt x="1344048" y="732366"/>
                  </a:lnTo>
                  <a:lnTo>
                    <a:pt x="1344271" y="513996"/>
                  </a:lnTo>
                  <a:lnTo>
                    <a:pt x="1344277" y="521603"/>
                  </a:lnTo>
                  <a:lnTo>
                    <a:pt x="1344362" y="862040"/>
                  </a:lnTo>
                  <a:lnTo>
                    <a:pt x="1344539" y="367463"/>
                  </a:lnTo>
                  <a:lnTo>
                    <a:pt x="1344995" y="529148"/>
                  </a:lnTo>
                  <a:lnTo>
                    <a:pt x="1345002" y="646071"/>
                  </a:lnTo>
                  <a:lnTo>
                    <a:pt x="1345321" y="357351"/>
                  </a:lnTo>
                  <a:lnTo>
                    <a:pt x="1345379" y="772707"/>
                  </a:lnTo>
                  <a:lnTo>
                    <a:pt x="1345710" y="629178"/>
                  </a:lnTo>
                  <a:lnTo>
                    <a:pt x="1345717" y="498182"/>
                  </a:lnTo>
                  <a:lnTo>
                    <a:pt x="1345911" y="689616"/>
                  </a:lnTo>
                  <a:lnTo>
                    <a:pt x="1346099" y="374608"/>
                  </a:lnTo>
                  <a:lnTo>
                    <a:pt x="1346435" y="500729"/>
                  </a:lnTo>
                  <a:lnTo>
                    <a:pt x="1346441" y="546869"/>
                  </a:lnTo>
                  <a:lnTo>
                    <a:pt x="1346803" y="741246"/>
                  </a:lnTo>
                  <a:lnTo>
                    <a:pt x="1346874" y="358835"/>
                  </a:lnTo>
                  <a:lnTo>
                    <a:pt x="1347157" y="582277"/>
                  </a:lnTo>
                  <a:lnTo>
                    <a:pt x="1347163" y="608408"/>
                  </a:lnTo>
                  <a:lnTo>
                    <a:pt x="1347645" y="361917"/>
                  </a:lnTo>
                  <a:lnTo>
                    <a:pt x="1347728" y="850100"/>
                  </a:lnTo>
                  <a:lnTo>
                    <a:pt x="1347876" y="517065"/>
                  </a:lnTo>
                  <a:lnTo>
                    <a:pt x="1347882" y="538450"/>
                  </a:lnTo>
                  <a:lnTo>
                    <a:pt x="1348016" y="835923"/>
                  </a:lnTo>
                  <a:lnTo>
                    <a:pt x="1348413" y="372702"/>
                  </a:lnTo>
                  <a:lnTo>
                    <a:pt x="1348591" y="495654"/>
                  </a:lnTo>
                  <a:lnTo>
                    <a:pt x="1348598" y="490598"/>
                  </a:lnTo>
                  <a:lnTo>
                    <a:pt x="1349018" y="713526"/>
                  </a:lnTo>
                  <a:lnTo>
                    <a:pt x="1349177" y="385848"/>
                  </a:lnTo>
                  <a:lnTo>
                    <a:pt x="1349317" y="502372"/>
                  </a:lnTo>
                  <a:lnTo>
                    <a:pt x="1349323" y="692923"/>
                  </a:lnTo>
                  <a:lnTo>
                    <a:pt x="1349938" y="425977"/>
                  </a:lnTo>
                  <a:lnTo>
                    <a:pt x="1350033" y="643021"/>
                  </a:lnTo>
                  <a:lnTo>
                    <a:pt x="1350039" y="505592"/>
                  </a:lnTo>
                  <a:lnTo>
                    <a:pt x="1350064" y="755465"/>
                  </a:lnTo>
                  <a:lnTo>
                    <a:pt x="1350368" y="471092"/>
                  </a:lnTo>
                  <a:lnTo>
                    <a:pt x="1350752" y="485282"/>
                  </a:lnTo>
                  <a:lnTo>
                    <a:pt x="1350759" y="521480"/>
                  </a:lnTo>
                  <a:lnTo>
                    <a:pt x="1351111" y="821706"/>
                  </a:lnTo>
                  <a:lnTo>
                    <a:pt x="1351450" y="415700"/>
                  </a:lnTo>
                  <a:lnTo>
                    <a:pt x="1351475" y="507026"/>
                  </a:lnTo>
                  <a:lnTo>
                    <a:pt x="1351481" y="511994"/>
                  </a:lnTo>
                  <a:lnTo>
                    <a:pt x="1351932" y="470712"/>
                  </a:lnTo>
                  <a:lnTo>
                    <a:pt x="1352126" y="710445"/>
                  </a:lnTo>
                  <a:lnTo>
                    <a:pt x="1352194" y="566277"/>
                  </a:lnTo>
                  <a:lnTo>
                    <a:pt x="1352201" y="372539"/>
                  </a:lnTo>
                  <a:lnTo>
                    <a:pt x="1352743" y="696928"/>
                  </a:lnTo>
                  <a:lnTo>
                    <a:pt x="1352917" y="583753"/>
                  </a:lnTo>
                  <a:lnTo>
                    <a:pt x="1352923" y="509356"/>
                  </a:lnTo>
                  <a:lnTo>
                    <a:pt x="1352948" y="337947"/>
                  </a:lnTo>
                  <a:lnTo>
                    <a:pt x="1353594" y="853066"/>
                  </a:lnTo>
                  <a:lnTo>
                    <a:pt x="1353637" y="601040"/>
                  </a:lnTo>
                  <a:lnTo>
                    <a:pt x="1353643" y="529556"/>
                  </a:lnTo>
                  <a:lnTo>
                    <a:pt x="1353693" y="301719"/>
                  </a:lnTo>
                  <a:lnTo>
                    <a:pt x="1354286" y="693934"/>
                  </a:lnTo>
                  <a:lnTo>
                    <a:pt x="1354360" y="619409"/>
                  </a:lnTo>
                  <a:lnTo>
                    <a:pt x="1354366" y="505728"/>
                  </a:lnTo>
                  <a:lnTo>
                    <a:pt x="1354434" y="305122"/>
                  </a:lnTo>
                  <a:lnTo>
                    <a:pt x="1354908" y="712902"/>
                  </a:lnTo>
                  <a:lnTo>
                    <a:pt x="1355080" y="561738"/>
                  </a:lnTo>
                  <a:lnTo>
                    <a:pt x="1355086" y="521874"/>
                  </a:lnTo>
                  <a:lnTo>
                    <a:pt x="1355172" y="349689"/>
                  </a:lnTo>
                  <a:lnTo>
                    <a:pt x="1355282" y="718107"/>
                  </a:lnTo>
                  <a:lnTo>
                    <a:pt x="1355797" y="541795"/>
                  </a:lnTo>
                  <a:lnTo>
                    <a:pt x="1355803" y="503137"/>
                  </a:lnTo>
                  <a:lnTo>
                    <a:pt x="1355815" y="712921"/>
                  </a:lnTo>
                  <a:lnTo>
                    <a:pt x="1355907" y="372427"/>
                  </a:lnTo>
                  <a:lnTo>
                    <a:pt x="1356517" y="491087"/>
                  </a:lnTo>
                  <a:lnTo>
                    <a:pt x="1356523" y="622944"/>
                  </a:lnTo>
                  <a:lnTo>
                    <a:pt x="1356638" y="416734"/>
                  </a:lnTo>
                  <a:lnTo>
                    <a:pt x="1356821" y="759180"/>
                  </a:lnTo>
                  <a:lnTo>
                    <a:pt x="1357239" y="502462"/>
                  </a:lnTo>
                  <a:lnTo>
                    <a:pt x="1357246" y="555299"/>
                  </a:lnTo>
                  <a:lnTo>
                    <a:pt x="1357306" y="728414"/>
                  </a:lnTo>
                  <a:lnTo>
                    <a:pt x="1357367" y="405603"/>
                  </a:lnTo>
                  <a:lnTo>
                    <a:pt x="1357959" y="610352"/>
                  </a:lnTo>
                  <a:lnTo>
                    <a:pt x="1357965" y="564209"/>
                  </a:lnTo>
                  <a:lnTo>
                    <a:pt x="1358092" y="420331"/>
                  </a:lnTo>
                  <a:lnTo>
                    <a:pt x="1358478" y="727711"/>
                  </a:lnTo>
                  <a:lnTo>
                    <a:pt x="1358676" y="546827"/>
                  </a:lnTo>
                  <a:lnTo>
                    <a:pt x="1358682" y="520810"/>
                  </a:lnTo>
                  <a:lnTo>
                    <a:pt x="1358742" y="668945"/>
                  </a:lnTo>
                  <a:lnTo>
                    <a:pt x="1358815" y="409218"/>
                  </a:lnTo>
                  <a:lnTo>
                    <a:pt x="1359396" y="533715"/>
                  </a:lnTo>
                  <a:lnTo>
                    <a:pt x="1359402" y="581114"/>
                  </a:lnTo>
                  <a:lnTo>
                    <a:pt x="1359534" y="461102"/>
                  </a:lnTo>
                  <a:lnTo>
                    <a:pt x="1359683" y="698691"/>
                  </a:lnTo>
                  <a:lnTo>
                    <a:pt x="1360119" y="543475"/>
                  </a:lnTo>
                  <a:lnTo>
                    <a:pt x="1360125" y="535096"/>
                  </a:lnTo>
                  <a:lnTo>
                    <a:pt x="1360173" y="753942"/>
                  </a:lnTo>
                  <a:lnTo>
                    <a:pt x="1360250" y="444690"/>
                  </a:lnTo>
                  <a:lnTo>
                    <a:pt x="1360839" y="538502"/>
                  </a:lnTo>
                  <a:lnTo>
                    <a:pt x="1360845" y="531488"/>
                  </a:lnTo>
                  <a:lnTo>
                    <a:pt x="1360963" y="432090"/>
                  </a:lnTo>
                  <a:lnTo>
                    <a:pt x="1361082" y="760351"/>
                  </a:lnTo>
                  <a:lnTo>
                    <a:pt x="1361562" y="701068"/>
                  </a:lnTo>
                  <a:lnTo>
                    <a:pt x="1361567" y="573755"/>
                  </a:lnTo>
                  <a:lnTo>
                    <a:pt x="1361603" y="677720"/>
                  </a:lnTo>
                  <a:lnTo>
                    <a:pt x="1361674" y="423366"/>
                  </a:lnTo>
                  <a:lnTo>
                    <a:pt x="1362281" y="552746"/>
                  </a:lnTo>
                  <a:lnTo>
                    <a:pt x="1362287" y="542147"/>
                  </a:lnTo>
                  <a:lnTo>
                    <a:pt x="1362381" y="435212"/>
                  </a:lnTo>
                  <a:lnTo>
                    <a:pt x="1362804" y="676141"/>
                  </a:lnTo>
                  <a:lnTo>
                    <a:pt x="1363004" y="508710"/>
                  </a:lnTo>
                  <a:lnTo>
                    <a:pt x="1363009" y="609232"/>
                  </a:lnTo>
                  <a:lnTo>
                    <a:pt x="1363086" y="398574"/>
                  </a:lnTo>
                  <a:lnTo>
                    <a:pt x="1363132" y="785845"/>
                  </a:lnTo>
                  <a:lnTo>
                    <a:pt x="1363723" y="499852"/>
                  </a:lnTo>
                  <a:lnTo>
                    <a:pt x="1363729" y="612064"/>
                  </a:lnTo>
                  <a:lnTo>
                    <a:pt x="1363787" y="409577"/>
                  </a:lnTo>
                  <a:lnTo>
                    <a:pt x="1363828" y="834954"/>
                  </a:lnTo>
                  <a:lnTo>
                    <a:pt x="1364439" y="539455"/>
                  </a:lnTo>
                  <a:lnTo>
                    <a:pt x="1364445" y="636779"/>
                  </a:lnTo>
                  <a:lnTo>
                    <a:pt x="1364486" y="402038"/>
                  </a:lnTo>
                  <a:lnTo>
                    <a:pt x="1365072" y="680802"/>
                  </a:lnTo>
                  <a:lnTo>
                    <a:pt x="1365165" y="563138"/>
                  </a:lnTo>
                  <a:lnTo>
                    <a:pt x="1365170" y="582447"/>
                  </a:lnTo>
                  <a:lnTo>
                    <a:pt x="1365182" y="394052"/>
                  </a:lnTo>
                  <a:lnTo>
                    <a:pt x="1365500" y="775750"/>
                  </a:lnTo>
                  <a:lnTo>
                    <a:pt x="1365881" y="586104"/>
                  </a:lnTo>
                  <a:lnTo>
                    <a:pt x="1365886" y="578699"/>
                  </a:lnTo>
                  <a:lnTo>
                    <a:pt x="1366025" y="683543"/>
                  </a:lnTo>
                  <a:lnTo>
                    <a:pt x="1366565" y="401808"/>
                  </a:lnTo>
                  <a:lnTo>
                    <a:pt x="1366605" y="607843"/>
                  </a:lnTo>
                  <a:lnTo>
                    <a:pt x="1366611" y="547273"/>
                  </a:lnTo>
                  <a:lnTo>
                    <a:pt x="1367047" y="742333"/>
                  </a:lnTo>
                  <a:lnTo>
                    <a:pt x="1367252" y="411774"/>
                  </a:lnTo>
                  <a:lnTo>
                    <a:pt x="1367321" y="534138"/>
                  </a:lnTo>
                  <a:lnTo>
                    <a:pt x="1367327" y="502861"/>
                  </a:lnTo>
                  <a:lnTo>
                    <a:pt x="1367892" y="738879"/>
                  </a:lnTo>
                  <a:lnTo>
                    <a:pt x="1367937" y="432247"/>
                  </a:lnTo>
                  <a:lnTo>
                    <a:pt x="1368045" y="647906"/>
                  </a:lnTo>
                  <a:lnTo>
                    <a:pt x="1368051" y="556604"/>
                  </a:lnTo>
                  <a:lnTo>
                    <a:pt x="1368341" y="713973"/>
                  </a:lnTo>
                  <a:lnTo>
                    <a:pt x="1368619" y="443047"/>
                  </a:lnTo>
                  <a:lnTo>
                    <a:pt x="1368761" y="597228"/>
                  </a:lnTo>
                  <a:lnTo>
                    <a:pt x="1368767" y="528615"/>
                  </a:lnTo>
                  <a:lnTo>
                    <a:pt x="1369298" y="413371"/>
                  </a:lnTo>
                  <a:lnTo>
                    <a:pt x="1369366" y="726052"/>
                  </a:lnTo>
                  <a:lnTo>
                    <a:pt x="1369485" y="620730"/>
                  </a:lnTo>
                  <a:lnTo>
                    <a:pt x="1369490" y="554588"/>
                  </a:lnTo>
                  <a:lnTo>
                    <a:pt x="1369975" y="362911"/>
                  </a:lnTo>
                  <a:lnTo>
                    <a:pt x="1370088" y="725102"/>
                  </a:lnTo>
                  <a:lnTo>
                    <a:pt x="1370206" y="538602"/>
                  </a:lnTo>
                  <a:lnTo>
                    <a:pt x="1370211" y="546573"/>
                  </a:lnTo>
                  <a:lnTo>
                    <a:pt x="1370604" y="753370"/>
                  </a:lnTo>
                  <a:lnTo>
                    <a:pt x="1370649" y="365083"/>
                  </a:lnTo>
                  <a:lnTo>
                    <a:pt x="1370923" y="506262"/>
                  </a:lnTo>
                  <a:lnTo>
                    <a:pt x="1370929" y="486117"/>
                  </a:lnTo>
                  <a:lnTo>
                    <a:pt x="1371164" y="767974"/>
                  </a:lnTo>
                  <a:lnTo>
                    <a:pt x="1371320" y="357714"/>
                  </a:lnTo>
                  <a:lnTo>
                    <a:pt x="1371644" y="499786"/>
                  </a:lnTo>
                  <a:lnTo>
                    <a:pt x="1371649" y="581003"/>
                  </a:lnTo>
                  <a:lnTo>
                    <a:pt x="1371961" y="713185"/>
                  </a:lnTo>
                  <a:lnTo>
                    <a:pt x="1371989" y="351543"/>
                  </a:lnTo>
                  <a:lnTo>
                    <a:pt x="1372367" y="574543"/>
                  </a:lnTo>
                  <a:lnTo>
                    <a:pt x="1372372" y="544283"/>
                  </a:lnTo>
                  <a:lnTo>
                    <a:pt x="1372549" y="803109"/>
                  </a:lnTo>
                  <a:lnTo>
                    <a:pt x="1372655" y="341911"/>
                  </a:lnTo>
                  <a:lnTo>
                    <a:pt x="1373086" y="590506"/>
                  </a:lnTo>
                  <a:lnTo>
                    <a:pt x="1373092" y="510569"/>
                  </a:lnTo>
                  <a:lnTo>
                    <a:pt x="1373318" y="348347"/>
                  </a:lnTo>
                  <a:lnTo>
                    <a:pt x="1373346" y="827755"/>
                  </a:lnTo>
                  <a:lnTo>
                    <a:pt x="1373803" y="533252"/>
                  </a:lnTo>
                  <a:lnTo>
                    <a:pt x="1373809" y="629201"/>
                  </a:lnTo>
                  <a:lnTo>
                    <a:pt x="1373979" y="340004"/>
                  </a:lnTo>
                  <a:lnTo>
                    <a:pt x="1374111" y="818987"/>
                  </a:lnTo>
                  <a:lnTo>
                    <a:pt x="1374528" y="663669"/>
                  </a:lnTo>
                  <a:lnTo>
                    <a:pt x="1374533" y="650540"/>
                  </a:lnTo>
                  <a:lnTo>
                    <a:pt x="1374637" y="349072"/>
                  </a:lnTo>
                  <a:lnTo>
                    <a:pt x="1374742" y="699779"/>
                  </a:lnTo>
                  <a:lnTo>
                    <a:pt x="1375244" y="625422"/>
                  </a:lnTo>
                  <a:lnTo>
                    <a:pt x="1375250" y="489655"/>
                  </a:lnTo>
                  <a:lnTo>
                    <a:pt x="1375293" y="340926"/>
                  </a:lnTo>
                  <a:lnTo>
                    <a:pt x="1375860" y="746089"/>
                  </a:lnTo>
                  <a:lnTo>
                    <a:pt x="1375968" y="537657"/>
                  </a:lnTo>
                  <a:lnTo>
                    <a:pt x="1375974" y="562169"/>
                  </a:lnTo>
                  <a:lnTo>
                    <a:pt x="1376158" y="705021"/>
                  </a:lnTo>
                  <a:lnTo>
                    <a:pt x="1376597" y="347645"/>
                  </a:lnTo>
                  <a:lnTo>
                    <a:pt x="1376689" y="624722"/>
                  </a:lnTo>
                  <a:lnTo>
                    <a:pt x="1376695" y="512697"/>
                  </a:lnTo>
                  <a:lnTo>
                    <a:pt x="1377246" y="338490"/>
                  </a:lnTo>
                  <a:lnTo>
                    <a:pt x="1377267" y="798657"/>
                  </a:lnTo>
                  <a:lnTo>
                    <a:pt x="1377407" y="630153"/>
                  </a:lnTo>
                  <a:lnTo>
                    <a:pt x="1377413" y="544801"/>
                  </a:lnTo>
                  <a:lnTo>
                    <a:pt x="1377553" y="748506"/>
                  </a:lnTo>
                  <a:lnTo>
                    <a:pt x="1377891" y="339790"/>
                  </a:lnTo>
                  <a:lnTo>
                    <a:pt x="1378128" y="679949"/>
                  </a:lnTo>
                  <a:lnTo>
                    <a:pt x="1378133" y="556975"/>
                  </a:lnTo>
                  <a:lnTo>
                    <a:pt x="1378535" y="357967"/>
                  </a:lnTo>
                  <a:lnTo>
                    <a:pt x="1378706" y="712039"/>
                  </a:lnTo>
                  <a:lnTo>
                    <a:pt x="1378850" y="597239"/>
                  </a:lnTo>
                  <a:lnTo>
                    <a:pt x="1378856" y="530764"/>
                  </a:lnTo>
                  <a:lnTo>
                    <a:pt x="1379176" y="344802"/>
                  </a:lnTo>
                  <a:lnTo>
                    <a:pt x="1379299" y="740124"/>
                  </a:lnTo>
                  <a:lnTo>
                    <a:pt x="1379570" y="664808"/>
                  </a:lnTo>
                  <a:lnTo>
                    <a:pt x="1379575" y="613815"/>
                  </a:lnTo>
                  <a:lnTo>
                    <a:pt x="1379815" y="351587"/>
                  </a:lnTo>
                  <a:lnTo>
                    <a:pt x="1380144" y="735145"/>
                  </a:lnTo>
                  <a:lnTo>
                    <a:pt x="1380287" y="543357"/>
                  </a:lnTo>
                  <a:lnTo>
                    <a:pt x="1380292" y="536759"/>
                  </a:lnTo>
                  <a:lnTo>
                    <a:pt x="1380451" y="352598"/>
                  </a:lnTo>
                  <a:lnTo>
                    <a:pt x="1380562" y="789421"/>
                  </a:lnTo>
                  <a:lnTo>
                    <a:pt x="1381011" y="583736"/>
                  </a:lnTo>
                  <a:lnTo>
                    <a:pt x="1381016" y="558013"/>
                  </a:lnTo>
                  <a:lnTo>
                    <a:pt x="1381301" y="763775"/>
                  </a:lnTo>
                  <a:lnTo>
                    <a:pt x="1381716" y="353998"/>
                  </a:lnTo>
                  <a:lnTo>
                    <a:pt x="1381727" y="541763"/>
                  </a:lnTo>
                  <a:lnTo>
                    <a:pt x="1381732" y="503119"/>
                  </a:lnTo>
                  <a:lnTo>
                    <a:pt x="1382026" y="714481"/>
                  </a:lnTo>
                  <a:lnTo>
                    <a:pt x="1382346" y="358717"/>
                  </a:lnTo>
                  <a:lnTo>
                    <a:pt x="1382450" y="555899"/>
                  </a:lnTo>
                  <a:lnTo>
                    <a:pt x="1382456" y="523039"/>
                  </a:lnTo>
                  <a:lnTo>
                    <a:pt x="1382832" y="704307"/>
                  </a:lnTo>
                  <a:lnTo>
                    <a:pt x="1382973" y="349544"/>
                  </a:lnTo>
                  <a:lnTo>
                    <a:pt x="1383171" y="611061"/>
                  </a:lnTo>
                  <a:lnTo>
                    <a:pt x="1383176" y="625009"/>
                  </a:lnTo>
                  <a:lnTo>
                    <a:pt x="1383587" y="828863"/>
                  </a:lnTo>
                  <a:lnTo>
                    <a:pt x="1383597" y="348120"/>
                  </a:lnTo>
                  <a:lnTo>
                    <a:pt x="1383888" y="614612"/>
                  </a:lnTo>
                  <a:lnTo>
                    <a:pt x="1383893" y="609739"/>
                  </a:lnTo>
                  <a:lnTo>
                    <a:pt x="1384220" y="348449"/>
                  </a:lnTo>
                  <a:lnTo>
                    <a:pt x="1384271" y="842816"/>
                  </a:lnTo>
                  <a:lnTo>
                    <a:pt x="1384613" y="589943"/>
                  </a:lnTo>
                  <a:lnTo>
                    <a:pt x="1384618" y="587714"/>
                  </a:lnTo>
                  <a:lnTo>
                    <a:pt x="1384840" y="352333"/>
                  </a:lnTo>
                  <a:lnTo>
                    <a:pt x="1385139" y="750122"/>
                  </a:lnTo>
                  <a:lnTo>
                    <a:pt x="1385329" y="517354"/>
                  </a:lnTo>
                  <a:lnTo>
                    <a:pt x="1385334" y="580388"/>
                  </a:lnTo>
                  <a:lnTo>
                    <a:pt x="1385437" y="740981"/>
                  </a:lnTo>
                  <a:lnTo>
                    <a:pt x="1385457" y="357305"/>
                  </a:lnTo>
                  <a:lnTo>
                    <a:pt x="1386053" y="571658"/>
                  </a:lnTo>
                  <a:lnTo>
                    <a:pt x="1386058" y="521518"/>
                  </a:lnTo>
                  <a:lnTo>
                    <a:pt x="1386222" y="869468"/>
                  </a:lnTo>
                  <a:lnTo>
                    <a:pt x="1386686" y="346506"/>
                  </a:lnTo>
                  <a:lnTo>
                    <a:pt x="1386773" y="556596"/>
                  </a:lnTo>
                  <a:lnTo>
                    <a:pt x="1386778" y="538352"/>
                  </a:lnTo>
                  <a:lnTo>
                    <a:pt x="1387104" y="773417"/>
                  </a:lnTo>
                  <a:lnTo>
                    <a:pt x="1387298" y="344399"/>
                  </a:lnTo>
                  <a:lnTo>
                    <a:pt x="1387491" y="527014"/>
                  </a:lnTo>
                  <a:lnTo>
                    <a:pt x="1387496" y="604320"/>
                  </a:lnTo>
                  <a:lnTo>
                    <a:pt x="1387750" y="721412"/>
                  </a:lnTo>
                  <a:lnTo>
                    <a:pt x="1387907" y="345000"/>
                  </a:lnTo>
                  <a:lnTo>
                    <a:pt x="1388210" y="642559"/>
                  </a:lnTo>
                  <a:lnTo>
                    <a:pt x="1388216" y="502206"/>
                  </a:lnTo>
                  <a:lnTo>
                    <a:pt x="1388322" y="752505"/>
                  </a:lnTo>
                  <a:lnTo>
                    <a:pt x="1388514" y="341867"/>
                  </a:lnTo>
                  <a:lnTo>
                    <a:pt x="1388932" y="540816"/>
                  </a:lnTo>
                  <a:lnTo>
                    <a:pt x="1388937" y="560436"/>
                  </a:lnTo>
                  <a:lnTo>
                    <a:pt x="1389118" y="344437"/>
                  </a:lnTo>
                  <a:lnTo>
                    <a:pt x="1389309" y="782918"/>
                  </a:lnTo>
                  <a:lnTo>
                    <a:pt x="1389651" y="597679"/>
                  </a:lnTo>
                  <a:lnTo>
                    <a:pt x="1389656" y="569230"/>
                  </a:lnTo>
                  <a:lnTo>
                    <a:pt x="1389721" y="346562"/>
                  </a:lnTo>
                  <a:lnTo>
                    <a:pt x="1389926" y="741165"/>
                  </a:lnTo>
                  <a:lnTo>
                    <a:pt x="1390371" y="520589"/>
                  </a:lnTo>
                  <a:lnTo>
                    <a:pt x="1390376" y="558498"/>
                  </a:lnTo>
                  <a:lnTo>
                    <a:pt x="1390920" y="360974"/>
                  </a:lnTo>
                  <a:lnTo>
                    <a:pt x="1391004" y="877229"/>
                  </a:lnTo>
                  <a:lnTo>
                    <a:pt x="1391094" y="559069"/>
                  </a:lnTo>
                  <a:lnTo>
                    <a:pt x="1391099" y="538958"/>
                  </a:lnTo>
                  <a:lnTo>
                    <a:pt x="1391516" y="361927"/>
                  </a:lnTo>
                  <a:lnTo>
                    <a:pt x="1391546" y="754635"/>
                  </a:lnTo>
                  <a:lnTo>
                    <a:pt x="1391813" y="560533"/>
                  </a:lnTo>
                  <a:lnTo>
                    <a:pt x="1391818" y="538626"/>
                  </a:lnTo>
                  <a:lnTo>
                    <a:pt x="1392110" y="364830"/>
                  </a:lnTo>
                  <a:lnTo>
                    <a:pt x="1392520" y="844356"/>
                  </a:lnTo>
                  <a:lnTo>
                    <a:pt x="1392535" y="578993"/>
                  </a:lnTo>
                  <a:lnTo>
                    <a:pt x="1392540" y="584881"/>
                  </a:lnTo>
                  <a:lnTo>
                    <a:pt x="1392702" y="369818"/>
                  </a:lnTo>
                  <a:lnTo>
                    <a:pt x="1392816" y="739488"/>
                  </a:lnTo>
                  <a:lnTo>
                    <a:pt x="1393253" y="596475"/>
                  </a:lnTo>
                  <a:lnTo>
                    <a:pt x="1393258" y="660040"/>
                  </a:lnTo>
                  <a:lnTo>
                    <a:pt x="1393356" y="757150"/>
                  </a:lnTo>
                  <a:lnTo>
                    <a:pt x="1393881" y="372345"/>
                  </a:lnTo>
                  <a:lnTo>
                    <a:pt x="1393973" y="626398"/>
                  </a:lnTo>
                  <a:lnTo>
                    <a:pt x="1393978" y="633513"/>
                  </a:lnTo>
                  <a:lnTo>
                    <a:pt x="1394359" y="744616"/>
                  </a:lnTo>
                  <a:lnTo>
                    <a:pt x="1394467" y="381993"/>
                  </a:lnTo>
                  <a:lnTo>
                    <a:pt x="1394696" y="536554"/>
                  </a:lnTo>
                  <a:lnTo>
                    <a:pt x="1394700" y="586750"/>
                  </a:lnTo>
                  <a:lnTo>
                    <a:pt x="1394769" y="797515"/>
                  </a:lnTo>
                  <a:lnTo>
                    <a:pt x="1395051" y="386838"/>
                  </a:lnTo>
                  <a:lnTo>
                    <a:pt x="1395415" y="615796"/>
                  </a:lnTo>
                  <a:lnTo>
                    <a:pt x="1395420" y="575429"/>
                  </a:lnTo>
                  <a:lnTo>
                    <a:pt x="1395536" y="785779"/>
                  </a:lnTo>
                  <a:lnTo>
                    <a:pt x="1395633" y="394212"/>
                  </a:lnTo>
                  <a:lnTo>
                    <a:pt x="1396135" y="614158"/>
                  </a:lnTo>
                  <a:lnTo>
                    <a:pt x="1396140" y="680594"/>
                  </a:lnTo>
                  <a:lnTo>
                    <a:pt x="1396647" y="797133"/>
                  </a:lnTo>
                  <a:lnTo>
                    <a:pt x="1396791" y="390114"/>
                  </a:lnTo>
                  <a:lnTo>
                    <a:pt x="1396858" y="638822"/>
                  </a:lnTo>
                  <a:lnTo>
                    <a:pt x="1396863" y="607662"/>
                  </a:lnTo>
                  <a:lnTo>
                    <a:pt x="1397367" y="396173"/>
                  </a:lnTo>
                  <a:lnTo>
                    <a:pt x="1397410" y="804375"/>
                  </a:lnTo>
                  <a:lnTo>
                    <a:pt x="1397578" y="499838"/>
                  </a:lnTo>
                  <a:lnTo>
                    <a:pt x="1397583" y="578552"/>
                  </a:lnTo>
                  <a:lnTo>
                    <a:pt x="1397817" y="784530"/>
                  </a:lnTo>
                  <a:lnTo>
                    <a:pt x="1397941" y="393359"/>
                  </a:lnTo>
                  <a:lnTo>
                    <a:pt x="1398294" y="594320"/>
                  </a:lnTo>
                  <a:lnTo>
                    <a:pt x="1398299" y="520092"/>
                  </a:lnTo>
                  <a:lnTo>
                    <a:pt x="1398514" y="399740"/>
                  </a:lnTo>
                  <a:lnTo>
                    <a:pt x="1398790" y="727866"/>
                  </a:lnTo>
                  <a:lnTo>
                    <a:pt x="1399018" y="583445"/>
                  </a:lnTo>
                  <a:lnTo>
                    <a:pt x="1399022" y="566799"/>
                  </a:lnTo>
                  <a:lnTo>
                    <a:pt x="1399084" y="397748"/>
                  </a:lnTo>
                  <a:lnTo>
                    <a:pt x="1399671" y="791445"/>
                  </a:lnTo>
                  <a:lnTo>
                    <a:pt x="1399738" y="541238"/>
                  </a:lnTo>
                  <a:lnTo>
                    <a:pt x="1399742" y="551125"/>
                  </a:lnTo>
                  <a:lnTo>
                    <a:pt x="1399865" y="835191"/>
                  </a:lnTo>
                  <a:lnTo>
                    <a:pt x="1400219" y="392973"/>
                  </a:lnTo>
                  <a:lnTo>
                    <a:pt x="1400459" y="552363"/>
                  </a:lnTo>
                  <a:lnTo>
                    <a:pt x="1400464" y="588645"/>
                  </a:lnTo>
                  <a:lnTo>
                    <a:pt x="1400784" y="397188"/>
                  </a:lnTo>
                  <a:lnTo>
                    <a:pt x="1401126" y="882428"/>
                  </a:lnTo>
                  <a:lnTo>
                    <a:pt x="1401178" y="703409"/>
                  </a:lnTo>
                  <a:lnTo>
                    <a:pt x="1401183" y="606794"/>
                  </a:lnTo>
                  <a:lnTo>
                    <a:pt x="1401347" y="400102"/>
                  </a:lnTo>
                  <a:lnTo>
                    <a:pt x="1401525" y="830438"/>
                  </a:lnTo>
                  <a:lnTo>
                    <a:pt x="1401898" y="561236"/>
                  </a:lnTo>
                  <a:lnTo>
                    <a:pt x="1401903" y="581363"/>
                  </a:lnTo>
                  <a:lnTo>
                    <a:pt x="1402062" y="778701"/>
                  </a:lnTo>
                  <a:lnTo>
                    <a:pt x="1402467" y="394981"/>
                  </a:lnTo>
                  <a:lnTo>
                    <a:pt x="1402621" y="544570"/>
                  </a:lnTo>
                  <a:lnTo>
                    <a:pt x="1402625" y="517735"/>
                  </a:lnTo>
                  <a:lnTo>
                    <a:pt x="1402825" y="820271"/>
                  </a:lnTo>
                  <a:lnTo>
                    <a:pt x="1403024" y="395631"/>
                  </a:lnTo>
                  <a:lnTo>
                    <a:pt x="1403339" y="619418"/>
                  </a:lnTo>
                  <a:lnTo>
                    <a:pt x="1403344" y="623789"/>
                  </a:lnTo>
                  <a:lnTo>
                    <a:pt x="1403552" y="777511"/>
                  </a:lnTo>
                  <a:lnTo>
                    <a:pt x="1403580" y="396972"/>
                  </a:lnTo>
                  <a:lnTo>
                    <a:pt x="1404060" y="587539"/>
                  </a:lnTo>
                  <a:lnTo>
                    <a:pt x="1404065" y="565297"/>
                  </a:lnTo>
                  <a:lnTo>
                    <a:pt x="1404267" y="786544"/>
                  </a:lnTo>
                  <a:lnTo>
                    <a:pt x="1404686" y="395212"/>
                  </a:lnTo>
                  <a:lnTo>
                    <a:pt x="1404777" y="659237"/>
                  </a:lnTo>
                  <a:lnTo>
                    <a:pt x="1404782" y="666647"/>
                  </a:lnTo>
                  <a:lnTo>
                    <a:pt x="1404828" y="909729"/>
                  </a:lnTo>
                  <a:lnTo>
                    <a:pt x="1405236" y="407044"/>
                  </a:lnTo>
                  <a:lnTo>
                    <a:pt x="1405501" y="545157"/>
                  </a:lnTo>
                  <a:lnTo>
                    <a:pt x="1405506" y="552835"/>
                  </a:lnTo>
                  <a:lnTo>
                    <a:pt x="1405784" y="405649"/>
                  </a:lnTo>
                  <a:lnTo>
                    <a:pt x="1405962" y="758937"/>
                  </a:lnTo>
                  <a:lnTo>
                    <a:pt x="1406222" y="586373"/>
                  </a:lnTo>
                  <a:lnTo>
                    <a:pt x="1406226" y="552451"/>
                  </a:lnTo>
                  <a:lnTo>
                    <a:pt x="1406235" y="830408"/>
                  </a:lnTo>
                  <a:lnTo>
                    <a:pt x="1406876" y="406166"/>
                  </a:lnTo>
                  <a:lnTo>
                    <a:pt x="1406939" y="657739"/>
                  </a:lnTo>
                  <a:lnTo>
                    <a:pt x="1406944" y="628927"/>
                  </a:lnTo>
                  <a:lnTo>
                    <a:pt x="1407419" y="430508"/>
                  </a:lnTo>
                  <a:lnTo>
                    <a:pt x="1407645" y="805043"/>
                  </a:lnTo>
                  <a:lnTo>
                    <a:pt x="1407663" y="595233"/>
                  </a:lnTo>
                  <a:lnTo>
                    <a:pt x="1407667" y="533115"/>
                  </a:lnTo>
                  <a:lnTo>
                    <a:pt x="1407960" y="412195"/>
                  </a:lnTo>
                  <a:lnTo>
                    <a:pt x="1408298" y="785867"/>
                  </a:lnTo>
                  <a:lnTo>
                    <a:pt x="1408379" y="560671"/>
                  </a:lnTo>
                  <a:lnTo>
                    <a:pt x="1408383" y="637643"/>
                  </a:lnTo>
                  <a:lnTo>
                    <a:pt x="1408953" y="874456"/>
                  </a:lnTo>
                  <a:lnTo>
                    <a:pt x="1409038" y="431295"/>
                  </a:lnTo>
                  <a:lnTo>
                    <a:pt x="1409101" y="649480"/>
                  </a:lnTo>
                  <a:lnTo>
                    <a:pt x="1409105" y="642158"/>
                  </a:lnTo>
                  <a:lnTo>
                    <a:pt x="1409575" y="430711"/>
                  </a:lnTo>
                  <a:lnTo>
                    <a:pt x="1409722" y="861282"/>
                  </a:lnTo>
                  <a:lnTo>
                    <a:pt x="1409820" y="661153"/>
                  </a:lnTo>
                  <a:lnTo>
                    <a:pt x="1409824" y="535376"/>
                  </a:lnTo>
                  <a:lnTo>
                    <a:pt x="1410052" y="787556"/>
                  </a:lnTo>
                  <a:lnTo>
                    <a:pt x="1410109" y="436286"/>
                  </a:lnTo>
                  <a:lnTo>
                    <a:pt x="1410540" y="625264"/>
                  </a:lnTo>
                  <a:lnTo>
                    <a:pt x="1410545" y="525693"/>
                  </a:lnTo>
                  <a:lnTo>
                    <a:pt x="1410642" y="443948"/>
                  </a:lnTo>
                  <a:lnTo>
                    <a:pt x="1410957" y="835187"/>
                  </a:lnTo>
                  <a:lnTo>
                    <a:pt x="1411262" y="657084"/>
                  </a:lnTo>
                  <a:lnTo>
                    <a:pt x="1411267" y="588522"/>
                  </a:lnTo>
                  <a:lnTo>
                    <a:pt x="1411704" y="444307"/>
                  </a:lnTo>
                  <a:lnTo>
                    <a:pt x="1411889" y="903623"/>
                  </a:lnTo>
                  <a:lnTo>
                    <a:pt x="1411981" y="572017"/>
                  </a:lnTo>
                  <a:lnTo>
                    <a:pt x="1411986" y="617498"/>
                  </a:lnTo>
                  <a:lnTo>
                    <a:pt x="1412232" y="450032"/>
                  </a:lnTo>
                  <a:lnTo>
                    <a:pt x="1412280" y="746278"/>
                  </a:lnTo>
                  <a:lnTo>
                    <a:pt x="1412701" y="557007"/>
                  </a:lnTo>
                  <a:lnTo>
                    <a:pt x="1412705" y="561256"/>
                  </a:lnTo>
                  <a:lnTo>
                    <a:pt x="1413231" y="753325"/>
                  </a:lnTo>
                  <a:lnTo>
                    <a:pt x="1413283" y="453765"/>
                  </a:lnTo>
                  <a:lnTo>
                    <a:pt x="1413423" y="564283"/>
                  </a:lnTo>
                  <a:lnTo>
                    <a:pt x="1413427" y="669088"/>
                  </a:lnTo>
                  <a:lnTo>
                    <a:pt x="1413806" y="472465"/>
                  </a:lnTo>
                  <a:lnTo>
                    <a:pt x="1414102" y="877445"/>
                  </a:lnTo>
                  <a:lnTo>
                    <a:pt x="1414145" y="606659"/>
                  </a:lnTo>
                  <a:lnTo>
                    <a:pt x="1414150" y="634277"/>
                  </a:lnTo>
                  <a:lnTo>
                    <a:pt x="1414319" y="837545"/>
                  </a:lnTo>
                  <a:lnTo>
                    <a:pt x="1414328" y="481755"/>
                  </a:lnTo>
                  <a:lnTo>
                    <a:pt x="1414865" y="615976"/>
                  </a:lnTo>
                  <a:lnTo>
                    <a:pt x="1414870" y="570430"/>
                  </a:lnTo>
                  <a:lnTo>
                    <a:pt x="1414882" y="798506"/>
                  </a:lnTo>
                  <a:lnTo>
                    <a:pt x="1415366" y="510583"/>
                  </a:lnTo>
                  <a:lnTo>
                    <a:pt x="1415586" y="566504"/>
                  </a:lnTo>
                  <a:lnTo>
                    <a:pt x="1415590" y="636491"/>
                  </a:lnTo>
                  <a:lnTo>
                    <a:pt x="1415711" y="520321"/>
                  </a:lnTo>
                  <a:lnTo>
                    <a:pt x="1415978" y="757932"/>
                  </a:lnTo>
                  <a:lnTo>
                    <a:pt x="1416304" y="600306"/>
                  </a:lnTo>
                  <a:lnTo>
                    <a:pt x="1416308" y="637048"/>
                  </a:lnTo>
                  <a:lnTo>
                    <a:pt x="1416467" y="780100"/>
                  </a:lnTo>
                  <a:lnTo>
                    <a:pt x="1416861" y="525629"/>
                  </a:lnTo>
                  <a:lnTo>
                    <a:pt x="1417023" y="595659"/>
                  </a:lnTo>
                  <a:lnTo>
                    <a:pt x="1417271" y="863691"/>
                  </a:lnTo>
                  <a:lnTo>
                    <a:pt x="1417305" y="531415"/>
                  </a:lnTo>
                  <a:lnTo>
                    <a:pt x="1417744" y="667578"/>
                  </a:lnTo>
                  <a:lnTo>
                    <a:pt x="1417748" y="632618"/>
                  </a:lnTo>
                  <a:lnTo>
                    <a:pt x="1417769" y="814103"/>
                  </a:lnTo>
                  <a:lnTo>
                    <a:pt x="1417867" y="530160"/>
                  </a:lnTo>
                  <a:lnTo>
                    <a:pt x="1418466" y="589349"/>
                  </a:lnTo>
                  <a:lnTo>
                    <a:pt x="1418470" y="621480"/>
                  </a:lnTo>
                  <a:lnTo>
                    <a:pt x="1418550" y="876837"/>
                  </a:lnTo>
                  <a:lnTo>
                    <a:pt x="1419075" y="525953"/>
                  </a:lnTo>
                  <a:lnTo>
                    <a:pt x="1419184" y="621143"/>
                  </a:lnTo>
                  <a:lnTo>
                    <a:pt x="1419189" y="579781"/>
                  </a:lnTo>
                  <a:lnTo>
                    <a:pt x="1419450" y="507635"/>
                  </a:lnTo>
                  <a:lnTo>
                    <a:pt x="1419778" y="760195"/>
                  </a:lnTo>
                  <a:lnTo>
                    <a:pt x="1419904" y="675461"/>
                  </a:lnTo>
                  <a:lnTo>
                    <a:pt x="1419908" y="732246"/>
                  </a:lnTo>
                  <a:lnTo>
                    <a:pt x="1419946" y="535741"/>
                  </a:lnTo>
                  <a:lnTo>
                    <a:pt x="1420583" y="818679"/>
                  </a:lnTo>
                  <a:lnTo>
                    <a:pt x="1420625" y="637377"/>
                  </a:lnTo>
                  <a:lnTo>
                    <a:pt x="1420629" y="607786"/>
                  </a:lnTo>
                  <a:lnTo>
                    <a:pt x="1420968" y="503084"/>
                  </a:lnTo>
                  <a:lnTo>
                    <a:pt x="1421010" y="769203"/>
                  </a:lnTo>
                  <a:lnTo>
                    <a:pt x="1421347" y="720241"/>
                  </a:lnTo>
                  <a:lnTo>
                    <a:pt x="1421352" y="604416"/>
                  </a:lnTo>
                  <a:lnTo>
                    <a:pt x="1421556" y="852167"/>
                  </a:lnTo>
                  <a:lnTo>
                    <a:pt x="1421967" y="487119"/>
                  </a:lnTo>
                  <a:lnTo>
                    <a:pt x="1422067" y="567372"/>
                  </a:lnTo>
                  <a:lnTo>
                    <a:pt x="1422071" y="548386"/>
                  </a:lnTo>
                  <a:lnTo>
                    <a:pt x="1422464" y="482787"/>
                  </a:lnTo>
                  <a:lnTo>
                    <a:pt x="1422700" y="789350"/>
                  </a:lnTo>
                  <a:lnTo>
                    <a:pt x="1422787" y="698393"/>
                  </a:lnTo>
                  <a:lnTo>
                    <a:pt x="1422791" y="577885"/>
                  </a:lnTo>
                  <a:lnTo>
                    <a:pt x="1422898" y="772941"/>
                  </a:lnTo>
                  <a:lnTo>
                    <a:pt x="1422960" y="481718"/>
                  </a:lnTo>
                  <a:lnTo>
                    <a:pt x="1423508" y="539585"/>
                  </a:lnTo>
                  <a:lnTo>
                    <a:pt x="1423512" y="627320"/>
                  </a:lnTo>
                  <a:lnTo>
                    <a:pt x="1423948" y="466840"/>
                  </a:lnTo>
                  <a:lnTo>
                    <a:pt x="1424112" y="747079"/>
                  </a:lnTo>
                  <a:lnTo>
                    <a:pt x="1424226" y="525262"/>
                  </a:lnTo>
                  <a:lnTo>
                    <a:pt x="1424230" y="634288"/>
                  </a:lnTo>
                  <a:lnTo>
                    <a:pt x="1424509" y="802808"/>
                  </a:lnTo>
                  <a:lnTo>
                    <a:pt x="1424929" y="455010"/>
                  </a:lnTo>
                  <a:lnTo>
                    <a:pt x="1424950" y="554688"/>
                  </a:lnTo>
                  <a:lnTo>
                    <a:pt x="1424954" y="518385"/>
                  </a:lnTo>
                  <a:lnTo>
                    <a:pt x="1425268" y="751504"/>
                  </a:lnTo>
                  <a:lnTo>
                    <a:pt x="1425418" y="428277"/>
                  </a:lnTo>
                  <a:lnTo>
                    <a:pt x="1425670" y="569244"/>
                  </a:lnTo>
                  <a:lnTo>
                    <a:pt x="1425674" y="590493"/>
                  </a:lnTo>
                  <a:lnTo>
                    <a:pt x="1425906" y="436162"/>
                  </a:lnTo>
                  <a:lnTo>
                    <a:pt x="1426376" y="803862"/>
                  </a:lnTo>
                  <a:lnTo>
                    <a:pt x="1426388" y="603197"/>
                  </a:lnTo>
                  <a:lnTo>
                    <a:pt x="1426392" y="418094"/>
                  </a:lnTo>
                  <a:lnTo>
                    <a:pt x="1426743" y="722093"/>
                  </a:lnTo>
                  <a:lnTo>
                    <a:pt x="1427110" y="550803"/>
                  </a:lnTo>
                  <a:lnTo>
                    <a:pt x="1427114" y="572157"/>
                  </a:lnTo>
                  <a:lnTo>
                    <a:pt x="1427360" y="406229"/>
                  </a:lnTo>
                  <a:lnTo>
                    <a:pt x="1427589" y="723068"/>
                  </a:lnTo>
                  <a:lnTo>
                    <a:pt x="1427830" y="477024"/>
                  </a:lnTo>
                  <a:lnTo>
                    <a:pt x="1427833" y="509660"/>
                  </a:lnTo>
                  <a:lnTo>
                    <a:pt x="1427938" y="670648"/>
                  </a:lnTo>
                  <a:lnTo>
                    <a:pt x="1428366" y="310624"/>
                  </a:lnTo>
                  <a:lnTo>
                    <a:pt x="1428550" y="541247"/>
                  </a:lnTo>
                  <a:lnTo>
                    <a:pt x="1428554" y="447701"/>
                  </a:lnTo>
                  <a:lnTo>
                    <a:pt x="1428801" y="394029"/>
                  </a:lnTo>
                  <a:lnTo>
                    <a:pt x="1429001" y="676391"/>
                  </a:lnTo>
                  <a:lnTo>
                    <a:pt x="1429271" y="513045"/>
                  </a:lnTo>
                  <a:lnTo>
                    <a:pt x="1429275" y="551204"/>
                  </a:lnTo>
                  <a:lnTo>
                    <a:pt x="1429279" y="436823"/>
                  </a:lnTo>
                  <a:lnTo>
                    <a:pt x="1429791" y="847639"/>
                  </a:lnTo>
                  <a:lnTo>
                    <a:pt x="1429989" y="533408"/>
                  </a:lnTo>
                  <a:lnTo>
                    <a:pt x="1429993" y="543471"/>
                  </a:lnTo>
                  <a:lnTo>
                    <a:pt x="1430005" y="833966"/>
                  </a:lnTo>
                  <a:lnTo>
                    <a:pt x="1430128" y="484644"/>
                  </a:lnTo>
                  <a:lnTo>
                    <a:pt x="1430713" y="549827"/>
                  </a:lnTo>
                  <a:lnTo>
                    <a:pt x="1430717" y="565108"/>
                  </a:lnTo>
                  <a:lnTo>
                    <a:pt x="1430886" y="476904"/>
                  </a:lnTo>
                  <a:lnTo>
                    <a:pt x="1431012" y="739565"/>
                  </a:lnTo>
                  <a:lnTo>
                    <a:pt x="1431433" y="520479"/>
                  </a:lnTo>
                  <a:lnTo>
                    <a:pt x="1431437" y="493816"/>
                  </a:lnTo>
                  <a:lnTo>
                    <a:pt x="1432017" y="758139"/>
                  </a:lnTo>
                  <a:lnTo>
                    <a:pt x="1432087" y="397841"/>
                  </a:lnTo>
                  <a:lnTo>
                    <a:pt x="1432150" y="489812"/>
                  </a:lnTo>
                  <a:lnTo>
                    <a:pt x="1432154" y="499867"/>
                  </a:lnTo>
                  <a:lnTo>
                    <a:pt x="1432322" y="378086"/>
                  </a:lnTo>
                  <a:lnTo>
                    <a:pt x="1432345" y="683242"/>
                  </a:lnTo>
                  <a:lnTo>
                    <a:pt x="1432872" y="534972"/>
                  </a:lnTo>
                  <a:lnTo>
                    <a:pt x="1432876" y="529923"/>
                  </a:lnTo>
                  <a:lnTo>
                    <a:pt x="1432883" y="483233"/>
                  </a:lnTo>
                  <a:lnTo>
                    <a:pt x="1433540" y="671189"/>
                  </a:lnTo>
                  <a:lnTo>
                    <a:pt x="1433591" y="618174"/>
                  </a:lnTo>
                  <a:lnTo>
                    <a:pt x="1433595" y="585904"/>
                  </a:lnTo>
                  <a:lnTo>
                    <a:pt x="1433807" y="792508"/>
                  </a:lnTo>
                  <a:lnTo>
                    <a:pt x="1434283" y="491540"/>
                  </a:lnTo>
                  <a:lnTo>
                    <a:pt x="1434314" y="579190"/>
                  </a:lnTo>
                  <a:lnTo>
                    <a:pt x="1434318" y="529936"/>
                  </a:lnTo>
                  <a:lnTo>
                    <a:pt x="1434723" y="709877"/>
                  </a:lnTo>
                  <a:lnTo>
                    <a:pt x="1434912" y="405464"/>
                  </a:lnTo>
                  <a:lnTo>
                    <a:pt x="1435035" y="562977"/>
                  </a:lnTo>
                  <a:lnTo>
                    <a:pt x="1435038" y="463998"/>
                  </a:lnTo>
                  <a:lnTo>
                    <a:pt x="1435050" y="701067"/>
                  </a:lnTo>
                  <a:lnTo>
                    <a:pt x="1435687" y="359474"/>
                  </a:lnTo>
                  <a:lnTo>
                    <a:pt x="1435752" y="459647"/>
                  </a:lnTo>
                  <a:lnTo>
                    <a:pt x="1435756" y="491908"/>
                  </a:lnTo>
                  <a:lnTo>
                    <a:pt x="1435863" y="382606"/>
                  </a:lnTo>
                  <a:lnTo>
                    <a:pt x="1436196" y="727657"/>
                  </a:lnTo>
                  <a:lnTo>
                    <a:pt x="1436474" y="522921"/>
                  </a:lnTo>
                  <a:lnTo>
                    <a:pt x="1436478" y="566790"/>
                  </a:lnTo>
                  <a:lnTo>
                    <a:pt x="1436916" y="716462"/>
                  </a:lnTo>
                  <a:lnTo>
                    <a:pt x="1437098" y="444616"/>
                  </a:lnTo>
                  <a:lnTo>
                    <a:pt x="1437193" y="493496"/>
                  </a:lnTo>
                  <a:lnTo>
                    <a:pt x="1437197" y="512918"/>
                  </a:lnTo>
                  <a:lnTo>
                    <a:pt x="1437356" y="370086"/>
                  </a:lnTo>
                  <a:lnTo>
                    <a:pt x="1437856" y="729552"/>
                  </a:lnTo>
                  <a:lnTo>
                    <a:pt x="1437913" y="465414"/>
                  </a:lnTo>
                  <a:lnTo>
                    <a:pt x="1437917" y="579215"/>
                  </a:lnTo>
                  <a:lnTo>
                    <a:pt x="1438200" y="687917"/>
                  </a:lnTo>
                  <a:lnTo>
                    <a:pt x="1438502" y="387345"/>
                  </a:lnTo>
                  <a:lnTo>
                    <a:pt x="1438634" y="483614"/>
                  </a:lnTo>
                  <a:lnTo>
                    <a:pt x="1438637" y="524037"/>
                  </a:lnTo>
                  <a:lnTo>
                    <a:pt x="1439017" y="423142"/>
                  </a:lnTo>
                  <a:lnTo>
                    <a:pt x="1439332" y="697808"/>
                  </a:lnTo>
                  <a:lnTo>
                    <a:pt x="1439355" y="533301"/>
                  </a:lnTo>
                  <a:lnTo>
                    <a:pt x="1439359" y="492968"/>
                  </a:lnTo>
                  <a:lnTo>
                    <a:pt x="1439467" y="431665"/>
                  </a:lnTo>
                  <a:lnTo>
                    <a:pt x="1440032" y="750126"/>
                  </a:lnTo>
                  <a:lnTo>
                    <a:pt x="1440077" y="589068"/>
                  </a:lnTo>
                  <a:lnTo>
                    <a:pt x="1440081" y="493773"/>
                  </a:lnTo>
                  <a:lnTo>
                    <a:pt x="1440405" y="703799"/>
                  </a:lnTo>
                  <a:lnTo>
                    <a:pt x="1440684" y="431742"/>
                  </a:lnTo>
                  <a:lnTo>
                    <a:pt x="1440796" y="517893"/>
                  </a:lnTo>
                  <a:lnTo>
                    <a:pt x="1440800" y="503398"/>
                  </a:lnTo>
                  <a:lnTo>
                    <a:pt x="1441093" y="416592"/>
                  </a:lnTo>
                  <a:lnTo>
                    <a:pt x="1441434" y="671640"/>
                  </a:lnTo>
                  <a:lnTo>
                    <a:pt x="1441515" y="550365"/>
                  </a:lnTo>
                  <a:lnTo>
                    <a:pt x="1441519" y="525736"/>
                  </a:lnTo>
                  <a:lnTo>
                    <a:pt x="1441675" y="427105"/>
                  </a:lnTo>
                  <a:lnTo>
                    <a:pt x="1442210" y="700114"/>
                  </a:lnTo>
                  <a:lnTo>
                    <a:pt x="1442236" y="578852"/>
                  </a:lnTo>
                  <a:lnTo>
                    <a:pt x="1442239" y="474136"/>
                  </a:lnTo>
                  <a:lnTo>
                    <a:pt x="1442505" y="378800"/>
                  </a:lnTo>
                  <a:lnTo>
                    <a:pt x="1442692" y="735591"/>
                  </a:lnTo>
                  <a:lnTo>
                    <a:pt x="1442957" y="515996"/>
                  </a:lnTo>
                  <a:lnTo>
                    <a:pt x="1442961" y="606790"/>
                  </a:lnTo>
                  <a:lnTo>
                    <a:pt x="1443027" y="446378"/>
                  </a:lnTo>
                  <a:lnTo>
                    <a:pt x="1443609" y="788059"/>
                  </a:lnTo>
                  <a:lnTo>
                    <a:pt x="1443678" y="574390"/>
                  </a:lnTo>
                  <a:lnTo>
                    <a:pt x="1443682" y="580095"/>
                  </a:lnTo>
                  <a:lnTo>
                    <a:pt x="1443704" y="766772"/>
                  </a:lnTo>
                  <a:lnTo>
                    <a:pt x="1444106" y="371164"/>
                  </a:lnTo>
                  <a:lnTo>
                    <a:pt x="1444397" y="494178"/>
                  </a:lnTo>
                  <a:lnTo>
                    <a:pt x="1444401" y="529313"/>
                  </a:lnTo>
                  <a:lnTo>
                    <a:pt x="1444539" y="710587"/>
                  </a:lnTo>
                  <a:lnTo>
                    <a:pt x="1445007" y="327254"/>
                  </a:lnTo>
                  <a:lnTo>
                    <a:pt x="1445116" y="494305"/>
                  </a:lnTo>
                  <a:lnTo>
                    <a:pt x="1445120" y="413923"/>
                  </a:lnTo>
                  <a:lnTo>
                    <a:pt x="1445127" y="379787"/>
                  </a:lnTo>
                  <a:lnTo>
                    <a:pt x="1445247" y="693351"/>
                  </a:lnTo>
                  <a:lnTo>
                    <a:pt x="1445840" y="621571"/>
                  </a:lnTo>
                  <a:lnTo>
                    <a:pt x="1445843" y="549491"/>
                  </a:lnTo>
                  <a:lnTo>
                    <a:pt x="1446038" y="791498"/>
                  </a:lnTo>
                  <a:lnTo>
                    <a:pt x="1446290" y="437557"/>
                  </a:lnTo>
                  <a:lnTo>
                    <a:pt x="1446560" y="511328"/>
                  </a:lnTo>
                  <a:lnTo>
                    <a:pt x="1446563" y="755544"/>
                  </a:lnTo>
                  <a:lnTo>
                    <a:pt x="1446944" y="497108"/>
                  </a:lnTo>
                  <a:lnTo>
                    <a:pt x="1447202" y="820527"/>
                  </a:lnTo>
                  <a:lnTo>
                    <a:pt x="1447277" y="728406"/>
                  </a:lnTo>
                  <a:lnTo>
                    <a:pt x="1447281" y="584983"/>
                  </a:lnTo>
                  <a:lnTo>
                    <a:pt x="1447320" y="843462"/>
                  </a:lnTo>
                  <a:lnTo>
                    <a:pt x="1447520" y="522258"/>
                  </a:lnTo>
                  <a:lnTo>
                    <a:pt x="1447998" y="627943"/>
                  </a:lnTo>
                  <a:lnTo>
                    <a:pt x="1448002" y="620228"/>
                  </a:lnTo>
                  <a:lnTo>
                    <a:pt x="1448105" y="802647"/>
                  </a:lnTo>
                  <a:lnTo>
                    <a:pt x="1448230" y="497877"/>
                  </a:lnTo>
                  <a:lnTo>
                    <a:pt x="1448721" y="525043"/>
                  </a:lnTo>
                  <a:lnTo>
                    <a:pt x="1448724" y="562241"/>
                  </a:lnTo>
                  <a:lnTo>
                    <a:pt x="1448944" y="422509"/>
                  </a:lnTo>
                  <a:lnTo>
                    <a:pt x="1449259" y="759962"/>
                  </a:lnTo>
                  <a:lnTo>
                    <a:pt x="1449439" y="641173"/>
                  </a:lnTo>
                  <a:lnTo>
                    <a:pt x="1449443" y="619631"/>
                  </a:lnTo>
                  <a:lnTo>
                    <a:pt x="1449598" y="860592"/>
                  </a:lnTo>
                  <a:lnTo>
                    <a:pt x="1449644" y="541740"/>
                  </a:lnTo>
                  <a:lnTo>
                    <a:pt x="1450159" y="587073"/>
                  </a:lnTo>
                  <a:lnTo>
                    <a:pt x="1450162" y="665169"/>
                  </a:lnTo>
                  <a:lnTo>
                    <a:pt x="1450405" y="841036"/>
                  </a:lnTo>
                  <a:lnTo>
                    <a:pt x="1450774" y="534915"/>
                  </a:lnTo>
                  <a:lnTo>
                    <a:pt x="1450879" y="621197"/>
                  </a:lnTo>
                  <a:lnTo>
                    <a:pt x="1450882" y="604586"/>
                  </a:lnTo>
                  <a:lnTo>
                    <a:pt x="1451407" y="537182"/>
                  </a:lnTo>
                  <a:lnTo>
                    <a:pt x="1451561" y="865296"/>
                  </a:lnTo>
                  <a:lnTo>
                    <a:pt x="1451599" y="633178"/>
                  </a:lnTo>
                  <a:lnTo>
                    <a:pt x="1451602" y="674205"/>
                  </a:lnTo>
                  <a:lnTo>
                    <a:pt x="1451735" y="553923"/>
                  </a:lnTo>
                  <a:lnTo>
                    <a:pt x="1452139" y="807534"/>
                  </a:lnTo>
                  <a:lnTo>
                    <a:pt x="1452320" y="645975"/>
                  </a:lnTo>
                  <a:lnTo>
                    <a:pt x="1452323" y="668028"/>
                  </a:lnTo>
                  <a:lnTo>
                    <a:pt x="1452664" y="552703"/>
                  </a:lnTo>
                  <a:lnTo>
                    <a:pt x="1452982" y="820245"/>
                  </a:lnTo>
                  <a:lnTo>
                    <a:pt x="1453041" y="639316"/>
                  </a:lnTo>
                  <a:lnTo>
                    <a:pt x="1453045" y="656112"/>
                  </a:lnTo>
                  <a:lnTo>
                    <a:pt x="1453100" y="872409"/>
                  </a:lnTo>
                  <a:lnTo>
                    <a:pt x="1453677" y="550900"/>
                  </a:lnTo>
                  <a:lnTo>
                    <a:pt x="1453763" y="663311"/>
                  </a:lnTo>
                  <a:lnTo>
                    <a:pt x="1453766" y="629706"/>
                  </a:lnTo>
                  <a:lnTo>
                    <a:pt x="1453907" y="557122"/>
                  </a:lnTo>
                  <a:lnTo>
                    <a:pt x="1454159" y="814350"/>
                  </a:lnTo>
                  <a:lnTo>
                    <a:pt x="1454481" y="580693"/>
                  </a:lnTo>
                  <a:lnTo>
                    <a:pt x="1454485" y="614914"/>
                  </a:lnTo>
                  <a:lnTo>
                    <a:pt x="1454663" y="548965"/>
                  </a:lnTo>
                  <a:lnTo>
                    <a:pt x="1454958" y="861079"/>
                  </a:lnTo>
                  <a:lnTo>
                    <a:pt x="1455201" y="572520"/>
                  </a:lnTo>
                  <a:lnTo>
                    <a:pt x="1455204" y="639119"/>
                  </a:lnTo>
                  <a:lnTo>
                    <a:pt x="1455377" y="603029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174" y="1101468"/>
              <a:ext cx="1455420" cy="984885"/>
            </a:xfrm>
            <a:custGeom>
              <a:avLst/>
              <a:gdLst/>
              <a:ahLst/>
              <a:cxnLst/>
              <a:rect l="l" t="t" r="r" b="b"/>
              <a:pathLst>
                <a:path w="1455420" h="984885">
                  <a:moveTo>
                    <a:pt x="0" y="433470"/>
                  </a:moveTo>
                  <a:lnTo>
                    <a:pt x="173" y="433825"/>
                  </a:lnTo>
                  <a:lnTo>
                    <a:pt x="16455" y="425758"/>
                  </a:lnTo>
                  <a:lnTo>
                    <a:pt x="31320" y="456479"/>
                  </a:lnTo>
                  <a:lnTo>
                    <a:pt x="44994" y="328243"/>
                  </a:lnTo>
                  <a:lnTo>
                    <a:pt x="57654" y="393150"/>
                  </a:lnTo>
                  <a:lnTo>
                    <a:pt x="69441" y="441409"/>
                  </a:lnTo>
                  <a:lnTo>
                    <a:pt x="80466" y="301929"/>
                  </a:lnTo>
                  <a:lnTo>
                    <a:pt x="90823" y="458680"/>
                  </a:lnTo>
                  <a:lnTo>
                    <a:pt x="100587" y="353586"/>
                  </a:lnTo>
                  <a:lnTo>
                    <a:pt x="109824" y="325392"/>
                  </a:lnTo>
                  <a:lnTo>
                    <a:pt x="118587" y="346627"/>
                  </a:lnTo>
                  <a:lnTo>
                    <a:pt x="126922" y="387402"/>
                  </a:lnTo>
                  <a:lnTo>
                    <a:pt x="134869" y="402174"/>
                  </a:lnTo>
                  <a:lnTo>
                    <a:pt x="142463" y="446226"/>
                  </a:lnTo>
                  <a:lnTo>
                    <a:pt x="149733" y="470658"/>
                  </a:lnTo>
                  <a:lnTo>
                    <a:pt x="156707" y="353449"/>
                  </a:lnTo>
                  <a:lnTo>
                    <a:pt x="163407" y="333755"/>
                  </a:lnTo>
                  <a:lnTo>
                    <a:pt x="169855" y="365032"/>
                  </a:lnTo>
                  <a:lnTo>
                    <a:pt x="176068" y="409168"/>
                  </a:lnTo>
                  <a:lnTo>
                    <a:pt x="182062" y="328574"/>
                  </a:lnTo>
                  <a:lnTo>
                    <a:pt x="187854" y="410143"/>
                  </a:lnTo>
                  <a:lnTo>
                    <a:pt x="193456" y="371643"/>
                  </a:lnTo>
                  <a:lnTo>
                    <a:pt x="198879" y="351076"/>
                  </a:lnTo>
                  <a:lnTo>
                    <a:pt x="204136" y="314574"/>
                  </a:lnTo>
                  <a:lnTo>
                    <a:pt x="209236" y="301766"/>
                  </a:lnTo>
                  <a:lnTo>
                    <a:pt x="214188" y="310414"/>
                  </a:lnTo>
                  <a:lnTo>
                    <a:pt x="219001" y="429442"/>
                  </a:lnTo>
                  <a:lnTo>
                    <a:pt x="223682" y="327887"/>
                  </a:lnTo>
                  <a:lnTo>
                    <a:pt x="228237" y="406129"/>
                  </a:lnTo>
                  <a:lnTo>
                    <a:pt x="232675" y="334416"/>
                  </a:lnTo>
                  <a:lnTo>
                    <a:pt x="237000" y="350944"/>
                  </a:lnTo>
                  <a:lnTo>
                    <a:pt x="241218" y="319091"/>
                  </a:lnTo>
                  <a:lnTo>
                    <a:pt x="245335" y="328941"/>
                  </a:lnTo>
                  <a:lnTo>
                    <a:pt x="249355" y="443047"/>
                  </a:lnTo>
                  <a:lnTo>
                    <a:pt x="253282" y="357935"/>
                  </a:lnTo>
                  <a:lnTo>
                    <a:pt x="257121" y="319136"/>
                  </a:lnTo>
                  <a:lnTo>
                    <a:pt x="260876" y="337971"/>
                  </a:lnTo>
                  <a:lnTo>
                    <a:pt x="264550" y="397390"/>
                  </a:lnTo>
                  <a:lnTo>
                    <a:pt x="268147" y="280495"/>
                  </a:lnTo>
                  <a:lnTo>
                    <a:pt x="271669" y="308313"/>
                  </a:lnTo>
                  <a:lnTo>
                    <a:pt x="275121" y="330779"/>
                  </a:lnTo>
                  <a:lnTo>
                    <a:pt x="278504" y="342088"/>
                  </a:lnTo>
                  <a:lnTo>
                    <a:pt x="281821" y="328659"/>
                  </a:lnTo>
                  <a:lnTo>
                    <a:pt x="285075" y="411450"/>
                  </a:lnTo>
                  <a:lnTo>
                    <a:pt x="288268" y="352595"/>
                  </a:lnTo>
                  <a:lnTo>
                    <a:pt x="291403" y="347181"/>
                  </a:lnTo>
                  <a:lnTo>
                    <a:pt x="294481" y="288058"/>
                  </a:lnTo>
                  <a:lnTo>
                    <a:pt x="297505" y="432366"/>
                  </a:lnTo>
                  <a:lnTo>
                    <a:pt x="300476" y="374274"/>
                  </a:lnTo>
                  <a:lnTo>
                    <a:pt x="303396" y="332312"/>
                  </a:lnTo>
                  <a:lnTo>
                    <a:pt x="306268" y="250942"/>
                  </a:lnTo>
                  <a:lnTo>
                    <a:pt x="309091" y="264374"/>
                  </a:lnTo>
                  <a:lnTo>
                    <a:pt x="311869" y="455164"/>
                  </a:lnTo>
                  <a:lnTo>
                    <a:pt x="314603" y="272375"/>
                  </a:lnTo>
                  <a:lnTo>
                    <a:pt x="317293" y="327615"/>
                  </a:lnTo>
                  <a:lnTo>
                    <a:pt x="319942" y="295216"/>
                  </a:lnTo>
                  <a:lnTo>
                    <a:pt x="322550" y="316562"/>
                  </a:lnTo>
                  <a:lnTo>
                    <a:pt x="325119" y="337290"/>
                  </a:lnTo>
                  <a:lnTo>
                    <a:pt x="327650" y="269713"/>
                  </a:lnTo>
                  <a:lnTo>
                    <a:pt x="330144" y="391830"/>
                  </a:lnTo>
                  <a:lnTo>
                    <a:pt x="332602" y="263590"/>
                  </a:lnTo>
                  <a:lnTo>
                    <a:pt x="335025" y="295653"/>
                  </a:lnTo>
                  <a:lnTo>
                    <a:pt x="337414" y="243231"/>
                  </a:lnTo>
                  <a:lnTo>
                    <a:pt x="339771" y="339275"/>
                  </a:lnTo>
                  <a:lnTo>
                    <a:pt x="342095" y="308002"/>
                  </a:lnTo>
                  <a:lnTo>
                    <a:pt x="344388" y="327540"/>
                  </a:lnTo>
                  <a:lnTo>
                    <a:pt x="346651" y="343207"/>
                  </a:lnTo>
                  <a:lnTo>
                    <a:pt x="348884" y="268252"/>
                  </a:lnTo>
                  <a:lnTo>
                    <a:pt x="351088" y="303497"/>
                  </a:lnTo>
                  <a:lnTo>
                    <a:pt x="353265" y="268533"/>
                  </a:lnTo>
                  <a:lnTo>
                    <a:pt x="355414" y="308722"/>
                  </a:lnTo>
                  <a:lnTo>
                    <a:pt x="357536" y="316976"/>
                  </a:lnTo>
                  <a:lnTo>
                    <a:pt x="359632" y="266703"/>
                  </a:lnTo>
                  <a:lnTo>
                    <a:pt x="361703" y="468663"/>
                  </a:lnTo>
                  <a:lnTo>
                    <a:pt x="363749" y="260999"/>
                  </a:lnTo>
                  <a:lnTo>
                    <a:pt x="365770" y="319451"/>
                  </a:lnTo>
                  <a:lnTo>
                    <a:pt x="367768" y="290779"/>
                  </a:lnTo>
                  <a:lnTo>
                    <a:pt x="369743" y="286114"/>
                  </a:lnTo>
                  <a:lnTo>
                    <a:pt x="371696" y="591550"/>
                  </a:lnTo>
                  <a:lnTo>
                    <a:pt x="373626" y="247470"/>
                  </a:lnTo>
                  <a:lnTo>
                    <a:pt x="375535" y="401592"/>
                  </a:lnTo>
                  <a:lnTo>
                    <a:pt x="377423" y="322272"/>
                  </a:lnTo>
                  <a:lnTo>
                    <a:pt x="379290" y="276902"/>
                  </a:lnTo>
                  <a:lnTo>
                    <a:pt x="381137" y="216337"/>
                  </a:lnTo>
                  <a:lnTo>
                    <a:pt x="382964" y="248123"/>
                  </a:lnTo>
                  <a:lnTo>
                    <a:pt x="384772" y="283694"/>
                  </a:lnTo>
                  <a:lnTo>
                    <a:pt x="386560" y="341546"/>
                  </a:lnTo>
                  <a:lnTo>
                    <a:pt x="388331" y="266812"/>
                  </a:lnTo>
                  <a:lnTo>
                    <a:pt x="390083" y="341168"/>
                  </a:lnTo>
                  <a:lnTo>
                    <a:pt x="391817" y="306766"/>
                  </a:lnTo>
                  <a:lnTo>
                    <a:pt x="393534" y="304449"/>
                  </a:lnTo>
                  <a:lnTo>
                    <a:pt x="395234" y="252943"/>
                  </a:lnTo>
                  <a:lnTo>
                    <a:pt x="396917" y="248937"/>
                  </a:lnTo>
                  <a:lnTo>
                    <a:pt x="398584" y="283894"/>
                  </a:lnTo>
                  <a:lnTo>
                    <a:pt x="400234" y="283335"/>
                  </a:lnTo>
                  <a:lnTo>
                    <a:pt x="401869" y="249014"/>
                  </a:lnTo>
                  <a:lnTo>
                    <a:pt x="403489" y="309170"/>
                  </a:lnTo>
                  <a:lnTo>
                    <a:pt x="405093" y="259671"/>
                  </a:lnTo>
                  <a:lnTo>
                    <a:pt x="406682" y="370247"/>
                  </a:lnTo>
                  <a:lnTo>
                    <a:pt x="408256" y="217088"/>
                  </a:lnTo>
                  <a:lnTo>
                    <a:pt x="409816" y="343305"/>
                  </a:lnTo>
                  <a:lnTo>
                    <a:pt x="411362" y="336886"/>
                  </a:lnTo>
                  <a:lnTo>
                    <a:pt x="412895" y="275266"/>
                  </a:lnTo>
                  <a:lnTo>
                    <a:pt x="414413" y="316684"/>
                  </a:lnTo>
                  <a:lnTo>
                    <a:pt x="415918" y="284291"/>
                  </a:lnTo>
                  <a:lnTo>
                    <a:pt x="417410" y="255323"/>
                  </a:lnTo>
                  <a:lnTo>
                    <a:pt x="418889" y="368919"/>
                  </a:lnTo>
                  <a:lnTo>
                    <a:pt x="420356" y="252892"/>
                  </a:lnTo>
                  <a:lnTo>
                    <a:pt x="421810" y="261480"/>
                  </a:lnTo>
                  <a:lnTo>
                    <a:pt x="423251" y="281777"/>
                  </a:lnTo>
                  <a:lnTo>
                    <a:pt x="424681" y="150458"/>
                  </a:lnTo>
                  <a:lnTo>
                    <a:pt x="426099" y="290828"/>
                  </a:lnTo>
                  <a:lnTo>
                    <a:pt x="427505" y="192669"/>
                  </a:lnTo>
                  <a:lnTo>
                    <a:pt x="428899" y="288266"/>
                  </a:lnTo>
                  <a:lnTo>
                    <a:pt x="430283" y="278535"/>
                  </a:lnTo>
                  <a:lnTo>
                    <a:pt x="431655" y="242409"/>
                  </a:lnTo>
                  <a:lnTo>
                    <a:pt x="433016" y="304167"/>
                  </a:lnTo>
                  <a:lnTo>
                    <a:pt x="434366" y="238454"/>
                  </a:lnTo>
                  <a:lnTo>
                    <a:pt x="435706" y="264884"/>
                  </a:lnTo>
                  <a:lnTo>
                    <a:pt x="437036" y="504872"/>
                  </a:lnTo>
                  <a:lnTo>
                    <a:pt x="438355" y="316798"/>
                  </a:lnTo>
                  <a:lnTo>
                    <a:pt x="439664" y="365011"/>
                  </a:lnTo>
                  <a:lnTo>
                    <a:pt x="440963" y="258196"/>
                  </a:lnTo>
                  <a:lnTo>
                    <a:pt x="442253" y="249721"/>
                  </a:lnTo>
                  <a:lnTo>
                    <a:pt x="443532" y="310047"/>
                  </a:lnTo>
                  <a:lnTo>
                    <a:pt x="444802" y="214321"/>
                  </a:lnTo>
                  <a:lnTo>
                    <a:pt x="446063" y="263640"/>
                  </a:lnTo>
                  <a:lnTo>
                    <a:pt x="447315" y="235604"/>
                  </a:lnTo>
                  <a:lnTo>
                    <a:pt x="448557" y="313681"/>
                  </a:lnTo>
                  <a:lnTo>
                    <a:pt x="449791" y="308455"/>
                  </a:lnTo>
                  <a:lnTo>
                    <a:pt x="451015" y="192396"/>
                  </a:lnTo>
                  <a:lnTo>
                    <a:pt x="452231" y="326772"/>
                  </a:lnTo>
                  <a:lnTo>
                    <a:pt x="453438" y="170169"/>
                  </a:lnTo>
                  <a:lnTo>
                    <a:pt x="454637" y="266531"/>
                  </a:lnTo>
                  <a:lnTo>
                    <a:pt x="455828" y="219054"/>
                  </a:lnTo>
                  <a:lnTo>
                    <a:pt x="457010" y="186406"/>
                  </a:lnTo>
                  <a:lnTo>
                    <a:pt x="458184" y="228345"/>
                  </a:lnTo>
                  <a:lnTo>
                    <a:pt x="459350" y="300291"/>
                  </a:lnTo>
                  <a:lnTo>
                    <a:pt x="460509" y="241601"/>
                  </a:lnTo>
                  <a:lnTo>
                    <a:pt x="461659" y="211233"/>
                  </a:lnTo>
                  <a:lnTo>
                    <a:pt x="462802" y="185634"/>
                  </a:lnTo>
                  <a:lnTo>
                    <a:pt x="463937" y="228181"/>
                  </a:lnTo>
                  <a:lnTo>
                    <a:pt x="465064" y="214709"/>
                  </a:lnTo>
                  <a:lnTo>
                    <a:pt x="466185" y="234166"/>
                  </a:lnTo>
                  <a:lnTo>
                    <a:pt x="467298" y="197803"/>
                  </a:lnTo>
                  <a:lnTo>
                    <a:pt x="468403" y="192596"/>
                  </a:lnTo>
                  <a:lnTo>
                    <a:pt x="469502" y="443984"/>
                  </a:lnTo>
                  <a:lnTo>
                    <a:pt x="470593" y="261239"/>
                  </a:lnTo>
                  <a:lnTo>
                    <a:pt x="471678" y="327319"/>
                  </a:lnTo>
                  <a:lnTo>
                    <a:pt x="472756" y="215140"/>
                  </a:lnTo>
                  <a:lnTo>
                    <a:pt x="473827" y="197446"/>
                  </a:lnTo>
                  <a:lnTo>
                    <a:pt x="474891" y="197234"/>
                  </a:lnTo>
                  <a:lnTo>
                    <a:pt x="475949" y="214759"/>
                  </a:lnTo>
                  <a:lnTo>
                    <a:pt x="477001" y="177310"/>
                  </a:lnTo>
                  <a:lnTo>
                    <a:pt x="478045" y="196350"/>
                  </a:lnTo>
                  <a:lnTo>
                    <a:pt x="479084" y="255606"/>
                  </a:lnTo>
                  <a:lnTo>
                    <a:pt x="480116" y="274959"/>
                  </a:lnTo>
                  <a:lnTo>
                    <a:pt x="481142" y="210561"/>
                  </a:lnTo>
                  <a:lnTo>
                    <a:pt x="482162" y="283525"/>
                  </a:lnTo>
                  <a:lnTo>
                    <a:pt x="483176" y="214128"/>
                  </a:lnTo>
                  <a:lnTo>
                    <a:pt x="484184" y="350478"/>
                  </a:lnTo>
                  <a:lnTo>
                    <a:pt x="485186" y="252242"/>
                  </a:lnTo>
                  <a:lnTo>
                    <a:pt x="486182" y="261681"/>
                  </a:lnTo>
                  <a:lnTo>
                    <a:pt x="487172" y="157530"/>
                  </a:lnTo>
                  <a:lnTo>
                    <a:pt x="488157" y="202029"/>
                  </a:lnTo>
                  <a:lnTo>
                    <a:pt x="489136" y="201144"/>
                  </a:lnTo>
                  <a:lnTo>
                    <a:pt x="490109" y="203300"/>
                  </a:lnTo>
                  <a:lnTo>
                    <a:pt x="491077" y="194795"/>
                  </a:lnTo>
                  <a:lnTo>
                    <a:pt x="492040" y="175752"/>
                  </a:lnTo>
                  <a:lnTo>
                    <a:pt x="492997" y="231120"/>
                  </a:lnTo>
                  <a:lnTo>
                    <a:pt x="493949" y="306562"/>
                  </a:lnTo>
                  <a:lnTo>
                    <a:pt x="494895" y="245439"/>
                  </a:lnTo>
                  <a:lnTo>
                    <a:pt x="495836" y="114723"/>
                  </a:lnTo>
                  <a:lnTo>
                    <a:pt x="496772" y="171052"/>
                  </a:lnTo>
                  <a:lnTo>
                    <a:pt x="497703" y="142985"/>
                  </a:lnTo>
                  <a:lnTo>
                    <a:pt x="498629" y="106870"/>
                  </a:lnTo>
                  <a:lnTo>
                    <a:pt x="499550" y="133802"/>
                  </a:lnTo>
                  <a:lnTo>
                    <a:pt x="500466" y="169482"/>
                  </a:lnTo>
                  <a:lnTo>
                    <a:pt x="501377" y="182971"/>
                  </a:lnTo>
                  <a:lnTo>
                    <a:pt x="502284" y="118619"/>
                  </a:lnTo>
                  <a:lnTo>
                    <a:pt x="503185" y="188560"/>
                  </a:lnTo>
                  <a:lnTo>
                    <a:pt x="504082" y="244355"/>
                  </a:lnTo>
                  <a:lnTo>
                    <a:pt x="504974" y="204366"/>
                  </a:lnTo>
                  <a:lnTo>
                    <a:pt x="505861" y="197057"/>
                  </a:lnTo>
                  <a:lnTo>
                    <a:pt x="506744" y="122069"/>
                  </a:lnTo>
                  <a:lnTo>
                    <a:pt x="507622" y="127164"/>
                  </a:lnTo>
                  <a:lnTo>
                    <a:pt x="508496" y="180225"/>
                  </a:lnTo>
                  <a:lnTo>
                    <a:pt x="509366" y="135696"/>
                  </a:lnTo>
                  <a:lnTo>
                    <a:pt x="510231" y="153843"/>
                  </a:lnTo>
                  <a:lnTo>
                    <a:pt x="511091" y="200666"/>
                  </a:lnTo>
                  <a:lnTo>
                    <a:pt x="511948" y="144727"/>
                  </a:lnTo>
                  <a:lnTo>
                    <a:pt x="512800" y="241622"/>
                  </a:lnTo>
                  <a:lnTo>
                    <a:pt x="513648" y="133662"/>
                  </a:lnTo>
                  <a:lnTo>
                    <a:pt x="514491" y="354197"/>
                  </a:lnTo>
                  <a:lnTo>
                    <a:pt x="515331" y="116150"/>
                  </a:lnTo>
                  <a:lnTo>
                    <a:pt x="516166" y="153103"/>
                  </a:lnTo>
                  <a:lnTo>
                    <a:pt x="516997" y="128751"/>
                  </a:lnTo>
                  <a:lnTo>
                    <a:pt x="517825" y="138357"/>
                  </a:lnTo>
                  <a:lnTo>
                    <a:pt x="518648" y="155887"/>
                  </a:lnTo>
                  <a:lnTo>
                    <a:pt x="519467" y="131977"/>
                  </a:lnTo>
                  <a:lnTo>
                    <a:pt x="520283" y="152905"/>
                  </a:lnTo>
                  <a:lnTo>
                    <a:pt x="521094" y="91841"/>
                  </a:lnTo>
                  <a:lnTo>
                    <a:pt x="521902" y="247652"/>
                  </a:lnTo>
                  <a:lnTo>
                    <a:pt x="522706" y="127100"/>
                  </a:lnTo>
                  <a:lnTo>
                    <a:pt x="523506" y="42321"/>
                  </a:lnTo>
                  <a:lnTo>
                    <a:pt x="524302" y="158541"/>
                  </a:lnTo>
                  <a:lnTo>
                    <a:pt x="525095" y="89841"/>
                  </a:lnTo>
                  <a:lnTo>
                    <a:pt x="525884" y="168178"/>
                  </a:lnTo>
                  <a:lnTo>
                    <a:pt x="526670" y="120928"/>
                  </a:lnTo>
                  <a:lnTo>
                    <a:pt x="527452" y="171315"/>
                  </a:lnTo>
                  <a:lnTo>
                    <a:pt x="528230" y="200230"/>
                  </a:lnTo>
                  <a:lnTo>
                    <a:pt x="529005" y="164294"/>
                  </a:lnTo>
                  <a:lnTo>
                    <a:pt x="529776" y="83075"/>
                  </a:lnTo>
                  <a:lnTo>
                    <a:pt x="530544" y="91306"/>
                  </a:lnTo>
                  <a:lnTo>
                    <a:pt x="531308" y="122093"/>
                  </a:lnTo>
                  <a:lnTo>
                    <a:pt x="532069" y="90854"/>
                  </a:lnTo>
                  <a:lnTo>
                    <a:pt x="532827" y="86293"/>
                  </a:lnTo>
                  <a:lnTo>
                    <a:pt x="533581" y="109322"/>
                  </a:lnTo>
                  <a:lnTo>
                    <a:pt x="534332" y="112493"/>
                  </a:lnTo>
                  <a:lnTo>
                    <a:pt x="535079" y="216220"/>
                  </a:lnTo>
                  <a:lnTo>
                    <a:pt x="535824" y="80424"/>
                  </a:lnTo>
                  <a:lnTo>
                    <a:pt x="536565" y="90727"/>
                  </a:lnTo>
                  <a:lnTo>
                    <a:pt x="537303" y="87811"/>
                  </a:lnTo>
                  <a:lnTo>
                    <a:pt x="538038" y="115656"/>
                  </a:lnTo>
                  <a:lnTo>
                    <a:pt x="538769" y="118384"/>
                  </a:lnTo>
                  <a:lnTo>
                    <a:pt x="539498" y="71504"/>
                  </a:lnTo>
                  <a:lnTo>
                    <a:pt x="540223" y="75112"/>
                  </a:lnTo>
                  <a:lnTo>
                    <a:pt x="540946" y="91027"/>
                  </a:lnTo>
                  <a:lnTo>
                    <a:pt x="541665" y="220712"/>
                  </a:lnTo>
                  <a:lnTo>
                    <a:pt x="542381" y="120932"/>
                  </a:lnTo>
                  <a:lnTo>
                    <a:pt x="543095" y="145945"/>
                  </a:lnTo>
                  <a:lnTo>
                    <a:pt x="543805" y="60203"/>
                  </a:lnTo>
                  <a:lnTo>
                    <a:pt x="544512" y="67618"/>
                  </a:lnTo>
                  <a:lnTo>
                    <a:pt x="545217" y="89568"/>
                  </a:lnTo>
                  <a:lnTo>
                    <a:pt x="545918" y="98007"/>
                  </a:lnTo>
                  <a:lnTo>
                    <a:pt x="546617" y="73397"/>
                  </a:lnTo>
                  <a:lnTo>
                    <a:pt x="547313" y="56343"/>
                  </a:lnTo>
                  <a:lnTo>
                    <a:pt x="548006" y="169280"/>
                  </a:lnTo>
                  <a:lnTo>
                    <a:pt x="548696" y="219495"/>
                  </a:lnTo>
                  <a:lnTo>
                    <a:pt x="549384" y="0"/>
                  </a:lnTo>
                  <a:lnTo>
                    <a:pt x="550068" y="82289"/>
                  </a:lnTo>
                  <a:lnTo>
                    <a:pt x="550750" y="110225"/>
                  </a:lnTo>
                  <a:lnTo>
                    <a:pt x="551430" y="116727"/>
                  </a:lnTo>
                  <a:lnTo>
                    <a:pt x="552106" y="69790"/>
                  </a:lnTo>
                  <a:lnTo>
                    <a:pt x="552780" y="59416"/>
                  </a:lnTo>
                  <a:lnTo>
                    <a:pt x="553451" y="92893"/>
                  </a:lnTo>
                  <a:lnTo>
                    <a:pt x="554120" y="95616"/>
                  </a:lnTo>
                  <a:lnTo>
                    <a:pt x="554786" y="93577"/>
                  </a:lnTo>
                  <a:lnTo>
                    <a:pt x="555449" y="82301"/>
                  </a:lnTo>
                  <a:lnTo>
                    <a:pt x="556110" y="67839"/>
                  </a:lnTo>
                  <a:lnTo>
                    <a:pt x="556768" y="52161"/>
                  </a:lnTo>
                  <a:lnTo>
                    <a:pt x="557424" y="100455"/>
                  </a:lnTo>
                  <a:lnTo>
                    <a:pt x="558078" y="59650"/>
                  </a:lnTo>
                  <a:lnTo>
                    <a:pt x="558728" y="80516"/>
                  </a:lnTo>
                  <a:lnTo>
                    <a:pt x="559377" y="153744"/>
                  </a:lnTo>
                  <a:lnTo>
                    <a:pt x="560023" y="79967"/>
                  </a:lnTo>
                  <a:lnTo>
                    <a:pt x="560666" y="142313"/>
                  </a:lnTo>
                  <a:lnTo>
                    <a:pt x="561307" y="174257"/>
                  </a:lnTo>
                  <a:lnTo>
                    <a:pt x="561946" y="106888"/>
                  </a:lnTo>
                  <a:lnTo>
                    <a:pt x="562582" y="163135"/>
                  </a:lnTo>
                  <a:lnTo>
                    <a:pt x="563216" y="72021"/>
                  </a:lnTo>
                  <a:lnTo>
                    <a:pt x="563847" y="79611"/>
                  </a:lnTo>
                  <a:lnTo>
                    <a:pt x="564477" y="154962"/>
                  </a:lnTo>
                  <a:lnTo>
                    <a:pt x="565104" y="143245"/>
                  </a:lnTo>
                  <a:lnTo>
                    <a:pt x="565728" y="118013"/>
                  </a:lnTo>
                  <a:lnTo>
                    <a:pt x="566351" y="100876"/>
                  </a:lnTo>
                  <a:lnTo>
                    <a:pt x="566971" y="133895"/>
                  </a:lnTo>
                  <a:lnTo>
                    <a:pt x="567588" y="76008"/>
                  </a:lnTo>
                  <a:lnTo>
                    <a:pt x="568204" y="52798"/>
                  </a:lnTo>
                  <a:lnTo>
                    <a:pt x="568818" y="161956"/>
                  </a:lnTo>
                  <a:lnTo>
                    <a:pt x="569429" y="170566"/>
                  </a:lnTo>
                  <a:lnTo>
                    <a:pt x="570038" y="156412"/>
                  </a:lnTo>
                  <a:lnTo>
                    <a:pt x="570645" y="95037"/>
                  </a:lnTo>
                  <a:lnTo>
                    <a:pt x="571249" y="192487"/>
                  </a:lnTo>
                  <a:lnTo>
                    <a:pt x="571852" y="120088"/>
                  </a:lnTo>
                  <a:lnTo>
                    <a:pt x="572452" y="126120"/>
                  </a:lnTo>
                  <a:lnTo>
                    <a:pt x="573051" y="148889"/>
                  </a:lnTo>
                  <a:lnTo>
                    <a:pt x="573647" y="99196"/>
                  </a:lnTo>
                  <a:lnTo>
                    <a:pt x="574241" y="74312"/>
                  </a:lnTo>
                  <a:lnTo>
                    <a:pt x="574833" y="196641"/>
                  </a:lnTo>
                  <a:lnTo>
                    <a:pt x="575424" y="167603"/>
                  </a:lnTo>
                  <a:lnTo>
                    <a:pt x="576012" y="162355"/>
                  </a:lnTo>
                  <a:lnTo>
                    <a:pt x="576598" y="158152"/>
                  </a:lnTo>
                  <a:lnTo>
                    <a:pt x="577182" y="302234"/>
                  </a:lnTo>
                  <a:lnTo>
                    <a:pt x="577764" y="155700"/>
                  </a:lnTo>
                  <a:lnTo>
                    <a:pt x="578344" y="79967"/>
                  </a:lnTo>
                  <a:lnTo>
                    <a:pt x="578922" y="224776"/>
                  </a:lnTo>
                  <a:lnTo>
                    <a:pt x="579498" y="118910"/>
                  </a:lnTo>
                  <a:lnTo>
                    <a:pt x="580072" y="209318"/>
                  </a:lnTo>
                  <a:lnTo>
                    <a:pt x="580645" y="83503"/>
                  </a:lnTo>
                  <a:lnTo>
                    <a:pt x="581215" y="154012"/>
                  </a:lnTo>
                  <a:lnTo>
                    <a:pt x="581784" y="169134"/>
                  </a:lnTo>
                  <a:lnTo>
                    <a:pt x="582350" y="122732"/>
                  </a:lnTo>
                  <a:lnTo>
                    <a:pt x="582915" y="149763"/>
                  </a:lnTo>
                  <a:lnTo>
                    <a:pt x="583478" y="157113"/>
                  </a:lnTo>
                  <a:lnTo>
                    <a:pt x="584039" y="129125"/>
                  </a:lnTo>
                  <a:lnTo>
                    <a:pt x="584598" y="174109"/>
                  </a:lnTo>
                  <a:lnTo>
                    <a:pt x="585155" y="108728"/>
                  </a:lnTo>
                  <a:lnTo>
                    <a:pt x="585711" y="155093"/>
                  </a:lnTo>
                  <a:lnTo>
                    <a:pt x="586265" y="200809"/>
                  </a:lnTo>
                  <a:lnTo>
                    <a:pt x="586817" y="143794"/>
                  </a:lnTo>
                  <a:lnTo>
                    <a:pt x="587367" y="226795"/>
                  </a:lnTo>
                  <a:lnTo>
                    <a:pt x="587915" y="150192"/>
                  </a:lnTo>
                  <a:lnTo>
                    <a:pt x="588462" y="151820"/>
                  </a:lnTo>
                  <a:lnTo>
                    <a:pt x="589007" y="144540"/>
                  </a:lnTo>
                  <a:lnTo>
                    <a:pt x="589550" y="146147"/>
                  </a:lnTo>
                  <a:lnTo>
                    <a:pt x="590092" y="169117"/>
                  </a:lnTo>
                  <a:lnTo>
                    <a:pt x="590631" y="180802"/>
                  </a:lnTo>
                  <a:lnTo>
                    <a:pt x="591169" y="184603"/>
                  </a:lnTo>
                  <a:lnTo>
                    <a:pt x="591706" y="240017"/>
                  </a:lnTo>
                  <a:lnTo>
                    <a:pt x="592241" y="152531"/>
                  </a:lnTo>
                  <a:lnTo>
                    <a:pt x="592774" y="276953"/>
                  </a:lnTo>
                  <a:lnTo>
                    <a:pt x="593305" y="203469"/>
                  </a:lnTo>
                  <a:lnTo>
                    <a:pt x="593835" y="220373"/>
                  </a:lnTo>
                  <a:lnTo>
                    <a:pt x="594363" y="112517"/>
                  </a:lnTo>
                  <a:lnTo>
                    <a:pt x="594889" y="219636"/>
                  </a:lnTo>
                  <a:lnTo>
                    <a:pt x="595414" y="165516"/>
                  </a:lnTo>
                  <a:lnTo>
                    <a:pt x="595937" y="138026"/>
                  </a:lnTo>
                  <a:lnTo>
                    <a:pt x="596459" y="157285"/>
                  </a:lnTo>
                  <a:lnTo>
                    <a:pt x="596979" y="204946"/>
                  </a:lnTo>
                  <a:lnTo>
                    <a:pt x="597497" y="124923"/>
                  </a:lnTo>
                  <a:lnTo>
                    <a:pt x="598014" y="143131"/>
                  </a:lnTo>
                  <a:lnTo>
                    <a:pt x="598530" y="113315"/>
                  </a:lnTo>
                  <a:lnTo>
                    <a:pt x="599043" y="155520"/>
                  </a:lnTo>
                  <a:lnTo>
                    <a:pt x="599556" y="229241"/>
                  </a:lnTo>
                  <a:lnTo>
                    <a:pt x="600066" y="279738"/>
                  </a:lnTo>
                  <a:lnTo>
                    <a:pt x="600576" y="163615"/>
                  </a:lnTo>
                  <a:lnTo>
                    <a:pt x="601083" y="290623"/>
                  </a:lnTo>
                  <a:lnTo>
                    <a:pt x="601589" y="148457"/>
                  </a:lnTo>
                  <a:lnTo>
                    <a:pt x="602094" y="180138"/>
                  </a:lnTo>
                  <a:lnTo>
                    <a:pt x="602597" y="201325"/>
                  </a:lnTo>
                  <a:lnTo>
                    <a:pt x="603099" y="253712"/>
                  </a:lnTo>
                  <a:lnTo>
                    <a:pt x="603599" y="344427"/>
                  </a:lnTo>
                  <a:lnTo>
                    <a:pt x="604098" y="147298"/>
                  </a:lnTo>
                  <a:lnTo>
                    <a:pt x="604595" y="227602"/>
                  </a:lnTo>
                  <a:lnTo>
                    <a:pt x="605091" y="177818"/>
                  </a:lnTo>
                  <a:lnTo>
                    <a:pt x="605586" y="186255"/>
                  </a:lnTo>
                  <a:lnTo>
                    <a:pt x="606079" y="125063"/>
                  </a:lnTo>
                  <a:lnTo>
                    <a:pt x="606570" y="147794"/>
                  </a:lnTo>
                  <a:lnTo>
                    <a:pt x="607061" y="205464"/>
                  </a:lnTo>
                  <a:lnTo>
                    <a:pt x="607549" y="150821"/>
                  </a:lnTo>
                  <a:lnTo>
                    <a:pt x="608037" y="215142"/>
                  </a:lnTo>
                  <a:lnTo>
                    <a:pt x="608523" y="247065"/>
                  </a:lnTo>
                  <a:lnTo>
                    <a:pt x="609007" y="162434"/>
                  </a:lnTo>
                  <a:lnTo>
                    <a:pt x="609491" y="209326"/>
                  </a:lnTo>
                  <a:lnTo>
                    <a:pt x="609973" y="270126"/>
                  </a:lnTo>
                  <a:lnTo>
                    <a:pt x="610453" y="174109"/>
                  </a:lnTo>
                  <a:lnTo>
                    <a:pt x="610932" y="220816"/>
                  </a:lnTo>
                  <a:lnTo>
                    <a:pt x="611410" y="213145"/>
                  </a:lnTo>
                  <a:lnTo>
                    <a:pt x="611887" y="217639"/>
                  </a:lnTo>
                  <a:lnTo>
                    <a:pt x="612362" y="110365"/>
                  </a:lnTo>
                  <a:lnTo>
                    <a:pt x="612836" y="329165"/>
                  </a:lnTo>
                  <a:lnTo>
                    <a:pt x="613308" y="164353"/>
                  </a:lnTo>
                  <a:lnTo>
                    <a:pt x="613780" y="348657"/>
                  </a:lnTo>
                  <a:lnTo>
                    <a:pt x="614250" y="383603"/>
                  </a:lnTo>
                  <a:lnTo>
                    <a:pt x="614718" y="180292"/>
                  </a:lnTo>
                  <a:lnTo>
                    <a:pt x="615186" y="220971"/>
                  </a:lnTo>
                  <a:lnTo>
                    <a:pt x="615652" y="183486"/>
                  </a:lnTo>
                  <a:lnTo>
                    <a:pt x="616117" y="192051"/>
                  </a:lnTo>
                  <a:lnTo>
                    <a:pt x="616580" y="204399"/>
                  </a:lnTo>
                  <a:lnTo>
                    <a:pt x="617043" y="257607"/>
                  </a:lnTo>
                  <a:lnTo>
                    <a:pt x="617504" y="290287"/>
                  </a:lnTo>
                  <a:lnTo>
                    <a:pt x="617964" y="185169"/>
                  </a:lnTo>
                  <a:lnTo>
                    <a:pt x="618422" y="216661"/>
                  </a:lnTo>
                  <a:lnTo>
                    <a:pt x="618880" y="246263"/>
                  </a:lnTo>
                  <a:lnTo>
                    <a:pt x="619336" y="262674"/>
                  </a:lnTo>
                  <a:lnTo>
                    <a:pt x="619791" y="172384"/>
                  </a:lnTo>
                  <a:lnTo>
                    <a:pt x="620244" y="274786"/>
                  </a:lnTo>
                  <a:lnTo>
                    <a:pt x="620697" y="165154"/>
                  </a:lnTo>
                  <a:lnTo>
                    <a:pt x="621148" y="221207"/>
                  </a:lnTo>
                  <a:lnTo>
                    <a:pt x="621598" y="228367"/>
                  </a:lnTo>
                  <a:lnTo>
                    <a:pt x="622047" y="250000"/>
                  </a:lnTo>
                  <a:lnTo>
                    <a:pt x="622495" y="198258"/>
                  </a:lnTo>
                  <a:lnTo>
                    <a:pt x="622942" y="320594"/>
                  </a:lnTo>
                  <a:lnTo>
                    <a:pt x="623387" y="159786"/>
                  </a:lnTo>
                  <a:lnTo>
                    <a:pt x="623832" y="207617"/>
                  </a:lnTo>
                  <a:lnTo>
                    <a:pt x="624275" y="256307"/>
                  </a:lnTo>
                  <a:lnTo>
                    <a:pt x="624717" y="207794"/>
                  </a:lnTo>
                  <a:lnTo>
                    <a:pt x="625158" y="204010"/>
                  </a:lnTo>
                  <a:lnTo>
                    <a:pt x="625597" y="272336"/>
                  </a:lnTo>
                  <a:lnTo>
                    <a:pt x="626036" y="231892"/>
                  </a:lnTo>
                  <a:lnTo>
                    <a:pt x="626473" y="261256"/>
                  </a:lnTo>
                  <a:lnTo>
                    <a:pt x="626910" y="244287"/>
                  </a:lnTo>
                  <a:lnTo>
                    <a:pt x="627345" y="188619"/>
                  </a:lnTo>
                  <a:lnTo>
                    <a:pt x="627779" y="210124"/>
                  </a:lnTo>
                  <a:lnTo>
                    <a:pt x="628212" y="302371"/>
                  </a:lnTo>
                  <a:lnTo>
                    <a:pt x="628644" y="168485"/>
                  </a:lnTo>
                  <a:lnTo>
                    <a:pt x="629075" y="239000"/>
                  </a:lnTo>
                  <a:lnTo>
                    <a:pt x="629505" y="252575"/>
                  </a:lnTo>
                  <a:lnTo>
                    <a:pt x="629933" y="216526"/>
                  </a:lnTo>
                  <a:lnTo>
                    <a:pt x="630361" y="211204"/>
                  </a:lnTo>
                  <a:lnTo>
                    <a:pt x="630788" y="258754"/>
                  </a:lnTo>
                  <a:lnTo>
                    <a:pt x="631213" y="180589"/>
                  </a:lnTo>
                  <a:lnTo>
                    <a:pt x="631638" y="230161"/>
                  </a:lnTo>
                  <a:lnTo>
                    <a:pt x="632061" y="240502"/>
                  </a:lnTo>
                  <a:lnTo>
                    <a:pt x="632483" y="171361"/>
                  </a:lnTo>
                  <a:lnTo>
                    <a:pt x="632905" y="300261"/>
                  </a:lnTo>
                  <a:lnTo>
                    <a:pt x="633325" y="254790"/>
                  </a:lnTo>
                  <a:lnTo>
                    <a:pt x="633744" y="186154"/>
                  </a:lnTo>
                  <a:lnTo>
                    <a:pt x="634162" y="345201"/>
                  </a:lnTo>
                  <a:lnTo>
                    <a:pt x="634579" y="186919"/>
                  </a:lnTo>
                  <a:lnTo>
                    <a:pt x="634996" y="198390"/>
                  </a:lnTo>
                  <a:lnTo>
                    <a:pt x="635411" y="291102"/>
                  </a:lnTo>
                  <a:lnTo>
                    <a:pt x="635825" y="225035"/>
                  </a:lnTo>
                  <a:lnTo>
                    <a:pt x="636238" y="212401"/>
                  </a:lnTo>
                  <a:lnTo>
                    <a:pt x="636650" y="215445"/>
                  </a:lnTo>
                  <a:lnTo>
                    <a:pt x="637061" y="223513"/>
                  </a:lnTo>
                  <a:lnTo>
                    <a:pt x="637472" y="226904"/>
                  </a:lnTo>
                  <a:lnTo>
                    <a:pt x="637881" y="205847"/>
                  </a:lnTo>
                  <a:lnTo>
                    <a:pt x="638289" y="254931"/>
                  </a:lnTo>
                  <a:lnTo>
                    <a:pt x="638696" y="279526"/>
                  </a:lnTo>
                  <a:lnTo>
                    <a:pt x="639102" y="157948"/>
                  </a:lnTo>
                  <a:lnTo>
                    <a:pt x="639508" y="264294"/>
                  </a:lnTo>
                  <a:lnTo>
                    <a:pt x="639912" y="228395"/>
                  </a:lnTo>
                  <a:lnTo>
                    <a:pt x="640315" y="236991"/>
                  </a:lnTo>
                  <a:lnTo>
                    <a:pt x="640718" y="214512"/>
                  </a:lnTo>
                  <a:lnTo>
                    <a:pt x="641119" y="206506"/>
                  </a:lnTo>
                  <a:lnTo>
                    <a:pt x="641520" y="245870"/>
                  </a:lnTo>
                  <a:lnTo>
                    <a:pt x="641920" y="152878"/>
                  </a:lnTo>
                  <a:lnTo>
                    <a:pt x="642318" y="214069"/>
                  </a:lnTo>
                  <a:lnTo>
                    <a:pt x="642716" y="249305"/>
                  </a:lnTo>
                  <a:lnTo>
                    <a:pt x="643113" y="232207"/>
                  </a:lnTo>
                  <a:lnTo>
                    <a:pt x="643509" y="251624"/>
                  </a:lnTo>
                  <a:lnTo>
                    <a:pt x="643904" y="271636"/>
                  </a:lnTo>
                  <a:lnTo>
                    <a:pt x="644298" y="218452"/>
                  </a:lnTo>
                  <a:lnTo>
                    <a:pt x="644691" y="178415"/>
                  </a:lnTo>
                  <a:lnTo>
                    <a:pt x="645083" y="232248"/>
                  </a:lnTo>
                  <a:lnTo>
                    <a:pt x="645475" y="193029"/>
                  </a:lnTo>
                  <a:lnTo>
                    <a:pt x="645865" y="280624"/>
                  </a:lnTo>
                  <a:lnTo>
                    <a:pt x="646255" y="277647"/>
                  </a:lnTo>
                  <a:lnTo>
                    <a:pt x="646643" y="182070"/>
                  </a:lnTo>
                  <a:lnTo>
                    <a:pt x="647031" y="277222"/>
                  </a:lnTo>
                  <a:lnTo>
                    <a:pt x="647418" y="218130"/>
                  </a:lnTo>
                  <a:lnTo>
                    <a:pt x="647804" y="395317"/>
                  </a:lnTo>
                  <a:lnTo>
                    <a:pt x="648189" y="298506"/>
                  </a:lnTo>
                  <a:lnTo>
                    <a:pt x="648574" y="206619"/>
                  </a:lnTo>
                  <a:lnTo>
                    <a:pt x="648957" y="183818"/>
                  </a:lnTo>
                  <a:lnTo>
                    <a:pt x="649340" y="221682"/>
                  </a:lnTo>
                  <a:lnTo>
                    <a:pt x="649722" y="293267"/>
                  </a:lnTo>
                  <a:lnTo>
                    <a:pt x="650102" y="233096"/>
                  </a:lnTo>
                  <a:lnTo>
                    <a:pt x="650483" y="227986"/>
                  </a:lnTo>
                  <a:lnTo>
                    <a:pt x="650862" y="272178"/>
                  </a:lnTo>
                  <a:lnTo>
                    <a:pt x="651240" y="240311"/>
                  </a:lnTo>
                  <a:lnTo>
                    <a:pt x="651618" y="302888"/>
                  </a:lnTo>
                  <a:lnTo>
                    <a:pt x="651994" y="225457"/>
                  </a:lnTo>
                  <a:lnTo>
                    <a:pt x="652370" y="192031"/>
                  </a:lnTo>
                  <a:lnTo>
                    <a:pt x="652745" y="338150"/>
                  </a:lnTo>
                  <a:lnTo>
                    <a:pt x="653119" y="285621"/>
                  </a:lnTo>
                  <a:lnTo>
                    <a:pt x="653493" y="200894"/>
                  </a:lnTo>
                  <a:lnTo>
                    <a:pt x="653866" y="221035"/>
                  </a:lnTo>
                  <a:lnTo>
                    <a:pt x="654237" y="236545"/>
                  </a:lnTo>
                  <a:lnTo>
                    <a:pt x="654608" y="241172"/>
                  </a:lnTo>
                  <a:lnTo>
                    <a:pt x="654978" y="223794"/>
                  </a:lnTo>
                  <a:lnTo>
                    <a:pt x="655348" y="261196"/>
                  </a:lnTo>
                  <a:lnTo>
                    <a:pt x="655716" y="249742"/>
                  </a:lnTo>
                  <a:lnTo>
                    <a:pt x="656084" y="223023"/>
                  </a:lnTo>
                  <a:lnTo>
                    <a:pt x="656451" y="211380"/>
                  </a:lnTo>
                  <a:lnTo>
                    <a:pt x="656817" y="368527"/>
                  </a:lnTo>
                  <a:lnTo>
                    <a:pt x="657183" y="317750"/>
                  </a:lnTo>
                  <a:lnTo>
                    <a:pt x="657547" y="172810"/>
                  </a:lnTo>
                  <a:lnTo>
                    <a:pt x="657911" y="176894"/>
                  </a:lnTo>
                  <a:lnTo>
                    <a:pt x="658274" y="272146"/>
                  </a:lnTo>
                  <a:lnTo>
                    <a:pt x="658637" y="252538"/>
                  </a:lnTo>
                  <a:lnTo>
                    <a:pt x="658998" y="245838"/>
                  </a:lnTo>
                  <a:lnTo>
                    <a:pt x="659359" y="204305"/>
                  </a:lnTo>
                  <a:lnTo>
                    <a:pt x="659719" y="320738"/>
                  </a:lnTo>
                  <a:lnTo>
                    <a:pt x="660078" y="225748"/>
                  </a:lnTo>
                  <a:lnTo>
                    <a:pt x="660437" y="247404"/>
                  </a:lnTo>
                  <a:lnTo>
                    <a:pt x="660795" y="268941"/>
                  </a:lnTo>
                  <a:lnTo>
                    <a:pt x="661152" y="204395"/>
                  </a:lnTo>
                  <a:lnTo>
                    <a:pt x="661508" y="123722"/>
                  </a:lnTo>
                  <a:lnTo>
                    <a:pt x="661863" y="260549"/>
                  </a:lnTo>
                  <a:lnTo>
                    <a:pt x="662218" y="200869"/>
                  </a:lnTo>
                  <a:lnTo>
                    <a:pt x="662572" y="233614"/>
                  </a:lnTo>
                  <a:lnTo>
                    <a:pt x="662926" y="249029"/>
                  </a:lnTo>
                  <a:lnTo>
                    <a:pt x="663278" y="252621"/>
                  </a:lnTo>
                  <a:lnTo>
                    <a:pt x="663630" y="227470"/>
                  </a:lnTo>
                  <a:lnTo>
                    <a:pt x="663981" y="288736"/>
                  </a:lnTo>
                  <a:lnTo>
                    <a:pt x="664332" y="149790"/>
                  </a:lnTo>
                  <a:lnTo>
                    <a:pt x="664682" y="300285"/>
                  </a:lnTo>
                  <a:lnTo>
                    <a:pt x="665030" y="218556"/>
                  </a:lnTo>
                  <a:lnTo>
                    <a:pt x="665379" y="245949"/>
                  </a:lnTo>
                  <a:lnTo>
                    <a:pt x="665726" y="236451"/>
                  </a:lnTo>
                  <a:lnTo>
                    <a:pt x="666073" y="297561"/>
                  </a:lnTo>
                  <a:lnTo>
                    <a:pt x="666419" y="207504"/>
                  </a:lnTo>
                  <a:lnTo>
                    <a:pt x="666765" y="229667"/>
                  </a:lnTo>
                  <a:lnTo>
                    <a:pt x="667110" y="276096"/>
                  </a:lnTo>
                  <a:lnTo>
                    <a:pt x="667454" y="332238"/>
                  </a:lnTo>
                  <a:lnTo>
                    <a:pt x="667797" y="269392"/>
                  </a:lnTo>
                  <a:lnTo>
                    <a:pt x="668140" y="338610"/>
                  </a:lnTo>
                  <a:lnTo>
                    <a:pt x="668482" y="228084"/>
                  </a:lnTo>
                  <a:lnTo>
                    <a:pt x="668823" y="265186"/>
                  </a:lnTo>
                  <a:lnTo>
                    <a:pt x="669164" y="257096"/>
                  </a:lnTo>
                  <a:lnTo>
                    <a:pt x="669504" y="244030"/>
                  </a:lnTo>
                  <a:lnTo>
                    <a:pt x="669843" y="239658"/>
                  </a:lnTo>
                  <a:lnTo>
                    <a:pt x="670182" y="317375"/>
                  </a:lnTo>
                  <a:lnTo>
                    <a:pt x="670520" y="245676"/>
                  </a:lnTo>
                  <a:lnTo>
                    <a:pt x="670857" y="251229"/>
                  </a:lnTo>
                  <a:lnTo>
                    <a:pt x="671194" y="210017"/>
                  </a:lnTo>
                  <a:lnTo>
                    <a:pt x="671529" y="219159"/>
                  </a:lnTo>
                  <a:lnTo>
                    <a:pt x="671865" y="319168"/>
                  </a:lnTo>
                  <a:lnTo>
                    <a:pt x="672199" y="235350"/>
                  </a:lnTo>
                  <a:lnTo>
                    <a:pt x="672533" y="233164"/>
                  </a:lnTo>
                  <a:lnTo>
                    <a:pt x="672867" y="258390"/>
                  </a:lnTo>
                  <a:lnTo>
                    <a:pt x="673199" y="265288"/>
                  </a:lnTo>
                  <a:lnTo>
                    <a:pt x="673531" y="262738"/>
                  </a:lnTo>
                  <a:lnTo>
                    <a:pt x="673863" y="308128"/>
                  </a:lnTo>
                  <a:lnTo>
                    <a:pt x="674194" y="269768"/>
                  </a:lnTo>
                  <a:lnTo>
                    <a:pt x="674524" y="210983"/>
                  </a:lnTo>
                  <a:lnTo>
                    <a:pt x="674853" y="264230"/>
                  </a:lnTo>
                  <a:lnTo>
                    <a:pt x="675182" y="304168"/>
                  </a:lnTo>
                  <a:lnTo>
                    <a:pt x="675510" y="206033"/>
                  </a:lnTo>
                  <a:lnTo>
                    <a:pt x="675838" y="319454"/>
                  </a:lnTo>
                  <a:lnTo>
                    <a:pt x="676165" y="188027"/>
                  </a:lnTo>
                  <a:lnTo>
                    <a:pt x="676491" y="356363"/>
                  </a:lnTo>
                  <a:lnTo>
                    <a:pt x="676817" y="235496"/>
                  </a:lnTo>
                  <a:lnTo>
                    <a:pt x="677142" y="318464"/>
                  </a:lnTo>
                  <a:lnTo>
                    <a:pt x="677466" y="259594"/>
                  </a:lnTo>
                  <a:lnTo>
                    <a:pt x="677790" y="310168"/>
                  </a:lnTo>
                  <a:lnTo>
                    <a:pt x="678113" y="227255"/>
                  </a:lnTo>
                  <a:lnTo>
                    <a:pt x="678436" y="218972"/>
                  </a:lnTo>
                  <a:lnTo>
                    <a:pt x="678758" y="237534"/>
                  </a:lnTo>
                  <a:lnTo>
                    <a:pt x="679400" y="376416"/>
                  </a:lnTo>
                  <a:lnTo>
                    <a:pt x="679721" y="291828"/>
                  </a:lnTo>
                  <a:lnTo>
                    <a:pt x="680040" y="297267"/>
                  </a:lnTo>
                  <a:lnTo>
                    <a:pt x="680359" y="288607"/>
                  </a:lnTo>
                  <a:lnTo>
                    <a:pt x="680678" y="376236"/>
                  </a:lnTo>
                  <a:lnTo>
                    <a:pt x="680995" y="333581"/>
                  </a:lnTo>
                  <a:lnTo>
                    <a:pt x="681313" y="217656"/>
                  </a:lnTo>
                  <a:lnTo>
                    <a:pt x="681629" y="374948"/>
                  </a:lnTo>
                  <a:lnTo>
                    <a:pt x="682261" y="210572"/>
                  </a:lnTo>
                  <a:lnTo>
                    <a:pt x="682576" y="225057"/>
                  </a:lnTo>
                  <a:lnTo>
                    <a:pt x="682890" y="270583"/>
                  </a:lnTo>
                  <a:lnTo>
                    <a:pt x="683204" y="243755"/>
                  </a:lnTo>
                  <a:lnTo>
                    <a:pt x="683517" y="246890"/>
                  </a:lnTo>
                  <a:lnTo>
                    <a:pt x="683830" y="268106"/>
                  </a:lnTo>
                  <a:lnTo>
                    <a:pt x="684142" y="245002"/>
                  </a:lnTo>
                  <a:lnTo>
                    <a:pt x="684453" y="409099"/>
                  </a:lnTo>
                  <a:lnTo>
                    <a:pt x="684764" y="315313"/>
                  </a:lnTo>
                  <a:lnTo>
                    <a:pt x="685074" y="221590"/>
                  </a:lnTo>
                  <a:lnTo>
                    <a:pt x="685384" y="277839"/>
                  </a:lnTo>
                  <a:lnTo>
                    <a:pt x="685693" y="310528"/>
                  </a:lnTo>
                  <a:lnTo>
                    <a:pt x="686002" y="447572"/>
                  </a:lnTo>
                  <a:lnTo>
                    <a:pt x="686310" y="290608"/>
                  </a:lnTo>
                  <a:lnTo>
                    <a:pt x="686618" y="298798"/>
                  </a:lnTo>
                  <a:lnTo>
                    <a:pt x="686925" y="273007"/>
                  </a:lnTo>
                  <a:lnTo>
                    <a:pt x="687231" y="312367"/>
                  </a:lnTo>
                  <a:lnTo>
                    <a:pt x="687537" y="237192"/>
                  </a:lnTo>
                  <a:lnTo>
                    <a:pt x="687842" y="280596"/>
                  </a:lnTo>
                  <a:lnTo>
                    <a:pt x="688147" y="230275"/>
                  </a:lnTo>
                  <a:lnTo>
                    <a:pt x="688451" y="284038"/>
                  </a:lnTo>
                  <a:lnTo>
                    <a:pt x="688755" y="221303"/>
                  </a:lnTo>
                  <a:lnTo>
                    <a:pt x="689058" y="262712"/>
                  </a:lnTo>
                  <a:lnTo>
                    <a:pt x="689361" y="319241"/>
                  </a:lnTo>
                  <a:lnTo>
                    <a:pt x="689663" y="299844"/>
                  </a:lnTo>
                  <a:lnTo>
                    <a:pt x="689964" y="279297"/>
                  </a:lnTo>
                  <a:lnTo>
                    <a:pt x="690265" y="325818"/>
                  </a:lnTo>
                  <a:lnTo>
                    <a:pt x="690566" y="215654"/>
                  </a:lnTo>
                  <a:lnTo>
                    <a:pt x="690866" y="240301"/>
                  </a:lnTo>
                  <a:lnTo>
                    <a:pt x="691165" y="359656"/>
                  </a:lnTo>
                  <a:lnTo>
                    <a:pt x="691464" y="324650"/>
                  </a:lnTo>
                  <a:lnTo>
                    <a:pt x="691763" y="233005"/>
                  </a:lnTo>
                  <a:lnTo>
                    <a:pt x="692358" y="277402"/>
                  </a:lnTo>
                  <a:lnTo>
                    <a:pt x="692655" y="350433"/>
                  </a:lnTo>
                  <a:lnTo>
                    <a:pt x="692951" y="416450"/>
                  </a:lnTo>
                  <a:lnTo>
                    <a:pt x="693247" y="246438"/>
                  </a:lnTo>
                  <a:lnTo>
                    <a:pt x="693542" y="238247"/>
                  </a:lnTo>
                  <a:lnTo>
                    <a:pt x="693837" y="278186"/>
                  </a:lnTo>
                  <a:lnTo>
                    <a:pt x="694131" y="191486"/>
                  </a:lnTo>
                  <a:lnTo>
                    <a:pt x="694425" y="302164"/>
                  </a:lnTo>
                  <a:lnTo>
                    <a:pt x="694718" y="332660"/>
                  </a:lnTo>
                  <a:lnTo>
                    <a:pt x="695011" y="261647"/>
                  </a:lnTo>
                  <a:lnTo>
                    <a:pt x="695303" y="253587"/>
                  </a:lnTo>
                  <a:lnTo>
                    <a:pt x="695886" y="326787"/>
                  </a:lnTo>
                  <a:lnTo>
                    <a:pt x="696177" y="277247"/>
                  </a:lnTo>
                  <a:lnTo>
                    <a:pt x="696468" y="274465"/>
                  </a:lnTo>
                  <a:lnTo>
                    <a:pt x="696757" y="291477"/>
                  </a:lnTo>
                  <a:lnTo>
                    <a:pt x="697047" y="309338"/>
                  </a:lnTo>
                  <a:lnTo>
                    <a:pt x="697335" y="249259"/>
                  </a:lnTo>
                  <a:lnTo>
                    <a:pt x="697624" y="289245"/>
                  </a:lnTo>
                  <a:lnTo>
                    <a:pt x="697912" y="269473"/>
                  </a:lnTo>
                  <a:lnTo>
                    <a:pt x="698199" y="315994"/>
                  </a:lnTo>
                  <a:lnTo>
                    <a:pt x="698486" y="247272"/>
                  </a:lnTo>
                  <a:lnTo>
                    <a:pt x="698772" y="328553"/>
                  </a:lnTo>
                  <a:lnTo>
                    <a:pt x="699058" y="297650"/>
                  </a:lnTo>
                  <a:lnTo>
                    <a:pt x="699344" y="308047"/>
                  </a:lnTo>
                  <a:lnTo>
                    <a:pt x="699629" y="127864"/>
                  </a:lnTo>
                  <a:lnTo>
                    <a:pt x="700197" y="296299"/>
                  </a:lnTo>
                  <a:lnTo>
                    <a:pt x="700481" y="293652"/>
                  </a:lnTo>
                  <a:lnTo>
                    <a:pt x="700764" y="282030"/>
                  </a:lnTo>
                  <a:lnTo>
                    <a:pt x="701046" y="282471"/>
                  </a:lnTo>
                  <a:lnTo>
                    <a:pt x="701328" y="319274"/>
                  </a:lnTo>
                  <a:lnTo>
                    <a:pt x="701610" y="309992"/>
                  </a:lnTo>
                  <a:lnTo>
                    <a:pt x="701891" y="349927"/>
                  </a:lnTo>
                  <a:lnTo>
                    <a:pt x="702452" y="266048"/>
                  </a:lnTo>
                  <a:lnTo>
                    <a:pt x="702732" y="239680"/>
                  </a:lnTo>
                  <a:lnTo>
                    <a:pt x="703012" y="276094"/>
                  </a:lnTo>
                  <a:lnTo>
                    <a:pt x="703290" y="237108"/>
                  </a:lnTo>
                  <a:lnTo>
                    <a:pt x="703847" y="271642"/>
                  </a:lnTo>
                  <a:lnTo>
                    <a:pt x="704124" y="259696"/>
                  </a:lnTo>
                  <a:lnTo>
                    <a:pt x="704402" y="353137"/>
                  </a:lnTo>
                  <a:lnTo>
                    <a:pt x="704678" y="228198"/>
                  </a:lnTo>
                  <a:lnTo>
                    <a:pt x="705230" y="335998"/>
                  </a:lnTo>
                  <a:lnTo>
                    <a:pt x="705505" y="273672"/>
                  </a:lnTo>
                  <a:lnTo>
                    <a:pt x="705780" y="241689"/>
                  </a:lnTo>
                  <a:lnTo>
                    <a:pt x="706055" y="243084"/>
                  </a:lnTo>
                  <a:lnTo>
                    <a:pt x="706329" y="358374"/>
                  </a:lnTo>
                  <a:lnTo>
                    <a:pt x="706602" y="266424"/>
                  </a:lnTo>
                  <a:lnTo>
                    <a:pt x="706876" y="348552"/>
                  </a:lnTo>
                  <a:lnTo>
                    <a:pt x="707420" y="269013"/>
                  </a:lnTo>
                  <a:lnTo>
                    <a:pt x="707692" y="266249"/>
                  </a:lnTo>
                  <a:lnTo>
                    <a:pt x="708235" y="248551"/>
                  </a:lnTo>
                  <a:lnTo>
                    <a:pt x="708505" y="337967"/>
                  </a:lnTo>
                  <a:lnTo>
                    <a:pt x="708775" y="257193"/>
                  </a:lnTo>
                  <a:lnTo>
                    <a:pt x="709045" y="239516"/>
                  </a:lnTo>
                  <a:lnTo>
                    <a:pt x="709314" y="408768"/>
                  </a:lnTo>
                  <a:lnTo>
                    <a:pt x="709583" y="298629"/>
                  </a:lnTo>
                  <a:lnTo>
                    <a:pt x="709851" y="289118"/>
                  </a:lnTo>
                  <a:lnTo>
                    <a:pt x="710119" y="362985"/>
                  </a:lnTo>
                  <a:lnTo>
                    <a:pt x="710387" y="249871"/>
                  </a:lnTo>
                  <a:lnTo>
                    <a:pt x="710654" y="252583"/>
                  </a:lnTo>
                  <a:lnTo>
                    <a:pt x="710921" y="208443"/>
                  </a:lnTo>
                  <a:lnTo>
                    <a:pt x="711187" y="224369"/>
                  </a:lnTo>
                  <a:lnTo>
                    <a:pt x="711453" y="214996"/>
                  </a:lnTo>
                  <a:lnTo>
                    <a:pt x="711718" y="291103"/>
                  </a:lnTo>
                  <a:lnTo>
                    <a:pt x="711983" y="240388"/>
                  </a:lnTo>
                  <a:lnTo>
                    <a:pt x="712512" y="402049"/>
                  </a:lnTo>
                  <a:lnTo>
                    <a:pt x="712776" y="319715"/>
                  </a:lnTo>
                  <a:lnTo>
                    <a:pt x="713040" y="279414"/>
                  </a:lnTo>
                  <a:lnTo>
                    <a:pt x="713303" y="283164"/>
                  </a:lnTo>
                  <a:lnTo>
                    <a:pt x="713828" y="400992"/>
                  </a:lnTo>
                  <a:lnTo>
                    <a:pt x="714089" y="242817"/>
                  </a:lnTo>
                  <a:lnTo>
                    <a:pt x="714351" y="348788"/>
                  </a:lnTo>
                  <a:lnTo>
                    <a:pt x="714612" y="282631"/>
                  </a:lnTo>
                  <a:lnTo>
                    <a:pt x="714872" y="284970"/>
                  </a:lnTo>
                  <a:lnTo>
                    <a:pt x="715133" y="425567"/>
                  </a:lnTo>
                  <a:lnTo>
                    <a:pt x="715392" y="234776"/>
                  </a:lnTo>
                  <a:lnTo>
                    <a:pt x="715652" y="315113"/>
                  </a:lnTo>
                  <a:lnTo>
                    <a:pt x="715911" y="317200"/>
                  </a:lnTo>
                  <a:lnTo>
                    <a:pt x="716169" y="341259"/>
                  </a:lnTo>
                  <a:lnTo>
                    <a:pt x="716428" y="255524"/>
                  </a:lnTo>
                  <a:lnTo>
                    <a:pt x="716686" y="289846"/>
                  </a:lnTo>
                  <a:lnTo>
                    <a:pt x="716943" y="365673"/>
                  </a:lnTo>
                  <a:lnTo>
                    <a:pt x="717200" y="256425"/>
                  </a:lnTo>
                  <a:lnTo>
                    <a:pt x="717457" y="279549"/>
                  </a:lnTo>
                  <a:lnTo>
                    <a:pt x="717713" y="313030"/>
                  </a:lnTo>
                  <a:lnTo>
                    <a:pt x="717969" y="305151"/>
                  </a:lnTo>
                  <a:lnTo>
                    <a:pt x="718225" y="318087"/>
                  </a:lnTo>
                  <a:lnTo>
                    <a:pt x="718480" y="302124"/>
                  </a:lnTo>
                  <a:lnTo>
                    <a:pt x="718989" y="270781"/>
                  </a:lnTo>
                  <a:lnTo>
                    <a:pt x="719243" y="308998"/>
                  </a:lnTo>
                  <a:lnTo>
                    <a:pt x="719497" y="264818"/>
                  </a:lnTo>
                  <a:lnTo>
                    <a:pt x="719750" y="265450"/>
                  </a:lnTo>
                  <a:lnTo>
                    <a:pt x="720003" y="286482"/>
                  </a:lnTo>
                  <a:lnTo>
                    <a:pt x="720255" y="283741"/>
                  </a:lnTo>
                  <a:lnTo>
                    <a:pt x="720508" y="265366"/>
                  </a:lnTo>
                  <a:lnTo>
                    <a:pt x="720759" y="242005"/>
                  </a:lnTo>
                  <a:lnTo>
                    <a:pt x="721011" y="271145"/>
                  </a:lnTo>
                  <a:lnTo>
                    <a:pt x="721262" y="269925"/>
                  </a:lnTo>
                  <a:lnTo>
                    <a:pt x="721763" y="289660"/>
                  </a:lnTo>
                  <a:lnTo>
                    <a:pt x="722013" y="321798"/>
                  </a:lnTo>
                  <a:lnTo>
                    <a:pt x="722512" y="250947"/>
                  </a:lnTo>
                  <a:lnTo>
                    <a:pt x="722760" y="311675"/>
                  </a:lnTo>
                  <a:lnTo>
                    <a:pt x="723009" y="321908"/>
                  </a:lnTo>
                  <a:lnTo>
                    <a:pt x="723257" y="284332"/>
                  </a:lnTo>
                  <a:lnTo>
                    <a:pt x="723505" y="321535"/>
                  </a:lnTo>
                  <a:lnTo>
                    <a:pt x="723752" y="239494"/>
                  </a:lnTo>
                  <a:lnTo>
                    <a:pt x="723999" y="296138"/>
                  </a:lnTo>
                  <a:lnTo>
                    <a:pt x="724246" y="312046"/>
                  </a:lnTo>
                  <a:lnTo>
                    <a:pt x="724492" y="371042"/>
                  </a:lnTo>
                  <a:lnTo>
                    <a:pt x="724738" y="361173"/>
                  </a:lnTo>
                  <a:lnTo>
                    <a:pt x="724984" y="390741"/>
                  </a:lnTo>
                  <a:lnTo>
                    <a:pt x="725229" y="256374"/>
                  </a:lnTo>
                  <a:lnTo>
                    <a:pt x="725474" y="275595"/>
                  </a:lnTo>
                  <a:lnTo>
                    <a:pt x="725719" y="254653"/>
                  </a:lnTo>
                  <a:lnTo>
                    <a:pt x="725963" y="309659"/>
                  </a:lnTo>
                  <a:lnTo>
                    <a:pt x="726207" y="295162"/>
                  </a:lnTo>
                  <a:lnTo>
                    <a:pt x="726450" y="415071"/>
                  </a:lnTo>
                  <a:lnTo>
                    <a:pt x="726693" y="277143"/>
                  </a:lnTo>
                  <a:lnTo>
                    <a:pt x="726936" y="291386"/>
                  </a:lnTo>
                  <a:lnTo>
                    <a:pt x="727179" y="355631"/>
                  </a:lnTo>
                  <a:lnTo>
                    <a:pt x="727421" y="432841"/>
                  </a:lnTo>
                  <a:lnTo>
                    <a:pt x="727663" y="308378"/>
                  </a:lnTo>
                  <a:lnTo>
                    <a:pt x="727904" y="316946"/>
                  </a:lnTo>
                  <a:lnTo>
                    <a:pt x="728145" y="282758"/>
                  </a:lnTo>
                  <a:lnTo>
                    <a:pt x="728386" y="299619"/>
                  </a:lnTo>
                  <a:lnTo>
                    <a:pt x="728627" y="465411"/>
                  </a:lnTo>
                  <a:lnTo>
                    <a:pt x="728867" y="262565"/>
                  </a:lnTo>
                  <a:lnTo>
                    <a:pt x="729106" y="283320"/>
                  </a:lnTo>
                  <a:lnTo>
                    <a:pt x="729346" y="379921"/>
                  </a:lnTo>
                  <a:lnTo>
                    <a:pt x="729824" y="325626"/>
                  </a:lnTo>
                  <a:lnTo>
                    <a:pt x="730062" y="286398"/>
                  </a:lnTo>
                  <a:lnTo>
                    <a:pt x="730300" y="340968"/>
                  </a:lnTo>
                  <a:lnTo>
                    <a:pt x="730538" y="330979"/>
                  </a:lnTo>
                  <a:lnTo>
                    <a:pt x="730775" y="116513"/>
                  </a:lnTo>
                  <a:lnTo>
                    <a:pt x="731249" y="333107"/>
                  </a:lnTo>
                  <a:lnTo>
                    <a:pt x="731486" y="285887"/>
                  </a:lnTo>
                  <a:lnTo>
                    <a:pt x="731722" y="319233"/>
                  </a:lnTo>
                  <a:lnTo>
                    <a:pt x="731958" y="314246"/>
                  </a:lnTo>
                  <a:lnTo>
                    <a:pt x="732193" y="333169"/>
                  </a:lnTo>
                  <a:lnTo>
                    <a:pt x="732663" y="276584"/>
                  </a:lnTo>
                  <a:lnTo>
                    <a:pt x="732898" y="302725"/>
                  </a:lnTo>
                  <a:lnTo>
                    <a:pt x="733132" y="398563"/>
                  </a:lnTo>
                  <a:lnTo>
                    <a:pt x="733366" y="323827"/>
                  </a:lnTo>
                  <a:lnTo>
                    <a:pt x="733599" y="352088"/>
                  </a:lnTo>
                  <a:lnTo>
                    <a:pt x="733832" y="304196"/>
                  </a:lnTo>
                  <a:lnTo>
                    <a:pt x="734065" y="341624"/>
                  </a:lnTo>
                  <a:lnTo>
                    <a:pt x="734298" y="404248"/>
                  </a:lnTo>
                  <a:lnTo>
                    <a:pt x="734530" y="312345"/>
                  </a:lnTo>
                  <a:lnTo>
                    <a:pt x="734762" y="378972"/>
                  </a:lnTo>
                  <a:lnTo>
                    <a:pt x="734994" y="306139"/>
                  </a:lnTo>
                  <a:lnTo>
                    <a:pt x="735225" y="354952"/>
                  </a:lnTo>
                  <a:lnTo>
                    <a:pt x="735456" y="263329"/>
                  </a:lnTo>
                  <a:lnTo>
                    <a:pt x="735687" y="266944"/>
                  </a:lnTo>
                  <a:lnTo>
                    <a:pt x="735917" y="335407"/>
                  </a:lnTo>
                  <a:lnTo>
                    <a:pt x="736147" y="270563"/>
                  </a:lnTo>
                  <a:lnTo>
                    <a:pt x="736377" y="337068"/>
                  </a:lnTo>
                  <a:lnTo>
                    <a:pt x="736607" y="221127"/>
                  </a:lnTo>
                  <a:lnTo>
                    <a:pt x="736836" y="346565"/>
                  </a:lnTo>
                  <a:lnTo>
                    <a:pt x="737065" y="301436"/>
                  </a:lnTo>
                  <a:lnTo>
                    <a:pt x="737521" y="254200"/>
                  </a:lnTo>
                  <a:lnTo>
                    <a:pt x="737749" y="393671"/>
                  </a:lnTo>
                  <a:lnTo>
                    <a:pt x="737977" y="511998"/>
                  </a:lnTo>
                  <a:lnTo>
                    <a:pt x="738204" y="279843"/>
                  </a:lnTo>
                  <a:lnTo>
                    <a:pt x="738431" y="308220"/>
                  </a:lnTo>
                  <a:lnTo>
                    <a:pt x="738658" y="296762"/>
                  </a:lnTo>
                  <a:lnTo>
                    <a:pt x="738884" y="356928"/>
                  </a:lnTo>
                  <a:lnTo>
                    <a:pt x="739110" y="339961"/>
                  </a:lnTo>
                  <a:lnTo>
                    <a:pt x="739336" y="316052"/>
                  </a:lnTo>
                  <a:lnTo>
                    <a:pt x="739787" y="261120"/>
                  </a:lnTo>
                  <a:lnTo>
                    <a:pt x="740012" y="353653"/>
                  </a:lnTo>
                  <a:lnTo>
                    <a:pt x="740237" y="316194"/>
                  </a:lnTo>
                  <a:lnTo>
                    <a:pt x="740461" y="352164"/>
                  </a:lnTo>
                  <a:lnTo>
                    <a:pt x="740685" y="264555"/>
                  </a:lnTo>
                  <a:lnTo>
                    <a:pt x="741132" y="422642"/>
                  </a:lnTo>
                  <a:lnTo>
                    <a:pt x="741355" y="415790"/>
                  </a:lnTo>
                  <a:lnTo>
                    <a:pt x="741578" y="269807"/>
                  </a:lnTo>
                  <a:lnTo>
                    <a:pt x="742023" y="371095"/>
                  </a:lnTo>
                  <a:lnTo>
                    <a:pt x="742245" y="289587"/>
                  </a:lnTo>
                  <a:lnTo>
                    <a:pt x="742688" y="353261"/>
                  </a:lnTo>
                  <a:lnTo>
                    <a:pt x="742909" y="289573"/>
                  </a:lnTo>
                  <a:lnTo>
                    <a:pt x="743130" y="319482"/>
                  </a:lnTo>
                  <a:lnTo>
                    <a:pt x="743351" y="310974"/>
                  </a:lnTo>
                  <a:lnTo>
                    <a:pt x="743571" y="370946"/>
                  </a:lnTo>
                  <a:lnTo>
                    <a:pt x="744011" y="283771"/>
                  </a:lnTo>
                  <a:lnTo>
                    <a:pt x="744230" y="318270"/>
                  </a:lnTo>
                  <a:lnTo>
                    <a:pt x="744449" y="289343"/>
                  </a:lnTo>
                  <a:lnTo>
                    <a:pt x="744887" y="335957"/>
                  </a:lnTo>
                  <a:lnTo>
                    <a:pt x="745105" y="324870"/>
                  </a:lnTo>
                  <a:lnTo>
                    <a:pt x="745541" y="286668"/>
                  </a:lnTo>
                  <a:lnTo>
                    <a:pt x="745758" y="283212"/>
                  </a:lnTo>
                  <a:lnTo>
                    <a:pt x="746409" y="315873"/>
                  </a:lnTo>
                  <a:lnTo>
                    <a:pt x="746626" y="316659"/>
                  </a:lnTo>
                  <a:lnTo>
                    <a:pt x="746842" y="489881"/>
                  </a:lnTo>
                  <a:lnTo>
                    <a:pt x="747058" y="326186"/>
                  </a:lnTo>
                  <a:lnTo>
                    <a:pt x="747273" y="338773"/>
                  </a:lnTo>
                  <a:lnTo>
                    <a:pt x="747489" y="322602"/>
                  </a:lnTo>
                  <a:lnTo>
                    <a:pt x="747704" y="475516"/>
                  </a:lnTo>
                  <a:lnTo>
                    <a:pt x="747918" y="349266"/>
                  </a:lnTo>
                  <a:lnTo>
                    <a:pt x="748133" y="363936"/>
                  </a:lnTo>
                  <a:lnTo>
                    <a:pt x="748347" y="284298"/>
                  </a:lnTo>
                  <a:lnTo>
                    <a:pt x="748561" y="306571"/>
                  </a:lnTo>
                  <a:lnTo>
                    <a:pt x="748775" y="352316"/>
                  </a:lnTo>
                  <a:lnTo>
                    <a:pt x="749201" y="323458"/>
                  </a:lnTo>
                  <a:lnTo>
                    <a:pt x="749414" y="347407"/>
                  </a:lnTo>
                  <a:lnTo>
                    <a:pt x="749627" y="297142"/>
                  </a:lnTo>
                  <a:lnTo>
                    <a:pt x="749839" y="308717"/>
                  </a:lnTo>
                  <a:lnTo>
                    <a:pt x="750051" y="347099"/>
                  </a:lnTo>
                  <a:lnTo>
                    <a:pt x="750263" y="228780"/>
                  </a:lnTo>
                  <a:lnTo>
                    <a:pt x="750686" y="316210"/>
                  </a:lnTo>
                  <a:lnTo>
                    <a:pt x="750897" y="335778"/>
                  </a:lnTo>
                  <a:lnTo>
                    <a:pt x="751108" y="468230"/>
                  </a:lnTo>
                  <a:lnTo>
                    <a:pt x="751318" y="281176"/>
                  </a:lnTo>
                  <a:lnTo>
                    <a:pt x="751528" y="296868"/>
                  </a:lnTo>
                  <a:lnTo>
                    <a:pt x="751738" y="416578"/>
                  </a:lnTo>
                  <a:lnTo>
                    <a:pt x="751948" y="266743"/>
                  </a:lnTo>
                  <a:lnTo>
                    <a:pt x="752158" y="303726"/>
                  </a:lnTo>
                  <a:lnTo>
                    <a:pt x="752367" y="375536"/>
                  </a:lnTo>
                  <a:lnTo>
                    <a:pt x="752576" y="316266"/>
                  </a:lnTo>
                  <a:lnTo>
                    <a:pt x="752785" y="350427"/>
                  </a:lnTo>
                  <a:lnTo>
                    <a:pt x="752993" y="316825"/>
                  </a:lnTo>
                  <a:lnTo>
                    <a:pt x="753201" y="289289"/>
                  </a:lnTo>
                  <a:lnTo>
                    <a:pt x="753409" y="384375"/>
                  </a:lnTo>
                  <a:lnTo>
                    <a:pt x="753617" y="300512"/>
                  </a:lnTo>
                  <a:lnTo>
                    <a:pt x="753824" y="310468"/>
                  </a:lnTo>
                  <a:lnTo>
                    <a:pt x="754239" y="409006"/>
                  </a:lnTo>
                  <a:lnTo>
                    <a:pt x="754445" y="344879"/>
                  </a:lnTo>
                  <a:lnTo>
                    <a:pt x="754652" y="318774"/>
                  </a:lnTo>
                  <a:lnTo>
                    <a:pt x="754858" y="338823"/>
                  </a:lnTo>
                  <a:lnTo>
                    <a:pt x="755064" y="365311"/>
                  </a:lnTo>
                  <a:lnTo>
                    <a:pt x="755269" y="326166"/>
                  </a:lnTo>
                  <a:lnTo>
                    <a:pt x="755680" y="340071"/>
                  </a:lnTo>
                  <a:lnTo>
                    <a:pt x="755885" y="304511"/>
                  </a:lnTo>
                  <a:lnTo>
                    <a:pt x="756294" y="277550"/>
                  </a:lnTo>
                  <a:lnTo>
                    <a:pt x="756498" y="297277"/>
                  </a:lnTo>
                  <a:lnTo>
                    <a:pt x="756702" y="314174"/>
                  </a:lnTo>
                  <a:lnTo>
                    <a:pt x="756906" y="352623"/>
                  </a:lnTo>
                  <a:lnTo>
                    <a:pt x="757110" y="130956"/>
                  </a:lnTo>
                  <a:lnTo>
                    <a:pt x="757313" y="368947"/>
                  </a:lnTo>
                  <a:lnTo>
                    <a:pt x="757516" y="369939"/>
                  </a:lnTo>
                  <a:lnTo>
                    <a:pt x="757921" y="270705"/>
                  </a:lnTo>
                  <a:lnTo>
                    <a:pt x="758124" y="300545"/>
                  </a:lnTo>
                  <a:lnTo>
                    <a:pt x="758527" y="363881"/>
                  </a:lnTo>
                  <a:lnTo>
                    <a:pt x="758729" y="334866"/>
                  </a:lnTo>
                  <a:lnTo>
                    <a:pt x="759131" y="300866"/>
                  </a:lnTo>
                  <a:lnTo>
                    <a:pt x="759332" y="597898"/>
                  </a:lnTo>
                  <a:lnTo>
                    <a:pt x="759533" y="424820"/>
                  </a:lnTo>
                  <a:lnTo>
                    <a:pt x="759733" y="297650"/>
                  </a:lnTo>
                  <a:lnTo>
                    <a:pt x="759933" y="308395"/>
                  </a:lnTo>
                  <a:lnTo>
                    <a:pt x="760133" y="345324"/>
                  </a:lnTo>
                  <a:lnTo>
                    <a:pt x="760333" y="420278"/>
                  </a:lnTo>
                  <a:lnTo>
                    <a:pt x="760532" y="315522"/>
                  </a:lnTo>
                  <a:lnTo>
                    <a:pt x="760732" y="414583"/>
                  </a:lnTo>
                  <a:lnTo>
                    <a:pt x="760931" y="276931"/>
                  </a:lnTo>
                  <a:lnTo>
                    <a:pt x="761129" y="370424"/>
                  </a:lnTo>
                  <a:lnTo>
                    <a:pt x="761526" y="365926"/>
                  </a:lnTo>
                  <a:lnTo>
                    <a:pt x="761724" y="352769"/>
                  </a:lnTo>
                  <a:lnTo>
                    <a:pt x="762120" y="290167"/>
                  </a:lnTo>
                  <a:lnTo>
                    <a:pt x="762317" y="306897"/>
                  </a:lnTo>
                  <a:lnTo>
                    <a:pt x="762908" y="248295"/>
                  </a:lnTo>
                  <a:lnTo>
                    <a:pt x="763104" y="306154"/>
                  </a:lnTo>
                  <a:lnTo>
                    <a:pt x="763497" y="339701"/>
                  </a:lnTo>
                  <a:lnTo>
                    <a:pt x="763693" y="298195"/>
                  </a:lnTo>
                  <a:lnTo>
                    <a:pt x="763888" y="325500"/>
                  </a:lnTo>
                  <a:lnTo>
                    <a:pt x="764084" y="247303"/>
                  </a:lnTo>
                  <a:lnTo>
                    <a:pt x="764279" y="308972"/>
                  </a:lnTo>
                  <a:lnTo>
                    <a:pt x="764474" y="309577"/>
                  </a:lnTo>
                  <a:lnTo>
                    <a:pt x="764863" y="349973"/>
                  </a:lnTo>
                  <a:lnTo>
                    <a:pt x="765057" y="286160"/>
                  </a:lnTo>
                  <a:lnTo>
                    <a:pt x="765251" y="380025"/>
                  </a:lnTo>
                  <a:lnTo>
                    <a:pt x="765638" y="310163"/>
                  </a:lnTo>
                  <a:lnTo>
                    <a:pt x="765832" y="329763"/>
                  </a:lnTo>
                  <a:lnTo>
                    <a:pt x="766025" y="327183"/>
                  </a:lnTo>
                  <a:lnTo>
                    <a:pt x="766218" y="302403"/>
                  </a:lnTo>
                  <a:lnTo>
                    <a:pt x="766410" y="373760"/>
                  </a:lnTo>
                  <a:lnTo>
                    <a:pt x="766603" y="350715"/>
                  </a:lnTo>
                  <a:lnTo>
                    <a:pt x="766987" y="311820"/>
                  </a:lnTo>
                  <a:lnTo>
                    <a:pt x="767179" y="405543"/>
                  </a:lnTo>
                  <a:lnTo>
                    <a:pt x="767371" y="329990"/>
                  </a:lnTo>
                  <a:lnTo>
                    <a:pt x="767562" y="339094"/>
                  </a:lnTo>
                  <a:lnTo>
                    <a:pt x="767944" y="289527"/>
                  </a:lnTo>
                  <a:lnTo>
                    <a:pt x="768135" y="421957"/>
                  </a:lnTo>
                  <a:lnTo>
                    <a:pt x="768326" y="320031"/>
                  </a:lnTo>
                  <a:lnTo>
                    <a:pt x="768516" y="457115"/>
                  </a:lnTo>
                  <a:lnTo>
                    <a:pt x="768706" y="351030"/>
                  </a:lnTo>
                  <a:lnTo>
                    <a:pt x="768896" y="321806"/>
                  </a:lnTo>
                  <a:lnTo>
                    <a:pt x="769086" y="365051"/>
                  </a:lnTo>
                  <a:lnTo>
                    <a:pt x="769275" y="287431"/>
                  </a:lnTo>
                  <a:lnTo>
                    <a:pt x="769465" y="300117"/>
                  </a:lnTo>
                  <a:lnTo>
                    <a:pt x="769654" y="295395"/>
                  </a:lnTo>
                  <a:lnTo>
                    <a:pt x="770031" y="364452"/>
                  </a:lnTo>
                  <a:lnTo>
                    <a:pt x="770220" y="305727"/>
                  </a:lnTo>
                  <a:lnTo>
                    <a:pt x="770596" y="287667"/>
                  </a:lnTo>
                  <a:lnTo>
                    <a:pt x="770784" y="383256"/>
                  </a:lnTo>
                  <a:lnTo>
                    <a:pt x="770971" y="427712"/>
                  </a:lnTo>
                  <a:lnTo>
                    <a:pt x="771159" y="280134"/>
                  </a:lnTo>
                  <a:lnTo>
                    <a:pt x="771533" y="303646"/>
                  </a:lnTo>
                  <a:lnTo>
                    <a:pt x="771720" y="339438"/>
                  </a:lnTo>
                  <a:lnTo>
                    <a:pt x="771906" y="325080"/>
                  </a:lnTo>
                  <a:lnTo>
                    <a:pt x="772279" y="423113"/>
                  </a:lnTo>
                  <a:lnTo>
                    <a:pt x="772465" y="391400"/>
                  </a:lnTo>
                  <a:lnTo>
                    <a:pt x="772836" y="391934"/>
                  </a:lnTo>
                  <a:lnTo>
                    <a:pt x="773022" y="323772"/>
                  </a:lnTo>
                  <a:lnTo>
                    <a:pt x="773207" y="360249"/>
                  </a:lnTo>
                  <a:lnTo>
                    <a:pt x="773392" y="466635"/>
                  </a:lnTo>
                  <a:lnTo>
                    <a:pt x="773761" y="341463"/>
                  </a:lnTo>
                  <a:lnTo>
                    <a:pt x="773946" y="317832"/>
                  </a:lnTo>
                  <a:lnTo>
                    <a:pt x="774130" y="316267"/>
                  </a:lnTo>
                  <a:lnTo>
                    <a:pt x="774314" y="351702"/>
                  </a:lnTo>
                  <a:lnTo>
                    <a:pt x="774498" y="317054"/>
                  </a:lnTo>
                  <a:lnTo>
                    <a:pt x="774681" y="300258"/>
                  </a:lnTo>
                  <a:lnTo>
                    <a:pt x="774865" y="278253"/>
                  </a:lnTo>
                  <a:lnTo>
                    <a:pt x="775048" y="371710"/>
                  </a:lnTo>
                  <a:lnTo>
                    <a:pt x="775231" y="307932"/>
                  </a:lnTo>
                  <a:lnTo>
                    <a:pt x="775779" y="474568"/>
                  </a:lnTo>
                  <a:lnTo>
                    <a:pt x="775961" y="427308"/>
                  </a:lnTo>
                  <a:lnTo>
                    <a:pt x="776325" y="293034"/>
                  </a:lnTo>
                  <a:lnTo>
                    <a:pt x="776506" y="301386"/>
                  </a:lnTo>
                  <a:lnTo>
                    <a:pt x="776688" y="313597"/>
                  </a:lnTo>
                  <a:lnTo>
                    <a:pt x="776869" y="411870"/>
                  </a:lnTo>
                  <a:lnTo>
                    <a:pt x="777050" y="276462"/>
                  </a:lnTo>
                  <a:lnTo>
                    <a:pt x="777231" y="311564"/>
                  </a:lnTo>
                  <a:lnTo>
                    <a:pt x="777412" y="362716"/>
                  </a:lnTo>
                  <a:lnTo>
                    <a:pt x="777773" y="280299"/>
                  </a:lnTo>
                  <a:lnTo>
                    <a:pt x="777953" y="373100"/>
                  </a:lnTo>
                  <a:lnTo>
                    <a:pt x="778133" y="324074"/>
                  </a:lnTo>
                  <a:lnTo>
                    <a:pt x="778671" y="425618"/>
                  </a:lnTo>
                  <a:lnTo>
                    <a:pt x="778850" y="442865"/>
                  </a:lnTo>
                  <a:lnTo>
                    <a:pt x="779029" y="269726"/>
                  </a:lnTo>
                  <a:lnTo>
                    <a:pt x="779208" y="480388"/>
                  </a:lnTo>
                  <a:lnTo>
                    <a:pt x="779387" y="347762"/>
                  </a:lnTo>
                  <a:lnTo>
                    <a:pt x="779565" y="382248"/>
                  </a:lnTo>
                  <a:lnTo>
                    <a:pt x="779921" y="126555"/>
                  </a:lnTo>
                  <a:lnTo>
                    <a:pt x="780099" y="351085"/>
                  </a:lnTo>
                  <a:lnTo>
                    <a:pt x="780277" y="292867"/>
                  </a:lnTo>
                  <a:lnTo>
                    <a:pt x="780809" y="387054"/>
                  </a:lnTo>
                  <a:lnTo>
                    <a:pt x="780986" y="370971"/>
                  </a:lnTo>
                  <a:lnTo>
                    <a:pt x="781163" y="342343"/>
                  </a:lnTo>
                  <a:lnTo>
                    <a:pt x="781339" y="432765"/>
                  </a:lnTo>
                  <a:lnTo>
                    <a:pt x="781515" y="297852"/>
                  </a:lnTo>
                  <a:lnTo>
                    <a:pt x="781692" y="314655"/>
                  </a:lnTo>
                  <a:lnTo>
                    <a:pt x="781868" y="314244"/>
                  </a:lnTo>
                  <a:lnTo>
                    <a:pt x="782219" y="395280"/>
                  </a:lnTo>
                  <a:lnTo>
                    <a:pt x="782395" y="329477"/>
                  </a:lnTo>
                  <a:lnTo>
                    <a:pt x="782570" y="338024"/>
                  </a:lnTo>
                  <a:lnTo>
                    <a:pt x="783095" y="271729"/>
                  </a:lnTo>
                  <a:lnTo>
                    <a:pt x="783269" y="400061"/>
                  </a:lnTo>
                  <a:lnTo>
                    <a:pt x="783618" y="414638"/>
                  </a:lnTo>
                  <a:lnTo>
                    <a:pt x="783792" y="317396"/>
                  </a:lnTo>
                  <a:lnTo>
                    <a:pt x="783966" y="340919"/>
                  </a:lnTo>
                  <a:lnTo>
                    <a:pt x="784140" y="373496"/>
                  </a:lnTo>
                  <a:lnTo>
                    <a:pt x="784487" y="345063"/>
                  </a:lnTo>
                  <a:lnTo>
                    <a:pt x="784660" y="299231"/>
                  </a:lnTo>
                  <a:lnTo>
                    <a:pt x="784833" y="293708"/>
                  </a:lnTo>
                  <a:lnTo>
                    <a:pt x="785006" y="390398"/>
                  </a:lnTo>
                  <a:lnTo>
                    <a:pt x="785178" y="337089"/>
                  </a:lnTo>
                  <a:lnTo>
                    <a:pt x="785351" y="341487"/>
                  </a:lnTo>
                  <a:lnTo>
                    <a:pt x="785695" y="428266"/>
                  </a:lnTo>
                  <a:lnTo>
                    <a:pt x="785867" y="291043"/>
                  </a:lnTo>
                  <a:lnTo>
                    <a:pt x="786039" y="449131"/>
                  </a:lnTo>
                  <a:lnTo>
                    <a:pt x="786724" y="308608"/>
                  </a:lnTo>
                  <a:lnTo>
                    <a:pt x="786895" y="373600"/>
                  </a:lnTo>
                  <a:lnTo>
                    <a:pt x="787066" y="321760"/>
                  </a:lnTo>
                  <a:lnTo>
                    <a:pt x="787407" y="380494"/>
                  </a:lnTo>
                  <a:lnTo>
                    <a:pt x="787577" y="463126"/>
                  </a:lnTo>
                  <a:lnTo>
                    <a:pt x="787917" y="321703"/>
                  </a:lnTo>
                  <a:lnTo>
                    <a:pt x="788087" y="410482"/>
                  </a:lnTo>
                  <a:lnTo>
                    <a:pt x="788256" y="322286"/>
                  </a:lnTo>
                  <a:lnTo>
                    <a:pt x="788426" y="297072"/>
                  </a:lnTo>
                  <a:lnTo>
                    <a:pt x="788764" y="363349"/>
                  </a:lnTo>
                  <a:lnTo>
                    <a:pt x="788933" y="409229"/>
                  </a:lnTo>
                  <a:lnTo>
                    <a:pt x="789607" y="321576"/>
                  </a:lnTo>
                  <a:lnTo>
                    <a:pt x="789775" y="403259"/>
                  </a:lnTo>
                  <a:lnTo>
                    <a:pt x="789943" y="363082"/>
                  </a:lnTo>
                  <a:lnTo>
                    <a:pt x="790111" y="451007"/>
                  </a:lnTo>
                  <a:lnTo>
                    <a:pt x="790278" y="396872"/>
                  </a:lnTo>
                  <a:lnTo>
                    <a:pt x="790446" y="356024"/>
                  </a:lnTo>
                  <a:lnTo>
                    <a:pt x="790780" y="382961"/>
                  </a:lnTo>
                  <a:lnTo>
                    <a:pt x="790947" y="331173"/>
                  </a:lnTo>
                  <a:lnTo>
                    <a:pt x="791114" y="310360"/>
                  </a:lnTo>
                  <a:lnTo>
                    <a:pt x="791779" y="356081"/>
                  </a:lnTo>
                  <a:lnTo>
                    <a:pt x="791945" y="361981"/>
                  </a:lnTo>
                  <a:lnTo>
                    <a:pt x="792111" y="421142"/>
                  </a:lnTo>
                  <a:lnTo>
                    <a:pt x="792442" y="336149"/>
                  </a:lnTo>
                  <a:lnTo>
                    <a:pt x="792607" y="404069"/>
                  </a:lnTo>
                  <a:lnTo>
                    <a:pt x="792772" y="279604"/>
                  </a:lnTo>
                  <a:lnTo>
                    <a:pt x="793102" y="421293"/>
                  </a:lnTo>
                  <a:lnTo>
                    <a:pt x="793267" y="354113"/>
                  </a:lnTo>
                  <a:lnTo>
                    <a:pt x="793431" y="370380"/>
                  </a:lnTo>
                  <a:lnTo>
                    <a:pt x="793760" y="297735"/>
                  </a:lnTo>
                  <a:lnTo>
                    <a:pt x="793924" y="336516"/>
                  </a:lnTo>
                  <a:lnTo>
                    <a:pt x="794088" y="305733"/>
                  </a:lnTo>
                  <a:lnTo>
                    <a:pt x="794251" y="304525"/>
                  </a:lnTo>
                  <a:lnTo>
                    <a:pt x="794578" y="485871"/>
                  </a:lnTo>
                  <a:lnTo>
                    <a:pt x="794742" y="314266"/>
                  </a:lnTo>
                  <a:lnTo>
                    <a:pt x="795393" y="452011"/>
                  </a:lnTo>
                  <a:lnTo>
                    <a:pt x="795555" y="334645"/>
                  </a:lnTo>
                  <a:lnTo>
                    <a:pt x="795718" y="436405"/>
                  </a:lnTo>
                  <a:lnTo>
                    <a:pt x="796042" y="334893"/>
                  </a:lnTo>
                  <a:lnTo>
                    <a:pt x="796204" y="410608"/>
                  </a:lnTo>
                  <a:lnTo>
                    <a:pt x="796365" y="286314"/>
                  </a:lnTo>
                  <a:lnTo>
                    <a:pt x="796527" y="492294"/>
                  </a:lnTo>
                  <a:lnTo>
                    <a:pt x="796688" y="365356"/>
                  </a:lnTo>
                  <a:lnTo>
                    <a:pt x="796850" y="328725"/>
                  </a:lnTo>
                  <a:lnTo>
                    <a:pt x="797011" y="324592"/>
                  </a:lnTo>
                  <a:lnTo>
                    <a:pt x="797172" y="516345"/>
                  </a:lnTo>
                  <a:lnTo>
                    <a:pt x="797493" y="400125"/>
                  </a:lnTo>
                  <a:lnTo>
                    <a:pt x="797653" y="440040"/>
                  </a:lnTo>
                  <a:lnTo>
                    <a:pt x="797974" y="314240"/>
                  </a:lnTo>
                  <a:lnTo>
                    <a:pt x="798134" y="345231"/>
                  </a:lnTo>
                  <a:lnTo>
                    <a:pt x="798294" y="352566"/>
                  </a:lnTo>
                  <a:lnTo>
                    <a:pt x="798613" y="327624"/>
                  </a:lnTo>
                  <a:lnTo>
                    <a:pt x="798932" y="379358"/>
                  </a:lnTo>
                  <a:lnTo>
                    <a:pt x="799091" y="424896"/>
                  </a:lnTo>
                  <a:lnTo>
                    <a:pt x="799250" y="286437"/>
                  </a:lnTo>
                  <a:lnTo>
                    <a:pt x="799568" y="455231"/>
                  </a:lnTo>
                  <a:lnTo>
                    <a:pt x="799726" y="346968"/>
                  </a:lnTo>
                  <a:lnTo>
                    <a:pt x="799885" y="411918"/>
                  </a:lnTo>
                  <a:lnTo>
                    <a:pt x="800043" y="129053"/>
                  </a:lnTo>
                  <a:lnTo>
                    <a:pt x="800359" y="296678"/>
                  </a:lnTo>
                  <a:lnTo>
                    <a:pt x="800517" y="321230"/>
                  </a:lnTo>
                  <a:lnTo>
                    <a:pt x="800832" y="462188"/>
                  </a:lnTo>
                  <a:lnTo>
                    <a:pt x="800989" y="307724"/>
                  </a:lnTo>
                  <a:lnTo>
                    <a:pt x="801147" y="350882"/>
                  </a:lnTo>
                  <a:lnTo>
                    <a:pt x="801304" y="393154"/>
                  </a:lnTo>
                  <a:lnTo>
                    <a:pt x="801461" y="519428"/>
                  </a:lnTo>
                  <a:lnTo>
                    <a:pt x="801617" y="310421"/>
                  </a:lnTo>
                  <a:lnTo>
                    <a:pt x="801774" y="331955"/>
                  </a:lnTo>
                  <a:lnTo>
                    <a:pt x="801931" y="405383"/>
                  </a:lnTo>
                  <a:lnTo>
                    <a:pt x="802399" y="327329"/>
                  </a:lnTo>
                  <a:lnTo>
                    <a:pt x="802555" y="342870"/>
                  </a:lnTo>
                  <a:lnTo>
                    <a:pt x="802711" y="364516"/>
                  </a:lnTo>
                  <a:lnTo>
                    <a:pt x="802867" y="346982"/>
                  </a:lnTo>
                  <a:lnTo>
                    <a:pt x="803178" y="541139"/>
                  </a:lnTo>
                  <a:lnTo>
                    <a:pt x="803333" y="330884"/>
                  </a:lnTo>
                  <a:lnTo>
                    <a:pt x="803488" y="421792"/>
                  </a:lnTo>
                  <a:lnTo>
                    <a:pt x="803952" y="280984"/>
                  </a:lnTo>
                  <a:lnTo>
                    <a:pt x="804107" y="297323"/>
                  </a:lnTo>
                  <a:lnTo>
                    <a:pt x="804261" y="350600"/>
                  </a:lnTo>
                  <a:lnTo>
                    <a:pt x="804724" y="343769"/>
                  </a:lnTo>
                  <a:lnTo>
                    <a:pt x="804877" y="383613"/>
                  </a:lnTo>
                  <a:lnTo>
                    <a:pt x="805031" y="362559"/>
                  </a:lnTo>
                  <a:lnTo>
                    <a:pt x="805338" y="384537"/>
                  </a:lnTo>
                  <a:lnTo>
                    <a:pt x="805491" y="329340"/>
                  </a:lnTo>
                  <a:lnTo>
                    <a:pt x="805644" y="319580"/>
                  </a:lnTo>
                  <a:lnTo>
                    <a:pt x="805950" y="415993"/>
                  </a:lnTo>
                  <a:lnTo>
                    <a:pt x="806103" y="377698"/>
                  </a:lnTo>
                  <a:lnTo>
                    <a:pt x="806256" y="394906"/>
                  </a:lnTo>
                  <a:lnTo>
                    <a:pt x="806408" y="366026"/>
                  </a:lnTo>
                  <a:lnTo>
                    <a:pt x="806560" y="461437"/>
                  </a:lnTo>
                  <a:lnTo>
                    <a:pt x="806865" y="373473"/>
                  </a:lnTo>
                  <a:lnTo>
                    <a:pt x="807017" y="270852"/>
                  </a:lnTo>
                  <a:lnTo>
                    <a:pt x="807320" y="425630"/>
                  </a:lnTo>
                  <a:lnTo>
                    <a:pt x="807623" y="349326"/>
                  </a:lnTo>
                  <a:lnTo>
                    <a:pt x="807774" y="338422"/>
                  </a:lnTo>
                  <a:lnTo>
                    <a:pt x="807925" y="410697"/>
                  </a:lnTo>
                  <a:lnTo>
                    <a:pt x="808076" y="314644"/>
                  </a:lnTo>
                  <a:lnTo>
                    <a:pt x="808227" y="404163"/>
                  </a:lnTo>
                  <a:lnTo>
                    <a:pt x="808378" y="341400"/>
                  </a:lnTo>
                  <a:lnTo>
                    <a:pt x="808679" y="310688"/>
                  </a:lnTo>
                  <a:lnTo>
                    <a:pt x="808979" y="348467"/>
                  </a:lnTo>
                  <a:lnTo>
                    <a:pt x="809129" y="472652"/>
                  </a:lnTo>
                  <a:lnTo>
                    <a:pt x="809429" y="303404"/>
                  </a:lnTo>
                  <a:lnTo>
                    <a:pt x="809728" y="346786"/>
                  </a:lnTo>
                  <a:lnTo>
                    <a:pt x="809878" y="353014"/>
                  </a:lnTo>
                  <a:lnTo>
                    <a:pt x="810325" y="260453"/>
                  </a:lnTo>
                  <a:lnTo>
                    <a:pt x="810474" y="531862"/>
                  </a:lnTo>
                  <a:lnTo>
                    <a:pt x="810623" y="344165"/>
                  </a:lnTo>
                  <a:lnTo>
                    <a:pt x="810771" y="326557"/>
                  </a:lnTo>
                  <a:lnTo>
                    <a:pt x="810920" y="417295"/>
                  </a:lnTo>
                  <a:lnTo>
                    <a:pt x="811216" y="359131"/>
                  </a:lnTo>
                  <a:lnTo>
                    <a:pt x="811365" y="432297"/>
                  </a:lnTo>
                  <a:lnTo>
                    <a:pt x="811513" y="300252"/>
                  </a:lnTo>
                  <a:lnTo>
                    <a:pt x="811660" y="469173"/>
                  </a:lnTo>
                  <a:lnTo>
                    <a:pt x="811956" y="351675"/>
                  </a:lnTo>
                  <a:lnTo>
                    <a:pt x="812103" y="399715"/>
                  </a:lnTo>
                  <a:lnTo>
                    <a:pt x="812545" y="288042"/>
                  </a:lnTo>
                  <a:lnTo>
                    <a:pt x="812692" y="302974"/>
                  </a:lnTo>
                  <a:lnTo>
                    <a:pt x="812839" y="336801"/>
                  </a:lnTo>
                  <a:lnTo>
                    <a:pt x="813278" y="315687"/>
                  </a:lnTo>
                  <a:lnTo>
                    <a:pt x="813425" y="311537"/>
                  </a:lnTo>
                  <a:lnTo>
                    <a:pt x="813571" y="382826"/>
                  </a:lnTo>
                  <a:lnTo>
                    <a:pt x="813717" y="298462"/>
                  </a:lnTo>
                  <a:lnTo>
                    <a:pt x="814009" y="328008"/>
                  </a:lnTo>
                  <a:lnTo>
                    <a:pt x="814154" y="419325"/>
                  </a:lnTo>
                  <a:lnTo>
                    <a:pt x="814300" y="299955"/>
                  </a:lnTo>
                  <a:lnTo>
                    <a:pt x="814445" y="456537"/>
                  </a:lnTo>
                  <a:lnTo>
                    <a:pt x="814736" y="451353"/>
                  </a:lnTo>
                  <a:lnTo>
                    <a:pt x="814881" y="395094"/>
                  </a:lnTo>
                  <a:lnTo>
                    <a:pt x="815171" y="428418"/>
                  </a:lnTo>
                  <a:lnTo>
                    <a:pt x="815460" y="289327"/>
                  </a:lnTo>
                  <a:lnTo>
                    <a:pt x="815605" y="286818"/>
                  </a:lnTo>
                  <a:lnTo>
                    <a:pt x="815749" y="364927"/>
                  </a:lnTo>
                  <a:lnTo>
                    <a:pt x="816181" y="280691"/>
                  </a:lnTo>
                  <a:lnTo>
                    <a:pt x="816325" y="299786"/>
                  </a:lnTo>
                  <a:lnTo>
                    <a:pt x="816899" y="406527"/>
                  </a:lnTo>
                  <a:lnTo>
                    <a:pt x="817043" y="323256"/>
                  </a:lnTo>
                  <a:lnTo>
                    <a:pt x="817186" y="425770"/>
                  </a:lnTo>
                  <a:lnTo>
                    <a:pt x="817614" y="371918"/>
                  </a:lnTo>
                  <a:lnTo>
                    <a:pt x="817757" y="389560"/>
                  </a:lnTo>
                  <a:lnTo>
                    <a:pt x="818042" y="125231"/>
                  </a:lnTo>
                  <a:lnTo>
                    <a:pt x="818327" y="365819"/>
                  </a:lnTo>
                  <a:lnTo>
                    <a:pt x="818469" y="336010"/>
                  </a:lnTo>
                  <a:lnTo>
                    <a:pt x="818894" y="522566"/>
                  </a:lnTo>
                  <a:lnTo>
                    <a:pt x="819036" y="278060"/>
                  </a:lnTo>
                  <a:lnTo>
                    <a:pt x="819177" y="333923"/>
                  </a:lnTo>
                  <a:lnTo>
                    <a:pt x="819319" y="399510"/>
                  </a:lnTo>
                  <a:lnTo>
                    <a:pt x="819742" y="288723"/>
                  </a:lnTo>
                  <a:lnTo>
                    <a:pt x="819883" y="355230"/>
                  </a:lnTo>
                  <a:lnTo>
                    <a:pt x="820024" y="337006"/>
                  </a:lnTo>
                  <a:lnTo>
                    <a:pt x="820164" y="300658"/>
                  </a:lnTo>
                  <a:lnTo>
                    <a:pt x="820305" y="661499"/>
                  </a:lnTo>
                  <a:lnTo>
                    <a:pt x="820585" y="319920"/>
                  </a:lnTo>
                  <a:lnTo>
                    <a:pt x="820726" y="285689"/>
                  </a:lnTo>
                  <a:lnTo>
                    <a:pt x="821285" y="466400"/>
                  </a:lnTo>
                  <a:lnTo>
                    <a:pt x="821425" y="426453"/>
                  </a:lnTo>
                  <a:lnTo>
                    <a:pt x="821982" y="312594"/>
                  </a:lnTo>
                  <a:lnTo>
                    <a:pt x="822121" y="354261"/>
                  </a:lnTo>
                  <a:lnTo>
                    <a:pt x="822399" y="530007"/>
                  </a:lnTo>
                  <a:lnTo>
                    <a:pt x="822538" y="270229"/>
                  </a:lnTo>
                  <a:lnTo>
                    <a:pt x="822677" y="278720"/>
                  </a:lnTo>
                  <a:lnTo>
                    <a:pt x="822815" y="308897"/>
                  </a:lnTo>
                  <a:lnTo>
                    <a:pt x="823092" y="277329"/>
                  </a:lnTo>
                  <a:lnTo>
                    <a:pt x="823368" y="384585"/>
                  </a:lnTo>
                  <a:lnTo>
                    <a:pt x="823506" y="455429"/>
                  </a:lnTo>
                  <a:lnTo>
                    <a:pt x="823781" y="295640"/>
                  </a:lnTo>
                  <a:lnTo>
                    <a:pt x="824056" y="600950"/>
                  </a:lnTo>
                  <a:lnTo>
                    <a:pt x="824194" y="381399"/>
                  </a:lnTo>
                  <a:lnTo>
                    <a:pt x="824331" y="446090"/>
                  </a:lnTo>
                  <a:lnTo>
                    <a:pt x="824605" y="344491"/>
                  </a:lnTo>
                  <a:lnTo>
                    <a:pt x="824879" y="354042"/>
                  </a:lnTo>
                  <a:lnTo>
                    <a:pt x="825016" y="302159"/>
                  </a:lnTo>
                  <a:lnTo>
                    <a:pt x="825152" y="295878"/>
                  </a:lnTo>
                  <a:lnTo>
                    <a:pt x="825289" y="426852"/>
                  </a:lnTo>
                  <a:lnTo>
                    <a:pt x="825562" y="338324"/>
                  </a:lnTo>
                  <a:lnTo>
                    <a:pt x="825698" y="387756"/>
                  </a:lnTo>
                  <a:lnTo>
                    <a:pt x="826106" y="322028"/>
                  </a:lnTo>
                  <a:lnTo>
                    <a:pt x="826242" y="342176"/>
                  </a:lnTo>
                  <a:lnTo>
                    <a:pt x="826377" y="314680"/>
                  </a:lnTo>
                  <a:lnTo>
                    <a:pt x="826648" y="416947"/>
                  </a:lnTo>
                  <a:lnTo>
                    <a:pt x="827054" y="293478"/>
                  </a:lnTo>
                  <a:lnTo>
                    <a:pt x="827189" y="333561"/>
                  </a:lnTo>
                  <a:lnTo>
                    <a:pt x="827324" y="279157"/>
                  </a:lnTo>
                  <a:lnTo>
                    <a:pt x="827458" y="378029"/>
                  </a:lnTo>
                  <a:lnTo>
                    <a:pt x="827728" y="317306"/>
                  </a:lnTo>
                  <a:lnTo>
                    <a:pt x="827862" y="396427"/>
                  </a:lnTo>
                  <a:lnTo>
                    <a:pt x="828399" y="302397"/>
                  </a:lnTo>
                  <a:lnTo>
                    <a:pt x="828533" y="348840"/>
                  </a:lnTo>
                  <a:lnTo>
                    <a:pt x="828934" y="293826"/>
                  </a:lnTo>
                  <a:lnTo>
                    <a:pt x="829067" y="359708"/>
                  </a:lnTo>
                  <a:lnTo>
                    <a:pt x="829201" y="359651"/>
                  </a:lnTo>
                  <a:lnTo>
                    <a:pt x="829334" y="388348"/>
                  </a:lnTo>
                  <a:lnTo>
                    <a:pt x="829600" y="302209"/>
                  </a:lnTo>
                  <a:lnTo>
                    <a:pt x="829866" y="387193"/>
                  </a:lnTo>
                  <a:lnTo>
                    <a:pt x="829999" y="366418"/>
                  </a:lnTo>
                  <a:lnTo>
                    <a:pt x="830397" y="429044"/>
                  </a:lnTo>
                  <a:lnTo>
                    <a:pt x="830529" y="291638"/>
                  </a:lnTo>
                  <a:lnTo>
                    <a:pt x="830662" y="390897"/>
                  </a:lnTo>
                  <a:lnTo>
                    <a:pt x="830794" y="331660"/>
                  </a:lnTo>
                  <a:lnTo>
                    <a:pt x="830926" y="311677"/>
                  </a:lnTo>
                  <a:lnTo>
                    <a:pt x="831058" y="419640"/>
                  </a:lnTo>
                  <a:lnTo>
                    <a:pt x="831321" y="369330"/>
                  </a:lnTo>
                  <a:lnTo>
                    <a:pt x="831453" y="530635"/>
                  </a:lnTo>
                  <a:lnTo>
                    <a:pt x="831716" y="285548"/>
                  </a:lnTo>
                  <a:lnTo>
                    <a:pt x="832110" y="348875"/>
                  </a:lnTo>
                  <a:lnTo>
                    <a:pt x="832241" y="388254"/>
                  </a:lnTo>
                  <a:lnTo>
                    <a:pt x="832503" y="324571"/>
                  </a:lnTo>
                  <a:lnTo>
                    <a:pt x="832764" y="348376"/>
                  </a:lnTo>
                  <a:lnTo>
                    <a:pt x="832895" y="297077"/>
                  </a:lnTo>
                  <a:lnTo>
                    <a:pt x="833025" y="281200"/>
                  </a:lnTo>
                  <a:lnTo>
                    <a:pt x="833156" y="500417"/>
                  </a:lnTo>
                  <a:lnTo>
                    <a:pt x="833546" y="354322"/>
                  </a:lnTo>
                  <a:lnTo>
                    <a:pt x="833676" y="357025"/>
                  </a:lnTo>
                  <a:lnTo>
                    <a:pt x="833936" y="389106"/>
                  </a:lnTo>
                  <a:lnTo>
                    <a:pt x="834065" y="315230"/>
                  </a:lnTo>
                  <a:lnTo>
                    <a:pt x="834195" y="340306"/>
                  </a:lnTo>
                  <a:lnTo>
                    <a:pt x="834324" y="127100"/>
                  </a:lnTo>
                  <a:lnTo>
                    <a:pt x="834841" y="402559"/>
                  </a:lnTo>
                  <a:lnTo>
                    <a:pt x="834970" y="304098"/>
                  </a:lnTo>
                  <a:lnTo>
                    <a:pt x="835099" y="392902"/>
                  </a:lnTo>
                  <a:lnTo>
                    <a:pt x="835357" y="403092"/>
                  </a:lnTo>
                  <a:lnTo>
                    <a:pt x="835485" y="282686"/>
                  </a:lnTo>
                  <a:lnTo>
                    <a:pt x="835614" y="318475"/>
                  </a:lnTo>
                  <a:lnTo>
                    <a:pt x="835742" y="374286"/>
                  </a:lnTo>
                  <a:lnTo>
                    <a:pt x="835999" y="431234"/>
                  </a:lnTo>
                  <a:lnTo>
                    <a:pt x="836255" y="281022"/>
                  </a:lnTo>
                  <a:lnTo>
                    <a:pt x="836383" y="307807"/>
                  </a:lnTo>
                  <a:lnTo>
                    <a:pt x="836510" y="324216"/>
                  </a:lnTo>
                  <a:lnTo>
                    <a:pt x="836766" y="315840"/>
                  </a:lnTo>
                  <a:lnTo>
                    <a:pt x="837148" y="411878"/>
                  </a:lnTo>
                  <a:lnTo>
                    <a:pt x="837275" y="379348"/>
                  </a:lnTo>
                  <a:lnTo>
                    <a:pt x="837530" y="480422"/>
                  </a:lnTo>
                  <a:lnTo>
                    <a:pt x="837657" y="301734"/>
                  </a:lnTo>
                  <a:lnTo>
                    <a:pt x="837783" y="350313"/>
                  </a:lnTo>
                  <a:lnTo>
                    <a:pt x="837910" y="344917"/>
                  </a:lnTo>
                  <a:lnTo>
                    <a:pt x="838163" y="427715"/>
                  </a:lnTo>
                  <a:lnTo>
                    <a:pt x="838290" y="305959"/>
                  </a:lnTo>
                  <a:lnTo>
                    <a:pt x="838543" y="384889"/>
                  </a:lnTo>
                  <a:lnTo>
                    <a:pt x="838669" y="318993"/>
                  </a:lnTo>
                  <a:lnTo>
                    <a:pt x="838921" y="393472"/>
                  </a:lnTo>
                  <a:lnTo>
                    <a:pt x="839047" y="285526"/>
                  </a:lnTo>
                  <a:lnTo>
                    <a:pt x="839299" y="288525"/>
                  </a:lnTo>
                  <a:lnTo>
                    <a:pt x="839424" y="339213"/>
                  </a:lnTo>
                  <a:lnTo>
                    <a:pt x="839801" y="427302"/>
                  </a:lnTo>
                  <a:lnTo>
                    <a:pt x="840051" y="286911"/>
                  </a:lnTo>
                  <a:lnTo>
                    <a:pt x="840176" y="334394"/>
                  </a:lnTo>
                  <a:lnTo>
                    <a:pt x="840301" y="386983"/>
                  </a:lnTo>
                  <a:lnTo>
                    <a:pt x="840426" y="284119"/>
                  </a:lnTo>
                  <a:lnTo>
                    <a:pt x="840676" y="312518"/>
                  </a:lnTo>
                  <a:lnTo>
                    <a:pt x="840800" y="304928"/>
                  </a:lnTo>
                  <a:lnTo>
                    <a:pt x="841422" y="411219"/>
                  </a:lnTo>
                  <a:lnTo>
                    <a:pt x="841546" y="372502"/>
                  </a:lnTo>
                  <a:lnTo>
                    <a:pt x="841794" y="315703"/>
                  </a:lnTo>
                  <a:lnTo>
                    <a:pt x="842166" y="396299"/>
                  </a:lnTo>
                  <a:lnTo>
                    <a:pt x="842289" y="374601"/>
                  </a:lnTo>
                  <a:lnTo>
                    <a:pt x="842413" y="300926"/>
                  </a:lnTo>
                  <a:lnTo>
                    <a:pt x="842536" y="383410"/>
                  </a:lnTo>
                  <a:lnTo>
                    <a:pt x="842906" y="305795"/>
                  </a:lnTo>
                  <a:lnTo>
                    <a:pt x="843029" y="328756"/>
                  </a:lnTo>
                  <a:lnTo>
                    <a:pt x="843275" y="382076"/>
                  </a:lnTo>
                  <a:lnTo>
                    <a:pt x="843520" y="296589"/>
                  </a:lnTo>
                  <a:lnTo>
                    <a:pt x="843643" y="360378"/>
                  </a:lnTo>
                  <a:lnTo>
                    <a:pt x="843765" y="302288"/>
                  </a:lnTo>
                  <a:lnTo>
                    <a:pt x="843887" y="548090"/>
                  </a:lnTo>
                  <a:lnTo>
                    <a:pt x="844376" y="311972"/>
                  </a:lnTo>
                  <a:lnTo>
                    <a:pt x="844498" y="306140"/>
                  </a:lnTo>
                  <a:lnTo>
                    <a:pt x="844620" y="452976"/>
                  </a:lnTo>
                  <a:lnTo>
                    <a:pt x="844985" y="314081"/>
                  </a:lnTo>
                  <a:lnTo>
                    <a:pt x="845107" y="302194"/>
                  </a:lnTo>
                  <a:lnTo>
                    <a:pt x="845350" y="260134"/>
                  </a:lnTo>
                  <a:lnTo>
                    <a:pt x="845713" y="382967"/>
                  </a:lnTo>
                  <a:lnTo>
                    <a:pt x="845834" y="340398"/>
                  </a:lnTo>
                  <a:lnTo>
                    <a:pt x="846076" y="389745"/>
                  </a:lnTo>
                  <a:lnTo>
                    <a:pt x="846438" y="335333"/>
                  </a:lnTo>
                  <a:lnTo>
                    <a:pt x="846559" y="358664"/>
                  </a:lnTo>
                  <a:lnTo>
                    <a:pt x="846679" y="314395"/>
                  </a:lnTo>
                  <a:lnTo>
                    <a:pt x="846800" y="473322"/>
                  </a:lnTo>
                  <a:lnTo>
                    <a:pt x="847160" y="364560"/>
                  </a:lnTo>
                  <a:lnTo>
                    <a:pt x="847280" y="326673"/>
                  </a:lnTo>
                  <a:lnTo>
                    <a:pt x="847400" y="288370"/>
                  </a:lnTo>
                  <a:lnTo>
                    <a:pt x="847640" y="498912"/>
                  </a:lnTo>
                  <a:lnTo>
                    <a:pt x="847879" y="290574"/>
                  </a:lnTo>
                  <a:lnTo>
                    <a:pt x="847998" y="377620"/>
                  </a:lnTo>
                  <a:lnTo>
                    <a:pt x="848356" y="318200"/>
                  </a:lnTo>
                  <a:lnTo>
                    <a:pt x="848595" y="343946"/>
                  </a:lnTo>
                  <a:lnTo>
                    <a:pt x="848714" y="354917"/>
                  </a:lnTo>
                  <a:lnTo>
                    <a:pt x="849189" y="130087"/>
                  </a:lnTo>
                  <a:lnTo>
                    <a:pt x="849308" y="355325"/>
                  </a:lnTo>
                  <a:lnTo>
                    <a:pt x="849426" y="320861"/>
                  </a:lnTo>
                  <a:lnTo>
                    <a:pt x="849781" y="266978"/>
                  </a:lnTo>
                  <a:lnTo>
                    <a:pt x="850017" y="434314"/>
                  </a:lnTo>
                  <a:lnTo>
                    <a:pt x="850135" y="313569"/>
                  </a:lnTo>
                  <a:lnTo>
                    <a:pt x="850253" y="314967"/>
                  </a:lnTo>
                  <a:lnTo>
                    <a:pt x="850724" y="446222"/>
                  </a:lnTo>
                  <a:lnTo>
                    <a:pt x="850842" y="363469"/>
                  </a:lnTo>
                  <a:lnTo>
                    <a:pt x="850959" y="336483"/>
                  </a:lnTo>
                  <a:lnTo>
                    <a:pt x="851077" y="359959"/>
                  </a:lnTo>
                  <a:lnTo>
                    <a:pt x="851545" y="274065"/>
                  </a:lnTo>
                  <a:lnTo>
                    <a:pt x="851662" y="351345"/>
                  </a:lnTo>
                  <a:lnTo>
                    <a:pt x="851896" y="264965"/>
                  </a:lnTo>
                  <a:lnTo>
                    <a:pt x="852129" y="416031"/>
                  </a:lnTo>
                  <a:lnTo>
                    <a:pt x="852246" y="268386"/>
                  </a:lnTo>
                  <a:lnTo>
                    <a:pt x="852362" y="283255"/>
                  </a:lnTo>
                  <a:lnTo>
                    <a:pt x="852828" y="424136"/>
                  </a:lnTo>
                  <a:lnTo>
                    <a:pt x="852944" y="390748"/>
                  </a:lnTo>
                  <a:lnTo>
                    <a:pt x="853060" y="318029"/>
                  </a:lnTo>
                  <a:lnTo>
                    <a:pt x="853291" y="444811"/>
                  </a:lnTo>
                  <a:lnTo>
                    <a:pt x="853639" y="289798"/>
                  </a:lnTo>
                  <a:lnTo>
                    <a:pt x="853754" y="324637"/>
                  </a:lnTo>
                  <a:lnTo>
                    <a:pt x="853870" y="403102"/>
                  </a:lnTo>
                  <a:lnTo>
                    <a:pt x="854331" y="289841"/>
                  </a:lnTo>
                  <a:lnTo>
                    <a:pt x="854446" y="362182"/>
                  </a:lnTo>
                  <a:lnTo>
                    <a:pt x="854561" y="316489"/>
                  </a:lnTo>
                  <a:lnTo>
                    <a:pt x="855135" y="465993"/>
                  </a:lnTo>
                  <a:lnTo>
                    <a:pt x="855249" y="310468"/>
                  </a:lnTo>
                  <a:lnTo>
                    <a:pt x="855821" y="425944"/>
                  </a:lnTo>
                  <a:lnTo>
                    <a:pt x="855935" y="419265"/>
                  </a:lnTo>
                  <a:lnTo>
                    <a:pt x="856049" y="290651"/>
                  </a:lnTo>
                  <a:lnTo>
                    <a:pt x="856390" y="429832"/>
                  </a:lnTo>
                  <a:lnTo>
                    <a:pt x="856618" y="375218"/>
                  </a:lnTo>
                  <a:lnTo>
                    <a:pt x="856731" y="298020"/>
                  </a:lnTo>
                  <a:lnTo>
                    <a:pt x="857185" y="427629"/>
                  </a:lnTo>
                  <a:lnTo>
                    <a:pt x="857298" y="422265"/>
                  </a:lnTo>
                  <a:lnTo>
                    <a:pt x="857411" y="326400"/>
                  </a:lnTo>
                  <a:lnTo>
                    <a:pt x="857637" y="364494"/>
                  </a:lnTo>
                  <a:lnTo>
                    <a:pt x="857863" y="320723"/>
                  </a:lnTo>
                  <a:lnTo>
                    <a:pt x="857975" y="347061"/>
                  </a:lnTo>
                  <a:lnTo>
                    <a:pt x="858088" y="449869"/>
                  </a:lnTo>
                  <a:lnTo>
                    <a:pt x="858762" y="301246"/>
                  </a:lnTo>
                  <a:lnTo>
                    <a:pt x="858874" y="378628"/>
                  </a:lnTo>
                  <a:lnTo>
                    <a:pt x="859210" y="418897"/>
                  </a:lnTo>
                  <a:lnTo>
                    <a:pt x="859322" y="267747"/>
                  </a:lnTo>
                  <a:lnTo>
                    <a:pt x="859434" y="384521"/>
                  </a:lnTo>
                  <a:lnTo>
                    <a:pt x="859546" y="288300"/>
                  </a:lnTo>
                  <a:lnTo>
                    <a:pt x="859880" y="375086"/>
                  </a:lnTo>
                  <a:lnTo>
                    <a:pt x="859992" y="278421"/>
                  </a:lnTo>
                  <a:lnTo>
                    <a:pt x="860214" y="313534"/>
                  </a:lnTo>
                  <a:lnTo>
                    <a:pt x="860326" y="328016"/>
                  </a:lnTo>
                  <a:lnTo>
                    <a:pt x="860659" y="411513"/>
                  </a:lnTo>
                  <a:lnTo>
                    <a:pt x="860770" y="276586"/>
                  </a:lnTo>
                  <a:lnTo>
                    <a:pt x="860880" y="304436"/>
                  </a:lnTo>
                  <a:lnTo>
                    <a:pt x="860991" y="326326"/>
                  </a:lnTo>
                  <a:lnTo>
                    <a:pt x="861102" y="308350"/>
                  </a:lnTo>
                  <a:lnTo>
                    <a:pt x="861323" y="392933"/>
                  </a:lnTo>
                  <a:lnTo>
                    <a:pt x="861654" y="319518"/>
                  </a:lnTo>
                  <a:lnTo>
                    <a:pt x="861764" y="304670"/>
                  </a:lnTo>
                  <a:lnTo>
                    <a:pt x="861874" y="408681"/>
                  </a:lnTo>
                  <a:lnTo>
                    <a:pt x="861985" y="280234"/>
                  </a:lnTo>
                  <a:lnTo>
                    <a:pt x="862315" y="300140"/>
                  </a:lnTo>
                  <a:lnTo>
                    <a:pt x="862424" y="360787"/>
                  </a:lnTo>
                  <a:lnTo>
                    <a:pt x="862863" y="129554"/>
                  </a:lnTo>
                  <a:lnTo>
                    <a:pt x="863082" y="464904"/>
                  </a:lnTo>
                  <a:lnTo>
                    <a:pt x="863191" y="313785"/>
                  </a:lnTo>
                  <a:lnTo>
                    <a:pt x="863628" y="376114"/>
                  </a:lnTo>
                  <a:lnTo>
                    <a:pt x="863737" y="333012"/>
                  </a:lnTo>
                  <a:lnTo>
                    <a:pt x="863846" y="329149"/>
                  </a:lnTo>
                  <a:lnTo>
                    <a:pt x="863955" y="288574"/>
                  </a:lnTo>
                  <a:lnTo>
                    <a:pt x="864498" y="413922"/>
                  </a:lnTo>
                  <a:lnTo>
                    <a:pt x="864606" y="358918"/>
                  </a:lnTo>
                  <a:lnTo>
                    <a:pt x="864715" y="280643"/>
                  </a:lnTo>
                  <a:lnTo>
                    <a:pt x="864931" y="384748"/>
                  </a:lnTo>
                  <a:lnTo>
                    <a:pt x="865255" y="303892"/>
                  </a:lnTo>
                  <a:lnTo>
                    <a:pt x="865363" y="362044"/>
                  </a:lnTo>
                  <a:lnTo>
                    <a:pt x="865579" y="405462"/>
                  </a:lnTo>
                  <a:lnTo>
                    <a:pt x="865794" y="315280"/>
                  </a:lnTo>
                  <a:lnTo>
                    <a:pt x="865902" y="358475"/>
                  </a:lnTo>
                  <a:lnTo>
                    <a:pt x="866010" y="298473"/>
                  </a:lnTo>
                  <a:lnTo>
                    <a:pt x="866332" y="329738"/>
                  </a:lnTo>
                  <a:lnTo>
                    <a:pt x="866546" y="295707"/>
                  </a:lnTo>
                  <a:lnTo>
                    <a:pt x="866653" y="315112"/>
                  </a:lnTo>
                  <a:lnTo>
                    <a:pt x="866760" y="295958"/>
                  </a:lnTo>
                  <a:lnTo>
                    <a:pt x="867081" y="290042"/>
                  </a:lnTo>
                  <a:lnTo>
                    <a:pt x="867188" y="362476"/>
                  </a:lnTo>
                  <a:lnTo>
                    <a:pt x="867401" y="320263"/>
                  </a:lnTo>
                  <a:lnTo>
                    <a:pt x="867508" y="324667"/>
                  </a:lnTo>
                  <a:lnTo>
                    <a:pt x="867827" y="435084"/>
                  </a:lnTo>
                  <a:lnTo>
                    <a:pt x="867934" y="283361"/>
                  </a:lnTo>
                  <a:lnTo>
                    <a:pt x="868146" y="320176"/>
                  </a:lnTo>
                  <a:lnTo>
                    <a:pt x="868252" y="441260"/>
                  </a:lnTo>
                  <a:lnTo>
                    <a:pt x="868676" y="289031"/>
                  </a:lnTo>
                  <a:lnTo>
                    <a:pt x="868782" y="340459"/>
                  </a:lnTo>
                  <a:lnTo>
                    <a:pt x="868888" y="368273"/>
                  </a:lnTo>
                  <a:lnTo>
                    <a:pt x="868994" y="273510"/>
                  </a:lnTo>
                  <a:lnTo>
                    <a:pt x="869521" y="346601"/>
                  </a:lnTo>
                  <a:lnTo>
                    <a:pt x="869626" y="347386"/>
                  </a:lnTo>
                  <a:lnTo>
                    <a:pt x="870047" y="407094"/>
                  </a:lnTo>
                  <a:lnTo>
                    <a:pt x="870257" y="320895"/>
                  </a:lnTo>
                  <a:lnTo>
                    <a:pt x="870362" y="516869"/>
                  </a:lnTo>
                  <a:lnTo>
                    <a:pt x="870676" y="288958"/>
                  </a:lnTo>
                  <a:lnTo>
                    <a:pt x="870989" y="533680"/>
                  </a:lnTo>
                  <a:lnTo>
                    <a:pt x="871094" y="279926"/>
                  </a:lnTo>
                  <a:lnTo>
                    <a:pt x="871198" y="271315"/>
                  </a:lnTo>
                  <a:lnTo>
                    <a:pt x="871406" y="472685"/>
                  </a:lnTo>
                  <a:lnTo>
                    <a:pt x="871719" y="293202"/>
                  </a:lnTo>
                  <a:lnTo>
                    <a:pt x="871823" y="387267"/>
                  </a:lnTo>
                  <a:lnTo>
                    <a:pt x="872030" y="430619"/>
                  </a:lnTo>
                  <a:lnTo>
                    <a:pt x="872445" y="279503"/>
                  </a:lnTo>
                  <a:lnTo>
                    <a:pt x="872548" y="273438"/>
                  </a:lnTo>
                  <a:lnTo>
                    <a:pt x="873168" y="452240"/>
                  </a:lnTo>
                  <a:lnTo>
                    <a:pt x="873271" y="309613"/>
                  </a:lnTo>
                  <a:lnTo>
                    <a:pt x="873477" y="434501"/>
                  </a:lnTo>
                  <a:lnTo>
                    <a:pt x="873888" y="371643"/>
                  </a:lnTo>
                  <a:lnTo>
                    <a:pt x="873991" y="348903"/>
                  </a:lnTo>
                  <a:lnTo>
                    <a:pt x="874196" y="356952"/>
                  </a:lnTo>
                  <a:lnTo>
                    <a:pt x="874299" y="297095"/>
                  </a:lnTo>
                  <a:lnTo>
                    <a:pt x="874605" y="319422"/>
                  </a:lnTo>
                  <a:lnTo>
                    <a:pt x="874708" y="332895"/>
                  </a:lnTo>
                  <a:lnTo>
                    <a:pt x="875116" y="427551"/>
                  </a:lnTo>
                  <a:lnTo>
                    <a:pt x="875320" y="268156"/>
                  </a:lnTo>
                  <a:lnTo>
                    <a:pt x="875421" y="290451"/>
                  </a:lnTo>
                  <a:lnTo>
                    <a:pt x="875523" y="128988"/>
                  </a:lnTo>
                  <a:lnTo>
                    <a:pt x="875828" y="349129"/>
                  </a:lnTo>
                  <a:lnTo>
                    <a:pt x="876031" y="308023"/>
                  </a:lnTo>
                  <a:lnTo>
                    <a:pt x="876132" y="346570"/>
                  </a:lnTo>
                  <a:lnTo>
                    <a:pt x="876335" y="354254"/>
                  </a:lnTo>
                  <a:lnTo>
                    <a:pt x="876537" y="298815"/>
                  </a:lnTo>
                  <a:lnTo>
                    <a:pt x="876739" y="308123"/>
                  </a:lnTo>
                  <a:lnTo>
                    <a:pt x="876840" y="418228"/>
                  </a:lnTo>
                  <a:lnTo>
                    <a:pt x="877243" y="258005"/>
                  </a:lnTo>
                  <a:lnTo>
                    <a:pt x="877444" y="269395"/>
                  </a:lnTo>
                  <a:lnTo>
                    <a:pt x="877545" y="349386"/>
                  </a:lnTo>
                  <a:lnTo>
                    <a:pt x="877746" y="366322"/>
                  </a:lnTo>
                  <a:lnTo>
                    <a:pt x="877846" y="226701"/>
                  </a:lnTo>
                  <a:lnTo>
                    <a:pt x="878147" y="326865"/>
                  </a:lnTo>
                  <a:lnTo>
                    <a:pt x="878247" y="375471"/>
                  </a:lnTo>
                  <a:lnTo>
                    <a:pt x="878447" y="460440"/>
                  </a:lnTo>
                  <a:lnTo>
                    <a:pt x="878547" y="280595"/>
                  </a:lnTo>
                  <a:lnTo>
                    <a:pt x="878946" y="395026"/>
                  </a:lnTo>
                  <a:lnTo>
                    <a:pt x="879046" y="342391"/>
                  </a:lnTo>
                  <a:lnTo>
                    <a:pt x="879344" y="263901"/>
                  </a:lnTo>
                  <a:lnTo>
                    <a:pt x="879543" y="377325"/>
                  </a:lnTo>
                  <a:lnTo>
                    <a:pt x="879642" y="328531"/>
                  </a:lnTo>
                  <a:lnTo>
                    <a:pt x="879741" y="314706"/>
                  </a:lnTo>
                  <a:lnTo>
                    <a:pt x="880039" y="296587"/>
                  </a:lnTo>
                  <a:lnTo>
                    <a:pt x="880336" y="438777"/>
                  </a:lnTo>
                  <a:lnTo>
                    <a:pt x="880435" y="302966"/>
                  </a:lnTo>
                  <a:lnTo>
                    <a:pt x="880829" y="471758"/>
                  </a:lnTo>
                  <a:lnTo>
                    <a:pt x="880928" y="288194"/>
                  </a:lnTo>
                  <a:lnTo>
                    <a:pt x="881026" y="321313"/>
                  </a:lnTo>
                  <a:lnTo>
                    <a:pt x="881125" y="268453"/>
                  </a:lnTo>
                  <a:lnTo>
                    <a:pt x="881420" y="447362"/>
                  </a:lnTo>
                  <a:lnTo>
                    <a:pt x="881812" y="379156"/>
                  </a:lnTo>
                  <a:lnTo>
                    <a:pt x="881910" y="352293"/>
                  </a:lnTo>
                  <a:lnTo>
                    <a:pt x="882204" y="308336"/>
                  </a:lnTo>
                  <a:lnTo>
                    <a:pt x="882497" y="326510"/>
                  </a:lnTo>
                  <a:lnTo>
                    <a:pt x="882595" y="282397"/>
                  </a:lnTo>
                  <a:lnTo>
                    <a:pt x="883082" y="442407"/>
                  </a:lnTo>
                  <a:lnTo>
                    <a:pt x="883179" y="296215"/>
                  </a:lnTo>
                  <a:lnTo>
                    <a:pt x="883276" y="372390"/>
                  </a:lnTo>
                  <a:lnTo>
                    <a:pt x="883373" y="430707"/>
                  </a:lnTo>
                  <a:lnTo>
                    <a:pt x="883858" y="236198"/>
                  </a:lnTo>
                  <a:lnTo>
                    <a:pt x="883955" y="355689"/>
                  </a:lnTo>
                  <a:lnTo>
                    <a:pt x="884052" y="293945"/>
                  </a:lnTo>
                  <a:lnTo>
                    <a:pt x="884148" y="348545"/>
                  </a:lnTo>
                  <a:lnTo>
                    <a:pt x="884631" y="334946"/>
                  </a:lnTo>
                  <a:lnTo>
                    <a:pt x="884728" y="414998"/>
                  </a:lnTo>
                  <a:lnTo>
                    <a:pt x="884920" y="261266"/>
                  </a:lnTo>
                  <a:lnTo>
                    <a:pt x="885401" y="357694"/>
                  </a:lnTo>
                  <a:lnTo>
                    <a:pt x="885497" y="286314"/>
                  </a:lnTo>
                  <a:lnTo>
                    <a:pt x="885688" y="402225"/>
                  </a:lnTo>
                  <a:lnTo>
                    <a:pt x="886071" y="322224"/>
                  </a:lnTo>
                  <a:lnTo>
                    <a:pt x="886167" y="261474"/>
                  </a:lnTo>
                  <a:lnTo>
                    <a:pt x="886262" y="502439"/>
                  </a:lnTo>
                  <a:lnTo>
                    <a:pt x="886834" y="315932"/>
                  </a:lnTo>
                  <a:lnTo>
                    <a:pt x="886929" y="289838"/>
                  </a:lnTo>
                  <a:lnTo>
                    <a:pt x="887310" y="122124"/>
                  </a:lnTo>
                  <a:lnTo>
                    <a:pt x="887594" y="410203"/>
                  </a:lnTo>
                  <a:lnTo>
                    <a:pt x="887689" y="274543"/>
                  </a:lnTo>
                  <a:lnTo>
                    <a:pt x="888067" y="324111"/>
                  </a:lnTo>
                  <a:lnTo>
                    <a:pt x="888256" y="255105"/>
                  </a:lnTo>
                  <a:lnTo>
                    <a:pt x="888350" y="309679"/>
                  </a:lnTo>
                  <a:lnTo>
                    <a:pt x="888727" y="402472"/>
                  </a:lnTo>
                  <a:lnTo>
                    <a:pt x="888915" y="235420"/>
                  </a:lnTo>
                  <a:lnTo>
                    <a:pt x="889009" y="308595"/>
                  </a:lnTo>
                  <a:lnTo>
                    <a:pt x="889103" y="264580"/>
                  </a:lnTo>
                  <a:lnTo>
                    <a:pt x="889479" y="396630"/>
                  </a:lnTo>
                  <a:lnTo>
                    <a:pt x="889572" y="262329"/>
                  </a:lnTo>
                  <a:lnTo>
                    <a:pt x="889666" y="282383"/>
                  </a:lnTo>
                  <a:lnTo>
                    <a:pt x="889759" y="266215"/>
                  </a:lnTo>
                  <a:lnTo>
                    <a:pt x="889946" y="505460"/>
                  </a:lnTo>
                  <a:lnTo>
                    <a:pt x="890413" y="293051"/>
                  </a:lnTo>
                  <a:lnTo>
                    <a:pt x="890506" y="307083"/>
                  </a:lnTo>
                  <a:lnTo>
                    <a:pt x="890692" y="326172"/>
                  </a:lnTo>
                  <a:lnTo>
                    <a:pt x="891064" y="225771"/>
                  </a:lnTo>
                  <a:lnTo>
                    <a:pt x="891157" y="279911"/>
                  </a:lnTo>
                  <a:lnTo>
                    <a:pt x="891250" y="371642"/>
                  </a:lnTo>
                  <a:lnTo>
                    <a:pt x="891620" y="273305"/>
                  </a:lnTo>
                  <a:lnTo>
                    <a:pt x="891898" y="293820"/>
                  </a:lnTo>
                  <a:lnTo>
                    <a:pt x="891990" y="326968"/>
                  </a:lnTo>
                  <a:lnTo>
                    <a:pt x="892543" y="253893"/>
                  </a:lnTo>
                  <a:lnTo>
                    <a:pt x="892635" y="381463"/>
                  </a:lnTo>
                  <a:lnTo>
                    <a:pt x="892727" y="348692"/>
                  </a:lnTo>
                  <a:lnTo>
                    <a:pt x="892819" y="289296"/>
                  </a:lnTo>
                  <a:lnTo>
                    <a:pt x="893003" y="356023"/>
                  </a:lnTo>
                  <a:lnTo>
                    <a:pt x="893278" y="314848"/>
                  </a:lnTo>
                  <a:lnTo>
                    <a:pt x="893370" y="291231"/>
                  </a:lnTo>
                  <a:lnTo>
                    <a:pt x="893553" y="260231"/>
                  </a:lnTo>
                  <a:lnTo>
                    <a:pt x="893827" y="384883"/>
                  </a:lnTo>
                  <a:lnTo>
                    <a:pt x="894010" y="306907"/>
                  </a:lnTo>
                  <a:lnTo>
                    <a:pt x="894101" y="329042"/>
                  </a:lnTo>
                  <a:lnTo>
                    <a:pt x="894374" y="374733"/>
                  </a:lnTo>
                  <a:lnTo>
                    <a:pt x="894556" y="264034"/>
                  </a:lnTo>
                  <a:lnTo>
                    <a:pt x="894738" y="310131"/>
                  </a:lnTo>
                  <a:lnTo>
                    <a:pt x="894829" y="289108"/>
                  </a:lnTo>
                  <a:lnTo>
                    <a:pt x="895011" y="246714"/>
                  </a:lnTo>
                  <a:lnTo>
                    <a:pt x="895464" y="368625"/>
                  </a:lnTo>
                  <a:lnTo>
                    <a:pt x="895554" y="351173"/>
                  </a:lnTo>
                  <a:lnTo>
                    <a:pt x="895735" y="395605"/>
                  </a:lnTo>
                  <a:lnTo>
                    <a:pt x="896186" y="255372"/>
                  </a:lnTo>
                  <a:lnTo>
                    <a:pt x="896276" y="253791"/>
                  </a:lnTo>
                  <a:lnTo>
                    <a:pt x="896456" y="232514"/>
                  </a:lnTo>
                  <a:lnTo>
                    <a:pt x="896816" y="427551"/>
                  </a:lnTo>
                  <a:lnTo>
                    <a:pt x="896905" y="267919"/>
                  </a:lnTo>
                  <a:lnTo>
                    <a:pt x="896995" y="330587"/>
                  </a:lnTo>
                  <a:lnTo>
                    <a:pt x="897353" y="464996"/>
                  </a:lnTo>
                  <a:lnTo>
                    <a:pt x="897443" y="238267"/>
                  </a:lnTo>
                  <a:lnTo>
                    <a:pt x="897622" y="403514"/>
                  </a:lnTo>
                  <a:lnTo>
                    <a:pt x="897711" y="276644"/>
                  </a:lnTo>
                  <a:lnTo>
                    <a:pt x="897800" y="491180"/>
                  </a:lnTo>
                  <a:lnTo>
                    <a:pt x="898335" y="134073"/>
                  </a:lnTo>
                  <a:lnTo>
                    <a:pt x="898424" y="330067"/>
                  </a:lnTo>
                  <a:lnTo>
                    <a:pt x="898602" y="222122"/>
                  </a:lnTo>
                  <a:lnTo>
                    <a:pt x="898957" y="331709"/>
                  </a:lnTo>
                  <a:lnTo>
                    <a:pt x="899045" y="303989"/>
                  </a:lnTo>
                  <a:lnTo>
                    <a:pt x="899134" y="383983"/>
                  </a:lnTo>
                  <a:lnTo>
                    <a:pt x="899841" y="245880"/>
                  </a:lnTo>
                  <a:lnTo>
                    <a:pt x="899929" y="349865"/>
                  </a:lnTo>
                  <a:lnTo>
                    <a:pt x="900105" y="360270"/>
                  </a:lnTo>
                  <a:lnTo>
                    <a:pt x="900281" y="253042"/>
                  </a:lnTo>
                  <a:lnTo>
                    <a:pt x="900545" y="353510"/>
                  </a:lnTo>
                  <a:lnTo>
                    <a:pt x="900633" y="365198"/>
                  </a:lnTo>
                  <a:lnTo>
                    <a:pt x="901159" y="252836"/>
                  </a:lnTo>
                  <a:lnTo>
                    <a:pt x="901246" y="277279"/>
                  </a:lnTo>
                  <a:lnTo>
                    <a:pt x="901334" y="325201"/>
                  </a:lnTo>
                  <a:lnTo>
                    <a:pt x="901683" y="242421"/>
                  </a:lnTo>
                  <a:lnTo>
                    <a:pt x="901770" y="353013"/>
                  </a:lnTo>
                  <a:lnTo>
                    <a:pt x="901945" y="350551"/>
                  </a:lnTo>
                  <a:lnTo>
                    <a:pt x="902032" y="278613"/>
                  </a:lnTo>
                  <a:lnTo>
                    <a:pt x="902380" y="246927"/>
                  </a:lnTo>
                  <a:lnTo>
                    <a:pt x="902640" y="417815"/>
                  </a:lnTo>
                  <a:lnTo>
                    <a:pt x="902727" y="288468"/>
                  </a:lnTo>
                  <a:lnTo>
                    <a:pt x="902987" y="242590"/>
                  </a:lnTo>
                  <a:lnTo>
                    <a:pt x="903333" y="349559"/>
                  </a:lnTo>
                  <a:lnTo>
                    <a:pt x="903419" y="288896"/>
                  </a:lnTo>
                  <a:lnTo>
                    <a:pt x="903506" y="335827"/>
                  </a:lnTo>
                  <a:lnTo>
                    <a:pt x="903937" y="236254"/>
                  </a:lnTo>
                  <a:lnTo>
                    <a:pt x="904109" y="265549"/>
                  </a:lnTo>
                  <a:lnTo>
                    <a:pt x="904195" y="385435"/>
                  </a:lnTo>
                  <a:lnTo>
                    <a:pt x="904281" y="216321"/>
                  </a:lnTo>
                  <a:lnTo>
                    <a:pt x="904881" y="281255"/>
                  </a:lnTo>
                  <a:lnTo>
                    <a:pt x="904967" y="228572"/>
                  </a:lnTo>
                  <a:lnTo>
                    <a:pt x="905223" y="198155"/>
                  </a:lnTo>
                  <a:lnTo>
                    <a:pt x="905565" y="334706"/>
                  </a:lnTo>
                  <a:lnTo>
                    <a:pt x="905650" y="326668"/>
                  </a:lnTo>
                  <a:lnTo>
                    <a:pt x="906161" y="250572"/>
                  </a:lnTo>
                  <a:lnTo>
                    <a:pt x="906246" y="296996"/>
                  </a:lnTo>
                  <a:lnTo>
                    <a:pt x="906331" y="282630"/>
                  </a:lnTo>
                  <a:lnTo>
                    <a:pt x="906839" y="391747"/>
                  </a:lnTo>
                  <a:lnTo>
                    <a:pt x="906924" y="235949"/>
                  </a:lnTo>
                  <a:lnTo>
                    <a:pt x="907009" y="390523"/>
                  </a:lnTo>
                  <a:lnTo>
                    <a:pt x="907093" y="311329"/>
                  </a:lnTo>
                  <a:lnTo>
                    <a:pt x="907600" y="212520"/>
                  </a:lnTo>
                  <a:lnTo>
                    <a:pt x="907684" y="213521"/>
                  </a:lnTo>
                  <a:lnTo>
                    <a:pt x="907768" y="305335"/>
                  </a:lnTo>
                  <a:lnTo>
                    <a:pt x="908104" y="237355"/>
                  </a:lnTo>
                  <a:lnTo>
                    <a:pt x="908356" y="363644"/>
                  </a:lnTo>
                  <a:lnTo>
                    <a:pt x="908440" y="252712"/>
                  </a:lnTo>
                  <a:lnTo>
                    <a:pt x="908524" y="250509"/>
                  </a:lnTo>
                  <a:lnTo>
                    <a:pt x="908692" y="125824"/>
                  </a:lnTo>
                  <a:lnTo>
                    <a:pt x="909193" y="349784"/>
                  </a:lnTo>
                  <a:lnTo>
                    <a:pt x="909277" y="265907"/>
                  </a:lnTo>
                  <a:lnTo>
                    <a:pt x="909444" y="236110"/>
                  </a:lnTo>
                  <a:lnTo>
                    <a:pt x="909610" y="424319"/>
                  </a:lnTo>
                  <a:lnTo>
                    <a:pt x="909860" y="321176"/>
                  </a:lnTo>
                  <a:lnTo>
                    <a:pt x="909943" y="260957"/>
                  </a:lnTo>
                  <a:lnTo>
                    <a:pt x="910109" y="349038"/>
                  </a:lnTo>
                  <a:lnTo>
                    <a:pt x="910192" y="218412"/>
                  </a:lnTo>
                  <a:lnTo>
                    <a:pt x="910607" y="226791"/>
                  </a:lnTo>
                  <a:lnTo>
                    <a:pt x="910690" y="238167"/>
                  </a:lnTo>
                  <a:lnTo>
                    <a:pt x="910773" y="231871"/>
                  </a:lnTo>
                  <a:lnTo>
                    <a:pt x="911186" y="463780"/>
                  </a:lnTo>
                  <a:lnTo>
                    <a:pt x="911351" y="247098"/>
                  </a:lnTo>
                  <a:lnTo>
                    <a:pt x="911433" y="296499"/>
                  </a:lnTo>
                  <a:lnTo>
                    <a:pt x="911927" y="499259"/>
                  </a:lnTo>
                  <a:lnTo>
                    <a:pt x="912009" y="185002"/>
                  </a:lnTo>
                  <a:lnTo>
                    <a:pt x="912091" y="268207"/>
                  </a:lnTo>
                  <a:lnTo>
                    <a:pt x="912255" y="221024"/>
                  </a:lnTo>
                  <a:lnTo>
                    <a:pt x="912665" y="443477"/>
                  </a:lnTo>
                  <a:lnTo>
                    <a:pt x="912747" y="321124"/>
                  </a:lnTo>
                  <a:lnTo>
                    <a:pt x="912828" y="334625"/>
                  </a:lnTo>
                  <a:lnTo>
                    <a:pt x="912992" y="206864"/>
                  </a:lnTo>
                  <a:lnTo>
                    <a:pt x="913400" y="368039"/>
                  </a:lnTo>
                  <a:lnTo>
                    <a:pt x="913481" y="213870"/>
                  </a:lnTo>
                  <a:lnTo>
                    <a:pt x="913562" y="219503"/>
                  </a:lnTo>
                  <a:lnTo>
                    <a:pt x="913806" y="289675"/>
                  </a:lnTo>
                  <a:lnTo>
                    <a:pt x="913888" y="180166"/>
                  </a:lnTo>
                  <a:lnTo>
                    <a:pt x="914212" y="233621"/>
                  </a:lnTo>
                  <a:lnTo>
                    <a:pt x="914293" y="308170"/>
                  </a:lnTo>
                  <a:lnTo>
                    <a:pt x="914860" y="192782"/>
                  </a:lnTo>
                  <a:lnTo>
                    <a:pt x="914940" y="225910"/>
                  </a:lnTo>
                  <a:lnTo>
                    <a:pt x="915021" y="234479"/>
                  </a:lnTo>
                  <a:lnTo>
                    <a:pt x="915102" y="176199"/>
                  </a:lnTo>
                  <a:lnTo>
                    <a:pt x="915182" y="329451"/>
                  </a:lnTo>
                  <a:lnTo>
                    <a:pt x="915666" y="218079"/>
                  </a:lnTo>
                  <a:lnTo>
                    <a:pt x="915746" y="218870"/>
                  </a:lnTo>
                  <a:lnTo>
                    <a:pt x="915826" y="254127"/>
                  </a:lnTo>
                  <a:lnTo>
                    <a:pt x="916307" y="148886"/>
                  </a:lnTo>
                  <a:lnTo>
                    <a:pt x="916388" y="253816"/>
                  </a:lnTo>
                  <a:lnTo>
                    <a:pt x="916468" y="319430"/>
                  </a:lnTo>
                  <a:lnTo>
                    <a:pt x="917106" y="146480"/>
                  </a:lnTo>
                  <a:lnTo>
                    <a:pt x="917186" y="226018"/>
                  </a:lnTo>
                  <a:lnTo>
                    <a:pt x="917425" y="173990"/>
                  </a:lnTo>
                  <a:lnTo>
                    <a:pt x="917584" y="296587"/>
                  </a:lnTo>
                  <a:lnTo>
                    <a:pt x="917822" y="202582"/>
                  </a:lnTo>
                  <a:lnTo>
                    <a:pt x="917902" y="157995"/>
                  </a:lnTo>
                  <a:lnTo>
                    <a:pt x="917981" y="193255"/>
                  </a:lnTo>
                  <a:lnTo>
                    <a:pt x="918377" y="101944"/>
                  </a:lnTo>
                  <a:lnTo>
                    <a:pt x="918535" y="132313"/>
                  </a:lnTo>
                  <a:lnTo>
                    <a:pt x="918614" y="262151"/>
                  </a:lnTo>
                  <a:lnTo>
                    <a:pt x="919245" y="111486"/>
                  </a:lnTo>
                  <a:lnTo>
                    <a:pt x="919324" y="126014"/>
                  </a:lnTo>
                  <a:lnTo>
                    <a:pt x="919403" y="238932"/>
                  </a:lnTo>
                  <a:lnTo>
                    <a:pt x="919952" y="112097"/>
                  </a:lnTo>
                  <a:lnTo>
                    <a:pt x="920031" y="128262"/>
                  </a:lnTo>
                  <a:lnTo>
                    <a:pt x="920500" y="90696"/>
                  </a:lnTo>
                  <a:lnTo>
                    <a:pt x="920578" y="263946"/>
                  </a:lnTo>
                  <a:lnTo>
                    <a:pt x="920657" y="129268"/>
                  </a:lnTo>
                  <a:lnTo>
                    <a:pt x="920735" y="115577"/>
                  </a:lnTo>
                  <a:lnTo>
                    <a:pt x="920813" y="149281"/>
                  </a:lnTo>
                  <a:lnTo>
                    <a:pt x="921280" y="84674"/>
                  </a:lnTo>
                  <a:lnTo>
                    <a:pt x="921436" y="134794"/>
                  </a:lnTo>
                  <a:lnTo>
                    <a:pt x="921513" y="40024"/>
                  </a:lnTo>
                  <a:lnTo>
                    <a:pt x="922134" y="204819"/>
                  </a:lnTo>
                  <a:lnTo>
                    <a:pt x="922211" y="124477"/>
                  </a:lnTo>
                  <a:lnTo>
                    <a:pt x="922675" y="282950"/>
                  </a:lnTo>
                  <a:lnTo>
                    <a:pt x="922829" y="179841"/>
                  </a:lnTo>
                  <a:lnTo>
                    <a:pt x="922906" y="112334"/>
                  </a:lnTo>
                  <a:lnTo>
                    <a:pt x="923060" y="76680"/>
                  </a:lnTo>
                  <a:lnTo>
                    <a:pt x="923598" y="261008"/>
                  </a:lnTo>
                  <a:lnTo>
                    <a:pt x="923675" y="107394"/>
                  </a:lnTo>
                  <a:lnTo>
                    <a:pt x="923751" y="190561"/>
                  </a:lnTo>
                  <a:lnTo>
                    <a:pt x="924287" y="144858"/>
                  </a:lnTo>
                  <a:lnTo>
                    <a:pt x="924364" y="292797"/>
                  </a:lnTo>
                  <a:lnTo>
                    <a:pt x="924593" y="109549"/>
                  </a:lnTo>
                  <a:lnTo>
                    <a:pt x="925050" y="346117"/>
                  </a:lnTo>
                  <a:lnTo>
                    <a:pt x="925126" y="220162"/>
                  </a:lnTo>
                  <a:lnTo>
                    <a:pt x="925582" y="148697"/>
                  </a:lnTo>
                  <a:lnTo>
                    <a:pt x="925733" y="221362"/>
                  </a:lnTo>
                  <a:lnTo>
                    <a:pt x="925809" y="248060"/>
                  </a:lnTo>
                  <a:lnTo>
                    <a:pt x="925885" y="450230"/>
                  </a:lnTo>
                  <a:lnTo>
                    <a:pt x="925961" y="167319"/>
                  </a:lnTo>
                  <a:lnTo>
                    <a:pt x="926490" y="264725"/>
                  </a:lnTo>
                  <a:lnTo>
                    <a:pt x="926565" y="216524"/>
                  </a:lnTo>
                  <a:lnTo>
                    <a:pt x="927017" y="310560"/>
                  </a:lnTo>
                  <a:lnTo>
                    <a:pt x="927092" y="164055"/>
                  </a:lnTo>
                  <a:lnTo>
                    <a:pt x="927168" y="254812"/>
                  </a:lnTo>
                  <a:lnTo>
                    <a:pt x="927243" y="218913"/>
                  </a:lnTo>
                  <a:lnTo>
                    <a:pt x="927618" y="355439"/>
                  </a:lnTo>
                  <a:lnTo>
                    <a:pt x="927693" y="106650"/>
                  </a:lnTo>
                  <a:lnTo>
                    <a:pt x="927917" y="224278"/>
                  </a:lnTo>
                  <a:lnTo>
                    <a:pt x="927992" y="218494"/>
                  </a:lnTo>
                  <a:lnTo>
                    <a:pt x="928217" y="178733"/>
                  </a:lnTo>
                  <a:lnTo>
                    <a:pt x="928515" y="319453"/>
                  </a:lnTo>
                  <a:lnTo>
                    <a:pt x="928590" y="225317"/>
                  </a:lnTo>
                  <a:lnTo>
                    <a:pt x="928664" y="236663"/>
                  </a:lnTo>
                  <a:lnTo>
                    <a:pt x="929111" y="184033"/>
                  </a:lnTo>
                  <a:lnTo>
                    <a:pt x="929333" y="340607"/>
                  </a:lnTo>
                  <a:lnTo>
                    <a:pt x="929408" y="244520"/>
                  </a:lnTo>
                  <a:lnTo>
                    <a:pt x="929926" y="293975"/>
                  </a:lnTo>
                  <a:lnTo>
                    <a:pt x="930074" y="182374"/>
                  </a:lnTo>
                  <a:lnTo>
                    <a:pt x="930148" y="202187"/>
                  </a:lnTo>
                  <a:lnTo>
                    <a:pt x="930517" y="329899"/>
                  </a:lnTo>
                  <a:lnTo>
                    <a:pt x="930811" y="284233"/>
                  </a:lnTo>
                  <a:lnTo>
                    <a:pt x="930885" y="277478"/>
                  </a:lnTo>
                  <a:lnTo>
                    <a:pt x="931032" y="197097"/>
                  </a:lnTo>
                  <a:lnTo>
                    <a:pt x="931325" y="348830"/>
                  </a:lnTo>
                  <a:lnTo>
                    <a:pt x="931472" y="241242"/>
                  </a:lnTo>
                  <a:lnTo>
                    <a:pt x="931545" y="219089"/>
                  </a:lnTo>
                  <a:lnTo>
                    <a:pt x="931984" y="188587"/>
                  </a:lnTo>
                  <a:lnTo>
                    <a:pt x="932203" y="421750"/>
                  </a:lnTo>
                  <a:lnTo>
                    <a:pt x="932276" y="210098"/>
                  </a:lnTo>
                  <a:lnTo>
                    <a:pt x="932495" y="490345"/>
                  </a:lnTo>
                  <a:lnTo>
                    <a:pt x="932713" y="201249"/>
                  </a:lnTo>
                  <a:lnTo>
                    <a:pt x="932932" y="203180"/>
                  </a:lnTo>
                  <a:lnTo>
                    <a:pt x="933004" y="201406"/>
                  </a:lnTo>
                  <a:lnTo>
                    <a:pt x="933149" y="343149"/>
                  </a:lnTo>
                  <a:lnTo>
                    <a:pt x="933657" y="320830"/>
                  </a:lnTo>
                  <a:lnTo>
                    <a:pt x="933729" y="229751"/>
                  </a:lnTo>
                  <a:lnTo>
                    <a:pt x="933946" y="330207"/>
                  </a:lnTo>
                  <a:lnTo>
                    <a:pt x="934090" y="227336"/>
                  </a:lnTo>
                  <a:lnTo>
                    <a:pt x="934379" y="279263"/>
                  </a:lnTo>
                  <a:lnTo>
                    <a:pt x="934451" y="241064"/>
                  </a:lnTo>
                  <a:lnTo>
                    <a:pt x="934595" y="240844"/>
                  </a:lnTo>
                  <a:lnTo>
                    <a:pt x="934667" y="389945"/>
                  </a:lnTo>
                  <a:lnTo>
                    <a:pt x="935098" y="303190"/>
                  </a:lnTo>
                  <a:lnTo>
                    <a:pt x="935169" y="262913"/>
                  </a:lnTo>
                  <a:lnTo>
                    <a:pt x="935313" y="247635"/>
                  </a:lnTo>
                  <a:lnTo>
                    <a:pt x="935814" y="305300"/>
                  </a:lnTo>
                  <a:lnTo>
                    <a:pt x="935885" y="324984"/>
                  </a:lnTo>
                  <a:lnTo>
                    <a:pt x="936384" y="347791"/>
                  </a:lnTo>
                  <a:lnTo>
                    <a:pt x="936456" y="137215"/>
                  </a:lnTo>
                  <a:lnTo>
                    <a:pt x="936527" y="207890"/>
                  </a:lnTo>
                  <a:lnTo>
                    <a:pt x="936598" y="274780"/>
                  </a:lnTo>
                  <a:lnTo>
                    <a:pt x="936953" y="439762"/>
                  </a:lnTo>
                  <a:lnTo>
                    <a:pt x="937237" y="236618"/>
                  </a:lnTo>
                  <a:lnTo>
                    <a:pt x="937308" y="225897"/>
                  </a:lnTo>
                  <a:lnTo>
                    <a:pt x="937520" y="225340"/>
                  </a:lnTo>
                  <a:lnTo>
                    <a:pt x="937803" y="453889"/>
                  </a:lnTo>
                  <a:lnTo>
                    <a:pt x="938014" y="285954"/>
                  </a:lnTo>
                  <a:lnTo>
                    <a:pt x="938085" y="269061"/>
                  </a:lnTo>
                  <a:lnTo>
                    <a:pt x="938155" y="225148"/>
                  </a:lnTo>
                  <a:lnTo>
                    <a:pt x="938296" y="333236"/>
                  </a:lnTo>
                  <a:lnTo>
                    <a:pt x="938718" y="318534"/>
                  </a:lnTo>
                  <a:lnTo>
                    <a:pt x="938788" y="246811"/>
                  </a:lnTo>
                  <a:lnTo>
                    <a:pt x="938999" y="384790"/>
                  </a:lnTo>
                  <a:lnTo>
                    <a:pt x="939209" y="194930"/>
                  </a:lnTo>
                  <a:lnTo>
                    <a:pt x="939419" y="241591"/>
                  </a:lnTo>
                  <a:lnTo>
                    <a:pt x="939489" y="266286"/>
                  </a:lnTo>
                  <a:lnTo>
                    <a:pt x="939769" y="228876"/>
                  </a:lnTo>
                  <a:lnTo>
                    <a:pt x="939978" y="473097"/>
                  </a:lnTo>
                  <a:lnTo>
                    <a:pt x="940117" y="272466"/>
                  </a:lnTo>
                  <a:lnTo>
                    <a:pt x="940187" y="270888"/>
                  </a:lnTo>
                  <a:lnTo>
                    <a:pt x="940326" y="360297"/>
                  </a:lnTo>
                  <a:lnTo>
                    <a:pt x="940813" y="218829"/>
                  </a:lnTo>
                  <a:lnTo>
                    <a:pt x="940882" y="322901"/>
                  </a:lnTo>
                  <a:lnTo>
                    <a:pt x="940951" y="295762"/>
                  </a:lnTo>
                  <a:lnTo>
                    <a:pt x="941229" y="279534"/>
                  </a:lnTo>
                  <a:lnTo>
                    <a:pt x="941505" y="461551"/>
                  </a:lnTo>
                  <a:lnTo>
                    <a:pt x="941574" y="380566"/>
                  </a:lnTo>
                  <a:lnTo>
                    <a:pt x="941643" y="330709"/>
                  </a:lnTo>
                  <a:lnTo>
                    <a:pt x="941781" y="215473"/>
                  </a:lnTo>
                  <a:lnTo>
                    <a:pt x="942333" y="321728"/>
                  </a:lnTo>
                  <a:lnTo>
                    <a:pt x="942401" y="226272"/>
                  </a:lnTo>
                  <a:lnTo>
                    <a:pt x="942676" y="368861"/>
                  </a:lnTo>
                  <a:lnTo>
                    <a:pt x="943019" y="295733"/>
                  </a:lnTo>
                  <a:lnTo>
                    <a:pt x="943087" y="257157"/>
                  </a:lnTo>
                  <a:lnTo>
                    <a:pt x="943703" y="387190"/>
                  </a:lnTo>
                  <a:lnTo>
                    <a:pt x="943771" y="278965"/>
                  </a:lnTo>
                  <a:lnTo>
                    <a:pt x="943839" y="304911"/>
                  </a:lnTo>
                  <a:lnTo>
                    <a:pt x="944043" y="236509"/>
                  </a:lnTo>
                  <a:lnTo>
                    <a:pt x="944451" y="339430"/>
                  </a:lnTo>
                  <a:lnTo>
                    <a:pt x="944519" y="312974"/>
                  </a:lnTo>
                  <a:lnTo>
                    <a:pt x="944791" y="154467"/>
                  </a:lnTo>
                  <a:lnTo>
                    <a:pt x="945197" y="396952"/>
                  </a:lnTo>
                  <a:lnTo>
                    <a:pt x="945264" y="288502"/>
                  </a:lnTo>
                  <a:lnTo>
                    <a:pt x="945535" y="222610"/>
                  </a:lnTo>
                  <a:lnTo>
                    <a:pt x="945872" y="348630"/>
                  </a:lnTo>
                  <a:lnTo>
                    <a:pt x="945939" y="330623"/>
                  </a:lnTo>
                  <a:lnTo>
                    <a:pt x="946007" y="296354"/>
                  </a:lnTo>
                  <a:lnTo>
                    <a:pt x="946343" y="365290"/>
                  </a:lnTo>
                  <a:lnTo>
                    <a:pt x="946410" y="226181"/>
                  </a:lnTo>
                  <a:lnTo>
                    <a:pt x="946611" y="256608"/>
                  </a:lnTo>
                  <a:lnTo>
                    <a:pt x="946678" y="394788"/>
                  </a:lnTo>
                  <a:lnTo>
                    <a:pt x="947147" y="404369"/>
                  </a:lnTo>
                  <a:lnTo>
                    <a:pt x="947281" y="243042"/>
                  </a:lnTo>
                  <a:lnTo>
                    <a:pt x="947347" y="299548"/>
                  </a:lnTo>
                  <a:lnTo>
                    <a:pt x="947414" y="332819"/>
                  </a:lnTo>
                  <a:lnTo>
                    <a:pt x="947481" y="395854"/>
                  </a:lnTo>
                  <a:lnTo>
                    <a:pt x="947748" y="257465"/>
                  </a:lnTo>
                  <a:lnTo>
                    <a:pt x="948080" y="304293"/>
                  </a:lnTo>
                  <a:lnTo>
                    <a:pt x="948147" y="297554"/>
                  </a:lnTo>
                  <a:lnTo>
                    <a:pt x="948545" y="235719"/>
                  </a:lnTo>
                  <a:lnTo>
                    <a:pt x="948678" y="432382"/>
                  </a:lnTo>
                  <a:lnTo>
                    <a:pt x="948810" y="241709"/>
                  </a:lnTo>
                  <a:lnTo>
                    <a:pt x="948877" y="309246"/>
                  </a:lnTo>
                  <a:lnTo>
                    <a:pt x="948943" y="363802"/>
                  </a:lnTo>
                  <a:lnTo>
                    <a:pt x="949537" y="210554"/>
                  </a:lnTo>
                  <a:lnTo>
                    <a:pt x="949603" y="311930"/>
                  </a:lnTo>
                  <a:lnTo>
                    <a:pt x="949735" y="348809"/>
                  </a:lnTo>
                  <a:lnTo>
                    <a:pt x="950261" y="218089"/>
                  </a:lnTo>
                  <a:lnTo>
                    <a:pt x="950327" y="318537"/>
                  </a:lnTo>
                  <a:lnTo>
                    <a:pt x="950523" y="391764"/>
                  </a:lnTo>
                  <a:lnTo>
                    <a:pt x="950851" y="230140"/>
                  </a:lnTo>
                  <a:lnTo>
                    <a:pt x="950982" y="271509"/>
                  </a:lnTo>
                  <a:lnTo>
                    <a:pt x="951047" y="273397"/>
                  </a:lnTo>
                  <a:lnTo>
                    <a:pt x="951243" y="389243"/>
                  </a:lnTo>
                  <a:lnTo>
                    <a:pt x="951634" y="246728"/>
                  </a:lnTo>
                  <a:lnTo>
                    <a:pt x="951699" y="266421"/>
                  </a:lnTo>
                  <a:lnTo>
                    <a:pt x="951764" y="256175"/>
                  </a:lnTo>
                  <a:lnTo>
                    <a:pt x="951830" y="459688"/>
                  </a:lnTo>
                  <a:lnTo>
                    <a:pt x="952349" y="215975"/>
                  </a:lnTo>
                  <a:lnTo>
                    <a:pt x="952414" y="301138"/>
                  </a:lnTo>
                  <a:lnTo>
                    <a:pt x="952479" y="409073"/>
                  </a:lnTo>
                  <a:lnTo>
                    <a:pt x="952738" y="162056"/>
                  </a:lnTo>
                  <a:lnTo>
                    <a:pt x="952997" y="448583"/>
                  </a:lnTo>
                  <a:lnTo>
                    <a:pt x="953126" y="352747"/>
                  </a:lnTo>
                  <a:lnTo>
                    <a:pt x="953190" y="266816"/>
                  </a:lnTo>
                  <a:lnTo>
                    <a:pt x="953319" y="252020"/>
                  </a:lnTo>
                  <a:lnTo>
                    <a:pt x="953706" y="362732"/>
                  </a:lnTo>
                  <a:lnTo>
                    <a:pt x="953834" y="291534"/>
                  </a:lnTo>
                  <a:lnTo>
                    <a:pt x="953899" y="302558"/>
                  </a:lnTo>
                  <a:lnTo>
                    <a:pt x="954348" y="234108"/>
                  </a:lnTo>
                  <a:lnTo>
                    <a:pt x="954540" y="339500"/>
                  </a:lnTo>
                  <a:lnTo>
                    <a:pt x="954604" y="287712"/>
                  </a:lnTo>
                  <a:lnTo>
                    <a:pt x="955052" y="416777"/>
                  </a:lnTo>
                  <a:lnTo>
                    <a:pt x="955115" y="218502"/>
                  </a:lnTo>
                  <a:lnTo>
                    <a:pt x="955307" y="269084"/>
                  </a:lnTo>
                  <a:lnTo>
                    <a:pt x="955370" y="222711"/>
                  </a:lnTo>
                  <a:lnTo>
                    <a:pt x="955816" y="406685"/>
                  </a:lnTo>
                  <a:lnTo>
                    <a:pt x="956007" y="333470"/>
                  </a:lnTo>
                  <a:lnTo>
                    <a:pt x="956070" y="309703"/>
                  </a:lnTo>
                  <a:lnTo>
                    <a:pt x="956324" y="327333"/>
                  </a:lnTo>
                  <a:lnTo>
                    <a:pt x="956514" y="225989"/>
                  </a:lnTo>
                  <a:lnTo>
                    <a:pt x="956703" y="238659"/>
                  </a:lnTo>
                  <a:lnTo>
                    <a:pt x="956767" y="247295"/>
                  </a:lnTo>
                  <a:lnTo>
                    <a:pt x="957082" y="348867"/>
                  </a:lnTo>
                  <a:lnTo>
                    <a:pt x="957460" y="286015"/>
                  </a:lnTo>
                  <a:lnTo>
                    <a:pt x="957523" y="394407"/>
                  </a:lnTo>
                  <a:lnTo>
                    <a:pt x="957901" y="229744"/>
                  </a:lnTo>
                  <a:lnTo>
                    <a:pt x="958152" y="242741"/>
                  </a:lnTo>
                  <a:lnTo>
                    <a:pt x="958214" y="243939"/>
                  </a:lnTo>
                  <a:lnTo>
                    <a:pt x="958590" y="389751"/>
                  </a:lnTo>
                  <a:lnTo>
                    <a:pt x="958715" y="214822"/>
                  </a:lnTo>
                  <a:lnTo>
                    <a:pt x="958902" y="351259"/>
                  </a:lnTo>
                  <a:lnTo>
                    <a:pt x="958965" y="272708"/>
                  </a:lnTo>
                  <a:lnTo>
                    <a:pt x="959027" y="218858"/>
                  </a:lnTo>
                  <a:lnTo>
                    <a:pt x="959587" y="448667"/>
                  </a:lnTo>
                  <a:lnTo>
                    <a:pt x="959649" y="237079"/>
                  </a:lnTo>
                  <a:lnTo>
                    <a:pt x="959960" y="343864"/>
                  </a:lnTo>
                  <a:lnTo>
                    <a:pt x="960332" y="139108"/>
                  </a:lnTo>
                  <a:lnTo>
                    <a:pt x="960394" y="300954"/>
                  </a:lnTo>
                  <a:lnTo>
                    <a:pt x="960579" y="361001"/>
                  </a:lnTo>
                  <a:lnTo>
                    <a:pt x="961011" y="220672"/>
                  </a:lnTo>
                  <a:lnTo>
                    <a:pt x="961073" y="249143"/>
                  </a:lnTo>
                  <a:lnTo>
                    <a:pt x="961134" y="202846"/>
                  </a:lnTo>
                  <a:lnTo>
                    <a:pt x="961627" y="402765"/>
                  </a:lnTo>
                  <a:lnTo>
                    <a:pt x="961749" y="329123"/>
                  </a:lnTo>
                  <a:lnTo>
                    <a:pt x="961811" y="230653"/>
                  </a:lnTo>
                  <a:lnTo>
                    <a:pt x="962240" y="210178"/>
                  </a:lnTo>
                  <a:lnTo>
                    <a:pt x="962362" y="391657"/>
                  </a:lnTo>
                  <a:lnTo>
                    <a:pt x="962484" y="270887"/>
                  </a:lnTo>
                  <a:lnTo>
                    <a:pt x="962546" y="302703"/>
                  </a:lnTo>
                  <a:lnTo>
                    <a:pt x="962912" y="206099"/>
                  </a:lnTo>
                  <a:lnTo>
                    <a:pt x="963095" y="395789"/>
                  </a:lnTo>
                  <a:lnTo>
                    <a:pt x="963216" y="244096"/>
                  </a:lnTo>
                  <a:lnTo>
                    <a:pt x="963277" y="223127"/>
                  </a:lnTo>
                  <a:lnTo>
                    <a:pt x="963399" y="322456"/>
                  </a:lnTo>
                  <a:lnTo>
                    <a:pt x="963945" y="256988"/>
                  </a:lnTo>
                  <a:lnTo>
                    <a:pt x="964006" y="246218"/>
                  </a:lnTo>
                  <a:lnTo>
                    <a:pt x="964187" y="403202"/>
                  </a:lnTo>
                  <a:lnTo>
                    <a:pt x="964671" y="279697"/>
                  </a:lnTo>
                  <a:lnTo>
                    <a:pt x="964731" y="241315"/>
                  </a:lnTo>
                  <a:lnTo>
                    <a:pt x="965032" y="379106"/>
                  </a:lnTo>
                  <a:lnTo>
                    <a:pt x="965093" y="224861"/>
                  </a:lnTo>
                  <a:lnTo>
                    <a:pt x="965333" y="245041"/>
                  </a:lnTo>
                  <a:lnTo>
                    <a:pt x="965393" y="264756"/>
                  </a:lnTo>
                  <a:lnTo>
                    <a:pt x="965754" y="193477"/>
                  </a:lnTo>
                  <a:lnTo>
                    <a:pt x="965993" y="353476"/>
                  </a:lnTo>
                  <a:lnTo>
                    <a:pt x="966053" y="268245"/>
                  </a:lnTo>
                  <a:lnTo>
                    <a:pt x="966113" y="295944"/>
                  </a:lnTo>
                  <a:lnTo>
                    <a:pt x="966472" y="202357"/>
                  </a:lnTo>
                  <a:lnTo>
                    <a:pt x="966710" y="387365"/>
                  </a:lnTo>
                  <a:lnTo>
                    <a:pt x="966829" y="222532"/>
                  </a:lnTo>
                  <a:lnTo>
                    <a:pt x="966889" y="285869"/>
                  </a:lnTo>
                  <a:lnTo>
                    <a:pt x="967008" y="205676"/>
                  </a:lnTo>
                  <a:lnTo>
                    <a:pt x="967365" y="384833"/>
                  </a:lnTo>
                  <a:lnTo>
                    <a:pt x="967543" y="239510"/>
                  </a:lnTo>
                  <a:lnTo>
                    <a:pt x="967602" y="123658"/>
                  </a:lnTo>
                  <a:lnTo>
                    <a:pt x="967721" y="277193"/>
                  </a:lnTo>
                  <a:lnTo>
                    <a:pt x="968254" y="253368"/>
                  </a:lnTo>
                  <a:lnTo>
                    <a:pt x="968313" y="213116"/>
                  </a:lnTo>
                  <a:lnTo>
                    <a:pt x="968490" y="177925"/>
                  </a:lnTo>
                  <a:lnTo>
                    <a:pt x="968843" y="373562"/>
                  </a:lnTo>
                  <a:lnTo>
                    <a:pt x="968961" y="254332"/>
                  </a:lnTo>
                  <a:lnTo>
                    <a:pt x="969020" y="289680"/>
                  </a:lnTo>
                  <a:lnTo>
                    <a:pt x="969373" y="390971"/>
                  </a:lnTo>
                  <a:lnTo>
                    <a:pt x="969666" y="169499"/>
                  </a:lnTo>
                  <a:lnTo>
                    <a:pt x="969725" y="244452"/>
                  </a:lnTo>
                  <a:lnTo>
                    <a:pt x="969900" y="364700"/>
                  </a:lnTo>
                  <a:lnTo>
                    <a:pt x="970368" y="125231"/>
                  </a:lnTo>
                  <a:lnTo>
                    <a:pt x="970426" y="165899"/>
                  </a:lnTo>
                  <a:lnTo>
                    <a:pt x="970484" y="132345"/>
                  </a:lnTo>
                  <a:lnTo>
                    <a:pt x="970718" y="191312"/>
                  </a:lnTo>
                  <a:lnTo>
                    <a:pt x="970776" y="111892"/>
                  </a:lnTo>
                  <a:lnTo>
                    <a:pt x="971125" y="175495"/>
                  </a:lnTo>
                  <a:lnTo>
                    <a:pt x="971183" y="197325"/>
                  </a:lnTo>
                  <a:lnTo>
                    <a:pt x="971241" y="104525"/>
                  </a:lnTo>
                  <a:lnTo>
                    <a:pt x="971705" y="236936"/>
                  </a:lnTo>
                  <a:lnTo>
                    <a:pt x="971821" y="138255"/>
                  </a:lnTo>
                  <a:lnTo>
                    <a:pt x="971879" y="201130"/>
                  </a:lnTo>
                  <a:lnTo>
                    <a:pt x="972168" y="270834"/>
                  </a:lnTo>
                  <a:lnTo>
                    <a:pt x="972225" y="147918"/>
                  </a:lnTo>
                  <a:lnTo>
                    <a:pt x="972571" y="221798"/>
                  </a:lnTo>
                  <a:lnTo>
                    <a:pt x="972629" y="235851"/>
                  </a:lnTo>
                  <a:lnTo>
                    <a:pt x="972974" y="366290"/>
                  </a:lnTo>
                  <a:lnTo>
                    <a:pt x="973147" y="179953"/>
                  </a:lnTo>
                  <a:lnTo>
                    <a:pt x="973261" y="246833"/>
                  </a:lnTo>
                  <a:lnTo>
                    <a:pt x="973319" y="242612"/>
                  </a:lnTo>
                  <a:lnTo>
                    <a:pt x="973376" y="167357"/>
                  </a:lnTo>
                  <a:lnTo>
                    <a:pt x="973834" y="325998"/>
                  </a:lnTo>
                  <a:lnTo>
                    <a:pt x="974006" y="260631"/>
                  </a:lnTo>
                  <a:lnTo>
                    <a:pt x="974063" y="276629"/>
                  </a:lnTo>
                  <a:lnTo>
                    <a:pt x="974291" y="315865"/>
                  </a:lnTo>
                  <a:lnTo>
                    <a:pt x="974576" y="157017"/>
                  </a:lnTo>
                  <a:lnTo>
                    <a:pt x="974747" y="310733"/>
                  </a:lnTo>
                  <a:lnTo>
                    <a:pt x="974804" y="278574"/>
                  </a:lnTo>
                  <a:lnTo>
                    <a:pt x="975088" y="342550"/>
                  </a:lnTo>
                  <a:lnTo>
                    <a:pt x="975145" y="224428"/>
                  </a:lnTo>
                  <a:lnTo>
                    <a:pt x="975428" y="302756"/>
                  </a:lnTo>
                  <a:lnTo>
                    <a:pt x="975485" y="274871"/>
                  </a:lnTo>
                  <a:lnTo>
                    <a:pt x="975768" y="324622"/>
                  </a:lnTo>
                  <a:lnTo>
                    <a:pt x="976050" y="216503"/>
                  </a:lnTo>
                  <a:lnTo>
                    <a:pt x="976163" y="280784"/>
                  </a:lnTo>
                  <a:lnTo>
                    <a:pt x="976220" y="286445"/>
                  </a:lnTo>
                  <a:lnTo>
                    <a:pt x="976389" y="200473"/>
                  </a:lnTo>
                  <a:lnTo>
                    <a:pt x="976501" y="396505"/>
                  </a:lnTo>
                  <a:lnTo>
                    <a:pt x="976895" y="264043"/>
                  </a:lnTo>
                  <a:lnTo>
                    <a:pt x="976951" y="240128"/>
                  </a:lnTo>
                  <a:lnTo>
                    <a:pt x="977232" y="321449"/>
                  </a:lnTo>
                  <a:lnTo>
                    <a:pt x="977456" y="195720"/>
                  </a:lnTo>
                  <a:lnTo>
                    <a:pt x="977624" y="259862"/>
                  </a:lnTo>
                  <a:lnTo>
                    <a:pt x="977680" y="230358"/>
                  </a:lnTo>
                  <a:lnTo>
                    <a:pt x="977903" y="190230"/>
                  </a:lnTo>
                  <a:lnTo>
                    <a:pt x="978350" y="406177"/>
                  </a:lnTo>
                  <a:lnTo>
                    <a:pt x="978405" y="249179"/>
                  </a:lnTo>
                  <a:lnTo>
                    <a:pt x="978517" y="348273"/>
                  </a:lnTo>
                  <a:lnTo>
                    <a:pt x="978795" y="193321"/>
                  </a:lnTo>
                  <a:lnTo>
                    <a:pt x="979072" y="245185"/>
                  </a:lnTo>
                  <a:lnTo>
                    <a:pt x="979128" y="254795"/>
                  </a:lnTo>
                  <a:lnTo>
                    <a:pt x="979349" y="198266"/>
                  </a:lnTo>
                  <a:lnTo>
                    <a:pt x="979515" y="397466"/>
                  </a:lnTo>
                  <a:lnTo>
                    <a:pt x="979792" y="278509"/>
                  </a:lnTo>
                  <a:lnTo>
                    <a:pt x="979847" y="190005"/>
                  </a:lnTo>
                  <a:lnTo>
                    <a:pt x="980508" y="344113"/>
                  </a:lnTo>
                  <a:lnTo>
                    <a:pt x="980563" y="331502"/>
                  </a:lnTo>
                  <a:lnTo>
                    <a:pt x="981057" y="356059"/>
                  </a:lnTo>
                  <a:lnTo>
                    <a:pt x="981222" y="190613"/>
                  </a:lnTo>
                  <a:lnTo>
                    <a:pt x="981276" y="123040"/>
                  </a:lnTo>
                  <a:lnTo>
                    <a:pt x="981769" y="319530"/>
                  </a:lnTo>
                  <a:lnTo>
                    <a:pt x="981932" y="235222"/>
                  </a:lnTo>
                  <a:lnTo>
                    <a:pt x="981987" y="259898"/>
                  </a:lnTo>
                  <a:lnTo>
                    <a:pt x="982041" y="184501"/>
                  </a:lnTo>
                  <a:lnTo>
                    <a:pt x="982150" y="370022"/>
                  </a:lnTo>
                  <a:lnTo>
                    <a:pt x="982640" y="220194"/>
                  </a:lnTo>
                  <a:lnTo>
                    <a:pt x="982694" y="229554"/>
                  </a:lnTo>
                  <a:lnTo>
                    <a:pt x="982803" y="210700"/>
                  </a:lnTo>
                  <a:lnTo>
                    <a:pt x="983344" y="288320"/>
                  </a:lnTo>
                  <a:lnTo>
                    <a:pt x="983399" y="215993"/>
                  </a:lnTo>
                  <a:lnTo>
                    <a:pt x="983453" y="279407"/>
                  </a:lnTo>
                  <a:lnTo>
                    <a:pt x="983615" y="387615"/>
                  </a:lnTo>
                  <a:lnTo>
                    <a:pt x="983723" y="158075"/>
                  </a:lnTo>
                  <a:lnTo>
                    <a:pt x="984100" y="202968"/>
                  </a:lnTo>
                  <a:lnTo>
                    <a:pt x="984154" y="187549"/>
                  </a:lnTo>
                  <a:lnTo>
                    <a:pt x="984584" y="309001"/>
                  </a:lnTo>
                  <a:lnTo>
                    <a:pt x="984799" y="202633"/>
                  </a:lnTo>
                  <a:lnTo>
                    <a:pt x="984853" y="231025"/>
                  </a:lnTo>
                  <a:lnTo>
                    <a:pt x="985281" y="312282"/>
                  </a:lnTo>
                  <a:lnTo>
                    <a:pt x="985334" y="177985"/>
                  </a:lnTo>
                  <a:lnTo>
                    <a:pt x="985548" y="230395"/>
                  </a:lnTo>
                  <a:lnTo>
                    <a:pt x="985602" y="241436"/>
                  </a:lnTo>
                  <a:lnTo>
                    <a:pt x="985815" y="150073"/>
                  </a:lnTo>
                  <a:lnTo>
                    <a:pt x="986241" y="165379"/>
                  </a:lnTo>
                  <a:lnTo>
                    <a:pt x="986294" y="314103"/>
                  </a:lnTo>
                  <a:lnTo>
                    <a:pt x="986401" y="358364"/>
                  </a:lnTo>
                  <a:lnTo>
                    <a:pt x="986454" y="149489"/>
                  </a:lnTo>
                  <a:lnTo>
                    <a:pt x="986984" y="228588"/>
                  </a:lnTo>
                  <a:lnTo>
                    <a:pt x="987037" y="199529"/>
                  </a:lnTo>
                  <a:lnTo>
                    <a:pt x="987249" y="293992"/>
                  </a:lnTo>
                  <a:lnTo>
                    <a:pt x="987618" y="141965"/>
                  </a:lnTo>
                  <a:lnTo>
                    <a:pt x="987671" y="146407"/>
                  </a:lnTo>
                  <a:lnTo>
                    <a:pt x="987724" y="126145"/>
                  </a:lnTo>
                  <a:lnTo>
                    <a:pt x="987987" y="100878"/>
                  </a:lnTo>
                  <a:lnTo>
                    <a:pt x="988303" y="277836"/>
                  </a:lnTo>
                  <a:lnTo>
                    <a:pt x="988408" y="134502"/>
                  </a:lnTo>
                  <a:lnTo>
                    <a:pt x="988460" y="108706"/>
                  </a:lnTo>
                  <a:lnTo>
                    <a:pt x="988513" y="255946"/>
                  </a:lnTo>
                  <a:lnTo>
                    <a:pt x="988985" y="69208"/>
                  </a:lnTo>
                  <a:lnTo>
                    <a:pt x="989142" y="180952"/>
                  </a:lnTo>
                  <a:lnTo>
                    <a:pt x="989194" y="203404"/>
                  </a:lnTo>
                  <a:lnTo>
                    <a:pt x="989507" y="256940"/>
                  </a:lnTo>
                  <a:lnTo>
                    <a:pt x="989664" y="74733"/>
                  </a:lnTo>
                  <a:lnTo>
                    <a:pt x="989872" y="79543"/>
                  </a:lnTo>
                  <a:lnTo>
                    <a:pt x="989924" y="190846"/>
                  </a:lnTo>
                  <a:lnTo>
                    <a:pt x="990028" y="57372"/>
                  </a:lnTo>
                  <a:lnTo>
                    <a:pt x="990080" y="239029"/>
                  </a:lnTo>
                  <a:lnTo>
                    <a:pt x="990599" y="73115"/>
                  </a:lnTo>
                  <a:lnTo>
                    <a:pt x="990651" y="206609"/>
                  </a:lnTo>
                  <a:lnTo>
                    <a:pt x="990703" y="17065"/>
                  </a:lnTo>
                  <a:lnTo>
                    <a:pt x="991272" y="159262"/>
                  </a:lnTo>
                  <a:lnTo>
                    <a:pt x="991324" y="77679"/>
                  </a:lnTo>
                  <a:lnTo>
                    <a:pt x="991375" y="33448"/>
                  </a:lnTo>
                  <a:lnTo>
                    <a:pt x="991736" y="272029"/>
                  </a:lnTo>
                  <a:lnTo>
                    <a:pt x="991994" y="124539"/>
                  </a:lnTo>
                  <a:lnTo>
                    <a:pt x="992045" y="91479"/>
                  </a:lnTo>
                  <a:lnTo>
                    <a:pt x="992148" y="64350"/>
                  </a:lnTo>
                  <a:lnTo>
                    <a:pt x="992353" y="339257"/>
                  </a:lnTo>
                  <a:lnTo>
                    <a:pt x="992763" y="113569"/>
                  </a:lnTo>
                  <a:lnTo>
                    <a:pt x="992814" y="132824"/>
                  </a:lnTo>
                  <a:lnTo>
                    <a:pt x="993070" y="122492"/>
                  </a:lnTo>
                  <a:lnTo>
                    <a:pt x="993223" y="215519"/>
                  </a:lnTo>
                  <a:lnTo>
                    <a:pt x="993478" y="145519"/>
                  </a:lnTo>
                  <a:lnTo>
                    <a:pt x="993529" y="133353"/>
                  </a:lnTo>
                  <a:lnTo>
                    <a:pt x="993631" y="226556"/>
                  </a:lnTo>
                  <a:lnTo>
                    <a:pt x="993937" y="89358"/>
                  </a:lnTo>
                  <a:lnTo>
                    <a:pt x="994191" y="161629"/>
                  </a:lnTo>
                  <a:lnTo>
                    <a:pt x="994241" y="171687"/>
                  </a:lnTo>
                  <a:lnTo>
                    <a:pt x="994343" y="129795"/>
                  </a:lnTo>
                  <a:lnTo>
                    <a:pt x="994849" y="278505"/>
                  </a:lnTo>
                  <a:lnTo>
                    <a:pt x="994900" y="151123"/>
                  </a:lnTo>
                  <a:lnTo>
                    <a:pt x="994950" y="207396"/>
                  </a:lnTo>
                  <a:lnTo>
                    <a:pt x="995052" y="280999"/>
                  </a:lnTo>
                  <a:lnTo>
                    <a:pt x="995354" y="151258"/>
                  </a:lnTo>
                  <a:lnTo>
                    <a:pt x="995606" y="175949"/>
                  </a:lnTo>
                  <a:lnTo>
                    <a:pt x="995657" y="219482"/>
                  </a:lnTo>
                  <a:lnTo>
                    <a:pt x="996159" y="157120"/>
                  </a:lnTo>
                  <a:lnTo>
                    <a:pt x="996260" y="295115"/>
                  </a:lnTo>
                  <a:lnTo>
                    <a:pt x="996360" y="271819"/>
                  </a:lnTo>
                  <a:lnTo>
                    <a:pt x="996410" y="147857"/>
                  </a:lnTo>
                  <a:lnTo>
                    <a:pt x="996810" y="279671"/>
                  </a:lnTo>
                  <a:lnTo>
                    <a:pt x="997060" y="176302"/>
                  </a:lnTo>
                  <a:lnTo>
                    <a:pt x="997110" y="201172"/>
                  </a:lnTo>
                  <a:lnTo>
                    <a:pt x="997559" y="158175"/>
                  </a:lnTo>
                  <a:lnTo>
                    <a:pt x="997708" y="285604"/>
                  </a:lnTo>
                  <a:lnTo>
                    <a:pt x="997758" y="222686"/>
                  </a:lnTo>
                  <a:lnTo>
                    <a:pt x="997956" y="242472"/>
                  </a:lnTo>
                  <a:lnTo>
                    <a:pt x="998006" y="172093"/>
                  </a:lnTo>
                  <a:lnTo>
                    <a:pt x="998502" y="224073"/>
                  </a:lnTo>
                  <a:lnTo>
                    <a:pt x="998551" y="224885"/>
                  </a:lnTo>
                  <a:lnTo>
                    <a:pt x="998650" y="198089"/>
                  </a:lnTo>
                  <a:lnTo>
                    <a:pt x="998799" y="292848"/>
                  </a:lnTo>
                  <a:lnTo>
                    <a:pt x="999243" y="270555"/>
                  </a:lnTo>
                  <a:lnTo>
                    <a:pt x="999292" y="281187"/>
                  </a:lnTo>
                  <a:lnTo>
                    <a:pt x="999391" y="343786"/>
                  </a:lnTo>
                  <a:lnTo>
                    <a:pt x="999931" y="149157"/>
                  </a:lnTo>
                  <a:lnTo>
                    <a:pt x="999981" y="147065"/>
                  </a:lnTo>
                  <a:lnTo>
                    <a:pt x="1000030" y="246504"/>
                  </a:lnTo>
                  <a:lnTo>
                    <a:pt x="1000666" y="183847"/>
                  </a:lnTo>
                  <a:lnTo>
                    <a:pt x="1000715" y="289229"/>
                  </a:lnTo>
                  <a:lnTo>
                    <a:pt x="1001008" y="376571"/>
                  </a:lnTo>
                  <a:lnTo>
                    <a:pt x="1001398" y="134624"/>
                  </a:lnTo>
                  <a:lnTo>
                    <a:pt x="1001446" y="227450"/>
                  </a:lnTo>
                  <a:lnTo>
                    <a:pt x="1001738" y="133008"/>
                  </a:lnTo>
                  <a:lnTo>
                    <a:pt x="1001835" y="351987"/>
                  </a:lnTo>
                  <a:lnTo>
                    <a:pt x="1002126" y="219245"/>
                  </a:lnTo>
                  <a:lnTo>
                    <a:pt x="1002175" y="120281"/>
                  </a:lnTo>
                  <a:lnTo>
                    <a:pt x="1002223" y="253449"/>
                  </a:lnTo>
                  <a:lnTo>
                    <a:pt x="1002272" y="80519"/>
                  </a:lnTo>
                  <a:lnTo>
                    <a:pt x="1002803" y="87372"/>
                  </a:lnTo>
                  <a:lnTo>
                    <a:pt x="1002852" y="141600"/>
                  </a:lnTo>
                  <a:lnTo>
                    <a:pt x="1003093" y="63382"/>
                  </a:lnTo>
                  <a:lnTo>
                    <a:pt x="1003478" y="277404"/>
                  </a:lnTo>
                  <a:lnTo>
                    <a:pt x="1003526" y="162642"/>
                  </a:lnTo>
                  <a:lnTo>
                    <a:pt x="1003574" y="148749"/>
                  </a:lnTo>
                  <a:lnTo>
                    <a:pt x="1003766" y="117572"/>
                  </a:lnTo>
                  <a:lnTo>
                    <a:pt x="1004150" y="265865"/>
                  </a:lnTo>
                  <a:lnTo>
                    <a:pt x="1004246" y="180582"/>
                  </a:lnTo>
                  <a:lnTo>
                    <a:pt x="1004293" y="160188"/>
                  </a:lnTo>
                  <a:lnTo>
                    <a:pt x="1004533" y="113921"/>
                  </a:lnTo>
                  <a:lnTo>
                    <a:pt x="1004771" y="235270"/>
                  </a:lnTo>
                  <a:lnTo>
                    <a:pt x="1004962" y="204268"/>
                  </a:lnTo>
                  <a:lnTo>
                    <a:pt x="1005010" y="191978"/>
                  </a:lnTo>
                  <a:lnTo>
                    <a:pt x="1005200" y="358798"/>
                  </a:lnTo>
                  <a:lnTo>
                    <a:pt x="1005391" y="130267"/>
                  </a:lnTo>
                  <a:lnTo>
                    <a:pt x="1005723" y="132414"/>
                  </a:lnTo>
                  <a:lnTo>
                    <a:pt x="1005770" y="221984"/>
                  </a:lnTo>
                  <a:lnTo>
                    <a:pt x="1005960" y="164626"/>
                  </a:lnTo>
                  <a:lnTo>
                    <a:pt x="1006292" y="327087"/>
                  </a:lnTo>
                  <a:lnTo>
                    <a:pt x="1006433" y="234970"/>
                  </a:lnTo>
                  <a:lnTo>
                    <a:pt x="1006481" y="245931"/>
                  </a:lnTo>
                  <a:lnTo>
                    <a:pt x="1006669" y="330314"/>
                  </a:lnTo>
                  <a:lnTo>
                    <a:pt x="1006717" y="191222"/>
                  </a:lnTo>
                  <a:lnTo>
                    <a:pt x="1007141" y="259374"/>
                  </a:lnTo>
                  <a:lnTo>
                    <a:pt x="1007188" y="239112"/>
                  </a:lnTo>
                  <a:lnTo>
                    <a:pt x="1007423" y="306846"/>
                  </a:lnTo>
                  <a:lnTo>
                    <a:pt x="1007658" y="179632"/>
                  </a:lnTo>
                  <a:lnTo>
                    <a:pt x="1007845" y="207115"/>
                  </a:lnTo>
                  <a:lnTo>
                    <a:pt x="1007892" y="385652"/>
                  </a:lnTo>
                  <a:lnTo>
                    <a:pt x="1008220" y="179452"/>
                  </a:lnTo>
                  <a:lnTo>
                    <a:pt x="1008407" y="401486"/>
                  </a:lnTo>
                  <a:lnTo>
                    <a:pt x="1008593" y="247225"/>
                  </a:lnTo>
                  <a:lnTo>
                    <a:pt x="1008640" y="251442"/>
                  </a:lnTo>
                  <a:lnTo>
                    <a:pt x="1008733" y="305786"/>
                  </a:lnTo>
                  <a:lnTo>
                    <a:pt x="1009292" y="200626"/>
                  </a:lnTo>
                  <a:lnTo>
                    <a:pt x="1009338" y="260363"/>
                  </a:lnTo>
                  <a:lnTo>
                    <a:pt x="1009663" y="352206"/>
                  </a:lnTo>
                  <a:lnTo>
                    <a:pt x="1009988" y="170813"/>
                  </a:lnTo>
                  <a:lnTo>
                    <a:pt x="1010034" y="226988"/>
                  </a:lnTo>
                  <a:lnTo>
                    <a:pt x="1010080" y="235522"/>
                  </a:lnTo>
                  <a:lnTo>
                    <a:pt x="1010404" y="177393"/>
                  </a:lnTo>
                  <a:lnTo>
                    <a:pt x="1010496" y="322516"/>
                  </a:lnTo>
                  <a:lnTo>
                    <a:pt x="1010727" y="241028"/>
                  </a:lnTo>
                  <a:lnTo>
                    <a:pt x="1010773" y="247479"/>
                  </a:lnTo>
                  <a:lnTo>
                    <a:pt x="1011325" y="143289"/>
                  </a:lnTo>
                  <a:lnTo>
                    <a:pt x="1011462" y="394244"/>
                  </a:lnTo>
                  <a:lnTo>
                    <a:pt x="1011508" y="201491"/>
                  </a:lnTo>
                  <a:lnTo>
                    <a:pt x="1011783" y="171123"/>
                  </a:lnTo>
                  <a:lnTo>
                    <a:pt x="1012104" y="354572"/>
                  </a:lnTo>
                  <a:lnTo>
                    <a:pt x="1012195" y="226104"/>
                  </a:lnTo>
                  <a:lnTo>
                    <a:pt x="1012241" y="268736"/>
                  </a:lnTo>
                  <a:lnTo>
                    <a:pt x="1012515" y="191187"/>
                  </a:lnTo>
                  <a:lnTo>
                    <a:pt x="1012833" y="320913"/>
                  </a:lnTo>
                  <a:lnTo>
                    <a:pt x="1012924" y="210955"/>
                  </a:lnTo>
                  <a:lnTo>
                    <a:pt x="1012970" y="208819"/>
                  </a:lnTo>
                  <a:lnTo>
                    <a:pt x="1013152" y="344097"/>
                  </a:lnTo>
                  <a:lnTo>
                    <a:pt x="1013469" y="178224"/>
                  </a:lnTo>
                  <a:lnTo>
                    <a:pt x="1013651" y="265694"/>
                  </a:lnTo>
                  <a:lnTo>
                    <a:pt x="1013696" y="227374"/>
                  </a:lnTo>
                  <a:lnTo>
                    <a:pt x="1013787" y="311198"/>
                  </a:lnTo>
                  <a:lnTo>
                    <a:pt x="1014058" y="191188"/>
                  </a:lnTo>
                  <a:lnTo>
                    <a:pt x="1014329" y="306039"/>
                  </a:lnTo>
                  <a:lnTo>
                    <a:pt x="1014374" y="217903"/>
                  </a:lnTo>
                  <a:lnTo>
                    <a:pt x="1014554" y="189298"/>
                  </a:lnTo>
                  <a:lnTo>
                    <a:pt x="1015004" y="388911"/>
                  </a:lnTo>
                  <a:lnTo>
                    <a:pt x="1015049" y="225278"/>
                  </a:lnTo>
                  <a:lnTo>
                    <a:pt x="1015094" y="185751"/>
                  </a:lnTo>
                  <a:lnTo>
                    <a:pt x="1015364" y="320591"/>
                  </a:lnTo>
                  <a:lnTo>
                    <a:pt x="1015453" y="169061"/>
                  </a:lnTo>
                  <a:lnTo>
                    <a:pt x="1015812" y="268007"/>
                  </a:lnTo>
                  <a:lnTo>
                    <a:pt x="1015856" y="240412"/>
                  </a:lnTo>
                  <a:lnTo>
                    <a:pt x="1016258" y="352290"/>
                  </a:lnTo>
                  <a:lnTo>
                    <a:pt x="1016526" y="180614"/>
                  </a:lnTo>
                  <a:lnTo>
                    <a:pt x="1016570" y="270148"/>
                  </a:lnTo>
                  <a:lnTo>
                    <a:pt x="1016926" y="314980"/>
                  </a:lnTo>
                  <a:lnTo>
                    <a:pt x="1017015" y="171447"/>
                  </a:lnTo>
                  <a:lnTo>
                    <a:pt x="1017237" y="222083"/>
                  </a:lnTo>
                  <a:lnTo>
                    <a:pt x="1017281" y="255584"/>
                  </a:lnTo>
                  <a:lnTo>
                    <a:pt x="1017724" y="328697"/>
                  </a:lnTo>
                  <a:lnTo>
                    <a:pt x="1017769" y="164951"/>
                  </a:lnTo>
                  <a:lnTo>
                    <a:pt x="1017945" y="231611"/>
                  </a:lnTo>
                  <a:lnTo>
                    <a:pt x="1017990" y="208308"/>
                  </a:lnTo>
                  <a:lnTo>
                    <a:pt x="1018122" y="170118"/>
                  </a:lnTo>
                  <a:lnTo>
                    <a:pt x="1018210" y="339359"/>
                  </a:lnTo>
                  <a:lnTo>
                    <a:pt x="1018651" y="225747"/>
                  </a:lnTo>
                  <a:lnTo>
                    <a:pt x="1018695" y="212163"/>
                  </a:lnTo>
                  <a:lnTo>
                    <a:pt x="1018783" y="151904"/>
                  </a:lnTo>
                  <a:lnTo>
                    <a:pt x="1019134" y="340369"/>
                  </a:lnTo>
                  <a:lnTo>
                    <a:pt x="1019397" y="261719"/>
                  </a:lnTo>
                  <a:lnTo>
                    <a:pt x="1019441" y="168430"/>
                  </a:lnTo>
                  <a:lnTo>
                    <a:pt x="1019528" y="327109"/>
                  </a:lnTo>
                  <a:lnTo>
                    <a:pt x="1019922" y="154948"/>
                  </a:lnTo>
                  <a:lnTo>
                    <a:pt x="1020097" y="220627"/>
                  </a:lnTo>
                  <a:lnTo>
                    <a:pt x="1020140" y="265104"/>
                  </a:lnTo>
                  <a:lnTo>
                    <a:pt x="1020358" y="148144"/>
                  </a:lnTo>
                  <a:lnTo>
                    <a:pt x="1020576" y="344319"/>
                  </a:lnTo>
                  <a:lnTo>
                    <a:pt x="1020836" y="197052"/>
                  </a:lnTo>
                  <a:lnTo>
                    <a:pt x="1020880" y="180553"/>
                  </a:lnTo>
                  <a:lnTo>
                    <a:pt x="1021184" y="361940"/>
                  </a:lnTo>
                  <a:lnTo>
                    <a:pt x="1021487" y="168130"/>
                  </a:lnTo>
                  <a:lnTo>
                    <a:pt x="1021573" y="252329"/>
                  </a:lnTo>
                  <a:lnTo>
                    <a:pt x="1021617" y="165634"/>
                  </a:lnTo>
                  <a:lnTo>
                    <a:pt x="1021833" y="273720"/>
                  </a:lnTo>
                  <a:lnTo>
                    <a:pt x="1022135" y="104036"/>
                  </a:lnTo>
                  <a:lnTo>
                    <a:pt x="1022264" y="152449"/>
                  </a:lnTo>
                  <a:lnTo>
                    <a:pt x="1022307" y="109079"/>
                  </a:lnTo>
                  <a:lnTo>
                    <a:pt x="1022780" y="295733"/>
                  </a:lnTo>
                  <a:lnTo>
                    <a:pt x="1022952" y="57563"/>
                  </a:lnTo>
                  <a:lnTo>
                    <a:pt x="1022995" y="233938"/>
                  </a:lnTo>
                  <a:lnTo>
                    <a:pt x="1023037" y="165283"/>
                  </a:lnTo>
                  <a:lnTo>
                    <a:pt x="1023252" y="306168"/>
                  </a:lnTo>
                  <a:lnTo>
                    <a:pt x="1023380" y="79779"/>
                  </a:lnTo>
                  <a:lnTo>
                    <a:pt x="1023722" y="159019"/>
                  </a:lnTo>
                  <a:lnTo>
                    <a:pt x="1023765" y="187553"/>
                  </a:lnTo>
                  <a:lnTo>
                    <a:pt x="1024149" y="145674"/>
                  </a:lnTo>
                  <a:lnTo>
                    <a:pt x="1024234" y="293002"/>
                  </a:lnTo>
                  <a:lnTo>
                    <a:pt x="1024447" y="179754"/>
                  </a:lnTo>
                  <a:lnTo>
                    <a:pt x="1024489" y="245463"/>
                  </a:lnTo>
                  <a:lnTo>
                    <a:pt x="1024956" y="155110"/>
                  </a:lnTo>
                  <a:lnTo>
                    <a:pt x="1025126" y="404745"/>
                  </a:lnTo>
                  <a:lnTo>
                    <a:pt x="1025168" y="188672"/>
                  </a:lnTo>
                  <a:lnTo>
                    <a:pt x="1025211" y="284963"/>
                  </a:lnTo>
                  <a:lnTo>
                    <a:pt x="1025295" y="373197"/>
                  </a:lnTo>
                  <a:lnTo>
                    <a:pt x="1025676" y="168067"/>
                  </a:lnTo>
                  <a:lnTo>
                    <a:pt x="1025887" y="206346"/>
                  </a:lnTo>
                  <a:lnTo>
                    <a:pt x="1025929" y="204684"/>
                  </a:lnTo>
                  <a:lnTo>
                    <a:pt x="1026013" y="168205"/>
                  </a:lnTo>
                  <a:lnTo>
                    <a:pt x="1026055" y="335503"/>
                  </a:lnTo>
                  <a:lnTo>
                    <a:pt x="1026602" y="182777"/>
                  </a:lnTo>
                  <a:lnTo>
                    <a:pt x="1026644" y="234843"/>
                  </a:lnTo>
                  <a:lnTo>
                    <a:pt x="1026854" y="157584"/>
                  </a:lnTo>
                  <a:lnTo>
                    <a:pt x="1026980" y="285002"/>
                  </a:lnTo>
                  <a:lnTo>
                    <a:pt x="1027314" y="181308"/>
                  </a:lnTo>
                  <a:lnTo>
                    <a:pt x="1027356" y="193124"/>
                  </a:lnTo>
                  <a:lnTo>
                    <a:pt x="1027482" y="145757"/>
                  </a:lnTo>
                  <a:lnTo>
                    <a:pt x="1027816" y="298048"/>
                  </a:lnTo>
                  <a:lnTo>
                    <a:pt x="1028024" y="197566"/>
                  </a:lnTo>
                  <a:lnTo>
                    <a:pt x="1028066" y="198467"/>
                  </a:lnTo>
                  <a:lnTo>
                    <a:pt x="1028689" y="133660"/>
                  </a:lnTo>
                  <a:lnTo>
                    <a:pt x="1028730" y="334203"/>
                  </a:lnTo>
                  <a:lnTo>
                    <a:pt x="1028772" y="189976"/>
                  </a:lnTo>
                  <a:lnTo>
                    <a:pt x="1028813" y="169530"/>
                  </a:lnTo>
                  <a:lnTo>
                    <a:pt x="1028896" y="306496"/>
                  </a:lnTo>
                  <a:lnTo>
                    <a:pt x="1029475" y="129054"/>
                  </a:lnTo>
                  <a:lnTo>
                    <a:pt x="1029517" y="239169"/>
                  </a:lnTo>
                  <a:lnTo>
                    <a:pt x="1029764" y="359871"/>
                  </a:lnTo>
                  <a:lnTo>
                    <a:pt x="1030094" y="118118"/>
                  </a:lnTo>
                  <a:lnTo>
                    <a:pt x="1030217" y="176144"/>
                  </a:lnTo>
                  <a:lnTo>
                    <a:pt x="1030258" y="320000"/>
                  </a:lnTo>
                  <a:lnTo>
                    <a:pt x="1030751" y="135775"/>
                  </a:lnTo>
                  <a:lnTo>
                    <a:pt x="1030914" y="150628"/>
                  </a:lnTo>
                  <a:lnTo>
                    <a:pt x="1030955" y="160783"/>
                  </a:lnTo>
                  <a:lnTo>
                    <a:pt x="1031201" y="346528"/>
                  </a:lnTo>
                  <a:lnTo>
                    <a:pt x="1031446" y="113981"/>
                  </a:lnTo>
                  <a:lnTo>
                    <a:pt x="1031650" y="133008"/>
                  </a:lnTo>
                  <a:lnTo>
                    <a:pt x="1031691" y="141632"/>
                  </a:lnTo>
                  <a:lnTo>
                    <a:pt x="1032057" y="299963"/>
                  </a:lnTo>
                  <a:lnTo>
                    <a:pt x="1032342" y="100601"/>
                  </a:lnTo>
                  <a:lnTo>
                    <a:pt x="1032382" y="191487"/>
                  </a:lnTo>
                  <a:lnTo>
                    <a:pt x="1032423" y="219684"/>
                  </a:lnTo>
                  <a:lnTo>
                    <a:pt x="1033071" y="90174"/>
                  </a:lnTo>
                  <a:lnTo>
                    <a:pt x="1033112" y="129340"/>
                  </a:lnTo>
                  <a:lnTo>
                    <a:pt x="1033596" y="186241"/>
                  </a:lnTo>
                  <a:lnTo>
                    <a:pt x="1033797" y="103830"/>
                  </a:lnTo>
                  <a:lnTo>
                    <a:pt x="1033838" y="140212"/>
                  </a:lnTo>
                  <a:lnTo>
                    <a:pt x="1034240" y="104675"/>
                  </a:lnTo>
                  <a:lnTo>
                    <a:pt x="1034480" y="282992"/>
                  </a:lnTo>
                  <a:lnTo>
                    <a:pt x="1034521" y="218053"/>
                  </a:lnTo>
                  <a:lnTo>
                    <a:pt x="1034561" y="196986"/>
                  </a:lnTo>
                  <a:lnTo>
                    <a:pt x="1034961" y="335240"/>
                  </a:lnTo>
                  <a:lnTo>
                    <a:pt x="1035001" y="110697"/>
                  </a:lnTo>
                  <a:lnTo>
                    <a:pt x="1035241" y="202018"/>
                  </a:lnTo>
                  <a:lnTo>
                    <a:pt x="1035281" y="184200"/>
                  </a:lnTo>
                  <a:lnTo>
                    <a:pt x="1035719" y="119676"/>
                  </a:lnTo>
                  <a:lnTo>
                    <a:pt x="1035958" y="336102"/>
                  </a:lnTo>
                  <a:lnTo>
                    <a:pt x="1035998" y="169082"/>
                  </a:lnTo>
                  <a:lnTo>
                    <a:pt x="1036514" y="249646"/>
                  </a:lnTo>
                  <a:lnTo>
                    <a:pt x="1036632" y="119943"/>
                  </a:lnTo>
                  <a:lnTo>
                    <a:pt x="1036672" y="176876"/>
                  </a:lnTo>
                  <a:lnTo>
                    <a:pt x="1036712" y="196874"/>
                  </a:lnTo>
                  <a:lnTo>
                    <a:pt x="1036949" y="392015"/>
                  </a:lnTo>
                  <a:lnTo>
                    <a:pt x="1037265" y="95882"/>
                  </a:lnTo>
                  <a:lnTo>
                    <a:pt x="1037423" y="187650"/>
                  </a:lnTo>
                  <a:lnTo>
                    <a:pt x="1037462" y="163819"/>
                  </a:lnTo>
                  <a:lnTo>
                    <a:pt x="1037738" y="227201"/>
                  </a:lnTo>
                  <a:lnTo>
                    <a:pt x="1038131" y="106996"/>
                  </a:lnTo>
                  <a:lnTo>
                    <a:pt x="1038170" y="158468"/>
                  </a:lnTo>
                  <a:lnTo>
                    <a:pt x="1038601" y="74417"/>
                  </a:lnTo>
                  <a:lnTo>
                    <a:pt x="1038640" y="270260"/>
                  </a:lnTo>
                  <a:lnTo>
                    <a:pt x="1038836" y="136869"/>
                  </a:lnTo>
                  <a:lnTo>
                    <a:pt x="1038875" y="84748"/>
                  </a:lnTo>
                  <a:lnTo>
                    <a:pt x="1039343" y="277891"/>
                  </a:lnTo>
                  <a:lnTo>
                    <a:pt x="1039577" y="191155"/>
                  </a:lnTo>
                  <a:lnTo>
                    <a:pt x="1039616" y="131711"/>
                  </a:lnTo>
                  <a:lnTo>
                    <a:pt x="1039849" y="109771"/>
                  </a:lnTo>
                  <a:lnTo>
                    <a:pt x="1040121" y="269096"/>
                  </a:lnTo>
                  <a:lnTo>
                    <a:pt x="1040276" y="160732"/>
                  </a:lnTo>
                  <a:lnTo>
                    <a:pt x="1040315" y="113331"/>
                  </a:lnTo>
                  <a:lnTo>
                    <a:pt x="1040508" y="333151"/>
                  </a:lnTo>
                  <a:lnTo>
                    <a:pt x="1040625" y="83827"/>
                  </a:lnTo>
                  <a:lnTo>
                    <a:pt x="1041011" y="184203"/>
                  </a:lnTo>
                  <a:lnTo>
                    <a:pt x="1041050" y="141974"/>
                  </a:lnTo>
                  <a:lnTo>
                    <a:pt x="1041088" y="116780"/>
                  </a:lnTo>
                  <a:lnTo>
                    <a:pt x="1041204" y="290862"/>
                  </a:lnTo>
                  <a:lnTo>
                    <a:pt x="1041743" y="265354"/>
                  </a:lnTo>
                  <a:lnTo>
                    <a:pt x="1041781" y="220534"/>
                  </a:lnTo>
                  <a:lnTo>
                    <a:pt x="1041858" y="378093"/>
                  </a:lnTo>
                  <a:lnTo>
                    <a:pt x="1042203" y="91365"/>
                  </a:lnTo>
                  <a:lnTo>
                    <a:pt x="1042433" y="250962"/>
                  </a:lnTo>
                  <a:lnTo>
                    <a:pt x="1042471" y="160136"/>
                  </a:lnTo>
                  <a:lnTo>
                    <a:pt x="1042701" y="279076"/>
                  </a:lnTo>
                  <a:lnTo>
                    <a:pt x="1042854" y="100927"/>
                  </a:lnTo>
                  <a:lnTo>
                    <a:pt x="1043159" y="243390"/>
                  </a:lnTo>
                  <a:lnTo>
                    <a:pt x="1043197" y="229012"/>
                  </a:lnTo>
                  <a:lnTo>
                    <a:pt x="1043654" y="122642"/>
                  </a:lnTo>
                  <a:lnTo>
                    <a:pt x="1043844" y="311003"/>
                  </a:lnTo>
                  <a:lnTo>
                    <a:pt x="1043882" y="217714"/>
                  </a:lnTo>
                  <a:lnTo>
                    <a:pt x="1043919" y="221746"/>
                  </a:lnTo>
                  <a:lnTo>
                    <a:pt x="1044185" y="146822"/>
                  </a:lnTo>
                  <a:lnTo>
                    <a:pt x="1044412" y="367949"/>
                  </a:lnTo>
                  <a:lnTo>
                    <a:pt x="1044601" y="203067"/>
                  </a:lnTo>
                  <a:lnTo>
                    <a:pt x="1044639" y="184498"/>
                  </a:lnTo>
                  <a:lnTo>
                    <a:pt x="1045243" y="126301"/>
                  </a:lnTo>
                  <a:lnTo>
                    <a:pt x="1045318" y="417694"/>
                  </a:lnTo>
                  <a:lnTo>
                    <a:pt x="1045355" y="206829"/>
                  </a:lnTo>
                  <a:lnTo>
                    <a:pt x="1045694" y="366522"/>
                  </a:lnTo>
                  <a:lnTo>
                    <a:pt x="1045806" y="170143"/>
                  </a:lnTo>
                  <a:lnTo>
                    <a:pt x="1046031" y="213533"/>
                  </a:lnTo>
                  <a:lnTo>
                    <a:pt x="1046069" y="287559"/>
                  </a:lnTo>
                  <a:lnTo>
                    <a:pt x="1046705" y="148884"/>
                  </a:lnTo>
                  <a:lnTo>
                    <a:pt x="1046779" y="249445"/>
                  </a:lnTo>
                  <a:lnTo>
                    <a:pt x="1046817" y="203596"/>
                  </a:lnTo>
                  <a:lnTo>
                    <a:pt x="1046891" y="138740"/>
                  </a:lnTo>
                  <a:lnTo>
                    <a:pt x="1046966" y="317127"/>
                  </a:lnTo>
                  <a:lnTo>
                    <a:pt x="1047487" y="155773"/>
                  </a:lnTo>
                  <a:lnTo>
                    <a:pt x="1047524" y="196188"/>
                  </a:lnTo>
                  <a:lnTo>
                    <a:pt x="1047710" y="124476"/>
                  </a:lnTo>
                  <a:lnTo>
                    <a:pt x="1047932" y="278341"/>
                  </a:lnTo>
                  <a:lnTo>
                    <a:pt x="1048192" y="204918"/>
                  </a:lnTo>
                  <a:lnTo>
                    <a:pt x="1048229" y="156827"/>
                  </a:lnTo>
                  <a:lnTo>
                    <a:pt x="1048450" y="314254"/>
                  </a:lnTo>
                  <a:lnTo>
                    <a:pt x="1048746" y="152779"/>
                  </a:lnTo>
                  <a:lnTo>
                    <a:pt x="1048930" y="161960"/>
                  </a:lnTo>
                  <a:lnTo>
                    <a:pt x="1048967" y="247547"/>
                  </a:lnTo>
                  <a:lnTo>
                    <a:pt x="1049298" y="375593"/>
                  </a:lnTo>
                  <a:lnTo>
                    <a:pt x="1049335" y="150116"/>
                  </a:lnTo>
                  <a:lnTo>
                    <a:pt x="1049666" y="325449"/>
                  </a:lnTo>
                  <a:lnTo>
                    <a:pt x="1049702" y="209590"/>
                  </a:lnTo>
                  <a:lnTo>
                    <a:pt x="1049922" y="141771"/>
                  </a:lnTo>
                  <a:lnTo>
                    <a:pt x="1050325" y="312284"/>
                  </a:lnTo>
                  <a:lnTo>
                    <a:pt x="1050361" y="264951"/>
                  </a:lnTo>
                  <a:lnTo>
                    <a:pt x="1050398" y="218362"/>
                  </a:lnTo>
                  <a:lnTo>
                    <a:pt x="1050945" y="299408"/>
                  </a:lnTo>
                  <a:lnTo>
                    <a:pt x="1051018" y="154718"/>
                  </a:lnTo>
                  <a:lnTo>
                    <a:pt x="1051091" y="230649"/>
                  </a:lnTo>
                  <a:lnTo>
                    <a:pt x="1051127" y="205806"/>
                  </a:lnTo>
                  <a:lnTo>
                    <a:pt x="1051418" y="375457"/>
                  </a:lnTo>
                  <a:lnTo>
                    <a:pt x="1051599" y="137910"/>
                  </a:lnTo>
                  <a:lnTo>
                    <a:pt x="1051817" y="197101"/>
                  </a:lnTo>
                  <a:lnTo>
                    <a:pt x="1051853" y="184542"/>
                  </a:lnTo>
                  <a:lnTo>
                    <a:pt x="1051962" y="372233"/>
                  </a:lnTo>
                  <a:lnTo>
                    <a:pt x="1051998" y="122019"/>
                  </a:lnTo>
                  <a:lnTo>
                    <a:pt x="1052540" y="219761"/>
                  </a:lnTo>
                  <a:lnTo>
                    <a:pt x="1052576" y="162179"/>
                  </a:lnTo>
                  <a:lnTo>
                    <a:pt x="1052936" y="126978"/>
                  </a:lnTo>
                  <a:lnTo>
                    <a:pt x="1053152" y="336167"/>
                  </a:lnTo>
                  <a:lnTo>
                    <a:pt x="1053260" y="208427"/>
                  </a:lnTo>
                  <a:lnTo>
                    <a:pt x="1053296" y="294433"/>
                  </a:lnTo>
                  <a:lnTo>
                    <a:pt x="1053655" y="379975"/>
                  </a:lnTo>
                  <a:lnTo>
                    <a:pt x="1053941" y="147974"/>
                  </a:lnTo>
                  <a:lnTo>
                    <a:pt x="1053977" y="252677"/>
                  </a:lnTo>
                  <a:lnTo>
                    <a:pt x="1054013" y="250969"/>
                  </a:lnTo>
                  <a:lnTo>
                    <a:pt x="1054156" y="164961"/>
                  </a:lnTo>
                  <a:lnTo>
                    <a:pt x="1054513" y="335773"/>
                  </a:lnTo>
                  <a:lnTo>
                    <a:pt x="1054691" y="253005"/>
                  </a:lnTo>
                  <a:lnTo>
                    <a:pt x="1054727" y="218156"/>
                  </a:lnTo>
                  <a:lnTo>
                    <a:pt x="1054869" y="157297"/>
                  </a:lnTo>
                  <a:lnTo>
                    <a:pt x="1055225" y="322813"/>
                  </a:lnTo>
                  <a:lnTo>
                    <a:pt x="1055402" y="225064"/>
                  </a:lnTo>
                  <a:lnTo>
                    <a:pt x="1055438" y="264011"/>
                  </a:lnTo>
                  <a:lnTo>
                    <a:pt x="1056039" y="165994"/>
                  </a:lnTo>
                  <a:lnTo>
                    <a:pt x="1056110" y="331832"/>
                  </a:lnTo>
                  <a:lnTo>
                    <a:pt x="1056146" y="268122"/>
                  </a:lnTo>
                  <a:lnTo>
                    <a:pt x="1056181" y="338775"/>
                  </a:lnTo>
                  <a:lnTo>
                    <a:pt x="1056463" y="186530"/>
                  </a:lnTo>
                  <a:lnTo>
                    <a:pt x="1056851" y="197396"/>
                  </a:lnTo>
                  <a:lnTo>
                    <a:pt x="1056886" y="208115"/>
                  </a:lnTo>
                  <a:lnTo>
                    <a:pt x="1057061" y="344400"/>
                  </a:lnTo>
                  <a:lnTo>
                    <a:pt x="1057132" y="150412"/>
                  </a:lnTo>
                  <a:lnTo>
                    <a:pt x="1057588" y="185431"/>
                  </a:lnTo>
                  <a:lnTo>
                    <a:pt x="1057623" y="248880"/>
                  </a:lnTo>
                  <a:lnTo>
                    <a:pt x="1057728" y="179747"/>
                  </a:lnTo>
                  <a:lnTo>
                    <a:pt x="1058077" y="363873"/>
                  </a:lnTo>
                  <a:lnTo>
                    <a:pt x="1058287" y="254448"/>
                  </a:lnTo>
                  <a:lnTo>
                    <a:pt x="1058322" y="195219"/>
                  </a:lnTo>
                  <a:lnTo>
                    <a:pt x="1058426" y="340672"/>
                  </a:lnTo>
                  <a:lnTo>
                    <a:pt x="1059018" y="156307"/>
                  </a:lnTo>
                  <a:lnTo>
                    <a:pt x="1059053" y="417886"/>
                  </a:lnTo>
                  <a:lnTo>
                    <a:pt x="1059504" y="154884"/>
                  </a:lnTo>
                  <a:lnTo>
                    <a:pt x="1059746" y="192198"/>
                  </a:lnTo>
                  <a:lnTo>
                    <a:pt x="1059780" y="260749"/>
                  </a:lnTo>
                  <a:lnTo>
                    <a:pt x="1059919" y="167471"/>
                  </a:lnTo>
                  <a:lnTo>
                    <a:pt x="1060264" y="330954"/>
                  </a:lnTo>
                  <a:lnTo>
                    <a:pt x="1060471" y="293624"/>
                  </a:lnTo>
                  <a:lnTo>
                    <a:pt x="1060505" y="221207"/>
                  </a:lnTo>
                  <a:lnTo>
                    <a:pt x="1060677" y="339626"/>
                  </a:lnTo>
                  <a:lnTo>
                    <a:pt x="1060883" y="160050"/>
                  </a:lnTo>
                  <a:lnTo>
                    <a:pt x="1061192" y="199040"/>
                  </a:lnTo>
                  <a:lnTo>
                    <a:pt x="1061227" y="202660"/>
                  </a:lnTo>
                  <a:lnTo>
                    <a:pt x="1061603" y="176373"/>
                  </a:lnTo>
                  <a:lnTo>
                    <a:pt x="1061911" y="350773"/>
                  </a:lnTo>
                  <a:lnTo>
                    <a:pt x="1061945" y="209745"/>
                  </a:lnTo>
                  <a:lnTo>
                    <a:pt x="1062014" y="309835"/>
                  </a:lnTo>
                  <a:lnTo>
                    <a:pt x="1062627" y="170989"/>
                  </a:lnTo>
                  <a:lnTo>
                    <a:pt x="1062661" y="365602"/>
                  </a:lnTo>
                  <a:lnTo>
                    <a:pt x="1063136" y="168246"/>
                  </a:lnTo>
                  <a:lnTo>
                    <a:pt x="1063340" y="221050"/>
                  </a:lnTo>
                  <a:lnTo>
                    <a:pt x="1063373" y="197212"/>
                  </a:lnTo>
                  <a:lnTo>
                    <a:pt x="1063610" y="318571"/>
                  </a:lnTo>
                  <a:lnTo>
                    <a:pt x="1063779" y="100170"/>
                  </a:lnTo>
                  <a:lnTo>
                    <a:pt x="1064049" y="156839"/>
                  </a:lnTo>
                  <a:lnTo>
                    <a:pt x="1064083" y="171030"/>
                  </a:lnTo>
                  <a:lnTo>
                    <a:pt x="1064117" y="130580"/>
                  </a:lnTo>
                  <a:lnTo>
                    <a:pt x="1064622" y="294203"/>
                  </a:lnTo>
                  <a:lnTo>
                    <a:pt x="1064790" y="147681"/>
                  </a:lnTo>
                  <a:lnTo>
                    <a:pt x="1064823" y="182190"/>
                  </a:lnTo>
                  <a:lnTo>
                    <a:pt x="1065494" y="356918"/>
                  </a:lnTo>
                  <a:lnTo>
                    <a:pt x="1065527" y="201497"/>
                  </a:lnTo>
                  <a:lnTo>
                    <a:pt x="1065761" y="188071"/>
                  </a:lnTo>
                  <a:lnTo>
                    <a:pt x="1065794" y="305221"/>
                  </a:lnTo>
                  <a:lnTo>
                    <a:pt x="1066228" y="223050"/>
                  </a:lnTo>
                  <a:lnTo>
                    <a:pt x="1066261" y="351852"/>
                  </a:lnTo>
                  <a:lnTo>
                    <a:pt x="1066627" y="368776"/>
                  </a:lnTo>
                  <a:lnTo>
                    <a:pt x="1066727" y="178064"/>
                  </a:lnTo>
                  <a:lnTo>
                    <a:pt x="1066926" y="331251"/>
                  </a:lnTo>
                  <a:lnTo>
                    <a:pt x="1066959" y="227289"/>
                  </a:lnTo>
                  <a:lnTo>
                    <a:pt x="1067158" y="355389"/>
                  </a:lnTo>
                  <a:lnTo>
                    <a:pt x="1067224" y="190187"/>
                  </a:lnTo>
                  <a:lnTo>
                    <a:pt x="1067654" y="301191"/>
                  </a:lnTo>
                  <a:lnTo>
                    <a:pt x="1067687" y="297931"/>
                  </a:lnTo>
                  <a:lnTo>
                    <a:pt x="1068017" y="361339"/>
                  </a:lnTo>
                  <a:lnTo>
                    <a:pt x="1068050" y="218641"/>
                  </a:lnTo>
                  <a:lnTo>
                    <a:pt x="1068379" y="293443"/>
                  </a:lnTo>
                  <a:lnTo>
                    <a:pt x="1068412" y="312491"/>
                  </a:lnTo>
                  <a:lnTo>
                    <a:pt x="1068609" y="553487"/>
                  </a:lnTo>
                  <a:lnTo>
                    <a:pt x="1068970" y="220625"/>
                  </a:lnTo>
                  <a:lnTo>
                    <a:pt x="1069101" y="272335"/>
                  </a:lnTo>
                  <a:lnTo>
                    <a:pt x="1069133" y="316516"/>
                  </a:lnTo>
                  <a:lnTo>
                    <a:pt x="1069428" y="219047"/>
                  </a:lnTo>
                  <a:lnTo>
                    <a:pt x="1069460" y="467454"/>
                  </a:lnTo>
                  <a:lnTo>
                    <a:pt x="1069820" y="221951"/>
                  </a:lnTo>
                  <a:lnTo>
                    <a:pt x="1069852" y="257933"/>
                  </a:lnTo>
                  <a:lnTo>
                    <a:pt x="1070405" y="395486"/>
                  </a:lnTo>
                  <a:lnTo>
                    <a:pt x="1070503" y="236951"/>
                  </a:lnTo>
                  <a:lnTo>
                    <a:pt x="1070535" y="262013"/>
                  </a:lnTo>
                  <a:lnTo>
                    <a:pt x="1070568" y="334995"/>
                  </a:lnTo>
                  <a:lnTo>
                    <a:pt x="1070730" y="381122"/>
                  </a:lnTo>
                  <a:lnTo>
                    <a:pt x="1071151" y="148718"/>
                  </a:lnTo>
                  <a:lnTo>
                    <a:pt x="1071248" y="320505"/>
                  </a:lnTo>
                  <a:lnTo>
                    <a:pt x="1071281" y="241398"/>
                  </a:lnTo>
                  <a:lnTo>
                    <a:pt x="1071539" y="392310"/>
                  </a:lnTo>
                  <a:lnTo>
                    <a:pt x="1071926" y="188152"/>
                  </a:lnTo>
                  <a:lnTo>
                    <a:pt x="1071990" y="235412"/>
                  </a:lnTo>
                  <a:lnTo>
                    <a:pt x="1072023" y="288329"/>
                  </a:lnTo>
                  <a:lnTo>
                    <a:pt x="1072087" y="305339"/>
                  </a:lnTo>
                  <a:lnTo>
                    <a:pt x="1072312" y="201283"/>
                  </a:lnTo>
                  <a:lnTo>
                    <a:pt x="1072697" y="289998"/>
                  </a:lnTo>
                  <a:lnTo>
                    <a:pt x="1072729" y="260409"/>
                  </a:lnTo>
                  <a:lnTo>
                    <a:pt x="1072761" y="294443"/>
                  </a:lnTo>
                  <a:lnTo>
                    <a:pt x="1073274" y="164837"/>
                  </a:lnTo>
                  <a:lnTo>
                    <a:pt x="1073433" y="283770"/>
                  </a:lnTo>
                  <a:lnTo>
                    <a:pt x="1073465" y="260307"/>
                  </a:lnTo>
                  <a:lnTo>
                    <a:pt x="1073625" y="321106"/>
                  </a:lnTo>
                  <a:lnTo>
                    <a:pt x="1073720" y="99321"/>
                  </a:lnTo>
                  <a:lnTo>
                    <a:pt x="1074134" y="176847"/>
                  </a:lnTo>
                  <a:lnTo>
                    <a:pt x="1074166" y="158761"/>
                  </a:lnTo>
                  <a:lnTo>
                    <a:pt x="1074325" y="116381"/>
                  </a:lnTo>
                  <a:lnTo>
                    <a:pt x="1074547" y="249935"/>
                  </a:lnTo>
                  <a:lnTo>
                    <a:pt x="1074864" y="187599"/>
                  </a:lnTo>
                  <a:lnTo>
                    <a:pt x="1074895" y="146083"/>
                  </a:lnTo>
                  <a:lnTo>
                    <a:pt x="1074990" y="135221"/>
                  </a:lnTo>
                  <a:lnTo>
                    <a:pt x="1075306" y="293342"/>
                  </a:lnTo>
                  <a:lnTo>
                    <a:pt x="1075591" y="280920"/>
                  </a:lnTo>
                  <a:lnTo>
                    <a:pt x="1075622" y="187032"/>
                  </a:lnTo>
                  <a:lnTo>
                    <a:pt x="1076251" y="393553"/>
                  </a:lnTo>
                  <a:lnTo>
                    <a:pt x="1076283" y="134630"/>
                  </a:lnTo>
                  <a:lnTo>
                    <a:pt x="1076314" y="203470"/>
                  </a:lnTo>
                  <a:lnTo>
                    <a:pt x="1076345" y="222049"/>
                  </a:lnTo>
                  <a:lnTo>
                    <a:pt x="1076753" y="348100"/>
                  </a:lnTo>
                  <a:lnTo>
                    <a:pt x="1076972" y="156535"/>
                  </a:lnTo>
                  <a:lnTo>
                    <a:pt x="1077035" y="254336"/>
                  </a:lnTo>
                  <a:lnTo>
                    <a:pt x="1077066" y="450951"/>
                  </a:lnTo>
                  <a:lnTo>
                    <a:pt x="1077128" y="151888"/>
                  </a:lnTo>
                  <a:lnTo>
                    <a:pt x="1077752" y="198085"/>
                  </a:lnTo>
                  <a:lnTo>
                    <a:pt x="1077783" y="170423"/>
                  </a:lnTo>
                  <a:lnTo>
                    <a:pt x="1078063" y="162956"/>
                  </a:lnTo>
                  <a:lnTo>
                    <a:pt x="1078435" y="354278"/>
                  </a:lnTo>
                  <a:lnTo>
                    <a:pt x="1078466" y="167151"/>
                  </a:lnTo>
                  <a:lnTo>
                    <a:pt x="1078497" y="166090"/>
                  </a:lnTo>
                  <a:lnTo>
                    <a:pt x="1078745" y="117393"/>
                  </a:lnTo>
                  <a:lnTo>
                    <a:pt x="1078807" y="360732"/>
                  </a:lnTo>
                  <a:lnTo>
                    <a:pt x="1079178" y="216334"/>
                  </a:lnTo>
                  <a:lnTo>
                    <a:pt x="1079209" y="126504"/>
                  </a:lnTo>
                  <a:lnTo>
                    <a:pt x="1079702" y="290255"/>
                  </a:lnTo>
                  <a:lnTo>
                    <a:pt x="1079917" y="230731"/>
                  </a:lnTo>
                  <a:lnTo>
                    <a:pt x="1079948" y="244299"/>
                  </a:lnTo>
                  <a:lnTo>
                    <a:pt x="1080224" y="381965"/>
                  </a:lnTo>
                  <a:lnTo>
                    <a:pt x="1080561" y="122462"/>
                  </a:lnTo>
                  <a:lnTo>
                    <a:pt x="1080623" y="231297"/>
                  </a:lnTo>
                  <a:lnTo>
                    <a:pt x="1080653" y="143006"/>
                  </a:lnTo>
                  <a:lnTo>
                    <a:pt x="1081020" y="142197"/>
                  </a:lnTo>
                  <a:lnTo>
                    <a:pt x="1081356" y="390034"/>
                  </a:lnTo>
                  <a:lnTo>
                    <a:pt x="1081386" y="176883"/>
                  </a:lnTo>
                  <a:lnTo>
                    <a:pt x="1081508" y="300031"/>
                  </a:lnTo>
                  <a:lnTo>
                    <a:pt x="1081873" y="125354"/>
                  </a:lnTo>
                  <a:lnTo>
                    <a:pt x="1082055" y="166406"/>
                  </a:lnTo>
                  <a:lnTo>
                    <a:pt x="1082086" y="237185"/>
                  </a:lnTo>
                  <a:lnTo>
                    <a:pt x="1082540" y="120938"/>
                  </a:lnTo>
                  <a:lnTo>
                    <a:pt x="1082782" y="215653"/>
                  </a:lnTo>
                  <a:lnTo>
                    <a:pt x="1082812" y="151300"/>
                  </a:lnTo>
                  <a:lnTo>
                    <a:pt x="1083325" y="319325"/>
                  </a:lnTo>
                  <a:lnTo>
                    <a:pt x="1083356" y="101037"/>
                  </a:lnTo>
                  <a:lnTo>
                    <a:pt x="1083506" y="169862"/>
                  </a:lnTo>
                  <a:lnTo>
                    <a:pt x="1083536" y="312881"/>
                  </a:lnTo>
                  <a:lnTo>
                    <a:pt x="1084047" y="119971"/>
                  </a:lnTo>
                  <a:lnTo>
                    <a:pt x="1084227" y="247140"/>
                  </a:lnTo>
                  <a:lnTo>
                    <a:pt x="1084257" y="173911"/>
                  </a:lnTo>
                  <a:lnTo>
                    <a:pt x="1084497" y="96403"/>
                  </a:lnTo>
                  <a:lnTo>
                    <a:pt x="1084855" y="362336"/>
                  </a:lnTo>
                  <a:lnTo>
                    <a:pt x="1084945" y="119340"/>
                  </a:lnTo>
                  <a:lnTo>
                    <a:pt x="1084975" y="210399"/>
                  </a:lnTo>
                  <a:lnTo>
                    <a:pt x="1085183" y="276656"/>
                  </a:lnTo>
                  <a:lnTo>
                    <a:pt x="1085630" y="99545"/>
                  </a:lnTo>
                  <a:lnTo>
                    <a:pt x="1085660" y="117177"/>
                  </a:lnTo>
                  <a:lnTo>
                    <a:pt x="1085689" y="115371"/>
                  </a:lnTo>
                  <a:lnTo>
                    <a:pt x="1085778" y="73145"/>
                  </a:lnTo>
                  <a:lnTo>
                    <a:pt x="1085956" y="256614"/>
                  </a:lnTo>
                  <a:lnTo>
                    <a:pt x="1086401" y="145068"/>
                  </a:lnTo>
                  <a:lnTo>
                    <a:pt x="1086431" y="119494"/>
                  </a:lnTo>
                  <a:lnTo>
                    <a:pt x="1086726" y="249537"/>
                  </a:lnTo>
                  <a:lnTo>
                    <a:pt x="1087051" y="87384"/>
                  </a:lnTo>
                  <a:lnTo>
                    <a:pt x="1087110" y="151360"/>
                  </a:lnTo>
                  <a:lnTo>
                    <a:pt x="1087139" y="54029"/>
                  </a:lnTo>
                  <a:lnTo>
                    <a:pt x="1087757" y="291358"/>
                  </a:lnTo>
                  <a:lnTo>
                    <a:pt x="1087815" y="122653"/>
                  </a:lnTo>
                  <a:lnTo>
                    <a:pt x="1087845" y="111298"/>
                  </a:lnTo>
                  <a:lnTo>
                    <a:pt x="1087962" y="243569"/>
                  </a:lnTo>
                  <a:lnTo>
                    <a:pt x="1088431" y="89184"/>
                  </a:lnTo>
                  <a:lnTo>
                    <a:pt x="1088548" y="113423"/>
                  </a:lnTo>
                  <a:lnTo>
                    <a:pt x="1088577" y="175028"/>
                  </a:lnTo>
                  <a:lnTo>
                    <a:pt x="1089073" y="257325"/>
                  </a:lnTo>
                  <a:lnTo>
                    <a:pt x="1089277" y="74471"/>
                  </a:lnTo>
                  <a:lnTo>
                    <a:pt x="1089306" y="178137"/>
                  </a:lnTo>
                  <a:lnTo>
                    <a:pt x="1089509" y="89174"/>
                  </a:lnTo>
                  <a:lnTo>
                    <a:pt x="1089567" y="251268"/>
                  </a:lnTo>
                  <a:lnTo>
                    <a:pt x="1090003" y="205447"/>
                  </a:lnTo>
                  <a:lnTo>
                    <a:pt x="1090032" y="110367"/>
                  </a:lnTo>
                  <a:lnTo>
                    <a:pt x="1090466" y="351894"/>
                  </a:lnTo>
                  <a:lnTo>
                    <a:pt x="1090523" y="71988"/>
                  </a:lnTo>
                  <a:lnTo>
                    <a:pt x="1090725" y="161249"/>
                  </a:lnTo>
                  <a:lnTo>
                    <a:pt x="1090754" y="103171"/>
                  </a:lnTo>
                  <a:lnTo>
                    <a:pt x="1091301" y="88442"/>
                  </a:lnTo>
                  <a:lnTo>
                    <a:pt x="1091445" y="316665"/>
                  </a:lnTo>
                  <a:lnTo>
                    <a:pt x="1091474" y="93864"/>
                  </a:lnTo>
                  <a:lnTo>
                    <a:pt x="1091962" y="359930"/>
                  </a:lnTo>
                  <a:lnTo>
                    <a:pt x="1092162" y="129427"/>
                  </a:lnTo>
                  <a:lnTo>
                    <a:pt x="1092191" y="178497"/>
                  </a:lnTo>
                  <a:lnTo>
                    <a:pt x="1092505" y="107669"/>
                  </a:lnTo>
                  <a:lnTo>
                    <a:pt x="1092676" y="230750"/>
                  </a:lnTo>
                  <a:lnTo>
                    <a:pt x="1092876" y="112317"/>
                  </a:lnTo>
                  <a:lnTo>
                    <a:pt x="1092904" y="142112"/>
                  </a:lnTo>
                  <a:lnTo>
                    <a:pt x="1092990" y="86860"/>
                  </a:lnTo>
                  <a:lnTo>
                    <a:pt x="1093473" y="298966"/>
                  </a:lnTo>
                  <a:lnTo>
                    <a:pt x="1093587" y="144452"/>
                  </a:lnTo>
                  <a:lnTo>
                    <a:pt x="1093615" y="139120"/>
                  </a:lnTo>
                  <a:lnTo>
                    <a:pt x="1093813" y="318754"/>
                  </a:lnTo>
                  <a:lnTo>
                    <a:pt x="1094096" y="120847"/>
                  </a:lnTo>
                  <a:lnTo>
                    <a:pt x="1094323" y="191624"/>
                  </a:lnTo>
                  <a:lnTo>
                    <a:pt x="1094351" y="202652"/>
                  </a:lnTo>
                  <a:lnTo>
                    <a:pt x="1094379" y="258462"/>
                  </a:lnTo>
                  <a:lnTo>
                    <a:pt x="1094830" y="106070"/>
                  </a:lnTo>
                  <a:lnTo>
                    <a:pt x="1095027" y="151576"/>
                  </a:lnTo>
                  <a:lnTo>
                    <a:pt x="1095056" y="166399"/>
                  </a:lnTo>
                  <a:lnTo>
                    <a:pt x="1095309" y="102249"/>
                  </a:lnTo>
                  <a:lnTo>
                    <a:pt x="1095757" y="262400"/>
                  </a:lnTo>
                  <a:lnTo>
                    <a:pt x="1095785" y="148756"/>
                  </a:lnTo>
                  <a:lnTo>
                    <a:pt x="1095981" y="293596"/>
                  </a:lnTo>
                  <a:lnTo>
                    <a:pt x="1096233" y="134209"/>
                  </a:lnTo>
                  <a:lnTo>
                    <a:pt x="1096484" y="188901"/>
                  </a:lnTo>
                  <a:lnTo>
                    <a:pt x="1096512" y="327400"/>
                  </a:lnTo>
                  <a:lnTo>
                    <a:pt x="1096568" y="109545"/>
                  </a:lnTo>
                  <a:lnTo>
                    <a:pt x="1097125" y="375665"/>
                  </a:lnTo>
                  <a:lnTo>
                    <a:pt x="1097208" y="157147"/>
                  </a:lnTo>
                  <a:lnTo>
                    <a:pt x="1097236" y="165025"/>
                  </a:lnTo>
                  <a:lnTo>
                    <a:pt x="1097291" y="122115"/>
                  </a:lnTo>
                  <a:lnTo>
                    <a:pt x="1097486" y="313191"/>
                  </a:lnTo>
                  <a:lnTo>
                    <a:pt x="1097929" y="126041"/>
                  </a:lnTo>
                  <a:lnTo>
                    <a:pt x="1097956" y="186662"/>
                  </a:lnTo>
                  <a:lnTo>
                    <a:pt x="1098481" y="296187"/>
                  </a:lnTo>
                  <a:lnTo>
                    <a:pt x="1098646" y="132232"/>
                  </a:lnTo>
                  <a:lnTo>
                    <a:pt x="1098674" y="217780"/>
                  </a:lnTo>
                  <a:lnTo>
                    <a:pt x="1098729" y="286056"/>
                  </a:lnTo>
                  <a:lnTo>
                    <a:pt x="1099059" y="121449"/>
                  </a:lnTo>
                  <a:lnTo>
                    <a:pt x="1099361" y="171066"/>
                  </a:lnTo>
                  <a:lnTo>
                    <a:pt x="1099388" y="148890"/>
                  </a:lnTo>
                  <a:lnTo>
                    <a:pt x="1099690" y="103026"/>
                  </a:lnTo>
                  <a:lnTo>
                    <a:pt x="1099854" y="356350"/>
                  </a:lnTo>
                  <a:lnTo>
                    <a:pt x="1100073" y="178323"/>
                  </a:lnTo>
                  <a:lnTo>
                    <a:pt x="1100100" y="206762"/>
                  </a:lnTo>
                  <a:lnTo>
                    <a:pt x="1100428" y="288562"/>
                  </a:lnTo>
                  <a:lnTo>
                    <a:pt x="1100455" y="116913"/>
                  </a:lnTo>
                  <a:lnTo>
                    <a:pt x="1100809" y="211324"/>
                  </a:lnTo>
                  <a:lnTo>
                    <a:pt x="1100836" y="235661"/>
                  </a:lnTo>
                  <a:lnTo>
                    <a:pt x="1100972" y="118044"/>
                  </a:lnTo>
                  <a:lnTo>
                    <a:pt x="1101298" y="408863"/>
                  </a:lnTo>
                  <a:lnTo>
                    <a:pt x="1101514" y="214938"/>
                  </a:lnTo>
                  <a:lnTo>
                    <a:pt x="1101542" y="191567"/>
                  </a:lnTo>
                  <a:lnTo>
                    <a:pt x="1101704" y="288064"/>
                  </a:lnTo>
                  <a:lnTo>
                    <a:pt x="1102082" y="124570"/>
                  </a:lnTo>
                  <a:lnTo>
                    <a:pt x="1102244" y="273032"/>
                  </a:lnTo>
                  <a:lnTo>
                    <a:pt x="1102271" y="122878"/>
                  </a:lnTo>
                  <a:lnTo>
                    <a:pt x="1102352" y="312355"/>
                  </a:lnTo>
                  <a:lnTo>
                    <a:pt x="1102756" y="108012"/>
                  </a:lnTo>
                  <a:lnTo>
                    <a:pt x="1102971" y="187013"/>
                  </a:lnTo>
                  <a:lnTo>
                    <a:pt x="1102998" y="162986"/>
                  </a:lnTo>
                  <a:lnTo>
                    <a:pt x="1103051" y="93620"/>
                  </a:lnTo>
                  <a:lnTo>
                    <a:pt x="1103534" y="246137"/>
                  </a:lnTo>
                  <a:lnTo>
                    <a:pt x="1103668" y="196105"/>
                  </a:lnTo>
                  <a:lnTo>
                    <a:pt x="1103694" y="174499"/>
                  </a:lnTo>
                  <a:lnTo>
                    <a:pt x="1103801" y="82843"/>
                  </a:lnTo>
                  <a:lnTo>
                    <a:pt x="1103855" y="353768"/>
                  </a:lnTo>
                  <a:lnTo>
                    <a:pt x="1104388" y="126646"/>
                  </a:lnTo>
                  <a:lnTo>
                    <a:pt x="1104415" y="113430"/>
                  </a:lnTo>
                  <a:lnTo>
                    <a:pt x="1104734" y="95438"/>
                  </a:lnTo>
                  <a:lnTo>
                    <a:pt x="1104894" y="371897"/>
                  </a:lnTo>
                  <a:lnTo>
                    <a:pt x="1105106" y="148112"/>
                  </a:lnTo>
                  <a:lnTo>
                    <a:pt x="1105132" y="113287"/>
                  </a:lnTo>
                  <a:lnTo>
                    <a:pt x="1105371" y="109061"/>
                  </a:lnTo>
                  <a:lnTo>
                    <a:pt x="1105741" y="339854"/>
                  </a:lnTo>
                  <a:lnTo>
                    <a:pt x="1105847" y="186763"/>
                  </a:lnTo>
                  <a:lnTo>
                    <a:pt x="1105873" y="114857"/>
                  </a:lnTo>
                  <a:lnTo>
                    <a:pt x="1106164" y="107939"/>
                  </a:lnTo>
                  <a:lnTo>
                    <a:pt x="1106190" y="311676"/>
                  </a:lnTo>
                  <a:lnTo>
                    <a:pt x="1106559" y="109417"/>
                  </a:lnTo>
                  <a:lnTo>
                    <a:pt x="1106585" y="253448"/>
                  </a:lnTo>
                  <a:lnTo>
                    <a:pt x="1106637" y="257915"/>
                  </a:lnTo>
                  <a:lnTo>
                    <a:pt x="1106979" y="94394"/>
                  </a:lnTo>
                  <a:lnTo>
                    <a:pt x="1107267" y="212285"/>
                  </a:lnTo>
                  <a:lnTo>
                    <a:pt x="1107293" y="91219"/>
                  </a:lnTo>
                  <a:lnTo>
                    <a:pt x="1107607" y="298049"/>
                  </a:lnTo>
                  <a:lnTo>
                    <a:pt x="1107712" y="73017"/>
                  </a:lnTo>
                  <a:lnTo>
                    <a:pt x="1107999" y="104669"/>
                  </a:lnTo>
                  <a:lnTo>
                    <a:pt x="1108025" y="86379"/>
                  </a:lnTo>
                  <a:lnTo>
                    <a:pt x="1108207" y="72744"/>
                  </a:lnTo>
                  <a:lnTo>
                    <a:pt x="1108337" y="260998"/>
                  </a:lnTo>
                  <a:lnTo>
                    <a:pt x="1108728" y="111590"/>
                  </a:lnTo>
                  <a:lnTo>
                    <a:pt x="1108753" y="161554"/>
                  </a:lnTo>
                  <a:lnTo>
                    <a:pt x="1108805" y="281111"/>
                  </a:lnTo>
                  <a:lnTo>
                    <a:pt x="1109220" y="25890"/>
                  </a:lnTo>
                  <a:lnTo>
                    <a:pt x="1109453" y="150561"/>
                  </a:lnTo>
                  <a:lnTo>
                    <a:pt x="1109479" y="75622"/>
                  </a:lnTo>
                  <a:lnTo>
                    <a:pt x="1109505" y="216072"/>
                  </a:lnTo>
                  <a:lnTo>
                    <a:pt x="1109789" y="30601"/>
                  </a:lnTo>
                  <a:lnTo>
                    <a:pt x="1110150" y="105388"/>
                  </a:lnTo>
                  <a:lnTo>
                    <a:pt x="1110175" y="122646"/>
                  </a:lnTo>
                  <a:lnTo>
                    <a:pt x="1110381" y="12304"/>
                  </a:lnTo>
                  <a:lnTo>
                    <a:pt x="1110869" y="242971"/>
                  </a:lnTo>
                  <a:lnTo>
                    <a:pt x="1110895" y="38139"/>
                  </a:lnTo>
                  <a:lnTo>
                    <a:pt x="1110997" y="285888"/>
                  </a:lnTo>
                  <a:lnTo>
                    <a:pt x="1111023" y="3200"/>
                  </a:lnTo>
                  <a:lnTo>
                    <a:pt x="1111611" y="81794"/>
                  </a:lnTo>
                  <a:lnTo>
                    <a:pt x="1111637" y="108415"/>
                  </a:lnTo>
                  <a:lnTo>
                    <a:pt x="1112096" y="184898"/>
                  </a:lnTo>
                  <a:lnTo>
                    <a:pt x="1112274" y="19756"/>
                  </a:lnTo>
                  <a:lnTo>
                    <a:pt x="1112325" y="97855"/>
                  </a:lnTo>
                  <a:lnTo>
                    <a:pt x="1112350" y="95233"/>
                  </a:lnTo>
                  <a:lnTo>
                    <a:pt x="1112553" y="14892"/>
                  </a:lnTo>
                  <a:lnTo>
                    <a:pt x="1113010" y="371714"/>
                  </a:lnTo>
                  <a:lnTo>
                    <a:pt x="1113035" y="56340"/>
                  </a:lnTo>
                  <a:lnTo>
                    <a:pt x="1113060" y="107608"/>
                  </a:lnTo>
                  <a:lnTo>
                    <a:pt x="1113212" y="62685"/>
                  </a:lnTo>
                  <a:lnTo>
                    <a:pt x="1113339" y="220207"/>
                  </a:lnTo>
                  <a:lnTo>
                    <a:pt x="1113768" y="93048"/>
                  </a:lnTo>
                  <a:lnTo>
                    <a:pt x="1113793" y="247467"/>
                  </a:lnTo>
                  <a:lnTo>
                    <a:pt x="1113818" y="71241"/>
                  </a:lnTo>
                  <a:lnTo>
                    <a:pt x="1114472" y="176679"/>
                  </a:lnTo>
                  <a:lnTo>
                    <a:pt x="1114497" y="140300"/>
                  </a:lnTo>
                  <a:lnTo>
                    <a:pt x="1114522" y="303024"/>
                  </a:lnTo>
                  <a:lnTo>
                    <a:pt x="1114823" y="101266"/>
                  </a:lnTo>
                  <a:lnTo>
                    <a:pt x="1115199" y="221894"/>
                  </a:lnTo>
                  <a:lnTo>
                    <a:pt x="1115224" y="120245"/>
                  </a:lnTo>
                  <a:lnTo>
                    <a:pt x="1115449" y="406038"/>
                  </a:lnTo>
                  <a:lnTo>
                    <a:pt x="1115623" y="93622"/>
                  </a:lnTo>
                  <a:lnTo>
                    <a:pt x="1115922" y="248279"/>
                  </a:lnTo>
                  <a:lnTo>
                    <a:pt x="1115947" y="141737"/>
                  </a:lnTo>
                  <a:lnTo>
                    <a:pt x="1116395" y="105352"/>
                  </a:lnTo>
                  <a:lnTo>
                    <a:pt x="1116469" y="338614"/>
                  </a:lnTo>
                  <a:lnTo>
                    <a:pt x="1116643" y="189273"/>
                  </a:lnTo>
                  <a:lnTo>
                    <a:pt x="1116668" y="157366"/>
                  </a:lnTo>
                  <a:lnTo>
                    <a:pt x="1116940" y="308656"/>
                  </a:lnTo>
                  <a:lnTo>
                    <a:pt x="1117089" y="115065"/>
                  </a:lnTo>
                  <a:lnTo>
                    <a:pt x="1117360" y="211675"/>
                  </a:lnTo>
                  <a:lnTo>
                    <a:pt x="1117385" y="203644"/>
                  </a:lnTo>
                  <a:lnTo>
                    <a:pt x="1117434" y="122881"/>
                  </a:lnTo>
                  <a:lnTo>
                    <a:pt x="1118026" y="343132"/>
                  </a:lnTo>
                  <a:lnTo>
                    <a:pt x="1118075" y="280081"/>
                  </a:lnTo>
                  <a:lnTo>
                    <a:pt x="1118099" y="136035"/>
                  </a:lnTo>
                  <a:lnTo>
                    <a:pt x="1118713" y="325339"/>
                  </a:lnTo>
                  <a:lnTo>
                    <a:pt x="1118811" y="221348"/>
                  </a:lnTo>
                  <a:lnTo>
                    <a:pt x="1118835" y="156147"/>
                  </a:lnTo>
                  <a:lnTo>
                    <a:pt x="1118982" y="139021"/>
                  </a:lnTo>
                  <a:lnTo>
                    <a:pt x="1119519" y="368684"/>
                  </a:lnTo>
                  <a:lnTo>
                    <a:pt x="1119543" y="268565"/>
                  </a:lnTo>
                  <a:lnTo>
                    <a:pt x="1119665" y="342175"/>
                  </a:lnTo>
                  <a:lnTo>
                    <a:pt x="1120152" y="129802"/>
                  </a:lnTo>
                  <a:lnTo>
                    <a:pt x="1120249" y="174674"/>
                  </a:lnTo>
                  <a:lnTo>
                    <a:pt x="1120273" y="183176"/>
                  </a:lnTo>
                  <a:lnTo>
                    <a:pt x="1120661" y="156581"/>
                  </a:lnTo>
                  <a:lnTo>
                    <a:pt x="1120685" y="323398"/>
                  </a:lnTo>
                  <a:lnTo>
                    <a:pt x="1120975" y="243392"/>
                  </a:lnTo>
                  <a:lnTo>
                    <a:pt x="1121000" y="269429"/>
                  </a:lnTo>
                  <a:lnTo>
                    <a:pt x="1121144" y="305687"/>
                  </a:lnTo>
                  <a:lnTo>
                    <a:pt x="1121265" y="122298"/>
                  </a:lnTo>
                  <a:lnTo>
                    <a:pt x="1121699" y="161780"/>
                  </a:lnTo>
                  <a:lnTo>
                    <a:pt x="1121723" y="218867"/>
                  </a:lnTo>
                  <a:lnTo>
                    <a:pt x="1122132" y="359170"/>
                  </a:lnTo>
                  <a:lnTo>
                    <a:pt x="1122396" y="134186"/>
                  </a:lnTo>
                  <a:lnTo>
                    <a:pt x="1122420" y="238852"/>
                  </a:lnTo>
                  <a:lnTo>
                    <a:pt x="1122539" y="359579"/>
                  </a:lnTo>
                  <a:lnTo>
                    <a:pt x="1122946" y="156215"/>
                  </a:lnTo>
                  <a:lnTo>
                    <a:pt x="1123137" y="231893"/>
                  </a:lnTo>
                  <a:lnTo>
                    <a:pt x="1123161" y="226168"/>
                  </a:lnTo>
                  <a:lnTo>
                    <a:pt x="1123542" y="379524"/>
                  </a:lnTo>
                  <a:lnTo>
                    <a:pt x="1123566" y="162304"/>
                  </a:lnTo>
                  <a:lnTo>
                    <a:pt x="1123851" y="201502"/>
                  </a:lnTo>
                  <a:lnTo>
                    <a:pt x="1123875" y="213105"/>
                  </a:lnTo>
                  <a:lnTo>
                    <a:pt x="1124160" y="417726"/>
                  </a:lnTo>
                  <a:lnTo>
                    <a:pt x="1124563" y="169925"/>
                  </a:lnTo>
                  <a:lnTo>
                    <a:pt x="1124587" y="235865"/>
                  </a:lnTo>
                  <a:lnTo>
                    <a:pt x="1124752" y="160432"/>
                  </a:lnTo>
                  <a:lnTo>
                    <a:pt x="1125177" y="319169"/>
                  </a:lnTo>
                  <a:lnTo>
                    <a:pt x="1125295" y="169492"/>
                  </a:lnTo>
                  <a:lnTo>
                    <a:pt x="1125319" y="223994"/>
                  </a:lnTo>
                  <a:lnTo>
                    <a:pt x="1125507" y="425480"/>
                  </a:lnTo>
                  <a:lnTo>
                    <a:pt x="1125742" y="146781"/>
                  </a:lnTo>
                  <a:lnTo>
                    <a:pt x="1126001" y="219437"/>
                  </a:lnTo>
                  <a:lnTo>
                    <a:pt x="1126024" y="169520"/>
                  </a:lnTo>
                  <a:lnTo>
                    <a:pt x="1126212" y="361081"/>
                  </a:lnTo>
                  <a:lnTo>
                    <a:pt x="1126727" y="276227"/>
                  </a:lnTo>
                  <a:lnTo>
                    <a:pt x="1126750" y="340031"/>
                  </a:lnTo>
                  <a:lnTo>
                    <a:pt x="1126820" y="514468"/>
                  </a:lnTo>
                  <a:lnTo>
                    <a:pt x="1126960" y="137864"/>
                  </a:lnTo>
                  <a:lnTo>
                    <a:pt x="1127450" y="246467"/>
                  </a:lnTo>
                  <a:lnTo>
                    <a:pt x="1127473" y="230482"/>
                  </a:lnTo>
                  <a:lnTo>
                    <a:pt x="1127519" y="349255"/>
                  </a:lnTo>
                  <a:lnTo>
                    <a:pt x="1127729" y="179103"/>
                  </a:lnTo>
                  <a:lnTo>
                    <a:pt x="1128170" y="198090"/>
                  </a:lnTo>
                  <a:lnTo>
                    <a:pt x="1128193" y="346247"/>
                  </a:lnTo>
                  <a:lnTo>
                    <a:pt x="1128308" y="179593"/>
                  </a:lnTo>
                  <a:lnTo>
                    <a:pt x="1128886" y="264678"/>
                  </a:lnTo>
                  <a:lnTo>
                    <a:pt x="1128909" y="240947"/>
                  </a:lnTo>
                  <a:lnTo>
                    <a:pt x="1129140" y="326561"/>
                  </a:lnTo>
                  <a:lnTo>
                    <a:pt x="1129370" y="175848"/>
                  </a:lnTo>
                  <a:lnTo>
                    <a:pt x="1129600" y="232689"/>
                  </a:lnTo>
                  <a:lnTo>
                    <a:pt x="1129623" y="172637"/>
                  </a:lnTo>
                  <a:lnTo>
                    <a:pt x="1129738" y="131970"/>
                  </a:lnTo>
                  <a:lnTo>
                    <a:pt x="1130288" y="357853"/>
                  </a:lnTo>
                  <a:lnTo>
                    <a:pt x="1130334" y="178063"/>
                  </a:lnTo>
                  <a:lnTo>
                    <a:pt x="1130357" y="274150"/>
                  </a:lnTo>
                  <a:lnTo>
                    <a:pt x="1130608" y="192635"/>
                  </a:lnTo>
                  <a:lnTo>
                    <a:pt x="1130700" y="362641"/>
                  </a:lnTo>
                  <a:lnTo>
                    <a:pt x="1131042" y="307559"/>
                  </a:lnTo>
                  <a:lnTo>
                    <a:pt x="1131065" y="226465"/>
                  </a:lnTo>
                  <a:lnTo>
                    <a:pt x="1131338" y="422801"/>
                  </a:lnTo>
                  <a:lnTo>
                    <a:pt x="1131520" y="178942"/>
                  </a:lnTo>
                  <a:lnTo>
                    <a:pt x="1131770" y="311137"/>
                  </a:lnTo>
                  <a:lnTo>
                    <a:pt x="1131792" y="188646"/>
                  </a:lnTo>
                  <a:lnTo>
                    <a:pt x="1132200" y="374692"/>
                  </a:lnTo>
                  <a:lnTo>
                    <a:pt x="1132472" y="127800"/>
                  </a:lnTo>
                  <a:lnTo>
                    <a:pt x="1132494" y="290472"/>
                  </a:lnTo>
                  <a:lnTo>
                    <a:pt x="1132517" y="255910"/>
                  </a:lnTo>
                  <a:lnTo>
                    <a:pt x="1132720" y="446513"/>
                  </a:lnTo>
                  <a:lnTo>
                    <a:pt x="1133193" y="175858"/>
                  </a:lnTo>
                  <a:lnTo>
                    <a:pt x="1133216" y="234894"/>
                  </a:lnTo>
                  <a:lnTo>
                    <a:pt x="1133238" y="228038"/>
                  </a:lnTo>
                  <a:lnTo>
                    <a:pt x="1133373" y="343466"/>
                  </a:lnTo>
                  <a:lnTo>
                    <a:pt x="1133642" y="157636"/>
                  </a:lnTo>
                  <a:lnTo>
                    <a:pt x="1133934" y="199534"/>
                  </a:lnTo>
                  <a:lnTo>
                    <a:pt x="1133956" y="181401"/>
                  </a:lnTo>
                  <a:lnTo>
                    <a:pt x="1134516" y="89234"/>
                  </a:lnTo>
                  <a:lnTo>
                    <a:pt x="1134583" y="385582"/>
                  </a:lnTo>
                  <a:lnTo>
                    <a:pt x="1134649" y="89381"/>
                  </a:lnTo>
                  <a:lnTo>
                    <a:pt x="1134672" y="134004"/>
                  </a:lnTo>
                  <a:lnTo>
                    <a:pt x="1134917" y="47867"/>
                  </a:lnTo>
                  <a:lnTo>
                    <a:pt x="1135318" y="293808"/>
                  </a:lnTo>
                  <a:lnTo>
                    <a:pt x="1135384" y="98579"/>
                  </a:lnTo>
                  <a:lnTo>
                    <a:pt x="1135406" y="181609"/>
                  </a:lnTo>
                  <a:lnTo>
                    <a:pt x="1135429" y="127645"/>
                  </a:lnTo>
                  <a:lnTo>
                    <a:pt x="1135872" y="322733"/>
                  </a:lnTo>
                  <a:lnTo>
                    <a:pt x="1136094" y="177295"/>
                  </a:lnTo>
                  <a:lnTo>
                    <a:pt x="1136116" y="171163"/>
                  </a:lnTo>
                  <a:lnTo>
                    <a:pt x="1136160" y="164038"/>
                  </a:lnTo>
                  <a:lnTo>
                    <a:pt x="1136469" y="321282"/>
                  </a:lnTo>
                  <a:lnTo>
                    <a:pt x="1136822" y="188736"/>
                  </a:lnTo>
                  <a:lnTo>
                    <a:pt x="1136844" y="186739"/>
                  </a:lnTo>
                  <a:lnTo>
                    <a:pt x="1137284" y="380784"/>
                  </a:lnTo>
                  <a:lnTo>
                    <a:pt x="1137460" y="185681"/>
                  </a:lnTo>
                  <a:lnTo>
                    <a:pt x="1137526" y="210169"/>
                  </a:lnTo>
                  <a:lnTo>
                    <a:pt x="1137548" y="255031"/>
                  </a:lnTo>
                  <a:lnTo>
                    <a:pt x="1138051" y="418256"/>
                  </a:lnTo>
                  <a:lnTo>
                    <a:pt x="1138139" y="174570"/>
                  </a:lnTo>
                  <a:lnTo>
                    <a:pt x="1138248" y="277392"/>
                  </a:lnTo>
                  <a:lnTo>
                    <a:pt x="1138270" y="304102"/>
                  </a:lnTo>
                  <a:lnTo>
                    <a:pt x="1138357" y="201325"/>
                  </a:lnTo>
                  <a:lnTo>
                    <a:pt x="1138401" y="495860"/>
                  </a:lnTo>
                  <a:lnTo>
                    <a:pt x="1138967" y="252619"/>
                  </a:lnTo>
                  <a:lnTo>
                    <a:pt x="1138989" y="295600"/>
                  </a:lnTo>
                  <a:lnTo>
                    <a:pt x="1139185" y="445420"/>
                  </a:lnTo>
                  <a:lnTo>
                    <a:pt x="1139467" y="202116"/>
                  </a:lnTo>
                  <a:lnTo>
                    <a:pt x="1139705" y="263521"/>
                  </a:lnTo>
                  <a:lnTo>
                    <a:pt x="1139727" y="371533"/>
                  </a:lnTo>
                  <a:lnTo>
                    <a:pt x="1140052" y="379958"/>
                  </a:lnTo>
                  <a:lnTo>
                    <a:pt x="1140419" y="169547"/>
                  </a:lnTo>
                  <a:lnTo>
                    <a:pt x="1140440" y="196031"/>
                  </a:lnTo>
                  <a:lnTo>
                    <a:pt x="1140807" y="413188"/>
                  </a:lnTo>
                  <a:lnTo>
                    <a:pt x="1141129" y="226473"/>
                  </a:lnTo>
                  <a:lnTo>
                    <a:pt x="1141150" y="306285"/>
                  </a:lnTo>
                  <a:lnTo>
                    <a:pt x="1141622" y="183911"/>
                  </a:lnTo>
                  <a:lnTo>
                    <a:pt x="1141858" y="668163"/>
                  </a:lnTo>
                  <a:lnTo>
                    <a:pt x="1141879" y="261421"/>
                  </a:lnTo>
                  <a:lnTo>
                    <a:pt x="1142050" y="209557"/>
                  </a:lnTo>
                  <a:lnTo>
                    <a:pt x="1142285" y="367041"/>
                  </a:lnTo>
                  <a:lnTo>
                    <a:pt x="1142584" y="271816"/>
                  </a:lnTo>
                  <a:lnTo>
                    <a:pt x="1142605" y="507467"/>
                  </a:lnTo>
                  <a:lnTo>
                    <a:pt x="1142988" y="145501"/>
                  </a:lnTo>
                  <a:lnTo>
                    <a:pt x="1143306" y="320966"/>
                  </a:lnTo>
                  <a:lnTo>
                    <a:pt x="1143327" y="323386"/>
                  </a:lnTo>
                  <a:lnTo>
                    <a:pt x="1143730" y="211472"/>
                  </a:lnTo>
                  <a:lnTo>
                    <a:pt x="1143836" y="360598"/>
                  </a:lnTo>
                  <a:lnTo>
                    <a:pt x="1144026" y="290992"/>
                  </a:lnTo>
                  <a:lnTo>
                    <a:pt x="1144047" y="248115"/>
                  </a:lnTo>
                  <a:lnTo>
                    <a:pt x="1144089" y="441772"/>
                  </a:lnTo>
                  <a:lnTo>
                    <a:pt x="1144300" y="194691"/>
                  </a:lnTo>
                  <a:lnTo>
                    <a:pt x="1144742" y="366966"/>
                  </a:lnTo>
                  <a:lnTo>
                    <a:pt x="1144763" y="273980"/>
                  </a:lnTo>
                  <a:lnTo>
                    <a:pt x="1145120" y="215085"/>
                  </a:lnTo>
                  <a:lnTo>
                    <a:pt x="1145372" y="439401"/>
                  </a:lnTo>
                  <a:lnTo>
                    <a:pt x="1145456" y="294054"/>
                  </a:lnTo>
                  <a:lnTo>
                    <a:pt x="1145477" y="354521"/>
                  </a:lnTo>
                  <a:lnTo>
                    <a:pt x="1145519" y="143985"/>
                  </a:lnTo>
                  <a:lnTo>
                    <a:pt x="1145602" y="475748"/>
                  </a:lnTo>
                  <a:lnTo>
                    <a:pt x="1146187" y="271055"/>
                  </a:lnTo>
                  <a:lnTo>
                    <a:pt x="1146208" y="330008"/>
                  </a:lnTo>
                  <a:lnTo>
                    <a:pt x="1146604" y="199723"/>
                  </a:lnTo>
                  <a:lnTo>
                    <a:pt x="1146812" y="455130"/>
                  </a:lnTo>
                  <a:lnTo>
                    <a:pt x="1146895" y="283329"/>
                  </a:lnTo>
                  <a:lnTo>
                    <a:pt x="1146916" y="244419"/>
                  </a:lnTo>
                  <a:lnTo>
                    <a:pt x="1147165" y="213209"/>
                  </a:lnTo>
                  <a:lnTo>
                    <a:pt x="1147248" y="371631"/>
                  </a:lnTo>
                  <a:lnTo>
                    <a:pt x="1147620" y="276684"/>
                  </a:lnTo>
                  <a:lnTo>
                    <a:pt x="1147641" y="249390"/>
                  </a:lnTo>
                  <a:lnTo>
                    <a:pt x="1147827" y="446608"/>
                  </a:lnTo>
                  <a:lnTo>
                    <a:pt x="1148013" y="149070"/>
                  </a:lnTo>
                  <a:lnTo>
                    <a:pt x="1148342" y="348614"/>
                  </a:lnTo>
                  <a:lnTo>
                    <a:pt x="1148363" y="323867"/>
                  </a:lnTo>
                  <a:lnTo>
                    <a:pt x="1148528" y="215347"/>
                  </a:lnTo>
                  <a:lnTo>
                    <a:pt x="1148980" y="356743"/>
                  </a:lnTo>
                  <a:lnTo>
                    <a:pt x="1149062" y="354224"/>
                  </a:lnTo>
                  <a:lnTo>
                    <a:pt x="1149082" y="334760"/>
                  </a:lnTo>
                  <a:lnTo>
                    <a:pt x="1149205" y="352836"/>
                  </a:lnTo>
                  <a:lnTo>
                    <a:pt x="1149349" y="221818"/>
                  </a:lnTo>
                  <a:lnTo>
                    <a:pt x="1149778" y="351837"/>
                  </a:lnTo>
                  <a:lnTo>
                    <a:pt x="1149798" y="259974"/>
                  </a:lnTo>
                  <a:lnTo>
                    <a:pt x="1150349" y="513219"/>
                  </a:lnTo>
                  <a:lnTo>
                    <a:pt x="1150471" y="176109"/>
                  </a:lnTo>
                  <a:lnTo>
                    <a:pt x="1150511" y="292705"/>
                  </a:lnTo>
                  <a:lnTo>
                    <a:pt x="1150532" y="256945"/>
                  </a:lnTo>
                  <a:lnTo>
                    <a:pt x="1150776" y="229298"/>
                  </a:lnTo>
                  <a:lnTo>
                    <a:pt x="1150897" y="371627"/>
                  </a:lnTo>
                  <a:lnTo>
                    <a:pt x="1151222" y="354651"/>
                  </a:lnTo>
                  <a:lnTo>
                    <a:pt x="1151242" y="402374"/>
                  </a:lnTo>
                  <a:lnTo>
                    <a:pt x="1151525" y="428772"/>
                  </a:lnTo>
                  <a:lnTo>
                    <a:pt x="1151606" y="218355"/>
                  </a:lnTo>
                  <a:lnTo>
                    <a:pt x="1151949" y="303055"/>
                  </a:lnTo>
                  <a:lnTo>
                    <a:pt x="1151969" y="210313"/>
                  </a:lnTo>
                  <a:lnTo>
                    <a:pt x="1152533" y="400997"/>
                  </a:lnTo>
                  <a:lnTo>
                    <a:pt x="1152653" y="330865"/>
                  </a:lnTo>
                  <a:lnTo>
                    <a:pt x="1152673" y="263077"/>
                  </a:lnTo>
                  <a:lnTo>
                    <a:pt x="1152894" y="148038"/>
                  </a:lnTo>
                  <a:lnTo>
                    <a:pt x="1152914" y="403171"/>
                  </a:lnTo>
                  <a:lnTo>
                    <a:pt x="1153374" y="236918"/>
                  </a:lnTo>
                  <a:lnTo>
                    <a:pt x="1153394" y="306213"/>
                  </a:lnTo>
                  <a:lnTo>
                    <a:pt x="1153434" y="442148"/>
                  </a:lnTo>
                  <a:lnTo>
                    <a:pt x="1153834" y="236213"/>
                  </a:lnTo>
                  <a:lnTo>
                    <a:pt x="1154113" y="395308"/>
                  </a:lnTo>
                  <a:lnTo>
                    <a:pt x="1154133" y="238934"/>
                  </a:lnTo>
                  <a:lnTo>
                    <a:pt x="1154332" y="225716"/>
                  </a:lnTo>
                  <a:lnTo>
                    <a:pt x="1154351" y="400221"/>
                  </a:lnTo>
                  <a:lnTo>
                    <a:pt x="1154828" y="243328"/>
                  </a:lnTo>
                  <a:lnTo>
                    <a:pt x="1154848" y="250746"/>
                  </a:lnTo>
                  <a:lnTo>
                    <a:pt x="1155283" y="155496"/>
                  </a:lnTo>
                  <a:lnTo>
                    <a:pt x="1155501" y="423060"/>
                  </a:lnTo>
                  <a:lnTo>
                    <a:pt x="1155540" y="347395"/>
                  </a:lnTo>
                  <a:lnTo>
                    <a:pt x="1155560" y="244839"/>
                  </a:lnTo>
                  <a:lnTo>
                    <a:pt x="1155875" y="408930"/>
                  </a:lnTo>
                  <a:lnTo>
                    <a:pt x="1156171" y="234241"/>
                  </a:lnTo>
                  <a:lnTo>
                    <a:pt x="1156269" y="261636"/>
                  </a:lnTo>
                  <a:lnTo>
                    <a:pt x="1156289" y="366343"/>
                  </a:lnTo>
                  <a:lnTo>
                    <a:pt x="1156564" y="372420"/>
                  </a:lnTo>
                  <a:lnTo>
                    <a:pt x="1156956" y="229845"/>
                  </a:lnTo>
                  <a:lnTo>
                    <a:pt x="1156975" y="253760"/>
                  </a:lnTo>
                  <a:lnTo>
                    <a:pt x="1156995" y="316485"/>
                  </a:lnTo>
                  <a:lnTo>
                    <a:pt x="1157014" y="404908"/>
                  </a:lnTo>
                  <a:lnTo>
                    <a:pt x="1157640" y="162694"/>
                  </a:lnTo>
                  <a:lnTo>
                    <a:pt x="1157698" y="319829"/>
                  </a:lnTo>
                  <a:lnTo>
                    <a:pt x="1157718" y="320615"/>
                  </a:lnTo>
                  <a:lnTo>
                    <a:pt x="1158088" y="231577"/>
                  </a:lnTo>
                  <a:lnTo>
                    <a:pt x="1158321" y="454724"/>
                  </a:lnTo>
                  <a:lnTo>
                    <a:pt x="1158418" y="245180"/>
                  </a:lnTo>
                  <a:lnTo>
                    <a:pt x="1158437" y="249254"/>
                  </a:lnTo>
                  <a:lnTo>
                    <a:pt x="1158728" y="229558"/>
                  </a:lnTo>
                  <a:lnTo>
                    <a:pt x="1158748" y="397879"/>
                  </a:lnTo>
                  <a:lnTo>
                    <a:pt x="1159154" y="284989"/>
                  </a:lnTo>
                  <a:lnTo>
                    <a:pt x="1159173" y="252000"/>
                  </a:lnTo>
                  <a:lnTo>
                    <a:pt x="1159347" y="461842"/>
                  </a:lnTo>
                  <a:lnTo>
                    <a:pt x="1159502" y="234365"/>
                  </a:lnTo>
                  <a:lnTo>
                    <a:pt x="1159868" y="307255"/>
                  </a:lnTo>
                  <a:lnTo>
                    <a:pt x="1159887" y="260117"/>
                  </a:lnTo>
                  <a:lnTo>
                    <a:pt x="1159964" y="165458"/>
                  </a:lnTo>
                  <a:lnTo>
                    <a:pt x="1160022" y="432025"/>
                  </a:lnTo>
                  <a:lnTo>
                    <a:pt x="1160579" y="346575"/>
                  </a:lnTo>
                  <a:lnTo>
                    <a:pt x="1160598" y="310573"/>
                  </a:lnTo>
                  <a:lnTo>
                    <a:pt x="1160885" y="227921"/>
                  </a:lnTo>
                  <a:lnTo>
                    <a:pt x="1161305" y="565486"/>
                  </a:lnTo>
                  <a:lnTo>
                    <a:pt x="1161324" y="253033"/>
                  </a:lnTo>
                  <a:lnTo>
                    <a:pt x="1161458" y="468100"/>
                  </a:lnTo>
                  <a:lnTo>
                    <a:pt x="1161915" y="228242"/>
                  </a:lnTo>
                  <a:lnTo>
                    <a:pt x="1162029" y="292643"/>
                  </a:lnTo>
                  <a:lnTo>
                    <a:pt x="1162048" y="388269"/>
                  </a:lnTo>
                  <a:lnTo>
                    <a:pt x="1162257" y="171839"/>
                  </a:lnTo>
                  <a:lnTo>
                    <a:pt x="1162409" y="408000"/>
                  </a:lnTo>
                  <a:lnTo>
                    <a:pt x="1162750" y="254510"/>
                  </a:lnTo>
                  <a:lnTo>
                    <a:pt x="1162769" y="263644"/>
                  </a:lnTo>
                  <a:lnTo>
                    <a:pt x="1163071" y="410857"/>
                  </a:lnTo>
                  <a:lnTo>
                    <a:pt x="1163411" y="238201"/>
                  </a:lnTo>
                  <a:lnTo>
                    <a:pt x="1163468" y="283003"/>
                  </a:lnTo>
                  <a:lnTo>
                    <a:pt x="1163486" y="338679"/>
                  </a:lnTo>
                  <a:lnTo>
                    <a:pt x="1163694" y="410988"/>
                  </a:lnTo>
                  <a:lnTo>
                    <a:pt x="1163825" y="236958"/>
                  </a:lnTo>
                  <a:lnTo>
                    <a:pt x="1164182" y="240802"/>
                  </a:lnTo>
                  <a:lnTo>
                    <a:pt x="1164201" y="411155"/>
                  </a:lnTo>
                  <a:lnTo>
                    <a:pt x="1164520" y="169571"/>
                  </a:lnTo>
                  <a:lnTo>
                    <a:pt x="1164707" y="423241"/>
                  </a:lnTo>
                  <a:lnTo>
                    <a:pt x="1164913" y="321860"/>
                  </a:lnTo>
                  <a:lnTo>
                    <a:pt x="1164932" y="255282"/>
                  </a:lnTo>
                  <a:lnTo>
                    <a:pt x="1165174" y="402289"/>
                  </a:lnTo>
                  <a:lnTo>
                    <a:pt x="1165305" y="249390"/>
                  </a:lnTo>
                  <a:lnTo>
                    <a:pt x="1165621" y="307196"/>
                  </a:lnTo>
                  <a:lnTo>
                    <a:pt x="1165640" y="422883"/>
                  </a:lnTo>
                  <a:lnTo>
                    <a:pt x="1165752" y="435659"/>
                  </a:lnTo>
                  <a:lnTo>
                    <a:pt x="1165900" y="237105"/>
                  </a:lnTo>
                  <a:lnTo>
                    <a:pt x="1166346" y="295151"/>
                  </a:lnTo>
                  <a:lnTo>
                    <a:pt x="1166364" y="269042"/>
                  </a:lnTo>
                  <a:lnTo>
                    <a:pt x="1166753" y="194002"/>
                  </a:lnTo>
                  <a:lnTo>
                    <a:pt x="1167012" y="390065"/>
                  </a:lnTo>
                  <a:lnTo>
                    <a:pt x="1167067" y="310207"/>
                  </a:lnTo>
                  <a:lnTo>
                    <a:pt x="1167085" y="273263"/>
                  </a:lnTo>
                  <a:lnTo>
                    <a:pt x="1167159" y="253379"/>
                  </a:lnTo>
                  <a:lnTo>
                    <a:pt x="1167767" y="418514"/>
                  </a:lnTo>
                  <a:lnTo>
                    <a:pt x="1167785" y="372097"/>
                  </a:lnTo>
                  <a:lnTo>
                    <a:pt x="1167804" y="285946"/>
                  </a:lnTo>
                  <a:lnTo>
                    <a:pt x="1167822" y="260825"/>
                  </a:lnTo>
                  <a:lnTo>
                    <a:pt x="1168500" y="438512"/>
                  </a:lnTo>
                  <a:lnTo>
                    <a:pt x="1168519" y="294025"/>
                  </a:lnTo>
                  <a:lnTo>
                    <a:pt x="1168537" y="447208"/>
                  </a:lnTo>
                  <a:lnTo>
                    <a:pt x="1168738" y="629788"/>
                  </a:lnTo>
                  <a:lnTo>
                    <a:pt x="1168957" y="228418"/>
                  </a:lnTo>
                  <a:lnTo>
                    <a:pt x="1169231" y="364980"/>
                  </a:lnTo>
                  <a:lnTo>
                    <a:pt x="1169249" y="375099"/>
                  </a:lnTo>
                  <a:lnTo>
                    <a:pt x="1169504" y="402048"/>
                  </a:lnTo>
                  <a:lnTo>
                    <a:pt x="1169940" y="257235"/>
                  </a:lnTo>
                  <a:lnTo>
                    <a:pt x="1169958" y="302795"/>
                  </a:lnTo>
                  <a:lnTo>
                    <a:pt x="1169976" y="309270"/>
                  </a:lnTo>
                  <a:lnTo>
                    <a:pt x="1170103" y="279817"/>
                  </a:lnTo>
                  <a:lnTo>
                    <a:pt x="1170592" y="473397"/>
                  </a:lnTo>
                  <a:lnTo>
                    <a:pt x="1170664" y="314367"/>
                  </a:lnTo>
                  <a:lnTo>
                    <a:pt x="1170682" y="316785"/>
                  </a:lnTo>
                  <a:lnTo>
                    <a:pt x="1170791" y="517240"/>
                  </a:lnTo>
                  <a:lnTo>
                    <a:pt x="1171134" y="201148"/>
                  </a:lnTo>
                  <a:lnTo>
                    <a:pt x="1171386" y="339881"/>
                  </a:lnTo>
                  <a:lnTo>
                    <a:pt x="1171404" y="295364"/>
                  </a:lnTo>
                  <a:lnTo>
                    <a:pt x="1171996" y="449725"/>
                  </a:lnTo>
                  <a:lnTo>
                    <a:pt x="1172068" y="254320"/>
                  </a:lnTo>
                  <a:lnTo>
                    <a:pt x="1172104" y="412532"/>
                  </a:lnTo>
                  <a:lnTo>
                    <a:pt x="1172122" y="339573"/>
                  </a:lnTo>
                  <a:lnTo>
                    <a:pt x="1172587" y="607699"/>
                  </a:lnTo>
                  <a:lnTo>
                    <a:pt x="1172766" y="293457"/>
                  </a:lnTo>
                  <a:lnTo>
                    <a:pt x="1172837" y="439581"/>
                  </a:lnTo>
                  <a:lnTo>
                    <a:pt x="1172855" y="327987"/>
                  </a:lnTo>
                  <a:lnTo>
                    <a:pt x="1173283" y="176566"/>
                  </a:lnTo>
                  <a:lnTo>
                    <a:pt x="1173354" y="474040"/>
                  </a:lnTo>
                  <a:lnTo>
                    <a:pt x="1173549" y="388638"/>
                  </a:lnTo>
                  <a:lnTo>
                    <a:pt x="1173567" y="467748"/>
                  </a:lnTo>
                  <a:lnTo>
                    <a:pt x="1173975" y="516449"/>
                  </a:lnTo>
                  <a:lnTo>
                    <a:pt x="1174170" y="277929"/>
                  </a:lnTo>
                  <a:lnTo>
                    <a:pt x="1174276" y="354697"/>
                  </a:lnTo>
                  <a:lnTo>
                    <a:pt x="1174294" y="370683"/>
                  </a:lnTo>
                  <a:lnTo>
                    <a:pt x="1174382" y="295282"/>
                  </a:lnTo>
                  <a:lnTo>
                    <a:pt x="1174577" y="476322"/>
                  </a:lnTo>
                  <a:lnTo>
                    <a:pt x="1175000" y="392242"/>
                  </a:lnTo>
                  <a:lnTo>
                    <a:pt x="1175018" y="370094"/>
                  </a:lnTo>
                  <a:lnTo>
                    <a:pt x="1175035" y="565747"/>
                  </a:lnTo>
                  <a:lnTo>
                    <a:pt x="1175405" y="159852"/>
                  </a:lnTo>
                  <a:lnTo>
                    <a:pt x="1175721" y="315102"/>
                  </a:lnTo>
                  <a:lnTo>
                    <a:pt x="1175738" y="286191"/>
                  </a:lnTo>
                  <a:lnTo>
                    <a:pt x="1176019" y="453498"/>
                  </a:lnTo>
                  <a:lnTo>
                    <a:pt x="1176106" y="283471"/>
                  </a:lnTo>
                  <a:lnTo>
                    <a:pt x="1176438" y="321948"/>
                  </a:lnTo>
                  <a:lnTo>
                    <a:pt x="1176456" y="298117"/>
                  </a:lnTo>
                  <a:lnTo>
                    <a:pt x="1176648" y="283701"/>
                  </a:lnTo>
                  <a:lnTo>
                    <a:pt x="1176979" y="496189"/>
                  </a:lnTo>
                  <a:lnTo>
                    <a:pt x="1177153" y="344796"/>
                  </a:lnTo>
                  <a:lnTo>
                    <a:pt x="1177171" y="319407"/>
                  </a:lnTo>
                  <a:lnTo>
                    <a:pt x="1177188" y="480478"/>
                  </a:lnTo>
                  <a:lnTo>
                    <a:pt x="1177501" y="157599"/>
                  </a:lnTo>
                  <a:lnTo>
                    <a:pt x="1177882" y="336155"/>
                  </a:lnTo>
                  <a:lnTo>
                    <a:pt x="1177900" y="345796"/>
                  </a:lnTo>
                  <a:lnTo>
                    <a:pt x="1178056" y="594148"/>
                  </a:lnTo>
                  <a:lnTo>
                    <a:pt x="1178298" y="274738"/>
                  </a:lnTo>
                  <a:lnTo>
                    <a:pt x="1178591" y="343430"/>
                  </a:lnTo>
                  <a:lnTo>
                    <a:pt x="1178608" y="459751"/>
                  </a:lnTo>
                  <a:lnTo>
                    <a:pt x="1179056" y="278917"/>
                  </a:lnTo>
                  <a:lnTo>
                    <a:pt x="1179314" y="314219"/>
                  </a:lnTo>
                  <a:lnTo>
                    <a:pt x="1179331" y="371863"/>
                  </a:lnTo>
                  <a:lnTo>
                    <a:pt x="1179572" y="150450"/>
                  </a:lnTo>
                  <a:lnTo>
                    <a:pt x="1179794" y="430373"/>
                  </a:lnTo>
                  <a:lnTo>
                    <a:pt x="1180034" y="275182"/>
                  </a:lnTo>
                  <a:lnTo>
                    <a:pt x="1180051" y="300458"/>
                  </a:lnTo>
                  <a:lnTo>
                    <a:pt x="1180325" y="489104"/>
                  </a:lnTo>
                  <a:lnTo>
                    <a:pt x="1180376" y="286158"/>
                  </a:lnTo>
                  <a:lnTo>
                    <a:pt x="1180751" y="363724"/>
                  </a:lnTo>
                  <a:lnTo>
                    <a:pt x="1180768" y="386715"/>
                  </a:lnTo>
                  <a:lnTo>
                    <a:pt x="1180802" y="279913"/>
                  </a:lnTo>
                  <a:lnTo>
                    <a:pt x="1181057" y="454633"/>
                  </a:lnTo>
                  <a:lnTo>
                    <a:pt x="1181482" y="358211"/>
                  </a:lnTo>
                  <a:lnTo>
                    <a:pt x="1181499" y="550311"/>
                  </a:lnTo>
                  <a:lnTo>
                    <a:pt x="1181618" y="142361"/>
                  </a:lnTo>
                  <a:lnTo>
                    <a:pt x="1182193" y="354319"/>
                  </a:lnTo>
                  <a:lnTo>
                    <a:pt x="1182210" y="380462"/>
                  </a:lnTo>
                  <a:lnTo>
                    <a:pt x="1182564" y="281643"/>
                  </a:lnTo>
                  <a:lnTo>
                    <a:pt x="1182817" y="475229"/>
                  </a:lnTo>
                  <a:lnTo>
                    <a:pt x="1182918" y="290228"/>
                  </a:lnTo>
                  <a:lnTo>
                    <a:pt x="1182934" y="387693"/>
                  </a:lnTo>
                  <a:lnTo>
                    <a:pt x="1183254" y="519346"/>
                  </a:lnTo>
                  <a:lnTo>
                    <a:pt x="1183639" y="141332"/>
                  </a:lnTo>
                  <a:lnTo>
                    <a:pt x="1183656" y="321424"/>
                  </a:lnTo>
                  <a:lnTo>
                    <a:pt x="1183740" y="271894"/>
                  </a:lnTo>
                  <a:lnTo>
                    <a:pt x="1183840" y="502091"/>
                  </a:lnTo>
                  <a:lnTo>
                    <a:pt x="1184358" y="407027"/>
                  </a:lnTo>
                  <a:lnTo>
                    <a:pt x="1184375" y="328236"/>
                  </a:lnTo>
                  <a:lnTo>
                    <a:pt x="1184724" y="250024"/>
                  </a:lnTo>
                  <a:lnTo>
                    <a:pt x="1184907" y="487354"/>
                  </a:lnTo>
                  <a:lnTo>
                    <a:pt x="1185074" y="345376"/>
                  </a:lnTo>
                  <a:lnTo>
                    <a:pt x="1185090" y="356275"/>
                  </a:lnTo>
                  <a:lnTo>
                    <a:pt x="1185206" y="598380"/>
                  </a:lnTo>
                  <a:lnTo>
                    <a:pt x="1185637" y="129023"/>
                  </a:lnTo>
                  <a:lnTo>
                    <a:pt x="1185803" y="412692"/>
                  </a:lnTo>
                  <a:lnTo>
                    <a:pt x="1185819" y="316008"/>
                  </a:lnTo>
                  <a:lnTo>
                    <a:pt x="1186133" y="276948"/>
                  </a:lnTo>
                  <a:lnTo>
                    <a:pt x="1186331" y="570717"/>
                  </a:lnTo>
                  <a:lnTo>
                    <a:pt x="1186512" y="321614"/>
                  </a:lnTo>
                  <a:lnTo>
                    <a:pt x="1186529" y="341552"/>
                  </a:lnTo>
                  <a:lnTo>
                    <a:pt x="1186694" y="266599"/>
                  </a:lnTo>
                  <a:lnTo>
                    <a:pt x="1186726" y="489098"/>
                  </a:lnTo>
                  <a:lnTo>
                    <a:pt x="1187236" y="409035"/>
                  </a:lnTo>
                  <a:lnTo>
                    <a:pt x="1187252" y="403279"/>
                  </a:lnTo>
                  <a:lnTo>
                    <a:pt x="1187612" y="129684"/>
                  </a:lnTo>
                  <a:lnTo>
                    <a:pt x="1187661" y="706629"/>
                  </a:lnTo>
                  <a:lnTo>
                    <a:pt x="1187956" y="303540"/>
                  </a:lnTo>
                  <a:lnTo>
                    <a:pt x="1187972" y="304156"/>
                  </a:lnTo>
                  <a:lnTo>
                    <a:pt x="1187988" y="277930"/>
                  </a:lnTo>
                  <a:lnTo>
                    <a:pt x="1188575" y="591359"/>
                  </a:lnTo>
                  <a:lnTo>
                    <a:pt x="1188673" y="294939"/>
                  </a:lnTo>
                  <a:lnTo>
                    <a:pt x="1188689" y="347501"/>
                  </a:lnTo>
                  <a:lnTo>
                    <a:pt x="1189111" y="727059"/>
                  </a:lnTo>
                  <a:lnTo>
                    <a:pt x="1189322" y="271070"/>
                  </a:lnTo>
                  <a:lnTo>
                    <a:pt x="1189403" y="362024"/>
                  </a:lnTo>
                  <a:lnTo>
                    <a:pt x="1189419" y="339292"/>
                  </a:lnTo>
                  <a:lnTo>
                    <a:pt x="1189565" y="139990"/>
                  </a:lnTo>
                  <a:lnTo>
                    <a:pt x="1189872" y="443811"/>
                  </a:lnTo>
                  <a:lnTo>
                    <a:pt x="1190114" y="303494"/>
                  </a:lnTo>
                  <a:lnTo>
                    <a:pt x="1190130" y="600772"/>
                  </a:lnTo>
                  <a:lnTo>
                    <a:pt x="1190677" y="253049"/>
                  </a:lnTo>
                  <a:lnTo>
                    <a:pt x="1190838" y="341928"/>
                  </a:lnTo>
                  <a:lnTo>
                    <a:pt x="1190854" y="341755"/>
                  </a:lnTo>
                  <a:lnTo>
                    <a:pt x="1191495" y="132158"/>
                  </a:lnTo>
                  <a:lnTo>
                    <a:pt x="1191527" y="458124"/>
                  </a:lnTo>
                  <a:lnTo>
                    <a:pt x="1191559" y="318800"/>
                  </a:lnTo>
                  <a:lnTo>
                    <a:pt x="1191575" y="344200"/>
                  </a:lnTo>
                  <a:lnTo>
                    <a:pt x="1191863" y="437201"/>
                  </a:lnTo>
                  <a:lnTo>
                    <a:pt x="1192261" y="251203"/>
                  </a:lnTo>
                  <a:lnTo>
                    <a:pt x="1192277" y="305582"/>
                  </a:lnTo>
                  <a:lnTo>
                    <a:pt x="1192293" y="353001"/>
                  </a:lnTo>
                  <a:lnTo>
                    <a:pt x="1192722" y="258930"/>
                  </a:lnTo>
                  <a:lnTo>
                    <a:pt x="1192833" y="502778"/>
                  </a:lnTo>
                  <a:lnTo>
                    <a:pt x="1193008" y="380786"/>
                  </a:lnTo>
                  <a:lnTo>
                    <a:pt x="1193024" y="276388"/>
                  </a:lnTo>
                  <a:lnTo>
                    <a:pt x="1193198" y="504261"/>
                  </a:lnTo>
                  <a:lnTo>
                    <a:pt x="1193404" y="133929"/>
                  </a:lnTo>
                  <a:lnTo>
                    <a:pt x="1193720" y="368518"/>
                  </a:lnTo>
                  <a:lnTo>
                    <a:pt x="1193736" y="463608"/>
                  </a:lnTo>
                  <a:lnTo>
                    <a:pt x="1193957" y="262774"/>
                  </a:lnTo>
                  <a:lnTo>
                    <a:pt x="1194445" y="302971"/>
                  </a:lnTo>
                  <a:lnTo>
                    <a:pt x="1194460" y="392762"/>
                  </a:lnTo>
                  <a:lnTo>
                    <a:pt x="1194743" y="277651"/>
                  </a:lnTo>
                  <a:lnTo>
                    <a:pt x="1195041" y="502622"/>
                  </a:lnTo>
                  <a:lnTo>
                    <a:pt x="1195166" y="288136"/>
                  </a:lnTo>
                  <a:lnTo>
                    <a:pt x="1195182" y="391626"/>
                  </a:lnTo>
                  <a:lnTo>
                    <a:pt x="1195292" y="132685"/>
                  </a:lnTo>
                  <a:lnTo>
                    <a:pt x="1195401" y="489421"/>
                  </a:lnTo>
                  <a:lnTo>
                    <a:pt x="1195885" y="292425"/>
                  </a:lnTo>
                  <a:lnTo>
                    <a:pt x="1195901" y="342026"/>
                  </a:lnTo>
                  <a:lnTo>
                    <a:pt x="1196072" y="252649"/>
                  </a:lnTo>
                  <a:lnTo>
                    <a:pt x="1196368" y="466033"/>
                  </a:lnTo>
                  <a:lnTo>
                    <a:pt x="1196601" y="368662"/>
                  </a:lnTo>
                  <a:lnTo>
                    <a:pt x="1196616" y="402795"/>
                  </a:lnTo>
                  <a:lnTo>
                    <a:pt x="1197159" y="125514"/>
                  </a:lnTo>
                  <a:lnTo>
                    <a:pt x="1197282" y="482544"/>
                  </a:lnTo>
                  <a:lnTo>
                    <a:pt x="1197329" y="381258"/>
                  </a:lnTo>
                  <a:lnTo>
                    <a:pt x="1197344" y="344096"/>
                  </a:lnTo>
                  <a:lnTo>
                    <a:pt x="1197591" y="522734"/>
                  </a:lnTo>
                  <a:lnTo>
                    <a:pt x="1197838" y="261519"/>
                  </a:lnTo>
                  <a:lnTo>
                    <a:pt x="1198038" y="307019"/>
                  </a:lnTo>
                  <a:lnTo>
                    <a:pt x="1198054" y="318369"/>
                  </a:lnTo>
                  <a:lnTo>
                    <a:pt x="1198100" y="484308"/>
                  </a:lnTo>
                  <a:lnTo>
                    <a:pt x="1198561" y="266415"/>
                  </a:lnTo>
                  <a:lnTo>
                    <a:pt x="1198761" y="385326"/>
                  </a:lnTo>
                  <a:lnTo>
                    <a:pt x="1198776" y="272186"/>
                  </a:lnTo>
                  <a:lnTo>
                    <a:pt x="1199006" y="128218"/>
                  </a:lnTo>
                  <a:lnTo>
                    <a:pt x="1199403" y="446912"/>
                  </a:lnTo>
                  <a:lnTo>
                    <a:pt x="1199479" y="390551"/>
                  </a:lnTo>
                  <a:lnTo>
                    <a:pt x="1199495" y="300073"/>
                  </a:lnTo>
                  <a:lnTo>
                    <a:pt x="1199800" y="579909"/>
                  </a:lnTo>
                  <a:lnTo>
                    <a:pt x="1199967" y="257122"/>
                  </a:lnTo>
                  <a:lnTo>
                    <a:pt x="1200211" y="353846"/>
                  </a:lnTo>
                  <a:lnTo>
                    <a:pt x="1200226" y="329410"/>
                  </a:lnTo>
                  <a:lnTo>
                    <a:pt x="1200696" y="430979"/>
                  </a:lnTo>
                  <a:lnTo>
                    <a:pt x="1200833" y="120094"/>
                  </a:lnTo>
                  <a:lnTo>
                    <a:pt x="1200924" y="268369"/>
                  </a:lnTo>
                  <a:lnTo>
                    <a:pt x="1200939" y="283729"/>
                  </a:lnTo>
                  <a:lnTo>
                    <a:pt x="1201120" y="260743"/>
                  </a:lnTo>
                  <a:lnTo>
                    <a:pt x="1201226" y="434300"/>
                  </a:lnTo>
                  <a:lnTo>
                    <a:pt x="1201649" y="323740"/>
                  </a:lnTo>
                  <a:lnTo>
                    <a:pt x="1201664" y="412549"/>
                  </a:lnTo>
                  <a:lnTo>
                    <a:pt x="1202160" y="260037"/>
                  </a:lnTo>
                  <a:lnTo>
                    <a:pt x="1202190" y="502101"/>
                  </a:lnTo>
                  <a:lnTo>
                    <a:pt x="1202370" y="344544"/>
                  </a:lnTo>
                  <a:lnTo>
                    <a:pt x="1202386" y="321081"/>
                  </a:lnTo>
                  <a:lnTo>
                    <a:pt x="1202640" y="128846"/>
                  </a:lnTo>
                  <a:lnTo>
                    <a:pt x="1202955" y="611081"/>
                  </a:lnTo>
                  <a:lnTo>
                    <a:pt x="1203089" y="462295"/>
                  </a:lnTo>
                  <a:lnTo>
                    <a:pt x="1203104" y="312396"/>
                  </a:lnTo>
                  <a:lnTo>
                    <a:pt x="1203179" y="256601"/>
                  </a:lnTo>
                  <a:lnTo>
                    <a:pt x="1203597" y="544023"/>
                  </a:lnTo>
                  <a:lnTo>
                    <a:pt x="1203805" y="343643"/>
                  </a:lnTo>
                  <a:lnTo>
                    <a:pt x="1203820" y="322732"/>
                  </a:lnTo>
                  <a:lnTo>
                    <a:pt x="1204043" y="549801"/>
                  </a:lnTo>
                  <a:lnTo>
                    <a:pt x="1204429" y="119479"/>
                  </a:lnTo>
                  <a:lnTo>
                    <a:pt x="1204533" y="384905"/>
                  </a:lnTo>
                  <a:lnTo>
                    <a:pt x="1204548" y="297187"/>
                  </a:lnTo>
                  <a:lnTo>
                    <a:pt x="1204874" y="529961"/>
                  </a:lnTo>
                  <a:lnTo>
                    <a:pt x="1205154" y="272676"/>
                  </a:lnTo>
                  <a:lnTo>
                    <a:pt x="1205243" y="391287"/>
                  </a:lnTo>
                  <a:lnTo>
                    <a:pt x="1205258" y="332509"/>
                  </a:lnTo>
                  <a:lnTo>
                    <a:pt x="1205656" y="263406"/>
                  </a:lnTo>
                  <a:lnTo>
                    <a:pt x="1205670" y="500773"/>
                  </a:lnTo>
                  <a:lnTo>
                    <a:pt x="1205965" y="312510"/>
                  </a:lnTo>
                  <a:lnTo>
                    <a:pt x="1205979" y="310830"/>
                  </a:lnTo>
                  <a:lnTo>
                    <a:pt x="1206200" y="123778"/>
                  </a:lnTo>
                  <a:lnTo>
                    <a:pt x="1206405" y="473973"/>
                  </a:lnTo>
                  <a:lnTo>
                    <a:pt x="1206683" y="400136"/>
                  </a:lnTo>
                  <a:lnTo>
                    <a:pt x="1206698" y="309034"/>
                  </a:lnTo>
                  <a:lnTo>
                    <a:pt x="1206727" y="276986"/>
                  </a:lnTo>
                  <a:lnTo>
                    <a:pt x="1207355" y="580140"/>
                  </a:lnTo>
                  <a:lnTo>
                    <a:pt x="1207413" y="322701"/>
                  </a:lnTo>
                  <a:lnTo>
                    <a:pt x="1207428" y="264638"/>
                  </a:lnTo>
                  <a:lnTo>
                    <a:pt x="1207952" y="125401"/>
                  </a:lnTo>
                  <a:lnTo>
                    <a:pt x="1208082" y="516873"/>
                  </a:lnTo>
                  <a:lnTo>
                    <a:pt x="1208126" y="272451"/>
                  </a:lnTo>
                  <a:lnTo>
                    <a:pt x="1208141" y="386060"/>
                  </a:lnTo>
                  <a:lnTo>
                    <a:pt x="1208677" y="255486"/>
                  </a:lnTo>
                  <a:lnTo>
                    <a:pt x="1208749" y="559445"/>
                  </a:lnTo>
                  <a:lnTo>
                    <a:pt x="1208850" y="349977"/>
                  </a:lnTo>
                  <a:lnTo>
                    <a:pt x="1208865" y="357672"/>
                  </a:lnTo>
                  <a:lnTo>
                    <a:pt x="1209413" y="264369"/>
                  </a:lnTo>
                  <a:lnTo>
                    <a:pt x="1209557" y="636192"/>
                  </a:lnTo>
                  <a:lnTo>
                    <a:pt x="1209571" y="298518"/>
                  </a:lnTo>
                  <a:lnTo>
                    <a:pt x="1209585" y="344136"/>
                  </a:lnTo>
                  <a:lnTo>
                    <a:pt x="1209686" y="135796"/>
                  </a:lnTo>
                  <a:lnTo>
                    <a:pt x="1209873" y="460954"/>
                  </a:lnTo>
                  <a:lnTo>
                    <a:pt x="1210289" y="380424"/>
                  </a:lnTo>
                  <a:lnTo>
                    <a:pt x="1210303" y="283347"/>
                  </a:lnTo>
                  <a:lnTo>
                    <a:pt x="1210361" y="253475"/>
                  </a:lnTo>
                  <a:lnTo>
                    <a:pt x="1210804" y="497634"/>
                  </a:lnTo>
                  <a:lnTo>
                    <a:pt x="1211004" y="344470"/>
                  </a:lnTo>
                  <a:lnTo>
                    <a:pt x="1211018" y="333638"/>
                  </a:lnTo>
                  <a:lnTo>
                    <a:pt x="1211360" y="430233"/>
                  </a:lnTo>
                  <a:lnTo>
                    <a:pt x="1211403" y="125976"/>
                  </a:lnTo>
                  <a:lnTo>
                    <a:pt x="1211730" y="364602"/>
                  </a:lnTo>
                  <a:lnTo>
                    <a:pt x="1211744" y="324045"/>
                  </a:lnTo>
                  <a:lnTo>
                    <a:pt x="1212043" y="263990"/>
                  </a:lnTo>
                  <a:lnTo>
                    <a:pt x="1212269" y="459063"/>
                  </a:lnTo>
                  <a:lnTo>
                    <a:pt x="1212453" y="288202"/>
                  </a:lnTo>
                  <a:lnTo>
                    <a:pt x="1212468" y="304716"/>
                  </a:lnTo>
                  <a:lnTo>
                    <a:pt x="1212906" y="483463"/>
                  </a:lnTo>
                  <a:lnTo>
                    <a:pt x="1213103" y="122343"/>
                  </a:lnTo>
                  <a:lnTo>
                    <a:pt x="1213173" y="299864"/>
                  </a:lnTo>
                  <a:lnTo>
                    <a:pt x="1213187" y="365798"/>
                  </a:lnTo>
                  <a:lnTo>
                    <a:pt x="1213624" y="272083"/>
                  </a:lnTo>
                  <a:lnTo>
                    <a:pt x="1213778" y="580851"/>
                  </a:lnTo>
                  <a:lnTo>
                    <a:pt x="1213890" y="347884"/>
                  </a:lnTo>
                  <a:lnTo>
                    <a:pt x="1213904" y="290937"/>
                  </a:lnTo>
                  <a:lnTo>
                    <a:pt x="1214143" y="255453"/>
                  </a:lnTo>
                  <a:lnTo>
                    <a:pt x="1214535" y="431409"/>
                  </a:lnTo>
                  <a:lnTo>
                    <a:pt x="1214619" y="387878"/>
                  </a:lnTo>
                  <a:lnTo>
                    <a:pt x="1214632" y="328283"/>
                  </a:lnTo>
                  <a:lnTo>
                    <a:pt x="1214786" y="126189"/>
                  </a:lnTo>
                  <a:lnTo>
                    <a:pt x="1215190" y="459088"/>
                  </a:lnTo>
                  <a:lnTo>
                    <a:pt x="1215330" y="355624"/>
                  </a:lnTo>
                  <a:lnTo>
                    <a:pt x="1215343" y="396115"/>
                  </a:lnTo>
                  <a:lnTo>
                    <a:pt x="1215677" y="575127"/>
                  </a:lnTo>
                  <a:lnTo>
                    <a:pt x="1215857" y="275241"/>
                  </a:lnTo>
                  <a:lnTo>
                    <a:pt x="1216052" y="363649"/>
                  </a:lnTo>
                  <a:lnTo>
                    <a:pt x="1216065" y="376435"/>
                  </a:lnTo>
                  <a:lnTo>
                    <a:pt x="1216453" y="137350"/>
                  </a:lnTo>
                  <a:lnTo>
                    <a:pt x="1216480" y="556712"/>
                  </a:lnTo>
                  <a:lnTo>
                    <a:pt x="1216770" y="368025"/>
                  </a:lnTo>
                  <a:lnTo>
                    <a:pt x="1216784" y="281270"/>
                  </a:lnTo>
                  <a:lnTo>
                    <a:pt x="1216894" y="509504"/>
                  </a:lnTo>
                  <a:lnTo>
                    <a:pt x="1217321" y="278245"/>
                  </a:lnTo>
                  <a:lnTo>
                    <a:pt x="1217500" y="347136"/>
                  </a:lnTo>
                  <a:lnTo>
                    <a:pt x="1217514" y="301001"/>
                  </a:lnTo>
                  <a:lnTo>
                    <a:pt x="1217857" y="462164"/>
                  </a:lnTo>
                  <a:lnTo>
                    <a:pt x="1218103" y="137523"/>
                  </a:lnTo>
                  <a:lnTo>
                    <a:pt x="1218213" y="415269"/>
                  </a:lnTo>
                  <a:lnTo>
                    <a:pt x="1218227" y="302750"/>
                  </a:lnTo>
                  <a:lnTo>
                    <a:pt x="1218459" y="277310"/>
                  </a:lnTo>
                  <a:lnTo>
                    <a:pt x="1218473" y="440054"/>
                  </a:lnTo>
                  <a:lnTo>
                    <a:pt x="1218936" y="304966"/>
                  </a:lnTo>
                  <a:lnTo>
                    <a:pt x="1218950" y="305395"/>
                  </a:lnTo>
                  <a:lnTo>
                    <a:pt x="1219616" y="586914"/>
                  </a:lnTo>
                  <a:lnTo>
                    <a:pt x="1219657" y="286568"/>
                  </a:lnTo>
                  <a:lnTo>
                    <a:pt x="1219670" y="326303"/>
                  </a:lnTo>
                  <a:lnTo>
                    <a:pt x="1219738" y="143539"/>
                  </a:lnTo>
                  <a:lnTo>
                    <a:pt x="1220185" y="512019"/>
                  </a:lnTo>
                  <a:lnTo>
                    <a:pt x="1220374" y="384626"/>
                  </a:lnTo>
                  <a:lnTo>
                    <a:pt x="1220388" y="308628"/>
                  </a:lnTo>
                  <a:lnTo>
                    <a:pt x="1220617" y="268977"/>
                  </a:lnTo>
                  <a:lnTo>
                    <a:pt x="1220860" y="492415"/>
                  </a:lnTo>
                  <a:lnTo>
                    <a:pt x="1221102" y="356468"/>
                  </a:lnTo>
                  <a:lnTo>
                    <a:pt x="1221116" y="414906"/>
                  </a:lnTo>
                  <a:lnTo>
                    <a:pt x="1221183" y="487718"/>
                  </a:lnTo>
                  <a:lnTo>
                    <a:pt x="1221357" y="140084"/>
                  </a:lnTo>
                  <a:lnTo>
                    <a:pt x="1221813" y="349756"/>
                  </a:lnTo>
                  <a:lnTo>
                    <a:pt x="1221827" y="295407"/>
                  </a:lnTo>
                  <a:lnTo>
                    <a:pt x="1222014" y="278275"/>
                  </a:lnTo>
                  <a:lnTo>
                    <a:pt x="1222268" y="526081"/>
                  </a:lnTo>
                  <a:lnTo>
                    <a:pt x="1222535" y="338595"/>
                  </a:lnTo>
                  <a:lnTo>
                    <a:pt x="1222549" y="366617"/>
                  </a:lnTo>
                  <a:lnTo>
                    <a:pt x="1222961" y="145123"/>
                  </a:lnTo>
                  <a:lnTo>
                    <a:pt x="1223028" y="537977"/>
                  </a:lnTo>
                  <a:lnTo>
                    <a:pt x="1223254" y="393598"/>
                  </a:lnTo>
                  <a:lnTo>
                    <a:pt x="1223267" y="367103"/>
                  </a:lnTo>
                  <a:lnTo>
                    <a:pt x="1223493" y="266310"/>
                  </a:lnTo>
                  <a:lnTo>
                    <a:pt x="1223519" y="486112"/>
                  </a:lnTo>
                  <a:lnTo>
                    <a:pt x="1223983" y="298240"/>
                  </a:lnTo>
                  <a:lnTo>
                    <a:pt x="1223996" y="319365"/>
                  </a:lnTo>
                  <a:lnTo>
                    <a:pt x="1224049" y="487998"/>
                  </a:lnTo>
                  <a:lnTo>
                    <a:pt x="1224551" y="139756"/>
                  </a:lnTo>
                  <a:lnTo>
                    <a:pt x="1224696" y="315016"/>
                  </a:lnTo>
                  <a:lnTo>
                    <a:pt x="1224709" y="317650"/>
                  </a:lnTo>
                  <a:lnTo>
                    <a:pt x="1224919" y="568647"/>
                  </a:lnTo>
                  <a:lnTo>
                    <a:pt x="1225038" y="269435"/>
                  </a:lnTo>
                  <a:lnTo>
                    <a:pt x="1225418" y="436467"/>
                  </a:lnTo>
                  <a:lnTo>
                    <a:pt x="1225432" y="321123"/>
                  </a:lnTo>
                  <a:lnTo>
                    <a:pt x="1225615" y="537013"/>
                  </a:lnTo>
                  <a:lnTo>
                    <a:pt x="1226125" y="158457"/>
                  </a:lnTo>
                  <a:lnTo>
                    <a:pt x="1226138" y="343137"/>
                  </a:lnTo>
                  <a:lnTo>
                    <a:pt x="1226151" y="373227"/>
                  </a:lnTo>
                  <a:lnTo>
                    <a:pt x="1226190" y="519882"/>
                  </a:lnTo>
                  <a:lnTo>
                    <a:pt x="1226790" y="284741"/>
                  </a:lnTo>
                  <a:lnTo>
                    <a:pt x="1226855" y="336915"/>
                  </a:lnTo>
                  <a:lnTo>
                    <a:pt x="1226868" y="366437"/>
                  </a:lnTo>
                  <a:lnTo>
                    <a:pt x="1227024" y="279243"/>
                  </a:lnTo>
                  <a:lnTo>
                    <a:pt x="1227375" y="511924"/>
                  </a:lnTo>
                  <a:lnTo>
                    <a:pt x="1227582" y="350197"/>
                  </a:lnTo>
                  <a:lnTo>
                    <a:pt x="1227595" y="396935"/>
                  </a:lnTo>
                  <a:lnTo>
                    <a:pt x="1227685" y="148541"/>
                  </a:lnTo>
                  <a:lnTo>
                    <a:pt x="1228138" y="449225"/>
                  </a:lnTo>
                  <a:lnTo>
                    <a:pt x="1228293" y="417614"/>
                  </a:lnTo>
                  <a:lnTo>
                    <a:pt x="1228305" y="356847"/>
                  </a:lnTo>
                  <a:lnTo>
                    <a:pt x="1228756" y="633946"/>
                  </a:lnTo>
                  <a:lnTo>
                    <a:pt x="1228910" y="287418"/>
                  </a:lnTo>
                  <a:lnTo>
                    <a:pt x="1229013" y="336886"/>
                  </a:lnTo>
                  <a:lnTo>
                    <a:pt x="1229026" y="412320"/>
                  </a:lnTo>
                  <a:lnTo>
                    <a:pt x="1229039" y="554515"/>
                  </a:lnTo>
                  <a:lnTo>
                    <a:pt x="1229231" y="169427"/>
                  </a:lnTo>
                  <a:lnTo>
                    <a:pt x="1229744" y="495019"/>
                  </a:lnTo>
                  <a:lnTo>
                    <a:pt x="1229756" y="369702"/>
                  </a:lnTo>
                  <a:lnTo>
                    <a:pt x="1229884" y="524519"/>
                  </a:lnTo>
                  <a:lnTo>
                    <a:pt x="1230331" y="302488"/>
                  </a:lnTo>
                  <a:lnTo>
                    <a:pt x="1230458" y="349129"/>
                  </a:lnTo>
                  <a:lnTo>
                    <a:pt x="1230471" y="366984"/>
                  </a:lnTo>
                  <a:lnTo>
                    <a:pt x="1230763" y="172450"/>
                  </a:lnTo>
                  <a:lnTo>
                    <a:pt x="1230789" y="540791"/>
                  </a:lnTo>
                  <a:lnTo>
                    <a:pt x="1231183" y="349586"/>
                  </a:lnTo>
                  <a:lnTo>
                    <a:pt x="1231195" y="467620"/>
                  </a:lnTo>
                  <a:lnTo>
                    <a:pt x="1231423" y="327708"/>
                  </a:lnTo>
                  <a:lnTo>
                    <a:pt x="1231689" y="619861"/>
                  </a:lnTo>
                  <a:lnTo>
                    <a:pt x="1231904" y="450039"/>
                  </a:lnTo>
                  <a:lnTo>
                    <a:pt x="1231916" y="388970"/>
                  </a:lnTo>
                  <a:lnTo>
                    <a:pt x="1232282" y="180944"/>
                  </a:lnTo>
                  <a:lnTo>
                    <a:pt x="1232332" y="544186"/>
                  </a:lnTo>
                  <a:lnTo>
                    <a:pt x="1232622" y="358241"/>
                  </a:lnTo>
                  <a:lnTo>
                    <a:pt x="1232634" y="374929"/>
                  </a:lnTo>
                  <a:lnTo>
                    <a:pt x="1233137" y="590137"/>
                  </a:lnTo>
                  <a:lnTo>
                    <a:pt x="1233312" y="311801"/>
                  </a:lnTo>
                  <a:lnTo>
                    <a:pt x="1233337" y="444312"/>
                  </a:lnTo>
                  <a:lnTo>
                    <a:pt x="1233350" y="370114"/>
                  </a:lnTo>
                  <a:lnTo>
                    <a:pt x="1233787" y="188442"/>
                  </a:lnTo>
                  <a:lnTo>
                    <a:pt x="1234037" y="514524"/>
                  </a:lnTo>
                  <a:lnTo>
                    <a:pt x="1234062" y="412687"/>
                  </a:lnTo>
                  <a:lnTo>
                    <a:pt x="1234074" y="372425"/>
                  </a:lnTo>
                  <a:lnTo>
                    <a:pt x="1234386" y="310529"/>
                  </a:lnTo>
                  <a:lnTo>
                    <a:pt x="1234435" y="515735"/>
                  </a:lnTo>
                  <a:lnTo>
                    <a:pt x="1234783" y="360741"/>
                  </a:lnTo>
                  <a:lnTo>
                    <a:pt x="1234796" y="385126"/>
                  </a:lnTo>
                  <a:lnTo>
                    <a:pt x="1235193" y="515386"/>
                  </a:lnTo>
                  <a:lnTo>
                    <a:pt x="1235279" y="200018"/>
                  </a:lnTo>
                  <a:lnTo>
                    <a:pt x="1235502" y="335489"/>
                  </a:lnTo>
                  <a:lnTo>
                    <a:pt x="1235514" y="377433"/>
                  </a:lnTo>
                  <a:lnTo>
                    <a:pt x="1235687" y="316462"/>
                  </a:lnTo>
                  <a:lnTo>
                    <a:pt x="1235823" y="682201"/>
                  </a:lnTo>
                  <a:lnTo>
                    <a:pt x="1236218" y="450879"/>
                  </a:lnTo>
                  <a:lnTo>
                    <a:pt x="1236230" y="381906"/>
                  </a:lnTo>
                  <a:lnTo>
                    <a:pt x="1236279" y="465655"/>
                  </a:lnTo>
                  <a:lnTo>
                    <a:pt x="1236758" y="213159"/>
                  </a:lnTo>
                  <a:lnTo>
                    <a:pt x="1236942" y="449602"/>
                  </a:lnTo>
                  <a:lnTo>
                    <a:pt x="1236955" y="372427"/>
                  </a:lnTo>
                  <a:lnTo>
                    <a:pt x="1237261" y="527429"/>
                  </a:lnTo>
                  <a:lnTo>
                    <a:pt x="1237310" y="318363"/>
                  </a:lnTo>
                  <a:lnTo>
                    <a:pt x="1237664" y="368962"/>
                  </a:lnTo>
                  <a:lnTo>
                    <a:pt x="1237676" y="499424"/>
                  </a:lnTo>
                  <a:lnTo>
                    <a:pt x="1237859" y="520876"/>
                  </a:lnTo>
                  <a:lnTo>
                    <a:pt x="1238225" y="211233"/>
                  </a:lnTo>
                  <a:lnTo>
                    <a:pt x="1238383" y="426030"/>
                  </a:lnTo>
                  <a:lnTo>
                    <a:pt x="1238395" y="384714"/>
                  </a:lnTo>
                  <a:lnTo>
                    <a:pt x="1238565" y="533897"/>
                  </a:lnTo>
                  <a:lnTo>
                    <a:pt x="1238747" y="325386"/>
                  </a:lnTo>
                  <a:lnTo>
                    <a:pt x="1239099" y="347412"/>
                  </a:lnTo>
                  <a:lnTo>
                    <a:pt x="1239111" y="397315"/>
                  </a:lnTo>
                  <a:lnTo>
                    <a:pt x="1239679" y="226755"/>
                  </a:lnTo>
                  <a:lnTo>
                    <a:pt x="1239787" y="553696"/>
                  </a:lnTo>
                  <a:lnTo>
                    <a:pt x="1239823" y="401550"/>
                  </a:lnTo>
                  <a:lnTo>
                    <a:pt x="1239835" y="453909"/>
                  </a:lnTo>
                  <a:lnTo>
                    <a:pt x="1240497" y="552193"/>
                  </a:lnTo>
                  <a:lnTo>
                    <a:pt x="1240509" y="306364"/>
                  </a:lnTo>
                  <a:lnTo>
                    <a:pt x="1240545" y="453954"/>
                  </a:lnTo>
                  <a:lnTo>
                    <a:pt x="1240557" y="396255"/>
                  </a:lnTo>
                  <a:lnTo>
                    <a:pt x="1241120" y="249637"/>
                  </a:lnTo>
                  <a:lnTo>
                    <a:pt x="1241264" y="540136"/>
                  </a:lnTo>
                  <a:lnTo>
                    <a:pt x="1241276" y="354002"/>
                  </a:lnTo>
                  <a:lnTo>
                    <a:pt x="1241884" y="325182"/>
                  </a:lnTo>
                  <a:lnTo>
                    <a:pt x="1241944" y="573041"/>
                  </a:lnTo>
                  <a:lnTo>
                    <a:pt x="1241979" y="411344"/>
                  </a:lnTo>
                  <a:lnTo>
                    <a:pt x="1241991" y="497739"/>
                  </a:lnTo>
                  <a:lnTo>
                    <a:pt x="1242348" y="522043"/>
                  </a:lnTo>
                  <a:lnTo>
                    <a:pt x="1242550" y="255781"/>
                  </a:lnTo>
                  <a:lnTo>
                    <a:pt x="1242704" y="405185"/>
                  </a:lnTo>
                  <a:lnTo>
                    <a:pt x="1242716" y="403673"/>
                  </a:lnTo>
                  <a:lnTo>
                    <a:pt x="1243107" y="332742"/>
                  </a:lnTo>
                  <a:lnTo>
                    <a:pt x="1243225" y="569257"/>
                  </a:lnTo>
                  <a:lnTo>
                    <a:pt x="1243426" y="377674"/>
                  </a:lnTo>
                  <a:lnTo>
                    <a:pt x="1243437" y="447017"/>
                  </a:lnTo>
                  <a:lnTo>
                    <a:pt x="1243968" y="294609"/>
                  </a:lnTo>
                  <a:lnTo>
                    <a:pt x="1244121" y="543721"/>
                  </a:lnTo>
                  <a:lnTo>
                    <a:pt x="1244144" y="353549"/>
                  </a:lnTo>
                  <a:lnTo>
                    <a:pt x="1244156" y="509006"/>
                  </a:lnTo>
                  <a:lnTo>
                    <a:pt x="1244285" y="363570"/>
                  </a:lnTo>
                  <a:lnTo>
                    <a:pt x="1244485" y="577733"/>
                  </a:lnTo>
                  <a:lnTo>
                    <a:pt x="1244871" y="392889"/>
                  </a:lnTo>
                  <a:lnTo>
                    <a:pt x="1244883" y="369943"/>
                  </a:lnTo>
                  <a:lnTo>
                    <a:pt x="1244953" y="586896"/>
                  </a:lnTo>
                  <a:lnTo>
                    <a:pt x="1245374" y="281427"/>
                  </a:lnTo>
                  <a:lnTo>
                    <a:pt x="1245584" y="413158"/>
                  </a:lnTo>
                  <a:lnTo>
                    <a:pt x="1245595" y="445073"/>
                  </a:lnTo>
                  <a:lnTo>
                    <a:pt x="1245712" y="350562"/>
                  </a:lnTo>
                  <a:lnTo>
                    <a:pt x="1245793" y="619122"/>
                  </a:lnTo>
                  <a:lnTo>
                    <a:pt x="1246305" y="410536"/>
                  </a:lnTo>
                  <a:lnTo>
                    <a:pt x="1246316" y="420839"/>
                  </a:lnTo>
                  <a:lnTo>
                    <a:pt x="1246421" y="528113"/>
                  </a:lnTo>
                  <a:lnTo>
                    <a:pt x="1246768" y="284724"/>
                  </a:lnTo>
                  <a:lnTo>
                    <a:pt x="1247023" y="401598"/>
                  </a:lnTo>
                  <a:lnTo>
                    <a:pt x="1247034" y="497136"/>
                  </a:lnTo>
                  <a:lnTo>
                    <a:pt x="1247450" y="335084"/>
                  </a:lnTo>
                  <a:lnTo>
                    <a:pt x="1247565" y="545994"/>
                  </a:lnTo>
                  <a:lnTo>
                    <a:pt x="1247749" y="399229"/>
                  </a:lnTo>
                  <a:lnTo>
                    <a:pt x="1247761" y="514780"/>
                  </a:lnTo>
                  <a:lnTo>
                    <a:pt x="1248152" y="279502"/>
                  </a:lnTo>
                  <a:lnTo>
                    <a:pt x="1248415" y="553754"/>
                  </a:lnTo>
                  <a:lnTo>
                    <a:pt x="1248473" y="423673"/>
                  </a:lnTo>
                  <a:lnTo>
                    <a:pt x="1248484" y="413886"/>
                  </a:lnTo>
                  <a:lnTo>
                    <a:pt x="1248599" y="353545"/>
                  </a:lnTo>
                  <a:lnTo>
                    <a:pt x="1249068" y="570894"/>
                  </a:lnTo>
                  <a:lnTo>
                    <a:pt x="1249193" y="446621"/>
                  </a:lnTo>
                  <a:lnTo>
                    <a:pt x="1249205" y="410819"/>
                  </a:lnTo>
                  <a:lnTo>
                    <a:pt x="1249307" y="525044"/>
                  </a:lnTo>
                  <a:lnTo>
                    <a:pt x="1249524" y="279141"/>
                  </a:lnTo>
                  <a:lnTo>
                    <a:pt x="1249910" y="375889"/>
                  </a:lnTo>
                  <a:lnTo>
                    <a:pt x="1249922" y="406060"/>
                  </a:lnTo>
                  <a:lnTo>
                    <a:pt x="1249990" y="552246"/>
                  </a:lnTo>
                  <a:lnTo>
                    <a:pt x="1250297" y="353518"/>
                  </a:lnTo>
                  <a:lnTo>
                    <a:pt x="1250625" y="413795"/>
                  </a:lnTo>
                  <a:lnTo>
                    <a:pt x="1250636" y="441165"/>
                  </a:lnTo>
                  <a:lnTo>
                    <a:pt x="1250885" y="266677"/>
                  </a:lnTo>
                  <a:lnTo>
                    <a:pt x="1251212" y="599036"/>
                  </a:lnTo>
                  <a:lnTo>
                    <a:pt x="1251348" y="377715"/>
                  </a:lnTo>
                  <a:lnTo>
                    <a:pt x="1251359" y="383005"/>
                  </a:lnTo>
                  <a:lnTo>
                    <a:pt x="1251550" y="337051"/>
                  </a:lnTo>
                  <a:lnTo>
                    <a:pt x="1251618" y="546963"/>
                  </a:lnTo>
                  <a:lnTo>
                    <a:pt x="1252067" y="373873"/>
                  </a:lnTo>
                  <a:lnTo>
                    <a:pt x="1252078" y="526853"/>
                  </a:lnTo>
                  <a:lnTo>
                    <a:pt x="1252236" y="246969"/>
                  </a:lnTo>
                  <a:lnTo>
                    <a:pt x="1252650" y="581448"/>
                  </a:lnTo>
                  <a:lnTo>
                    <a:pt x="1252795" y="411786"/>
                  </a:lnTo>
                  <a:lnTo>
                    <a:pt x="1252806" y="452618"/>
                  </a:lnTo>
                  <a:lnTo>
                    <a:pt x="1252985" y="361065"/>
                  </a:lnTo>
                  <a:lnTo>
                    <a:pt x="1253096" y="628075"/>
                  </a:lnTo>
                  <a:lnTo>
                    <a:pt x="1253509" y="409575"/>
                  </a:lnTo>
                  <a:lnTo>
                    <a:pt x="1253520" y="372061"/>
                  </a:lnTo>
                  <a:lnTo>
                    <a:pt x="1253575" y="251608"/>
                  </a:lnTo>
                  <a:lnTo>
                    <a:pt x="1253775" y="653371"/>
                  </a:lnTo>
                  <a:lnTo>
                    <a:pt x="1254230" y="440038"/>
                  </a:lnTo>
                  <a:lnTo>
                    <a:pt x="1254241" y="429887"/>
                  </a:lnTo>
                  <a:lnTo>
                    <a:pt x="1254408" y="599876"/>
                  </a:lnTo>
                  <a:lnTo>
                    <a:pt x="1254905" y="237143"/>
                  </a:lnTo>
                  <a:lnTo>
                    <a:pt x="1254949" y="412070"/>
                  </a:lnTo>
                  <a:lnTo>
                    <a:pt x="1254960" y="389099"/>
                  </a:lnTo>
                  <a:lnTo>
                    <a:pt x="1255280" y="579646"/>
                  </a:lnTo>
                  <a:lnTo>
                    <a:pt x="1255335" y="348084"/>
                  </a:lnTo>
                  <a:lnTo>
                    <a:pt x="1255676" y="429100"/>
                  </a:lnTo>
                  <a:lnTo>
                    <a:pt x="1255687" y="401986"/>
                  </a:lnTo>
                  <a:lnTo>
                    <a:pt x="1255720" y="599080"/>
                  </a:lnTo>
                  <a:lnTo>
                    <a:pt x="1256224" y="228820"/>
                  </a:lnTo>
                  <a:lnTo>
                    <a:pt x="1256388" y="375181"/>
                  </a:lnTo>
                  <a:lnTo>
                    <a:pt x="1256399" y="408741"/>
                  </a:lnTo>
                  <a:lnTo>
                    <a:pt x="1256956" y="334857"/>
                  </a:lnTo>
                  <a:lnTo>
                    <a:pt x="1257000" y="625079"/>
                  </a:lnTo>
                  <a:lnTo>
                    <a:pt x="1257109" y="367526"/>
                  </a:lnTo>
                  <a:lnTo>
                    <a:pt x="1257120" y="407891"/>
                  </a:lnTo>
                  <a:lnTo>
                    <a:pt x="1257533" y="228713"/>
                  </a:lnTo>
                  <a:lnTo>
                    <a:pt x="1257576" y="612336"/>
                  </a:lnTo>
                  <a:lnTo>
                    <a:pt x="1257837" y="453055"/>
                  </a:lnTo>
                  <a:lnTo>
                    <a:pt x="1257848" y="420957"/>
                  </a:lnTo>
                  <a:lnTo>
                    <a:pt x="1257989" y="361022"/>
                  </a:lnTo>
                  <a:lnTo>
                    <a:pt x="1258206" y="672516"/>
                  </a:lnTo>
                  <a:lnTo>
                    <a:pt x="1258552" y="363520"/>
                  </a:lnTo>
                  <a:lnTo>
                    <a:pt x="1258562" y="416550"/>
                  </a:lnTo>
                  <a:lnTo>
                    <a:pt x="1258832" y="230670"/>
                  </a:lnTo>
                  <a:lnTo>
                    <a:pt x="1259015" y="652348"/>
                  </a:lnTo>
                  <a:lnTo>
                    <a:pt x="1259274" y="446926"/>
                  </a:lnTo>
                  <a:lnTo>
                    <a:pt x="1259285" y="437213"/>
                  </a:lnTo>
                  <a:lnTo>
                    <a:pt x="1259543" y="360364"/>
                  </a:lnTo>
                  <a:lnTo>
                    <a:pt x="1259639" y="565161"/>
                  </a:lnTo>
                  <a:lnTo>
                    <a:pt x="1259993" y="446974"/>
                  </a:lnTo>
                  <a:lnTo>
                    <a:pt x="1260004" y="457002"/>
                  </a:lnTo>
                  <a:lnTo>
                    <a:pt x="1260121" y="217432"/>
                  </a:lnTo>
                  <a:lnTo>
                    <a:pt x="1260368" y="699829"/>
                  </a:lnTo>
                  <a:lnTo>
                    <a:pt x="1260709" y="372679"/>
                  </a:lnTo>
                  <a:lnTo>
                    <a:pt x="1260720" y="359587"/>
                  </a:lnTo>
                  <a:lnTo>
                    <a:pt x="1261380" y="615529"/>
                  </a:lnTo>
                  <a:lnTo>
                    <a:pt x="1261401" y="220574"/>
                  </a:lnTo>
                  <a:lnTo>
                    <a:pt x="1261433" y="535335"/>
                  </a:lnTo>
                  <a:lnTo>
                    <a:pt x="1261444" y="420968"/>
                  </a:lnTo>
                  <a:lnTo>
                    <a:pt x="1261677" y="637180"/>
                  </a:lnTo>
                  <a:lnTo>
                    <a:pt x="1261879" y="354147"/>
                  </a:lnTo>
                  <a:lnTo>
                    <a:pt x="1262154" y="405896"/>
                  </a:lnTo>
                  <a:lnTo>
                    <a:pt x="1262164" y="375310"/>
                  </a:lnTo>
                  <a:lnTo>
                    <a:pt x="1262545" y="621444"/>
                  </a:lnTo>
                  <a:lnTo>
                    <a:pt x="1262671" y="214622"/>
                  </a:lnTo>
                  <a:lnTo>
                    <a:pt x="1262872" y="430808"/>
                  </a:lnTo>
                  <a:lnTo>
                    <a:pt x="1262882" y="415702"/>
                  </a:lnTo>
                  <a:lnTo>
                    <a:pt x="1262903" y="335538"/>
                  </a:lnTo>
                  <a:lnTo>
                    <a:pt x="1263576" y="686938"/>
                  </a:lnTo>
                  <a:lnTo>
                    <a:pt x="1263597" y="429821"/>
                  </a:lnTo>
                  <a:lnTo>
                    <a:pt x="1263607" y="512177"/>
                  </a:lnTo>
                  <a:lnTo>
                    <a:pt x="1263911" y="587159"/>
                  </a:lnTo>
                  <a:lnTo>
                    <a:pt x="1263932" y="208409"/>
                  </a:lnTo>
                  <a:lnTo>
                    <a:pt x="1264319" y="484150"/>
                  </a:lnTo>
                  <a:lnTo>
                    <a:pt x="1264329" y="546620"/>
                  </a:lnTo>
                  <a:lnTo>
                    <a:pt x="1264924" y="357670"/>
                  </a:lnTo>
                  <a:lnTo>
                    <a:pt x="1265038" y="429291"/>
                  </a:lnTo>
                  <a:lnTo>
                    <a:pt x="1265048" y="410957"/>
                  </a:lnTo>
                  <a:lnTo>
                    <a:pt x="1265069" y="611434"/>
                  </a:lnTo>
                  <a:lnTo>
                    <a:pt x="1265184" y="208665"/>
                  </a:lnTo>
                  <a:lnTo>
                    <a:pt x="1265754" y="399709"/>
                  </a:lnTo>
                  <a:lnTo>
                    <a:pt x="1265765" y="507827"/>
                  </a:lnTo>
                  <a:lnTo>
                    <a:pt x="1265920" y="582239"/>
                  </a:lnTo>
                  <a:lnTo>
                    <a:pt x="1266426" y="208027"/>
                  </a:lnTo>
                  <a:lnTo>
                    <a:pt x="1266478" y="506887"/>
                  </a:lnTo>
                  <a:lnTo>
                    <a:pt x="1266488" y="411218"/>
                  </a:lnTo>
                  <a:lnTo>
                    <a:pt x="1266550" y="560342"/>
                  </a:lnTo>
                  <a:lnTo>
                    <a:pt x="1266962" y="351237"/>
                  </a:lnTo>
                  <a:lnTo>
                    <a:pt x="1267198" y="384536"/>
                  </a:lnTo>
                  <a:lnTo>
                    <a:pt x="1267208" y="441915"/>
                  </a:lnTo>
                  <a:lnTo>
                    <a:pt x="1267660" y="213513"/>
                  </a:lnTo>
                  <a:lnTo>
                    <a:pt x="1267823" y="680573"/>
                  </a:lnTo>
                  <a:lnTo>
                    <a:pt x="1267915" y="499799"/>
                  </a:lnTo>
                  <a:lnTo>
                    <a:pt x="1267926" y="380158"/>
                  </a:lnTo>
                  <a:lnTo>
                    <a:pt x="1268059" y="344421"/>
                  </a:lnTo>
                  <a:lnTo>
                    <a:pt x="1268487" y="595666"/>
                  </a:lnTo>
                  <a:lnTo>
                    <a:pt x="1268640" y="568782"/>
                  </a:lnTo>
                  <a:lnTo>
                    <a:pt x="1268650" y="534833"/>
                  </a:lnTo>
                  <a:lnTo>
                    <a:pt x="1268884" y="211194"/>
                  </a:lnTo>
                  <a:lnTo>
                    <a:pt x="1268996" y="578612"/>
                  </a:lnTo>
                  <a:lnTo>
                    <a:pt x="1269361" y="367228"/>
                  </a:lnTo>
                  <a:lnTo>
                    <a:pt x="1269372" y="390684"/>
                  </a:lnTo>
                  <a:lnTo>
                    <a:pt x="1269595" y="336691"/>
                  </a:lnTo>
                  <a:lnTo>
                    <a:pt x="1269959" y="552595"/>
                  </a:lnTo>
                  <a:lnTo>
                    <a:pt x="1270080" y="407078"/>
                  </a:lnTo>
                  <a:lnTo>
                    <a:pt x="1270090" y="411481"/>
                  </a:lnTo>
                  <a:lnTo>
                    <a:pt x="1270100" y="205227"/>
                  </a:lnTo>
                  <a:lnTo>
                    <a:pt x="1270654" y="574319"/>
                  </a:lnTo>
                  <a:lnTo>
                    <a:pt x="1270795" y="406978"/>
                  </a:lnTo>
                  <a:lnTo>
                    <a:pt x="1270805" y="496089"/>
                  </a:lnTo>
                  <a:lnTo>
                    <a:pt x="1271097" y="559795"/>
                  </a:lnTo>
                  <a:lnTo>
                    <a:pt x="1271307" y="209732"/>
                  </a:lnTo>
                  <a:lnTo>
                    <a:pt x="1271518" y="453008"/>
                  </a:lnTo>
                  <a:lnTo>
                    <a:pt x="1271528" y="393991"/>
                  </a:lnTo>
                  <a:lnTo>
                    <a:pt x="1271688" y="353007"/>
                  </a:lnTo>
                  <a:lnTo>
                    <a:pt x="1272028" y="585652"/>
                  </a:lnTo>
                  <a:lnTo>
                    <a:pt x="1272237" y="389460"/>
                  </a:lnTo>
                  <a:lnTo>
                    <a:pt x="1272247" y="426655"/>
                  </a:lnTo>
                  <a:lnTo>
                    <a:pt x="1272506" y="204921"/>
                  </a:lnTo>
                  <a:lnTo>
                    <a:pt x="1272775" y="609064"/>
                  </a:lnTo>
                  <a:lnTo>
                    <a:pt x="1272963" y="425197"/>
                  </a:lnTo>
                  <a:lnTo>
                    <a:pt x="1272974" y="432453"/>
                  </a:lnTo>
                  <a:lnTo>
                    <a:pt x="1273182" y="366716"/>
                  </a:lnTo>
                  <a:lnTo>
                    <a:pt x="1273192" y="537156"/>
                  </a:lnTo>
                  <a:lnTo>
                    <a:pt x="1273677" y="391795"/>
                  </a:lnTo>
                  <a:lnTo>
                    <a:pt x="1273687" y="488411"/>
                  </a:lnTo>
                  <a:lnTo>
                    <a:pt x="1273697" y="203980"/>
                  </a:lnTo>
                  <a:lnTo>
                    <a:pt x="1273954" y="663092"/>
                  </a:lnTo>
                  <a:lnTo>
                    <a:pt x="1274397" y="438775"/>
                  </a:lnTo>
                  <a:lnTo>
                    <a:pt x="1274407" y="471105"/>
                  </a:lnTo>
                  <a:lnTo>
                    <a:pt x="1274722" y="578153"/>
                  </a:lnTo>
                  <a:lnTo>
                    <a:pt x="1274879" y="206384"/>
                  </a:lnTo>
                  <a:lnTo>
                    <a:pt x="1275124" y="396603"/>
                  </a:lnTo>
                  <a:lnTo>
                    <a:pt x="1275134" y="421745"/>
                  </a:lnTo>
                  <a:lnTo>
                    <a:pt x="1275144" y="366218"/>
                  </a:lnTo>
                  <a:lnTo>
                    <a:pt x="1275526" y="702954"/>
                  </a:lnTo>
                  <a:lnTo>
                    <a:pt x="1275838" y="390487"/>
                  </a:lnTo>
                  <a:lnTo>
                    <a:pt x="1275848" y="383794"/>
                  </a:lnTo>
                  <a:lnTo>
                    <a:pt x="1276053" y="207611"/>
                  </a:lnTo>
                  <a:lnTo>
                    <a:pt x="1276540" y="649180"/>
                  </a:lnTo>
                  <a:lnTo>
                    <a:pt x="1276559" y="545826"/>
                  </a:lnTo>
                  <a:lnTo>
                    <a:pt x="1276569" y="547467"/>
                  </a:lnTo>
                  <a:lnTo>
                    <a:pt x="1276802" y="680557"/>
                  </a:lnTo>
                  <a:lnTo>
                    <a:pt x="1277219" y="214034"/>
                  </a:lnTo>
                  <a:lnTo>
                    <a:pt x="1277277" y="447706"/>
                  </a:lnTo>
                  <a:lnTo>
                    <a:pt x="1277287" y="407929"/>
                  </a:lnTo>
                  <a:lnTo>
                    <a:pt x="1277596" y="708540"/>
                  </a:lnTo>
                  <a:lnTo>
                    <a:pt x="1277683" y="367522"/>
                  </a:lnTo>
                  <a:lnTo>
                    <a:pt x="1278002" y="453926"/>
                  </a:lnTo>
                  <a:lnTo>
                    <a:pt x="1278012" y="445556"/>
                  </a:lnTo>
                  <a:lnTo>
                    <a:pt x="1278377" y="207794"/>
                  </a:lnTo>
                  <a:lnTo>
                    <a:pt x="1278647" y="693657"/>
                  </a:lnTo>
                  <a:lnTo>
                    <a:pt x="1278723" y="441297"/>
                  </a:lnTo>
                  <a:lnTo>
                    <a:pt x="1278733" y="418871"/>
                  </a:lnTo>
                  <a:lnTo>
                    <a:pt x="1278762" y="600334"/>
                  </a:lnTo>
                  <a:lnTo>
                    <a:pt x="1278839" y="373883"/>
                  </a:lnTo>
                  <a:lnTo>
                    <a:pt x="1279442" y="526004"/>
                  </a:lnTo>
                  <a:lnTo>
                    <a:pt x="1279451" y="460126"/>
                  </a:lnTo>
                  <a:lnTo>
                    <a:pt x="1279509" y="567270"/>
                  </a:lnTo>
                  <a:lnTo>
                    <a:pt x="1279528" y="209698"/>
                  </a:lnTo>
                  <a:lnTo>
                    <a:pt x="1280167" y="509644"/>
                  </a:lnTo>
                  <a:lnTo>
                    <a:pt x="1280176" y="499651"/>
                  </a:lnTo>
                  <a:lnTo>
                    <a:pt x="1280481" y="582927"/>
                  </a:lnTo>
                  <a:lnTo>
                    <a:pt x="1280671" y="208761"/>
                  </a:lnTo>
                  <a:lnTo>
                    <a:pt x="1280879" y="559167"/>
                  </a:lnTo>
                  <a:lnTo>
                    <a:pt x="1280889" y="411523"/>
                  </a:lnTo>
                  <a:lnTo>
                    <a:pt x="1281466" y="363892"/>
                  </a:lnTo>
                  <a:lnTo>
                    <a:pt x="1281504" y="618781"/>
                  </a:lnTo>
                  <a:lnTo>
                    <a:pt x="1281608" y="415593"/>
                  </a:lnTo>
                  <a:lnTo>
                    <a:pt x="1281617" y="416513"/>
                  </a:lnTo>
                  <a:lnTo>
                    <a:pt x="1281777" y="602934"/>
                  </a:lnTo>
                  <a:lnTo>
                    <a:pt x="1281806" y="203019"/>
                  </a:lnTo>
                  <a:lnTo>
                    <a:pt x="1282323" y="454765"/>
                  </a:lnTo>
                  <a:lnTo>
                    <a:pt x="1282333" y="389638"/>
                  </a:lnTo>
                  <a:lnTo>
                    <a:pt x="1282905" y="603473"/>
                  </a:lnTo>
                  <a:lnTo>
                    <a:pt x="1282933" y="210574"/>
                  </a:lnTo>
                  <a:lnTo>
                    <a:pt x="1283046" y="481902"/>
                  </a:lnTo>
                  <a:lnTo>
                    <a:pt x="1283055" y="403880"/>
                  </a:lnTo>
                  <a:lnTo>
                    <a:pt x="1283130" y="671530"/>
                  </a:lnTo>
                  <a:lnTo>
                    <a:pt x="1283251" y="353818"/>
                  </a:lnTo>
                  <a:lnTo>
                    <a:pt x="1283765" y="426734"/>
                  </a:lnTo>
                  <a:lnTo>
                    <a:pt x="1283774" y="472165"/>
                  </a:lnTo>
                  <a:lnTo>
                    <a:pt x="1283914" y="610897"/>
                  </a:lnTo>
                  <a:lnTo>
                    <a:pt x="1284054" y="209421"/>
                  </a:lnTo>
                  <a:lnTo>
                    <a:pt x="1284481" y="390091"/>
                  </a:lnTo>
                  <a:lnTo>
                    <a:pt x="1284490" y="469349"/>
                  </a:lnTo>
                  <a:lnTo>
                    <a:pt x="1285120" y="592528"/>
                  </a:lnTo>
                  <a:lnTo>
                    <a:pt x="1285166" y="217516"/>
                  </a:lnTo>
                  <a:lnTo>
                    <a:pt x="1285204" y="399656"/>
                  </a:lnTo>
                  <a:lnTo>
                    <a:pt x="1285213" y="476949"/>
                  </a:lnTo>
                  <a:lnTo>
                    <a:pt x="1285314" y="574249"/>
                  </a:lnTo>
                  <a:lnTo>
                    <a:pt x="1285333" y="351316"/>
                  </a:lnTo>
                  <a:lnTo>
                    <a:pt x="1285923" y="385921"/>
                  </a:lnTo>
                  <a:lnTo>
                    <a:pt x="1285932" y="405023"/>
                  </a:lnTo>
                  <a:lnTo>
                    <a:pt x="1286272" y="211955"/>
                  </a:lnTo>
                  <a:lnTo>
                    <a:pt x="1286493" y="600102"/>
                  </a:lnTo>
                  <a:lnTo>
                    <a:pt x="1286648" y="473449"/>
                  </a:lnTo>
                  <a:lnTo>
                    <a:pt x="1286658" y="422167"/>
                  </a:lnTo>
                  <a:lnTo>
                    <a:pt x="1287014" y="650924"/>
                  </a:lnTo>
                  <a:lnTo>
                    <a:pt x="1287371" y="215743"/>
                  </a:lnTo>
                  <a:lnTo>
                    <a:pt x="1287380" y="386591"/>
                  </a:lnTo>
                  <a:lnTo>
                    <a:pt x="1287744" y="368675"/>
                  </a:lnTo>
                  <a:lnTo>
                    <a:pt x="1287836" y="688389"/>
                  </a:lnTo>
                  <a:lnTo>
                    <a:pt x="1288090" y="430943"/>
                  </a:lnTo>
                  <a:lnTo>
                    <a:pt x="1288099" y="547789"/>
                  </a:lnTo>
                  <a:lnTo>
                    <a:pt x="1288462" y="215173"/>
                  </a:lnTo>
                  <a:lnTo>
                    <a:pt x="1288607" y="659857"/>
                  </a:lnTo>
                  <a:lnTo>
                    <a:pt x="1288807" y="478578"/>
                  </a:lnTo>
                  <a:lnTo>
                    <a:pt x="1288816" y="435405"/>
                  </a:lnTo>
                  <a:lnTo>
                    <a:pt x="1288834" y="374321"/>
                  </a:lnTo>
                  <a:lnTo>
                    <a:pt x="1289286" y="619577"/>
                  </a:lnTo>
                  <a:lnTo>
                    <a:pt x="1289529" y="424938"/>
                  </a:lnTo>
                  <a:lnTo>
                    <a:pt x="1289538" y="443774"/>
                  </a:lnTo>
                  <a:lnTo>
                    <a:pt x="1289547" y="215209"/>
                  </a:lnTo>
                  <a:lnTo>
                    <a:pt x="1289664" y="616899"/>
                  </a:lnTo>
                  <a:lnTo>
                    <a:pt x="1290249" y="475817"/>
                  </a:lnTo>
                  <a:lnTo>
                    <a:pt x="1290257" y="437039"/>
                  </a:lnTo>
                  <a:lnTo>
                    <a:pt x="1290625" y="222281"/>
                  </a:lnTo>
                  <a:lnTo>
                    <a:pt x="1290884" y="549409"/>
                  </a:lnTo>
                  <a:lnTo>
                    <a:pt x="1290965" y="477043"/>
                  </a:lnTo>
                  <a:lnTo>
                    <a:pt x="1290974" y="414767"/>
                  </a:lnTo>
                  <a:lnTo>
                    <a:pt x="1291170" y="754046"/>
                  </a:lnTo>
                  <a:lnTo>
                    <a:pt x="1291652" y="377347"/>
                  </a:lnTo>
                  <a:lnTo>
                    <a:pt x="1291687" y="413261"/>
                  </a:lnTo>
                  <a:lnTo>
                    <a:pt x="1291696" y="222848"/>
                  </a:lnTo>
                  <a:lnTo>
                    <a:pt x="1292371" y="647238"/>
                  </a:lnTo>
                  <a:lnTo>
                    <a:pt x="1292406" y="451327"/>
                  </a:lnTo>
                  <a:lnTo>
                    <a:pt x="1292415" y="476457"/>
                  </a:lnTo>
                  <a:lnTo>
                    <a:pt x="1292760" y="230257"/>
                  </a:lnTo>
                  <a:lnTo>
                    <a:pt x="1293043" y="607131"/>
                  </a:lnTo>
                  <a:lnTo>
                    <a:pt x="1293131" y="424848"/>
                  </a:lnTo>
                  <a:lnTo>
                    <a:pt x="1293140" y="491239"/>
                  </a:lnTo>
                  <a:lnTo>
                    <a:pt x="1293616" y="640494"/>
                  </a:lnTo>
                  <a:lnTo>
                    <a:pt x="1293818" y="236439"/>
                  </a:lnTo>
                  <a:lnTo>
                    <a:pt x="1293853" y="449136"/>
                  </a:lnTo>
                  <a:lnTo>
                    <a:pt x="1293862" y="427343"/>
                  </a:lnTo>
                  <a:lnTo>
                    <a:pt x="1294169" y="600114"/>
                  </a:lnTo>
                  <a:lnTo>
                    <a:pt x="1294485" y="391578"/>
                  </a:lnTo>
                  <a:lnTo>
                    <a:pt x="1294572" y="504967"/>
                  </a:lnTo>
                  <a:lnTo>
                    <a:pt x="1294581" y="423047"/>
                  </a:lnTo>
                  <a:lnTo>
                    <a:pt x="1294870" y="237124"/>
                  </a:lnTo>
                  <a:lnTo>
                    <a:pt x="1295201" y="636116"/>
                  </a:lnTo>
                  <a:lnTo>
                    <a:pt x="1295288" y="546263"/>
                  </a:lnTo>
                  <a:lnTo>
                    <a:pt x="1295297" y="440377"/>
                  </a:lnTo>
                  <a:lnTo>
                    <a:pt x="1295775" y="620324"/>
                  </a:lnTo>
                  <a:lnTo>
                    <a:pt x="1295914" y="236893"/>
                  </a:lnTo>
                  <a:lnTo>
                    <a:pt x="1296010" y="409408"/>
                  </a:lnTo>
                  <a:lnTo>
                    <a:pt x="1296018" y="432630"/>
                  </a:lnTo>
                  <a:lnTo>
                    <a:pt x="1296044" y="388018"/>
                  </a:lnTo>
                  <a:lnTo>
                    <a:pt x="1296339" y="631738"/>
                  </a:lnTo>
                  <a:lnTo>
                    <a:pt x="1296728" y="491776"/>
                  </a:lnTo>
                  <a:lnTo>
                    <a:pt x="1296737" y="446483"/>
                  </a:lnTo>
                  <a:lnTo>
                    <a:pt x="1296953" y="246292"/>
                  </a:lnTo>
                  <a:lnTo>
                    <a:pt x="1297263" y="615153"/>
                  </a:lnTo>
                  <a:lnTo>
                    <a:pt x="1297453" y="418099"/>
                  </a:lnTo>
                  <a:lnTo>
                    <a:pt x="1297461" y="434034"/>
                  </a:lnTo>
                  <a:lnTo>
                    <a:pt x="1297719" y="645284"/>
                  </a:lnTo>
                  <a:lnTo>
                    <a:pt x="1297985" y="250120"/>
                  </a:lnTo>
                  <a:lnTo>
                    <a:pt x="1298174" y="547828"/>
                  </a:lnTo>
                  <a:lnTo>
                    <a:pt x="1298182" y="467001"/>
                  </a:lnTo>
                  <a:lnTo>
                    <a:pt x="1298328" y="631946"/>
                  </a:lnTo>
                  <a:lnTo>
                    <a:pt x="1298507" y="386322"/>
                  </a:lnTo>
                  <a:lnTo>
                    <a:pt x="1298892" y="395274"/>
                  </a:lnTo>
                  <a:lnTo>
                    <a:pt x="1298900" y="568387"/>
                  </a:lnTo>
                  <a:lnTo>
                    <a:pt x="1299011" y="253514"/>
                  </a:lnTo>
                  <a:lnTo>
                    <a:pt x="1299216" y="634113"/>
                  </a:lnTo>
                  <a:lnTo>
                    <a:pt x="1299615" y="435719"/>
                  </a:lnTo>
                  <a:lnTo>
                    <a:pt x="1299624" y="485527"/>
                  </a:lnTo>
                  <a:lnTo>
                    <a:pt x="1300031" y="266497"/>
                  </a:lnTo>
                  <a:lnTo>
                    <a:pt x="1300277" y="705702"/>
                  </a:lnTo>
                  <a:lnTo>
                    <a:pt x="1300336" y="551873"/>
                  </a:lnTo>
                  <a:lnTo>
                    <a:pt x="1300344" y="522873"/>
                  </a:lnTo>
                  <a:lnTo>
                    <a:pt x="1300952" y="619785"/>
                  </a:lnTo>
                  <a:lnTo>
                    <a:pt x="1301045" y="265569"/>
                  </a:lnTo>
                  <a:lnTo>
                    <a:pt x="1301053" y="462450"/>
                  </a:lnTo>
                  <a:lnTo>
                    <a:pt x="1301062" y="540578"/>
                  </a:lnTo>
                  <a:lnTo>
                    <a:pt x="1301432" y="725281"/>
                  </a:lnTo>
                  <a:lnTo>
                    <a:pt x="1301759" y="385999"/>
                  </a:lnTo>
                  <a:lnTo>
                    <a:pt x="1301776" y="487686"/>
                  </a:lnTo>
                  <a:lnTo>
                    <a:pt x="1301785" y="475357"/>
                  </a:lnTo>
                  <a:lnTo>
                    <a:pt x="1302053" y="267992"/>
                  </a:lnTo>
                  <a:lnTo>
                    <a:pt x="1302128" y="591742"/>
                  </a:lnTo>
                  <a:lnTo>
                    <a:pt x="1302496" y="536396"/>
                  </a:lnTo>
                  <a:lnTo>
                    <a:pt x="1302504" y="467749"/>
                  </a:lnTo>
                  <a:lnTo>
                    <a:pt x="1302963" y="667433"/>
                  </a:lnTo>
                  <a:lnTo>
                    <a:pt x="1303055" y="275091"/>
                  </a:lnTo>
                  <a:lnTo>
                    <a:pt x="1303213" y="554914"/>
                  </a:lnTo>
                  <a:lnTo>
                    <a:pt x="1303221" y="537334"/>
                  </a:lnTo>
                  <a:lnTo>
                    <a:pt x="1303446" y="380550"/>
                  </a:lnTo>
                  <a:lnTo>
                    <a:pt x="1303728" y="696941"/>
                  </a:lnTo>
                  <a:lnTo>
                    <a:pt x="1303935" y="647650"/>
                  </a:lnTo>
                  <a:lnTo>
                    <a:pt x="1303943" y="535203"/>
                  </a:lnTo>
                  <a:lnTo>
                    <a:pt x="1304051" y="282982"/>
                  </a:lnTo>
                  <a:lnTo>
                    <a:pt x="1304382" y="717310"/>
                  </a:lnTo>
                  <a:lnTo>
                    <a:pt x="1304654" y="426155"/>
                  </a:lnTo>
                  <a:lnTo>
                    <a:pt x="1304662" y="441954"/>
                  </a:lnTo>
                  <a:lnTo>
                    <a:pt x="1305008" y="827418"/>
                  </a:lnTo>
                  <a:lnTo>
                    <a:pt x="1305041" y="300368"/>
                  </a:lnTo>
                  <a:lnTo>
                    <a:pt x="1305378" y="475445"/>
                  </a:lnTo>
                  <a:lnTo>
                    <a:pt x="1305386" y="495744"/>
                  </a:lnTo>
                  <a:lnTo>
                    <a:pt x="1305854" y="642300"/>
                  </a:lnTo>
                  <a:lnTo>
                    <a:pt x="1306026" y="306504"/>
                  </a:lnTo>
                  <a:lnTo>
                    <a:pt x="1306091" y="442465"/>
                  </a:lnTo>
                  <a:lnTo>
                    <a:pt x="1306099" y="635467"/>
                  </a:lnTo>
                  <a:lnTo>
                    <a:pt x="1306296" y="807715"/>
                  </a:lnTo>
                  <a:lnTo>
                    <a:pt x="1306769" y="411320"/>
                  </a:lnTo>
                  <a:lnTo>
                    <a:pt x="1306818" y="641054"/>
                  </a:lnTo>
                  <a:lnTo>
                    <a:pt x="1306826" y="424644"/>
                  </a:lnTo>
                  <a:lnTo>
                    <a:pt x="1307005" y="306966"/>
                  </a:lnTo>
                  <a:lnTo>
                    <a:pt x="1307460" y="617930"/>
                  </a:lnTo>
                  <a:lnTo>
                    <a:pt x="1307533" y="458515"/>
                  </a:lnTo>
                  <a:lnTo>
                    <a:pt x="1307541" y="503170"/>
                  </a:lnTo>
                  <a:lnTo>
                    <a:pt x="1307679" y="639645"/>
                  </a:lnTo>
                  <a:lnTo>
                    <a:pt x="1307978" y="310636"/>
                  </a:lnTo>
                  <a:lnTo>
                    <a:pt x="1308253" y="434683"/>
                  </a:lnTo>
                  <a:lnTo>
                    <a:pt x="1308261" y="556005"/>
                  </a:lnTo>
                  <a:lnTo>
                    <a:pt x="1308463" y="671138"/>
                  </a:lnTo>
                  <a:lnTo>
                    <a:pt x="1308946" y="319591"/>
                  </a:lnTo>
                  <a:lnTo>
                    <a:pt x="1308978" y="607951"/>
                  </a:lnTo>
                  <a:lnTo>
                    <a:pt x="1308986" y="572904"/>
                  </a:lnTo>
                  <a:lnTo>
                    <a:pt x="1309260" y="410098"/>
                  </a:lnTo>
                  <a:lnTo>
                    <a:pt x="1309388" y="619388"/>
                  </a:lnTo>
                  <a:lnTo>
                    <a:pt x="1309700" y="490666"/>
                  </a:lnTo>
                  <a:lnTo>
                    <a:pt x="1309709" y="419242"/>
                  </a:lnTo>
                  <a:lnTo>
                    <a:pt x="1309908" y="315183"/>
                  </a:lnTo>
                  <a:lnTo>
                    <a:pt x="1310268" y="671861"/>
                  </a:lnTo>
                  <a:lnTo>
                    <a:pt x="1310420" y="495283"/>
                  </a:lnTo>
                  <a:lnTo>
                    <a:pt x="1310428" y="419613"/>
                  </a:lnTo>
                  <a:lnTo>
                    <a:pt x="1310563" y="656295"/>
                  </a:lnTo>
                  <a:lnTo>
                    <a:pt x="1310866" y="308211"/>
                  </a:lnTo>
                  <a:lnTo>
                    <a:pt x="1311136" y="473049"/>
                  </a:lnTo>
                  <a:lnTo>
                    <a:pt x="1311144" y="464306"/>
                  </a:lnTo>
                  <a:lnTo>
                    <a:pt x="1311722" y="618543"/>
                  </a:lnTo>
                  <a:lnTo>
                    <a:pt x="1311817" y="305164"/>
                  </a:lnTo>
                  <a:lnTo>
                    <a:pt x="1311857" y="501046"/>
                  </a:lnTo>
                  <a:lnTo>
                    <a:pt x="1311865" y="504906"/>
                  </a:lnTo>
                  <a:lnTo>
                    <a:pt x="1312370" y="400724"/>
                  </a:lnTo>
                  <a:lnTo>
                    <a:pt x="1312551" y="707609"/>
                  </a:lnTo>
                  <a:lnTo>
                    <a:pt x="1312575" y="445264"/>
                  </a:lnTo>
                  <a:lnTo>
                    <a:pt x="1312583" y="481307"/>
                  </a:lnTo>
                  <a:lnTo>
                    <a:pt x="1312764" y="307024"/>
                  </a:lnTo>
                  <a:lnTo>
                    <a:pt x="1312874" y="703481"/>
                  </a:lnTo>
                  <a:lnTo>
                    <a:pt x="1313298" y="549273"/>
                  </a:lnTo>
                  <a:lnTo>
                    <a:pt x="1313306" y="467047"/>
                  </a:lnTo>
                  <a:lnTo>
                    <a:pt x="1313705" y="305550"/>
                  </a:lnTo>
                  <a:lnTo>
                    <a:pt x="1313861" y="662604"/>
                  </a:lnTo>
                  <a:lnTo>
                    <a:pt x="1314018" y="475620"/>
                  </a:lnTo>
                  <a:lnTo>
                    <a:pt x="1314025" y="440747"/>
                  </a:lnTo>
                  <a:lnTo>
                    <a:pt x="1314111" y="673079"/>
                  </a:lnTo>
                  <a:lnTo>
                    <a:pt x="1314641" y="303633"/>
                  </a:lnTo>
                  <a:lnTo>
                    <a:pt x="1314742" y="487689"/>
                  </a:lnTo>
                  <a:lnTo>
                    <a:pt x="1314750" y="456880"/>
                  </a:lnTo>
                  <a:lnTo>
                    <a:pt x="1315069" y="636840"/>
                  </a:lnTo>
                  <a:lnTo>
                    <a:pt x="1315224" y="421781"/>
                  </a:lnTo>
                  <a:lnTo>
                    <a:pt x="1315456" y="469590"/>
                  </a:lnTo>
                  <a:lnTo>
                    <a:pt x="1315464" y="452996"/>
                  </a:lnTo>
                  <a:lnTo>
                    <a:pt x="1315572" y="306510"/>
                  </a:lnTo>
                  <a:lnTo>
                    <a:pt x="1315935" y="614198"/>
                  </a:lnTo>
                  <a:lnTo>
                    <a:pt x="1316182" y="491821"/>
                  </a:lnTo>
                  <a:lnTo>
                    <a:pt x="1316190" y="475362"/>
                  </a:lnTo>
                  <a:lnTo>
                    <a:pt x="1316498" y="298175"/>
                  </a:lnTo>
                  <a:lnTo>
                    <a:pt x="1316790" y="778668"/>
                  </a:lnTo>
                  <a:lnTo>
                    <a:pt x="1316898" y="480272"/>
                  </a:lnTo>
                  <a:lnTo>
                    <a:pt x="1316905" y="556517"/>
                  </a:lnTo>
                  <a:lnTo>
                    <a:pt x="1316921" y="639645"/>
                  </a:lnTo>
                  <a:lnTo>
                    <a:pt x="1317419" y="285018"/>
                  </a:lnTo>
                  <a:lnTo>
                    <a:pt x="1317618" y="486628"/>
                  </a:lnTo>
                  <a:lnTo>
                    <a:pt x="1317625" y="467329"/>
                  </a:lnTo>
                  <a:lnTo>
                    <a:pt x="1318266" y="625296"/>
                  </a:lnTo>
                  <a:lnTo>
                    <a:pt x="1318335" y="288349"/>
                  </a:lnTo>
                  <a:lnTo>
                    <a:pt x="1318343" y="486982"/>
                  </a:lnTo>
                  <a:lnTo>
                    <a:pt x="1318350" y="513846"/>
                  </a:lnTo>
                  <a:lnTo>
                    <a:pt x="1318692" y="754816"/>
                  </a:lnTo>
                  <a:lnTo>
                    <a:pt x="1319026" y="424739"/>
                  </a:lnTo>
                  <a:lnTo>
                    <a:pt x="1319064" y="458299"/>
                  </a:lnTo>
                  <a:lnTo>
                    <a:pt x="1319072" y="479922"/>
                  </a:lnTo>
                  <a:lnTo>
                    <a:pt x="1319246" y="295086"/>
                  </a:lnTo>
                  <a:lnTo>
                    <a:pt x="1319662" y="680557"/>
                  </a:lnTo>
                  <a:lnTo>
                    <a:pt x="1319783" y="463882"/>
                  </a:lnTo>
                  <a:lnTo>
                    <a:pt x="1319790" y="572135"/>
                  </a:lnTo>
                  <a:lnTo>
                    <a:pt x="1320152" y="299647"/>
                  </a:lnTo>
                  <a:lnTo>
                    <a:pt x="1320484" y="645500"/>
                  </a:lnTo>
                  <a:lnTo>
                    <a:pt x="1320499" y="529887"/>
                  </a:lnTo>
                  <a:lnTo>
                    <a:pt x="1320506" y="456082"/>
                  </a:lnTo>
                  <a:lnTo>
                    <a:pt x="1320746" y="714584"/>
                  </a:lnTo>
                  <a:lnTo>
                    <a:pt x="1321054" y="291029"/>
                  </a:lnTo>
                  <a:lnTo>
                    <a:pt x="1321219" y="525050"/>
                  </a:lnTo>
                  <a:lnTo>
                    <a:pt x="1321226" y="567433"/>
                  </a:lnTo>
                  <a:lnTo>
                    <a:pt x="1321465" y="675404"/>
                  </a:lnTo>
                  <a:lnTo>
                    <a:pt x="1321742" y="418783"/>
                  </a:lnTo>
                  <a:lnTo>
                    <a:pt x="1321943" y="544336"/>
                  </a:lnTo>
                  <a:lnTo>
                    <a:pt x="1321951" y="294719"/>
                  </a:lnTo>
                  <a:lnTo>
                    <a:pt x="1322010" y="662189"/>
                  </a:lnTo>
                  <a:lnTo>
                    <a:pt x="1322665" y="503122"/>
                  </a:lnTo>
                  <a:lnTo>
                    <a:pt x="1322672" y="523319"/>
                  </a:lnTo>
                  <a:lnTo>
                    <a:pt x="1322828" y="644599"/>
                  </a:lnTo>
                  <a:lnTo>
                    <a:pt x="1322843" y="285109"/>
                  </a:lnTo>
                  <a:lnTo>
                    <a:pt x="1323383" y="545811"/>
                  </a:lnTo>
                  <a:lnTo>
                    <a:pt x="1323391" y="467561"/>
                  </a:lnTo>
                  <a:lnTo>
                    <a:pt x="1323642" y="746659"/>
                  </a:lnTo>
                  <a:lnTo>
                    <a:pt x="1323730" y="295066"/>
                  </a:lnTo>
                  <a:lnTo>
                    <a:pt x="1324106" y="475217"/>
                  </a:lnTo>
                  <a:lnTo>
                    <a:pt x="1324113" y="542095"/>
                  </a:lnTo>
                  <a:lnTo>
                    <a:pt x="1324613" y="288046"/>
                  </a:lnTo>
                  <a:lnTo>
                    <a:pt x="1324650" y="671728"/>
                  </a:lnTo>
                  <a:lnTo>
                    <a:pt x="1324826" y="448798"/>
                  </a:lnTo>
                  <a:lnTo>
                    <a:pt x="1324833" y="488230"/>
                  </a:lnTo>
                  <a:lnTo>
                    <a:pt x="1325141" y="638023"/>
                  </a:lnTo>
                  <a:lnTo>
                    <a:pt x="1325491" y="291893"/>
                  </a:lnTo>
                  <a:lnTo>
                    <a:pt x="1325543" y="482852"/>
                  </a:lnTo>
                  <a:lnTo>
                    <a:pt x="1325550" y="576981"/>
                  </a:lnTo>
                  <a:lnTo>
                    <a:pt x="1325564" y="420342"/>
                  </a:lnTo>
                  <a:lnTo>
                    <a:pt x="1326038" y="762295"/>
                  </a:lnTo>
                  <a:lnTo>
                    <a:pt x="1326264" y="443940"/>
                  </a:lnTo>
                  <a:lnTo>
                    <a:pt x="1326271" y="666778"/>
                  </a:lnTo>
                  <a:lnTo>
                    <a:pt x="1326365" y="295366"/>
                  </a:lnTo>
                  <a:lnTo>
                    <a:pt x="1326982" y="416307"/>
                  </a:lnTo>
                  <a:lnTo>
                    <a:pt x="1326989" y="423349"/>
                  </a:lnTo>
                  <a:lnTo>
                    <a:pt x="1327235" y="292111"/>
                  </a:lnTo>
                  <a:lnTo>
                    <a:pt x="1327459" y="672346"/>
                  </a:lnTo>
                  <a:lnTo>
                    <a:pt x="1327704" y="470986"/>
                  </a:lnTo>
                  <a:lnTo>
                    <a:pt x="1327711" y="502495"/>
                  </a:lnTo>
                  <a:lnTo>
                    <a:pt x="1327862" y="741340"/>
                  </a:lnTo>
                  <a:lnTo>
                    <a:pt x="1328100" y="298442"/>
                  </a:lnTo>
                  <a:lnTo>
                    <a:pt x="1328423" y="554748"/>
                  </a:lnTo>
                  <a:lnTo>
                    <a:pt x="1328430" y="507716"/>
                  </a:lnTo>
                  <a:lnTo>
                    <a:pt x="1328896" y="788423"/>
                  </a:lnTo>
                  <a:lnTo>
                    <a:pt x="1328960" y="298348"/>
                  </a:lnTo>
                  <a:lnTo>
                    <a:pt x="1329146" y="492148"/>
                  </a:lnTo>
                  <a:lnTo>
                    <a:pt x="1329153" y="463172"/>
                  </a:lnTo>
                  <a:lnTo>
                    <a:pt x="1329653" y="655892"/>
                  </a:lnTo>
                  <a:lnTo>
                    <a:pt x="1329817" y="300604"/>
                  </a:lnTo>
                  <a:lnTo>
                    <a:pt x="1329866" y="642373"/>
                  </a:lnTo>
                  <a:lnTo>
                    <a:pt x="1329874" y="505145"/>
                  </a:lnTo>
                  <a:lnTo>
                    <a:pt x="1329952" y="734872"/>
                  </a:lnTo>
                  <a:lnTo>
                    <a:pt x="1329980" y="428284"/>
                  </a:lnTo>
                  <a:lnTo>
                    <a:pt x="1330584" y="487928"/>
                  </a:lnTo>
                  <a:lnTo>
                    <a:pt x="1330591" y="491090"/>
                  </a:lnTo>
                  <a:lnTo>
                    <a:pt x="1330669" y="314007"/>
                  </a:lnTo>
                  <a:lnTo>
                    <a:pt x="1331234" y="731913"/>
                  </a:lnTo>
                  <a:lnTo>
                    <a:pt x="1331305" y="668541"/>
                  </a:lnTo>
                  <a:lnTo>
                    <a:pt x="1331312" y="469794"/>
                  </a:lnTo>
                  <a:lnTo>
                    <a:pt x="1331516" y="315489"/>
                  </a:lnTo>
                  <a:lnTo>
                    <a:pt x="1331988" y="807940"/>
                  </a:lnTo>
                  <a:lnTo>
                    <a:pt x="1332030" y="505208"/>
                  </a:lnTo>
                  <a:lnTo>
                    <a:pt x="1332037" y="499520"/>
                  </a:lnTo>
                  <a:lnTo>
                    <a:pt x="1332135" y="747509"/>
                  </a:lnTo>
                  <a:lnTo>
                    <a:pt x="1332360" y="312985"/>
                  </a:lnTo>
                  <a:lnTo>
                    <a:pt x="1332745" y="449972"/>
                  </a:lnTo>
                  <a:lnTo>
                    <a:pt x="1332752" y="604361"/>
                  </a:lnTo>
                  <a:lnTo>
                    <a:pt x="1332941" y="626849"/>
                  </a:lnTo>
                  <a:lnTo>
                    <a:pt x="1333200" y="312538"/>
                  </a:lnTo>
                  <a:lnTo>
                    <a:pt x="1333465" y="474443"/>
                  </a:lnTo>
                  <a:lnTo>
                    <a:pt x="1333471" y="491599"/>
                  </a:lnTo>
                  <a:lnTo>
                    <a:pt x="1333715" y="703281"/>
                  </a:lnTo>
                  <a:lnTo>
                    <a:pt x="1334035" y="320801"/>
                  </a:lnTo>
                  <a:lnTo>
                    <a:pt x="1334188" y="521469"/>
                  </a:lnTo>
                  <a:lnTo>
                    <a:pt x="1334195" y="536712"/>
                  </a:lnTo>
                  <a:lnTo>
                    <a:pt x="1334465" y="697595"/>
                  </a:lnTo>
                  <a:lnTo>
                    <a:pt x="1334866" y="331459"/>
                  </a:lnTo>
                  <a:lnTo>
                    <a:pt x="1334908" y="581953"/>
                  </a:lnTo>
                  <a:lnTo>
                    <a:pt x="1334915" y="506722"/>
                  </a:lnTo>
                  <a:lnTo>
                    <a:pt x="1335004" y="669345"/>
                  </a:lnTo>
                  <a:lnTo>
                    <a:pt x="1335363" y="434815"/>
                  </a:lnTo>
                  <a:lnTo>
                    <a:pt x="1335632" y="547104"/>
                  </a:lnTo>
                  <a:lnTo>
                    <a:pt x="1335639" y="560299"/>
                  </a:lnTo>
                  <a:lnTo>
                    <a:pt x="1335693" y="338600"/>
                  </a:lnTo>
                  <a:lnTo>
                    <a:pt x="1335968" y="730354"/>
                  </a:lnTo>
                  <a:lnTo>
                    <a:pt x="1336346" y="625015"/>
                  </a:lnTo>
                  <a:lnTo>
                    <a:pt x="1336353" y="514903"/>
                  </a:lnTo>
                  <a:lnTo>
                    <a:pt x="1336517" y="360454"/>
                  </a:lnTo>
                  <a:lnTo>
                    <a:pt x="1337064" y="677847"/>
                  </a:lnTo>
                  <a:lnTo>
                    <a:pt x="1337070" y="605286"/>
                  </a:lnTo>
                  <a:lnTo>
                    <a:pt x="1337077" y="504806"/>
                  </a:lnTo>
                  <a:lnTo>
                    <a:pt x="1337336" y="372210"/>
                  </a:lnTo>
                  <a:lnTo>
                    <a:pt x="1337357" y="684539"/>
                  </a:lnTo>
                  <a:lnTo>
                    <a:pt x="1337792" y="492161"/>
                  </a:lnTo>
                  <a:lnTo>
                    <a:pt x="1337799" y="464151"/>
                  </a:lnTo>
                  <a:lnTo>
                    <a:pt x="1337914" y="661387"/>
                  </a:lnTo>
                  <a:lnTo>
                    <a:pt x="1337948" y="445749"/>
                  </a:lnTo>
                  <a:lnTo>
                    <a:pt x="1338510" y="482944"/>
                  </a:lnTo>
                  <a:lnTo>
                    <a:pt x="1338517" y="489790"/>
                  </a:lnTo>
                  <a:lnTo>
                    <a:pt x="1338835" y="726800"/>
                  </a:lnTo>
                  <a:lnTo>
                    <a:pt x="1338963" y="368468"/>
                  </a:lnTo>
                  <a:lnTo>
                    <a:pt x="1339233" y="483304"/>
                  </a:lnTo>
                  <a:lnTo>
                    <a:pt x="1339240" y="677825"/>
                  </a:lnTo>
                  <a:lnTo>
                    <a:pt x="1339287" y="744113"/>
                  </a:lnTo>
                  <a:lnTo>
                    <a:pt x="1339771" y="357317"/>
                  </a:lnTo>
                  <a:lnTo>
                    <a:pt x="1339952" y="556580"/>
                  </a:lnTo>
                  <a:lnTo>
                    <a:pt x="1339959" y="521297"/>
                  </a:lnTo>
                  <a:lnTo>
                    <a:pt x="1340287" y="775159"/>
                  </a:lnTo>
                  <a:lnTo>
                    <a:pt x="1340575" y="364360"/>
                  </a:lnTo>
                  <a:lnTo>
                    <a:pt x="1340668" y="518327"/>
                  </a:lnTo>
                  <a:lnTo>
                    <a:pt x="1340675" y="560432"/>
                  </a:lnTo>
                  <a:lnTo>
                    <a:pt x="1341322" y="736370"/>
                  </a:lnTo>
                  <a:lnTo>
                    <a:pt x="1341375" y="345385"/>
                  </a:lnTo>
                  <a:lnTo>
                    <a:pt x="1341388" y="591116"/>
                  </a:lnTo>
                  <a:lnTo>
                    <a:pt x="1341395" y="453792"/>
                  </a:lnTo>
                  <a:lnTo>
                    <a:pt x="1341535" y="446387"/>
                  </a:lnTo>
                  <a:lnTo>
                    <a:pt x="1341574" y="694414"/>
                  </a:lnTo>
                  <a:lnTo>
                    <a:pt x="1342112" y="541446"/>
                  </a:lnTo>
                  <a:lnTo>
                    <a:pt x="1342119" y="523419"/>
                  </a:lnTo>
                  <a:lnTo>
                    <a:pt x="1342171" y="350285"/>
                  </a:lnTo>
                  <a:lnTo>
                    <a:pt x="1342423" y="717141"/>
                  </a:lnTo>
                  <a:lnTo>
                    <a:pt x="1342832" y="524076"/>
                  </a:lnTo>
                  <a:lnTo>
                    <a:pt x="1342839" y="510927"/>
                  </a:lnTo>
                  <a:lnTo>
                    <a:pt x="1342964" y="333332"/>
                  </a:lnTo>
                  <a:lnTo>
                    <a:pt x="1343254" y="680320"/>
                  </a:lnTo>
                  <a:lnTo>
                    <a:pt x="1343550" y="471251"/>
                  </a:lnTo>
                  <a:lnTo>
                    <a:pt x="1343556" y="514512"/>
                  </a:lnTo>
                  <a:lnTo>
                    <a:pt x="1343688" y="793546"/>
                  </a:lnTo>
                  <a:lnTo>
                    <a:pt x="1343753" y="345833"/>
                  </a:lnTo>
                  <a:lnTo>
                    <a:pt x="1344271" y="488284"/>
                  </a:lnTo>
                  <a:lnTo>
                    <a:pt x="1344277" y="490267"/>
                  </a:lnTo>
                  <a:lnTo>
                    <a:pt x="1344539" y="337886"/>
                  </a:lnTo>
                  <a:lnTo>
                    <a:pt x="1344617" y="668754"/>
                  </a:lnTo>
                  <a:lnTo>
                    <a:pt x="1344995" y="527916"/>
                  </a:lnTo>
                  <a:lnTo>
                    <a:pt x="1345002" y="590970"/>
                  </a:lnTo>
                  <a:lnTo>
                    <a:pt x="1345321" y="321611"/>
                  </a:lnTo>
                  <a:lnTo>
                    <a:pt x="1345327" y="704834"/>
                  </a:lnTo>
                  <a:lnTo>
                    <a:pt x="1345710" y="631052"/>
                  </a:lnTo>
                  <a:lnTo>
                    <a:pt x="1345717" y="483573"/>
                  </a:lnTo>
                  <a:lnTo>
                    <a:pt x="1345982" y="698034"/>
                  </a:lnTo>
                  <a:lnTo>
                    <a:pt x="1346099" y="336880"/>
                  </a:lnTo>
                  <a:lnTo>
                    <a:pt x="1346435" y="496308"/>
                  </a:lnTo>
                  <a:lnTo>
                    <a:pt x="1346441" y="497292"/>
                  </a:lnTo>
                  <a:lnTo>
                    <a:pt x="1346545" y="775423"/>
                  </a:lnTo>
                  <a:lnTo>
                    <a:pt x="1346874" y="321537"/>
                  </a:lnTo>
                  <a:lnTo>
                    <a:pt x="1347157" y="563460"/>
                  </a:lnTo>
                  <a:lnTo>
                    <a:pt x="1347163" y="579650"/>
                  </a:lnTo>
                  <a:lnTo>
                    <a:pt x="1347645" y="322299"/>
                  </a:lnTo>
                  <a:lnTo>
                    <a:pt x="1347812" y="704509"/>
                  </a:lnTo>
                  <a:lnTo>
                    <a:pt x="1347876" y="513459"/>
                  </a:lnTo>
                  <a:lnTo>
                    <a:pt x="1347882" y="521623"/>
                  </a:lnTo>
                  <a:lnTo>
                    <a:pt x="1348413" y="335630"/>
                  </a:lnTo>
                  <a:lnTo>
                    <a:pt x="1348502" y="743966"/>
                  </a:lnTo>
                  <a:lnTo>
                    <a:pt x="1348591" y="492285"/>
                  </a:lnTo>
                  <a:lnTo>
                    <a:pt x="1348598" y="480074"/>
                  </a:lnTo>
                  <a:lnTo>
                    <a:pt x="1348764" y="730964"/>
                  </a:lnTo>
                  <a:lnTo>
                    <a:pt x="1349177" y="335912"/>
                  </a:lnTo>
                  <a:lnTo>
                    <a:pt x="1349317" y="486971"/>
                  </a:lnTo>
                  <a:lnTo>
                    <a:pt x="1349323" y="627498"/>
                  </a:lnTo>
                  <a:lnTo>
                    <a:pt x="1349900" y="667403"/>
                  </a:lnTo>
                  <a:lnTo>
                    <a:pt x="1349938" y="351322"/>
                  </a:lnTo>
                  <a:lnTo>
                    <a:pt x="1350033" y="572007"/>
                  </a:lnTo>
                  <a:lnTo>
                    <a:pt x="1350039" y="491212"/>
                  </a:lnTo>
                  <a:lnTo>
                    <a:pt x="1350576" y="716944"/>
                  </a:lnTo>
                  <a:lnTo>
                    <a:pt x="1350696" y="347028"/>
                  </a:lnTo>
                  <a:lnTo>
                    <a:pt x="1350752" y="480570"/>
                  </a:lnTo>
                  <a:lnTo>
                    <a:pt x="1350759" y="511885"/>
                  </a:lnTo>
                  <a:lnTo>
                    <a:pt x="1351412" y="701191"/>
                  </a:lnTo>
                  <a:lnTo>
                    <a:pt x="1351450" y="349188"/>
                  </a:lnTo>
                  <a:lnTo>
                    <a:pt x="1351475" y="481197"/>
                  </a:lnTo>
                  <a:lnTo>
                    <a:pt x="1351481" y="489668"/>
                  </a:lnTo>
                  <a:lnTo>
                    <a:pt x="1351588" y="745529"/>
                  </a:lnTo>
                  <a:lnTo>
                    <a:pt x="1351932" y="460451"/>
                  </a:lnTo>
                  <a:lnTo>
                    <a:pt x="1352194" y="568570"/>
                  </a:lnTo>
                  <a:lnTo>
                    <a:pt x="1352201" y="351690"/>
                  </a:lnTo>
                  <a:lnTo>
                    <a:pt x="1352631" y="704239"/>
                  </a:lnTo>
                  <a:lnTo>
                    <a:pt x="1352917" y="528898"/>
                  </a:lnTo>
                  <a:lnTo>
                    <a:pt x="1352923" y="486696"/>
                  </a:lnTo>
                  <a:lnTo>
                    <a:pt x="1352948" y="345125"/>
                  </a:lnTo>
                  <a:lnTo>
                    <a:pt x="1353135" y="681185"/>
                  </a:lnTo>
                  <a:lnTo>
                    <a:pt x="1353637" y="608500"/>
                  </a:lnTo>
                  <a:lnTo>
                    <a:pt x="1353643" y="510222"/>
                  </a:lnTo>
                  <a:lnTo>
                    <a:pt x="1353693" y="359975"/>
                  </a:lnTo>
                  <a:lnTo>
                    <a:pt x="1353959" y="684992"/>
                  </a:lnTo>
                  <a:lnTo>
                    <a:pt x="1354360" y="638057"/>
                  </a:lnTo>
                  <a:lnTo>
                    <a:pt x="1354366" y="509594"/>
                  </a:lnTo>
                  <a:lnTo>
                    <a:pt x="1354434" y="351596"/>
                  </a:lnTo>
                  <a:lnTo>
                    <a:pt x="1354908" y="708276"/>
                  </a:lnTo>
                  <a:lnTo>
                    <a:pt x="1355080" y="557350"/>
                  </a:lnTo>
                  <a:lnTo>
                    <a:pt x="1355086" y="501435"/>
                  </a:lnTo>
                  <a:lnTo>
                    <a:pt x="1355172" y="364987"/>
                  </a:lnTo>
                  <a:lnTo>
                    <a:pt x="1355558" y="752909"/>
                  </a:lnTo>
                  <a:lnTo>
                    <a:pt x="1355797" y="522392"/>
                  </a:lnTo>
                  <a:lnTo>
                    <a:pt x="1355803" y="492679"/>
                  </a:lnTo>
                  <a:lnTo>
                    <a:pt x="1355815" y="652277"/>
                  </a:lnTo>
                  <a:lnTo>
                    <a:pt x="1355907" y="362621"/>
                  </a:lnTo>
                  <a:lnTo>
                    <a:pt x="1356517" y="475589"/>
                  </a:lnTo>
                  <a:lnTo>
                    <a:pt x="1356523" y="608565"/>
                  </a:lnTo>
                  <a:lnTo>
                    <a:pt x="1356638" y="372950"/>
                  </a:lnTo>
                  <a:lnTo>
                    <a:pt x="1356772" y="750929"/>
                  </a:lnTo>
                  <a:lnTo>
                    <a:pt x="1357239" y="488009"/>
                  </a:lnTo>
                  <a:lnTo>
                    <a:pt x="1357246" y="542632"/>
                  </a:lnTo>
                  <a:lnTo>
                    <a:pt x="1357367" y="360592"/>
                  </a:lnTo>
                  <a:lnTo>
                    <a:pt x="1357615" y="709714"/>
                  </a:lnTo>
                  <a:lnTo>
                    <a:pt x="1357959" y="606621"/>
                  </a:lnTo>
                  <a:lnTo>
                    <a:pt x="1357965" y="554539"/>
                  </a:lnTo>
                  <a:lnTo>
                    <a:pt x="1358092" y="369904"/>
                  </a:lnTo>
                  <a:lnTo>
                    <a:pt x="1358478" y="704685"/>
                  </a:lnTo>
                  <a:lnTo>
                    <a:pt x="1358676" y="533983"/>
                  </a:lnTo>
                  <a:lnTo>
                    <a:pt x="1358682" y="504155"/>
                  </a:lnTo>
                  <a:lnTo>
                    <a:pt x="1358742" y="671428"/>
                  </a:lnTo>
                  <a:lnTo>
                    <a:pt x="1358815" y="365051"/>
                  </a:lnTo>
                  <a:lnTo>
                    <a:pt x="1359396" y="521709"/>
                  </a:lnTo>
                  <a:lnTo>
                    <a:pt x="1359402" y="569184"/>
                  </a:lnTo>
                  <a:lnTo>
                    <a:pt x="1359534" y="397642"/>
                  </a:lnTo>
                  <a:lnTo>
                    <a:pt x="1359683" y="676258"/>
                  </a:lnTo>
                  <a:lnTo>
                    <a:pt x="1360119" y="532691"/>
                  </a:lnTo>
                  <a:lnTo>
                    <a:pt x="1360125" y="521811"/>
                  </a:lnTo>
                  <a:lnTo>
                    <a:pt x="1360173" y="771564"/>
                  </a:lnTo>
                  <a:lnTo>
                    <a:pt x="1360250" y="394781"/>
                  </a:lnTo>
                  <a:lnTo>
                    <a:pt x="1360839" y="522334"/>
                  </a:lnTo>
                  <a:lnTo>
                    <a:pt x="1360845" y="520836"/>
                  </a:lnTo>
                  <a:lnTo>
                    <a:pt x="1360963" y="390473"/>
                  </a:lnTo>
                  <a:lnTo>
                    <a:pt x="1361082" y="719618"/>
                  </a:lnTo>
                  <a:lnTo>
                    <a:pt x="1361562" y="673380"/>
                  </a:lnTo>
                  <a:lnTo>
                    <a:pt x="1361567" y="568388"/>
                  </a:lnTo>
                  <a:lnTo>
                    <a:pt x="1361674" y="386839"/>
                  </a:lnTo>
                  <a:lnTo>
                    <a:pt x="1361916" y="754554"/>
                  </a:lnTo>
                  <a:lnTo>
                    <a:pt x="1362281" y="561129"/>
                  </a:lnTo>
                  <a:lnTo>
                    <a:pt x="1362287" y="542352"/>
                  </a:lnTo>
                  <a:lnTo>
                    <a:pt x="1362381" y="397627"/>
                  </a:lnTo>
                  <a:lnTo>
                    <a:pt x="1362434" y="689977"/>
                  </a:lnTo>
                  <a:lnTo>
                    <a:pt x="1363004" y="492225"/>
                  </a:lnTo>
                  <a:lnTo>
                    <a:pt x="1363009" y="601451"/>
                  </a:lnTo>
                  <a:lnTo>
                    <a:pt x="1363086" y="374086"/>
                  </a:lnTo>
                  <a:lnTo>
                    <a:pt x="1363302" y="716407"/>
                  </a:lnTo>
                  <a:lnTo>
                    <a:pt x="1363723" y="486731"/>
                  </a:lnTo>
                  <a:lnTo>
                    <a:pt x="1363729" y="599183"/>
                  </a:lnTo>
                  <a:lnTo>
                    <a:pt x="1363787" y="383302"/>
                  </a:lnTo>
                  <a:lnTo>
                    <a:pt x="1363793" y="730725"/>
                  </a:lnTo>
                  <a:lnTo>
                    <a:pt x="1364439" y="538746"/>
                  </a:lnTo>
                  <a:lnTo>
                    <a:pt x="1364445" y="587544"/>
                  </a:lnTo>
                  <a:lnTo>
                    <a:pt x="1364474" y="704181"/>
                  </a:lnTo>
                  <a:lnTo>
                    <a:pt x="1364486" y="377022"/>
                  </a:lnTo>
                  <a:lnTo>
                    <a:pt x="1365165" y="547115"/>
                  </a:lnTo>
                  <a:lnTo>
                    <a:pt x="1365170" y="574542"/>
                  </a:lnTo>
                  <a:lnTo>
                    <a:pt x="1365182" y="367144"/>
                  </a:lnTo>
                  <a:lnTo>
                    <a:pt x="1365500" y="870802"/>
                  </a:lnTo>
                  <a:lnTo>
                    <a:pt x="1365881" y="603324"/>
                  </a:lnTo>
                  <a:lnTo>
                    <a:pt x="1365886" y="578515"/>
                  </a:lnTo>
                  <a:lnTo>
                    <a:pt x="1365984" y="712579"/>
                  </a:lnTo>
                  <a:lnTo>
                    <a:pt x="1366565" y="364936"/>
                  </a:lnTo>
                  <a:lnTo>
                    <a:pt x="1366605" y="589142"/>
                  </a:lnTo>
                  <a:lnTo>
                    <a:pt x="1366611" y="545022"/>
                  </a:lnTo>
                  <a:lnTo>
                    <a:pt x="1367098" y="705817"/>
                  </a:lnTo>
                  <a:lnTo>
                    <a:pt x="1367252" y="362103"/>
                  </a:lnTo>
                  <a:lnTo>
                    <a:pt x="1367321" y="514169"/>
                  </a:lnTo>
                  <a:lnTo>
                    <a:pt x="1367327" y="491166"/>
                  </a:lnTo>
                  <a:lnTo>
                    <a:pt x="1367481" y="727149"/>
                  </a:lnTo>
                  <a:lnTo>
                    <a:pt x="1367937" y="355971"/>
                  </a:lnTo>
                  <a:lnTo>
                    <a:pt x="1368045" y="644884"/>
                  </a:lnTo>
                  <a:lnTo>
                    <a:pt x="1368051" y="548389"/>
                  </a:lnTo>
                  <a:lnTo>
                    <a:pt x="1368398" y="729003"/>
                  </a:lnTo>
                  <a:lnTo>
                    <a:pt x="1368619" y="363112"/>
                  </a:lnTo>
                  <a:lnTo>
                    <a:pt x="1368761" y="579456"/>
                  </a:lnTo>
                  <a:lnTo>
                    <a:pt x="1368767" y="517129"/>
                  </a:lnTo>
                  <a:lnTo>
                    <a:pt x="1369298" y="358438"/>
                  </a:lnTo>
                  <a:lnTo>
                    <a:pt x="1369366" y="802786"/>
                  </a:lnTo>
                  <a:lnTo>
                    <a:pt x="1369485" y="594164"/>
                  </a:lnTo>
                  <a:lnTo>
                    <a:pt x="1369490" y="543576"/>
                  </a:lnTo>
                  <a:lnTo>
                    <a:pt x="1369975" y="349184"/>
                  </a:lnTo>
                  <a:lnTo>
                    <a:pt x="1370088" y="708891"/>
                  </a:lnTo>
                  <a:lnTo>
                    <a:pt x="1370206" y="527070"/>
                  </a:lnTo>
                  <a:lnTo>
                    <a:pt x="1370211" y="530921"/>
                  </a:lnTo>
                  <a:lnTo>
                    <a:pt x="1370649" y="349833"/>
                  </a:lnTo>
                  <a:lnTo>
                    <a:pt x="1370655" y="822521"/>
                  </a:lnTo>
                  <a:lnTo>
                    <a:pt x="1370923" y="494400"/>
                  </a:lnTo>
                  <a:lnTo>
                    <a:pt x="1370929" y="477569"/>
                  </a:lnTo>
                  <a:lnTo>
                    <a:pt x="1371287" y="719272"/>
                  </a:lnTo>
                  <a:lnTo>
                    <a:pt x="1371320" y="348551"/>
                  </a:lnTo>
                  <a:lnTo>
                    <a:pt x="1371644" y="485482"/>
                  </a:lnTo>
                  <a:lnTo>
                    <a:pt x="1371649" y="564996"/>
                  </a:lnTo>
                  <a:lnTo>
                    <a:pt x="1371989" y="341498"/>
                  </a:lnTo>
                  <a:lnTo>
                    <a:pt x="1372317" y="734676"/>
                  </a:lnTo>
                  <a:lnTo>
                    <a:pt x="1372367" y="566048"/>
                  </a:lnTo>
                  <a:lnTo>
                    <a:pt x="1372372" y="537991"/>
                  </a:lnTo>
                  <a:lnTo>
                    <a:pt x="1372483" y="759109"/>
                  </a:lnTo>
                  <a:lnTo>
                    <a:pt x="1372655" y="331149"/>
                  </a:lnTo>
                  <a:lnTo>
                    <a:pt x="1373086" y="576156"/>
                  </a:lnTo>
                  <a:lnTo>
                    <a:pt x="1373092" y="497601"/>
                  </a:lnTo>
                  <a:lnTo>
                    <a:pt x="1373318" y="337347"/>
                  </a:lnTo>
                  <a:lnTo>
                    <a:pt x="1373715" y="784025"/>
                  </a:lnTo>
                  <a:lnTo>
                    <a:pt x="1373803" y="524403"/>
                  </a:lnTo>
                  <a:lnTo>
                    <a:pt x="1373809" y="618401"/>
                  </a:lnTo>
                  <a:lnTo>
                    <a:pt x="1373979" y="327410"/>
                  </a:lnTo>
                  <a:lnTo>
                    <a:pt x="1374111" y="804696"/>
                  </a:lnTo>
                  <a:lnTo>
                    <a:pt x="1374528" y="652763"/>
                  </a:lnTo>
                  <a:lnTo>
                    <a:pt x="1374533" y="637654"/>
                  </a:lnTo>
                  <a:lnTo>
                    <a:pt x="1374583" y="725562"/>
                  </a:lnTo>
                  <a:lnTo>
                    <a:pt x="1374637" y="335868"/>
                  </a:lnTo>
                  <a:lnTo>
                    <a:pt x="1375244" y="608703"/>
                  </a:lnTo>
                  <a:lnTo>
                    <a:pt x="1375250" y="477077"/>
                  </a:lnTo>
                  <a:lnTo>
                    <a:pt x="1375293" y="327144"/>
                  </a:lnTo>
                  <a:lnTo>
                    <a:pt x="1375860" y="857784"/>
                  </a:lnTo>
                  <a:lnTo>
                    <a:pt x="1375968" y="523392"/>
                  </a:lnTo>
                  <a:lnTo>
                    <a:pt x="1375974" y="550493"/>
                  </a:lnTo>
                  <a:lnTo>
                    <a:pt x="1376229" y="682537"/>
                  </a:lnTo>
                  <a:lnTo>
                    <a:pt x="1376597" y="332460"/>
                  </a:lnTo>
                  <a:lnTo>
                    <a:pt x="1376689" y="609544"/>
                  </a:lnTo>
                  <a:lnTo>
                    <a:pt x="1376695" y="500543"/>
                  </a:lnTo>
                  <a:lnTo>
                    <a:pt x="1377246" y="323255"/>
                  </a:lnTo>
                  <a:lnTo>
                    <a:pt x="1377267" y="878769"/>
                  </a:lnTo>
                  <a:lnTo>
                    <a:pt x="1377407" y="618788"/>
                  </a:lnTo>
                  <a:lnTo>
                    <a:pt x="1377413" y="534777"/>
                  </a:lnTo>
                  <a:lnTo>
                    <a:pt x="1377677" y="747572"/>
                  </a:lnTo>
                  <a:lnTo>
                    <a:pt x="1377891" y="323966"/>
                  </a:lnTo>
                  <a:lnTo>
                    <a:pt x="1378128" y="669706"/>
                  </a:lnTo>
                  <a:lnTo>
                    <a:pt x="1378133" y="540892"/>
                  </a:lnTo>
                  <a:lnTo>
                    <a:pt x="1378535" y="339762"/>
                  </a:lnTo>
                  <a:lnTo>
                    <a:pt x="1378706" y="705404"/>
                  </a:lnTo>
                  <a:lnTo>
                    <a:pt x="1378850" y="580914"/>
                  </a:lnTo>
                  <a:lnTo>
                    <a:pt x="1378856" y="518783"/>
                  </a:lnTo>
                  <a:lnTo>
                    <a:pt x="1379176" y="325923"/>
                  </a:lnTo>
                  <a:lnTo>
                    <a:pt x="1379299" y="745839"/>
                  </a:lnTo>
                  <a:lnTo>
                    <a:pt x="1379570" y="645284"/>
                  </a:lnTo>
                  <a:lnTo>
                    <a:pt x="1379575" y="603058"/>
                  </a:lnTo>
                  <a:lnTo>
                    <a:pt x="1379772" y="717802"/>
                  </a:lnTo>
                  <a:lnTo>
                    <a:pt x="1379815" y="329704"/>
                  </a:lnTo>
                  <a:lnTo>
                    <a:pt x="1380287" y="527688"/>
                  </a:lnTo>
                  <a:lnTo>
                    <a:pt x="1380292" y="524069"/>
                  </a:lnTo>
                  <a:lnTo>
                    <a:pt x="1380451" y="326540"/>
                  </a:lnTo>
                  <a:lnTo>
                    <a:pt x="1380562" y="768283"/>
                  </a:lnTo>
                  <a:lnTo>
                    <a:pt x="1381011" y="567736"/>
                  </a:lnTo>
                  <a:lnTo>
                    <a:pt x="1381016" y="547715"/>
                  </a:lnTo>
                  <a:lnTo>
                    <a:pt x="1381301" y="775720"/>
                  </a:lnTo>
                  <a:lnTo>
                    <a:pt x="1381716" y="328881"/>
                  </a:lnTo>
                  <a:lnTo>
                    <a:pt x="1381727" y="528697"/>
                  </a:lnTo>
                  <a:lnTo>
                    <a:pt x="1381732" y="492255"/>
                  </a:lnTo>
                  <a:lnTo>
                    <a:pt x="1382026" y="801225"/>
                  </a:lnTo>
                  <a:lnTo>
                    <a:pt x="1382346" y="332483"/>
                  </a:lnTo>
                  <a:lnTo>
                    <a:pt x="1382450" y="549142"/>
                  </a:lnTo>
                  <a:lnTo>
                    <a:pt x="1382456" y="511962"/>
                  </a:lnTo>
                  <a:lnTo>
                    <a:pt x="1382832" y="693789"/>
                  </a:lnTo>
                  <a:lnTo>
                    <a:pt x="1382973" y="326062"/>
                  </a:lnTo>
                  <a:lnTo>
                    <a:pt x="1383171" y="587157"/>
                  </a:lnTo>
                  <a:lnTo>
                    <a:pt x="1383176" y="614641"/>
                  </a:lnTo>
                  <a:lnTo>
                    <a:pt x="1383597" y="323541"/>
                  </a:lnTo>
                  <a:lnTo>
                    <a:pt x="1383644" y="821411"/>
                  </a:lnTo>
                  <a:lnTo>
                    <a:pt x="1383888" y="594993"/>
                  </a:lnTo>
                  <a:lnTo>
                    <a:pt x="1383893" y="584262"/>
                  </a:lnTo>
                  <a:lnTo>
                    <a:pt x="1384220" y="324267"/>
                  </a:lnTo>
                  <a:lnTo>
                    <a:pt x="1384271" y="751163"/>
                  </a:lnTo>
                  <a:lnTo>
                    <a:pt x="1384613" y="597599"/>
                  </a:lnTo>
                  <a:lnTo>
                    <a:pt x="1384618" y="578853"/>
                  </a:lnTo>
                  <a:lnTo>
                    <a:pt x="1384685" y="768238"/>
                  </a:lnTo>
                  <a:lnTo>
                    <a:pt x="1384840" y="328495"/>
                  </a:lnTo>
                  <a:lnTo>
                    <a:pt x="1385329" y="500789"/>
                  </a:lnTo>
                  <a:lnTo>
                    <a:pt x="1385334" y="565261"/>
                  </a:lnTo>
                  <a:lnTo>
                    <a:pt x="1385457" y="334542"/>
                  </a:lnTo>
                  <a:lnTo>
                    <a:pt x="1385576" y="754500"/>
                  </a:lnTo>
                  <a:lnTo>
                    <a:pt x="1386053" y="553820"/>
                  </a:lnTo>
                  <a:lnTo>
                    <a:pt x="1386058" y="510666"/>
                  </a:lnTo>
                  <a:lnTo>
                    <a:pt x="1386073" y="326345"/>
                  </a:lnTo>
                  <a:lnTo>
                    <a:pt x="1386222" y="764986"/>
                  </a:lnTo>
                  <a:lnTo>
                    <a:pt x="1386773" y="549260"/>
                  </a:lnTo>
                  <a:lnTo>
                    <a:pt x="1386778" y="530361"/>
                  </a:lnTo>
                  <a:lnTo>
                    <a:pt x="1387104" y="755662"/>
                  </a:lnTo>
                  <a:lnTo>
                    <a:pt x="1387298" y="328334"/>
                  </a:lnTo>
                  <a:lnTo>
                    <a:pt x="1387491" y="520460"/>
                  </a:lnTo>
                  <a:lnTo>
                    <a:pt x="1387496" y="606270"/>
                  </a:lnTo>
                  <a:lnTo>
                    <a:pt x="1387907" y="331338"/>
                  </a:lnTo>
                  <a:lnTo>
                    <a:pt x="1387952" y="728419"/>
                  </a:lnTo>
                  <a:lnTo>
                    <a:pt x="1388210" y="627579"/>
                  </a:lnTo>
                  <a:lnTo>
                    <a:pt x="1388216" y="494338"/>
                  </a:lnTo>
                  <a:lnTo>
                    <a:pt x="1388322" y="781319"/>
                  </a:lnTo>
                  <a:lnTo>
                    <a:pt x="1388514" y="328667"/>
                  </a:lnTo>
                  <a:lnTo>
                    <a:pt x="1388932" y="532574"/>
                  </a:lnTo>
                  <a:lnTo>
                    <a:pt x="1388937" y="550013"/>
                  </a:lnTo>
                  <a:lnTo>
                    <a:pt x="1389118" y="331990"/>
                  </a:lnTo>
                  <a:lnTo>
                    <a:pt x="1389309" y="865315"/>
                  </a:lnTo>
                  <a:lnTo>
                    <a:pt x="1389651" y="588770"/>
                  </a:lnTo>
                  <a:lnTo>
                    <a:pt x="1389656" y="563386"/>
                  </a:lnTo>
                  <a:lnTo>
                    <a:pt x="1389721" y="334787"/>
                  </a:lnTo>
                  <a:lnTo>
                    <a:pt x="1389926" y="780789"/>
                  </a:lnTo>
                  <a:lnTo>
                    <a:pt x="1390371" y="507657"/>
                  </a:lnTo>
                  <a:lnTo>
                    <a:pt x="1390376" y="547600"/>
                  </a:lnTo>
                  <a:lnTo>
                    <a:pt x="1390920" y="346509"/>
                  </a:lnTo>
                  <a:lnTo>
                    <a:pt x="1391004" y="772835"/>
                  </a:lnTo>
                  <a:lnTo>
                    <a:pt x="1391094" y="549261"/>
                  </a:lnTo>
                  <a:lnTo>
                    <a:pt x="1391099" y="530570"/>
                  </a:lnTo>
                  <a:lnTo>
                    <a:pt x="1391352" y="722383"/>
                  </a:lnTo>
                  <a:lnTo>
                    <a:pt x="1391516" y="345487"/>
                  </a:lnTo>
                  <a:lnTo>
                    <a:pt x="1391813" y="551636"/>
                  </a:lnTo>
                  <a:lnTo>
                    <a:pt x="1391818" y="523619"/>
                  </a:lnTo>
                  <a:lnTo>
                    <a:pt x="1392110" y="345992"/>
                  </a:lnTo>
                  <a:lnTo>
                    <a:pt x="1392520" y="835312"/>
                  </a:lnTo>
                  <a:lnTo>
                    <a:pt x="1392535" y="562565"/>
                  </a:lnTo>
                  <a:lnTo>
                    <a:pt x="1392540" y="576912"/>
                  </a:lnTo>
                  <a:lnTo>
                    <a:pt x="1392702" y="347627"/>
                  </a:lnTo>
                  <a:lnTo>
                    <a:pt x="1392816" y="759599"/>
                  </a:lnTo>
                  <a:lnTo>
                    <a:pt x="1393253" y="584657"/>
                  </a:lnTo>
                  <a:lnTo>
                    <a:pt x="1393258" y="631449"/>
                  </a:lnTo>
                  <a:lnTo>
                    <a:pt x="1393611" y="776542"/>
                  </a:lnTo>
                  <a:lnTo>
                    <a:pt x="1393881" y="347514"/>
                  </a:lnTo>
                  <a:lnTo>
                    <a:pt x="1393973" y="617306"/>
                  </a:lnTo>
                  <a:lnTo>
                    <a:pt x="1393978" y="637627"/>
                  </a:lnTo>
                  <a:lnTo>
                    <a:pt x="1394408" y="717272"/>
                  </a:lnTo>
                  <a:lnTo>
                    <a:pt x="1394467" y="353283"/>
                  </a:lnTo>
                  <a:lnTo>
                    <a:pt x="1394696" y="526709"/>
                  </a:lnTo>
                  <a:lnTo>
                    <a:pt x="1394700" y="578752"/>
                  </a:lnTo>
                  <a:lnTo>
                    <a:pt x="1394769" y="818849"/>
                  </a:lnTo>
                  <a:lnTo>
                    <a:pt x="1395051" y="360771"/>
                  </a:lnTo>
                  <a:lnTo>
                    <a:pt x="1395415" y="591967"/>
                  </a:lnTo>
                  <a:lnTo>
                    <a:pt x="1395420" y="568945"/>
                  </a:lnTo>
                  <a:lnTo>
                    <a:pt x="1395633" y="367355"/>
                  </a:lnTo>
                  <a:lnTo>
                    <a:pt x="1395947" y="729344"/>
                  </a:lnTo>
                  <a:lnTo>
                    <a:pt x="1396135" y="600772"/>
                  </a:lnTo>
                  <a:lnTo>
                    <a:pt x="1396140" y="673343"/>
                  </a:lnTo>
                  <a:lnTo>
                    <a:pt x="1396647" y="799107"/>
                  </a:lnTo>
                  <a:lnTo>
                    <a:pt x="1396791" y="367968"/>
                  </a:lnTo>
                  <a:lnTo>
                    <a:pt x="1396858" y="614533"/>
                  </a:lnTo>
                  <a:lnTo>
                    <a:pt x="1396863" y="598817"/>
                  </a:lnTo>
                  <a:lnTo>
                    <a:pt x="1397367" y="372759"/>
                  </a:lnTo>
                  <a:lnTo>
                    <a:pt x="1397410" y="802850"/>
                  </a:lnTo>
                  <a:lnTo>
                    <a:pt x="1397578" y="486293"/>
                  </a:lnTo>
                  <a:lnTo>
                    <a:pt x="1397583" y="557348"/>
                  </a:lnTo>
                  <a:lnTo>
                    <a:pt x="1397645" y="710954"/>
                  </a:lnTo>
                  <a:lnTo>
                    <a:pt x="1397941" y="370270"/>
                  </a:lnTo>
                  <a:lnTo>
                    <a:pt x="1398294" y="581143"/>
                  </a:lnTo>
                  <a:lnTo>
                    <a:pt x="1398299" y="507670"/>
                  </a:lnTo>
                  <a:lnTo>
                    <a:pt x="1398304" y="716510"/>
                  </a:lnTo>
                  <a:lnTo>
                    <a:pt x="1398514" y="376613"/>
                  </a:lnTo>
                  <a:lnTo>
                    <a:pt x="1399018" y="566166"/>
                  </a:lnTo>
                  <a:lnTo>
                    <a:pt x="1399022" y="549280"/>
                  </a:lnTo>
                  <a:lnTo>
                    <a:pt x="1399084" y="373238"/>
                  </a:lnTo>
                  <a:lnTo>
                    <a:pt x="1399671" y="760645"/>
                  </a:lnTo>
                  <a:lnTo>
                    <a:pt x="1399738" y="527094"/>
                  </a:lnTo>
                  <a:lnTo>
                    <a:pt x="1399742" y="537289"/>
                  </a:lnTo>
                  <a:lnTo>
                    <a:pt x="1400219" y="367799"/>
                  </a:lnTo>
                  <a:lnTo>
                    <a:pt x="1400360" y="755396"/>
                  </a:lnTo>
                  <a:lnTo>
                    <a:pt x="1400459" y="543370"/>
                  </a:lnTo>
                  <a:lnTo>
                    <a:pt x="1400464" y="582843"/>
                  </a:lnTo>
                  <a:lnTo>
                    <a:pt x="1400784" y="369368"/>
                  </a:lnTo>
                  <a:lnTo>
                    <a:pt x="1401126" y="789037"/>
                  </a:lnTo>
                  <a:lnTo>
                    <a:pt x="1401178" y="647445"/>
                  </a:lnTo>
                  <a:lnTo>
                    <a:pt x="1401183" y="587602"/>
                  </a:lnTo>
                  <a:lnTo>
                    <a:pt x="1401347" y="371438"/>
                  </a:lnTo>
                  <a:lnTo>
                    <a:pt x="1401525" y="855689"/>
                  </a:lnTo>
                  <a:lnTo>
                    <a:pt x="1401898" y="544073"/>
                  </a:lnTo>
                  <a:lnTo>
                    <a:pt x="1401903" y="577417"/>
                  </a:lnTo>
                  <a:lnTo>
                    <a:pt x="1402467" y="364938"/>
                  </a:lnTo>
                  <a:lnTo>
                    <a:pt x="1402518" y="762117"/>
                  </a:lnTo>
                  <a:lnTo>
                    <a:pt x="1402621" y="539607"/>
                  </a:lnTo>
                  <a:lnTo>
                    <a:pt x="1402625" y="507008"/>
                  </a:lnTo>
                  <a:lnTo>
                    <a:pt x="1403024" y="364552"/>
                  </a:lnTo>
                  <a:lnTo>
                    <a:pt x="1403298" y="824820"/>
                  </a:lnTo>
                  <a:lnTo>
                    <a:pt x="1403339" y="586601"/>
                  </a:lnTo>
                  <a:lnTo>
                    <a:pt x="1403344" y="605678"/>
                  </a:lnTo>
                  <a:lnTo>
                    <a:pt x="1403552" y="765852"/>
                  </a:lnTo>
                  <a:lnTo>
                    <a:pt x="1403580" y="364343"/>
                  </a:lnTo>
                  <a:lnTo>
                    <a:pt x="1404060" y="571535"/>
                  </a:lnTo>
                  <a:lnTo>
                    <a:pt x="1404065" y="548051"/>
                  </a:lnTo>
                  <a:lnTo>
                    <a:pt x="1404267" y="731082"/>
                  </a:lnTo>
                  <a:lnTo>
                    <a:pt x="1404686" y="360340"/>
                  </a:lnTo>
                  <a:lnTo>
                    <a:pt x="1404777" y="608928"/>
                  </a:lnTo>
                  <a:lnTo>
                    <a:pt x="1404782" y="625710"/>
                  </a:lnTo>
                  <a:lnTo>
                    <a:pt x="1405236" y="368872"/>
                  </a:lnTo>
                  <a:lnTo>
                    <a:pt x="1405268" y="835941"/>
                  </a:lnTo>
                  <a:lnTo>
                    <a:pt x="1405501" y="532543"/>
                  </a:lnTo>
                  <a:lnTo>
                    <a:pt x="1405506" y="530971"/>
                  </a:lnTo>
                  <a:lnTo>
                    <a:pt x="1405784" y="366336"/>
                  </a:lnTo>
                  <a:lnTo>
                    <a:pt x="1405793" y="822771"/>
                  </a:lnTo>
                  <a:lnTo>
                    <a:pt x="1406222" y="576809"/>
                  </a:lnTo>
                  <a:lnTo>
                    <a:pt x="1406226" y="534759"/>
                  </a:lnTo>
                  <a:lnTo>
                    <a:pt x="1406876" y="365997"/>
                  </a:lnTo>
                  <a:lnTo>
                    <a:pt x="1406880" y="825760"/>
                  </a:lnTo>
                  <a:lnTo>
                    <a:pt x="1406939" y="683941"/>
                  </a:lnTo>
                  <a:lnTo>
                    <a:pt x="1406944" y="629589"/>
                  </a:lnTo>
                  <a:lnTo>
                    <a:pt x="1407306" y="809175"/>
                  </a:lnTo>
                  <a:lnTo>
                    <a:pt x="1407419" y="382528"/>
                  </a:lnTo>
                  <a:lnTo>
                    <a:pt x="1407663" y="592575"/>
                  </a:lnTo>
                  <a:lnTo>
                    <a:pt x="1407667" y="514970"/>
                  </a:lnTo>
                  <a:lnTo>
                    <a:pt x="1407960" y="370345"/>
                  </a:lnTo>
                  <a:lnTo>
                    <a:pt x="1408298" y="759585"/>
                  </a:lnTo>
                  <a:lnTo>
                    <a:pt x="1408379" y="553667"/>
                  </a:lnTo>
                  <a:lnTo>
                    <a:pt x="1408383" y="628289"/>
                  </a:lnTo>
                  <a:lnTo>
                    <a:pt x="1408644" y="739751"/>
                  </a:lnTo>
                  <a:lnTo>
                    <a:pt x="1409038" y="382350"/>
                  </a:lnTo>
                  <a:lnTo>
                    <a:pt x="1409101" y="637649"/>
                  </a:lnTo>
                  <a:lnTo>
                    <a:pt x="1409105" y="639670"/>
                  </a:lnTo>
                  <a:lnTo>
                    <a:pt x="1409575" y="381304"/>
                  </a:lnTo>
                  <a:lnTo>
                    <a:pt x="1409811" y="776507"/>
                  </a:lnTo>
                  <a:lnTo>
                    <a:pt x="1409820" y="619315"/>
                  </a:lnTo>
                  <a:lnTo>
                    <a:pt x="1409824" y="526716"/>
                  </a:lnTo>
                  <a:lnTo>
                    <a:pt x="1410109" y="387924"/>
                  </a:lnTo>
                  <a:lnTo>
                    <a:pt x="1410363" y="776540"/>
                  </a:lnTo>
                  <a:lnTo>
                    <a:pt x="1410540" y="616415"/>
                  </a:lnTo>
                  <a:lnTo>
                    <a:pt x="1410545" y="509102"/>
                  </a:lnTo>
                  <a:lnTo>
                    <a:pt x="1410642" y="394717"/>
                  </a:lnTo>
                  <a:lnTo>
                    <a:pt x="1411214" y="847543"/>
                  </a:lnTo>
                  <a:lnTo>
                    <a:pt x="1411262" y="650862"/>
                  </a:lnTo>
                  <a:lnTo>
                    <a:pt x="1411267" y="564290"/>
                  </a:lnTo>
                  <a:lnTo>
                    <a:pt x="1411545" y="763640"/>
                  </a:lnTo>
                  <a:lnTo>
                    <a:pt x="1411704" y="393159"/>
                  </a:lnTo>
                  <a:lnTo>
                    <a:pt x="1411981" y="549349"/>
                  </a:lnTo>
                  <a:lnTo>
                    <a:pt x="1411986" y="633655"/>
                  </a:lnTo>
                  <a:lnTo>
                    <a:pt x="1412161" y="783223"/>
                  </a:lnTo>
                  <a:lnTo>
                    <a:pt x="1412232" y="396149"/>
                  </a:lnTo>
                  <a:lnTo>
                    <a:pt x="1412701" y="542162"/>
                  </a:lnTo>
                  <a:lnTo>
                    <a:pt x="1412705" y="562754"/>
                  </a:lnTo>
                  <a:lnTo>
                    <a:pt x="1413178" y="757074"/>
                  </a:lnTo>
                  <a:lnTo>
                    <a:pt x="1413283" y="402417"/>
                  </a:lnTo>
                  <a:lnTo>
                    <a:pt x="1413423" y="555582"/>
                  </a:lnTo>
                  <a:lnTo>
                    <a:pt x="1413427" y="624872"/>
                  </a:lnTo>
                  <a:lnTo>
                    <a:pt x="1413806" y="414677"/>
                  </a:lnTo>
                  <a:lnTo>
                    <a:pt x="1414106" y="759125"/>
                  </a:lnTo>
                  <a:lnTo>
                    <a:pt x="1414145" y="612962"/>
                  </a:lnTo>
                  <a:lnTo>
                    <a:pt x="1414150" y="603975"/>
                  </a:lnTo>
                  <a:lnTo>
                    <a:pt x="1414328" y="418675"/>
                  </a:lnTo>
                  <a:lnTo>
                    <a:pt x="1414371" y="740351"/>
                  </a:lnTo>
                  <a:lnTo>
                    <a:pt x="1414865" y="584069"/>
                  </a:lnTo>
                  <a:lnTo>
                    <a:pt x="1414870" y="543564"/>
                  </a:lnTo>
                  <a:lnTo>
                    <a:pt x="1415159" y="750215"/>
                  </a:lnTo>
                  <a:lnTo>
                    <a:pt x="1415366" y="427446"/>
                  </a:lnTo>
                  <a:lnTo>
                    <a:pt x="1415586" y="556732"/>
                  </a:lnTo>
                  <a:lnTo>
                    <a:pt x="1415590" y="596921"/>
                  </a:lnTo>
                  <a:lnTo>
                    <a:pt x="1415883" y="428862"/>
                  </a:lnTo>
                  <a:lnTo>
                    <a:pt x="1415948" y="754123"/>
                  </a:lnTo>
                  <a:lnTo>
                    <a:pt x="1416304" y="575057"/>
                  </a:lnTo>
                  <a:lnTo>
                    <a:pt x="1416308" y="597484"/>
                  </a:lnTo>
                  <a:lnTo>
                    <a:pt x="1416467" y="832624"/>
                  </a:lnTo>
                  <a:lnTo>
                    <a:pt x="1416912" y="410545"/>
                  </a:lnTo>
                  <a:lnTo>
                    <a:pt x="1417023" y="646246"/>
                  </a:lnTo>
                  <a:lnTo>
                    <a:pt x="1417028" y="540060"/>
                  </a:lnTo>
                  <a:lnTo>
                    <a:pt x="1417297" y="718384"/>
                  </a:lnTo>
                  <a:lnTo>
                    <a:pt x="1417425" y="414243"/>
                  </a:lnTo>
                  <a:lnTo>
                    <a:pt x="1417744" y="606407"/>
                  </a:lnTo>
                  <a:lnTo>
                    <a:pt x="1417748" y="621607"/>
                  </a:lnTo>
                  <a:lnTo>
                    <a:pt x="1417872" y="793453"/>
                  </a:lnTo>
                  <a:lnTo>
                    <a:pt x="1417935" y="409778"/>
                  </a:lnTo>
                  <a:lnTo>
                    <a:pt x="1418466" y="566345"/>
                  </a:lnTo>
                  <a:lnTo>
                    <a:pt x="1418470" y="551645"/>
                  </a:lnTo>
                  <a:lnTo>
                    <a:pt x="1418952" y="458936"/>
                  </a:lnTo>
                  <a:lnTo>
                    <a:pt x="1418994" y="763919"/>
                  </a:lnTo>
                  <a:lnTo>
                    <a:pt x="1419184" y="705052"/>
                  </a:lnTo>
                  <a:lnTo>
                    <a:pt x="1419189" y="572869"/>
                  </a:lnTo>
                  <a:lnTo>
                    <a:pt x="1419408" y="761235"/>
                  </a:lnTo>
                  <a:lnTo>
                    <a:pt x="1419458" y="484151"/>
                  </a:lnTo>
                  <a:lnTo>
                    <a:pt x="1419904" y="749540"/>
                  </a:lnTo>
                  <a:lnTo>
                    <a:pt x="1419908" y="793408"/>
                  </a:lnTo>
                  <a:lnTo>
                    <a:pt x="1419972" y="860440"/>
                  </a:lnTo>
                  <a:lnTo>
                    <a:pt x="1420466" y="484005"/>
                  </a:lnTo>
                  <a:lnTo>
                    <a:pt x="1420625" y="650083"/>
                  </a:lnTo>
                  <a:lnTo>
                    <a:pt x="1420629" y="604080"/>
                  </a:lnTo>
                  <a:lnTo>
                    <a:pt x="1420655" y="811562"/>
                  </a:lnTo>
                  <a:lnTo>
                    <a:pt x="1420968" y="490069"/>
                  </a:lnTo>
                  <a:lnTo>
                    <a:pt x="1421347" y="632041"/>
                  </a:lnTo>
                  <a:lnTo>
                    <a:pt x="1421352" y="635754"/>
                  </a:lnTo>
                  <a:lnTo>
                    <a:pt x="1421967" y="494785"/>
                  </a:lnTo>
                  <a:lnTo>
                    <a:pt x="1421979" y="740871"/>
                  </a:lnTo>
                  <a:lnTo>
                    <a:pt x="1422067" y="604524"/>
                  </a:lnTo>
                  <a:lnTo>
                    <a:pt x="1422071" y="602393"/>
                  </a:lnTo>
                  <a:lnTo>
                    <a:pt x="1422373" y="908159"/>
                  </a:lnTo>
                  <a:lnTo>
                    <a:pt x="1422489" y="519773"/>
                  </a:lnTo>
                  <a:lnTo>
                    <a:pt x="1422787" y="641366"/>
                  </a:lnTo>
                  <a:lnTo>
                    <a:pt x="1422791" y="692545"/>
                  </a:lnTo>
                  <a:lnTo>
                    <a:pt x="1423014" y="512510"/>
                  </a:lnTo>
                  <a:lnTo>
                    <a:pt x="1423323" y="811279"/>
                  </a:lnTo>
                  <a:lnTo>
                    <a:pt x="1423508" y="543482"/>
                  </a:lnTo>
                  <a:lnTo>
                    <a:pt x="1423512" y="578157"/>
                  </a:lnTo>
                  <a:lnTo>
                    <a:pt x="1423557" y="853611"/>
                  </a:lnTo>
                  <a:lnTo>
                    <a:pt x="1423948" y="494214"/>
                  </a:lnTo>
                  <a:lnTo>
                    <a:pt x="1424226" y="514684"/>
                  </a:lnTo>
                  <a:lnTo>
                    <a:pt x="1424230" y="595178"/>
                  </a:lnTo>
                  <a:lnTo>
                    <a:pt x="1424509" y="755156"/>
                  </a:lnTo>
                  <a:lnTo>
                    <a:pt x="1424929" y="479959"/>
                  </a:lnTo>
                  <a:lnTo>
                    <a:pt x="1424950" y="536231"/>
                  </a:lnTo>
                  <a:lnTo>
                    <a:pt x="1424954" y="522254"/>
                  </a:lnTo>
                  <a:lnTo>
                    <a:pt x="1425174" y="717343"/>
                  </a:lnTo>
                  <a:lnTo>
                    <a:pt x="1425418" y="470286"/>
                  </a:lnTo>
                  <a:lnTo>
                    <a:pt x="1425670" y="550748"/>
                  </a:lnTo>
                  <a:lnTo>
                    <a:pt x="1425674" y="552204"/>
                  </a:lnTo>
                  <a:lnTo>
                    <a:pt x="1425906" y="465192"/>
                  </a:lnTo>
                  <a:lnTo>
                    <a:pt x="1425991" y="775071"/>
                  </a:lnTo>
                  <a:lnTo>
                    <a:pt x="1426388" y="607185"/>
                  </a:lnTo>
                  <a:lnTo>
                    <a:pt x="1426392" y="457887"/>
                  </a:lnTo>
                  <a:lnTo>
                    <a:pt x="1426969" y="804082"/>
                  </a:lnTo>
                  <a:lnTo>
                    <a:pt x="1427110" y="612851"/>
                  </a:lnTo>
                  <a:lnTo>
                    <a:pt x="1427114" y="547773"/>
                  </a:lnTo>
                  <a:lnTo>
                    <a:pt x="1427183" y="500887"/>
                  </a:lnTo>
                  <a:lnTo>
                    <a:pt x="1427589" y="748339"/>
                  </a:lnTo>
                  <a:lnTo>
                    <a:pt x="1427830" y="582319"/>
                  </a:lnTo>
                  <a:lnTo>
                    <a:pt x="1427833" y="534503"/>
                  </a:lnTo>
                  <a:lnTo>
                    <a:pt x="1428174" y="712422"/>
                  </a:lnTo>
                  <a:lnTo>
                    <a:pt x="1428366" y="411330"/>
                  </a:lnTo>
                  <a:lnTo>
                    <a:pt x="1428550" y="618136"/>
                  </a:lnTo>
                  <a:lnTo>
                    <a:pt x="1428554" y="560949"/>
                  </a:lnTo>
                  <a:lnTo>
                    <a:pt x="1428801" y="480631"/>
                  </a:lnTo>
                  <a:lnTo>
                    <a:pt x="1429001" y="760300"/>
                  </a:lnTo>
                  <a:lnTo>
                    <a:pt x="1429271" y="529969"/>
                  </a:lnTo>
                  <a:lnTo>
                    <a:pt x="1429275" y="632117"/>
                  </a:lnTo>
                  <a:lnTo>
                    <a:pt x="1429279" y="503182"/>
                  </a:lnTo>
                  <a:lnTo>
                    <a:pt x="1429688" y="835984"/>
                  </a:lnTo>
                  <a:lnTo>
                    <a:pt x="1429989" y="578469"/>
                  </a:lnTo>
                  <a:lnTo>
                    <a:pt x="1429993" y="608131"/>
                  </a:lnTo>
                  <a:lnTo>
                    <a:pt x="1430286" y="509465"/>
                  </a:lnTo>
                  <a:lnTo>
                    <a:pt x="1430393" y="819881"/>
                  </a:lnTo>
                  <a:lnTo>
                    <a:pt x="1430713" y="565264"/>
                  </a:lnTo>
                  <a:lnTo>
                    <a:pt x="1430717" y="567582"/>
                  </a:lnTo>
                  <a:lnTo>
                    <a:pt x="1431106" y="796549"/>
                  </a:lnTo>
                  <a:lnTo>
                    <a:pt x="1431378" y="478616"/>
                  </a:lnTo>
                  <a:lnTo>
                    <a:pt x="1431433" y="497977"/>
                  </a:lnTo>
                  <a:lnTo>
                    <a:pt x="1431437" y="495150"/>
                  </a:lnTo>
                  <a:lnTo>
                    <a:pt x="1431586" y="777312"/>
                  </a:lnTo>
                  <a:lnTo>
                    <a:pt x="1432087" y="388994"/>
                  </a:lnTo>
                  <a:lnTo>
                    <a:pt x="1432150" y="475069"/>
                  </a:lnTo>
                  <a:lnTo>
                    <a:pt x="1432154" y="515206"/>
                  </a:lnTo>
                  <a:lnTo>
                    <a:pt x="1432322" y="376742"/>
                  </a:lnTo>
                  <a:lnTo>
                    <a:pt x="1432345" y="643029"/>
                  </a:lnTo>
                  <a:lnTo>
                    <a:pt x="1432872" y="505229"/>
                  </a:lnTo>
                  <a:lnTo>
                    <a:pt x="1432876" y="507567"/>
                  </a:lnTo>
                  <a:lnTo>
                    <a:pt x="1432942" y="675267"/>
                  </a:lnTo>
                  <a:lnTo>
                    <a:pt x="1433397" y="443773"/>
                  </a:lnTo>
                  <a:lnTo>
                    <a:pt x="1433591" y="527607"/>
                  </a:lnTo>
                  <a:lnTo>
                    <a:pt x="1433595" y="550637"/>
                  </a:lnTo>
                  <a:lnTo>
                    <a:pt x="1433986" y="464267"/>
                  </a:lnTo>
                  <a:lnTo>
                    <a:pt x="1434094" y="722471"/>
                  </a:lnTo>
                  <a:lnTo>
                    <a:pt x="1434314" y="656337"/>
                  </a:lnTo>
                  <a:lnTo>
                    <a:pt x="1434318" y="565861"/>
                  </a:lnTo>
                  <a:lnTo>
                    <a:pt x="1434600" y="742123"/>
                  </a:lnTo>
                  <a:lnTo>
                    <a:pt x="1434912" y="446750"/>
                  </a:lnTo>
                  <a:lnTo>
                    <a:pt x="1435035" y="625712"/>
                  </a:lnTo>
                  <a:lnTo>
                    <a:pt x="1435038" y="536673"/>
                  </a:lnTo>
                  <a:lnTo>
                    <a:pt x="1435607" y="685048"/>
                  </a:lnTo>
                  <a:lnTo>
                    <a:pt x="1435687" y="437778"/>
                  </a:lnTo>
                  <a:lnTo>
                    <a:pt x="1435752" y="547364"/>
                  </a:lnTo>
                  <a:lnTo>
                    <a:pt x="1435756" y="548021"/>
                  </a:lnTo>
                  <a:lnTo>
                    <a:pt x="1435863" y="449588"/>
                  </a:lnTo>
                  <a:lnTo>
                    <a:pt x="1436177" y="903506"/>
                  </a:lnTo>
                  <a:lnTo>
                    <a:pt x="1436474" y="584520"/>
                  </a:lnTo>
                  <a:lnTo>
                    <a:pt x="1436478" y="548665"/>
                  </a:lnTo>
                  <a:lnTo>
                    <a:pt x="1436710" y="502561"/>
                  </a:lnTo>
                  <a:lnTo>
                    <a:pt x="1436836" y="784012"/>
                  </a:lnTo>
                  <a:lnTo>
                    <a:pt x="1437193" y="645742"/>
                  </a:lnTo>
                  <a:lnTo>
                    <a:pt x="1437197" y="601837"/>
                  </a:lnTo>
                  <a:lnTo>
                    <a:pt x="1437356" y="499315"/>
                  </a:lnTo>
                  <a:lnTo>
                    <a:pt x="1437751" y="841730"/>
                  </a:lnTo>
                  <a:lnTo>
                    <a:pt x="1437913" y="651674"/>
                  </a:lnTo>
                  <a:lnTo>
                    <a:pt x="1437917" y="651377"/>
                  </a:lnTo>
                  <a:lnTo>
                    <a:pt x="1438291" y="848677"/>
                  </a:lnTo>
                  <a:lnTo>
                    <a:pt x="1438502" y="495040"/>
                  </a:lnTo>
                  <a:lnTo>
                    <a:pt x="1438634" y="564048"/>
                  </a:lnTo>
                  <a:lnTo>
                    <a:pt x="1438637" y="611809"/>
                  </a:lnTo>
                  <a:lnTo>
                    <a:pt x="1438826" y="517809"/>
                  </a:lnTo>
                  <a:lnTo>
                    <a:pt x="1439089" y="821849"/>
                  </a:lnTo>
                  <a:lnTo>
                    <a:pt x="1439355" y="596011"/>
                  </a:lnTo>
                  <a:lnTo>
                    <a:pt x="1439359" y="553096"/>
                  </a:lnTo>
                  <a:lnTo>
                    <a:pt x="1439759" y="794254"/>
                  </a:lnTo>
                  <a:lnTo>
                    <a:pt x="1439916" y="467606"/>
                  </a:lnTo>
                  <a:lnTo>
                    <a:pt x="1440077" y="619335"/>
                  </a:lnTo>
                  <a:lnTo>
                    <a:pt x="1440081" y="510742"/>
                  </a:lnTo>
                  <a:lnTo>
                    <a:pt x="1440405" y="810771"/>
                  </a:lnTo>
                  <a:lnTo>
                    <a:pt x="1440748" y="454383"/>
                  </a:lnTo>
                  <a:lnTo>
                    <a:pt x="1440796" y="528558"/>
                  </a:lnTo>
                  <a:lnTo>
                    <a:pt x="1440800" y="520428"/>
                  </a:lnTo>
                  <a:lnTo>
                    <a:pt x="1440911" y="703691"/>
                  </a:lnTo>
                  <a:lnTo>
                    <a:pt x="1441093" y="433886"/>
                  </a:lnTo>
                  <a:lnTo>
                    <a:pt x="1441515" y="535536"/>
                  </a:lnTo>
                  <a:lnTo>
                    <a:pt x="1441519" y="570219"/>
                  </a:lnTo>
                  <a:lnTo>
                    <a:pt x="1441608" y="443536"/>
                  </a:lnTo>
                  <a:lnTo>
                    <a:pt x="1442074" y="745945"/>
                  </a:lnTo>
                  <a:lnTo>
                    <a:pt x="1442236" y="597477"/>
                  </a:lnTo>
                  <a:lnTo>
                    <a:pt x="1442239" y="536321"/>
                  </a:lnTo>
                  <a:lnTo>
                    <a:pt x="1442343" y="697904"/>
                  </a:lnTo>
                  <a:lnTo>
                    <a:pt x="1442505" y="410686"/>
                  </a:lnTo>
                  <a:lnTo>
                    <a:pt x="1442957" y="502606"/>
                  </a:lnTo>
                  <a:lnTo>
                    <a:pt x="1442961" y="536689"/>
                  </a:lnTo>
                  <a:lnTo>
                    <a:pt x="1443375" y="737337"/>
                  </a:lnTo>
                  <a:lnTo>
                    <a:pt x="1443466" y="472913"/>
                  </a:lnTo>
                  <a:lnTo>
                    <a:pt x="1443678" y="589754"/>
                  </a:lnTo>
                  <a:lnTo>
                    <a:pt x="1443682" y="583152"/>
                  </a:lnTo>
                  <a:lnTo>
                    <a:pt x="1443814" y="769957"/>
                  </a:lnTo>
                  <a:lnTo>
                    <a:pt x="1444106" y="425160"/>
                  </a:lnTo>
                  <a:lnTo>
                    <a:pt x="1444397" y="526702"/>
                  </a:lnTo>
                  <a:lnTo>
                    <a:pt x="1444401" y="618978"/>
                  </a:lnTo>
                  <a:lnTo>
                    <a:pt x="1444488" y="761871"/>
                  </a:lnTo>
                  <a:lnTo>
                    <a:pt x="1445007" y="375161"/>
                  </a:lnTo>
                  <a:lnTo>
                    <a:pt x="1445116" y="541605"/>
                  </a:lnTo>
                  <a:lnTo>
                    <a:pt x="1445120" y="458514"/>
                  </a:lnTo>
                  <a:lnTo>
                    <a:pt x="1445127" y="433021"/>
                  </a:lnTo>
                  <a:lnTo>
                    <a:pt x="1445504" y="788274"/>
                  </a:lnTo>
                  <a:lnTo>
                    <a:pt x="1445840" y="613705"/>
                  </a:lnTo>
                  <a:lnTo>
                    <a:pt x="1445843" y="634855"/>
                  </a:lnTo>
                  <a:lnTo>
                    <a:pt x="1446160" y="764816"/>
                  </a:lnTo>
                  <a:lnTo>
                    <a:pt x="1446319" y="466897"/>
                  </a:lnTo>
                  <a:lnTo>
                    <a:pt x="1446560" y="599726"/>
                  </a:lnTo>
                  <a:lnTo>
                    <a:pt x="1446563" y="650256"/>
                  </a:lnTo>
                  <a:lnTo>
                    <a:pt x="1446650" y="526462"/>
                  </a:lnTo>
                  <a:lnTo>
                    <a:pt x="1446797" y="832873"/>
                  </a:lnTo>
                  <a:lnTo>
                    <a:pt x="1447277" y="631738"/>
                  </a:lnTo>
                  <a:lnTo>
                    <a:pt x="1447281" y="550597"/>
                  </a:lnTo>
                  <a:lnTo>
                    <a:pt x="1447802" y="515612"/>
                  </a:lnTo>
                  <a:lnTo>
                    <a:pt x="1447920" y="795457"/>
                  </a:lnTo>
                  <a:lnTo>
                    <a:pt x="1447998" y="597584"/>
                  </a:lnTo>
                  <a:lnTo>
                    <a:pt x="1448002" y="707443"/>
                  </a:lnTo>
                  <a:lnTo>
                    <a:pt x="1448031" y="817894"/>
                  </a:lnTo>
                  <a:lnTo>
                    <a:pt x="1448568" y="525588"/>
                  </a:lnTo>
                  <a:lnTo>
                    <a:pt x="1448721" y="627637"/>
                  </a:lnTo>
                  <a:lnTo>
                    <a:pt x="1448724" y="649571"/>
                  </a:lnTo>
                  <a:lnTo>
                    <a:pt x="1448944" y="456759"/>
                  </a:lnTo>
                  <a:lnTo>
                    <a:pt x="1449252" y="798965"/>
                  </a:lnTo>
                  <a:lnTo>
                    <a:pt x="1449439" y="613702"/>
                  </a:lnTo>
                  <a:lnTo>
                    <a:pt x="1449443" y="586016"/>
                  </a:lnTo>
                  <a:lnTo>
                    <a:pt x="1449658" y="539200"/>
                  </a:lnTo>
                  <a:lnTo>
                    <a:pt x="1449687" y="791281"/>
                  </a:lnTo>
                  <a:lnTo>
                    <a:pt x="1450159" y="585095"/>
                  </a:lnTo>
                  <a:lnTo>
                    <a:pt x="1450162" y="686879"/>
                  </a:lnTo>
                  <a:lnTo>
                    <a:pt x="1450461" y="792111"/>
                  </a:lnTo>
                  <a:lnTo>
                    <a:pt x="1450872" y="543683"/>
                  </a:lnTo>
                  <a:lnTo>
                    <a:pt x="1450879" y="655283"/>
                  </a:lnTo>
                  <a:lnTo>
                    <a:pt x="1450882" y="608727"/>
                  </a:lnTo>
                  <a:lnTo>
                    <a:pt x="1451344" y="919179"/>
                  </a:lnTo>
                  <a:lnTo>
                    <a:pt x="1451407" y="543254"/>
                  </a:lnTo>
                  <a:lnTo>
                    <a:pt x="1451599" y="626660"/>
                  </a:lnTo>
                  <a:lnTo>
                    <a:pt x="1451602" y="670338"/>
                  </a:lnTo>
                  <a:lnTo>
                    <a:pt x="1452000" y="792094"/>
                  </a:lnTo>
                  <a:lnTo>
                    <a:pt x="1452216" y="547294"/>
                  </a:lnTo>
                  <a:lnTo>
                    <a:pt x="1452320" y="657386"/>
                  </a:lnTo>
                  <a:lnTo>
                    <a:pt x="1452323" y="644001"/>
                  </a:lnTo>
                  <a:lnTo>
                    <a:pt x="1452664" y="548943"/>
                  </a:lnTo>
                  <a:lnTo>
                    <a:pt x="1452899" y="783972"/>
                  </a:lnTo>
                  <a:lnTo>
                    <a:pt x="1453041" y="619688"/>
                  </a:lnTo>
                  <a:lnTo>
                    <a:pt x="1453045" y="659911"/>
                  </a:lnTo>
                  <a:lnTo>
                    <a:pt x="1453055" y="828687"/>
                  </a:lnTo>
                  <a:lnTo>
                    <a:pt x="1453439" y="539732"/>
                  </a:lnTo>
                  <a:lnTo>
                    <a:pt x="1453763" y="625978"/>
                  </a:lnTo>
                  <a:lnTo>
                    <a:pt x="1453766" y="635417"/>
                  </a:lnTo>
                  <a:lnTo>
                    <a:pt x="1454024" y="848552"/>
                  </a:lnTo>
                  <a:lnTo>
                    <a:pt x="1454471" y="550656"/>
                  </a:lnTo>
                  <a:lnTo>
                    <a:pt x="1454481" y="583824"/>
                  </a:lnTo>
                  <a:lnTo>
                    <a:pt x="1454485" y="613025"/>
                  </a:lnTo>
                  <a:lnTo>
                    <a:pt x="1454663" y="535641"/>
                  </a:lnTo>
                  <a:lnTo>
                    <a:pt x="1455050" y="984626"/>
                  </a:lnTo>
                  <a:lnTo>
                    <a:pt x="1455201" y="566880"/>
                  </a:lnTo>
                  <a:lnTo>
                    <a:pt x="1455204" y="628355"/>
                  </a:lnTo>
                  <a:lnTo>
                    <a:pt x="1455377" y="595914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174" y="1098148"/>
              <a:ext cx="1455420" cy="995680"/>
            </a:xfrm>
            <a:custGeom>
              <a:avLst/>
              <a:gdLst/>
              <a:ahLst/>
              <a:cxnLst/>
              <a:rect l="l" t="t" r="r" b="b"/>
              <a:pathLst>
                <a:path w="1455420" h="995680">
                  <a:moveTo>
                    <a:pt x="0" y="437174"/>
                  </a:moveTo>
                  <a:lnTo>
                    <a:pt x="173" y="437529"/>
                  </a:lnTo>
                  <a:lnTo>
                    <a:pt x="16455" y="428358"/>
                  </a:lnTo>
                  <a:lnTo>
                    <a:pt x="31320" y="461399"/>
                  </a:lnTo>
                  <a:lnTo>
                    <a:pt x="44994" y="331605"/>
                  </a:lnTo>
                  <a:lnTo>
                    <a:pt x="57654" y="397344"/>
                  </a:lnTo>
                  <a:lnTo>
                    <a:pt x="69441" y="443602"/>
                  </a:lnTo>
                  <a:lnTo>
                    <a:pt x="80466" y="304984"/>
                  </a:lnTo>
                  <a:lnTo>
                    <a:pt x="90823" y="463721"/>
                  </a:lnTo>
                  <a:lnTo>
                    <a:pt x="100587" y="356693"/>
                  </a:lnTo>
                  <a:lnTo>
                    <a:pt x="109824" y="328403"/>
                  </a:lnTo>
                  <a:lnTo>
                    <a:pt x="118587" y="349579"/>
                  </a:lnTo>
                  <a:lnTo>
                    <a:pt x="126922" y="390681"/>
                  </a:lnTo>
                  <a:lnTo>
                    <a:pt x="134869" y="404942"/>
                  </a:lnTo>
                  <a:lnTo>
                    <a:pt x="142463" y="447861"/>
                  </a:lnTo>
                  <a:lnTo>
                    <a:pt x="149733" y="476012"/>
                  </a:lnTo>
                  <a:lnTo>
                    <a:pt x="156707" y="357148"/>
                  </a:lnTo>
                  <a:lnTo>
                    <a:pt x="163407" y="336983"/>
                  </a:lnTo>
                  <a:lnTo>
                    <a:pt x="169855" y="368848"/>
                  </a:lnTo>
                  <a:lnTo>
                    <a:pt x="176068" y="411872"/>
                  </a:lnTo>
                  <a:lnTo>
                    <a:pt x="182062" y="332241"/>
                  </a:lnTo>
                  <a:lnTo>
                    <a:pt x="187854" y="412397"/>
                  </a:lnTo>
                  <a:lnTo>
                    <a:pt x="193456" y="375231"/>
                  </a:lnTo>
                  <a:lnTo>
                    <a:pt x="198879" y="354458"/>
                  </a:lnTo>
                  <a:lnTo>
                    <a:pt x="204136" y="317949"/>
                  </a:lnTo>
                  <a:lnTo>
                    <a:pt x="209236" y="305269"/>
                  </a:lnTo>
                  <a:lnTo>
                    <a:pt x="214188" y="314016"/>
                  </a:lnTo>
                  <a:lnTo>
                    <a:pt x="219001" y="431659"/>
                  </a:lnTo>
                  <a:lnTo>
                    <a:pt x="223682" y="331043"/>
                  </a:lnTo>
                  <a:lnTo>
                    <a:pt x="228237" y="409008"/>
                  </a:lnTo>
                  <a:lnTo>
                    <a:pt x="232675" y="338053"/>
                  </a:lnTo>
                  <a:lnTo>
                    <a:pt x="237000" y="354615"/>
                  </a:lnTo>
                  <a:lnTo>
                    <a:pt x="241218" y="322478"/>
                  </a:lnTo>
                  <a:lnTo>
                    <a:pt x="245335" y="331892"/>
                  </a:lnTo>
                  <a:lnTo>
                    <a:pt x="249355" y="447982"/>
                  </a:lnTo>
                  <a:lnTo>
                    <a:pt x="253282" y="361061"/>
                  </a:lnTo>
                  <a:lnTo>
                    <a:pt x="257121" y="322411"/>
                  </a:lnTo>
                  <a:lnTo>
                    <a:pt x="260876" y="341408"/>
                  </a:lnTo>
                  <a:lnTo>
                    <a:pt x="264550" y="401397"/>
                  </a:lnTo>
                  <a:lnTo>
                    <a:pt x="268147" y="283608"/>
                  </a:lnTo>
                  <a:lnTo>
                    <a:pt x="271669" y="311925"/>
                  </a:lnTo>
                  <a:lnTo>
                    <a:pt x="275121" y="334486"/>
                  </a:lnTo>
                  <a:lnTo>
                    <a:pt x="278504" y="344956"/>
                  </a:lnTo>
                  <a:lnTo>
                    <a:pt x="281821" y="331610"/>
                  </a:lnTo>
                  <a:lnTo>
                    <a:pt x="285075" y="415645"/>
                  </a:lnTo>
                  <a:lnTo>
                    <a:pt x="288268" y="355853"/>
                  </a:lnTo>
                  <a:lnTo>
                    <a:pt x="291403" y="350975"/>
                  </a:lnTo>
                  <a:lnTo>
                    <a:pt x="294481" y="291195"/>
                  </a:lnTo>
                  <a:lnTo>
                    <a:pt x="297505" y="436982"/>
                  </a:lnTo>
                  <a:lnTo>
                    <a:pt x="300476" y="378145"/>
                  </a:lnTo>
                  <a:lnTo>
                    <a:pt x="303396" y="335492"/>
                  </a:lnTo>
                  <a:lnTo>
                    <a:pt x="306268" y="254348"/>
                  </a:lnTo>
                  <a:lnTo>
                    <a:pt x="309091" y="267546"/>
                  </a:lnTo>
                  <a:lnTo>
                    <a:pt x="311869" y="460436"/>
                  </a:lnTo>
                  <a:lnTo>
                    <a:pt x="314603" y="275735"/>
                  </a:lnTo>
                  <a:lnTo>
                    <a:pt x="317293" y="330948"/>
                  </a:lnTo>
                  <a:lnTo>
                    <a:pt x="319942" y="298427"/>
                  </a:lnTo>
                  <a:lnTo>
                    <a:pt x="322550" y="320130"/>
                  </a:lnTo>
                  <a:lnTo>
                    <a:pt x="325119" y="340790"/>
                  </a:lnTo>
                  <a:lnTo>
                    <a:pt x="327650" y="273211"/>
                  </a:lnTo>
                  <a:lnTo>
                    <a:pt x="330144" y="394912"/>
                  </a:lnTo>
                  <a:lnTo>
                    <a:pt x="332602" y="267037"/>
                  </a:lnTo>
                  <a:lnTo>
                    <a:pt x="335025" y="299218"/>
                  </a:lnTo>
                  <a:lnTo>
                    <a:pt x="337414" y="246449"/>
                  </a:lnTo>
                  <a:lnTo>
                    <a:pt x="339771" y="342971"/>
                  </a:lnTo>
                  <a:lnTo>
                    <a:pt x="342095" y="311475"/>
                  </a:lnTo>
                  <a:lnTo>
                    <a:pt x="344388" y="331228"/>
                  </a:lnTo>
                  <a:lnTo>
                    <a:pt x="346651" y="346165"/>
                  </a:lnTo>
                  <a:lnTo>
                    <a:pt x="348884" y="271746"/>
                  </a:lnTo>
                  <a:lnTo>
                    <a:pt x="351088" y="307065"/>
                  </a:lnTo>
                  <a:lnTo>
                    <a:pt x="353265" y="271929"/>
                  </a:lnTo>
                  <a:lnTo>
                    <a:pt x="355414" y="312336"/>
                  </a:lnTo>
                  <a:lnTo>
                    <a:pt x="357536" y="320526"/>
                  </a:lnTo>
                  <a:lnTo>
                    <a:pt x="359632" y="269848"/>
                  </a:lnTo>
                  <a:lnTo>
                    <a:pt x="361703" y="472752"/>
                  </a:lnTo>
                  <a:lnTo>
                    <a:pt x="363749" y="264290"/>
                  </a:lnTo>
                  <a:lnTo>
                    <a:pt x="365770" y="322431"/>
                  </a:lnTo>
                  <a:lnTo>
                    <a:pt x="367768" y="294284"/>
                  </a:lnTo>
                  <a:lnTo>
                    <a:pt x="369743" y="289649"/>
                  </a:lnTo>
                  <a:lnTo>
                    <a:pt x="371696" y="587524"/>
                  </a:lnTo>
                  <a:lnTo>
                    <a:pt x="373626" y="250692"/>
                  </a:lnTo>
                  <a:lnTo>
                    <a:pt x="375535" y="404756"/>
                  </a:lnTo>
                  <a:lnTo>
                    <a:pt x="377423" y="325778"/>
                  </a:lnTo>
                  <a:lnTo>
                    <a:pt x="379290" y="280158"/>
                  </a:lnTo>
                  <a:lnTo>
                    <a:pt x="381137" y="219572"/>
                  </a:lnTo>
                  <a:lnTo>
                    <a:pt x="382964" y="251520"/>
                  </a:lnTo>
                  <a:lnTo>
                    <a:pt x="384772" y="287162"/>
                  </a:lnTo>
                  <a:lnTo>
                    <a:pt x="386560" y="345260"/>
                  </a:lnTo>
                  <a:lnTo>
                    <a:pt x="388331" y="270056"/>
                  </a:lnTo>
                  <a:lnTo>
                    <a:pt x="390083" y="344617"/>
                  </a:lnTo>
                  <a:lnTo>
                    <a:pt x="391817" y="309799"/>
                  </a:lnTo>
                  <a:lnTo>
                    <a:pt x="393534" y="307573"/>
                  </a:lnTo>
                  <a:lnTo>
                    <a:pt x="395234" y="256369"/>
                  </a:lnTo>
                  <a:lnTo>
                    <a:pt x="396917" y="252160"/>
                  </a:lnTo>
                  <a:lnTo>
                    <a:pt x="398584" y="287017"/>
                  </a:lnTo>
                  <a:lnTo>
                    <a:pt x="400234" y="286868"/>
                  </a:lnTo>
                  <a:lnTo>
                    <a:pt x="401869" y="252459"/>
                  </a:lnTo>
                  <a:lnTo>
                    <a:pt x="403489" y="312735"/>
                  </a:lnTo>
                  <a:lnTo>
                    <a:pt x="405093" y="262909"/>
                  </a:lnTo>
                  <a:lnTo>
                    <a:pt x="406682" y="373716"/>
                  </a:lnTo>
                  <a:lnTo>
                    <a:pt x="408256" y="220333"/>
                  </a:lnTo>
                  <a:lnTo>
                    <a:pt x="409816" y="346971"/>
                  </a:lnTo>
                  <a:lnTo>
                    <a:pt x="411362" y="339993"/>
                  </a:lnTo>
                  <a:lnTo>
                    <a:pt x="412895" y="278433"/>
                  </a:lnTo>
                  <a:lnTo>
                    <a:pt x="414413" y="319711"/>
                  </a:lnTo>
                  <a:lnTo>
                    <a:pt x="415918" y="287822"/>
                  </a:lnTo>
                  <a:lnTo>
                    <a:pt x="417410" y="258757"/>
                  </a:lnTo>
                  <a:lnTo>
                    <a:pt x="418889" y="371697"/>
                  </a:lnTo>
                  <a:lnTo>
                    <a:pt x="420356" y="256138"/>
                  </a:lnTo>
                  <a:lnTo>
                    <a:pt x="421810" y="264953"/>
                  </a:lnTo>
                  <a:lnTo>
                    <a:pt x="423251" y="285273"/>
                  </a:lnTo>
                  <a:lnTo>
                    <a:pt x="424681" y="153797"/>
                  </a:lnTo>
                  <a:lnTo>
                    <a:pt x="426099" y="293909"/>
                  </a:lnTo>
                  <a:lnTo>
                    <a:pt x="427505" y="196034"/>
                  </a:lnTo>
                  <a:lnTo>
                    <a:pt x="428899" y="291781"/>
                  </a:lnTo>
                  <a:lnTo>
                    <a:pt x="430283" y="281845"/>
                  </a:lnTo>
                  <a:lnTo>
                    <a:pt x="431655" y="245692"/>
                  </a:lnTo>
                  <a:lnTo>
                    <a:pt x="433016" y="307291"/>
                  </a:lnTo>
                  <a:lnTo>
                    <a:pt x="434366" y="241659"/>
                  </a:lnTo>
                  <a:lnTo>
                    <a:pt x="435706" y="268151"/>
                  </a:lnTo>
                  <a:lnTo>
                    <a:pt x="437036" y="508052"/>
                  </a:lnTo>
                  <a:lnTo>
                    <a:pt x="438355" y="320255"/>
                  </a:lnTo>
                  <a:lnTo>
                    <a:pt x="439664" y="368054"/>
                  </a:lnTo>
                  <a:lnTo>
                    <a:pt x="440963" y="261383"/>
                  </a:lnTo>
                  <a:lnTo>
                    <a:pt x="442253" y="252910"/>
                  </a:lnTo>
                  <a:lnTo>
                    <a:pt x="443532" y="313630"/>
                  </a:lnTo>
                  <a:lnTo>
                    <a:pt x="444802" y="217672"/>
                  </a:lnTo>
                  <a:lnTo>
                    <a:pt x="446063" y="267029"/>
                  </a:lnTo>
                  <a:lnTo>
                    <a:pt x="447315" y="238825"/>
                  </a:lnTo>
                  <a:lnTo>
                    <a:pt x="448557" y="316908"/>
                  </a:lnTo>
                  <a:lnTo>
                    <a:pt x="449791" y="311908"/>
                  </a:lnTo>
                  <a:lnTo>
                    <a:pt x="451015" y="195761"/>
                  </a:lnTo>
                  <a:lnTo>
                    <a:pt x="452231" y="330236"/>
                  </a:lnTo>
                  <a:lnTo>
                    <a:pt x="453438" y="173431"/>
                  </a:lnTo>
                  <a:lnTo>
                    <a:pt x="454637" y="269837"/>
                  </a:lnTo>
                  <a:lnTo>
                    <a:pt x="455828" y="222285"/>
                  </a:lnTo>
                  <a:lnTo>
                    <a:pt x="457010" y="189721"/>
                  </a:lnTo>
                  <a:lnTo>
                    <a:pt x="458184" y="231659"/>
                  </a:lnTo>
                  <a:lnTo>
                    <a:pt x="459350" y="303741"/>
                  </a:lnTo>
                  <a:lnTo>
                    <a:pt x="460509" y="245016"/>
                  </a:lnTo>
                  <a:lnTo>
                    <a:pt x="461659" y="214510"/>
                  </a:lnTo>
                  <a:lnTo>
                    <a:pt x="462802" y="188984"/>
                  </a:lnTo>
                  <a:lnTo>
                    <a:pt x="463937" y="231444"/>
                  </a:lnTo>
                  <a:lnTo>
                    <a:pt x="465064" y="217962"/>
                  </a:lnTo>
                  <a:lnTo>
                    <a:pt x="466185" y="237535"/>
                  </a:lnTo>
                  <a:lnTo>
                    <a:pt x="467298" y="201165"/>
                  </a:lnTo>
                  <a:lnTo>
                    <a:pt x="468403" y="195962"/>
                  </a:lnTo>
                  <a:lnTo>
                    <a:pt x="469502" y="445767"/>
                  </a:lnTo>
                  <a:lnTo>
                    <a:pt x="470593" y="264391"/>
                  </a:lnTo>
                  <a:lnTo>
                    <a:pt x="471678" y="330979"/>
                  </a:lnTo>
                  <a:lnTo>
                    <a:pt x="472756" y="218487"/>
                  </a:lnTo>
                  <a:lnTo>
                    <a:pt x="473827" y="200696"/>
                  </a:lnTo>
                  <a:lnTo>
                    <a:pt x="474891" y="200599"/>
                  </a:lnTo>
                  <a:lnTo>
                    <a:pt x="475949" y="218051"/>
                  </a:lnTo>
                  <a:lnTo>
                    <a:pt x="477001" y="180650"/>
                  </a:lnTo>
                  <a:lnTo>
                    <a:pt x="478045" y="199668"/>
                  </a:lnTo>
                  <a:lnTo>
                    <a:pt x="479084" y="258909"/>
                  </a:lnTo>
                  <a:lnTo>
                    <a:pt x="480116" y="278114"/>
                  </a:lnTo>
                  <a:lnTo>
                    <a:pt x="481142" y="213794"/>
                  </a:lnTo>
                  <a:lnTo>
                    <a:pt x="482162" y="286659"/>
                  </a:lnTo>
                  <a:lnTo>
                    <a:pt x="483176" y="217485"/>
                  </a:lnTo>
                  <a:lnTo>
                    <a:pt x="484184" y="353800"/>
                  </a:lnTo>
                  <a:lnTo>
                    <a:pt x="485186" y="255438"/>
                  </a:lnTo>
                  <a:lnTo>
                    <a:pt x="486182" y="264939"/>
                  </a:lnTo>
                  <a:lnTo>
                    <a:pt x="487172" y="160802"/>
                  </a:lnTo>
                  <a:lnTo>
                    <a:pt x="488157" y="205268"/>
                  </a:lnTo>
                  <a:lnTo>
                    <a:pt x="489136" y="204506"/>
                  </a:lnTo>
                  <a:lnTo>
                    <a:pt x="490109" y="206620"/>
                  </a:lnTo>
                  <a:lnTo>
                    <a:pt x="491077" y="198071"/>
                  </a:lnTo>
                  <a:lnTo>
                    <a:pt x="492040" y="179012"/>
                  </a:lnTo>
                  <a:lnTo>
                    <a:pt x="492997" y="234425"/>
                  </a:lnTo>
                  <a:lnTo>
                    <a:pt x="493949" y="310156"/>
                  </a:lnTo>
                  <a:lnTo>
                    <a:pt x="494895" y="248616"/>
                  </a:lnTo>
                  <a:lnTo>
                    <a:pt x="495836" y="118014"/>
                  </a:lnTo>
                  <a:lnTo>
                    <a:pt x="496772" y="174393"/>
                  </a:lnTo>
                  <a:lnTo>
                    <a:pt x="497703" y="146322"/>
                  </a:lnTo>
                  <a:lnTo>
                    <a:pt x="498629" y="110196"/>
                  </a:lnTo>
                  <a:lnTo>
                    <a:pt x="499550" y="137106"/>
                  </a:lnTo>
                  <a:lnTo>
                    <a:pt x="500466" y="172804"/>
                  </a:lnTo>
                  <a:lnTo>
                    <a:pt x="501377" y="186220"/>
                  </a:lnTo>
                  <a:lnTo>
                    <a:pt x="502284" y="121951"/>
                  </a:lnTo>
                  <a:lnTo>
                    <a:pt x="503185" y="191866"/>
                  </a:lnTo>
                  <a:lnTo>
                    <a:pt x="504082" y="247791"/>
                  </a:lnTo>
                  <a:lnTo>
                    <a:pt x="504974" y="207746"/>
                  </a:lnTo>
                  <a:lnTo>
                    <a:pt x="505861" y="200321"/>
                  </a:lnTo>
                  <a:lnTo>
                    <a:pt x="506744" y="125398"/>
                  </a:lnTo>
                  <a:lnTo>
                    <a:pt x="507622" y="130488"/>
                  </a:lnTo>
                  <a:lnTo>
                    <a:pt x="508496" y="183523"/>
                  </a:lnTo>
                  <a:lnTo>
                    <a:pt x="509366" y="138971"/>
                  </a:lnTo>
                  <a:lnTo>
                    <a:pt x="510231" y="157164"/>
                  </a:lnTo>
                  <a:lnTo>
                    <a:pt x="511091" y="203962"/>
                  </a:lnTo>
                  <a:lnTo>
                    <a:pt x="511948" y="148058"/>
                  </a:lnTo>
                  <a:lnTo>
                    <a:pt x="512800" y="244909"/>
                  </a:lnTo>
                  <a:lnTo>
                    <a:pt x="513648" y="136984"/>
                  </a:lnTo>
                  <a:lnTo>
                    <a:pt x="514491" y="357149"/>
                  </a:lnTo>
                  <a:lnTo>
                    <a:pt x="515331" y="119457"/>
                  </a:lnTo>
                  <a:lnTo>
                    <a:pt x="516166" y="156391"/>
                  </a:lnTo>
                  <a:lnTo>
                    <a:pt x="516997" y="132079"/>
                  </a:lnTo>
                  <a:lnTo>
                    <a:pt x="517825" y="141647"/>
                  </a:lnTo>
                  <a:lnTo>
                    <a:pt x="518648" y="159210"/>
                  </a:lnTo>
                  <a:lnTo>
                    <a:pt x="519467" y="135251"/>
                  </a:lnTo>
                  <a:lnTo>
                    <a:pt x="520283" y="156212"/>
                  </a:lnTo>
                  <a:lnTo>
                    <a:pt x="521094" y="95129"/>
                  </a:lnTo>
                  <a:lnTo>
                    <a:pt x="521902" y="250865"/>
                  </a:lnTo>
                  <a:lnTo>
                    <a:pt x="522706" y="130431"/>
                  </a:lnTo>
                  <a:lnTo>
                    <a:pt x="523506" y="45615"/>
                  </a:lnTo>
                  <a:lnTo>
                    <a:pt x="524302" y="161806"/>
                  </a:lnTo>
                  <a:lnTo>
                    <a:pt x="525095" y="93126"/>
                  </a:lnTo>
                  <a:lnTo>
                    <a:pt x="525884" y="171462"/>
                  </a:lnTo>
                  <a:lnTo>
                    <a:pt x="526670" y="124258"/>
                  </a:lnTo>
                  <a:lnTo>
                    <a:pt x="527452" y="174603"/>
                  </a:lnTo>
                  <a:lnTo>
                    <a:pt x="528230" y="203580"/>
                  </a:lnTo>
                  <a:lnTo>
                    <a:pt x="529005" y="167558"/>
                  </a:lnTo>
                  <a:lnTo>
                    <a:pt x="529776" y="86367"/>
                  </a:lnTo>
                  <a:lnTo>
                    <a:pt x="530544" y="94610"/>
                  </a:lnTo>
                  <a:lnTo>
                    <a:pt x="531308" y="125401"/>
                  </a:lnTo>
                  <a:lnTo>
                    <a:pt x="532069" y="94161"/>
                  </a:lnTo>
                  <a:lnTo>
                    <a:pt x="532827" y="89581"/>
                  </a:lnTo>
                  <a:lnTo>
                    <a:pt x="533581" y="112613"/>
                  </a:lnTo>
                  <a:lnTo>
                    <a:pt x="534332" y="115771"/>
                  </a:lnTo>
                  <a:lnTo>
                    <a:pt x="535079" y="219495"/>
                  </a:lnTo>
                  <a:lnTo>
                    <a:pt x="535824" y="83709"/>
                  </a:lnTo>
                  <a:lnTo>
                    <a:pt x="536565" y="94017"/>
                  </a:lnTo>
                  <a:lnTo>
                    <a:pt x="537303" y="91102"/>
                  </a:lnTo>
                  <a:lnTo>
                    <a:pt x="538038" y="118932"/>
                  </a:lnTo>
                  <a:lnTo>
                    <a:pt x="538769" y="121705"/>
                  </a:lnTo>
                  <a:lnTo>
                    <a:pt x="539498" y="74818"/>
                  </a:lnTo>
                  <a:lnTo>
                    <a:pt x="540223" y="78410"/>
                  </a:lnTo>
                  <a:lnTo>
                    <a:pt x="540946" y="94334"/>
                  </a:lnTo>
                  <a:lnTo>
                    <a:pt x="541665" y="223968"/>
                  </a:lnTo>
                  <a:lnTo>
                    <a:pt x="542381" y="124215"/>
                  </a:lnTo>
                  <a:lnTo>
                    <a:pt x="543095" y="149530"/>
                  </a:lnTo>
                  <a:lnTo>
                    <a:pt x="543805" y="63503"/>
                  </a:lnTo>
                  <a:lnTo>
                    <a:pt x="544512" y="70924"/>
                  </a:lnTo>
                  <a:lnTo>
                    <a:pt x="545217" y="92849"/>
                  </a:lnTo>
                  <a:lnTo>
                    <a:pt x="545918" y="101313"/>
                  </a:lnTo>
                  <a:lnTo>
                    <a:pt x="546617" y="76710"/>
                  </a:lnTo>
                  <a:lnTo>
                    <a:pt x="547313" y="59634"/>
                  </a:lnTo>
                  <a:lnTo>
                    <a:pt x="548006" y="172602"/>
                  </a:lnTo>
                  <a:lnTo>
                    <a:pt x="548696" y="222747"/>
                  </a:lnTo>
                  <a:lnTo>
                    <a:pt x="549384" y="3296"/>
                  </a:lnTo>
                  <a:lnTo>
                    <a:pt x="550068" y="85585"/>
                  </a:lnTo>
                  <a:lnTo>
                    <a:pt x="550750" y="113533"/>
                  </a:lnTo>
                  <a:lnTo>
                    <a:pt x="551430" y="120029"/>
                  </a:lnTo>
                  <a:lnTo>
                    <a:pt x="552106" y="73099"/>
                  </a:lnTo>
                  <a:lnTo>
                    <a:pt x="552780" y="62714"/>
                  </a:lnTo>
                  <a:lnTo>
                    <a:pt x="553451" y="96191"/>
                  </a:lnTo>
                  <a:lnTo>
                    <a:pt x="554120" y="98892"/>
                  </a:lnTo>
                  <a:lnTo>
                    <a:pt x="554786" y="96891"/>
                  </a:lnTo>
                  <a:lnTo>
                    <a:pt x="555449" y="85601"/>
                  </a:lnTo>
                  <a:lnTo>
                    <a:pt x="556110" y="71147"/>
                  </a:lnTo>
                  <a:lnTo>
                    <a:pt x="556768" y="55447"/>
                  </a:lnTo>
                  <a:lnTo>
                    <a:pt x="557424" y="103750"/>
                  </a:lnTo>
                  <a:lnTo>
                    <a:pt x="558078" y="62941"/>
                  </a:lnTo>
                  <a:lnTo>
                    <a:pt x="558728" y="83813"/>
                  </a:lnTo>
                  <a:lnTo>
                    <a:pt x="559377" y="157022"/>
                  </a:lnTo>
                  <a:lnTo>
                    <a:pt x="560023" y="83261"/>
                  </a:lnTo>
                  <a:lnTo>
                    <a:pt x="560666" y="145607"/>
                  </a:lnTo>
                  <a:lnTo>
                    <a:pt x="561307" y="177604"/>
                  </a:lnTo>
                  <a:lnTo>
                    <a:pt x="561946" y="110168"/>
                  </a:lnTo>
                  <a:lnTo>
                    <a:pt x="562582" y="166385"/>
                  </a:lnTo>
                  <a:lnTo>
                    <a:pt x="563216" y="75319"/>
                  </a:lnTo>
                  <a:lnTo>
                    <a:pt x="563847" y="82889"/>
                  </a:lnTo>
                  <a:lnTo>
                    <a:pt x="564477" y="158245"/>
                  </a:lnTo>
                  <a:lnTo>
                    <a:pt x="565104" y="146508"/>
                  </a:lnTo>
                  <a:lnTo>
                    <a:pt x="565728" y="121321"/>
                  </a:lnTo>
                  <a:lnTo>
                    <a:pt x="566351" y="104148"/>
                  </a:lnTo>
                  <a:lnTo>
                    <a:pt x="566971" y="137219"/>
                  </a:lnTo>
                  <a:lnTo>
                    <a:pt x="567588" y="79290"/>
                  </a:lnTo>
                  <a:lnTo>
                    <a:pt x="568204" y="56082"/>
                  </a:lnTo>
                  <a:lnTo>
                    <a:pt x="568818" y="165203"/>
                  </a:lnTo>
                  <a:lnTo>
                    <a:pt x="569429" y="173811"/>
                  </a:lnTo>
                  <a:lnTo>
                    <a:pt x="570038" y="159676"/>
                  </a:lnTo>
                  <a:lnTo>
                    <a:pt x="570645" y="98347"/>
                  </a:lnTo>
                  <a:lnTo>
                    <a:pt x="571249" y="195786"/>
                  </a:lnTo>
                  <a:lnTo>
                    <a:pt x="571852" y="123380"/>
                  </a:lnTo>
                  <a:lnTo>
                    <a:pt x="572452" y="129403"/>
                  </a:lnTo>
                  <a:lnTo>
                    <a:pt x="573051" y="152181"/>
                  </a:lnTo>
                  <a:lnTo>
                    <a:pt x="573647" y="102486"/>
                  </a:lnTo>
                  <a:lnTo>
                    <a:pt x="574241" y="77593"/>
                  </a:lnTo>
                  <a:lnTo>
                    <a:pt x="574833" y="199950"/>
                  </a:lnTo>
                  <a:lnTo>
                    <a:pt x="575424" y="170926"/>
                  </a:lnTo>
                  <a:lnTo>
                    <a:pt x="576012" y="165613"/>
                  </a:lnTo>
                  <a:lnTo>
                    <a:pt x="576598" y="161412"/>
                  </a:lnTo>
                  <a:lnTo>
                    <a:pt x="577182" y="305741"/>
                  </a:lnTo>
                  <a:lnTo>
                    <a:pt x="577764" y="158995"/>
                  </a:lnTo>
                  <a:lnTo>
                    <a:pt x="578344" y="83267"/>
                  </a:lnTo>
                  <a:lnTo>
                    <a:pt x="578922" y="228022"/>
                  </a:lnTo>
                  <a:lnTo>
                    <a:pt x="579498" y="122223"/>
                  </a:lnTo>
                  <a:lnTo>
                    <a:pt x="580072" y="212600"/>
                  </a:lnTo>
                  <a:lnTo>
                    <a:pt x="580645" y="86807"/>
                  </a:lnTo>
                  <a:lnTo>
                    <a:pt x="581215" y="157302"/>
                  </a:lnTo>
                  <a:lnTo>
                    <a:pt x="581784" y="172462"/>
                  </a:lnTo>
                  <a:lnTo>
                    <a:pt x="582350" y="126034"/>
                  </a:lnTo>
                  <a:lnTo>
                    <a:pt x="582915" y="153032"/>
                  </a:lnTo>
                  <a:lnTo>
                    <a:pt x="583478" y="160429"/>
                  </a:lnTo>
                  <a:lnTo>
                    <a:pt x="584039" y="132436"/>
                  </a:lnTo>
                  <a:lnTo>
                    <a:pt x="584598" y="177419"/>
                  </a:lnTo>
                  <a:lnTo>
                    <a:pt x="585155" y="111994"/>
                  </a:lnTo>
                  <a:lnTo>
                    <a:pt x="585711" y="158361"/>
                  </a:lnTo>
                  <a:lnTo>
                    <a:pt x="586265" y="204160"/>
                  </a:lnTo>
                  <a:lnTo>
                    <a:pt x="586817" y="147115"/>
                  </a:lnTo>
                  <a:lnTo>
                    <a:pt x="587367" y="230185"/>
                  </a:lnTo>
                  <a:lnTo>
                    <a:pt x="587915" y="153516"/>
                  </a:lnTo>
                  <a:lnTo>
                    <a:pt x="588462" y="155104"/>
                  </a:lnTo>
                  <a:lnTo>
                    <a:pt x="589007" y="147817"/>
                  </a:lnTo>
                  <a:lnTo>
                    <a:pt x="589550" y="149408"/>
                  </a:lnTo>
                  <a:lnTo>
                    <a:pt x="590092" y="172354"/>
                  </a:lnTo>
                  <a:lnTo>
                    <a:pt x="590631" y="184135"/>
                  </a:lnTo>
                  <a:lnTo>
                    <a:pt x="591169" y="187829"/>
                  </a:lnTo>
                  <a:lnTo>
                    <a:pt x="591706" y="243176"/>
                  </a:lnTo>
                  <a:lnTo>
                    <a:pt x="592241" y="155826"/>
                  </a:lnTo>
                  <a:lnTo>
                    <a:pt x="592774" y="280303"/>
                  </a:lnTo>
                  <a:lnTo>
                    <a:pt x="593305" y="206767"/>
                  </a:lnTo>
                  <a:lnTo>
                    <a:pt x="593835" y="223564"/>
                  </a:lnTo>
                  <a:lnTo>
                    <a:pt x="594363" y="115804"/>
                  </a:lnTo>
                  <a:lnTo>
                    <a:pt x="594889" y="222868"/>
                  </a:lnTo>
                  <a:lnTo>
                    <a:pt x="595414" y="168815"/>
                  </a:lnTo>
                  <a:lnTo>
                    <a:pt x="595937" y="141274"/>
                  </a:lnTo>
                  <a:lnTo>
                    <a:pt x="596459" y="160548"/>
                  </a:lnTo>
                  <a:lnTo>
                    <a:pt x="596979" y="208260"/>
                  </a:lnTo>
                  <a:lnTo>
                    <a:pt x="597497" y="128228"/>
                  </a:lnTo>
                  <a:lnTo>
                    <a:pt x="598014" y="146395"/>
                  </a:lnTo>
                  <a:lnTo>
                    <a:pt x="598530" y="116595"/>
                  </a:lnTo>
                  <a:lnTo>
                    <a:pt x="599043" y="158839"/>
                  </a:lnTo>
                  <a:lnTo>
                    <a:pt x="599556" y="232622"/>
                  </a:lnTo>
                  <a:lnTo>
                    <a:pt x="600066" y="282827"/>
                  </a:lnTo>
                  <a:lnTo>
                    <a:pt x="600576" y="166844"/>
                  </a:lnTo>
                  <a:lnTo>
                    <a:pt x="601083" y="293918"/>
                  </a:lnTo>
                  <a:lnTo>
                    <a:pt x="601589" y="151772"/>
                  </a:lnTo>
                  <a:lnTo>
                    <a:pt x="602094" y="183372"/>
                  </a:lnTo>
                  <a:lnTo>
                    <a:pt x="602597" y="204533"/>
                  </a:lnTo>
                  <a:lnTo>
                    <a:pt x="603099" y="257050"/>
                  </a:lnTo>
                  <a:lnTo>
                    <a:pt x="603599" y="347205"/>
                  </a:lnTo>
                  <a:lnTo>
                    <a:pt x="604098" y="150541"/>
                  </a:lnTo>
                  <a:lnTo>
                    <a:pt x="604595" y="230869"/>
                  </a:lnTo>
                  <a:lnTo>
                    <a:pt x="605091" y="181148"/>
                  </a:lnTo>
                  <a:lnTo>
                    <a:pt x="605586" y="189475"/>
                  </a:lnTo>
                  <a:lnTo>
                    <a:pt x="606079" y="128352"/>
                  </a:lnTo>
                  <a:lnTo>
                    <a:pt x="606570" y="151033"/>
                  </a:lnTo>
                  <a:lnTo>
                    <a:pt x="607061" y="208662"/>
                  </a:lnTo>
                  <a:lnTo>
                    <a:pt x="607549" y="154066"/>
                  </a:lnTo>
                  <a:lnTo>
                    <a:pt x="608037" y="218323"/>
                  </a:lnTo>
                  <a:lnTo>
                    <a:pt x="608523" y="250440"/>
                  </a:lnTo>
                  <a:lnTo>
                    <a:pt x="609007" y="165662"/>
                  </a:lnTo>
                  <a:lnTo>
                    <a:pt x="609491" y="212540"/>
                  </a:lnTo>
                  <a:lnTo>
                    <a:pt x="609973" y="273580"/>
                  </a:lnTo>
                  <a:lnTo>
                    <a:pt x="610453" y="177336"/>
                  </a:lnTo>
                  <a:lnTo>
                    <a:pt x="610932" y="224125"/>
                  </a:lnTo>
                  <a:lnTo>
                    <a:pt x="611410" y="216358"/>
                  </a:lnTo>
                  <a:lnTo>
                    <a:pt x="611887" y="220945"/>
                  </a:lnTo>
                  <a:lnTo>
                    <a:pt x="612362" y="113661"/>
                  </a:lnTo>
                  <a:lnTo>
                    <a:pt x="612836" y="332303"/>
                  </a:lnTo>
                  <a:lnTo>
                    <a:pt x="613308" y="167650"/>
                  </a:lnTo>
                  <a:lnTo>
                    <a:pt x="613780" y="352001"/>
                  </a:lnTo>
                  <a:lnTo>
                    <a:pt x="614250" y="386156"/>
                  </a:lnTo>
                  <a:lnTo>
                    <a:pt x="614718" y="183580"/>
                  </a:lnTo>
                  <a:lnTo>
                    <a:pt x="615186" y="224174"/>
                  </a:lnTo>
                  <a:lnTo>
                    <a:pt x="615652" y="186747"/>
                  </a:lnTo>
                  <a:lnTo>
                    <a:pt x="616117" y="195346"/>
                  </a:lnTo>
                  <a:lnTo>
                    <a:pt x="616580" y="207607"/>
                  </a:lnTo>
                  <a:lnTo>
                    <a:pt x="617043" y="260990"/>
                  </a:lnTo>
                  <a:lnTo>
                    <a:pt x="617504" y="293760"/>
                  </a:lnTo>
                  <a:lnTo>
                    <a:pt x="617964" y="188408"/>
                  </a:lnTo>
                  <a:lnTo>
                    <a:pt x="618422" y="219861"/>
                  </a:lnTo>
                  <a:lnTo>
                    <a:pt x="618880" y="249501"/>
                  </a:lnTo>
                  <a:lnTo>
                    <a:pt x="619336" y="265791"/>
                  </a:lnTo>
                  <a:lnTo>
                    <a:pt x="619791" y="175596"/>
                  </a:lnTo>
                  <a:lnTo>
                    <a:pt x="620244" y="278071"/>
                  </a:lnTo>
                  <a:lnTo>
                    <a:pt x="620697" y="168413"/>
                  </a:lnTo>
                  <a:lnTo>
                    <a:pt x="621148" y="224547"/>
                  </a:lnTo>
                  <a:lnTo>
                    <a:pt x="621598" y="231531"/>
                  </a:lnTo>
                  <a:lnTo>
                    <a:pt x="622047" y="253328"/>
                  </a:lnTo>
                  <a:lnTo>
                    <a:pt x="622495" y="201470"/>
                  </a:lnTo>
                  <a:lnTo>
                    <a:pt x="622942" y="323525"/>
                  </a:lnTo>
                  <a:lnTo>
                    <a:pt x="623387" y="163008"/>
                  </a:lnTo>
                  <a:lnTo>
                    <a:pt x="623832" y="210910"/>
                  </a:lnTo>
                  <a:lnTo>
                    <a:pt x="624275" y="259518"/>
                  </a:lnTo>
                  <a:lnTo>
                    <a:pt x="624717" y="211043"/>
                  </a:lnTo>
                  <a:lnTo>
                    <a:pt x="625158" y="207326"/>
                  </a:lnTo>
                  <a:lnTo>
                    <a:pt x="625597" y="275604"/>
                  </a:lnTo>
                  <a:lnTo>
                    <a:pt x="626036" y="235070"/>
                  </a:lnTo>
                  <a:lnTo>
                    <a:pt x="626473" y="264631"/>
                  </a:lnTo>
                  <a:lnTo>
                    <a:pt x="626910" y="247447"/>
                  </a:lnTo>
                  <a:lnTo>
                    <a:pt x="627345" y="191944"/>
                  </a:lnTo>
                  <a:lnTo>
                    <a:pt x="627779" y="213356"/>
                  </a:lnTo>
                  <a:lnTo>
                    <a:pt x="628212" y="305361"/>
                  </a:lnTo>
                  <a:lnTo>
                    <a:pt x="628644" y="171789"/>
                  </a:lnTo>
                  <a:lnTo>
                    <a:pt x="629075" y="242130"/>
                  </a:lnTo>
                  <a:lnTo>
                    <a:pt x="629505" y="255854"/>
                  </a:lnTo>
                  <a:lnTo>
                    <a:pt x="629933" y="219873"/>
                  </a:lnTo>
                  <a:lnTo>
                    <a:pt x="630361" y="214380"/>
                  </a:lnTo>
                  <a:lnTo>
                    <a:pt x="630788" y="262092"/>
                  </a:lnTo>
                  <a:lnTo>
                    <a:pt x="631213" y="183903"/>
                  </a:lnTo>
                  <a:lnTo>
                    <a:pt x="631638" y="233482"/>
                  </a:lnTo>
                  <a:lnTo>
                    <a:pt x="632061" y="243715"/>
                  </a:lnTo>
                  <a:lnTo>
                    <a:pt x="632483" y="174566"/>
                  </a:lnTo>
                  <a:lnTo>
                    <a:pt x="632905" y="303733"/>
                  </a:lnTo>
                  <a:lnTo>
                    <a:pt x="633325" y="257901"/>
                  </a:lnTo>
                  <a:lnTo>
                    <a:pt x="633744" y="189366"/>
                  </a:lnTo>
                  <a:lnTo>
                    <a:pt x="634162" y="348767"/>
                  </a:lnTo>
                  <a:lnTo>
                    <a:pt x="634579" y="190111"/>
                  </a:lnTo>
                  <a:lnTo>
                    <a:pt x="634996" y="201712"/>
                  </a:lnTo>
                  <a:lnTo>
                    <a:pt x="635411" y="294582"/>
                  </a:lnTo>
                  <a:lnTo>
                    <a:pt x="635825" y="228309"/>
                  </a:lnTo>
                  <a:lnTo>
                    <a:pt x="636238" y="215730"/>
                  </a:lnTo>
                  <a:lnTo>
                    <a:pt x="636650" y="218745"/>
                  </a:lnTo>
                  <a:lnTo>
                    <a:pt x="637061" y="226753"/>
                  </a:lnTo>
                  <a:lnTo>
                    <a:pt x="637472" y="230087"/>
                  </a:lnTo>
                  <a:lnTo>
                    <a:pt x="637881" y="209040"/>
                  </a:lnTo>
                  <a:lnTo>
                    <a:pt x="638289" y="258264"/>
                  </a:lnTo>
                  <a:lnTo>
                    <a:pt x="638696" y="282909"/>
                  </a:lnTo>
                  <a:lnTo>
                    <a:pt x="639102" y="161211"/>
                  </a:lnTo>
                  <a:lnTo>
                    <a:pt x="639508" y="267564"/>
                  </a:lnTo>
                  <a:lnTo>
                    <a:pt x="639912" y="231651"/>
                  </a:lnTo>
                  <a:lnTo>
                    <a:pt x="640315" y="240361"/>
                  </a:lnTo>
                  <a:lnTo>
                    <a:pt x="640718" y="217843"/>
                  </a:lnTo>
                  <a:lnTo>
                    <a:pt x="641119" y="209833"/>
                  </a:lnTo>
                  <a:lnTo>
                    <a:pt x="641520" y="249155"/>
                  </a:lnTo>
                  <a:lnTo>
                    <a:pt x="641920" y="156119"/>
                  </a:lnTo>
                  <a:lnTo>
                    <a:pt x="642318" y="217240"/>
                  </a:lnTo>
                  <a:lnTo>
                    <a:pt x="642716" y="252671"/>
                  </a:lnTo>
                  <a:lnTo>
                    <a:pt x="643113" y="235571"/>
                  </a:lnTo>
                  <a:lnTo>
                    <a:pt x="643509" y="255011"/>
                  </a:lnTo>
                  <a:lnTo>
                    <a:pt x="643904" y="274734"/>
                  </a:lnTo>
                  <a:lnTo>
                    <a:pt x="644298" y="221615"/>
                  </a:lnTo>
                  <a:lnTo>
                    <a:pt x="644691" y="181650"/>
                  </a:lnTo>
                  <a:lnTo>
                    <a:pt x="645083" y="235587"/>
                  </a:lnTo>
                  <a:lnTo>
                    <a:pt x="645475" y="196302"/>
                  </a:lnTo>
                  <a:lnTo>
                    <a:pt x="645865" y="283706"/>
                  </a:lnTo>
                  <a:lnTo>
                    <a:pt x="646255" y="281089"/>
                  </a:lnTo>
                  <a:lnTo>
                    <a:pt x="646643" y="185355"/>
                  </a:lnTo>
                  <a:lnTo>
                    <a:pt x="647031" y="280666"/>
                  </a:lnTo>
                  <a:lnTo>
                    <a:pt x="647418" y="221428"/>
                  </a:lnTo>
                  <a:lnTo>
                    <a:pt x="647804" y="398238"/>
                  </a:lnTo>
                  <a:lnTo>
                    <a:pt x="648189" y="301855"/>
                  </a:lnTo>
                  <a:lnTo>
                    <a:pt x="648574" y="209845"/>
                  </a:lnTo>
                  <a:lnTo>
                    <a:pt x="648957" y="187046"/>
                  </a:lnTo>
                  <a:lnTo>
                    <a:pt x="649340" y="224918"/>
                  </a:lnTo>
                  <a:lnTo>
                    <a:pt x="649722" y="296609"/>
                  </a:lnTo>
                  <a:lnTo>
                    <a:pt x="650102" y="236437"/>
                  </a:lnTo>
                  <a:lnTo>
                    <a:pt x="650483" y="231136"/>
                  </a:lnTo>
                  <a:lnTo>
                    <a:pt x="650862" y="275529"/>
                  </a:lnTo>
                  <a:lnTo>
                    <a:pt x="651240" y="243500"/>
                  </a:lnTo>
                  <a:lnTo>
                    <a:pt x="651618" y="306300"/>
                  </a:lnTo>
                  <a:lnTo>
                    <a:pt x="651994" y="228741"/>
                  </a:lnTo>
                  <a:lnTo>
                    <a:pt x="652370" y="195214"/>
                  </a:lnTo>
                  <a:lnTo>
                    <a:pt x="652745" y="341476"/>
                  </a:lnTo>
                  <a:lnTo>
                    <a:pt x="653119" y="288787"/>
                  </a:lnTo>
                  <a:lnTo>
                    <a:pt x="653493" y="204068"/>
                  </a:lnTo>
                  <a:lnTo>
                    <a:pt x="653866" y="224344"/>
                  </a:lnTo>
                  <a:lnTo>
                    <a:pt x="654237" y="239895"/>
                  </a:lnTo>
                  <a:lnTo>
                    <a:pt x="654608" y="244360"/>
                  </a:lnTo>
                  <a:lnTo>
                    <a:pt x="654978" y="226937"/>
                  </a:lnTo>
                  <a:lnTo>
                    <a:pt x="655348" y="264536"/>
                  </a:lnTo>
                  <a:lnTo>
                    <a:pt x="655716" y="253092"/>
                  </a:lnTo>
                  <a:lnTo>
                    <a:pt x="656084" y="226347"/>
                  </a:lnTo>
                  <a:lnTo>
                    <a:pt x="656451" y="214612"/>
                  </a:lnTo>
                  <a:lnTo>
                    <a:pt x="656817" y="372402"/>
                  </a:lnTo>
                  <a:lnTo>
                    <a:pt x="657183" y="320659"/>
                  </a:lnTo>
                  <a:lnTo>
                    <a:pt x="657547" y="176070"/>
                  </a:lnTo>
                  <a:lnTo>
                    <a:pt x="657911" y="180075"/>
                  </a:lnTo>
                  <a:lnTo>
                    <a:pt x="658274" y="275550"/>
                  </a:lnTo>
                  <a:lnTo>
                    <a:pt x="658637" y="255861"/>
                  </a:lnTo>
                  <a:lnTo>
                    <a:pt x="658998" y="249121"/>
                  </a:lnTo>
                  <a:lnTo>
                    <a:pt x="659359" y="207462"/>
                  </a:lnTo>
                  <a:lnTo>
                    <a:pt x="659719" y="324177"/>
                  </a:lnTo>
                  <a:lnTo>
                    <a:pt x="660078" y="228972"/>
                  </a:lnTo>
                  <a:lnTo>
                    <a:pt x="660437" y="250769"/>
                  </a:lnTo>
                  <a:lnTo>
                    <a:pt x="660795" y="272004"/>
                  </a:lnTo>
                  <a:lnTo>
                    <a:pt x="661152" y="207683"/>
                  </a:lnTo>
                  <a:lnTo>
                    <a:pt x="661508" y="126955"/>
                  </a:lnTo>
                  <a:lnTo>
                    <a:pt x="661863" y="263614"/>
                  </a:lnTo>
                  <a:lnTo>
                    <a:pt x="662218" y="204173"/>
                  </a:lnTo>
                  <a:lnTo>
                    <a:pt x="662572" y="236864"/>
                  </a:lnTo>
                  <a:lnTo>
                    <a:pt x="662926" y="252137"/>
                  </a:lnTo>
                  <a:lnTo>
                    <a:pt x="663278" y="255713"/>
                  </a:lnTo>
                  <a:lnTo>
                    <a:pt x="663630" y="230768"/>
                  </a:lnTo>
                  <a:lnTo>
                    <a:pt x="663981" y="292161"/>
                  </a:lnTo>
                  <a:lnTo>
                    <a:pt x="664332" y="153049"/>
                  </a:lnTo>
                  <a:lnTo>
                    <a:pt x="664682" y="303697"/>
                  </a:lnTo>
                  <a:lnTo>
                    <a:pt x="665030" y="221883"/>
                  </a:lnTo>
                  <a:lnTo>
                    <a:pt x="665379" y="249298"/>
                  </a:lnTo>
                  <a:lnTo>
                    <a:pt x="665726" y="239753"/>
                  </a:lnTo>
                  <a:lnTo>
                    <a:pt x="666073" y="300582"/>
                  </a:lnTo>
                  <a:lnTo>
                    <a:pt x="666419" y="210676"/>
                  </a:lnTo>
                  <a:lnTo>
                    <a:pt x="666765" y="232775"/>
                  </a:lnTo>
                  <a:lnTo>
                    <a:pt x="667110" y="279149"/>
                  </a:lnTo>
                  <a:lnTo>
                    <a:pt x="667454" y="335116"/>
                  </a:lnTo>
                  <a:lnTo>
                    <a:pt x="667797" y="272432"/>
                  </a:lnTo>
                  <a:lnTo>
                    <a:pt x="668140" y="341591"/>
                  </a:lnTo>
                  <a:lnTo>
                    <a:pt x="668482" y="231361"/>
                  </a:lnTo>
                  <a:lnTo>
                    <a:pt x="668823" y="268327"/>
                  </a:lnTo>
                  <a:lnTo>
                    <a:pt x="669164" y="260177"/>
                  </a:lnTo>
                  <a:lnTo>
                    <a:pt x="669504" y="247363"/>
                  </a:lnTo>
                  <a:lnTo>
                    <a:pt x="669843" y="242746"/>
                  </a:lnTo>
                  <a:lnTo>
                    <a:pt x="670182" y="320609"/>
                  </a:lnTo>
                  <a:lnTo>
                    <a:pt x="670520" y="249012"/>
                  </a:lnTo>
                  <a:lnTo>
                    <a:pt x="670857" y="254557"/>
                  </a:lnTo>
                  <a:lnTo>
                    <a:pt x="671194" y="213165"/>
                  </a:lnTo>
                  <a:lnTo>
                    <a:pt x="671529" y="222443"/>
                  </a:lnTo>
                  <a:lnTo>
                    <a:pt x="671865" y="322523"/>
                  </a:lnTo>
                  <a:lnTo>
                    <a:pt x="672199" y="238672"/>
                  </a:lnTo>
                  <a:lnTo>
                    <a:pt x="672533" y="236463"/>
                  </a:lnTo>
                  <a:lnTo>
                    <a:pt x="672867" y="261752"/>
                  </a:lnTo>
                  <a:lnTo>
                    <a:pt x="673199" y="268458"/>
                  </a:lnTo>
                  <a:lnTo>
                    <a:pt x="673531" y="265787"/>
                  </a:lnTo>
                  <a:lnTo>
                    <a:pt x="673863" y="311493"/>
                  </a:lnTo>
                  <a:lnTo>
                    <a:pt x="674194" y="273065"/>
                  </a:lnTo>
                  <a:lnTo>
                    <a:pt x="674524" y="214121"/>
                  </a:lnTo>
                  <a:lnTo>
                    <a:pt x="674853" y="267434"/>
                  </a:lnTo>
                  <a:lnTo>
                    <a:pt x="675182" y="307152"/>
                  </a:lnTo>
                  <a:lnTo>
                    <a:pt x="675510" y="209168"/>
                  </a:lnTo>
                  <a:lnTo>
                    <a:pt x="675838" y="322910"/>
                  </a:lnTo>
                  <a:lnTo>
                    <a:pt x="676165" y="191174"/>
                  </a:lnTo>
                  <a:lnTo>
                    <a:pt x="676491" y="360072"/>
                  </a:lnTo>
                  <a:lnTo>
                    <a:pt x="676817" y="238638"/>
                  </a:lnTo>
                  <a:lnTo>
                    <a:pt x="677142" y="321954"/>
                  </a:lnTo>
                  <a:lnTo>
                    <a:pt x="677466" y="262650"/>
                  </a:lnTo>
                  <a:lnTo>
                    <a:pt x="677790" y="313545"/>
                  </a:lnTo>
                  <a:lnTo>
                    <a:pt x="678113" y="230350"/>
                  </a:lnTo>
                  <a:lnTo>
                    <a:pt x="678436" y="222137"/>
                  </a:lnTo>
                  <a:lnTo>
                    <a:pt x="678758" y="240633"/>
                  </a:lnTo>
                  <a:lnTo>
                    <a:pt x="679400" y="379625"/>
                  </a:lnTo>
                  <a:lnTo>
                    <a:pt x="679721" y="294902"/>
                  </a:lnTo>
                  <a:lnTo>
                    <a:pt x="680040" y="300219"/>
                  </a:lnTo>
                  <a:lnTo>
                    <a:pt x="680359" y="291587"/>
                  </a:lnTo>
                  <a:lnTo>
                    <a:pt x="680678" y="378784"/>
                  </a:lnTo>
                  <a:lnTo>
                    <a:pt x="680995" y="336666"/>
                  </a:lnTo>
                  <a:lnTo>
                    <a:pt x="681313" y="220822"/>
                  </a:lnTo>
                  <a:lnTo>
                    <a:pt x="681629" y="377500"/>
                  </a:lnTo>
                  <a:lnTo>
                    <a:pt x="682261" y="213816"/>
                  </a:lnTo>
                  <a:lnTo>
                    <a:pt x="682576" y="228324"/>
                  </a:lnTo>
                  <a:lnTo>
                    <a:pt x="682890" y="273633"/>
                  </a:lnTo>
                  <a:lnTo>
                    <a:pt x="683204" y="246904"/>
                  </a:lnTo>
                  <a:lnTo>
                    <a:pt x="683517" y="250213"/>
                  </a:lnTo>
                  <a:lnTo>
                    <a:pt x="683830" y="271411"/>
                  </a:lnTo>
                  <a:lnTo>
                    <a:pt x="684142" y="248249"/>
                  </a:lnTo>
                  <a:lnTo>
                    <a:pt x="684453" y="412098"/>
                  </a:lnTo>
                  <a:lnTo>
                    <a:pt x="684764" y="318521"/>
                  </a:lnTo>
                  <a:lnTo>
                    <a:pt x="685074" y="224697"/>
                  </a:lnTo>
                  <a:lnTo>
                    <a:pt x="685384" y="281136"/>
                  </a:lnTo>
                  <a:lnTo>
                    <a:pt x="685693" y="313696"/>
                  </a:lnTo>
                  <a:lnTo>
                    <a:pt x="686002" y="449106"/>
                  </a:lnTo>
                  <a:lnTo>
                    <a:pt x="686310" y="293574"/>
                  </a:lnTo>
                  <a:lnTo>
                    <a:pt x="686618" y="301826"/>
                  </a:lnTo>
                  <a:lnTo>
                    <a:pt x="686925" y="276017"/>
                  </a:lnTo>
                  <a:lnTo>
                    <a:pt x="687231" y="315380"/>
                  </a:lnTo>
                  <a:lnTo>
                    <a:pt x="687537" y="240460"/>
                  </a:lnTo>
                  <a:lnTo>
                    <a:pt x="687842" y="283634"/>
                  </a:lnTo>
                  <a:lnTo>
                    <a:pt x="688147" y="233554"/>
                  </a:lnTo>
                  <a:lnTo>
                    <a:pt x="688451" y="287377"/>
                  </a:lnTo>
                  <a:lnTo>
                    <a:pt x="688755" y="224406"/>
                  </a:lnTo>
                  <a:lnTo>
                    <a:pt x="689058" y="266059"/>
                  </a:lnTo>
                  <a:lnTo>
                    <a:pt x="689361" y="322275"/>
                  </a:lnTo>
                  <a:lnTo>
                    <a:pt x="689663" y="303286"/>
                  </a:lnTo>
                  <a:lnTo>
                    <a:pt x="689964" y="282352"/>
                  </a:lnTo>
                  <a:lnTo>
                    <a:pt x="690265" y="328918"/>
                  </a:lnTo>
                  <a:lnTo>
                    <a:pt x="690566" y="218766"/>
                  </a:lnTo>
                  <a:lnTo>
                    <a:pt x="690866" y="243415"/>
                  </a:lnTo>
                  <a:lnTo>
                    <a:pt x="691165" y="362469"/>
                  </a:lnTo>
                  <a:lnTo>
                    <a:pt x="691464" y="328066"/>
                  </a:lnTo>
                  <a:lnTo>
                    <a:pt x="691763" y="236296"/>
                  </a:lnTo>
                  <a:lnTo>
                    <a:pt x="692358" y="280768"/>
                  </a:lnTo>
                  <a:lnTo>
                    <a:pt x="692655" y="354092"/>
                  </a:lnTo>
                  <a:lnTo>
                    <a:pt x="692951" y="420705"/>
                  </a:lnTo>
                  <a:lnTo>
                    <a:pt x="693247" y="249737"/>
                  </a:lnTo>
                  <a:lnTo>
                    <a:pt x="693542" y="241473"/>
                  </a:lnTo>
                  <a:lnTo>
                    <a:pt x="693837" y="281175"/>
                  </a:lnTo>
                  <a:lnTo>
                    <a:pt x="694131" y="194639"/>
                  </a:lnTo>
                  <a:lnTo>
                    <a:pt x="694425" y="305507"/>
                  </a:lnTo>
                  <a:lnTo>
                    <a:pt x="694718" y="335520"/>
                  </a:lnTo>
                  <a:lnTo>
                    <a:pt x="695011" y="264950"/>
                  </a:lnTo>
                  <a:lnTo>
                    <a:pt x="695303" y="256830"/>
                  </a:lnTo>
                  <a:lnTo>
                    <a:pt x="695886" y="329815"/>
                  </a:lnTo>
                  <a:lnTo>
                    <a:pt x="696177" y="280624"/>
                  </a:lnTo>
                  <a:lnTo>
                    <a:pt x="696468" y="277552"/>
                  </a:lnTo>
                  <a:lnTo>
                    <a:pt x="696757" y="294448"/>
                  </a:lnTo>
                  <a:lnTo>
                    <a:pt x="697047" y="312426"/>
                  </a:lnTo>
                  <a:lnTo>
                    <a:pt x="697335" y="252372"/>
                  </a:lnTo>
                  <a:lnTo>
                    <a:pt x="697624" y="292388"/>
                  </a:lnTo>
                  <a:lnTo>
                    <a:pt x="697912" y="272772"/>
                  </a:lnTo>
                  <a:lnTo>
                    <a:pt x="698199" y="318909"/>
                  </a:lnTo>
                  <a:lnTo>
                    <a:pt x="698486" y="250472"/>
                  </a:lnTo>
                  <a:lnTo>
                    <a:pt x="698772" y="331933"/>
                  </a:lnTo>
                  <a:lnTo>
                    <a:pt x="699058" y="300607"/>
                  </a:lnTo>
                  <a:lnTo>
                    <a:pt x="699344" y="311426"/>
                  </a:lnTo>
                  <a:lnTo>
                    <a:pt x="699629" y="131195"/>
                  </a:lnTo>
                  <a:lnTo>
                    <a:pt x="700197" y="299224"/>
                  </a:lnTo>
                  <a:lnTo>
                    <a:pt x="700481" y="296658"/>
                  </a:lnTo>
                  <a:lnTo>
                    <a:pt x="700764" y="285088"/>
                  </a:lnTo>
                  <a:lnTo>
                    <a:pt x="701046" y="285728"/>
                  </a:lnTo>
                  <a:lnTo>
                    <a:pt x="701328" y="322406"/>
                  </a:lnTo>
                  <a:lnTo>
                    <a:pt x="701610" y="313258"/>
                  </a:lnTo>
                  <a:lnTo>
                    <a:pt x="701891" y="352723"/>
                  </a:lnTo>
                  <a:lnTo>
                    <a:pt x="702452" y="269108"/>
                  </a:lnTo>
                  <a:lnTo>
                    <a:pt x="702732" y="242881"/>
                  </a:lnTo>
                  <a:lnTo>
                    <a:pt x="703012" y="279171"/>
                  </a:lnTo>
                  <a:lnTo>
                    <a:pt x="703290" y="240391"/>
                  </a:lnTo>
                  <a:lnTo>
                    <a:pt x="703847" y="274944"/>
                  </a:lnTo>
                  <a:lnTo>
                    <a:pt x="704124" y="262872"/>
                  </a:lnTo>
                  <a:lnTo>
                    <a:pt x="704402" y="356183"/>
                  </a:lnTo>
                  <a:lnTo>
                    <a:pt x="704678" y="231302"/>
                  </a:lnTo>
                  <a:lnTo>
                    <a:pt x="705230" y="338763"/>
                  </a:lnTo>
                  <a:lnTo>
                    <a:pt x="705505" y="276954"/>
                  </a:lnTo>
                  <a:lnTo>
                    <a:pt x="705780" y="244946"/>
                  </a:lnTo>
                  <a:lnTo>
                    <a:pt x="706055" y="246313"/>
                  </a:lnTo>
                  <a:lnTo>
                    <a:pt x="706329" y="361136"/>
                  </a:lnTo>
                  <a:lnTo>
                    <a:pt x="706602" y="269689"/>
                  </a:lnTo>
                  <a:lnTo>
                    <a:pt x="706876" y="351382"/>
                  </a:lnTo>
                  <a:lnTo>
                    <a:pt x="707420" y="272155"/>
                  </a:lnTo>
                  <a:lnTo>
                    <a:pt x="707692" y="269424"/>
                  </a:lnTo>
                  <a:lnTo>
                    <a:pt x="708235" y="251776"/>
                  </a:lnTo>
                  <a:lnTo>
                    <a:pt x="708505" y="341533"/>
                  </a:lnTo>
                  <a:lnTo>
                    <a:pt x="708775" y="260428"/>
                  </a:lnTo>
                  <a:lnTo>
                    <a:pt x="709045" y="242602"/>
                  </a:lnTo>
                  <a:lnTo>
                    <a:pt x="709314" y="412866"/>
                  </a:lnTo>
                  <a:lnTo>
                    <a:pt x="709583" y="301534"/>
                  </a:lnTo>
                  <a:lnTo>
                    <a:pt x="709851" y="292297"/>
                  </a:lnTo>
                  <a:lnTo>
                    <a:pt x="710119" y="366619"/>
                  </a:lnTo>
                  <a:lnTo>
                    <a:pt x="710387" y="253146"/>
                  </a:lnTo>
                  <a:lnTo>
                    <a:pt x="710654" y="255737"/>
                  </a:lnTo>
                  <a:lnTo>
                    <a:pt x="710921" y="211540"/>
                  </a:lnTo>
                  <a:lnTo>
                    <a:pt x="711187" y="227507"/>
                  </a:lnTo>
                  <a:lnTo>
                    <a:pt x="711453" y="218055"/>
                  </a:lnTo>
                  <a:lnTo>
                    <a:pt x="711718" y="294381"/>
                  </a:lnTo>
                  <a:lnTo>
                    <a:pt x="711983" y="243501"/>
                  </a:lnTo>
                  <a:lnTo>
                    <a:pt x="712512" y="405112"/>
                  </a:lnTo>
                  <a:lnTo>
                    <a:pt x="712776" y="323001"/>
                  </a:lnTo>
                  <a:lnTo>
                    <a:pt x="713040" y="282521"/>
                  </a:lnTo>
                  <a:lnTo>
                    <a:pt x="713303" y="286113"/>
                  </a:lnTo>
                  <a:lnTo>
                    <a:pt x="713828" y="404932"/>
                  </a:lnTo>
                  <a:lnTo>
                    <a:pt x="714089" y="246087"/>
                  </a:lnTo>
                  <a:lnTo>
                    <a:pt x="714351" y="351915"/>
                  </a:lnTo>
                  <a:lnTo>
                    <a:pt x="714612" y="285757"/>
                  </a:lnTo>
                  <a:lnTo>
                    <a:pt x="714872" y="288125"/>
                  </a:lnTo>
                  <a:lnTo>
                    <a:pt x="715133" y="429989"/>
                  </a:lnTo>
                  <a:lnTo>
                    <a:pt x="715392" y="237839"/>
                  </a:lnTo>
                  <a:lnTo>
                    <a:pt x="715652" y="318069"/>
                  </a:lnTo>
                  <a:lnTo>
                    <a:pt x="715911" y="320616"/>
                  </a:lnTo>
                  <a:lnTo>
                    <a:pt x="716169" y="344864"/>
                  </a:lnTo>
                  <a:lnTo>
                    <a:pt x="716428" y="258677"/>
                  </a:lnTo>
                  <a:lnTo>
                    <a:pt x="716686" y="292970"/>
                  </a:lnTo>
                  <a:lnTo>
                    <a:pt x="716943" y="368133"/>
                  </a:lnTo>
                  <a:lnTo>
                    <a:pt x="717200" y="259410"/>
                  </a:lnTo>
                  <a:lnTo>
                    <a:pt x="717457" y="282756"/>
                  </a:lnTo>
                  <a:lnTo>
                    <a:pt x="717713" y="315877"/>
                  </a:lnTo>
                  <a:lnTo>
                    <a:pt x="717969" y="308001"/>
                  </a:lnTo>
                  <a:lnTo>
                    <a:pt x="718225" y="321530"/>
                  </a:lnTo>
                  <a:lnTo>
                    <a:pt x="718480" y="305307"/>
                  </a:lnTo>
                  <a:lnTo>
                    <a:pt x="718989" y="273877"/>
                  </a:lnTo>
                  <a:lnTo>
                    <a:pt x="719243" y="311864"/>
                  </a:lnTo>
                  <a:lnTo>
                    <a:pt x="719497" y="267779"/>
                  </a:lnTo>
                  <a:lnTo>
                    <a:pt x="719750" y="268723"/>
                  </a:lnTo>
                  <a:lnTo>
                    <a:pt x="720003" y="289502"/>
                  </a:lnTo>
                  <a:lnTo>
                    <a:pt x="720255" y="286985"/>
                  </a:lnTo>
                  <a:lnTo>
                    <a:pt x="720508" y="268371"/>
                  </a:lnTo>
                  <a:lnTo>
                    <a:pt x="720759" y="245237"/>
                  </a:lnTo>
                  <a:lnTo>
                    <a:pt x="721011" y="274129"/>
                  </a:lnTo>
                  <a:lnTo>
                    <a:pt x="721262" y="273210"/>
                  </a:lnTo>
                  <a:lnTo>
                    <a:pt x="721763" y="292801"/>
                  </a:lnTo>
                  <a:lnTo>
                    <a:pt x="722013" y="324670"/>
                  </a:lnTo>
                  <a:lnTo>
                    <a:pt x="722512" y="253962"/>
                  </a:lnTo>
                  <a:lnTo>
                    <a:pt x="722760" y="314924"/>
                  </a:lnTo>
                  <a:lnTo>
                    <a:pt x="723009" y="325172"/>
                  </a:lnTo>
                  <a:lnTo>
                    <a:pt x="723257" y="287520"/>
                  </a:lnTo>
                  <a:lnTo>
                    <a:pt x="723505" y="324671"/>
                  </a:lnTo>
                  <a:lnTo>
                    <a:pt x="723752" y="242616"/>
                  </a:lnTo>
                  <a:lnTo>
                    <a:pt x="723999" y="299212"/>
                  </a:lnTo>
                  <a:lnTo>
                    <a:pt x="724246" y="315095"/>
                  </a:lnTo>
                  <a:lnTo>
                    <a:pt x="724492" y="373575"/>
                  </a:lnTo>
                  <a:lnTo>
                    <a:pt x="724738" y="363767"/>
                  </a:lnTo>
                  <a:lnTo>
                    <a:pt x="724984" y="393574"/>
                  </a:lnTo>
                  <a:lnTo>
                    <a:pt x="725229" y="259638"/>
                  </a:lnTo>
                  <a:lnTo>
                    <a:pt x="725474" y="278804"/>
                  </a:lnTo>
                  <a:lnTo>
                    <a:pt x="725719" y="257692"/>
                  </a:lnTo>
                  <a:lnTo>
                    <a:pt x="725963" y="312931"/>
                  </a:lnTo>
                  <a:lnTo>
                    <a:pt x="726207" y="298535"/>
                  </a:lnTo>
                  <a:lnTo>
                    <a:pt x="726450" y="417244"/>
                  </a:lnTo>
                  <a:lnTo>
                    <a:pt x="726693" y="280042"/>
                  </a:lnTo>
                  <a:lnTo>
                    <a:pt x="726936" y="294672"/>
                  </a:lnTo>
                  <a:lnTo>
                    <a:pt x="727179" y="359229"/>
                  </a:lnTo>
                  <a:lnTo>
                    <a:pt x="727421" y="436980"/>
                  </a:lnTo>
                  <a:lnTo>
                    <a:pt x="727663" y="311638"/>
                  </a:lnTo>
                  <a:lnTo>
                    <a:pt x="727904" y="320379"/>
                  </a:lnTo>
                  <a:lnTo>
                    <a:pt x="728145" y="285666"/>
                  </a:lnTo>
                  <a:lnTo>
                    <a:pt x="728386" y="302549"/>
                  </a:lnTo>
                  <a:lnTo>
                    <a:pt x="728627" y="469405"/>
                  </a:lnTo>
                  <a:lnTo>
                    <a:pt x="728867" y="265546"/>
                  </a:lnTo>
                  <a:lnTo>
                    <a:pt x="729106" y="286454"/>
                  </a:lnTo>
                  <a:lnTo>
                    <a:pt x="729346" y="382965"/>
                  </a:lnTo>
                  <a:lnTo>
                    <a:pt x="729824" y="328328"/>
                  </a:lnTo>
                  <a:lnTo>
                    <a:pt x="730062" y="289493"/>
                  </a:lnTo>
                  <a:lnTo>
                    <a:pt x="730300" y="343873"/>
                  </a:lnTo>
                  <a:lnTo>
                    <a:pt x="730538" y="333713"/>
                  </a:lnTo>
                  <a:lnTo>
                    <a:pt x="730775" y="119743"/>
                  </a:lnTo>
                  <a:lnTo>
                    <a:pt x="731249" y="335848"/>
                  </a:lnTo>
                  <a:lnTo>
                    <a:pt x="731486" y="288771"/>
                  </a:lnTo>
                  <a:lnTo>
                    <a:pt x="731722" y="322601"/>
                  </a:lnTo>
                  <a:lnTo>
                    <a:pt x="731958" y="317681"/>
                  </a:lnTo>
                  <a:lnTo>
                    <a:pt x="732193" y="335991"/>
                  </a:lnTo>
                  <a:lnTo>
                    <a:pt x="732663" y="279738"/>
                  </a:lnTo>
                  <a:lnTo>
                    <a:pt x="732898" y="305867"/>
                  </a:lnTo>
                  <a:lnTo>
                    <a:pt x="733132" y="402592"/>
                  </a:lnTo>
                  <a:lnTo>
                    <a:pt x="733366" y="326973"/>
                  </a:lnTo>
                  <a:lnTo>
                    <a:pt x="733599" y="355633"/>
                  </a:lnTo>
                  <a:lnTo>
                    <a:pt x="733832" y="307475"/>
                  </a:lnTo>
                  <a:lnTo>
                    <a:pt x="734065" y="345100"/>
                  </a:lnTo>
                  <a:lnTo>
                    <a:pt x="734298" y="407508"/>
                  </a:lnTo>
                  <a:lnTo>
                    <a:pt x="734530" y="315354"/>
                  </a:lnTo>
                  <a:lnTo>
                    <a:pt x="734762" y="382359"/>
                  </a:lnTo>
                  <a:lnTo>
                    <a:pt x="734994" y="309307"/>
                  </a:lnTo>
                  <a:lnTo>
                    <a:pt x="735225" y="358459"/>
                  </a:lnTo>
                  <a:lnTo>
                    <a:pt x="735456" y="266408"/>
                  </a:lnTo>
                  <a:lnTo>
                    <a:pt x="735687" y="269899"/>
                  </a:lnTo>
                  <a:lnTo>
                    <a:pt x="735917" y="338360"/>
                  </a:lnTo>
                  <a:lnTo>
                    <a:pt x="736147" y="273444"/>
                  </a:lnTo>
                  <a:lnTo>
                    <a:pt x="736377" y="339857"/>
                  </a:lnTo>
                  <a:lnTo>
                    <a:pt x="736607" y="224286"/>
                  </a:lnTo>
                  <a:lnTo>
                    <a:pt x="736836" y="349402"/>
                  </a:lnTo>
                  <a:lnTo>
                    <a:pt x="737065" y="304621"/>
                  </a:lnTo>
                  <a:lnTo>
                    <a:pt x="737521" y="257177"/>
                  </a:lnTo>
                  <a:lnTo>
                    <a:pt x="737749" y="397231"/>
                  </a:lnTo>
                  <a:lnTo>
                    <a:pt x="737977" y="516089"/>
                  </a:lnTo>
                  <a:lnTo>
                    <a:pt x="738204" y="282906"/>
                  </a:lnTo>
                  <a:lnTo>
                    <a:pt x="738431" y="311300"/>
                  </a:lnTo>
                  <a:lnTo>
                    <a:pt x="738658" y="299582"/>
                  </a:lnTo>
                  <a:lnTo>
                    <a:pt x="738884" y="359648"/>
                  </a:lnTo>
                  <a:lnTo>
                    <a:pt x="739110" y="343398"/>
                  </a:lnTo>
                  <a:lnTo>
                    <a:pt x="739336" y="318852"/>
                  </a:lnTo>
                  <a:lnTo>
                    <a:pt x="739787" y="264058"/>
                  </a:lnTo>
                  <a:lnTo>
                    <a:pt x="740012" y="356569"/>
                  </a:lnTo>
                  <a:lnTo>
                    <a:pt x="740237" y="319414"/>
                  </a:lnTo>
                  <a:lnTo>
                    <a:pt x="740461" y="355694"/>
                  </a:lnTo>
                  <a:lnTo>
                    <a:pt x="740685" y="267477"/>
                  </a:lnTo>
                  <a:lnTo>
                    <a:pt x="741132" y="425411"/>
                  </a:lnTo>
                  <a:lnTo>
                    <a:pt x="741355" y="418642"/>
                  </a:lnTo>
                  <a:lnTo>
                    <a:pt x="741578" y="272940"/>
                  </a:lnTo>
                  <a:lnTo>
                    <a:pt x="742023" y="373658"/>
                  </a:lnTo>
                  <a:lnTo>
                    <a:pt x="742245" y="292426"/>
                  </a:lnTo>
                  <a:lnTo>
                    <a:pt x="742688" y="356761"/>
                  </a:lnTo>
                  <a:lnTo>
                    <a:pt x="742909" y="292792"/>
                  </a:lnTo>
                  <a:lnTo>
                    <a:pt x="743130" y="322312"/>
                  </a:lnTo>
                  <a:lnTo>
                    <a:pt x="743351" y="314054"/>
                  </a:lnTo>
                  <a:lnTo>
                    <a:pt x="743571" y="374561"/>
                  </a:lnTo>
                  <a:lnTo>
                    <a:pt x="744011" y="286902"/>
                  </a:lnTo>
                  <a:lnTo>
                    <a:pt x="744230" y="321661"/>
                  </a:lnTo>
                  <a:lnTo>
                    <a:pt x="744449" y="292366"/>
                  </a:lnTo>
                  <a:lnTo>
                    <a:pt x="744887" y="338773"/>
                  </a:lnTo>
                  <a:lnTo>
                    <a:pt x="745105" y="328283"/>
                  </a:lnTo>
                  <a:lnTo>
                    <a:pt x="745541" y="289502"/>
                  </a:lnTo>
                  <a:lnTo>
                    <a:pt x="745758" y="286226"/>
                  </a:lnTo>
                  <a:lnTo>
                    <a:pt x="746409" y="319002"/>
                  </a:lnTo>
                  <a:lnTo>
                    <a:pt x="746626" y="319548"/>
                  </a:lnTo>
                  <a:lnTo>
                    <a:pt x="746842" y="490168"/>
                  </a:lnTo>
                  <a:lnTo>
                    <a:pt x="747058" y="329159"/>
                  </a:lnTo>
                  <a:lnTo>
                    <a:pt x="747273" y="341966"/>
                  </a:lnTo>
                  <a:lnTo>
                    <a:pt x="747489" y="325338"/>
                  </a:lnTo>
                  <a:lnTo>
                    <a:pt x="747704" y="475493"/>
                  </a:lnTo>
                  <a:lnTo>
                    <a:pt x="747918" y="352172"/>
                  </a:lnTo>
                  <a:lnTo>
                    <a:pt x="748133" y="367216"/>
                  </a:lnTo>
                  <a:lnTo>
                    <a:pt x="748347" y="287492"/>
                  </a:lnTo>
                  <a:lnTo>
                    <a:pt x="748561" y="309422"/>
                  </a:lnTo>
                  <a:lnTo>
                    <a:pt x="748775" y="355834"/>
                  </a:lnTo>
                  <a:lnTo>
                    <a:pt x="749201" y="326145"/>
                  </a:lnTo>
                  <a:lnTo>
                    <a:pt x="749414" y="350801"/>
                  </a:lnTo>
                  <a:lnTo>
                    <a:pt x="749627" y="299950"/>
                  </a:lnTo>
                  <a:lnTo>
                    <a:pt x="749839" y="311856"/>
                  </a:lnTo>
                  <a:lnTo>
                    <a:pt x="750051" y="350503"/>
                  </a:lnTo>
                  <a:lnTo>
                    <a:pt x="750263" y="231841"/>
                  </a:lnTo>
                  <a:lnTo>
                    <a:pt x="750686" y="319456"/>
                  </a:lnTo>
                  <a:lnTo>
                    <a:pt x="750897" y="338954"/>
                  </a:lnTo>
                  <a:lnTo>
                    <a:pt x="751108" y="472141"/>
                  </a:lnTo>
                  <a:lnTo>
                    <a:pt x="751318" y="284335"/>
                  </a:lnTo>
                  <a:lnTo>
                    <a:pt x="751528" y="300004"/>
                  </a:lnTo>
                  <a:lnTo>
                    <a:pt x="751738" y="419738"/>
                  </a:lnTo>
                  <a:lnTo>
                    <a:pt x="751948" y="269616"/>
                  </a:lnTo>
                  <a:lnTo>
                    <a:pt x="752158" y="306973"/>
                  </a:lnTo>
                  <a:lnTo>
                    <a:pt x="752367" y="377827"/>
                  </a:lnTo>
                  <a:lnTo>
                    <a:pt x="752576" y="318965"/>
                  </a:lnTo>
                  <a:lnTo>
                    <a:pt x="752785" y="353792"/>
                  </a:lnTo>
                  <a:lnTo>
                    <a:pt x="752993" y="319857"/>
                  </a:lnTo>
                  <a:lnTo>
                    <a:pt x="753201" y="292332"/>
                  </a:lnTo>
                  <a:lnTo>
                    <a:pt x="753409" y="387333"/>
                  </a:lnTo>
                  <a:lnTo>
                    <a:pt x="753617" y="303780"/>
                  </a:lnTo>
                  <a:lnTo>
                    <a:pt x="753824" y="313753"/>
                  </a:lnTo>
                  <a:lnTo>
                    <a:pt x="754239" y="412190"/>
                  </a:lnTo>
                  <a:lnTo>
                    <a:pt x="754445" y="348304"/>
                  </a:lnTo>
                  <a:lnTo>
                    <a:pt x="754652" y="321928"/>
                  </a:lnTo>
                  <a:lnTo>
                    <a:pt x="754858" y="342004"/>
                  </a:lnTo>
                  <a:lnTo>
                    <a:pt x="755064" y="368619"/>
                  </a:lnTo>
                  <a:lnTo>
                    <a:pt x="755269" y="329280"/>
                  </a:lnTo>
                  <a:lnTo>
                    <a:pt x="755680" y="342711"/>
                  </a:lnTo>
                  <a:lnTo>
                    <a:pt x="755885" y="307687"/>
                  </a:lnTo>
                  <a:lnTo>
                    <a:pt x="756294" y="280586"/>
                  </a:lnTo>
                  <a:lnTo>
                    <a:pt x="756498" y="300077"/>
                  </a:lnTo>
                  <a:lnTo>
                    <a:pt x="756702" y="317535"/>
                  </a:lnTo>
                  <a:lnTo>
                    <a:pt x="756906" y="355889"/>
                  </a:lnTo>
                  <a:lnTo>
                    <a:pt x="757110" y="134102"/>
                  </a:lnTo>
                  <a:lnTo>
                    <a:pt x="757313" y="371126"/>
                  </a:lnTo>
                  <a:lnTo>
                    <a:pt x="757516" y="372379"/>
                  </a:lnTo>
                  <a:lnTo>
                    <a:pt x="757921" y="273566"/>
                  </a:lnTo>
                  <a:lnTo>
                    <a:pt x="758124" y="303801"/>
                  </a:lnTo>
                  <a:lnTo>
                    <a:pt x="758527" y="367508"/>
                  </a:lnTo>
                  <a:lnTo>
                    <a:pt x="758729" y="338226"/>
                  </a:lnTo>
                  <a:lnTo>
                    <a:pt x="759131" y="303620"/>
                  </a:lnTo>
                  <a:lnTo>
                    <a:pt x="759332" y="590986"/>
                  </a:lnTo>
                  <a:lnTo>
                    <a:pt x="759533" y="428056"/>
                  </a:lnTo>
                  <a:lnTo>
                    <a:pt x="759733" y="300961"/>
                  </a:lnTo>
                  <a:lnTo>
                    <a:pt x="759933" y="311483"/>
                  </a:lnTo>
                  <a:lnTo>
                    <a:pt x="760133" y="348567"/>
                  </a:lnTo>
                  <a:lnTo>
                    <a:pt x="760333" y="422128"/>
                  </a:lnTo>
                  <a:lnTo>
                    <a:pt x="760532" y="318310"/>
                  </a:lnTo>
                  <a:lnTo>
                    <a:pt x="760732" y="417068"/>
                  </a:lnTo>
                  <a:lnTo>
                    <a:pt x="760931" y="280014"/>
                  </a:lnTo>
                  <a:lnTo>
                    <a:pt x="761129" y="373941"/>
                  </a:lnTo>
                  <a:lnTo>
                    <a:pt x="761526" y="369143"/>
                  </a:lnTo>
                  <a:lnTo>
                    <a:pt x="761724" y="356035"/>
                  </a:lnTo>
                  <a:lnTo>
                    <a:pt x="762120" y="292976"/>
                  </a:lnTo>
                  <a:lnTo>
                    <a:pt x="762317" y="310177"/>
                  </a:lnTo>
                  <a:lnTo>
                    <a:pt x="762908" y="251357"/>
                  </a:lnTo>
                  <a:lnTo>
                    <a:pt x="763104" y="309461"/>
                  </a:lnTo>
                  <a:lnTo>
                    <a:pt x="763497" y="342317"/>
                  </a:lnTo>
                  <a:lnTo>
                    <a:pt x="763693" y="301399"/>
                  </a:lnTo>
                  <a:lnTo>
                    <a:pt x="763888" y="328286"/>
                  </a:lnTo>
                  <a:lnTo>
                    <a:pt x="764084" y="250334"/>
                  </a:lnTo>
                  <a:lnTo>
                    <a:pt x="764279" y="311673"/>
                  </a:lnTo>
                  <a:lnTo>
                    <a:pt x="764474" y="312848"/>
                  </a:lnTo>
                  <a:lnTo>
                    <a:pt x="764863" y="353302"/>
                  </a:lnTo>
                  <a:lnTo>
                    <a:pt x="765057" y="289080"/>
                  </a:lnTo>
                  <a:lnTo>
                    <a:pt x="765251" y="383433"/>
                  </a:lnTo>
                  <a:lnTo>
                    <a:pt x="765638" y="312966"/>
                  </a:lnTo>
                  <a:lnTo>
                    <a:pt x="765832" y="332334"/>
                  </a:lnTo>
                  <a:lnTo>
                    <a:pt x="766025" y="330023"/>
                  </a:lnTo>
                  <a:lnTo>
                    <a:pt x="766218" y="305658"/>
                  </a:lnTo>
                  <a:lnTo>
                    <a:pt x="766410" y="376171"/>
                  </a:lnTo>
                  <a:lnTo>
                    <a:pt x="766603" y="353569"/>
                  </a:lnTo>
                  <a:lnTo>
                    <a:pt x="766987" y="314857"/>
                  </a:lnTo>
                  <a:lnTo>
                    <a:pt x="767179" y="407279"/>
                  </a:lnTo>
                  <a:lnTo>
                    <a:pt x="767371" y="332987"/>
                  </a:lnTo>
                  <a:lnTo>
                    <a:pt x="767562" y="341589"/>
                  </a:lnTo>
                  <a:lnTo>
                    <a:pt x="767944" y="292734"/>
                  </a:lnTo>
                  <a:lnTo>
                    <a:pt x="768135" y="424857"/>
                  </a:lnTo>
                  <a:lnTo>
                    <a:pt x="768326" y="323248"/>
                  </a:lnTo>
                  <a:lnTo>
                    <a:pt x="768516" y="458129"/>
                  </a:lnTo>
                  <a:lnTo>
                    <a:pt x="768706" y="353568"/>
                  </a:lnTo>
                  <a:lnTo>
                    <a:pt x="768896" y="324969"/>
                  </a:lnTo>
                  <a:lnTo>
                    <a:pt x="769086" y="368265"/>
                  </a:lnTo>
                  <a:lnTo>
                    <a:pt x="769275" y="290449"/>
                  </a:lnTo>
                  <a:lnTo>
                    <a:pt x="769465" y="302873"/>
                  </a:lnTo>
                  <a:lnTo>
                    <a:pt x="769654" y="298579"/>
                  </a:lnTo>
                  <a:lnTo>
                    <a:pt x="770031" y="366818"/>
                  </a:lnTo>
                  <a:lnTo>
                    <a:pt x="770220" y="308543"/>
                  </a:lnTo>
                  <a:lnTo>
                    <a:pt x="770596" y="290728"/>
                  </a:lnTo>
                  <a:lnTo>
                    <a:pt x="770784" y="385983"/>
                  </a:lnTo>
                  <a:lnTo>
                    <a:pt x="770971" y="431390"/>
                  </a:lnTo>
                  <a:lnTo>
                    <a:pt x="771159" y="283038"/>
                  </a:lnTo>
                  <a:lnTo>
                    <a:pt x="771533" y="306536"/>
                  </a:lnTo>
                  <a:lnTo>
                    <a:pt x="771720" y="342406"/>
                  </a:lnTo>
                  <a:lnTo>
                    <a:pt x="771906" y="328270"/>
                  </a:lnTo>
                  <a:lnTo>
                    <a:pt x="772279" y="424989"/>
                  </a:lnTo>
                  <a:lnTo>
                    <a:pt x="772465" y="393531"/>
                  </a:lnTo>
                  <a:lnTo>
                    <a:pt x="772836" y="394302"/>
                  </a:lnTo>
                  <a:lnTo>
                    <a:pt x="773022" y="326938"/>
                  </a:lnTo>
                  <a:lnTo>
                    <a:pt x="773207" y="363017"/>
                  </a:lnTo>
                  <a:lnTo>
                    <a:pt x="773392" y="468907"/>
                  </a:lnTo>
                  <a:lnTo>
                    <a:pt x="773761" y="344804"/>
                  </a:lnTo>
                  <a:lnTo>
                    <a:pt x="773946" y="321023"/>
                  </a:lnTo>
                  <a:lnTo>
                    <a:pt x="774130" y="319394"/>
                  </a:lnTo>
                  <a:lnTo>
                    <a:pt x="774314" y="354353"/>
                  </a:lnTo>
                  <a:lnTo>
                    <a:pt x="774498" y="320269"/>
                  </a:lnTo>
                  <a:lnTo>
                    <a:pt x="774681" y="303319"/>
                  </a:lnTo>
                  <a:lnTo>
                    <a:pt x="774865" y="281211"/>
                  </a:lnTo>
                  <a:lnTo>
                    <a:pt x="775048" y="374176"/>
                  </a:lnTo>
                  <a:lnTo>
                    <a:pt x="775231" y="310624"/>
                  </a:lnTo>
                  <a:lnTo>
                    <a:pt x="775779" y="475613"/>
                  </a:lnTo>
                  <a:lnTo>
                    <a:pt x="775961" y="431548"/>
                  </a:lnTo>
                  <a:lnTo>
                    <a:pt x="776325" y="296012"/>
                  </a:lnTo>
                  <a:lnTo>
                    <a:pt x="776506" y="304616"/>
                  </a:lnTo>
                  <a:lnTo>
                    <a:pt x="776688" y="316212"/>
                  </a:lnTo>
                  <a:lnTo>
                    <a:pt x="776869" y="413279"/>
                  </a:lnTo>
                  <a:lnTo>
                    <a:pt x="777050" y="279174"/>
                  </a:lnTo>
                  <a:lnTo>
                    <a:pt x="777231" y="314709"/>
                  </a:lnTo>
                  <a:lnTo>
                    <a:pt x="777412" y="366228"/>
                  </a:lnTo>
                  <a:lnTo>
                    <a:pt x="777773" y="283394"/>
                  </a:lnTo>
                  <a:lnTo>
                    <a:pt x="777953" y="375587"/>
                  </a:lnTo>
                  <a:lnTo>
                    <a:pt x="778133" y="326966"/>
                  </a:lnTo>
                  <a:lnTo>
                    <a:pt x="778671" y="426637"/>
                  </a:lnTo>
                  <a:lnTo>
                    <a:pt x="778850" y="444143"/>
                  </a:lnTo>
                  <a:lnTo>
                    <a:pt x="779029" y="272417"/>
                  </a:lnTo>
                  <a:lnTo>
                    <a:pt x="779208" y="485525"/>
                  </a:lnTo>
                  <a:lnTo>
                    <a:pt x="779387" y="350451"/>
                  </a:lnTo>
                  <a:lnTo>
                    <a:pt x="779565" y="386072"/>
                  </a:lnTo>
                  <a:lnTo>
                    <a:pt x="779921" y="129557"/>
                  </a:lnTo>
                  <a:lnTo>
                    <a:pt x="780099" y="353385"/>
                  </a:lnTo>
                  <a:lnTo>
                    <a:pt x="780277" y="295517"/>
                  </a:lnTo>
                  <a:lnTo>
                    <a:pt x="780809" y="389941"/>
                  </a:lnTo>
                  <a:lnTo>
                    <a:pt x="780986" y="374281"/>
                  </a:lnTo>
                  <a:lnTo>
                    <a:pt x="781163" y="345709"/>
                  </a:lnTo>
                  <a:lnTo>
                    <a:pt x="781339" y="435993"/>
                  </a:lnTo>
                  <a:lnTo>
                    <a:pt x="781515" y="300482"/>
                  </a:lnTo>
                  <a:lnTo>
                    <a:pt x="781692" y="317369"/>
                  </a:lnTo>
                  <a:lnTo>
                    <a:pt x="781868" y="317408"/>
                  </a:lnTo>
                  <a:lnTo>
                    <a:pt x="782219" y="397532"/>
                  </a:lnTo>
                  <a:lnTo>
                    <a:pt x="782395" y="332417"/>
                  </a:lnTo>
                  <a:lnTo>
                    <a:pt x="782570" y="340849"/>
                  </a:lnTo>
                  <a:lnTo>
                    <a:pt x="783095" y="274685"/>
                  </a:lnTo>
                  <a:lnTo>
                    <a:pt x="783269" y="402267"/>
                  </a:lnTo>
                  <a:lnTo>
                    <a:pt x="783618" y="416185"/>
                  </a:lnTo>
                  <a:lnTo>
                    <a:pt x="783792" y="320183"/>
                  </a:lnTo>
                  <a:lnTo>
                    <a:pt x="783966" y="343275"/>
                  </a:lnTo>
                  <a:lnTo>
                    <a:pt x="784140" y="377218"/>
                  </a:lnTo>
                  <a:lnTo>
                    <a:pt x="784487" y="348277"/>
                  </a:lnTo>
                  <a:lnTo>
                    <a:pt x="784660" y="302074"/>
                  </a:lnTo>
                  <a:lnTo>
                    <a:pt x="784833" y="296889"/>
                  </a:lnTo>
                  <a:lnTo>
                    <a:pt x="785006" y="394078"/>
                  </a:lnTo>
                  <a:lnTo>
                    <a:pt x="785178" y="339882"/>
                  </a:lnTo>
                  <a:lnTo>
                    <a:pt x="785351" y="344451"/>
                  </a:lnTo>
                  <a:lnTo>
                    <a:pt x="785695" y="431602"/>
                  </a:lnTo>
                  <a:lnTo>
                    <a:pt x="785867" y="294235"/>
                  </a:lnTo>
                  <a:lnTo>
                    <a:pt x="786039" y="450600"/>
                  </a:lnTo>
                  <a:lnTo>
                    <a:pt x="786724" y="311496"/>
                  </a:lnTo>
                  <a:lnTo>
                    <a:pt x="786895" y="377158"/>
                  </a:lnTo>
                  <a:lnTo>
                    <a:pt x="787066" y="324358"/>
                  </a:lnTo>
                  <a:lnTo>
                    <a:pt x="787407" y="382793"/>
                  </a:lnTo>
                  <a:lnTo>
                    <a:pt x="787577" y="464948"/>
                  </a:lnTo>
                  <a:lnTo>
                    <a:pt x="787917" y="324636"/>
                  </a:lnTo>
                  <a:lnTo>
                    <a:pt x="788087" y="412776"/>
                  </a:lnTo>
                  <a:lnTo>
                    <a:pt x="788256" y="325042"/>
                  </a:lnTo>
                  <a:lnTo>
                    <a:pt x="788426" y="299807"/>
                  </a:lnTo>
                  <a:lnTo>
                    <a:pt x="788764" y="366963"/>
                  </a:lnTo>
                  <a:lnTo>
                    <a:pt x="788933" y="412193"/>
                  </a:lnTo>
                  <a:lnTo>
                    <a:pt x="789607" y="324615"/>
                  </a:lnTo>
                  <a:lnTo>
                    <a:pt x="789775" y="406606"/>
                  </a:lnTo>
                  <a:lnTo>
                    <a:pt x="789943" y="365302"/>
                  </a:lnTo>
                  <a:lnTo>
                    <a:pt x="790111" y="455708"/>
                  </a:lnTo>
                  <a:lnTo>
                    <a:pt x="790278" y="399551"/>
                  </a:lnTo>
                  <a:lnTo>
                    <a:pt x="790446" y="359256"/>
                  </a:lnTo>
                  <a:lnTo>
                    <a:pt x="790780" y="385088"/>
                  </a:lnTo>
                  <a:lnTo>
                    <a:pt x="790947" y="334344"/>
                  </a:lnTo>
                  <a:lnTo>
                    <a:pt x="791114" y="313343"/>
                  </a:lnTo>
                  <a:lnTo>
                    <a:pt x="791779" y="358837"/>
                  </a:lnTo>
                  <a:lnTo>
                    <a:pt x="791945" y="365625"/>
                  </a:lnTo>
                  <a:lnTo>
                    <a:pt x="792111" y="424659"/>
                  </a:lnTo>
                  <a:lnTo>
                    <a:pt x="792442" y="339119"/>
                  </a:lnTo>
                  <a:lnTo>
                    <a:pt x="792607" y="405721"/>
                  </a:lnTo>
                  <a:lnTo>
                    <a:pt x="792772" y="282341"/>
                  </a:lnTo>
                  <a:lnTo>
                    <a:pt x="793102" y="422581"/>
                  </a:lnTo>
                  <a:lnTo>
                    <a:pt x="793267" y="357349"/>
                  </a:lnTo>
                  <a:lnTo>
                    <a:pt x="793431" y="373848"/>
                  </a:lnTo>
                  <a:lnTo>
                    <a:pt x="793760" y="300365"/>
                  </a:lnTo>
                  <a:lnTo>
                    <a:pt x="793924" y="339810"/>
                  </a:lnTo>
                  <a:lnTo>
                    <a:pt x="794088" y="308774"/>
                  </a:lnTo>
                  <a:lnTo>
                    <a:pt x="794251" y="307359"/>
                  </a:lnTo>
                  <a:lnTo>
                    <a:pt x="794578" y="488186"/>
                  </a:lnTo>
                  <a:lnTo>
                    <a:pt x="794742" y="317045"/>
                  </a:lnTo>
                  <a:lnTo>
                    <a:pt x="795393" y="452727"/>
                  </a:lnTo>
                  <a:lnTo>
                    <a:pt x="795555" y="337819"/>
                  </a:lnTo>
                  <a:lnTo>
                    <a:pt x="795718" y="439679"/>
                  </a:lnTo>
                  <a:lnTo>
                    <a:pt x="796042" y="337861"/>
                  </a:lnTo>
                  <a:lnTo>
                    <a:pt x="796204" y="414684"/>
                  </a:lnTo>
                  <a:lnTo>
                    <a:pt x="796365" y="289377"/>
                  </a:lnTo>
                  <a:lnTo>
                    <a:pt x="796527" y="492583"/>
                  </a:lnTo>
                  <a:lnTo>
                    <a:pt x="796688" y="367927"/>
                  </a:lnTo>
                  <a:lnTo>
                    <a:pt x="796850" y="331315"/>
                  </a:lnTo>
                  <a:lnTo>
                    <a:pt x="797011" y="327178"/>
                  </a:lnTo>
                  <a:lnTo>
                    <a:pt x="797172" y="521134"/>
                  </a:lnTo>
                  <a:lnTo>
                    <a:pt x="797493" y="403699"/>
                  </a:lnTo>
                  <a:lnTo>
                    <a:pt x="797653" y="444020"/>
                  </a:lnTo>
                  <a:lnTo>
                    <a:pt x="797974" y="317190"/>
                  </a:lnTo>
                  <a:lnTo>
                    <a:pt x="798134" y="347776"/>
                  </a:lnTo>
                  <a:lnTo>
                    <a:pt x="798294" y="355430"/>
                  </a:lnTo>
                  <a:lnTo>
                    <a:pt x="798613" y="330340"/>
                  </a:lnTo>
                  <a:lnTo>
                    <a:pt x="798932" y="381733"/>
                  </a:lnTo>
                  <a:lnTo>
                    <a:pt x="799091" y="427854"/>
                  </a:lnTo>
                  <a:lnTo>
                    <a:pt x="799250" y="289389"/>
                  </a:lnTo>
                  <a:lnTo>
                    <a:pt x="799568" y="456555"/>
                  </a:lnTo>
                  <a:lnTo>
                    <a:pt x="799726" y="350011"/>
                  </a:lnTo>
                  <a:lnTo>
                    <a:pt x="799885" y="413909"/>
                  </a:lnTo>
                  <a:lnTo>
                    <a:pt x="800043" y="132276"/>
                  </a:lnTo>
                  <a:lnTo>
                    <a:pt x="800359" y="299427"/>
                  </a:lnTo>
                  <a:lnTo>
                    <a:pt x="800517" y="323798"/>
                  </a:lnTo>
                  <a:lnTo>
                    <a:pt x="800832" y="466812"/>
                  </a:lnTo>
                  <a:lnTo>
                    <a:pt x="800989" y="310653"/>
                  </a:lnTo>
                  <a:lnTo>
                    <a:pt x="801147" y="353148"/>
                  </a:lnTo>
                  <a:lnTo>
                    <a:pt x="801304" y="396768"/>
                  </a:lnTo>
                  <a:lnTo>
                    <a:pt x="801461" y="524560"/>
                  </a:lnTo>
                  <a:lnTo>
                    <a:pt x="801617" y="312922"/>
                  </a:lnTo>
                  <a:lnTo>
                    <a:pt x="801774" y="334990"/>
                  </a:lnTo>
                  <a:lnTo>
                    <a:pt x="801931" y="407746"/>
                  </a:lnTo>
                  <a:lnTo>
                    <a:pt x="802399" y="330173"/>
                  </a:lnTo>
                  <a:lnTo>
                    <a:pt x="802555" y="346223"/>
                  </a:lnTo>
                  <a:lnTo>
                    <a:pt x="802711" y="367035"/>
                  </a:lnTo>
                  <a:lnTo>
                    <a:pt x="802867" y="349396"/>
                  </a:lnTo>
                  <a:lnTo>
                    <a:pt x="803178" y="539978"/>
                  </a:lnTo>
                  <a:lnTo>
                    <a:pt x="803333" y="333411"/>
                  </a:lnTo>
                  <a:lnTo>
                    <a:pt x="803488" y="425774"/>
                  </a:lnTo>
                  <a:lnTo>
                    <a:pt x="803952" y="283601"/>
                  </a:lnTo>
                  <a:lnTo>
                    <a:pt x="804107" y="299849"/>
                  </a:lnTo>
                  <a:lnTo>
                    <a:pt x="804261" y="353075"/>
                  </a:lnTo>
                  <a:lnTo>
                    <a:pt x="804724" y="345868"/>
                  </a:lnTo>
                  <a:lnTo>
                    <a:pt x="804877" y="385695"/>
                  </a:lnTo>
                  <a:lnTo>
                    <a:pt x="805031" y="365575"/>
                  </a:lnTo>
                  <a:lnTo>
                    <a:pt x="805338" y="387740"/>
                  </a:lnTo>
                  <a:lnTo>
                    <a:pt x="805491" y="332440"/>
                  </a:lnTo>
                  <a:lnTo>
                    <a:pt x="805644" y="321985"/>
                  </a:lnTo>
                  <a:lnTo>
                    <a:pt x="805950" y="418408"/>
                  </a:lnTo>
                  <a:lnTo>
                    <a:pt x="806103" y="381103"/>
                  </a:lnTo>
                  <a:lnTo>
                    <a:pt x="806256" y="396638"/>
                  </a:lnTo>
                  <a:lnTo>
                    <a:pt x="806408" y="368614"/>
                  </a:lnTo>
                  <a:lnTo>
                    <a:pt x="806560" y="463840"/>
                  </a:lnTo>
                  <a:lnTo>
                    <a:pt x="806865" y="375737"/>
                  </a:lnTo>
                  <a:lnTo>
                    <a:pt x="807017" y="273483"/>
                  </a:lnTo>
                  <a:lnTo>
                    <a:pt x="807320" y="427822"/>
                  </a:lnTo>
                  <a:lnTo>
                    <a:pt x="807623" y="351441"/>
                  </a:lnTo>
                  <a:lnTo>
                    <a:pt x="807774" y="340793"/>
                  </a:lnTo>
                  <a:lnTo>
                    <a:pt x="807925" y="413761"/>
                  </a:lnTo>
                  <a:lnTo>
                    <a:pt x="808076" y="317058"/>
                  </a:lnTo>
                  <a:lnTo>
                    <a:pt x="808227" y="407915"/>
                  </a:lnTo>
                  <a:lnTo>
                    <a:pt x="808378" y="344379"/>
                  </a:lnTo>
                  <a:lnTo>
                    <a:pt x="808679" y="313916"/>
                  </a:lnTo>
                  <a:lnTo>
                    <a:pt x="808979" y="351638"/>
                  </a:lnTo>
                  <a:lnTo>
                    <a:pt x="809129" y="474561"/>
                  </a:lnTo>
                  <a:lnTo>
                    <a:pt x="809429" y="306340"/>
                  </a:lnTo>
                  <a:lnTo>
                    <a:pt x="809728" y="349113"/>
                  </a:lnTo>
                  <a:lnTo>
                    <a:pt x="809878" y="356091"/>
                  </a:lnTo>
                  <a:lnTo>
                    <a:pt x="810325" y="263104"/>
                  </a:lnTo>
                  <a:lnTo>
                    <a:pt x="810474" y="537415"/>
                  </a:lnTo>
                  <a:lnTo>
                    <a:pt x="810623" y="346536"/>
                  </a:lnTo>
                  <a:lnTo>
                    <a:pt x="810771" y="329752"/>
                  </a:lnTo>
                  <a:lnTo>
                    <a:pt x="810920" y="421199"/>
                  </a:lnTo>
                  <a:lnTo>
                    <a:pt x="811216" y="362204"/>
                  </a:lnTo>
                  <a:lnTo>
                    <a:pt x="811365" y="435786"/>
                  </a:lnTo>
                  <a:lnTo>
                    <a:pt x="811513" y="302821"/>
                  </a:lnTo>
                  <a:lnTo>
                    <a:pt x="811660" y="473057"/>
                  </a:lnTo>
                  <a:lnTo>
                    <a:pt x="811956" y="354579"/>
                  </a:lnTo>
                  <a:lnTo>
                    <a:pt x="812103" y="403493"/>
                  </a:lnTo>
                  <a:lnTo>
                    <a:pt x="812545" y="290873"/>
                  </a:lnTo>
                  <a:lnTo>
                    <a:pt x="812692" y="305674"/>
                  </a:lnTo>
                  <a:lnTo>
                    <a:pt x="812839" y="339129"/>
                  </a:lnTo>
                  <a:lnTo>
                    <a:pt x="813278" y="318674"/>
                  </a:lnTo>
                  <a:lnTo>
                    <a:pt x="813425" y="314740"/>
                  </a:lnTo>
                  <a:lnTo>
                    <a:pt x="813571" y="385586"/>
                  </a:lnTo>
                  <a:lnTo>
                    <a:pt x="813717" y="301145"/>
                  </a:lnTo>
                  <a:lnTo>
                    <a:pt x="814009" y="330816"/>
                  </a:lnTo>
                  <a:lnTo>
                    <a:pt x="814154" y="421610"/>
                  </a:lnTo>
                  <a:lnTo>
                    <a:pt x="814300" y="302378"/>
                  </a:lnTo>
                  <a:lnTo>
                    <a:pt x="814445" y="459175"/>
                  </a:lnTo>
                  <a:lnTo>
                    <a:pt x="814736" y="454315"/>
                  </a:lnTo>
                  <a:lnTo>
                    <a:pt x="814881" y="397201"/>
                  </a:lnTo>
                  <a:lnTo>
                    <a:pt x="815171" y="432270"/>
                  </a:lnTo>
                  <a:lnTo>
                    <a:pt x="815460" y="291788"/>
                  </a:lnTo>
                  <a:lnTo>
                    <a:pt x="815605" y="289252"/>
                  </a:lnTo>
                  <a:lnTo>
                    <a:pt x="815749" y="367457"/>
                  </a:lnTo>
                  <a:lnTo>
                    <a:pt x="816181" y="283021"/>
                  </a:lnTo>
                  <a:lnTo>
                    <a:pt x="816325" y="302661"/>
                  </a:lnTo>
                  <a:lnTo>
                    <a:pt x="816899" y="407811"/>
                  </a:lnTo>
                  <a:lnTo>
                    <a:pt x="817043" y="325668"/>
                  </a:lnTo>
                  <a:lnTo>
                    <a:pt x="817186" y="426698"/>
                  </a:lnTo>
                  <a:lnTo>
                    <a:pt x="817614" y="373929"/>
                  </a:lnTo>
                  <a:lnTo>
                    <a:pt x="817757" y="391804"/>
                  </a:lnTo>
                  <a:lnTo>
                    <a:pt x="818042" y="128234"/>
                  </a:lnTo>
                  <a:lnTo>
                    <a:pt x="818327" y="368447"/>
                  </a:lnTo>
                  <a:lnTo>
                    <a:pt x="818469" y="338921"/>
                  </a:lnTo>
                  <a:lnTo>
                    <a:pt x="818894" y="526770"/>
                  </a:lnTo>
                  <a:lnTo>
                    <a:pt x="819036" y="280624"/>
                  </a:lnTo>
                  <a:lnTo>
                    <a:pt x="819177" y="336212"/>
                  </a:lnTo>
                  <a:lnTo>
                    <a:pt x="819319" y="401869"/>
                  </a:lnTo>
                  <a:lnTo>
                    <a:pt x="819742" y="291473"/>
                  </a:lnTo>
                  <a:lnTo>
                    <a:pt x="819883" y="358524"/>
                  </a:lnTo>
                  <a:lnTo>
                    <a:pt x="820024" y="339272"/>
                  </a:lnTo>
                  <a:lnTo>
                    <a:pt x="820164" y="303380"/>
                  </a:lnTo>
                  <a:lnTo>
                    <a:pt x="820305" y="638515"/>
                  </a:lnTo>
                  <a:lnTo>
                    <a:pt x="820585" y="322479"/>
                  </a:lnTo>
                  <a:lnTo>
                    <a:pt x="820726" y="288098"/>
                  </a:lnTo>
                  <a:lnTo>
                    <a:pt x="821285" y="471567"/>
                  </a:lnTo>
                  <a:lnTo>
                    <a:pt x="821425" y="431156"/>
                  </a:lnTo>
                  <a:lnTo>
                    <a:pt x="821982" y="315096"/>
                  </a:lnTo>
                  <a:lnTo>
                    <a:pt x="822121" y="356748"/>
                  </a:lnTo>
                  <a:lnTo>
                    <a:pt x="822399" y="539749"/>
                  </a:lnTo>
                  <a:lnTo>
                    <a:pt x="822538" y="273031"/>
                  </a:lnTo>
                  <a:lnTo>
                    <a:pt x="822677" y="281420"/>
                  </a:lnTo>
                  <a:lnTo>
                    <a:pt x="822815" y="311020"/>
                  </a:lnTo>
                  <a:lnTo>
                    <a:pt x="823092" y="280012"/>
                  </a:lnTo>
                  <a:lnTo>
                    <a:pt x="823368" y="387488"/>
                  </a:lnTo>
                  <a:lnTo>
                    <a:pt x="823506" y="459606"/>
                  </a:lnTo>
                  <a:lnTo>
                    <a:pt x="823781" y="298354"/>
                  </a:lnTo>
                  <a:lnTo>
                    <a:pt x="824056" y="614555"/>
                  </a:lnTo>
                  <a:lnTo>
                    <a:pt x="824194" y="384209"/>
                  </a:lnTo>
                  <a:lnTo>
                    <a:pt x="824331" y="449488"/>
                  </a:lnTo>
                  <a:lnTo>
                    <a:pt x="824605" y="347364"/>
                  </a:lnTo>
                  <a:lnTo>
                    <a:pt x="824879" y="356244"/>
                  </a:lnTo>
                  <a:lnTo>
                    <a:pt x="825016" y="304684"/>
                  </a:lnTo>
                  <a:lnTo>
                    <a:pt x="825152" y="298506"/>
                  </a:lnTo>
                  <a:lnTo>
                    <a:pt x="825289" y="429388"/>
                  </a:lnTo>
                  <a:lnTo>
                    <a:pt x="825562" y="341081"/>
                  </a:lnTo>
                  <a:lnTo>
                    <a:pt x="825698" y="390046"/>
                  </a:lnTo>
                  <a:lnTo>
                    <a:pt x="826106" y="324775"/>
                  </a:lnTo>
                  <a:lnTo>
                    <a:pt x="826242" y="345400"/>
                  </a:lnTo>
                  <a:lnTo>
                    <a:pt x="826377" y="317545"/>
                  </a:lnTo>
                  <a:lnTo>
                    <a:pt x="826648" y="418078"/>
                  </a:lnTo>
                  <a:lnTo>
                    <a:pt x="827054" y="296085"/>
                  </a:lnTo>
                  <a:lnTo>
                    <a:pt x="827189" y="335747"/>
                  </a:lnTo>
                  <a:lnTo>
                    <a:pt x="827324" y="281775"/>
                  </a:lnTo>
                  <a:lnTo>
                    <a:pt x="827458" y="380271"/>
                  </a:lnTo>
                  <a:lnTo>
                    <a:pt x="827728" y="320052"/>
                  </a:lnTo>
                  <a:lnTo>
                    <a:pt x="827862" y="399669"/>
                  </a:lnTo>
                  <a:lnTo>
                    <a:pt x="828399" y="304548"/>
                  </a:lnTo>
                  <a:lnTo>
                    <a:pt x="828533" y="351101"/>
                  </a:lnTo>
                  <a:lnTo>
                    <a:pt x="828934" y="296366"/>
                  </a:lnTo>
                  <a:lnTo>
                    <a:pt x="829067" y="362033"/>
                  </a:lnTo>
                  <a:lnTo>
                    <a:pt x="829201" y="361872"/>
                  </a:lnTo>
                  <a:lnTo>
                    <a:pt x="829334" y="391287"/>
                  </a:lnTo>
                  <a:lnTo>
                    <a:pt x="829600" y="304748"/>
                  </a:lnTo>
                  <a:lnTo>
                    <a:pt x="829866" y="390246"/>
                  </a:lnTo>
                  <a:lnTo>
                    <a:pt x="829999" y="368712"/>
                  </a:lnTo>
                  <a:lnTo>
                    <a:pt x="830397" y="432395"/>
                  </a:lnTo>
                  <a:lnTo>
                    <a:pt x="830529" y="294111"/>
                  </a:lnTo>
                  <a:lnTo>
                    <a:pt x="830662" y="391774"/>
                  </a:lnTo>
                  <a:lnTo>
                    <a:pt x="830794" y="334513"/>
                  </a:lnTo>
                  <a:lnTo>
                    <a:pt x="830926" y="313882"/>
                  </a:lnTo>
                  <a:lnTo>
                    <a:pt x="831058" y="423487"/>
                  </a:lnTo>
                  <a:lnTo>
                    <a:pt x="831321" y="370838"/>
                  </a:lnTo>
                  <a:lnTo>
                    <a:pt x="831453" y="536705"/>
                  </a:lnTo>
                  <a:lnTo>
                    <a:pt x="831716" y="287869"/>
                  </a:lnTo>
                  <a:lnTo>
                    <a:pt x="832110" y="350942"/>
                  </a:lnTo>
                  <a:lnTo>
                    <a:pt x="832241" y="390757"/>
                  </a:lnTo>
                  <a:lnTo>
                    <a:pt x="832503" y="326961"/>
                  </a:lnTo>
                  <a:lnTo>
                    <a:pt x="832764" y="351394"/>
                  </a:lnTo>
                  <a:lnTo>
                    <a:pt x="832895" y="299929"/>
                  </a:lnTo>
                  <a:lnTo>
                    <a:pt x="833025" y="283583"/>
                  </a:lnTo>
                  <a:lnTo>
                    <a:pt x="833156" y="508615"/>
                  </a:lnTo>
                  <a:lnTo>
                    <a:pt x="833546" y="356533"/>
                  </a:lnTo>
                  <a:lnTo>
                    <a:pt x="833676" y="359017"/>
                  </a:lnTo>
                  <a:lnTo>
                    <a:pt x="833936" y="391160"/>
                  </a:lnTo>
                  <a:lnTo>
                    <a:pt x="834065" y="317501"/>
                  </a:lnTo>
                  <a:lnTo>
                    <a:pt x="834195" y="342731"/>
                  </a:lnTo>
                  <a:lnTo>
                    <a:pt x="834324" y="129690"/>
                  </a:lnTo>
                  <a:lnTo>
                    <a:pt x="834841" y="404440"/>
                  </a:lnTo>
                  <a:lnTo>
                    <a:pt x="834970" y="306893"/>
                  </a:lnTo>
                  <a:lnTo>
                    <a:pt x="835099" y="395632"/>
                  </a:lnTo>
                  <a:lnTo>
                    <a:pt x="835357" y="405748"/>
                  </a:lnTo>
                  <a:lnTo>
                    <a:pt x="835485" y="284972"/>
                  </a:lnTo>
                  <a:lnTo>
                    <a:pt x="835614" y="321126"/>
                  </a:lnTo>
                  <a:lnTo>
                    <a:pt x="835742" y="377152"/>
                  </a:lnTo>
                  <a:lnTo>
                    <a:pt x="835999" y="435808"/>
                  </a:lnTo>
                  <a:lnTo>
                    <a:pt x="836255" y="283557"/>
                  </a:lnTo>
                  <a:lnTo>
                    <a:pt x="836383" y="310005"/>
                  </a:lnTo>
                  <a:lnTo>
                    <a:pt x="836510" y="326465"/>
                  </a:lnTo>
                  <a:lnTo>
                    <a:pt x="836766" y="318700"/>
                  </a:lnTo>
                  <a:lnTo>
                    <a:pt x="837148" y="413128"/>
                  </a:lnTo>
                  <a:lnTo>
                    <a:pt x="837275" y="382982"/>
                  </a:lnTo>
                  <a:lnTo>
                    <a:pt x="837530" y="485433"/>
                  </a:lnTo>
                  <a:lnTo>
                    <a:pt x="837657" y="304138"/>
                  </a:lnTo>
                  <a:lnTo>
                    <a:pt x="837783" y="352831"/>
                  </a:lnTo>
                  <a:lnTo>
                    <a:pt x="837910" y="347542"/>
                  </a:lnTo>
                  <a:lnTo>
                    <a:pt x="838163" y="429463"/>
                  </a:lnTo>
                  <a:lnTo>
                    <a:pt x="838290" y="308502"/>
                  </a:lnTo>
                  <a:lnTo>
                    <a:pt x="838543" y="387255"/>
                  </a:lnTo>
                  <a:lnTo>
                    <a:pt x="838669" y="321235"/>
                  </a:lnTo>
                  <a:lnTo>
                    <a:pt x="838921" y="394995"/>
                  </a:lnTo>
                  <a:lnTo>
                    <a:pt x="839047" y="287986"/>
                  </a:lnTo>
                  <a:lnTo>
                    <a:pt x="839299" y="290681"/>
                  </a:lnTo>
                  <a:lnTo>
                    <a:pt x="839424" y="341885"/>
                  </a:lnTo>
                  <a:lnTo>
                    <a:pt x="839801" y="430186"/>
                  </a:lnTo>
                  <a:lnTo>
                    <a:pt x="840051" y="289451"/>
                  </a:lnTo>
                  <a:lnTo>
                    <a:pt x="840176" y="336509"/>
                  </a:lnTo>
                  <a:lnTo>
                    <a:pt x="840301" y="389055"/>
                  </a:lnTo>
                  <a:lnTo>
                    <a:pt x="840426" y="286428"/>
                  </a:lnTo>
                  <a:lnTo>
                    <a:pt x="840676" y="314885"/>
                  </a:lnTo>
                  <a:lnTo>
                    <a:pt x="840800" y="307664"/>
                  </a:lnTo>
                  <a:lnTo>
                    <a:pt x="841422" y="412783"/>
                  </a:lnTo>
                  <a:lnTo>
                    <a:pt x="841546" y="374547"/>
                  </a:lnTo>
                  <a:lnTo>
                    <a:pt x="841794" y="318495"/>
                  </a:lnTo>
                  <a:lnTo>
                    <a:pt x="842166" y="398940"/>
                  </a:lnTo>
                  <a:lnTo>
                    <a:pt x="842289" y="377466"/>
                  </a:lnTo>
                  <a:lnTo>
                    <a:pt x="842413" y="303790"/>
                  </a:lnTo>
                  <a:lnTo>
                    <a:pt x="842536" y="384823"/>
                  </a:lnTo>
                  <a:lnTo>
                    <a:pt x="842906" y="308296"/>
                  </a:lnTo>
                  <a:lnTo>
                    <a:pt x="843029" y="331297"/>
                  </a:lnTo>
                  <a:lnTo>
                    <a:pt x="843275" y="383997"/>
                  </a:lnTo>
                  <a:lnTo>
                    <a:pt x="843520" y="299368"/>
                  </a:lnTo>
                  <a:lnTo>
                    <a:pt x="843643" y="363423"/>
                  </a:lnTo>
                  <a:lnTo>
                    <a:pt x="843765" y="304944"/>
                  </a:lnTo>
                  <a:lnTo>
                    <a:pt x="843887" y="554305"/>
                  </a:lnTo>
                  <a:lnTo>
                    <a:pt x="844376" y="314744"/>
                  </a:lnTo>
                  <a:lnTo>
                    <a:pt x="844498" y="308733"/>
                  </a:lnTo>
                  <a:lnTo>
                    <a:pt x="844620" y="455795"/>
                  </a:lnTo>
                  <a:lnTo>
                    <a:pt x="844985" y="316717"/>
                  </a:lnTo>
                  <a:lnTo>
                    <a:pt x="845107" y="304870"/>
                  </a:lnTo>
                  <a:lnTo>
                    <a:pt x="845350" y="262805"/>
                  </a:lnTo>
                  <a:lnTo>
                    <a:pt x="845713" y="385170"/>
                  </a:lnTo>
                  <a:lnTo>
                    <a:pt x="845834" y="342442"/>
                  </a:lnTo>
                  <a:lnTo>
                    <a:pt x="846076" y="392216"/>
                  </a:lnTo>
                  <a:lnTo>
                    <a:pt x="846438" y="338179"/>
                  </a:lnTo>
                  <a:lnTo>
                    <a:pt x="846559" y="361461"/>
                  </a:lnTo>
                  <a:lnTo>
                    <a:pt x="846679" y="316350"/>
                  </a:lnTo>
                  <a:lnTo>
                    <a:pt x="846800" y="475250"/>
                  </a:lnTo>
                  <a:lnTo>
                    <a:pt x="847160" y="367005"/>
                  </a:lnTo>
                  <a:lnTo>
                    <a:pt x="847280" y="328647"/>
                  </a:lnTo>
                  <a:lnTo>
                    <a:pt x="847400" y="290968"/>
                  </a:lnTo>
                  <a:lnTo>
                    <a:pt x="847640" y="503251"/>
                  </a:lnTo>
                  <a:lnTo>
                    <a:pt x="847879" y="293166"/>
                  </a:lnTo>
                  <a:lnTo>
                    <a:pt x="847998" y="379845"/>
                  </a:lnTo>
                  <a:lnTo>
                    <a:pt x="848356" y="320337"/>
                  </a:lnTo>
                  <a:lnTo>
                    <a:pt x="848595" y="346334"/>
                  </a:lnTo>
                  <a:lnTo>
                    <a:pt x="848714" y="356953"/>
                  </a:lnTo>
                  <a:lnTo>
                    <a:pt x="849189" y="132496"/>
                  </a:lnTo>
                  <a:lnTo>
                    <a:pt x="849308" y="358385"/>
                  </a:lnTo>
                  <a:lnTo>
                    <a:pt x="849426" y="323789"/>
                  </a:lnTo>
                  <a:lnTo>
                    <a:pt x="849781" y="269561"/>
                  </a:lnTo>
                  <a:lnTo>
                    <a:pt x="850017" y="436806"/>
                  </a:lnTo>
                  <a:lnTo>
                    <a:pt x="850135" y="316261"/>
                  </a:lnTo>
                  <a:lnTo>
                    <a:pt x="850253" y="317868"/>
                  </a:lnTo>
                  <a:lnTo>
                    <a:pt x="850724" y="446175"/>
                  </a:lnTo>
                  <a:lnTo>
                    <a:pt x="850842" y="366815"/>
                  </a:lnTo>
                  <a:lnTo>
                    <a:pt x="850959" y="338650"/>
                  </a:lnTo>
                  <a:lnTo>
                    <a:pt x="851077" y="362887"/>
                  </a:lnTo>
                  <a:lnTo>
                    <a:pt x="851545" y="276535"/>
                  </a:lnTo>
                  <a:lnTo>
                    <a:pt x="851662" y="353890"/>
                  </a:lnTo>
                  <a:lnTo>
                    <a:pt x="851896" y="267349"/>
                  </a:lnTo>
                  <a:lnTo>
                    <a:pt x="852129" y="419199"/>
                  </a:lnTo>
                  <a:lnTo>
                    <a:pt x="852246" y="270735"/>
                  </a:lnTo>
                  <a:lnTo>
                    <a:pt x="852362" y="285768"/>
                  </a:lnTo>
                  <a:lnTo>
                    <a:pt x="852828" y="428064"/>
                  </a:lnTo>
                  <a:lnTo>
                    <a:pt x="852944" y="393250"/>
                  </a:lnTo>
                  <a:lnTo>
                    <a:pt x="853060" y="319974"/>
                  </a:lnTo>
                  <a:lnTo>
                    <a:pt x="853291" y="446186"/>
                  </a:lnTo>
                  <a:lnTo>
                    <a:pt x="853639" y="291915"/>
                  </a:lnTo>
                  <a:lnTo>
                    <a:pt x="853754" y="326894"/>
                  </a:lnTo>
                  <a:lnTo>
                    <a:pt x="853870" y="406475"/>
                  </a:lnTo>
                  <a:lnTo>
                    <a:pt x="854331" y="292369"/>
                  </a:lnTo>
                  <a:lnTo>
                    <a:pt x="854446" y="364484"/>
                  </a:lnTo>
                  <a:lnTo>
                    <a:pt x="854561" y="318323"/>
                  </a:lnTo>
                  <a:lnTo>
                    <a:pt x="855135" y="468216"/>
                  </a:lnTo>
                  <a:lnTo>
                    <a:pt x="855249" y="312889"/>
                  </a:lnTo>
                  <a:lnTo>
                    <a:pt x="855821" y="429231"/>
                  </a:lnTo>
                  <a:lnTo>
                    <a:pt x="855935" y="421469"/>
                  </a:lnTo>
                  <a:lnTo>
                    <a:pt x="856049" y="292665"/>
                  </a:lnTo>
                  <a:lnTo>
                    <a:pt x="856390" y="431609"/>
                  </a:lnTo>
                  <a:lnTo>
                    <a:pt x="856618" y="377507"/>
                  </a:lnTo>
                  <a:lnTo>
                    <a:pt x="856731" y="300071"/>
                  </a:lnTo>
                  <a:lnTo>
                    <a:pt x="856958" y="428384"/>
                  </a:lnTo>
                  <a:lnTo>
                    <a:pt x="857298" y="424794"/>
                  </a:lnTo>
                  <a:lnTo>
                    <a:pt x="857411" y="328566"/>
                  </a:lnTo>
                  <a:lnTo>
                    <a:pt x="857637" y="367086"/>
                  </a:lnTo>
                  <a:lnTo>
                    <a:pt x="857863" y="322534"/>
                  </a:lnTo>
                  <a:lnTo>
                    <a:pt x="857975" y="349270"/>
                  </a:lnTo>
                  <a:lnTo>
                    <a:pt x="858088" y="452414"/>
                  </a:lnTo>
                  <a:lnTo>
                    <a:pt x="858762" y="303695"/>
                  </a:lnTo>
                  <a:lnTo>
                    <a:pt x="858874" y="379726"/>
                  </a:lnTo>
                  <a:lnTo>
                    <a:pt x="859210" y="420912"/>
                  </a:lnTo>
                  <a:lnTo>
                    <a:pt x="859322" y="269757"/>
                  </a:lnTo>
                  <a:lnTo>
                    <a:pt x="859434" y="386216"/>
                  </a:lnTo>
                  <a:lnTo>
                    <a:pt x="859546" y="290070"/>
                  </a:lnTo>
                  <a:lnTo>
                    <a:pt x="859880" y="377612"/>
                  </a:lnTo>
                  <a:lnTo>
                    <a:pt x="859992" y="280832"/>
                  </a:lnTo>
                  <a:lnTo>
                    <a:pt x="860214" y="315451"/>
                  </a:lnTo>
                  <a:lnTo>
                    <a:pt x="860326" y="330225"/>
                  </a:lnTo>
                  <a:lnTo>
                    <a:pt x="860659" y="412375"/>
                  </a:lnTo>
                  <a:lnTo>
                    <a:pt x="860770" y="278920"/>
                  </a:lnTo>
                  <a:lnTo>
                    <a:pt x="860880" y="306480"/>
                  </a:lnTo>
                  <a:lnTo>
                    <a:pt x="860991" y="329117"/>
                  </a:lnTo>
                  <a:lnTo>
                    <a:pt x="861102" y="310546"/>
                  </a:lnTo>
                  <a:lnTo>
                    <a:pt x="861323" y="393878"/>
                  </a:lnTo>
                  <a:lnTo>
                    <a:pt x="861654" y="321942"/>
                  </a:lnTo>
                  <a:lnTo>
                    <a:pt x="861764" y="307220"/>
                  </a:lnTo>
                  <a:lnTo>
                    <a:pt x="861874" y="410124"/>
                  </a:lnTo>
                  <a:lnTo>
                    <a:pt x="861985" y="282328"/>
                  </a:lnTo>
                  <a:lnTo>
                    <a:pt x="862315" y="301871"/>
                  </a:lnTo>
                  <a:lnTo>
                    <a:pt x="862424" y="364059"/>
                  </a:lnTo>
                  <a:lnTo>
                    <a:pt x="862863" y="131875"/>
                  </a:lnTo>
                  <a:lnTo>
                    <a:pt x="863082" y="468100"/>
                  </a:lnTo>
                  <a:lnTo>
                    <a:pt x="863191" y="316028"/>
                  </a:lnTo>
                  <a:lnTo>
                    <a:pt x="863628" y="379066"/>
                  </a:lnTo>
                  <a:lnTo>
                    <a:pt x="863737" y="334959"/>
                  </a:lnTo>
                  <a:lnTo>
                    <a:pt x="863846" y="331549"/>
                  </a:lnTo>
                  <a:lnTo>
                    <a:pt x="863955" y="290448"/>
                  </a:lnTo>
                  <a:lnTo>
                    <a:pt x="864498" y="414762"/>
                  </a:lnTo>
                  <a:lnTo>
                    <a:pt x="864606" y="361346"/>
                  </a:lnTo>
                  <a:lnTo>
                    <a:pt x="864715" y="282613"/>
                  </a:lnTo>
                  <a:lnTo>
                    <a:pt x="864931" y="387457"/>
                  </a:lnTo>
                  <a:lnTo>
                    <a:pt x="865255" y="306483"/>
                  </a:lnTo>
                  <a:lnTo>
                    <a:pt x="865363" y="363343"/>
                  </a:lnTo>
                  <a:lnTo>
                    <a:pt x="865579" y="407529"/>
                  </a:lnTo>
                  <a:lnTo>
                    <a:pt x="865794" y="317017"/>
                  </a:lnTo>
                  <a:lnTo>
                    <a:pt x="865902" y="361351"/>
                  </a:lnTo>
                  <a:lnTo>
                    <a:pt x="866010" y="300471"/>
                  </a:lnTo>
                  <a:lnTo>
                    <a:pt x="866332" y="331567"/>
                  </a:lnTo>
                  <a:lnTo>
                    <a:pt x="866546" y="297483"/>
                  </a:lnTo>
                  <a:lnTo>
                    <a:pt x="866653" y="317412"/>
                  </a:lnTo>
                  <a:lnTo>
                    <a:pt x="866760" y="297959"/>
                  </a:lnTo>
                  <a:lnTo>
                    <a:pt x="867081" y="292230"/>
                  </a:lnTo>
                  <a:lnTo>
                    <a:pt x="867188" y="365025"/>
                  </a:lnTo>
                  <a:lnTo>
                    <a:pt x="867401" y="321626"/>
                  </a:lnTo>
                  <a:lnTo>
                    <a:pt x="867508" y="327044"/>
                  </a:lnTo>
                  <a:lnTo>
                    <a:pt x="867827" y="437097"/>
                  </a:lnTo>
                  <a:lnTo>
                    <a:pt x="867934" y="285569"/>
                  </a:lnTo>
                  <a:lnTo>
                    <a:pt x="868146" y="322032"/>
                  </a:lnTo>
                  <a:lnTo>
                    <a:pt x="868252" y="442274"/>
                  </a:lnTo>
                  <a:lnTo>
                    <a:pt x="868676" y="290867"/>
                  </a:lnTo>
                  <a:lnTo>
                    <a:pt x="868782" y="343197"/>
                  </a:lnTo>
                  <a:lnTo>
                    <a:pt x="868888" y="370332"/>
                  </a:lnTo>
                  <a:lnTo>
                    <a:pt x="868994" y="275394"/>
                  </a:lnTo>
                  <a:lnTo>
                    <a:pt x="869521" y="347966"/>
                  </a:lnTo>
                  <a:lnTo>
                    <a:pt x="869626" y="349461"/>
                  </a:lnTo>
                  <a:lnTo>
                    <a:pt x="870047" y="409439"/>
                  </a:lnTo>
                  <a:lnTo>
                    <a:pt x="870257" y="323335"/>
                  </a:lnTo>
                  <a:lnTo>
                    <a:pt x="870362" y="510442"/>
                  </a:lnTo>
                  <a:lnTo>
                    <a:pt x="870676" y="290957"/>
                  </a:lnTo>
                  <a:lnTo>
                    <a:pt x="870989" y="530895"/>
                  </a:lnTo>
                  <a:lnTo>
                    <a:pt x="871094" y="281831"/>
                  </a:lnTo>
                  <a:lnTo>
                    <a:pt x="871198" y="273431"/>
                  </a:lnTo>
                  <a:lnTo>
                    <a:pt x="871406" y="472989"/>
                  </a:lnTo>
                  <a:lnTo>
                    <a:pt x="871719" y="295057"/>
                  </a:lnTo>
                  <a:lnTo>
                    <a:pt x="871823" y="389444"/>
                  </a:lnTo>
                  <a:lnTo>
                    <a:pt x="872030" y="433534"/>
                  </a:lnTo>
                  <a:lnTo>
                    <a:pt x="872445" y="281352"/>
                  </a:lnTo>
                  <a:lnTo>
                    <a:pt x="872548" y="275391"/>
                  </a:lnTo>
                  <a:lnTo>
                    <a:pt x="873168" y="453980"/>
                  </a:lnTo>
                  <a:lnTo>
                    <a:pt x="873271" y="310903"/>
                  </a:lnTo>
                  <a:lnTo>
                    <a:pt x="873477" y="433430"/>
                  </a:lnTo>
                  <a:lnTo>
                    <a:pt x="873888" y="373001"/>
                  </a:lnTo>
                  <a:lnTo>
                    <a:pt x="873991" y="350306"/>
                  </a:lnTo>
                  <a:lnTo>
                    <a:pt x="874196" y="359229"/>
                  </a:lnTo>
                  <a:lnTo>
                    <a:pt x="874299" y="298752"/>
                  </a:lnTo>
                  <a:lnTo>
                    <a:pt x="874605" y="321303"/>
                  </a:lnTo>
                  <a:lnTo>
                    <a:pt x="874708" y="334789"/>
                  </a:lnTo>
                  <a:lnTo>
                    <a:pt x="875116" y="428684"/>
                  </a:lnTo>
                  <a:lnTo>
                    <a:pt x="875320" y="269897"/>
                  </a:lnTo>
                  <a:lnTo>
                    <a:pt x="875421" y="292312"/>
                  </a:lnTo>
                  <a:lnTo>
                    <a:pt x="875523" y="130648"/>
                  </a:lnTo>
                  <a:lnTo>
                    <a:pt x="875828" y="350854"/>
                  </a:lnTo>
                  <a:lnTo>
                    <a:pt x="876031" y="310040"/>
                  </a:lnTo>
                  <a:lnTo>
                    <a:pt x="876132" y="348039"/>
                  </a:lnTo>
                  <a:lnTo>
                    <a:pt x="876335" y="356754"/>
                  </a:lnTo>
                  <a:lnTo>
                    <a:pt x="876537" y="300598"/>
                  </a:lnTo>
                  <a:lnTo>
                    <a:pt x="876739" y="309972"/>
                  </a:lnTo>
                  <a:lnTo>
                    <a:pt x="876840" y="420484"/>
                  </a:lnTo>
                  <a:lnTo>
                    <a:pt x="877243" y="259877"/>
                  </a:lnTo>
                  <a:lnTo>
                    <a:pt x="877444" y="271111"/>
                  </a:lnTo>
                  <a:lnTo>
                    <a:pt x="877545" y="351235"/>
                  </a:lnTo>
                  <a:lnTo>
                    <a:pt x="877746" y="366818"/>
                  </a:lnTo>
                  <a:lnTo>
                    <a:pt x="877846" y="228403"/>
                  </a:lnTo>
                  <a:lnTo>
                    <a:pt x="878147" y="328772"/>
                  </a:lnTo>
                  <a:lnTo>
                    <a:pt x="878247" y="376470"/>
                  </a:lnTo>
                  <a:lnTo>
                    <a:pt x="878447" y="463866"/>
                  </a:lnTo>
                  <a:lnTo>
                    <a:pt x="878547" y="282096"/>
                  </a:lnTo>
                  <a:lnTo>
                    <a:pt x="878946" y="397464"/>
                  </a:lnTo>
                  <a:lnTo>
                    <a:pt x="879046" y="344685"/>
                  </a:lnTo>
                  <a:lnTo>
                    <a:pt x="879344" y="265651"/>
                  </a:lnTo>
                  <a:lnTo>
                    <a:pt x="879543" y="379954"/>
                  </a:lnTo>
                  <a:lnTo>
                    <a:pt x="879642" y="329815"/>
                  </a:lnTo>
                  <a:lnTo>
                    <a:pt x="879741" y="316440"/>
                  </a:lnTo>
                  <a:lnTo>
                    <a:pt x="880039" y="298254"/>
                  </a:lnTo>
                  <a:lnTo>
                    <a:pt x="880336" y="439108"/>
                  </a:lnTo>
                  <a:lnTo>
                    <a:pt x="880435" y="304611"/>
                  </a:lnTo>
                  <a:lnTo>
                    <a:pt x="880829" y="476015"/>
                  </a:lnTo>
                  <a:lnTo>
                    <a:pt x="880928" y="289961"/>
                  </a:lnTo>
                  <a:lnTo>
                    <a:pt x="881026" y="322501"/>
                  </a:lnTo>
                  <a:lnTo>
                    <a:pt x="881125" y="270060"/>
                  </a:lnTo>
                  <a:lnTo>
                    <a:pt x="881420" y="447184"/>
                  </a:lnTo>
                  <a:lnTo>
                    <a:pt x="881812" y="380846"/>
                  </a:lnTo>
                  <a:lnTo>
                    <a:pt x="881910" y="353389"/>
                  </a:lnTo>
                  <a:lnTo>
                    <a:pt x="882204" y="310430"/>
                  </a:lnTo>
                  <a:lnTo>
                    <a:pt x="882497" y="328012"/>
                  </a:lnTo>
                  <a:lnTo>
                    <a:pt x="882595" y="284082"/>
                  </a:lnTo>
                  <a:lnTo>
                    <a:pt x="883082" y="445623"/>
                  </a:lnTo>
                  <a:lnTo>
                    <a:pt x="883179" y="297992"/>
                  </a:lnTo>
                  <a:lnTo>
                    <a:pt x="883276" y="373086"/>
                  </a:lnTo>
                  <a:lnTo>
                    <a:pt x="883373" y="432358"/>
                  </a:lnTo>
                  <a:lnTo>
                    <a:pt x="883858" y="237780"/>
                  </a:lnTo>
                  <a:lnTo>
                    <a:pt x="883955" y="356751"/>
                  </a:lnTo>
                  <a:lnTo>
                    <a:pt x="884052" y="295105"/>
                  </a:lnTo>
                  <a:lnTo>
                    <a:pt x="884148" y="350135"/>
                  </a:lnTo>
                  <a:lnTo>
                    <a:pt x="884631" y="336222"/>
                  </a:lnTo>
                  <a:lnTo>
                    <a:pt x="884728" y="416516"/>
                  </a:lnTo>
                  <a:lnTo>
                    <a:pt x="884920" y="262847"/>
                  </a:lnTo>
                  <a:lnTo>
                    <a:pt x="885401" y="358471"/>
                  </a:lnTo>
                  <a:lnTo>
                    <a:pt x="885497" y="288097"/>
                  </a:lnTo>
                  <a:lnTo>
                    <a:pt x="885688" y="404493"/>
                  </a:lnTo>
                  <a:lnTo>
                    <a:pt x="886071" y="323692"/>
                  </a:lnTo>
                  <a:lnTo>
                    <a:pt x="886167" y="263044"/>
                  </a:lnTo>
                  <a:lnTo>
                    <a:pt x="886262" y="504299"/>
                  </a:lnTo>
                  <a:lnTo>
                    <a:pt x="886834" y="317450"/>
                  </a:lnTo>
                  <a:lnTo>
                    <a:pt x="886929" y="291079"/>
                  </a:lnTo>
                  <a:lnTo>
                    <a:pt x="887310" y="123681"/>
                  </a:lnTo>
                  <a:lnTo>
                    <a:pt x="887594" y="411495"/>
                  </a:lnTo>
                  <a:lnTo>
                    <a:pt x="887689" y="276112"/>
                  </a:lnTo>
                  <a:lnTo>
                    <a:pt x="888067" y="325409"/>
                  </a:lnTo>
                  <a:lnTo>
                    <a:pt x="888256" y="256450"/>
                  </a:lnTo>
                  <a:lnTo>
                    <a:pt x="888350" y="311101"/>
                  </a:lnTo>
                  <a:lnTo>
                    <a:pt x="888727" y="403369"/>
                  </a:lnTo>
                  <a:lnTo>
                    <a:pt x="888915" y="236632"/>
                  </a:lnTo>
                  <a:lnTo>
                    <a:pt x="889009" y="309915"/>
                  </a:lnTo>
                  <a:lnTo>
                    <a:pt x="889103" y="265971"/>
                  </a:lnTo>
                  <a:lnTo>
                    <a:pt x="889479" y="398402"/>
                  </a:lnTo>
                  <a:lnTo>
                    <a:pt x="889572" y="263656"/>
                  </a:lnTo>
                  <a:lnTo>
                    <a:pt x="889666" y="283670"/>
                  </a:lnTo>
                  <a:lnTo>
                    <a:pt x="889759" y="267748"/>
                  </a:lnTo>
                  <a:lnTo>
                    <a:pt x="889946" y="507920"/>
                  </a:lnTo>
                  <a:lnTo>
                    <a:pt x="890413" y="294364"/>
                  </a:lnTo>
                  <a:lnTo>
                    <a:pt x="890506" y="308143"/>
                  </a:lnTo>
                  <a:lnTo>
                    <a:pt x="890692" y="327067"/>
                  </a:lnTo>
                  <a:lnTo>
                    <a:pt x="891064" y="227152"/>
                  </a:lnTo>
                  <a:lnTo>
                    <a:pt x="891157" y="281273"/>
                  </a:lnTo>
                  <a:lnTo>
                    <a:pt x="891250" y="372195"/>
                  </a:lnTo>
                  <a:lnTo>
                    <a:pt x="891620" y="274685"/>
                  </a:lnTo>
                  <a:lnTo>
                    <a:pt x="891898" y="295260"/>
                  </a:lnTo>
                  <a:lnTo>
                    <a:pt x="891990" y="328490"/>
                  </a:lnTo>
                  <a:lnTo>
                    <a:pt x="892543" y="255067"/>
                  </a:lnTo>
                  <a:lnTo>
                    <a:pt x="892635" y="383541"/>
                  </a:lnTo>
                  <a:lnTo>
                    <a:pt x="892727" y="350011"/>
                  </a:lnTo>
                  <a:lnTo>
                    <a:pt x="892819" y="290629"/>
                  </a:lnTo>
                  <a:lnTo>
                    <a:pt x="893003" y="357282"/>
                  </a:lnTo>
                  <a:lnTo>
                    <a:pt x="893278" y="315856"/>
                  </a:lnTo>
                  <a:lnTo>
                    <a:pt x="893370" y="291854"/>
                  </a:lnTo>
                  <a:lnTo>
                    <a:pt x="893553" y="261444"/>
                  </a:lnTo>
                  <a:lnTo>
                    <a:pt x="893827" y="386386"/>
                  </a:lnTo>
                  <a:lnTo>
                    <a:pt x="894010" y="308288"/>
                  </a:lnTo>
                  <a:lnTo>
                    <a:pt x="894101" y="329438"/>
                  </a:lnTo>
                  <a:lnTo>
                    <a:pt x="894374" y="375477"/>
                  </a:lnTo>
                  <a:lnTo>
                    <a:pt x="894556" y="265267"/>
                  </a:lnTo>
                  <a:lnTo>
                    <a:pt x="894738" y="311029"/>
                  </a:lnTo>
                  <a:lnTo>
                    <a:pt x="894829" y="290395"/>
                  </a:lnTo>
                  <a:lnTo>
                    <a:pt x="895011" y="247834"/>
                  </a:lnTo>
                  <a:lnTo>
                    <a:pt x="895464" y="368809"/>
                  </a:lnTo>
                  <a:lnTo>
                    <a:pt x="895554" y="351677"/>
                  </a:lnTo>
                  <a:lnTo>
                    <a:pt x="895735" y="397500"/>
                  </a:lnTo>
                  <a:lnTo>
                    <a:pt x="896186" y="256300"/>
                  </a:lnTo>
                  <a:lnTo>
                    <a:pt x="896276" y="254707"/>
                  </a:lnTo>
                  <a:lnTo>
                    <a:pt x="896456" y="233628"/>
                  </a:lnTo>
                  <a:lnTo>
                    <a:pt x="896816" y="428548"/>
                  </a:lnTo>
                  <a:lnTo>
                    <a:pt x="896905" y="269388"/>
                  </a:lnTo>
                  <a:lnTo>
                    <a:pt x="896995" y="332151"/>
                  </a:lnTo>
                  <a:lnTo>
                    <a:pt x="897353" y="468105"/>
                  </a:lnTo>
                  <a:lnTo>
                    <a:pt x="897443" y="239108"/>
                  </a:lnTo>
                  <a:lnTo>
                    <a:pt x="897622" y="405920"/>
                  </a:lnTo>
                  <a:lnTo>
                    <a:pt x="897711" y="277658"/>
                  </a:lnTo>
                  <a:lnTo>
                    <a:pt x="897800" y="488576"/>
                  </a:lnTo>
                  <a:lnTo>
                    <a:pt x="898335" y="135239"/>
                  </a:lnTo>
                  <a:lnTo>
                    <a:pt x="898424" y="330962"/>
                  </a:lnTo>
                  <a:lnTo>
                    <a:pt x="898602" y="223083"/>
                  </a:lnTo>
                  <a:lnTo>
                    <a:pt x="898957" y="333156"/>
                  </a:lnTo>
                  <a:lnTo>
                    <a:pt x="899045" y="305068"/>
                  </a:lnTo>
                  <a:lnTo>
                    <a:pt x="899134" y="385522"/>
                  </a:lnTo>
                  <a:lnTo>
                    <a:pt x="899841" y="246928"/>
                  </a:lnTo>
                  <a:lnTo>
                    <a:pt x="899929" y="351831"/>
                  </a:lnTo>
                  <a:lnTo>
                    <a:pt x="900105" y="361262"/>
                  </a:lnTo>
                  <a:lnTo>
                    <a:pt x="900281" y="254123"/>
                  </a:lnTo>
                  <a:lnTo>
                    <a:pt x="900545" y="354901"/>
                  </a:lnTo>
                  <a:lnTo>
                    <a:pt x="900633" y="366734"/>
                  </a:lnTo>
                  <a:lnTo>
                    <a:pt x="901159" y="253493"/>
                  </a:lnTo>
                  <a:lnTo>
                    <a:pt x="901246" y="278354"/>
                  </a:lnTo>
                  <a:lnTo>
                    <a:pt x="901334" y="325951"/>
                  </a:lnTo>
                  <a:lnTo>
                    <a:pt x="901683" y="243321"/>
                  </a:lnTo>
                  <a:lnTo>
                    <a:pt x="901770" y="353648"/>
                  </a:lnTo>
                  <a:lnTo>
                    <a:pt x="901945" y="351138"/>
                  </a:lnTo>
                  <a:lnTo>
                    <a:pt x="902032" y="279225"/>
                  </a:lnTo>
                  <a:lnTo>
                    <a:pt x="902380" y="247672"/>
                  </a:lnTo>
                  <a:lnTo>
                    <a:pt x="902640" y="419931"/>
                  </a:lnTo>
                  <a:lnTo>
                    <a:pt x="902727" y="289720"/>
                  </a:lnTo>
                  <a:lnTo>
                    <a:pt x="902987" y="243245"/>
                  </a:lnTo>
                  <a:lnTo>
                    <a:pt x="903333" y="350290"/>
                  </a:lnTo>
                  <a:lnTo>
                    <a:pt x="903419" y="289631"/>
                  </a:lnTo>
                  <a:lnTo>
                    <a:pt x="903506" y="335733"/>
                  </a:lnTo>
                  <a:lnTo>
                    <a:pt x="903937" y="236996"/>
                  </a:lnTo>
                  <a:lnTo>
                    <a:pt x="904109" y="266376"/>
                  </a:lnTo>
                  <a:lnTo>
                    <a:pt x="904195" y="386464"/>
                  </a:lnTo>
                  <a:lnTo>
                    <a:pt x="904281" y="217182"/>
                  </a:lnTo>
                  <a:lnTo>
                    <a:pt x="904881" y="282112"/>
                  </a:lnTo>
                  <a:lnTo>
                    <a:pt x="904967" y="229362"/>
                  </a:lnTo>
                  <a:lnTo>
                    <a:pt x="905223" y="198918"/>
                  </a:lnTo>
                  <a:lnTo>
                    <a:pt x="905565" y="335572"/>
                  </a:lnTo>
                  <a:lnTo>
                    <a:pt x="905650" y="327258"/>
                  </a:lnTo>
                  <a:lnTo>
                    <a:pt x="906161" y="251072"/>
                  </a:lnTo>
                  <a:lnTo>
                    <a:pt x="906246" y="297601"/>
                  </a:lnTo>
                  <a:lnTo>
                    <a:pt x="906331" y="283567"/>
                  </a:lnTo>
                  <a:lnTo>
                    <a:pt x="906839" y="393171"/>
                  </a:lnTo>
                  <a:lnTo>
                    <a:pt x="906924" y="236511"/>
                  </a:lnTo>
                  <a:lnTo>
                    <a:pt x="907009" y="391952"/>
                  </a:lnTo>
                  <a:lnTo>
                    <a:pt x="907093" y="311525"/>
                  </a:lnTo>
                  <a:lnTo>
                    <a:pt x="907600" y="213071"/>
                  </a:lnTo>
                  <a:lnTo>
                    <a:pt x="907684" y="214127"/>
                  </a:lnTo>
                  <a:lnTo>
                    <a:pt x="907768" y="305972"/>
                  </a:lnTo>
                  <a:lnTo>
                    <a:pt x="908104" y="238084"/>
                  </a:lnTo>
                  <a:lnTo>
                    <a:pt x="908356" y="363062"/>
                  </a:lnTo>
                  <a:lnTo>
                    <a:pt x="908440" y="253282"/>
                  </a:lnTo>
                  <a:lnTo>
                    <a:pt x="908524" y="250836"/>
                  </a:lnTo>
                  <a:lnTo>
                    <a:pt x="908692" y="126631"/>
                  </a:lnTo>
                  <a:lnTo>
                    <a:pt x="909193" y="351078"/>
                  </a:lnTo>
                  <a:lnTo>
                    <a:pt x="909277" y="266579"/>
                  </a:lnTo>
                  <a:lnTo>
                    <a:pt x="909444" y="236547"/>
                  </a:lnTo>
                  <a:lnTo>
                    <a:pt x="909610" y="425136"/>
                  </a:lnTo>
                  <a:lnTo>
                    <a:pt x="909860" y="321631"/>
                  </a:lnTo>
                  <a:lnTo>
                    <a:pt x="909943" y="261379"/>
                  </a:lnTo>
                  <a:lnTo>
                    <a:pt x="910109" y="349201"/>
                  </a:lnTo>
                  <a:lnTo>
                    <a:pt x="910192" y="218908"/>
                  </a:lnTo>
                  <a:lnTo>
                    <a:pt x="910607" y="227098"/>
                  </a:lnTo>
                  <a:lnTo>
                    <a:pt x="910690" y="238623"/>
                  </a:lnTo>
                  <a:lnTo>
                    <a:pt x="910773" y="232340"/>
                  </a:lnTo>
                  <a:lnTo>
                    <a:pt x="911186" y="463358"/>
                  </a:lnTo>
                  <a:lnTo>
                    <a:pt x="911351" y="247756"/>
                  </a:lnTo>
                  <a:lnTo>
                    <a:pt x="911433" y="296762"/>
                  </a:lnTo>
                  <a:lnTo>
                    <a:pt x="911927" y="502511"/>
                  </a:lnTo>
                  <a:lnTo>
                    <a:pt x="912009" y="185414"/>
                  </a:lnTo>
                  <a:lnTo>
                    <a:pt x="912091" y="268684"/>
                  </a:lnTo>
                  <a:lnTo>
                    <a:pt x="912255" y="221429"/>
                  </a:lnTo>
                  <a:lnTo>
                    <a:pt x="912665" y="443328"/>
                  </a:lnTo>
                  <a:lnTo>
                    <a:pt x="912747" y="321300"/>
                  </a:lnTo>
                  <a:lnTo>
                    <a:pt x="912828" y="334678"/>
                  </a:lnTo>
                  <a:lnTo>
                    <a:pt x="912992" y="207179"/>
                  </a:lnTo>
                  <a:lnTo>
                    <a:pt x="913400" y="367771"/>
                  </a:lnTo>
                  <a:lnTo>
                    <a:pt x="913481" y="214183"/>
                  </a:lnTo>
                  <a:lnTo>
                    <a:pt x="913562" y="219833"/>
                  </a:lnTo>
                  <a:lnTo>
                    <a:pt x="913806" y="289926"/>
                  </a:lnTo>
                  <a:lnTo>
                    <a:pt x="913888" y="180373"/>
                  </a:lnTo>
                  <a:lnTo>
                    <a:pt x="914212" y="234133"/>
                  </a:lnTo>
                  <a:lnTo>
                    <a:pt x="914293" y="308676"/>
                  </a:lnTo>
                  <a:lnTo>
                    <a:pt x="914860" y="193051"/>
                  </a:lnTo>
                  <a:lnTo>
                    <a:pt x="914940" y="226178"/>
                  </a:lnTo>
                  <a:lnTo>
                    <a:pt x="915021" y="234628"/>
                  </a:lnTo>
                  <a:lnTo>
                    <a:pt x="915102" y="176592"/>
                  </a:lnTo>
                  <a:lnTo>
                    <a:pt x="915182" y="329445"/>
                  </a:lnTo>
                  <a:lnTo>
                    <a:pt x="915666" y="218263"/>
                  </a:lnTo>
                  <a:lnTo>
                    <a:pt x="915746" y="219133"/>
                  </a:lnTo>
                  <a:lnTo>
                    <a:pt x="915826" y="254342"/>
                  </a:lnTo>
                  <a:lnTo>
                    <a:pt x="916307" y="148991"/>
                  </a:lnTo>
                  <a:lnTo>
                    <a:pt x="916388" y="254060"/>
                  </a:lnTo>
                  <a:lnTo>
                    <a:pt x="916468" y="319355"/>
                  </a:lnTo>
                  <a:lnTo>
                    <a:pt x="917106" y="146614"/>
                  </a:lnTo>
                  <a:lnTo>
                    <a:pt x="917186" y="226220"/>
                  </a:lnTo>
                  <a:lnTo>
                    <a:pt x="917425" y="174028"/>
                  </a:lnTo>
                  <a:lnTo>
                    <a:pt x="917584" y="296658"/>
                  </a:lnTo>
                  <a:lnTo>
                    <a:pt x="917822" y="202784"/>
                  </a:lnTo>
                  <a:lnTo>
                    <a:pt x="917902" y="158118"/>
                  </a:lnTo>
                  <a:lnTo>
                    <a:pt x="917981" y="193428"/>
                  </a:lnTo>
                  <a:lnTo>
                    <a:pt x="918377" y="102021"/>
                  </a:lnTo>
                  <a:lnTo>
                    <a:pt x="918535" y="132332"/>
                  </a:lnTo>
                  <a:lnTo>
                    <a:pt x="918614" y="262117"/>
                  </a:lnTo>
                  <a:lnTo>
                    <a:pt x="919245" y="111505"/>
                  </a:lnTo>
                  <a:lnTo>
                    <a:pt x="919324" y="126060"/>
                  </a:lnTo>
                  <a:lnTo>
                    <a:pt x="919403" y="238947"/>
                  </a:lnTo>
                  <a:lnTo>
                    <a:pt x="919952" y="112041"/>
                  </a:lnTo>
                  <a:lnTo>
                    <a:pt x="920031" y="128220"/>
                  </a:lnTo>
                  <a:lnTo>
                    <a:pt x="920500" y="90654"/>
                  </a:lnTo>
                  <a:lnTo>
                    <a:pt x="920578" y="263521"/>
                  </a:lnTo>
                  <a:lnTo>
                    <a:pt x="920657" y="129199"/>
                  </a:lnTo>
                  <a:lnTo>
                    <a:pt x="920735" y="115512"/>
                  </a:lnTo>
                  <a:lnTo>
                    <a:pt x="920813" y="149125"/>
                  </a:lnTo>
                  <a:lnTo>
                    <a:pt x="921280" y="84575"/>
                  </a:lnTo>
                  <a:lnTo>
                    <a:pt x="921436" y="134730"/>
                  </a:lnTo>
                  <a:lnTo>
                    <a:pt x="921513" y="39905"/>
                  </a:lnTo>
                  <a:lnTo>
                    <a:pt x="922134" y="204766"/>
                  </a:lnTo>
                  <a:lnTo>
                    <a:pt x="922211" y="124295"/>
                  </a:lnTo>
                  <a:lnTo>
                    <a:pt x="922675" y="282712"/>
                  </a:lnTo>
                  <a:lnTo>
                    <a:pt x="922829" y="179570"/>
                  </a:lnTo>
                  <a:lnTo>
                    <a:pt x="922906" y="112144"/>
                  </a:lnTo>
                  <a:lnTo>
                    <a:pt x="923060" y="76476"/>
                  </a:lnTo>
                  <a:lnTo>
                    <a:pt x="923598" y="260709"/>
                  </a:lnTo>
                  <a:lnTo>
                    <a:pt x="923675" y="107128"/>
                  </a:lnTo>
                  <a:lnTo>
                    <a:pt x="923751" y="190394"/>
                  </a:lnTo>
                  <a:lnTo>
                    <a:pt x="924287" y="144552"/>
                  </a:lnTo>
                  <a:lnTo>
                    <a:pt x="924364" y="292595"/>
                  </a:lnTo>
                  <a:lnTo>
                    <a:pt x="924593" y="109258"/>
                  </a:lnTo>
                  <a:lnTo>
                    <a:pt x="925050" y="345703"/>
                  </a:lnTo>
                  <a:lnTo>
                    <a:pt x="925126" y="219741"/>
                  </a:lnTo>
                  <a:lnTo>
                    <a:pt x="925582" y="148327"/>
                  </a:lnTo>
                  <a:lnTo>
                    <a:pt x="925733" y="220940"/>
                  </a:lnTo>
                  <a:lnTo>
                    <a:pt x="925809" y="247479"/>
                  </a:lnTo>
                  <a:lnTo>
                    <a:pt x="925885" y="449127"/>
                  </a:lnTo>
                  <a:lnTo>
                    <a:pt x="925961" y="166884"/>
                  </a:lnTo>
                  <a:lnTo>
                    <a:pt x="926490" y="264477"/>
                  </a:lnTo>
                  <a:lnTo>
                    <a:pt x="926565" y="216287"/>
                  </a:lnTo>
                  <a:lnTo>
                    <a:pt x="927017" y="310344"/>
                  </a:lnTo>
                  <a:lnTo>
                    <a:pt x="927092" y="163619"/>
                  </a:lnTo>
                  <a:lnTo>
                    <a:pt x="927168" y="254189"/>
                  </a:lnTo>
                  <a:lnTo>
                    <a:pt x="927243" y="218340"/>
                  </a:lnTo>
                  <a:lnTo>
                    <a:pt x="927618" y="355078"/>
                  </a:lnTo>
                  <a:lnTo>
                    <a:pt x="927693" y="106948"/>
                  </a:lnTo>
                  <a:lnTo>
                    <a:pt x="927917" y="223734"/>
                  </a:lnTo>
                  <a:lnTo>
                    <a:pt x="927992" y="217897"/>
                  </a:lnTo>
                  <a:lnTo>
                    <a:pt x="928217" y="178232"/>
                  </a:lnTo>
                  <a:lnTo>
                    <a:pt x="928515" y="318659"/>
                  </a:lnTo>
                  <a:lnTo>
                    <a:pt x="928590" y="225054"/>
                  </a:lnTo>
                  <a:lnTo>
                    <a:pt x="928664" y="236051"/>
                  </a:lnTo>
                  <a:lnTo>
                    <a:pt x="929111" y="183408"/>
                  </a:lnTo>
                  <a:lnTo>
                    <a:pt x="929333" y="341100"/>
                  </a:lnTo>
                  <a:lnTo>
                    <a:pt x="929408" y="243844"/>
                  </a:lnTo>
                  <a:lnTo>
                    <a:pt x="929926" y="293578"/>
                  </a:lnTo>
                  <a:lnTo>
                    <a:pt x="930074" y="181715"/>
                  </a:lnTo>
                  <a:lnTo>
                    <a:pt x="930148" y="201569"/>
                  </a:lnTo>
                  <a:lnTo>
                    <a:pt x="930517" y="329305"/>
                  </a:lnTo>
                  <a:lnTo>
                    <a:pt x="930811" y="283833"/>
                  </a:lnTo>
                  <a:lnTo>
                    <a:pt x="930885" y="276552"/>
                  </a:lnTo>
                  <a:lnTo>
                    <a:pt x="931032" y="196445"/>
                  </a:lnTo>
                  <a:lnTo>
                    <a:pt x="931325" y="349442"/>
                  </a:lnTo>
                  <a:lnTo>
                    <a:pt x="931472" y="240377"/>
                  </a:lnTo>
                  <a:lnTo>
                    <a:pt x="931545" y="218494"/>
                  </a:lnTo>
                  <a:lnTo>
                    <a:pt x="931984" y="187788"/>
                  </a:lnTo>
                  <a:lnTo>
                    <a:pt x="932203" y="419446"/>
                  </a:lnTo>
                  <a:lnTo>
                    <a:pt x="932276" y="209322"/>
                  </a:lnTo>
                  <a:lnTo>
                    <a:pt x="932495" y="488870"/>
                  </a:lnTo>
                  <a:lnTo>
                    <a:pt x="932713" y="200557"/>
                  </a:lnTo>
                  <a:lnTo>
                    <a:pt x="932932" y="202540"/>
                  </a:lnTo>
                  <a:lnTo>
                    <a:pt x="933004" y="200633"/>
                  </a:lnTo>
                  <a:lnTo>
                    <a:pt x="933149" y="341781"/>
                  </a:lnTo>
                  <a:lnTo>
                    <a:pt x="933657" y="320222"/>
                  </a:lnTo>
                  <a:lnTo>
                    <a:pt x="933729" y="228970"/>
                  </a:lnTo>
                  <a:lnTo>
                    <a:pt x="933946" y="329661"/>
                  </a:lnTo>
                  <a:lnTo>
                    <a:pt x="934090" y="226354"/>
                  </a:lnTo>
                  <a:lnTo>
                    <a:pt x="934379" y="278264"/>
                  </a:lnTo>
                  <a:lnTo>
                    <a:pt x="934451" y="240063"/>
                  </a:lnTo>
                  <a:lnTo>
                    <a:pt x="934667" y="387652"/>
                  </a:lnTo>
                  <a:lnTo>
                    <a:pt x="935098" y="302406"/>
                  </a:lnTo>
                  <a:lnTo>
                    <a:pt x="935169" y="262189"/>
                  </a:lnTo>
                  <a:lnTo>
                    <a:pt x="935313" y="246784"/>
                  </a:lnTo>
                  <a:lnTo>
                    <a:pt x="935814" y="304259"/>
                  </a:lnTo>
                  <a:lnTo>
                    <a:pt x="935885" y="323828"/>
                  </a:lnTo>
                  <a:lnTo>
                    <a:pt x="936384" y="346485"/>
                  </a:lnTo>
                  <a:lnTo>
                    <a:pt x="936456" y="135694"/>
                  </a:lnTo>
                  <a:lnTo>
                    <a:pt x="936527" y="206964"/>
                  </a:lnTo>
                  <a:lnTo>
                    <a:pt x="936598" y="273533"/>
                  </a:lnTo>
                  <a:lnTo>
                    <a:pt x="936953" y="438889"/>
                  </a:lnTo>
                  <a:lnTo>
                    <a:pt x="937237" y="235702"/>
                  </a:lnTo>
                  <a:lnTo>
                    <a:pt x="937308" y="224837"/>
                  </a:lnTo>
                  <a:lnTo>
                    <a:pt x="937520" y="224273"/>
                  </a:lnTo>
                  <a:lnTo>
                    <a:pt x="937803" y="456203"/>
                  </a:lnTo>
                  <a:lnTo>
                    <a:pt x="938014" y="284901"/>
                  </a:lnTo>
                  <a:lnTo>
                    <a:pt x="938085" y="267993"/>
                  </a:lnTo>
                  <a:lnTo>
                    <a:pt x="938155" y="224001"/>
                  </a:lnTo>
                  <a:lnTo>
                    <a:pt x="938296" y="330598"/>
                  </a:lnTo>
                  <a:lnTo>
                    <a:pt x="938718" y="317396"/>
                  </a:lnTo>
                  <a:lnTo>
                    <a:pt x="938788" y="245782"/>
                  </a:lnTo>
                  <a:lnTo>
                    <a:pt x="938999" y="382376"/>
                  </a:lnTo>
                  <a:lnTo>
                    <a:pt x="939209" y="193753"/>
                  </a:lnTo>
                  <a:lnTo>
                    <a:pt x="939419" y="240260"/>
                  </a:lnTo>
                  <a:lnTo>
                    <a:pt x="939489" y="265346"/>
                  </a:lnTo>
                  <a:lnTo>
                    <a:pt x="939769" y="227686"/>
                  </a:lnTo>
                  <a:lnTo>
                    <a:pt x="939978" y="467217"/>
                  </a:lnTo>
                  <a:lnTo>
                    <a:pt x="940117" y="271623"/>
                  </a:lnTo>
                  <a:lnTo>
                    <a:pt x="940187" y="269716"/>
                  </a:lnTo>
                  <a:lnTo>
                    <a:pt x="940326" y="358706"/>
                  </a:lnTo>
                  <a:lnTo>
                    <a:pt x="940813" y="217672"/>
                  </a:lnTo>
                  <a:lnTo>
                    <a:pt x="940882" y="320963"/>
                  </a:lnTo>
                  <a:lnTo>
                    <a:pt x="940951" y="294290"/>
                  </a:lnTo>
                  <a:lnTo>
                    <a:pt x="941229" y="278542"/>
                  </a:lnTo>
                  <a:lnTo>
                    <a:pt x="941505" y="462814"/>
                  </a:lnTo>
                  <a:lnTo>
                    <a:pt x="941574" y="378484"/>
                  </a:lnTo>
                  <a:lnTo>
                    <a:pt x="941643" y="329868"/>
                  </a:lnTo>
                  <a:lnTo>
                    <a:pt x="941781" y="214146"/>
                  </a:lnTo>
                  <a:lnTo>
                    <a:pt x="942333" y="320891"/>
                  </a:lnTo>
                  <a:lnTo>
                    <a:pt x="942401" y="224937"/>
                  </a:lnTo>
                  <a:lnTo>
                    <a:pt x="942676" y="366790"/>
                  </a:lnTo>
                  <a:lnTo>
                    <a:pt x="943019" y="294357"/>
                  </a:lnTo>
                  <a:lnTo>
                    <a:pt x="943087" y="256008"/>
                  </a:lnTo>
                  <a:lnTo>
                    <a:pt x="943703" y="387563"/>
                  </a:lnTo>
                  <a:lnTo>
                    <a:pt x="943771" y="277209"/>
                  </a:lnTo>
                  <a:lnTo>
                    <a:pt x="943839" y="303846"/>
                  </a:lnTo>
                  <a:lnTo>
                    <a:pt x="944043" y="235017"/>
                  </a:lnTo>
                  <a:lnTo>
                    <a:pt x="944451" y="337990"/>
                  </a:lnTo>
                  <a:lnTo>
                    <a:pt x="944519" y="311602"/>
                  </a:lnTo>
                  <a:lnTo>
                    <a:pt x="944791" y="153423"/>
                  </a:lnTo>
                  <a:lnTo>
                    <a:pt x="945197" y="397295"/>
                  </a:lnTo>
                  <a:lnTo>
                    <a:pt x="945264" y="287225"/>
                  </a:lnTo>
                  <a:lnTo>
                    <a:pt x="945535" y="221058"/>
                  </a:lnTo>
                  <a:lnTo>
                    <a:pt x="945872" y="346846"/>
                  </a:lnTo>
                  <a:lnTo>
                    <a:pt x="945939" y="328690"/>
                  </a:lnTo>
                  <a:lnTo>
                    <a:pt x="946007" y="294796"/>
                  </a:lnTo>
                  <a:lnTo>
                    <a:pt x="946343" y="365959"/>
                  </a:lnTo>
                  <a:lnTo>
                    <a:pt x="946410" y="224633"/>
                  </a:lnTo>
                  <a:lnTo>
                    <a:pt x="946611" y="255015"/>
                  </a:lnTo>
                  <a:lnTo>
                    <a:pt x="946678" y="393764"/>
                  </a:lnTo>
                  <a:lnTo>
                    <a:pt x="947147" y="403549"/>
                  </a:lnTo>
                  <a:lnTo>
                    <a:pt x="947281" y="241424"/>
                  </a:lnTo>
                  <a:lnTo>
                    <a:pt x="947347" y="297629"/>
                  </a:lnTo>
                  <a:lnTo>
                    <a:pt x="947414" y="331295"/>
                  </a:lnTo>
                  <a:lnTo>
                    <a:pt x="947481" y="394828"/>
                  </a:lnTo>
                  <a:lnTo>
                    <a:pt x="947748" y="255882"/>
                  </a:lnTo>
                  <a:lnTo>
                    <a:pt x="948080" y="302516"/>
                  </a:lnTo>
                  <a:lnTo>
                    <a:pt x="948147" y="295498"/>
                  </a:lnTo>
                  <a:lnTo>
                    <a:pt x="948545" y="234071"/>
                  </a:lnTo>
                  <a:lnTo>
                    <a:pt x="948678" y="432514"/>
                  </a:lnTo>
                  <a:lnTo>
                    <a:pt x="948810" y="239815"/>
                  </a:lnTo>
                  <a:lnTo>
                    <a:pt x="948877" y="307528"/>
                  </a:lnTo>
                  <a:lnTo>
                    <a:pt x="948943" y="361713"/>
                  </a:lnTo>
                  <a:lnTo>
                    <a:pt x="949537" y="208742"/>
                  </a:lnTo>
                  <a:lnTo>
                    <a:pt x="949603" y="310243"/>
                  </a:lnTo>
                  <a:lnTo>
                    <a:pt x="949735" y="347486"/>
                  </a:lnTo>
                  <a:lnTo>
                    <a:pt x="950261" y="216344"/>
                  </a:lnTo>
                  <a:lnTo>
                    <a:pt x="950327" y="317089"/>
                  </a:lnTo>
                  <a:lnTo>
                    <a:pt x="950523" y="390510"/>
                  </a:lnTo>
                  <a:lnTo>
                    <a:pt x="950851" y="228466"/>
                  </a:lnTo>
                  <a:lnTo>
                    <a:pt x="950982" y="269765"/>
                  </a:lnTo>
                  <a:lnTo>
                    <a:pt x="951047" y="271654"/>
                  </a:lnTo>
                  <a:lnTo>
                    <a:pt x="951243" y="387058"/>
                  </a:lnTo>
                  <a:lnTo>
                    <a:pt x="951634" y="244736"/>
                  </a:lnTo>
                  <a:lnTo>
                    <a:pt x="951699" y="264273"/>
                  </a:lnTo>
                  <a:lnTo>
                    <a:pt x="951764" y="254055"/>
                  </a:lnTo>
                  <a:lnTo>
                    <a:pt x="951830" y="455782"/>
                  </a:lnTo>
                  <a:lnTo>
                    <a:pt x="952349" y="214035"/>
                  </a:lnTo>
                  <a:lnTo>
                    <a:pt x="952414" y="299078"/>
                  </a:lnTo>
                  <a:lnTo>
                    <a:pt x="952479" y="409380"/>
                  </a:lnTo>
                  <a:lnTo>
                    <a:pt x="952738" y="162137"/>
                  </a:lnTo>
                  <a:lnTo>
                    <a:pt x="952997" y="448395"/>
                  </a:lnTo>
                  <a:lnTo>
                    <a:pt x="953126" y="351700"/>
                  </a:lnTo>
                  <a:lnTo>
                    <a:pt x="953190" y="264835"/>
                  </a:lnTo>
                  <a:lnTo>
                    <a:pt x="953319" y="249955"/>
                  </a:lnTo>
                  <a:lnTo>
                    <a:pt x="953706" y="360838"/>
                  </a:lnTo>
                  <a:lnTo>
                    <a:pt x="953834" y="289091"/>
                  </a:lnTo>
                  <a:lnTo>
                    <a:pt x="953899" y="301193"/>
                  </a:lnTo>
                  <a:lnTo>
                    <a:pt x="954348" y="231840"/>
                  </a:lnTo>
                  <a:lnTo>
                    <a:pt x="954540" y="337850"/>
                  </a:lnTo>
                  <a:lnTo>
                    <a:pt x="954604" y="285514"/>
                  </a:lnTo>
                  <a:lnTo>
                    <a:pt x="955052" y="415883"/>
                  </a:lnTo>
                  <a:lnTo>
                    <a:pt x="955115" y="216493"/>
                  </a:lnTo>
                  <a:lnTo>
                    <a:pt x="955307" y="267076"/>
                  </a:lnTo>
                  <a:lnTo>
                    <a:pt x="955370" y="220697"/>
                  </a:lnTo>
                  <a:lnTo>
                    <a:pt x="955689" y="220549"/>
                  </a:lnTo>
                  <a:lnTo>
                    <a:pt x="955816" y="403532"/>
                  </a:lnTo>
                  <a:lnTo>
                    <a:pt x="956007" y="330797"/>
                  </a:lnTo>
                  <a:lnTo>
                    <a:pt x="956070" y="307796"/>
                  </a:lnTo>
                  <a:lnTo>
                    <a:pt x="956324" y="325275"/>
                  </a:lnTo>
                  <a:lnTo>
                    <a:pt x="956514" y="223546"/>
                  </a:lnTo>
                  <a:lnTo>
                    <a:pt x="956703" y="236468"/>
                  </a:lnTo>
                  <a:lnTo>
                    <a:pt x="956767" y="244926"/>
                  </a:lnTo>
                  <a:lnTo>
                    <a:pt x="957082" y="346375"/>
                  </a:lnTo>
                  <a:lnTo>
                    <a:pt x="957460" y="284008"/>
                  </a:lnTo>
                  <a:lnTo>
                    <a:pt x="957523" y="389538"/>
                  </a:lnTo>
                  <a:lnTo>
                    <a:pt x="957901" y="227501"/>
                  </a:lnTo>
                  <a:lnTo>
                    <a:pt x="958152" y="240507"/>
                  </a:lnTo>
                  <a:lnTo>
                    <a:pt x="958214" y="241837"/>
                  </a:lnTo>
                  <a:lnTo>
                    <a:pt x="958590" y="387975"/>
                  </a:lnTo>
                  <a:lnTo>
                    <a:pt x="958715" y="212425"/>
                  </a:lnTo>
                  <a:lnTo>
                    <a:pt x="958902" y="349005"/>
                  </a:lnTo>
                  <a:lnTo>
                    <a:pt x="958965" y="270187"/>
                  </a:lnTo>
                  <a:lnTo>
                    <a:pt x="959027" y="216416"/>
                  </a:lnTo>
                  <a:lnTo>
                    <a:pt x="959587" y="450274"/>
                  </a:lnTo>
                  <a:lnTo>
                    <a:pt x="959649" y="234534"/>
                  </a:lnTo>
                  <a:lnTo>
                    <a:pt x="959960" y="341537"/>
                  </a:lnTo>
                  <a:lnTo>
                    <a:pt x="960332" y="138151"/>
                  </a:lnTo>
                  <a:lnTo>
                    <a:pt x="960394" y="298136"/>
                  </a:lnTo>
                  <a:lnTo>
                    <a:pt x="960579" y="359029"/>
                  </a:lnTo>
                  <a:lnTo>
                    <a:pt x="961011" y="218027"/>
                  </a:lnTo>
                  <a:lnTo>
                    <a:pt x="961073" y="246758"/>
                  </a:lnTo>
                  <a:lnTo>
                    <a:pt x="961134" y="200310"/>
                  </a:lnTo>
                  <a:lnTo>
                    <a:pt x="961627" y="397199"/>
                  </a:lnTo>
                  <a:lnTo>
                    <a:pt x="961749" y="326383"/>
                  </a:lnTo>
                  <a:lnTo>
                    <a:pt x="961811" y="228128"/>
                  </a:lnTo>
                  <a:lnTo>
                    <a:pt x="962240" y="207719"/>
                  </a:lnTo>
                  <a:lnTo>
                    <a:pt x="962362" y="387107"/>
                  </a:lnTo>
                  <a:lnTo>
                    <a:pt x="962484" y="267965"/>
                  </a:lnTo>
                  <a:lnTo>
                    <a:pt x="962546" y="300437"/>
                  </a:lnTo>
                  <a:lnTo>
                    <a:pt x="962912" y="203271"/>
                  </a:lnTo>
                  <a:lnTo>
                    <a:pt x="963095" y="391171"/>
                  </a:lnTo>
                  <a:lnTo>
                    <a:pt x="963216" y="241107"/>
                  </a:lnTo>
                  <a:lnTo>
                    <a:pt x="963277" y="220419"/>
                  </a:lnTo>
                  <a:lnTo>
                    <a:pt x="963399" y="319131"/>
                  </a:lnTo>
                  <a:lnTo>
                    <a:pt x="963945" y="254271"/>
                  </a:lnTo>
                  <a:lnTo>
                    <a:pt x="964006" y="243388"/>
                  </a:lnTo>
                  <a:lnTo>
                    <a:pt x="964187" y="401412"/>
                  </a:lnTo>
                  <a:lnTo>
                    <a:pt x="964671" y="276628"/>
                  </a:lnTo>
                  <a:lnTo>
                    <a:pt x="964731" y="238617"/>
                  </a:lnTo>
                  <a:lnTo>
                    <a:pt x="965032" y="375110"/>
                  </a:lnTo>
                  <a:lnTo>
                    <a:pt x="965093" y="221966"/>
                  </a:lnTo>
                  <a:lnTo>
                    <a:pt x="965333" y="242363"/>
                  </a:lnTo>
                  <a:lnTo>
                    <a:pt x="965393" y="261738"/>
                  </a:lnTo>
                  <a:lnTo>
                    <a:pt x="965754" y="190505"/>
                  </a:lnTo>
                  <a:lnTo>
                    <a:pt x="965993" y="350795"/>
                  </a:lnTo>
                  <a:lnTo>
                    <a:pt x="966053" y="265207"/>
                  </a:lnTo>
                  <a:lnTo>
                    <a:pt x="966113" y="293564"/>
                  </a:lnTo>
                  <a:lnTo>
                    <a:pt x="966472" y="199486"/>
                  </a:lnTo>
                  <a:lnTo>
                    <a:pt x="966710" y="385080"/>
                  </a:lnTo>
                  <a:lnTo>
                    <a:pt x="966829" y="219518"/>
                  </a:lnTo>
                  <a:lnTo>
                    <a:pt x="966889" y="283226"/>
                  </a:lnTo>
                  <a:lnTo>
                    <a:pt x="967008" y="202812"/>
                  </a:lnTo>
                  <a:lnTo>
                    <a:pt x="967365" y="381538"/>
                  </a:lnTo>
                  <a:lnTo>
                    <a:pt x="967543" y="237018"/>
                  </a:lnTo>
                  <a:lnTo>
                    <a:pt x="967602" y="122472"/>
                  </a:lnTo>
                  <a:lnTo>
                    <a:pt x="967721" y="273876"/>
                  </a:lnTo>
                  <a:lnTo>
                    <a:pt x="968254" y="250405"/>
                  </a:lnTo>
                  <a:lnTo>
                    <a:pt x="968313" y="210095"/>
                  </a:lnTo>
                  <a:lnTo>
                    <a:pt x="968490" y="174802"/>
                  </a:lnTo>
                  <a:lnTo>
                    <a:pt x="968843" y="370091"/>
                  </a:lnTo>
                  <a:lnTo>
                    <a:pt x="968961" y="251318"/>
                  </a:lnTo>
                  <a:lnTo>
                    <a:pt x="969020" y="286763"/>
                  </a:lnTo>
                  <a:lnTo>
                    <a:pt x="969373" y="387113"/>
                  </a:lnTo>
                  <a:lnTo>
                    <a:pt x="969666" y="166413"/>
                  </a:lnTo>
                  <a:lnTo>
                    <a:pt x="969725" y="240931"/>
                  </a:lnTo>
                  <a:lnTo>
                    <a:pt x="969900" y="362871"/>
                  </a:lnTo>
                  <a:lnTo>
                    <a:pt x="970368" y="122092"/>
                  </a:lnTo>
                  <a:lnTo>
                    <a:pt x="970426" y="162610"/>
                  </a:lnTo>
                  <a:lnTo>
                    <a:pt x="970484" y="129112"/>
                  </a:lnTo>
                  <a:lnTo>
                    <a:pt x="970718" y="188084"/>
                  </a:lnTo>
                  <a:lnTo>
                    <a:pt x="970776" y="108703"/>
                  </a:lnTo>
                  <a:lnTo>
                    <a:pt x="971125" y="172385"/>
                  </a:lnTo>
                  <a:lnTo>
                    <a:pt x="971183" y="194018"/>
                  </a:lnTo>
                  <a:lnTo>
                    <a:pt x="971241" y="101220"/>
                  </a:lnTo>
                  <a:lnTo>
                    <a:pt x="971705" y="233444"/>
                  </a:lnTo>
                  <a:lnTo>
                    <a:pt x="971821" y="134893"/>
                  </a:lnTo>
                  <a:lnTo>
                    <a:pt x="971879" y="197852"/>
                  </a:lnTo>
                  <a:lnTo>
                    <a:pt x="972168" y="267259"/>
                  </a:lnTo>
                  <a:lnTo>
                    <a:pt x="972225" y="144577"/>
                  </a:lnTo>
                  <a:lnTo>
                    <a:pt x="972571" y="218277"/>
                  </a:lnTo>
                  <a:lnTo>
                    <a:pt x="972629" y="232583"/>
                  </a:lnTo>
                  <a:lnTo>
                    <a:pt x="972974" y="362732"/>
                  </a:lnTo>
                  <a:lnTo>
                    <a:pt x="973147" y="176435"/>
                  </a:lnTo>
                  <a:lnTo>
                    <a:pt x="973261" y="243580"/>
                  </a:lnTo>
                  <a:lnTo>
                    <a:pt x="973319" y="238937"/>
                  </a:lnTo>
                  <a:lnTo>
                    <a:pt x="973376" y="164062"/>
                  </a:lnTo>
                  <a:lnTo>
                    <a:pt x="973834" y="321704"/>
                  </a:lnTo>
                  <a:lnTo>
                    <a:pt x="974006" y="257318"/>
                  </a:lnTo>
                  <a:lnTo>
                    <a:pt x="974063" y="272871"/>
                  </a:lnTo>
                  <a:lnTo>
                    <a:pt x="974291" y="312033"/>
                  </a:lnTo>
                  <a:lnTo>
                    <a:pt x="974576" y="154508"/>
                  </a:lnTo>
                  <a:lnTo>
                    <a:pt x="974747" y="306980"/>
                  </a:lnTo>
                  <a:lnTo>
                    <a:pt x="974804" y="274813"/>
                  </a:lnTo>
                  <a:lnTo>
                    <a:pt x="975088" y="339913"/>
                  </a:lnTo>
                  <a:lnTo>
                    <a:pt x="975145" y="221060"/>
                  </a:lnTo>
                  <a:lnTo>
                    <a:pt x="975428" y="299727"/>
                  </a:lnTo>
                  <a:lnTo>
                    <a:pt x="975485" y="271428"/>
                  </a:lnTo>
                  <a:lnTo>
                    <a:pt x="975768" y="320539"/>
                  </a:lnTo>
                  <a:lnTo>
                    <a:pt x="976050" y="212788"/>
                  </a:lnTo>
                  <a:lnTo>
                    <a:pt x="976163" y="277167"/>
                  </a:lnTo>
                  <a:lnTo>
                    <a:pt x="976220" y="282299"/>
                  </a:lnTo>
                  <a:lnTo>
                    <a:pt x="976389" y="196787"/>
                  </a:lnTo>
                  <a:lnTo>
                    <a:pt x="976501" y="394207"/>
                  </a:lnTo>
                  <a:lnTo>
                    <a:pt x="976895" y="260339"/>
                  </a:lnTo>
                  <a:lnTo>
                    <a:pt x="976951" y="236701"/>
                  </a:lnTo>
                  <a:lnTo>
                    <a:pt x="977232" y="317500"/>
                  </a:lnTo>
                  <a:lnTo>
                    <a:pt x="977456" y="192044"/>
                  </a:lnTo>
                  <a:lnTo>
                    <a:pt x="977624" y="255865"/>
                  </a:lnTo>
                  <a:lnTo>
                    <a:pt x="977680" y="226586"/>
                  </a:lnTo>
                  <a:lnTo>
                    <a:pt x="977903" y="186299"/>
                  </a:lnTo>
                  <a:lnTo>
                    <a:pt x="978350" y="403408"/>
                  </a:lnTo>
                  <a:lnTo>
                    <a:pt x="978405" y="245078"/>
                  </a:lnTo>
                  <a:lnTo>
                    <a:pt x="978517" y="344842"/>
                  </a:lnTo>
                  <a:lnTo>
                    <a:pt x="978795" y="189588"/>
                  </a:lnTo>
                  <a:lnTo>
                    <a:pt x="979072" y="241599"/>
                  </a:lnTo>
                  <a:lnTo>
                    <a:pt x="979128" y="250676"/>
                  </a:lnTo>
                  <a:lnTo>
                    <a:pt x="979349" y="194546"/>
                  </a:lnTo>
                  <a:lnTo>
                    <a:pt x="979515" y="393484"/>
                  </a:lnTo>
                  <a:lnTo>
                    <a:pt x="979792" y="275050"/>
                  </a:lnTo>
                  <a:lnTo>
                    <a:pt x="979847" y="186101"/>
                  </a:lnTo>
                  <a:lnTo>
                    <a:pt x="980508" y="340994"/>
                  </a:lnTo>
                  <a:lnTo>
                    <a:pt x="980563" y="326481"/>
                  </a:lnTo>
                  <a:lnTo>
                    <a:pt x="981057" y="353380"/>
                  </a:lnTo>
                  <a:lnTo>
                    <a:pt x="981222" y="186596"/>
                  </a:lnTo>
                  <a:lnTo>
                    <a:pt x="981276" y="123619"/>
                  </a:lnTo>
                  <a:lnTo>
                    <a:pt x="981769" y="316020"/>
                  </a:lnTo>
                  <a:lnTo>
                    <a:pt x="981932" y="231140"/>
                  </a:lnTo>
                  <a:lnTo>
                    <a:pt x="981987" y="255159"/>
                  </a:lnTo>
                  <a:lnTo>
                    <a:pt x="982041" y="180420"/>
                  </a:lnTo>
                  <a:lnTo>
                    <a:pt x="982150" y="365563"/>
                  </a:lnTo>
                  <a:lnTo>
                    <a:pt x="982640" y="216084"/>
                  </a:lnTo>
                  <a:lnTo>
                    <a:pt x="982694" y="225842"/>
                  </a:lnTo>
                  <a:lnTo>
                    <a:pt x="982803" y="206601"/>
                  </a:lnTo>
                  <a:lnTo>
                    <a:pt x="983344" y="283748"/>
                  </a:lnTo>
                  <a:lnTo>
                    <a:pt x="983399" y="211936"/>
                  </a:lnTo>
                  <a:lnTo>
                    <a:pt x="983453" y="275570"/>
                  </a:lnTo>
                  <a:lnTo>
                    <a:pt x="983615" y="384494"/>
                  </a:lnTo>
                  <a:lnTo>
                    <a:pt x="983723" y="153658"/>
                  </a:lnTo>
                  <a:lnTo>
                    <a:pt x="984100" y="198675"/>
                  </a:lnTo>
                  <a:lnTo>
                    <a:pt x="984154" y="183221"/>
                  </a:lnTo>
                  <a:lnTo>
                    <a:pt x="984584" y="304523"/>
                  </a:lnTo>
                  <a:lnTo>
                    <a:pt x="984799" y="198282"/>
                  </a:lnTo>
                  <a:lnTo>
                    <a:pt x="984853" y="226800"/>
                  </a:lnTo>
                  <a:lnTo>
                    <a:pt x="985281" y="308475"/>
                  </a:lnTo>
                  <a:lnTo>
                    <a:pt x="985334" y="173568"/>
                  </a:lnTo>
                  <a:lnTo>
                    <a:pt x="985548" y="226161"/>
                  </a:lnTo>
                  <a:lnTo>
                    <a:pt x="985602" y="237159"/>
                  </a:lnTo>
                  <a:lnTo>
                    <a:pt x="985815" y="145808"/>
                  </a:lnTo>
                  <a:lnTo>
                    <a:pt x="986241" y="160826"/>
                  </a:lnTo>
                  <a:lnTo>
                    <a:pt x="986294" y="310095"/>
                  </a:lnTo>
                  <a:lnTo>
                    <a:pt x="986401" y="353904"/>
                  </a:lnTo>
                  <a:lnTo>
                    <a:pt x="986454" y="144906"/>
                  </a:lnTo>
                  <a:lnTo>
                    <a:pt x="986984" y="224185"/>
                  </a:lnTo>
                  <a:lnTo>
                    <a:pt x="987037" y="195051"/>
                  </a:lnTo>
                  <a:lnTo>
                    <a:pt x="987249" y="289304"/>
                  </a:lnTo>
                  <a:lnTo>
                    <a:pt x="987618" y="137343"/>
                  </a:lnTo>
                  <a:lnTo>
                    <a:pt x="987671" y="141877"/>
                  </a:lnTo>
                  <a:lnTo>
                    <a:pt x="987724" y="125795"/>
                  </a:lnTo>
                  <a:lnTo>
                    <a:pt x="987987" y="96235"/>
                  </a:lnTo>
                  <a:lnTo>
                    <a:pt x="988303" y="273779"/>
                  </a:lnTo>
                  <a:lnTo>
                    <a:pt x="988408" y="129924"/>
                  </a:lnTo>
                  <a:lnTo>
                    <a:pt x="988460" y="104035"/>
                  </a:lnTo>
                  <a:lnTo>
                    <a:pt x="988513" y="251103"/>
                  </a:lnTo>
                  <a:lnTo>
                    <a:pt x="988985" y="64511"/>
                  </a:lnTo>
                  <a:lnTo>
                    <a:pt x="989142" y="176155"/>
                  </a:lnTo>
                  <a:lnTo>
                    <a:pt x="989194" y="198689"/>
                  </a:lnTo>
                  <a:lnTo>
                    <a:pt x="989507" y="252490"/>
                  </a:lnTo>
                  <a:lnTo>
                    <a:pt x="989664" y="69962"/>
                  </a:lnTo>
                  <a:lnTo>
                    <a:pt x="989872" y="74789"/>
                  </a:lnTo>
                  <a:lnTo>
                    <a:pt x="989924" y="186008"/>
                  </a:lnTo>
                  <a:lnTo>
                    <a:pt x="990028" y="52564"/>
                  </a:lnTo>
                  <a:lnTo>
                    <a:pt x="990080" y="234107"/>
                  </a:lnTo>
                  <a:lnTo>
                    <a:pt x="990599" y="68268"/>
                  </a:lnTo>
                  <a:lnTo>
                    <a:pt x="990651" y="201708"/>
                  </a:lnTo>
                  <a:lnTo>
                    <a:pt x="990703" y="12189"/>
                  </a:lnTo>
                  <a:lnTo>
                    <a:pt x="991272" y="154409"/>
                  </a:lnTo>
                  <a:lnTo>
                    <a:pt x="991324" y="72751"/>
                  </a:lnTo>
                  <a:lnTo>
                    <a:pt x="991375" y="28510"/>
                  </a:lnTo>
                  <a:lnTo>
                    <a:pt x="991736" y="266771"/>
                  </a:lnTo>
                  <a:lnTo>
                    <a:pt x="991994" y="119542"/>
                  </a:lnTo>
                  <a:lnTo>
                    <a:pt x="992045" y="86464"/>
                  </a:lnTo>
                  <a:lnTo>
                    <a:pt x="992148" y="59324"/>
                  </a:lnTo>
                  <a:lnTo>
                    <a:pt x="992353" y="333766"/>
                  </a:lnTo>
                  <a:lnTo>
                    <a:pt x="992763" y="108503"/>
                  </a:lnTo>
                  <a:lnTo>
                    <a:pt x="992814" y="127708"/>
                  </a:lnTo>
                  <a:lnTo>
                    <a:pt x="993070" y="117430"/>
                  </a:lnTo>
                  <a:lnTo>
                    <a:pt x="993223" y="210401"/>
                  </a:lnTo>
                  <a:lnTo>
                    <a:pt x="993478" y="140255"/>
                  </a:lnTo>
                  <a:lnTo>
                    <a:pt x="993529" y="128232"/>
                  </a:lnTo>
                  <a:lnTo>
                    <a:pt x="993631" y="221335"/>
                  </a:lnTo>
                  <a:lnTo>
                    <a:pt x="993937" y="85873"/>
                  </a:lnTo>
                  <a:lnTo>
                    <a:pt x="994191" y="156510"/>
                  </a:lnTo>
                  <a:lnTo>
                    <a:pt x="994241" y="166433"/>
                  </a:lnTo>
                  <a:lnTo>
                    <a:pt x="994343" y="124617"/>
                  </a:lnTo>
                  <a:lnTo>
                    <a:pt x="994849" y="273765"/>
                  </a:lnTo>
                  <a:lnTo>
                    <a:pt x="994900" y="145788"/>
                  </a:lnTo>
                  <a:lnTo>
                    <a:pt x="994950" y="202174"/>
                  </a:lnTo>
                  <a:lnTo>
                    <a:pt x="995052" y="275624"/>
                  </a:lnTo>
                  <a:lnTo>
                    <a:pt x="995354" y="145866"/>
                  </a:lnTo>
                  <a:lnTo>
                    <a:pt x="995606" y="170590"/>
                  </a:lnTo>
                  <a:lnTo>
                    <a:pt x="995657" y="214109"/>
                  </a:lnTo>
                  <a:lnTo>
                    <a:pt x="996159" y="151619"/>
                  </a:lnTo>
                  <a:lnTo>
                    <a:pt x="996260" y="288524"/>
                  </a:lnTo>
                  <a:lnTo>
                    <a:pt x="996360" y="266586"/>
                  </a:lnTo>
                  <a:lnTo>
                    <a:pt x="996410" y="142453"/>
                  </a:lnTo>
                  <a:lnTo>
                    <a:pt x="996810" y="274300"/>
                  </a:lnTo>
                  <a:lnTo>
                    <a:pt x="997060" y="170683"/>
                  </a:lnTo>
                  <a:lnTo>
                    <a:pt x="997110" y="196069"/>
                  </a:lnTo>
                  <a:lnTo>
                    <a:pt x="997559" y="152674"/>
                  </a:lnTo>
                  <a:lnTo>
                    <a:pt x="997708" y="279859"/>
                  </a:lnTo>
                  <a:lnTo>
                    <a:pt x="997758" y="216767"/>
                  </a:lnTo>
                  <a:lnTo>
                    <a:pt x="997807" y="217316"/>
                  </a:lnTo>
                  <a:lnTo>
                    <a:pt x="997956" y="236763"/>
                  </a:lnTo>
                  <a:lnTo>
                    <a:pt x="998006" y="166664"/>
                  </a:lnTo>
                  <a:lnTo>
                    <a:pt x="998502" y="218757"/>
                  </a:lnTo>
                  <a:lnTo>
                    <a:pt x="998551" y="218928"/>
                  </a:lnTo>
                  <a:lnTo>
                    <a:pt x="998650" y="192266"/>
                  </a:lnTo>
                  <a:lnTo>
                    <a:pt x="998799" y="286178"/>
                  </a:lnTo>
                  <a:lnTo>
                    <a:pt x="999243" y="264363"/>
                  </a:lnTo>
                  <a:lnTo>
                    <a:pt x="999292" y="275572"/>
                  </a:lnTo>
                  <a:lnTo>
                    <a:pt x="999391" y="337693"/>
                  </a:lnTo>
                  <a:lnTo>
                    <a:pt x="999931" y="152766"/>
                  </a:lnTo>
                  <a:lnTo>
                    <a:pt x="999981" y="141220"/>
                  </a:lnTo>
                  <a:lnTo>
                    <a:pt x="1000030" y="240483"/>
                  </a:lnTo>
                  <a:lnTo>
                    <a:pt x="1000666" y="178121"/>
                  </a:lnTo>
                  <a:lnTo>
                    <a:pt x="1000715" y="283428"/>
                  </a:lnTo>
                  <a:lnTo>
                    <a:pt x="1001008" y="371127"/>
                  </a:lnTo>
                  <a:lnTo>
                    <a:pt x="1001398" y="128737"/>
                  </a:lnTo>
                  <a:lnTo>
                    <a:pt x="1001446" y="221534"/>
                  </a:lnTo>
                  <a:lnTo>
                    <a:pt x="1001738" y="127120"/>
                  </a:lnTo>
                  <a:lnTo>
                    <a:pt x="1001835" y="344877"/>
                  </a:lnTo>
                  <a:lnTo>
                    <a:pt x="1002126" y="213142"/>
                  </a:lnTo>
                  <a:lnTo>
                    <a:pt x="1002175" y="114159"/>
                  </a:lnTo>
                  <a:lnTo>
                    <a:pt x="1002223" y="247476"/>
                  </a:lnTo>
                  <a:lnTo>
                    <a:pt x="1002272" y="74465"/>
                  </a:lnTo>
                  <a:lnTo>
                    <a:pt x="1002803" y="81306"/>
                  </a:lnTo>
                  <a:lnTo>
                    <a:pt x="1002852" y="135599"/>
                  </a:lnTo>
                  <a:lnTo>
                    <a:pt x="1003093" y="57206"/>
                  </a:lnTo>
                  <a:lnTo>
                    <a:pt x="1003478" y="271391"/>
                  </a:lnTo>
                  <a:lnTo>
                    <a:pt x="1003526" y="156480"/>
                  </a:lnTo>
                  <a:lnTo>
                    <a:pt x="1003574" y="142590"/>
                  </a:lnTo>
                  <a:lnTo>
                    <a:pt x="1003766" y="111410"/>
                  </a:lnTo>
                  <a:lnTo>
                    <a:pt x="1004150" y="259710"/>
                  </a:lnTo>
                  <a:lnTo>
                    <a:pt x="1004246" y="174396"/>
                  </a:lnTo>
                  <a:lnTo>
                    <a:pt x="1004293" y="154036"/>
                  </a:lnTo>
                  <a:lnTo>
                    <a:pt x="1004533" y="107565"/>
                  </a:lnTo>
                  <a:lnTo>
                    <a:pt x="1004771" y="229127"/>
                  </a:lnTo>
                  <a:lnTo>
                    <a:pt x="1004962" y="197854"/>
                  </a:lnTo>
                  <a:lnTo>
                    <a:pt x="1005010" y="185535"/>
                  </a:lnTo>
                  <a:lnTo>
                    <a:pt x="1005200" y="354033"/>
                  </a:lnTo>
                  <a:lnTo>
                    <a:pt x="1005391" y="123716"/>
                  </a:lnTo>
                  <a:lnTo>
                    <a:pt x="1005723" y="132346"/>
                  </a:lnTo>
                  <a:lnTo>
                    <a:pt x="1005770" y="215314"/>
                  </a:lnTo>
                  <a:lnTo>
                    <a:pt x="1005960" y="158083"/>
                  </a:lnTo>
                  <a:lnTo>
                    <a:pt x="1006292" y="319357"/>
                  </a:lnTo>
                  <a:lnTo>
                    <a:pt x="1006433" y="228392"/>
                  </a:lnTo>
                  <a:lnTo>
                    <a:pt x="1006481" y="239131"/>
                  </a:lnTo>
                  <a:lnTo>
                    <a:pt x="1006669" y="324166"/>
                  </a:lnTo>
                  <a:lnTo>
                    <a:pt x="1006717" y="184367"/>
                  </a:lnTo>
                  <a:lnTo>
                    <a:pt x="1007141" y="252748"/>
                  </a:lnTo>
                  <a:lnTo>
                    <a:pt x="1007188" y="232833"/>
                  </a:lnTo>
                  <a:lnTo>
                    <a:pt x="1007423" y="300976"/>
                  </a:lnTo>
                  <a:lnTo>
                    <a:pt x="1007658" y="173032"/>
                  </a:lnTo>
                  <a:lnTo>
                    <a:pt x="1007845" y="200249"/>
                  </a:lnTo>
                  <a:lnTo>
                    <a:pt x="1007892" y="378681"/>
                  </a:lnTo>
                  <a:lnTo>
                    <a:pt x="1008220" y="172620"/>
                  </a:lnTo>
                  <a:lnTo>
                    <a:pt x="1008407" y="397366"/>
                  </a:lnTo>
                  <a:lnTo>
                    <a:pt x="1008593" y="239993"/>
                  </a:lnTo>
                  <a:lnTo>
                    <a:pt x="1008640" y="244234"/>
                  </a:lnTo>
                  <a:lnTo>
                    <a:pt x="1008733" y="297451"/>
                  </a:lnTo>
                  <a:lnTo>
                    <a:pt x="1009292" y="193611"/>
                  </a:lnTo>
                  <a:lnTo>
                    <a:pt x="1009338" y="253721"/>
                  </a:lnTo>
                  <a:lnTo>
                    <a:pt x="1009663" y="345091"/>
                  </a:lnTo>
                  <a:lnTo>
                    <a:pt x="1009988" y="163962"/>
                  </a:lnTo>
                  <a:lnTo>
                    <a:pt x="1010034" y="219720"/>
                  </a:lnTo>
                  <a:lnTo>
                    <a:pt x="1010080" y="228404"/>
                  </a:lnTo>
                  <a:lnTo>
                    <a:pt x="1010404" y="169956"/>
                  </a:lnTo>
                  <a:lnTo>
                    <a:pt x="1010496" y="314519"/>
                  </a:lnTo>
                  <a:lnTo>
                    <a:pt x="1010727" y="233935"/>
                  </a:lnTo>
                  <a:lnTo>
                    <a:pt x="1010773" y="240747"/>
                  </a:lnTo>
                  <a:lnTo>
                    <a:pt x="1011325" y="144926"/>
                  </a:lnTo>
                  <a:lnTo>
                    <a:pt x="1011462" y="385830"/>
                  </a:lnTo>
                  <a:lnTo>
                    <a:pt x="1011508" y="194485"/>
                  </a:lnTo>
                  <a:lnTo>
                    <a:pt x="1011783" y="164166"/>
                  </a:lnTo>
                  <a:lnTo>
                    <a:pt x="1012104" y="347522"/>
                  </a:lnTo>
                  <a:lnTo>
                    <a:pt x="1012195" y="218828"/>
                  </a:lnTo>
                  <a:lnTo>
                    <a:pt x="1012241" y="261563"/>
                  </a:lnTo>
                  <a:lnTo>
                    <a:pt x="1012515" y="183780"/>
                  </a:lnTo>
                  <a:lnTo>
                    <a:pt x="1012833" y="314285"/>
                  </a:lnTo>
                  <a:lnTo>
                    <a:pt x="1012924" y="203402"/>
                  </a:lnTo>
                  <a:lnTo>
                    <a:pt x="1012970" y="201601"/>
                  </a:lnTo>
                  <a:lnTo>
                    <a:pt x="1013152" y="337736"/>
                  </a:lnTo>
                  <a:lnTo>
                    <a:pt x="1013469" y="170701"/>
                  </a:lnTo>
                  <a:lnTo>
                    <a:pt x="1013651" y="257817"/>
                  </a:lnTo>
                  <a:lnTo>
                    <a:pt x="1013696" y="220002"/>
                  </a:lnTo>
                  <a:lnTo>
                    <a:pt x="1013787" y="304231"/>
                  </a:lnTo>
                  <a:lnTo>
                    <a:pt x="1014058" y="183398"/>
                  </a:lnTo>
                  <a:lnTo>
                    <a:pt x="1014329" y="299876"/>
                  </a:lnTo>
                  <a:lnTo>
                    <a:pt x="1014374" y="210099"/>
                  </a:lnTo>
                  <a:lnTo>
                    <a:pt x="1014554" y="181770"/>
                  </a:lnTo>
                  <a:lnTo>
                    <a:pt x="1015004" y="379731"/>
                  </a:lnTo>
                  <a:lnTo>
                    <a:pt x="1015049" y="218270"/>
                  </a:lnTo>
                  <a:lnTo>
                    <a:pt x="1015094" y="177909"/>
                  </a:lnTo>
                  <a:lnTo>
                    <a:pt x="1015364" y="311694"/>
                  </a:lnTo>
                  <a:lnTo>
                    <a:pt x="1015453" y="161616"/>
                  </a:lnTo>
                  <a:lnTo>
                    <a:pt x="1015812" y="260172"/>
                  </a:lnTo>
                  <a:lnTo>
                    <a:pt x="1015856" y="232747"/>
                  </a:lnTo>
                  <a:lnTo>
                    <a:pt x="1016258" y="346843"/>
                  </a:lnTo>
                  <a:lnTo>
                    <a:pt x="1016526" y="172366"/>
                  </a:lnTo>
                  <a:lnTo>
                    <a:pt x="1016570" y="261025"/>
                  </a:lnTo>
                  <a:lnTo>
                    <a:pt x="1016837" y="307134"/>
                  </a:lnTo>
                  <a:lnTo>
                    <a:pt x="1017015" y="163566"/>
                  </a:lnTo>
                  <a:lnTo>
                    <a:pt x="1017237" y="213603"/>
                  </a:lnTo>
                  <a:lnTo>
                    <a:pt x="1017281" y="248126"/>
                  </a:lnTo>
                  <a:lnTo>
                    <a:pt x="1017724" y="320430"/>
                  </a:lnTo>
                  <a:lnTo>
                    <a:pt x="1017769" y="156932"/>
                  </a:lnTo>
                  <a:lnTo>
                    <a:pt x="1017945" y="223714"/>
                  </a:lnTo>
                  <a:lnTo>
                    <a:pt x="1017990" y="200233"/>
                  </a:lnTo>
                  <a:lnTo>
                    <a:pt x="1018122" y="161957"/>
                  </a:lnTo>
                  <a:lnTo>
                    <a:pt x="1018210" y="331415"/>
                  </a:lnTo>
                  <a:lnTo>
                    <a:pt x="1018651" y="217894"/>
                  </a:lnTo>
                  <a:lnTo>
                    <a:pt x="1018695" y="203962"/>
                  </a:lnTo>
                  <a:lnTo>
                    <a:pt x="1018783" y="143938"/>
                  </a:lnTo>
                  <a:lnTo>
                    <a:pt x="1019134" y="330812"/>
                  </a:lnTo>
                  <a:lnTo>
                    <a:pt x="1019397" y="252931"/>
                  </a:lnTo>
                  <a:lnTo>
                    <a:pt x="1019441" y="160199"/>
                  </a:lnTo>
                  <a:lnTo>
                    <a:pt x="1019528" y="318827"/>
                  </a:lnTo>
                  <a:lnTo>
                    <a:pt x="1019922" y="146754"/>
                  </a:lnTo>
                  <a:lnTo>
                    <a:pt x="1020097" y="212122"/>
                  </a:lnTo>
                  <a:lnTo>
                    <a:pt x="1020140" y="257753"/>
                  </a:lnTo>
                  <a:lnTo>
                    <a:pt x="1020358" y="139779"/>
                  </a:lnTo>
                  <a:lnTo>
                    <a:pt x="1020576" y="334768"/>
                  </a:lnTo>
                  <a:lnTo>
                    <a:pt x="1020836" y="188562"/>
                  </a:lnTo>
                  <a:lnTo>
                    <a:pt x="1020880" y="172196"/>
                  </a:lnTo>
                  <a:lnTo>
                    <a:pt x="1021184" y="349642"/>
                  </a:lnTo>
                  <a:lnTo>
                    <a:pt x="1021487" y="159777"/>
                  </a:lnTo>
                  <a:lnTo>
                    <a:pt x="1021573" y="243698"/>
                  </a:lnTo>
                  <a:lnTo>
                    <a:pt x="1021617" y="157367"/>
                  </a:lnTo>
                  <a:lnTo>
                    <a:pt x="1021833" y="264762"/>
                  </a:lnTo>
                  <a:lnTo>
                    <a:pt x="1022135" y="95492"/>
                  </a:lnTo>
                  <a:lnTo>
                    <a:pt x="1022264" y="143906"/>
                  </a:lnTo>
                  <a:lnTo>
                    <a:pt x="1022307" y="100488"/>
                  </a:lnTo>
                  <a:lnTo>
                    <a:pt x="1022780" y="286898"/>
                  </a:lnTo>
                  <a:lnTo>
                    <a:pt x="1022952" y="49063"/>
                  </a:lnTo>
                  <a:lnTo>
                    <a:pt x="1022995" y="225405"/>
                  </a:lnTo>
                  <a:lnTo>
                    <a:pt x="1023037" y="156641"/>
                  </a:lnTo>
                  <a:lnTo>
                    <a:pt x="1023252" y="296658"/>
                  </a:lnTo>
                  <a:lnTo>
                    <a:pt x="1023380" y="71052"/>
                  </a:lnTo>
                  <a:lnTo>
                    <a:pt x="1023722" y="150418"/>
                  </a:lnTo>
                  <a:lnTo>
                    <a:pt x="1023765" y="178941"/>
                  </a:lnTo>
                  <a:lnTo>
                    <a:pt x="1024149" y="137119"/>
                  </a:lnTo>
                  <a:lnTo>
                    <a:pt x="1024234" y="285226"/>
                  </a:lnTo>
                  <a:lnTo>
                    <a:pt x="1024447" y="171155"/>
                  </a:lnTo>
                  <a:lnTo>
                    <a:pt x="1024489" y="236380"/>
                  </a:lnTo>
                  <a:lnTo>
                    <a:pt x="1024956" y="146447"/>
                  </a:lnTo>
                  <a:lnTo>
                    <a:pt x="1025126" y="401110"/>
                  </a:lnTo>
                  <a:lnTo>
                    <a:pt x="1025168" y="180108"/>
                  </a:lnTo>
                  <a:lnTo>
                    <a:pt x="1025211" y="276395"/>
                  </a:lnTo>
                  <a:lnTo>
                    <a:pt x="1025295" y="363036"/>
                  </a:lnTo>
                  <a:lnTo>
                    <a:pt x="1025676" y="159478"/>
                  </a:lnTo>
                  <a:lnTo>
                    <a:pt x="1025887" y="197924"/>
                  </a:lnTo>
                  <a:lnTo>
                    <a:pt x="1025929" y="195964"/>
                  </a:lnTo>
                  <a:lnTo>
                    <a:pt x="1026013" y="159398"/>
                  </a:lnTo>
                  <a:lnTo>
                    <a:pt x="1026055" y="324088"/>
                  </a:lnTo>
                  <a:lnTo>
                    <a:pt x="1026602" y="174212"/>
                  </a:lnTo>
                  <a:lnTo>
                    <a:pt x="1026644" y="225764"/>
                  </a:lnTo>
                  <a:lnTo>
                    <a:pt x="1026854" y="148981"/>
                  </a:lnTo>
                  <a:lnTo>
                    <a:pt x="1027105" y="308255"/>
                  </a:lnTo>
                  <a:lnTo>
                    <a:pt x="1027314" y="172340"/>
                  </a:lnTo>
                  <a:lnTo>
                    <a:pt x="1027356" y="184514"/>
                  </a:lnTo>
                  <a:lnTo>
                    <a:pt x="1027482" y="136981"/>
                  </a:lnTo>
                  <a:lnTo>
                    <a:pt x="1027816" y="290078"/>
                  </a:lnTo>
                  <a:lnTo>
                    <a:pt x="1028024" y="188793"/>
                  </a:lnTo>
                  <a:lnTo>
                    <a:pt x="1028066" y="189218"/>
                  </a:lnTo>
                  <a:lnTo>
                    <a:pt x="1028689" y="124857"/>
                  </a:lnTo>
                  <a:lnTo>
                    <a:pt x="1028730" y="325024"/>
                  </a:lnTo>
                  <a:lnTo>
                    <a:pt x="1028772" y="181059"/>
                  </a:lnTo>
                  <a:lnTo>
                    <a:pt x="1028813" y="160395"/>
                  </a:lnTo>
                  <a:lnTo>
                    <a:pt x="1028896" y="297591"/>
                  </a:lnTo>
                  <a:lnTo>
                    <a:pt x="1029475" y="120031"/>
                  </a:lnTo>
                  <a:lnTo>
                    <a:pt x="1029517" y="230840"/>
                  </a:lnTo>
                  <a:lnTo>
                    <a:pt x="1029764" y="349869"/>
                  </a:lnTo>
                  <a:lnTo>
                    <a:pt x="1030094" y="109512"/>
                  </a:lnTo>
                  <a:lnTo>
                    <a:pt x="1030217" y="167532"/>
                  </a:lnTo>
                  <a:lnTo>
                    <a:pt x="1030258" y="314640"/>
                  </a:lnTo>
                  <a:lnTo>
                    <a:pt x="1030751" y="127504"/>
                  </a:lnTo>
                  <a:lnTo>
                    <a:pt x="1030914" y="142225"/>
                  </a:lnTo>
                  <a:lnTo>
                    <a:pt x="1030955" y="152105"/>
                  </a:lnTo>
                  <a:lnTo>
                    <a:pt x="1031201" y="335681"/>
                  </a:lnTo>
                  <a:lnTo>
                    <a:pt x="1031446" y="105253"/>
                  </a:lnTo>
                  <a:lnTo>
                    <a:pt x="1031650" y="124560"/>
                  </a:lnTo>
                  <a:lnTo>
                    <a:pt x="1031691" y="133346"/>
                  </a:lnTo>
                  <a:lnTo>
                    <a:pt x="1032057" y="263573"/>
                  </a:lnTo>
                  <a:lnTo>
                    <a:pt x="1032342" y="92192"/>
                  </a:lnTo>
                  <a:lnTo>
                    <a:pt x="1032382" y="183640"/>
                  </a:lnTo>
                  <a:lnTo>
                    <a:pt x="1032423" y="211370"/>
                  </a:lnTo>
                  <a:lnTo>
                    <a:pt x="1033071" y="82338"/>
                  </a:lnTo>
                  <a:lnTo>
                    <a:pt x="1033112" y="121464"/>
                  </a:lnTo>
                  <a:lnTo>
                    <a:pt x="1033596" y="178110"/>
                  </a:lnTo>
                  <a:lnTo>
                    <a:pt x="1033797" y="95990"/>
                  </a:lnTo>
                  <a:lnTo>
                    <a:pt x="1033838" y="132232"/>
                  </a:lnTo>
                  <a:lnTo>
                    <a:pt x="1034240" y="97050"/>
                  </a:lnTo>
                  <a:lnTo>
                    <a:pt x="1034480" y="274435"/>
                  </a:lnTo>
                  <a:lnTo>
                    <a:pt x="1034521" y="210553"/>
                  </a:lnTo>
                  <a:lnTo>
                    <a:pt x="1034561" y="189087"/>
                  </a:lnTo>
                  <a:lnTo>
                    <a:pt x="1034961" y="326718"/>
                  </a:lnTo>
                  <a:lnTo>
                    <a:pt x="1035001" y="103539"/>
                  </a:lnTo>
                  <a:lnTo>
                    <a:pt x="1035241" y="195188"/>
                  </a:lnTo>
                  <a:lnTo>
                    <a:pt x="1035281" y="177516"/>
                  </a:lnTo>
                  <a:lnTo>
                    <a:pt x="1035719" y="113173"/>
                  </a:lnTo>
                  <a:lnTo>
                    <a:pt x="1035958" y="325998"/>
                  </a:lnTo>
                  <a:lnTo>
                    <a:pt x="1035998" y="162897"/>
                  </a:lnTo>
                  <a:lnTo>
                    <a:pt x="1036514" y="244438"/>
                  </a:lnTo>
                  <a:lnTo>
                    <a:pt x="1036632" y="114095"/>
                  </a:lnTo>
                  <a:lnTo>
                    <a:pt x="1036672" y="170385"/>
                  </a:lnTo>
                  <a:lnTo>
                    <a:pt x="1036712" y="190477"/>
                  </a:lnTo>
                  <a:lnTo>
                    <a:pt x="1036949" y="378009"/>
                  </a:lnTo>
                  <a:lnTo>
                    <a:pt x="1037265" y="90164"/>
                  </a:lnTo>
                  <a:lnTo>
                    <a:pt x="1037423" y="181619"/>
                  </a:lnTo>
                  <a:lnTo>
                    <a:pt x="1037462" y="158223"/>
                  </a:lnTo>
                  <a:lnTo>
                    <a:pt x="1037738" y="221931"/>
                  </a:lnTo>
                  <a:lnTo>
                    <a:pt x="1038131" y="102117"/>
                  </a:lnTo>
                  <a:lnTo>
                    <a:pt x="1038170" y="153438"/>
                  </a:lnTo>
                  <a:lnTo>
                    <a:pt x="1038601" y="70184"/>
                  </a:lnTo>
                  <a:lnTo>
                    <a:pt x="1038640" y="265693"/>
                  </a:lnTo>
                  <a:lnTo>
                    <a:pt x="1038836" y="132844"/>
                  </a:lnTo>
                  <a:lnTo>
                    <a:pt x="1038875" y="80893"/>
                  </a:lnTo>
                  <a:lnTo>
                    <a:pt x="1039343" y="275493"/>
                  </a:lnTo>
                  <a:lnTo>
                    <a:pt x="1039577" y="188203"/>
                  </a:lnTo>
                  <a:lnTo>
                    <a:pt x="1039616" y="128154"/>
                  </a:lnTo>
                  <a:lnTo>
                    <a:pt x="1039849" y="107223"/>
                  </a:lnTo>
                  <a:lnTo>
                    <a:pt x="1040121" y="265697"/>
                  </a:lnTo>
                  <a:lnTo>
                    <a:pt x="1040276" y="158404"/>
                  </a:lnTo>
                  <a:lnTo>
                    <a:pt x="1040315" y="111163"/>
                  </a:lnTo>
                  <a:lnTo>
                    <a:pt x="1040508" y="327938"/>
                  </a:lnTo>
                  <a:lnTo>
                    <a:pt x="1040625" y="82309"/>
                  </a:lnTo>
                  <a:lnTo>
                    <a:pt x="1041011" y="182535"/>
                  </a:lnTo>
                  <a:lnTo>
                    <a:pt x="1041050" y="141324"/>
                  </a:lnTo>
                  <a:lnTo>
                    <a:pt x="1041088" y="116304"/>
                  </a:lnTo>
                  <a:lnTo>
                    <a:pt x="1041204" y="294574"/>
                  </a:lnTo>
                  <a:lnTo>
                    <a:pt x="1041743" y="265183"/>
                  </a:lnTo>
                  <a:lnTo>
                    <a:pt x="1041781" y="221416"/>
                  </a:lnTo>
                  <a:lnTo>
                    <a:pt x="1041858" y="370727"/>
                  </a:lnTo>
                  <a:lnTo>
                    <a:pt x="1042203" y="92921"/>
                  </a:lnTo>
                  <a:lnTo>
                    <a:pt x="1042433" y="255053"/>
                  </a:lnTo>
                  <a:lnTo>
                    <a:pt x="1042471" y="162607"/>
                  </a:lnTo>
                  <a:lnTo>
                    <a:pt x="1042701" y="282822"/>
                  </a:lnTo>
                  <a:lnTo>
                    <a:pt x="1042854" y="103538"/>
                  </a:lnTo>
                  <a:lnTo>
                    <a:pt x="1043159" y="247110"/>
                  </a:lnTo>
                  <a:lnTo>
                    <a:pt x="1043197" y="232490"/>
                  </a:lnTo>
                  <a:lnTo>
                    <a:pt x="1043654" y="127066"/>
                  </a:lnTo>
                  <a:lnTo>
                    <a:pt x="1043844" y="321459"/>
                  </a:lnTo>
                  <a:lnTo>
                    <a:pt x="1043882" y="221705"/>
                  </a:lnTo>
                  <a:lnTo>
                    <a:pt x="1043919" y="227199"/>
                  </a:lnTo>
                  <a:lnTo>
                    <a:pt x="1044185" y="152378"/>
                  </a:lnTo>
                  <a:lnTo>
                    <a:pt x="1044412" y="369079"/>
                  </a:lnTo>
                  <a:lnTo>
                    <a:pt x="1044601" y="209114"/>
                  </a:lnTo>
                  <a:lnTo>
                    <a:pt x="1044639" y="191487"/>
                  </a:lnTo>
                  <a:lnTo>
                    <a:pt x="1045243" y="134967"/>
                  </a:lnTo>
                  <a:lnTo>
                    <a:pt x="1045318" y="415080"/>
                  </a:lnTo>
                  <a:lnTo>
                    <a:pt x="1045355" y="216573"/>
                  </a:lnTo>
                  <a:lnTo>
                    <a:pt x="1045694" y="374459"/>
                  </a:lnTo>
                  <a:lnTo>
                    <a:pt x="1045806" y="180295"/>
                  </a:lnTo>
                  <a:lnTo>
                    <a:pt x="1046031" y="226200"/>
                  </a:lnTo>
                  <a:lnTo>
                    <a:pt x="1046069" y="304210"/>
                  </a:lnTo>
                  <a:lnTo>
                    <a:pt x="1046705" y="161924"/>
                  </a:lnTo>
                  <a:lnTo>
                    <a:pt x="1046779" y="264399"/>
                  </a:lnTo>
                  <a:lnTo>
                    <a:pt x="1046817" y="215731"/>
                  </a:lnTo>
                  <a:lnTo>
                    <a:pt x="1046891" y="152535"/>
                  </a:lnTo>
                  <a:lnTo>
                    <a:pt x="1046966" y="326313"/>
                  </a:lnTo>
                  <a:lnTo>
                    <a:pt x="1047487" y="170791"/>
                  </a:lnTo>
                  <a:lnTo>
                    <a:pt x="1047524" y="210503"/>
                  </a:lnTo>
                  <a:lnTo>
                    <a:pt x="1047710" y="140389"/>
                  </a:lnTo>
                  <a:lnTo>
                    <a:pt x="1047932" y="292660"/>
                  </a:lnTo>
                  <a:lnTo>
                    <a:pt x="1048192" y="222593"/>
                  </a:lnTo>
                  <a:lnTo>
                    <a:pt x="1048229" y="174420"/>
                  </a:lnTo>
                  <a:lnTo>
                    <a:pt x="1048450" y="331272"/>
                  </a:lnTo>
                  <a:lnTo>
                    <a:pt x="1048746" y="172474"/>
                  </a:lnTo>
                  <a:lnTo>
                    <a:pt x="1048930" y="181843"/>
                  </a:lnTo>
                  <a:lnTo>
                    <a:pt x="1048967" y="265666"/>
                  </a:lnTo>
                  <a:lnTo>
                    <a:pt x="1049298" y="395443"/>
                  </a:lnTo>
                  <a:lnTo>
                    <a:pt x="1049335" y="171256"/>
                  </a:lnTo>
                  <a:lnTo>
                    <a:pt x="1049666" y="342835"/>
                  </a:lnTo>
                  <a:lnTo>
                    <a:pt x="1049702" y="232023"/>
                  </a:lnTo>
                  <a:lnTo>
                    <a:pt x="1049922" y="164779"/>
                  </a:lnTo>
                  <a:lnTo>
                    <a:pt x="1050325" y="343058"/>
                  </a:lnTo>
                  <a:lnTo>
                    <a:pt x="1050361" y="292295"/>
                  </a:lnTo>
                  <a:lnTo>
                    <a:pt x="1050398" y="243380"/>
                  </a:lnTo>
                  <a:lnTo>
                    <a:pt x="1050945" y="332765"/>
                  </a:lnTo>
                  <a:lnTo>
                    <a:pt x="1051018" y="182762"/>
                  </a:lnTo>
                  <a:lnTo>
                    <a:pt x="1051091" y="260311"/>
                  </a:lnTo>
                  <a:lnTo>
                    <a:pt x="1051127" y="234226"/>
                  </a:lnTo>
                  <a:lnTo>
                    <a:pt x="1051418" y="394865"/>
                  </a:lnTo>
                  <a:lnTo>
                    <a:pt x="1051599" y="168781"/>
                  </a:lnTo>
                  <a:lnTo>
                    <a:pt x="1051817" y="229052"/>
                  </a:lnTo>
                  <a:lnTo>
                    <a:pt x="1051853" y="216087"/>
                  </a:lnTo>
                  <a:lnTo>
                    <a:pt x="1051962" y="410880"/>
                  </a:lnTo>
                  <a:lnTo>
                    <a:pt x="1051998" y="153145"/>
                  </a:lnTo>
                  <a:lnTo>
                    <a:pt x="1052540" y="255787"/>
                  </a:lnTo>
                  <a:lnTo>
                    <a:pt x="1052576" y="195241"/>
                  </a:lnTo>
                  <a:lnTo>
                    <a:pt x="1052936" y="161857"/>
                  </a:lnTo>
                  <a:lnTo>
                    <a:pt x="1053152" y="383645"/>
                  </a:lnTo>
                  <a:lnTo>
                    <a:pt x="1053260" y="247326"/>
                  </a:lnTo>
                  <a:lnTo>
                    <a:pt x="1053296" y="324044"/>
                  </a:lnTo>
                  <a:lnTo>
                    <a:pt x="1053655" y="439286"/>
                  </a:lnTo>
                  <a:lnTo>
                    <a:pt x="1053941" y="188189"/>
                  </a:lnTo>
                  <a:lnTo>
                    <a:pt x="1053977" y="289873"/>
                  </a:lnTo>
                  <a:lnTo>
                    <a:pt x="1054013" y="287782"/>
                  </a:lnTo>
                  <a:lnTo>
                    <a:pt x="1054156" y="204162"/>
                  </a:lnTo>
                  <a:lnTo>
                    <a:pt x="1054513" y="389630"/>
                  </a:lnTo>
                  <a:lnTo>
                    <a:pt x="1054691" y="293369"/>
                  </a:lnTo>
                  <a:lnTo>
                    <a:pt x="1054727" y="258740"/>
                  </a:lnTo>
                  <a:lnTo>
                    <a:pt x="1054869" y="152805"/>
                  </a:lnTo>
                  <a:lnTo>
                    <a:pt x="1055225" y="369061"/>
                  </a:lnTo>
                  <a:lnTo>
                    <a:pt x="1055402" y="273367"/>
                  </a:lnTo>
                  <a:lnTo>
                    <a:pt x="1055438" y="307374"/>
                  </a:lnTo>
                  <a:lnTo>
                    <a:pt x="1056039" y="212367"/>
                  </a:lnTo>
                  <a:lnTo>
                    <a:pt x="1056110" y="410318"/>
                  </a:lnTo>
                  <a:lnTo>
                    <a:pt x="1056146" y="315365"/>
                  </a:lnTo>
                  <a:lnTo>
                    <a:pt x="1056181" y="400963"/>
                  </a:lnTo>
                  <a:lnTo>
                    <a:pt x="1056463" y="233439"/>
                  </a:lnTo>
                  <a:lnTo>
                    <a:pt x="1056851" y="251317"/>
                  </a:lnTo>
                  <a:lnTo>
                    <a:pt x="1056886" y="262492"/>
                  </a:lnTo>
                  <a:lnTo>
                    <a:pt x="1057061" y="430289"/>
                  </a:lnTo>
                  <a:lnTo>
                    <a:pt x="1057132" y="204894"/>
                  </a:lnTo>
                  <a:lnTo>
                    <a:pt x="1057588" y="237986"/>
                  </a:lnTo>
                  <a:lnTo>
                    <a:pt x="1057623" y="302056"/>
                  </a:lnTo>
                  <a:lnTo>
                    <a:pt x="1057728" y="235268"/>
                  </a:lnTo>
                  <a:lnTo>
                    <a:pt x="1058077" y="413556"/>
                  </a:lnTo>
                  <a:lnTo>
                    <a:pt x="1058287" y="313631"/>
                  </a:lnTo>
                  <a:lnTo>
                    <a:pt x="1058322" y="255445"/>
                  </a:lnTo>
                  <a:lnTo>
                    <a:pt x="1058426" y="370729"/>
                  </a:lnTo>
                  <a:lnTo>
                    <a:pt x="1059018" y="220094"/>
                  </a:lnTo>
                  <a:lnTo>
                    <a:pt x="1059053" y="431122"/>
                  </a:lnTo>
                  <a:lnTo>
                    <a:pt x="1059087" y="181534"/>
                  </a:lnTo>
                  <a:lnTo>
                    <a:pt x="1059746" y="258769"/>
                  </a:lnTo>
                  <a:lnTo>
                    <a:pt x="1059780" y="327993"/>
                  </a:lnTo>
                  <a:lnTo>
                    <a:pt x="1059919" y="234610"/>
                  </a:lnTo>
                  <a:lnTo>
                    <a:pt x="1060264" y="420873"/>
                  </a:lnTo>
                  <a:lnTo>
                    <a:pt x="1060471" y="351954"/>
                  </a:lnTo>
                  <a:lnTo>
                    <a:pt x="1060505" y="292795"/>
                  </a:lnTo>
                  <a:lnTo>
                    <a:pt x="1060815" y="407690"/>
                  </a:lnTo>
                  <a:lnTo>
                    <a:pt x="1060883" y="230507"/>
                  </a:lnTo>
                  <a:lnTo>
                    <a:pt x="1061192" y="271089"/>
                  </a:lnTo>
                  <a:lnTo>
                    <a:pt x="1061227" y="274246"/>
                  </a:lnTo>
                  <a:lnTo>
                    <a:pt x="1061603" y="252223"/>
                  </a:lnTo>
                  <a:lnTo>
                    <a:pt x="1061911" y="431650"/>
                  </a:lnTo>
                  <a:lnTo>
                    <a:pt x="1061945" y="283565"/>
                  </a:lnTo>
                  <a:lnTo>
                    <a:pt x="1062014" y="377077"/>
                  </a:lnTo>
                  <a:lnTo>
                    <a:pt x="1062627" y="246662"/>
                  </a:lnTo>
                  <a:lnTo>
                    <a:pt x="1062661" y="489747"/>
                  </a:lnTo>
                  <a:lnTo>
                    <a:pt x="1063204" y="173451"/>
                  </a:lnTo>
                  <a:lnTo>
                    <a:pt x="1063340" y="299375"/>
                  </a:lnTo>
                  <a:lnTo>
                    <a:pt x="1063373" y="271365"/>
                  </a:lnTo>
                  <a:lnTo>
                    <a:pt x="1063610" y="382018"/>
                  </a:lnTo>
                  <a:lnTo>
                    <a:pt x="1063779" y="177325"/>
                  </a:lnTo>
                  <a:lnTo>
                    <a:pt x="1064049" y="230948"/>
                  </a:lnTo>
                  <a:lnTo>
                    <a:pt x="1064083" y="248691"/>
                  </a:lnTo>
                  <a:lnTo>
                    <a:pt x="1064117" y="207521"/>
                  </a:lnTo>
                  <a:lnTo>
                    <a:pt x="1064622" y="379586"/>
                  </a:lnTo>
                  <a:lnTo>
                    <a:pt x="1064790" y="221214"/>
                  </a:lnTo>
                  <a:lnTo>
                    <a:pt x="1064823" y="257701"/>
                  </a:lnTo>
                  <a:lnTo>
                    <a:pt x="1065494" y="429657"/>
                  </a:lnTo>
                  <a:lnTo>
                    <a:pt x="1065527" y="267321"/>
                  </a:lnTo>
                  <a:lnTo>
                    <a:pt x="1065761" y="256532"/>
                  </a:lnTo>
                  <a:lnTo>
                    <a:pt x="1065794" y="369237"/>
                  </a:lnTo>
                  <a:lnTo>
                    <a:pt x="1066228" y="285441"/>
                  </a:lnTo>
                  <a:lnTo>
                    <a:pt x="1066261" y="383403"/>
                  </a:lnTo>
                  <a:lnTo>
                    <a:pt x="1066627" y="404686"/>
                  </a:lnTo>
                  <a:lnTo>
                    <a:pt x="1066727" y="221349"/>
                  </a:lnTo>
                  <a:lnTo>
                    <a:pt x="1066926" y="351522"/>
                  </a:lnTo>
                  <a:lnTo>
                    <a:pt x="1066959" y="272042"/>
                  </a:lnTo>
                  <a:lnTo>
                    <a:pt x="1067158" y="391266"/>
                  </a:lnTo>
                  <a:lnTo>
                    <a:pt x="1067224" y="161165"/>
                  </a:lnTo>
                  <a:lnTo>
                    <a:pt x="1067654" y="324370"/>
                  </a:lnTo>
                  <a:lnTo>
                    <a:pt x="1067687" y="329198"/>
                  </a:lnTo>
                  <a:lnTo>
                    <a:pt x="1068017" y="413064"/>
                  </a:lnTo>
                  <a:lnTo>
                    <a:pt x="1068050" y="242069"/>
                  </a:lnTo>
                  <a:lnTo>
                    <a:pt x="1068379" y="322281"/>
                  </a:lnTo>
                  <a:lnTo>
                    <a:pt x="1068412" y="349604"/>
                  </a:lnTo>
                  <a:lnTo>
                    <a:pt x="1068609" y="431347"/>
                  </a:lnTo>
                  <a:lnTo>
                    <a:pt x="1068970" y="223830"/>
                  </a:lnTo>
                  <a:lnTo>
                    <a:pt x="1069101" y="270836"/>
                  </a:lnTo>
                  <a:lnTo>
                    <a:pt x="1069133" y="319016"/>
                  </a:lnTo>
                  <a:lnTo>
                    <a:pt x="1069428" y="213498"/>
                  </a:lnTo>
                  <a:lnTo>
                    <a:pt x="1069460" y="504105"/>
                  </a:lnTo>
                  <a:lnTo>
                    <a:pt x="1069820" y="213861"/>
                  </a:lnTo>
                  <a:lnTo>
                    <a:pt x="1069852" y="251308"/>
                  </a:lnTo>
                  <a:lnTo>
                    <a:pt x="1070405" y="378136"/>
                  </a:lnTo>
                  <a:lnTo>
                    <a:pt x="1070503" y="214370"/>
                  </a:lnTo>
                  <a:lnTo>
                    <a:pt x="1070535" y="233883"/>
                  </a:lnTo>
                  <a:lnTo>
                    <a:pt x="1070568" y="295112"/>
                  </a:lnTo>
                  <a:lnTo>
                    <a:pt x="1070989" y="341415"/>
                  </a:lnTo>
                  <a:lnTo>
                    <a:pt x="1071151" y="156868"/>
                  </a:lnTo>
                  <a:lnTo>
                    <a:pt x="1071248" y="295570"/>
                  </a:lnTo>
                  <a:lnTo>
                    <a:pt x="1071281" y="204210"/>
                  </a:lnTo>
                  <a:lnTo>
                    <a:pt x="1071539" y="323347"/>
                  </a:lnTo>
                  <a:lnTo>
                    <a:pt x="1071926" y="153096"/>
                  </a:lnTo>
                  <a:lnTo>
                    <a:pt x="1071990" y="197397"/>
                  </a:lnTo>
                  <a:lnTo>
                    <a:pt x="1072023" y="249005"/>
                  </a:lnTo>
                  <a:lnTo>
                    <a:pt x="1072087" y="275593"/>
                  </a:lnTo>
                  <a:lnTo>
                    <a:pt x="1072312" y="162012"/>
                  </a:lnTo>
                  <a:lnTo>
                    <a:pt x="1072697" y="246325"/>
                  </a:lnTo>
                  <a:lnTo>
                    <a:pt x="1072729" y="218275"/>
                  </a:lnTo>
                  <a:lnTo>
                    <a:pt x="1072761" y="257390"/>
                  </a:lnTo>
                  <a:lnTo>
                    <a:pt x="1073274" y="125589"/>
                  </a:lnTo>
                  <a:lnTo>
                    <a:pt x="1073433" y="239248"/>
                  </a:lnTo>
                  <a:lnTo>
                    <a:pt x="1073465" y="222904"/>
                  </a:lnTo>
                  <a:lnTo>
                    <a:pt x="1073625" y="284143"/>
                  </a:lnTo>
                  <a:lnTo>
                    <a:pt x="1073720" y="60710"/>
                  </a:lnTo>
                  <a:lnTo>
                    <a:pt x="1074134" y="140432"/>
                  </a:lnTo>
                  <a:lnTo>
                    <a:pt x="1074166" y="121022"/>
                  </a:lnTo>
                  <a:lnTo>
                    <a:pt x="1074325" y="79520"/>
                  </a:lnTo>
                  <a:lnTo>
                    <a:pt x="1074547" y="211881"/>
                  </a:lnTo>
                  <a:lnTo>
                    <a:pt x="1074864" y="153395"/>
                  </a:lnTo>
                  <a:lnTo>
                    <a:pt x="1074895" y="112836"/>
                  </a:lnTo>
                  <a:lnTo>
                    <a:pt x="1075275" y="262316"/>
                  </a:lnTo>
                  <a:lnTo>
                    <a:pt x="1075591" y="252894"/>
                  </a:lnTo>
                  <a:lnTo>
                    <a:pt x="1075622" y="158009"/>
                  </a:lnTo>
                  <a:lnTo>
                    <a:pt x="1076251" y="368121"/>
                  </a:lnTo>
                  <a:lnTo>
                    <a:pt x="1076283" y="109188"/>
                  </a:lnTo>
                  <a:lnTo>
                    <a:pt x="1076314" y="177110"/>
                  </a:lnTo>
                  <a:lnTo>
                    <a:pt x="1076345" y="197999"/>
                  </a:lnTo>
                  <a:lnTo>
                    <a:pt x="1076753" y="322668"/>
                  </a:lnTo>
                  <a:lnTo>
                    <a:pt x="1076972" y="134244"/>
                  </a:lnTo>
                  <a:lnTo>
                    <a:pt x="1077035" y="233401"/>
                  </a:lnTo>
                  <a:lnTo>
                    <a:pt x="1077066" y="468210"/>
                  </a:lnTo>
                  <a:lnTo>
                    <a:pt x="1077128" y="131946"/>
                  </a:lnTo>
                  <a:lnTo>
                    <a:pt x="1077752" y="181438"/>
                  </a:lnTo>
                  <a:lnTo>
                    <a:pt x="1077783" y="154127"/>
                  </a:lnTo>
                  <a:lnTo>
                    <a:pt x="1078063" y="147034"/>
                  </a:lnTo>
                  <a:lnTo>
                    <a:pt x="1078435" y="330991"/>
                  </a:lnTo>
                  <a:lnTo>
                    <a:pt x="1078466" y="153301"/>
                  </a:lnTo>
                  <a:lnTo>
                    <a:pt x="1078497" y="151598"/>
                  </a:lnTo>
                  <a:lnTo>
                    <a:pt x="1078745" y="116325"/>
                  </a:lnTo>
                  <a:lnTo>
                    <a:pt x="1078807" y="348337"/>
                  </a:lnTo>
                  <a:lnTo>
                    <a:pt x="1079178" y="203801"/>
                  </a:lnTo>
                  <a:lnTo>
                    <a:pt x="1079209" y="114938"/>
                  </a:lnTo>
                  <a:lnTo>
                    <a:pt x="1079702" y="284878"/>
                  </a:lnTo>
                  <a:lnTo>
                    <a:pt x="1079917" y="222530"/>
                  </a:lnTo>
                  <a:lnTo>
                    <a:pt x="1079948" y="234945"/>
                  </a:lnTo>
                  <a:lnTo>
                    <a:pt x="1080224" y="364751"/>
                  </a:lnTo>
                  <a:lnTo>
                    <a:pt x="1080561" y="115681"/>
                  </a:lnTo>
                  <a:lnTo>
                    <a:pt x="1080623" y="225102"/>
                  </a:lnTo>
                  <a:lnTo>
                    <a:pt x="1080653" y="136068"/>
                  </a:lnTo>
                  <a:lnTo>
                    <a:pt x="1081356" y="400744"/>
                  </a:lnTo>
                  <a:lnTo>
                    <a:pt x="1081386" y="172060"/>
                  </a:lnTo>
                  <a:lnTo>
                    <a:pt x="1081508" y="294539"/>
                  </a:lnTo>
                  <a:lnTo>
                    <a:pt x="1081873" y="120859"/>
                  </a:lnTo>
                  <a:lnTo>
                    <a:pt x="1082055" y="161886"/>
                  </a:lnTo>
                  <a:lnTo>
                    <a:pt x="1082086" y="233808"/>
                  </a:lnTo>
                  <a:lnTo>
                    <a:pt x="1082540" y="117124"/>
                  </a:lnTo>
                  <a:lnTo>
                    <a:pt x="1082782" y="213152"/>
                  </a:lnTo>
                  <a:lnTo>
                    <a:pt x="1082812" y="147227"/>
                  </a:lnTo>
                  <a:lnTo>
                    <a:pt x="1083235" y="97799"/>
                  </a:lnTo>
                  <a:lnTo>
                    <a:pt x="1083325" y="314577"/>
                  </a:lnTo>
                  <a:lnTo>
                    <a:pt x="1083506" y="166949"/>
                  </a:lnTo>
                  <a:lnTo>
                    <a:pt x="1083536" y="307030"/>
                  </a:lnTo>
                  <a:lnTo>
                    <a:pt x="1084047" y="116956"/>
                  </a:lnTo>
                  <a:lnTo>
                    <a:pt x="1084227" y="245918"/>
                  </a:lnTo>
                  <a:lnTo>
                    <a:pt x="1084257" y="170447"/>
                  </a:lnTo>
                  <a:lnTo>
                    <a:pt x="1084497" y="94206"/>
                  </a:lnTo>
                  <a:lnTo>
                    <a:pt x="1084855" y="362187"/>
                  </a:lnTo>
                  <a:lnTo>
                    <a:pt x="1084945" y="116793"/>
                  </a:lnTo>
                  <a:lnTo>
                    <a:pt x="1084975" y="207790"/>
                  </a:lnTo>
                  <a:lnTo>
                    <a:pt x="1085183" y="273345"/>
                  </a:lnTo>
                  <a:lnTo>
                    <a:pt x="1085630" y="96991"/>
                  </a:lnTo>
                  <a:lnTo>
                    <a:pt x="1085660" y="114989"/>
                  </a:lnTo>
                  <a:lnTo>
                    <a:pt x="1085689" y="112712"/>
                  </a:lnTo>
                  <a:lnTo>
                    <a:pt x="1085778" y="70798"/>
                  </a:lnTo>
                  <a:lnTo>
                    <a:pt x="1085956" y="253953"/>
                  </a:lnTo>
                  <a:lnTo>
                    <a:pt x="1086401" y="142522"/>
                  </a:lnTo>
                  <a:lnTo>
                    <a:pt x="1086431" y="116739"/>
                  </a:lnTo>
                  <a:lnTo>
                    <a:pt x="1086726" y="248428"/>
                  </a:lnTo>
                  <a:lnTo>
                    <a:pt x="1087051" y="84354"/>
                  </a:lnTo>
                  <a:lnTo>
                    <a:pt x="1087110" y="148671"/>
                  </a:lnTo>
                  <a:lnTo>
                    <a:pt x="1087139" y="51001"/>
                  </a:lnTo>
                  <a:lnTo>
                    <a:pt x="1087757" y="289124"/>
                  </a:lnTo>
                  <a:lnTo>
                    <a:pt x="1087815" y="118857"/>
                  </a:lnTo>
                  <a:lnTo>
                    <a:pt x="1087845" y="107940"/>
                  </a:lnTo>
                  <a:lnTo>
                    <a:pt x="1087962" y="240467"/>
                  </a:lnTo>
                  <a:lnTo>
                    <a:pt x="1088431" y="84991"/>
                  </a:lnTo>
                  <a:lnTo>
                    <a:pt x="1088548" y="109641"/>
                  </a:lnTo>
                  <a:lnTo>
                    <a:pt x="1088577" y="171145"/>
                  </a:lnTo>
                  <a:lnTo>
                    <a:pt x="1089073" y="251502"/>
                  </a:lnTo>
                  <a:lnTo>
                    <a:pt x="1089277" y="69739"/>
                  </a:lnTo>
                  <a:lnTo>
                    <a:pt x="1089306" y="173632"/>
                  </a:lnTo>
                  <a:lnTo>
                    <a:pt x="1089509" y="83939"/>
                  </a:lnTo>
                  <a:lnTo>
                    <a:pt x="1089567" y="247560"/>
                  </a:lnTo>
                  <a:lnTo>
                    <a:pt x="1090003" y="199136"/>
                  </a:lnTo>
                  <a:lnTo>
                    <a:pt x="1090032" y="104470"/>
                  </a:lnTo>
                  <a:lnTo>
                    <a:pt x="1090466" y="351913"/>
                  </a:lnTo>
                  <a:lnTo>
                    <a:pt x="1090523" y="65831"/>
                  </a:lnTo>
                  <a:lnTo>
                    <a:pt x="1090725" y="155314"/>
                  </a:lnTo>
                  <a:lnTo>
                    <a:pt x="1090754" y="96820"/>
                  </a:lnTo>
                  <a:lnTo>
                    <a:pt x="1091301" y="81389"/>
                  </a:lnTo>
                  <a:lnTo>
                    <a:pt x="1091445" y="309376"/>
                  </a:lnTo>
                  <a:lnTo>
                    <a:pt x="1091474" y="86749"/>
                  </a:lnTo>
                  <a:lnTo>
                    <a:pt x="1091962" y="354747"/>
                  </a:lnTo>
                  <a:lnTo>
                    <a:pt x="1092162" y="121229"/>
                  </a:lnTo>
                  <a:lnTo>
                    <a:pt x="1092191" y="170842"/>
                  </a:lnTo>
                  <a:lnTo>
                    <a:pt x="1092505" y="99222"/>
                  </a:lnTo>
                  <a:lnTo>
                    <a:pt x="1092676" y="222722"/>
                  </a:lnTo>
                  <a:lnTo>
                    <a:pt x="1092876" y="104037"/>
                  </a:lnTo>
                  <a:lnTo>
                    <a:pt x="1092904" y="133987"/>
                  </a:lnTo>
                  <a:lnTo>
                    <a:pt x="1092990" y="77208"/>
                  </a:lnTo>
                  <a:lnTo>
                    <a:pt x="1093473" y="287632"/>
                  </a:lnTo>
                  <a:lnTo>
                    <a:pt x="1093587" y="135057"/>
                  </a:lnTo>
                  <a:lnTo>
                    <a:pt x="1093615" y="129504"/>
                  </a:lnTo>
                  <a:lnTo>
                    <a:pt x="1093813" y="308132"/>
                  </a:lnTo>
                  <a:lnTo>
                    <a:pt x="1094096" y="111475"/>
                  </a:lnTo>
                  <a:lnTo>
                    <a:pt x="1094323" y="183088"/>
                  </a:lnTo>
                  <a:lnTo>
                    <a:pt x="1094351" y="192763"/>
                  </a:lnTo>
                  <a:lnTo>
                    <a:pt x="1094379" y="247361"/>
                  </a:lnTo>
                  <a:lnTo>
                    <a:pt x="1094830" y="96496"/>
                  </a:lnTo>
                  <a:lnTo>
                    <a:pt x="1095027" y="142135"/>
                  </a:lnTo>
                  <a:lnTo>
                    <a:pt x="1095056" y="157916"/>
                  </a:lnTo>
                  <a:lnTo>
                    <a:pt x="1095309" y="93035"/>
                  </a:lnTo>
                  <a:lnTo>
                    <a:pt x="1095757" y="251468"/>
                  </a:lnTo>
                  <a:lnTo>
                    <a:pt x="1095785" y="140297"/>
                  </a:lnTo>
                  <a:lnTo>
                    <a:pt x="1095981" y="282971"/>
                  </a:lnTo>
                  <a:lnTo>
                    <a:pt x="1096233" y="125703"/>
                  </a:lnTo>
                  <a:lnTo>
                    <a:pt x="1096484" y="180996"/>
                  </a:lnTo>
                  <a:lnTo>
                    <a:pt x="1096512" y="323962"/>
                  </a:lnTo>
                  <a:lnTo>
                    <a:pt x="1096568" y="102014"/>
                  </a:lnTo>
                  <a:lnTo>
                    <a:pt x="1097125" y="379076"/>
                  </a:lnTo>
                  <a:lnTo>
                    <a:pt x="1097208" y="151117"/>
                  </a:lnTo>
                  <a:lnTo>
                    <a:pt x="1097236" y="158964"/>
                  </a:lnTo>
                  <a:lnTo>
                    <a:pt x="1097291" y="116085"/>
                  </a:lnTo>
                  <a:lnTo>
                    <a:pt x="1097486" y="304237"/>
                  </a:lnTo>
                  <a:lnTo>
                    <a:pt x="1097929" y="121942"/>
                  </a:lnTo>
                  <a:lnTo>
                    <a:pt x="1097956" y="183880"/>
                  </a:lnTo>
                  <a:lnTo>
                    <a:pt x="1098481" y="300562"/>
                  </a:lnTo>
                  <a:lnTo>
                    <a:pt x="1098646" y="131262"/>
                  </a:lnTo>
                  <a:lnTo>
                    <a:pt x="1098674" y="219095"/>
                  </a:lnTo>
                  <a:lnTo>
                    <a:pt x="1098729" y="286757"/>
                  </a:lnTo>
                  <a:lnTo>
                    <a:pt x="1099059" y="121854"/>
                  </a:lnTo>
                  <a:lnTo>
                    <a:pt x="1099361" y="172927"/>
                  </a:lnTo>
                  <a:lnTo>
                    <a:pt x="1099388" y="150860"/>
                  </a:lnTo>
                  <a:lnTo>
                    <a:pt x="1099690" y="117800"/>
                  </a:lnTo>
                  <a:lnTo>
                    <a:pt x="1099854" y="357415"/>
                  </a:lnTo>
                  <a:lnTo>
                    <a:pt x="1100073" y="184498"/>
                  </a:lnTo>
                  <a:lnTo>
                    <a:pt x="1100100" y="213995"/>
                  </a:lnTo>
                  <a:lnTo>
                    <a:pt x="1100428" y="291476"/>
                  </a:lnTo>
                  <a:lnTo>
                    <a:pt x="1100455" y="124846"/>
                  </a:lnTo>
                  <a:lnTo>
                    <a:pt x="1100809" y="219747"/>
                  </a:lnTo>
                  <a:lnTo>
                    <a:pt x="1100836" y="243868"/>
                  </a:lnTo>
                  <a:lnTo>
                    <a:pt x="1100972" y="129176"/>
                  </a:lnTo>
                  <a:lnTo>
                    <a:pt x="1101298" y="398530"/>
                  </a:lnTo>
                  <a:lnTo>
                    <a:pt x="1101514" y="225151"/>
                  </a:lnTo>
                  <a:lnTo>
                    <a:pt x="1101542" y="204723"/>
                  </a:lnTo>
                  <a:lnTo>
                    <a:pt x="1101839" y="306172"/>
                  </a:lnTo>
                  <a:lnTo>
                    <a:pt x="1102082" y="139340"/>
                  </a:lnTo>
                  <a:lnTo>
                    <a:pt x="1102244" y="282441"/>
                  </a:lnTo>
                  <a:lnTo>
                    <a:pt x="1102271" y="137140"/>
                  </a:lnTo>
                  <a:lnTo>
                    <a:pt x="1102352" y="318295"/>
                  </a:lnTo>
                  <a:lnTo>
                    <a:pt x="1102595" y="122780"/>
                  </a:lnTo>
                  <a:lnTo>
                    <a:pt x="1102971" y="201697"/>
                  </a:lnTo>
                  <a:lnTo>
                    <a:pt x="1102998" y="177884"/>
                  </a:lnTo>
                  <a:lnTo>
                    <a:pt x="1103051" y="109100"/>
                  </a:lnTo>
                  <a:lnTo>
                    <a:pt x="1103534" y="265025"/>
                  </a:lnTo>
                  <a:lnTo>
                    <a:pt x="1103668" y="213355"/>
                  </a:lnTo>
                  <a:lnTo>
                    <a:pt x="1103694" y="191994"/>
                  </a:lnTo>
                  <a:lnTo>
                    <a:pt x="1103801" y="99104"/>
                  </a:lnTo>
                  <a:lnTo>
                    <a:pt x="1103855" y="386759"/>
                  </a:lnTo>
                  <a:lnTo>
                    <a:pt x="1104388" y="142715"/>
                  </a:lnTo>
                  <a:lnTo>
                    <a:pt x="1104415" y="129018"/>
                  </a:lnTo>
                  <a:lnTo>
                    <a:pt x="1104734" y="110495"/>
                  </a:lnTo>
                  <a:lnTo>
                    <a:pt x="1104894" y="374837"/>
                  </a:lnTo>
                  <a:lnTo>
                    <a:pt x="1105106" y="161897"/>
                  </a:lnTo>
                  <a:lnTo>
                    <a:pt x="1105132" y="127071"/>
                  </a:lnTo>
                  <a:lnTo>
                    <a:pt x="1105371" y="121150"/>
                  </a:lnTo>
                  <a:lnTo>
                    <a:pt x="1105741" y="338580"/>
                  </a:lnTo>
                  <a:lnTo>
                    <a:pt x="1105847" y="198158"/>
                  </a:lnTo>
                  <a:lnTo>
                    <a:pt x="1105873" y="124857"/>
                  </a:lnTo>
                  <a:lnTo>
                    <a:pt x="1106190" y="310969"/>
                  </a:lnTo>
                  <a:lnTo>
                    <a:pt x="1106559" y="114829"/>
                  </a:lnTo>
                  <a:lnTo>
                    <a:pt x="1106585" y="263071"/>
                  </a:lnTo>
                  <a:lnTo>
                    <a:pt x="1106637" y="265004"/>
                  </a:lnTo>
                  <a:lnTo>
                    <a:pt x="1106979" y="97520"/>
                  </a:lnTo>
                  <a:lnTo>
                    <a:pt x="1107267" y="211996"/>
                  </a:lnTo>
                  <a:lnTo>
                    <a:pt x="1107293" y="92708"/>
                  </a:lnTo>
                  <a:lnTo>
                    <a:pt x="1107607" y="293981"/>
                  </a:lnTo>
                  <a:lnTo>
                    <a:pt x="1107712" y="73586"/>
                  </a:lnTo>
                  <a:lnTo>
                    <a:pt x="1107999" y="104307"/>
                  </a:lnTo>
                  <a:lnTo>
                    <a:pt x="1108025" y="85822"/>
                  </a:lnTo>
                  <a:lnTo>
                    <a:pt x="1108207" y="71339"/>
                  </a:lnTo>
                  <a:lnTo>
                    <a:pt x="1108337" y="256577"/>
                  </a:lnTo>
                  <a:lnTo>
                    <a:pt x="1108728" y="109026"/>
                  </a:lnTo>
                  <a:lnTo>
                    <a:pt x="1108753" y="159164"/>
                  </a:lnTo>
                  <a:lnTo>
                    <a:pt x="1108805" y="279452"/>
                  </a:lnTo>
                  <a:lnTo>
                    <a:pt x="1109220" y="22838"/>
                  </a:lnTo>
                  <a:lnTo>
                    <a:pt x="1109453" y="147200"/>
                  </a:lnTo>
                  <a:lnTo>
                    <a:pt x="1109479" y="72683"/>
                  </a:lnTo>
                  <a:lnTo>
                    <a:pt x="1109505" y="214546"/>
                  </a:lnTo>
                  <a:lnTo>
                    <a:pt x="1109789" y="27266"/>
                  </a:lnTo>
                  <a:lnTo>
                    <a:pt x="1110150" y="102138"/>
                  </a:lnTo>
                  <a:lnTo>
                    <a:pt x="1110175" y="119785"/>
                  </a:lnTo>
                  <a:lnTo>
                    <a:pt x="1110381" y="8968"/>
                  </a:lnTo>
                  <a:lnTo>
                    <a:pt x="1110869" y="241386"/>
                  </a:lnTo>
                  <a:lnTo>
                    <a:pt x="1110895" y="35106"/>
                  </a:lnTo>
                  <a:lnTo>
                    <a:pt x="1110997" y="282367"/>
                  </a:lnTo>
                  <a:lnTo>
                    <a:pt x="1111023" y="0"/>
                  </a:lnTo>
                  <a:lnTo>
                    <a:pt x="1111611" y="79097"/>
                  </a:lnTo>
                  <a:lnTo>
                    <a:pt x="1111637" y="105487"/>
                  </a:lnTo>
                  <a:lnTo>
                    <a:pt x="1112096" y="182775"/>
                  </a:lnTo>
                  <a:lnTo>
                    <a:pt x="1112274" y="17105"/>
                  </a:lnTo>
                  <a:lnTo>
                    <a:pt x="1112325" y="95435"/>
                  </a:lnTo>
                  <a:lnTo>
                    <a:pt x="1112350" y="93815"/>
                  </a:lnTo>
                  <a:lnTo>
                    <a:pt x="1112553" y="12456"/>
                  </a:lnTo>
                  <a:lnTo>
                    <a:pt x="1113010" y="363971"/>
                  </a:lnTo>
                  <a:lnTo>
                    <a:pt x="1113035" y="54123"/>
                  </a:lnTo>
                  <a:lnTo>
                    <a:pt x="1113060" y="105278"/>
                  </a:lnTo>
                  <a:lnTo>
                    <a:pt x="1113212" y="60457"/>
                  </a:lnTo>
                  <a:lnTo>
                    <a:pt x="1113339" y="218948"/>
                  </a:lnTo>
                  <a:lnTo>
                    <a:pt x="1113768" y="91244"/>
                  </a:lnTo>
                  <a:lnTo>
                    <a:pt x="1113793" y="246805"/>
                  </a:lnTo>
                  <a:lnTo>
                    <a:pt x="1113818" y="69433"/>
                  </a:lnTo>
                  <a:lnTo>
                    <a:pt x="1114472" y="174527"/>
                  </a:lnTo>
                  <a:lnTo>
                    <a:pt x="1114497" y="138350"/>
                  </a:lnTo>
                  <a:lnTo>
                    <a:pt x="1114522" y="299075"/>
                  </a:lnTo>
                  <a:lnTo>
                    <a:pt x="1114823" y="99899"/>
                  </a:lnTo>
                  <a:lnTo>
                    <a:pt x="1115199" y="220040"/>
                  </a:lnTo>
                  <a:lnTo>
                    <a:pt x="1115224" y="118645"/>
                  </a:lnTo>
                  <a:lnTo>
                    <a:pt x="1115449" y="410728"/>
                  </a:lnTo>
                  <a:lnTo>
                    <a:pt x="1115623" y="92426"/>
                  </a:lnTo>
                  <a:lnTo>
                    <a:pt x="1115922" y="247596"/>
                  </a:lnTo>
                  <a:lnTo>
                    <a:pt x="1115947" y="140325"/>
                  </a:lnTo>
                  <a:lnTo>
                    <a:pt x="1116395" y="104437"/>
                  </a:lnTo>
                  <a:lnTo>
                    <a:pt x="1116469" y="335877"/>
                  </a:lnTo>
                  <a:lnTo>
                    <a:pt x="1116643" y="188446"/>
                  </a:lnTo>
                  <a:lnTo>
                    <a:pt x="1116668" y="156742"/>
                  </a:lnTo>
                  <a:lnTo>
                    <a:pt x="1116940" y="308397"/>
                  </a:lnTo>
                  <a:lnTo>
                    <a:pt x="1117089" y="114102"/>
                  </a:lnTo>
                  <a:lnTo>
                    <a:pt x="1117360" y="210361"/>
                  </a:lnTo>
                  <a:lnTo>
                    <a:pt x="1117385" y="202488"/>
                  </a:lnTo>
                  <a:lnTo>
                    <a:pt x="1117434" y="122225"/>
                  </a:lnTo>
                  <a:lnTo>
                    <a:pt x="1118026" y="339699"/>
                  </a:lnTo>
                  <a:lnTo>
                    <a:pt x="1118075" y="279343"/>
                  </a:lnTo>
                  <a:lnTo>
                    <a:pt x="1118099" y="135323"/>
                  </a:lnTo>
                  <a:lnTo>
                    <a:pt x="1118713" y="322405"/>
                  </a:lnTo>
                  <a:lnTo>
                    <a:pt x="1118811" y="221587"/>
                  </a:lnTo>
                  <a:lnTo>
                    <a:pt x="1118835" y="155949"/>
                  </a:lnTo>
                  <a:lnTo>
                    <a:pt x="1118982" y="138791"/>
                  </a:lnTo>
                  <a:lnTo>
                    <a:pt x="1119519" y="365880"/>
                  </a:lnTo>
                  <a:lnTo>
                    <a:pt x="1119543" y="269285"/>
                  </a:lnTo>
                  <a:lnTo>
                    <a:pt x="1119665" y="343837"/>
                  </a:lnTo>
                  <a:lnTo>
                    <a:pt x="1120152" y="129586"/>
                  </a:lnTo>
                  <a:lnTo>
                    <a:pt x="1120249" y="174715"/>
                  </a:lnTo>
                  <a:lnTo>
                    <a:pt x="1120273" y="183055"/>
                  </a:lnTo>
                  <a:lnTo>
                    <a:pt x="1120661" y="156774"/>
                  </a:lnTo>
                  <a:lnTo>
                    <a:pt x="1120685" y="322797"/>
                  </a:lnTo>
                  <a:lnTo>
                    <a:pt x="1120975" y="243672"/>
                  </a:lnTo>
                  <a:lnTo>
                    <a:pt x="1121000" y="269462"/>
                  </a:lnTo>
                  <a:lnTo>
                    <a:pt x="1121144" y="304538"/>
                  </a:lnTo>
                  <a:lnTo>
                    <a:pt x="1121265" y="124936"/>
                  </a:lnTo>
                  <a:lnTo>
                    <a:pt x="1121699" y="162071"/>
                  </a:lnTo>
                  <a:lnTo>
                    <a:pt x="1121723" y="219470"/>
                  </a:lnTo>
                  <a:lnTo>
                    <a:pt x="1122084" y="361779"/>
                  </a:lnTo>
                  <a:lnTo>
                    <a:pt x="1122396" y="134579"/>
                  </a:lnTo>
                  <a:lnTo>
                    <a:pt x="1122420" y="238669"/>
                  </a:lnTo>
                  <a:lnTo>
                    <a:pt x="1122539" y="362632"/>
                  </a:lnTo>
                  <a:lnTo>
                    <a:pt x="1122946" y="156831"/>
                  </a:lnTo>
                  <a:lnTo>
                    <a:pt x="1123137" y="232142"/>
                  </a:lnTo>
                  <a:lnTo>
                    <a:pt x="1123161" y="227122"/>
                  </a:lnTo>
                  <a:lnTo>
                    <a:pt x="1123542" y="383641"/>
                  </a:lnTo>
                  <a:lnTo>
                    <a:pt x="1123566" y="162663"/>
                  </a:lnTo>
                  <a:lnTo>
                    <a:pt x="1123851" y="202439"/>
                  </a:lnTo>
                  <a:lnTo>
                    <a:pt x="1123875" y="214020"/>
                  </a:lnTo>
                  <a:lnTo>
                    <a:pt x="1124160" y="415785"/>
                  </a:lnTo>
                  <a:lnTo>
                    <a:pt x="1124563" y="170413"/>
                  </a:lnTo>
                  <a:lnTo>
                    <a:pt x="1124587" y="237175"/>
                  </a:lnTo>
                  <a:lnTo>
                    <a:pt x="1124752" y="161398"/>
                  </a:lnTo>
                  <a:lnTo>
                    <a:pt x="1125177" y="318440"/>
                  </a:lnTo>
                  <a:lnTo>
                    <a:pt x="1125295" y="170537"/>
                  </a:lnTo>
                  <a:lnTo>
                    <a:pt x="1125319" y="224839"/>
                  </a:lnTo>
                  <a:lnTo>
                    <a:pt x="1125507" y="426254"/>
                  </a:lnTo>
                  <a:lnTo>
                    <a:pt x="1125742" y="147481"/>
                  </a:lnTo>
                  <a:lnTo>
                    <a:pt x="1126001" y="220490"/>
                  </a:lnTo>
                  <a:lnTo>
                    <a:pt x="1126024" y="170460"/>
                  </a:lnTo>
                  <a:lnTo>
                    <a:pt x="1126212" y="362177"/>
                  </a:lnTo>
                  <a:lnTo>
                    <a:pt x="1126727" y="278049"/>
                  </a:lnTo>
                  <a:lnTo>
                    <a:pt x="1126750" y="343309"/>
                  </a:lnTo>
                  <a:lnTo>
                    <a:pt x="1126820" y="535287"/>
                  </a:lnTo>
                  <a:lnTo>
                    <a:pt x="1126960" y="141826"/>
                  </a:lnTo>
                  <a:lnTo>
                    <a:pt x="1127450" y="247818"/>
                  </a:lnTo>
                  <a:lnTo>
                    <a:pt x="1127473" y="231110"/>
                  </a:lnTo>
                  <a:lnTo>
                    <a:pt x="1127519" y="348519"/>
                  </a:lnTo>
                  <a:lnTo>
                    <a:pt x="1127729" y="180312"/>
                  </a:lnTo>
                  <a:lnTo>
                    <a:pt x="1128170" y="199564"/>
                  </a:lnTo>
                  <a:lnTo>
                    <a:pt x="1128193" y="349033"/>
                  </a:lnTo>
                  <a:lnTo>
                    <a:pt x="1128308" y="180705"/>
                  </a:lnTo>
                  <a:lnTo>
                    <a:pt x="1128886" y="266777"/>
                  </a:lnTo>
                  <a:lnTo>
                    <a:pt x="1128909" y="242096"/>
                  </a:lnTo>
                  <a:lnTo>
                    <a:pt x="1129140" y="327082"/>
                  </a:lnTo>
                  <a:lnTo>
                    <a:pt x="1129370" y="177207"/>
                  </a:lnTo>
                  <a:lnTo>
                    <a:pt x="1129600" y="234546"/>
                  </a:lnTo>
                  <a:lnTo>
                    <a:pt x="1129623" y="174143"/>
                  </a:lnTo>
                  <a:lnTo>
                    <a:pt x="1129738" y="135622"/>
                  </a:lnTo>
                  <a:lnTo>
                    <a:pt x="1130288" y="359028"/>
                  </a:lnTo>
                  <a:lnTo>
                    <a:pt x="1130334" y="179440"/>
                  </a:lnTo>
                  <a:lnTo>
                    <a:pt x="1130357" y="275131"/>
                  </a:lnTo>
                  <a:lnTo>
                    <a:pt x="1130608" y="194237"/>
                  </a:lnTo>
                  <a:lnTo>
                    <a:pt x="1130700" y="362694"/>
                  </a:lnTo>
                  <a:lnTo>
                    <a:pt x="1131042" y="308650"/>
                  </a:lnTo>
                  <a:lnTo>
                    <a:pt x="1131065" y="227829"/>
                  </a:lnTo>
                  <a:lnTo>
                    <a:pt x="1131338" y="427175"/>
                  </a:lnTo>
                  <a:lnTo>
                    <a:pt x="1131520" y="180509"/>
                  </a:lnTo>
                  <a:lnTo>
                    <a:pt x="1131770" y="312189"/>
                  </a:lnTo>
                  <a:lnTo>
                    <a:pt x="1131792" y="190284"/>
                  </a:lnTo>
                  <a:lnTo>
                    <a:pt x="1132200" y="375868"/>
                  </a:lnTo>
                  <a:lnTo>
                    <a:pt x="1132472" y="129962"/>
                  </a:lnTo>
                  <a:lnTo>
                    <a:pt x="1132494" y="292854"/>
                  </a:lnTo>
                  <a:lnTo>
                    <a:pt x="1132517" y="257719"/>
                  </a:lnTo>
                  <a:lnTo>
                    <a:pt x="1132720" y="442408"/>
                  </a:lnTo>
                  <a:lnTo>
                    <a:pt x="1133193" y="177474"/>
                  </a:lnTo>
                  <a:lnTo>
                    <a:pt x="1133216" y="236342"/>
                  </a:lnTo>
                  <a:lnTo>
                    <a:pt x="1133238" y="229623"/>
                  </a:lnTo>
                  <a:lnTo>
                    <a:pt x="1133373" y="343455"/>
                  </a:lnTo>
                  <a:lnTo>
                    <a:pt x="1133642" y="159104"/>
                  </a:lnTo>
                  <a:lnTo>
                    <a:pt x="1133934" y="200537"/>
                  </a:lnTo>
                  <a:lnTo>
                    <a:pt x="1133956" y="182353"/>
                  </a:lnTo>
                  <a:lnTo>
                    <a:pt x="1134583" y="384022"/>
                  </a:lnTo>
                  <a:lnTo>
                    <a:pt x="1134649" y="89256"/>
                  </a:lnTo>
                  <a:lnTo>
                    <a:pt x="1134672" y="133872"/>
                  </a:lnTo>
                  <a:lnTo>
                    <a:pt x="1134917" y="47022"/>
                  </a:lnTo>
                  <a:lnTo>
                    <a:pt x="1135318" y="291969"/>
                  </a:lnTo>
                  <a:lnTo>
                    <a:pt x="1135384" y="95938"/>
                  </a:lnTo>
                  <a:lnTo>
                    <a:pt x="1135406" y="179011"/>
                  </a:lnTo>
                  <a:lnTo>
                    <a:pt x="1135429" y="124775"/>
                  </a:lnTo>
                  <a:lnTo>
                    <a:pt x="1135872" y="317030"/>
                  </a:lnTo>
                  <a:lnTo>
                    <a:pt x="1136094" y="171119"/>
                  </a:lnTo>
                  <a:lnTo>
                    <a:pt x="1136116" y="165058"/>
                  </a:lnTo>
                  <a:lnTo>
                    <a:pt x="1136160" y="157609"/>
                  </a:lnTo>
                  <a:lnTo>
                    <a:pt x="1136469" y="313977"/>
                  </a:lnTo>
                  <a:lnTo>
                    <a:pt x="1136822" y="180539"/>
                  </a:lnTo>
                  <a:lnTo>
                    <a:pt x="1136844" y="178557"/>
                  </a:lnTo>
                  <a:lnTo>
                    <a:pt x="1137284" y="372042"/>
                  </a:lnTo>
                  <a:lnTo>
                    <a:pt x="1137460" y="177603"/>
                  </a:lnTo>
                  <a:lnTo>
                    <a:pt x="1137526" y="202197"/>
                  </a:lnTo>
                  <a:lnTo>
                    <a:pt x="1137548" y="247150"/>
                  </a:lnTo>
                  <a:lnTo>
                    <a:pt x="1138051" y="409044"/>
                  </a:lnTo>
                  <a:lnTo>
                    <a:pt x="1138139" y="167808"/>
                  </a:lnTo>
                  <a:lnTo>
                    <a:pt x="1138248" y="272090"/>
                  </a:lnTo>
                  <a:lnTo>
                    <a:pt x="1138270" y="297259"/>
                  </a:lnTo>
                  <a:lnTo>
                    <a:pt x="1138357" y="194844"/>
                  </a:lnTo>
                  <a:lnTo>
                    <a:pt x="1138401" y="504111"/>
                  </a:lnTo>
                  <a:lnTo>
                    <a:pt x="1138967" y="248419"/>
                  </a:lnTo>
                  <a:lnTo>
                    <a:pt x="1138989" y="290593"/>
                  </a:lnTo>
                  <a:lnTo>
                    <a:pt x="1139185" y="439517"/>
                  </a:lnTo>
                  <a:lnTo>
                    <a:pt x="1139467" y="198585"/>
                  </a:lnTo>
                  <a:lnTo>
                    <a:pt x="1139705" y="260832"/>
                  </a:lnTo>
                  <a:lnTo>
                    <a:pt x="1139727" y="367760"/>
                  </a:lnTo>
                  <a:lnTo>
                    <a:pt x="1140052" y="374758"/>
                  </a:lnTo>
                  <a:lnTo>
                    <a:pt x="1140419" y="183130"/>
                  </a:lnTo>
                  <a:lnTo>
                    <a:pt x="1140440" y="194724"/>
                  </a:lnTo>
                  <a:lnTo>
                    <a:pt x="1140807" y="418886"/>
                  </a:lnTo>
                  <a:lnTo>
                    <a:pt x="1141129" y="225049"/>
                  </a:lnTo>
                  <a:lnTo>
                    <a:pt x="1141150" y="305507"/>
                  </a:lnTo>
                  <a:lnTo>
                    <a:pt x="1141622" y="182749"/>
                  </a:lnTo>
                  <a:lnTo>
                    <a:pt x="1141858" y="647556"/>
                  </a:lnTo>
                  <a:lnTo>
                    <a:pt x="1141879" y="261067"/>
                  </a:lnTo>
                  <a:lnTo>
                    <a:pt x="1142050" y="208771"/>
                  </a:lnTo>
                  <a:lnTo>
                    <a:pt x="1142285" y="364327"/>
                  </a:lnTo>
                  <a:lnTo>
                    <a:pt x="1142584" y="269797"/>
                  </a:lnTo>
                  <a:lnTo>
                    <a:pt x="1142605" y="499701"/>
                  </a:lnTo>
                  <a:lnTo>
                    <a:pt x="1142988" y="155157"/>
                  </a:lnTo>
                  <a:lnTo>
                    <a:pt x="1143306" y="319229"/>
                  </a:lnTo>
                  <a:lnTo>
                    <a:pt x="1143327" y="325748"/>
                  </a:lnTo>
                  <a:lnTo>
                    <a:pt x="1143730" y="213351"/>
                  </a:lnTo>
                  <a:lnTo>
                    <a:pt x="1143836" y="361031"/>
                  </a:lnTo>
                  <a:lnTo>
                    <a:pt x="1144026" y="292917"/>
                  </a:lnTo>
                  <a:lnTo>
                    <a:pt x="1144047" y="250696"/>
                  </a:lnTo>
                  <a:lnTo>
                    <a:pt x="1144089" y="445558"/>
                  </a:lnTo>
                  <a:lnTo>
                    <a:pt x="1144300" y="198084"/>
                  </a:lnTo>
                  <a:lnTo>
                    <a:pt x="1144742" y="369347"/>
                  </a:lnTo>
                  <a:lnTo>
                    <a:pt x="1144763" y="278096"/>
                  </a:lnTo>
                  <a:lnTo>
                    <a:pt x="1145120" y="219013"/>
                  </a:lnTo>
                  <a:lnTo>
                    <a:pt x="1145372" y="443968"/>
                  </a:lnTo>
                  <a:lnTo>
                    <a:pt x="1145456" y="296927"/>
                  </a:lnTo>
                  <a:lnTo>
                    <a:pt x="1145477" y="356168"/>
                  </a:lnTo>
                  <a:lnTo>
                    <a:pt x="1145519" y="154621"/>
                  </a:lnTo>
                  <a:lnTo>
                    <a:pt x="1145602" y="471782"/>
                  </a:lnTo>
                  <a:lnTo>
                    <a:pt x="1146187" y="274382"/>
                  </a:lnTo>
                  <a:lnTo>
                    <a:pt x="1146208" y="331876"/>
                  </a:lnTo>
                  <a:lnTo>
                    <a:pt x="1146604" y="202263"/>
                  </a:lnTo>
                  <a:lnTo>
                    <a:pt x="1146812" y="462778"/>
                  </a:lnTo>
                  <a:lnTo>
                    <a:pt x="1146895" y="285831"/>
                  </a:lnTo>
                  <a:lnTo>
                    <a:pt x="1146916" y="246738"/>
                  </a:lnTo>
                  <a:lnTo>
                    <a:pt x="1147165" y="215615"/>
                  </a:lnTo>
                  <a:lnTo>
                    <a:pt x="1147248" y="373581"/>
                  </a:lnTo>
                  <a:lnTo>
                    <a:pt x="1147620" y="279254"/>
                  </a:lnTo>
                  <a:lnTo>
                    <a:pt x="1147641" y="251289"/>
                  </a:lnTo>
                  <a:lnTo>
                    <a:pt x="1147827" y="455284"/>
                  </a:lnTo>
                  <a:lnTo>
                    <a:pt x="1148013" y="158405"/>
                  </a:lnTo>
                  <a:lnTo>
                    <a:pt x="1148342" y="349944"/>
                  </a:lnTo>
                  <a:lnTo>
                    <a:pt x="1148363" y="326567"/>
                  </a:lnTo>
                  <a:lnTo>
                    <a:pt x="1148528" y="217067"/>
                  </a:lnTo>
                  <a:lnTo>
                    <a:pt x="1149062" y="358133"/>
                  </a:lnTo>
                  <a:lnTo>
                    <a:pt x="1149082" y="337855"/>
                  </a:lnTo>
                  <a:lnTo>
                    <a:pt x="1149349" y="223308"/>
                  </a:lnTo>
                  <a:lnTo>
                    <a:pt x="1149778" y="354939"/>
                  </a:lnTo>
                  <a:lnTo>
                    <a:pt x="1149798" y="261263"/>
                  </a:lnTo>
                  <a:lnTo>
                    <a:pt x="1150349" y="501515"/>
                  </a:lnTo>
                  <a:lnTo>
                    <a:pt x="1150471" y="191582"/>
                  </a:lnTo>
                  <a:lnTo>
                    <a:pt x="1150511" y="294653"/>
                  </a:lnTo>
                  <a:lnTo>
                    <a:pt x="1150532" y="258447"/>
                  </a:lnTo>
                  <a:lnTo>
                    <a:pt x="1150776" y="230701"/>
                  </a:lnTo>
                  <a:lnTo>
                    <a:pt x="1150897" y="373600"/>
                  </a:lnTo>
                  <a:lnTo>
                    <a:pt x="1151222" y="356640"/>
                  </a:lnTo>
                  <a:lnTo>
                    <a:pt x="1151242" y="402639"/>
                  </a:lnTo>
                  <a:lnTo>
                    <a:pt x="1151525" y="426244"/>
                  </a:lnTo>
                  <a:lnTo>
                    <a:pt x="1151606" y="220211"/>
                  </a:lnTo>
                  <a:lnTo>
                    <a:pt x="1151949" y="304956"/>
                  </a:lnTo>
                  <a:lnTo>
                    <a:pt x="1151969" y="212725"/>
                  </a:lnTo>
                  <a:lnTo>
                    <a:pt x="1152553" y="405088"/>
                  </a:lnTo>
                  <a:lnTo>
                    <a:pt x="1152653" y="334618"/>
                  </a:lnTo>
                  <a:lnTo>
                    <a:pt x="1152673" y="265162"/>
                  </a:lnTo>
                  <a:lnTo>
                    <a:pt x="1152894" y="162081"/>
                  </a:lnTo>
                  <a:lnTo>
                    <a:pt x="1152914" y="400096"/>
                  </a:lnTo>
                  <a:lnTo>
                    <a:pt x="1153374" y="239566"/>
                  </a:lnTo>
                  <a:lnTo>
                    <a:pt x="1153394" y="309104"/>
                  </a:lnTo>
                  <a:lnTo>
                    <a:pt x="1153434" y="450550"/>
                  </a:lnTo>
                  <a:lnTo>
                    <a:pt x="1153834" y="238645"/>
                  </a:lnTo>
                  <a:lnTo>
                    <a:pt x="1154113" y="403503"/>
                  </a:lnTo>
                  <a:lnTo>
                    <a:pt x="1154133" y="241970"/>
                  </a:lnTo>
                  <a:lnTo>
                    <a:pt x="1154332" y="229692"/>
                  </a:lnTo>
                  <a:lnTo>
                    <a:pt x="1154351" y="401064"/>
                  </a:lnTo>
                  <a:lnTo>
                    <a:pt x="1154828" y="246655"/>
                  </a:lnTo>
                  <a:lnTo>
                    <a:pt x="1154848" y="255332"/>
                  </a:lnTo>
                  <a:lnTo>
                    <a:pt x="1155283" y="176412"/>
                  </a:lnTo>
                  <a:lnTo>
                    <a:pt x="1155501" y="429867"/>
                  </a:lnTo>
                  <a:lnTo>
                    <a:pt x="1155540" y="350602"/>
                  </a:lnTo>
                  <a:lnTo>
                    <a:pt x="1155560" y="250005"/>
                  </a:lnTo>
                  <a:lnTo>
                    <a:pt x="1155875" y="422513"/>
                  </a:lnTo>
                  <a:lnTo>
                    <a:pt x="1156171" y="240369"/>
                  </a:lnTo>
                  <a:lnTo>
                    <a:pt x="1156269" y="267503"/>
                  </a:lnTo>
                  <a:lnTo>
                    <a:pt x="1156289" y="372440"/>
                  </a:lnTo>
                  <a:lnTo>
                    <a:pt x="1156564" y="376863"/>
                  </a:lnTo>
                  <a:lnTo>
                    <a:pt x="1156956" y="237127"/>
                  </a:lnTo>
                  <a:lnTo>
                    <a:pt x="1156975" y="261116"/>
                  </a:lnTo>
                  <a:lnTo>
                    <a:pt x="1156995" y="323910"/>
                  </a:lnTo>
                  <a:lnTo>
                    <a:pt x="1157014" y="412301"/>
                  </a:lnTo>
                  <a:lnTo>
                    <a:pt x="1157640" y="194685"/>
                  </a:lnTo>
                  <a:lnTo>
                    <a:pt x="1157698" y="328019"/>
                  </a:lnTo>
                  <a:lnTo>
                    <a:pt x="1157718" y="331028"/>
                  </a:lnTo>
                  <a:lnTo>
                    <a:pt x="1158088" y="240725"/>
                  </a:lnTo>
                  <a:lnTo>
                    <a:pt x="1158321" y="464776"/>
                  </a:lnTo>
                  <a:lnTo>
                    <a:pt x="1158418" y="255590"/>
                  </a:lnTo>
                  <a:lnTo>
                    <a:pt x="1158437" y="259710"/>
                  </a:lnTo>
                  <a:lnTo>
                    <a:pt x="1158728" y="239391"/>
                  </a:lnTo>
                  <a:lnTo>
                    <a:pt x="1158748" y="413456"/>
                  </a:lnTo>
                  <a:lnTo>
                    <a:pt x="1159154" y="296586"/>
                  </a:lnTo>
                  <a:lnTo>
                    <a:pt x="1159173" y="263604"/>
                  </a:lnTo>
                  <a:lnTo>
                    <a:pt x="1159347" y="466018"/>
                  </a:lnTo>
                  <a:lnTo>
                    <a:pt x="1159502" y="247974"/>
                  </a:lnTo>
                  <a:lnTo>
                    <a:pt x="1159868" y="323132"/>
                  </a:lnTo>
                  <a:lnTo>
                    <a:pt x="1159887" y="273936"/>
                  </a:lnTo>
                  <a:lnTo>
                    <a:pt x="1159964" y="200440"/>
                  </a:lnTo>
                  <a:lnTo>
                    <a:pt x="1160022" y="436680"/>
                  </a:lnTo>
                  <a:lnTo>
                    <a:pt x="1160579" y="365336"/>
                  </a:lnTo>
                  <a:lnTo>
                    <a:pt x="1160598" y="330121"/>
                  </a:lnTo>
                  <a:lnTo>
                    <a:pt x="1160885" y="244637"/>
                  </a:lnTo>
                  <a:lnTo>
                    <a:pt x="1161305" y="571942"/>
                  </a:lnTo>
                  <a:lnTo>
                    <a:pt x="1161324" y="273276"/>
                  </a:lnTo>
                  <a:lnTo>
                    <a:pt x="1161458" y="460532"/>
                  </a:lnTo>
                  <a:lnTo>
                    <a:pt x="1161915" y="250231"/>
                  </a:lnTo>
                  <a:lnTo>
                    <a:pt x="1162029" y="316236"/>
                  </a:lnTo>
                  <a:lnTo>
                    <a:pt x="1162048" y="403447"/>
                  </a:lnTo>
                  <a:lnTo>
                    <a:pt x="1162257" y="210051"/>
                  </a:lnTo>
                  <a:lnTo>
                    <a:pt x="1162409" y="421327"/>
                  </a:lnTo>
                  <a:lnTo>
                    <a:pt x="1162750" y="279957"/>
                  </a:lnTo>
                  <a:lnTo>
                    <a:pt x="1162769" y="288600"/>
                  </a:lnTo>
                  <a:lnTo>
                    <a:pt x="1163071" y="447792"/>
                  </a:lnTo>
                  <a:lnTo>
                    <a:pt x="1163411" y="265453"/>
                  </a:lnTo>
                  <a:lnTo>
                    <a:pt x="1163468" y="311929"/>
                  </a:lnTo>
                  <a:lnTo>
                    <a:pt x="1163486" y="372379"/>
                  </a:lnTo>
                  <a:lnTo>
                    <a:pt x="1163694" y="423730"/>
                  </a:lnTo>
                  <a:lnTo>
                    <a:pt x="1163825" y="265870"/>
                  </a:lnTo>
                  <a:lnTo>
                    <a:pt x="1164182" y="270050"/>
                  </a:lnTo>
                  <a:lnTo>
                    <a:pt x="1164201" y="435168"/>
                  </a:lnTo>
                  <a:lnTo>
                    <a:pt x="1164520" y="194844"/>
                  </a:lnTo>
                  <a:lnTo>
                    <a:pt x="1164707" y="450880"/>
                  </a:lnTo>
                  <a:lnTo>
                    <a:pt x="1164913" y="356228"/>
                  </a:lnTo>
                  <a:lnTo>
                    <a:pt x="1164932" y="287793"/>
                  </a:lnTo>
                  <a:lnTo>
                    <a:pt x="1165174" y="438358"/>
                  </a:lnTo>
                  <a:lnTo>
                    <a:pt x="1165305" y="283584"/>
                  </a:lnTo>
                  <a:lnTo>
                    <a:pt x="1165621" y="335749"/>
                  </a:lnTo>
                  <a:lnTo>
                    <a:pt x="1165640" y="440875"/>
                  </a:lnTo>
                  <a:lnTo>
                    <a:pt x="1165752" y="476461"/>
                  </a:lnTo>
                  <a:lnTo>
                    <a:pt x="1165900" y="271916"/>
                  </a:lnTo>
                  <a:lnTo>
                    <a:pt x="1166346" y="328938"/>
                  </a:lnTo>
                  <a:lnTo>
                    <a:pt x="1166364" y="301521"/>
                  </a:lnTo>
                  <a:lnTo>
                    <a:pt x="1166753" y="195304"/>
                  </a:lnTo>
                  <a:lnTo>
                    <a:pt x="1167012" y="435152"/>
                  </a:lnTo>
                  <a:lnTo>
                    <a:pt x="1167067" y="339141"/>
                  </a:lnTo>
                  <a:lnTo>
                    <a:pt x="1167085" y="303296"/>
                  </a:lnTo>
                  <a:lnTo>
                    <a:pt x="1167159" y="284961"/>
                  </a:lnTo>
                  <a:lnTo>
                    <a:pt x="1167767" y="463495"/>
                  </a:lnTo>
                  <a:lnTo>
                    <a:pt x="1167785" y="396211"/>
                  </a:lnTo>
                  <a:lnTo>
                    <a:pt x="1167804" y="319066"/>
                  </a:lnTo>
                  <a:lnTo>
                    <a:pt x="1167822" y="292031"/>
                  </a:lnTo>
                  <a:lnTo>
                    <a:pt x="1168500" y="510562"/>
                  </a:lnTo>
                  <a:lnTo>
                    <a:pt x="1168519" y="318617"/>
                  </a:lnTo>
                  <a:lnTo>
                    <a:pt x="1168537" y="458697"/>
                  </a:lnTo>
                  <a:lnTo>
                    <a:pt x="1168738" y="564976"/>
                  </a:lnTo>
                  <a:lnTo>
                    <a:pt x="1168957" y="183282"/>
                  </a:lnTo>
                  <a:lnTo>
                    <a:pt x="1169231" y="388286"/>
                  </a:lnTo>
                  <a:lnTo>
                    <a:pt x="1169249" y="400669"/>
                  </a:lnTo>
                  <a:lnTo>
                    <a:pt x="1169504" y="421526"/>
                  </a:lnTo>
                  <a:lnTo>
                    <a:pt x="1169940" y="274949"/>
                  </a:lnTo>
                  <a:lnTo>
                    <a:pt x="1169958" y="321824"/>
                  </a:lnTo>
                  <a:lnTo>
                    <a:pt x="1169976" y="329239"/>
                  </a:lnTo>
                  <a:lnTo>
                    <a:pt x="1170103" y="297349"/>
                  </a:lnTo>
                  <a:lnTo>
                    <a:pt x="1170646" y="512460"/>
                  </a:lnTo>
                  <a:lnTo>
                    <a:pt x="1170664" y="327543"/>
                  </a:lnTo>
                  <a:lnTo>
                    <a:pt x="1170682" y="323385"/>
                  </a:lnTo>
                  <a:lnTo>
                    <a:pt x="1170953" y="535861"/>
                  </a:lnTo>
                  <a:lnTo>
                    <a:pt x="1171134" y="161273"/>
                  </a:lnTo>
                  <a:lnTo>
                    <a:pt x="1171386" y="348595"/>
                  </a:lnTo>
                  <a:lnTo>
                    <a:pt x="1171404" y="301757"/>
                  </a:lnTo>
                  <a:lnTo>
                    <a:pt x="1171996" y="464417"/>
                  </a:lnTo>
                  <a:lnTo>
                    <a:pt x="1172068" y="254587"/>
                  </a:lnTo>
                  <a:lnTo>
                    <a:pt x="1172104" y="411730"/>
                  </a:lnTo>
                  <a:lnTo>
                    <a:pt x="1172122" y="338036"/>
                  </a:lnTo>
                  <a:lnTo>
                    <a:pt x="1172587" y="566243"/>
                  </a:lnTo>
                  <a:lnTo>
                    <a:pt x="1172766" y="289535"/>
                  </a:lnTo>
                  <a:lnTo>
                    <a:pt x="1172837" y="428896"/>
                  </a:lnTo>
                  <a:lnTo>
                    <a:pt x="1172855" y="325481"/>
                  </a:lnTo>
                  <a:lnTo>
                    <a:pt x="1173140" y="471719"/>
                  </a:lnTo>
                  <a:lnTo>
                    <a:pt x="1173283" y="153485"/>
                  </a:lnTo>
                  <a:lnTo>
                    <a:pt x="1173549" y="385454"/>
                  </a:lnTo>
                  <a:lnTo>
                    <a:pt x="1173567" y="463050"/>
                  </a:lnTo>
                  <a:lnTo>
                    <a:pt x="1173975" y="508311"/>
                  </a:lnTo>
                  <a:lnTo>
                    <a:pt x="1174170" y="267651"/>
                  </a:lnTo>
                  <a:lnTo>
                    <a:pt x="1174276" y="345308"/>
                  </a:lnTo>
                  <a:lnTo>
                    <a:pt x="1174294" y="356986"/>
                  </a:lnTo>
                  <a:lnTo>
                    <a:pt x="1174382" y="287070"/>
                  </a:lnTo>
                  <a:lnTo>
                    <a:pt x="1174577" y="458069"/>
                  </a:lnTo>
                  <a:lnTo>
                    <a:pt x="1175000" y="381500"/>
                  </a:lnTo>
                  <a:lnTo>
                    <a:pt x="1175018" y="359277"/>
                  </a:lnTo>
                  <a:lnTo>
                    <a:pt x="1175035" y="585486"/>
                  </a:lnTo>
                  <a:lnTo>
                    <a:pt x="1175405" y="148976"/>
                  </a:lnTo>
                  <a:lnTo>
                    <a:pt x="1175721" y="301638"/>
                  </a:lnTo>
                  <a:lnTo>
                    <a:pt x="1175738" y="275460"/>
                  </a:lnTo>
                  <a:lnTo>
                    <a:pt x="1175896" y="272231"/>
                  </a:lnTo>
                  <a:lnTo>
                    <a:pt x="1176019" y="437333"/>
                  </a:lnTo>
                  <a:lnTo>
                    <a:pt x="1176438" y="308947"/>
                  </a:lnTo>
                  <a:lnTo>
                    <a:pt x="1176456" y="285758"/>
                  </a:lnTo>
                  <a:lnTo>
                    <a:pt x="1176648" y="271801"/>
                  </a:lnTo>
                  <a:lnTo>
                    <a:pt x="1176979" y="479009"/>
                  </a:lnTo>
                  <a:lnTo>
                    <a:pt x="1177153" y="331350"/>
                  </a:lnTo>
                  <a:lnTo>
                    <a:pt x="1177171" y="308635"/>
                  </a:lnTo>
                  <a:lnTo>
                    <a:pt x="1177501" y="151679"/>
                  </a:lnTo>
                  <a:lnTo>
                    <a:pt x="1177796" y="464447"/>
                  </a:lnTo>
                  <a:lnTo>
                    <a:pt x="1177882" y="326180"/>
                  </a:lnTo>
                  <a:lnTo>
                    <a:pt x="1177900" y="334826"/>
                  </a:lnTo>
                  <a:lnTo>
                    <a:pt x="1178056" y="598243"/>
                  </a:lnTo>
                  <a:lnTo>
                    <a:pt x="1178298" y="264786"/>
                  </a:lnTo>
                  <a:lnTo>
                    <a:pt x="1178591" y="336359"/>
                  </a:lnTo>
                  <a:lnTo>
                    <a:pt x="1178608" y="450020"/>
                  </a:lnTo>
                  <a:lnTo>
                    <a:pt x="1179056" y="269096"/>
                  </a:lnTo>
                  <a:lnTo>
                    <a:pt x="1179314" y="305842"/>
                  </a:lnTo>
                  <a:lnTo>
                    <a:pt x="1179331" y="362954"/>
                  </a:lnTo>
                  <a:lnTo>
                    <a:pt x="1179572" y="148059"/>
                  </a:lnTo>
                  <a:lnTo>
                    <a:pt x="1179794" y="420056"/>
                  </a:lnTo>
                  <a:lnTo>
                    <a:pt x="1180034" y="267984"/>
                  </a:lnTo>
                  <a:lnTo>
                    <a:pt x="1180051" y="293394"/>
                  </a:lnTo>
                  <a:lnTo>
                    <a:pt x="1180325" y="483679"/>
                  </a:lnTo>
                  <a:lnTo>
                    <a:pt x="1180376" y="278601"/>
                  </a:lnTo>
                  <a:lnTo>
                    <a:pt x="1180751" y="358409"/>
                  </a:lnTo>
                  <a:lnTo>
                    <a:pt x="1180768" y="378029"/>
                  </a:lnTo>
                  <a:lnTo>
                    <a:pt x="1180802" y="273295"/>
                  </a:lnTo>
                  <a:lnTo>
                    <a:pt x="1181057" y="442928"/>
                  </a:lnTo>
                  <a:lnTo>
                    <a:pt x="1181482" y="351096"/>
                  </a:lnTo>
                  <a:lnTo>
                    <a:pt x="1181499" y="548188"/>
                  </a:lnTo>
                  <a:lnTo>
                    <a:pt x="1181618" y="141888"/>
                  </a:lnTo>
                  <a:lnTo>
                    <a:pt x="1182193" y="349725"/>
                  </a:lnTo>
                  <a:lnTo>
                    <a:pt x="1182210" y="374775"/>
                  </a:lnTo>
                  <a:lnTo>
                    <a:pt x="1182564" y="276682"/>
                  </a:lnTo>
                  <a:lnTo>
                    <a:pt x="1182817" y="467832"/>
                  </a:lnTo>
                  <a:lnTo>
                    <a:pt x="1182918" y="285941"/>
                  </a:lnTo>
                  <a:lnTo>
                    <a:pt x="1182934" y="384603"/>
                  </a:lnTo>
                  <a:lnTo>
                    <a:pt x="1183254" y="509186"/>
                  </a:lnTo>
                  <a:lnTo>
                    <a:pt x="1183639" y="142682"/>
                  </a:lnTo>
                  <a:lnTo>
                    <a:pt x="1183656" y="317866"/>
                  </a:lnTo>
                  <a:lnTo>
                    <a:pt x="1183740" y="267856"/>
                  </a:lnTo>
                  <a:lnTo>
                    <a:pt x="1183840" y="488379"/>
                  </a:lnTo>
                  <a:lnTo>
                    <a:pt x="1184358" y="402748"/>
                  </a:lnTo>
                  <a:lnTo>
                    <a:pt x="1184375" y="324307"/>
                  </a:lnTo>
                  <a:lnTo>
                    <a:pt x="1184724" y="247178"/>
                  </a:lnTo>
                  <a:lnTo>
                    <a:pt x="1184907" y="484639"/>
                  </a:lnTo>
                  <a:lnTo>
                    <a:pt x="1185074" y="342704"/>
                  </a:lnTo>
                  <a:lnTo>
                    <a:pt x="1185090" y="353153"/>
                  </a:lnTo>
                  <a:lnTo>
                    <a:pt x="1185206" y="577020"/>
                  </a:lnTo>
                  <a:lnTo>
                    <a:pt x="1185637" y="131519"/>
                  </a:lnTo>
                  <a:lnTo>
                    <a:pt x="1185803" y="410687"/>
                  </a:lnTo>
                  <a:lnTo>
                    <a:pt x="1185819" y="314007"/>
                  </a:lnTo>
                  <a:lnTo>
                    <a:pt x="1186133" y="275373"/>
                  </a:lnTo>
                  <a:lnTo>
                    <a:pt x="1186331" y="573329"/>
                  </a:lnTo>
                  <a:lnTo>
                    <a:pt x="1186512" y="319956"/>
                  </a:lnTo>
                  <a:lnTo>
                    <a:pt x="1186529" y="339924"/>
                  </a:lnTo>
                  <a:lnTo>
                    <a:pt x="1186694" y="265175"/>
                  </a:lnTo>
                  <a:lnTo>
                    <a:pt x="1186726" y="484821"/>
                  </a:lnTo>
                  <a:lnTo>
                    <a:pt x="1187236" y="408954"/>
                  </a:lnTo>
                  <a:lnTo>
                    <a:pt x="1187252" y="402021"/>
                  </a:lnTo>
                  <a:lnTo>
                    <a:pt x="1187612" y="133315"/>
                  </a:lnTo>
                  <a:lnTo>
                    <a:pt x="1187661" y="665821"/>
                  </a:lnTo>
                  <a:lnTo>
                    <a:pt x="1187956" y="303214"/>
                  </a:lnTo>
                  <a:lnTo>
                    <a:pt x="1187972" y="303519"/>
                  </a:lnTo>
                  <a:lnTo>
                    <a:pt x="1187988" y="277350"/>
                  </a:lnTo>
                  <a:lnTo>
                    <a:pt x="1188575" y="578330"/>
                  </a:lnTo>
                  <a:lnTo>
                    <a:pt x="1188673" y="295072"/>
                  </a:lnTo>
                  <a:lnTo>
                    <a:pt x="1188689" y="347595"/>
                  </a:lnTo>
                  <a:lnTo>
                    <a:pt x="1189111" y="687359"/>
                  </a:lnTo>
                  <a:lnTo>
                    <a:pt x="1189322" y="271427"/>
                  </a:lnTo>
                  <a:lnTo>
                    <a:pt x="1189403" y="362891"/>
                  </a:lnTo>
                  <a:lnTo>
                    <a:pt x="1189419" y="339815"/>
                  </a:lnTo>
                  <a:lnTo>
                    <a:pt x="1189565" y="145319"/>
                  </a:lnTo>
                  <a:lnTo>
                    <a:pt x="1189872" y="442376"/>
                  </a:lnTo>
                  <a:lnTo>
                    <a:pt x="1190114" y="304587"/>
                  </a:lnTo>
                  <a:lnTo>
                    <a:pt x="1190130" y="593612"/>
                  </a:lnTo>
                  <a:lnTo>
                    <a:pt x="1190677" y="253991"/>
                  </a:lnTo>
                  <a:lnTo>
                    <a:pt x="1190838" y="343209"/>
                  </a:lnTo>
                  <a:lnTo>
                    <a:pt x="1190854" y="342857"/>
                  </a:lnTo>
                  <a:lnTo>
                    <a:pt x="1191495" y="138030"/>
                  </a:lnTo>
                  <a:lnTo>
                    <a:pt x="1191527" y="457867"/>
                  </a:lnTo>
                  <a:lnTo>
                    <a:pt x="1191559" y="320423"/>
                  </a:lnTo>
                  <a:lnTo>
                    <a:pt x="1191575" y="346061"/>
                  </a:lnTo>
                  <a:lnTo>
                    <a:pt x="1191863" y="437968"/>
                  </a:lnTo>
                  <a:lnTo>
                    <a:pt x="1192261" y="253305"/>
                  </a:lnTo>
                  <a:lnTo>
                    <a:pt x="1192277" y="307817"/>
                  </a:lnTo>
                  <a:lnTo>
                    <a:pt x="1192293" y="354291"/>
                  </a:lnTo>
                  <a:lnTo>
                    <a:pt x="1192722" y="261074"/>
                  </a:lnTo>
                  <a:lnTo>
                    <a:pt x="1192833" y="508487"/>
                  </a:lnTo>
                  <a:lnTo>
                    <a:pt x="1193008" y="383453"/>
                  </a:lnTo>
                  <a:lnTo>
                    <a:pt x="1193024" y="278479"/>
                  </a:lnTo>
                  <a:lnTo>
                    <a:pt x="1193198" y="503234"/>
                  </a:lnTo>
                  <a:lnTo>
                    <a:pt x="1193404" y="140392"/>
                  </a:lnTo>
                  <a:lnTo>
                    <a:pt x="1193720" y="370929"/>
                  </a:lnTo>
                  <a:lnTo>
                    <a:pt x="1193736" y="467757"/>
                  </a:lnTo>
                  <a:lnTo>
                    <a:pt x="1193957" y="265531"/>
                  </a:lnTo>
                  <a:lnTo>
                    <a:pt x="1194445" y="305708"/>
                  </a:lnTo>
                  <a:lnTo>
                    <a:pt x="1194460" y="395034"/>
                  </a:lnTo>
                  <a:lnTo>
                    <a:pt x="1194743" y="280768"/>
                  </a:lnTo>
                  <a:lnTo>
                    <a:pt x="1195041" y="506450"/>
                  </a:lnTo>
                  <a:lnTo>
                    <a:pt x="1195166" y="291466"/>
                  </a:lnTo>
                  <a:lnTo>
                    <a:pt x="1195182" y="394586"/>
                  </a:lnTo>
                  <a:lnTo>
                    <a:pt x="1195292" y="139613"/>
                  </a:lnTo>
                  <a:lnTo>
                    <a:pt x="1195401" y="490784"/>
                  </a:lnTo>
                  <a:lnTo>
                    <a:pt x="1195885" y="296060"/>
                  </a:lnTo>
                  <a:lnTo>
                    <a:pt x="1195901" y="345403"/>
                  </a:lnTo>
                  <a:lnTo>
                    <a:pt x="1196010" y="468760"/>
                  </a:lnTo>
                  <a:lnTo>
                    <a:pt x="1196072" y="256186"/>
                  </a:lnTo>
                  <a:lnTo>
                    <a:pt x="1196601" y="372270"/>
                  </a:lnTo>
                  <a:lnTo>
                    <a:pt x="1196616" y="406704"/>
                  </a:lnTo>
                  <a:lnTo>
                    <a:pt x="1197159" y="132310"/>
                  </a:lnTo>
                  <a:lnTo>
                    <a:pt x="1197282" y="487544"/>
                  </a:lnTo>
                  <a:lnTo>
                    <a:pt x="1197329" y="385565"/>
                  </a:lnTo>
                  <a:lnTo>
                    <a:pt x="1197344" y="347465"/>
                  </a:lnTo>
                  <a:lnTo>
                    <a:pt x="1197591" y="525423"/>
                  </a:lnTo>
                  <a:lnTo>
                    <a:pt x="1197838" y="265400"/>
                  </a:lnTo>
                  <a:lnTo>
                    <a:pt x="1198038" y="310909"/>
                  </a:lnTo>
                  <a:lnTo>
                    <a:pt x="1198054" y="322252"/>
                  </a:lnTo>
                  <a:lnTo>
                    <a:pt x="1198100" y="490959"/>
                  </a:lnTo>
                  <a:lnTo>
                    <a:pt x="1198561" y="270273"/>
                  </a:lnTo>
                  <a:lnTo>
                    <a:pt x="1198761" y="389486"/>
                  </a:lnTo>
                  <a:lnTo>
                    <a:pt x="1198776" y="276208"/>
                  </a:lnTo>
                  <a:lnTo>
                    <a:pt x="1199006" y="135115"/>
                  </a:lnTo>
                  <a:lnTo>
                    <a:pt x="1199403" y="452397"/>
                  </a:lnTo>
                  <a:lnTo>
                    <a:pt x="1199479" y="394864"/>
                  </a:lnTo>
                  <a:lnTo>
                    <a:pt x="1199495" y="304380"/>
                  </a:lnTo>
                  <a:lnTo>
                    <a:pt x="1199800" y="582321"/>
                  </a:lnTo>
                  <a:lnTo>
                    <a:pt x="1199967" y="261316"/>
                  </a:lnTo>
                  <a:lnTo>
                    <a:pt x="1200211" y="358325"/>
                  </a:lnTo>
                  <a:lnTo>
                    <a:pt x="1200226" y="333562"/>
                  </a:lnTo>
                  <a:lnTo>
                    <a:pt x="1200696" y="434696"/>
                  </a:lnTo>
                  <a:lnTo>
                    <a:pt x="1200833" y="126653"/>
                  </a:lnTo>
                  <a:lnTo>
                    <a:pt x="1200924" y="272540"/>
                  </a:lnTo>
                  <a:lnTo>
                    <a:pt x="1200939" y="287790"/>
                  </a:lnTo>
                  <a:lnTo>
                    <a:pt x="1201120" y="265039"/>
                  </a:lnTo>
                  <a:lnTo>
                    <a:pt x="1201226" y="437285"/>
                  </a:lnTo>
                  <a:lnTo>
                    <a:pt x="1201649" y="327766"/>
                  </a:lnTo>
                  <a:lnTo>
                    <a:pt x="1201664" y="416565"/>
                  </a:lnTo>
                  <a:lnTo>
                    <a:pt x="1202160" y="264353"/>
                  </a:lnTo>
                  <a:lnTo>
                    <a:pt x="1202190" y="501432"/>
                  </a:lnTo>
                  <a:lnTo>
                    <a:pt x="1202370" y="349153"/>
                  </a:lnTo>
                  <a:lnTo>
                    <a:pt x="1202386" y="325436"/>
                  </a:lnTo>
                  <a:lnTo>
                    <a:pt x="1202640" y="135651"/>
                  </a:lnTo>
                  <a:lnTo>
                    <a:pt x="1202955" y="613308"/>
                  </a:lnTo>
                  <a:lnTo>
                    <a:pt x="1203089" y="465400"/>
                  </a:lnTo>
                  <a:lnTo>
                    <a:pt x="1203104" y="316435"/>
                  </a:lnTo>
                  <a:lnTo>
                    <a:pt x="1203179" y="260809"/>
                  </a:lnTo>
                  <a:lnTo>
                    <a:pt x="1203597" y="550736"/>
                  </a:lnTo>
                  <a:lnTo>
                    <a:pt x="1203805" y="347519"/>
                  </a:lnTo>
                  <a:lnTo>
                    <a:pt x="1203820" y="327303"/>
                  </a:lnTo>
                  <a:lnTo>
                    <a:pt x="1204043" y="559832"/>
                  </a:lnTo>
                  <a:lnTo>
                    <a:pt x="1204429" y="125962"/>
                  </a:lnTo>
                  <a:lnTo>
                    <a:pt x="1204533" y="389675"/>
                  </a:lnTo>
                  <a:lnTo>
                    <a:pt x="1204548" y="301666"/>
                  </a:lnTo>
                  <a:lnTo>
                    <a:pt x="1204874" y="531957"/>
                  </a:lnTo>
                  <a:lnTo>
                    <a:pt x="1205154" y="276871"/>
                  </a:lnTo>
                  <a:lnTo>
                    <a:pt x="1205243" y="395770"/>
                  </a:lnTo>
                  <a:lnTo>
                    <a:pt x="1205258" y="336974"/>
                  </a:lnTo>
                  <a:lnTo>
                    <a:pt x="1205656" y="267587"/>
                  </a:lnTo>
                  <a:lnTo>
                    <a:pt x="1205670" y="505290"/>
                  </a:lnTo>
                  <a:lnTo>
                    <a:pt x="1205965" y="316721"/>
                  </a:lnTo>
                  <a:lnTo>
                    <a:pt x="1205979" y="314993"/>
                  </a:lnTo>
                  <a:lnTo>
                    <a:pt x="1206200" y="130436"/>
                  </a:lnTo>
                  <a:lnTo>
                    <a:pt x="1206405" y="476046"/>
                  </a:lnTo>
                  <a:lnTo>
                    <a:pt x="1206683" y="404134"/>
                  </a:lnTo>
                  <a:lnTo>
                    <a:pt x="1206698" y="313197"/>
                  </a:lnTo>
                  <a:lnTo>
                    <a:pt x="1206727" y="281406"/>
                  </a:lnTo>
                  <a:lnTo>
                    <a:pt x="1207355" y="582855"/>
                  </a:lnTo>
                  <a:lnTo>
                    <a:pt x="1207413" y="326870"/>
                  </a:lnTo>
                  <a:lnTo>
                    <a:pt x="1207428" y="268937"/>
                  </a:lnTo>
                  <a:lnTo>
                    <a:pt x="1207952" y="132372"/>
                  </a:lnTo>
                  <a:lnTo>
                    <a:pt x="1208082" y="524037"/>
                  </a:lnTo>
                  <a:lnTo>
                    <a:pt x="1208126" y="276805"/>
                  </a:lnTo>
                  <a:lnTo>
                    <a:pt x="1208141" y="390872"/>
                  </a:lnTo>
                  <a:lnTo>
                    <a:pt x="1208677" y="259938"/>
                  </a:lnTo>
                  <a:lnTo>
                    <a:pt x="1208749" y="559001"/>
                  </a:lnTo>
                  <a:lnTo>
                    <a:pt x="1208850" y="354035"/>
                  </a:lnTo>
                  <a:lnTo>
                    <a:pt x="1208865" y="361740"/>
                  </a:lnTo>
                  <a:lnTo>
                    <a:pt x="1209413" y="268945"/>
                  </a:lnTo>
                  <a:lnTo>
                    <a:pt x="1209557" y="649013"/>
                  </a:lnTo>
                  <a:lnTo>
                    <a:pt x="1209571" y="303043"/>
                  </a:lnTo>
                  <a:lnTo>
                    <a:pt x="1209585" y="348745"/>
                  </a:lnTo>
                  <a:lnTo>
                    <a:pt x="1209686" y="143734"/>
                  </a:lnTo>
                  <a:lnTo>
                    <a:pt x="1209873" y="466857"/>
                  </a:lnTo>
                  <a:lnTo>
                    <a:pt x="1210289" y="385468"/>
                  </a:lnTo>
                  <a:lnTo>
                    <a:pt x="1210303" y="287868"/>
                  </a:lnTo>
                  <a:lnTo>
                    <a:pt x="1210361" y="258121"/>
                  </a:lnTo>
                  <a:lnTo>
                    <a:pt x="1210804" y="504507"/>
                  </a:lnTo>
                  <a:lnTo>
                    <a:pt x="1211004" y="349641"/>
                  </a:lnTo>
                  <a:lnTo>
                    <a:pt x="1211018" y="338819"/>
                  </a:lnTo>
                  <a:lnTo>
                    <a:pt x="1211360" y="434475"/>
                  </a:lnTo>
                  <a:lnTo>
                    <a:pt x="1211403" y="134389"/>
                  </a:lnTo>
                  <a:lnTo>
                    <a:pt x="1211730" y="368966"/>
                  </a:lnTo>
                  <a:lnTo>
                    <a:pt x="1211744" y="328872"/>
                  </a:lnTo>
                  <a:lnTo>
                    <a:pt x="1212043" y="269395"/>
                  </a:lnTo>
                  <a:lnTo>
                    <a:pt x="1212269" y="463171"/>
                  </a:lnTo>
                  <a:lnTo>
                    <a:pt x="1212453" y="293632"/>
                  </a:lnTo>
                  <a:lnTo>
                    <a:pt x="1212468" y="309999"/>
                  </a:lnTo>
                  <a:lnTo>
                    <a:pt x="1212906" y="487696"/>
                  </a:lnTo>
                  <a:lnTo>
                    <a:pt x="1213103" y="131957"/>
                  </a:lnTo>
                  <a:lnTo>
                    <a:pt x="1213173" y="305761"/>
                  </a:lnTo>
                  <a:lnTo>
                    <a:pt x="1213187" y="370922"/>
                  </a:lnTo>
                  <a:lnTo>
                    <a:pt x="1213624" y="278032"/>
                  </a:lnTo>
                  <a:lnTo>
                    <a:pt x="1213778" y="599849"/>
                  </a:lnTo>
                  <a:lnTo>
                    <a:pt x="1213890" y="354739"/>
                  </a:lnTo>
                  <a:lnTo>
                    <a:pt x="1213904" y="297061"/>
                  </a:lnTo>
                  <a:lnTo>
                    <a:pt x="1214143" y="261845"/>
                  </a:lnTo>
                  <a:lnTo>
                    <a:pt x="1214535" y="438987"/>
                  </a:lnTo>
                  <a:lnTo>
                    <a:pt x="1214619" y="393901"/>
                  </a:lnTo>
                  <a:lnTo>
                    <a:pt x="1214632" y="335093"/>
                  </a:lnTo>
                  <a:lnTo>
                    <a:pt x="1214786" y="138305"/>
                  </a:lnTo>
                  <a:lnTo>
                    <a:pt x="1215190" y="467526"/>
                  </a:lnTo>
                  <a:lnTo>
                    <a:pt x="1215330" y="363821"/>
                  </a:lnTo>
                  <a:lnTo>
                    <a:pt x="1215343" y="403843"/>
                  </a:lnTo>
                  <a:lnTo>
                    <a:pt x="1215677" y="575977"/>
                  </a:lnTo>
                  <a:lnTo>
                    <a:pt x="1215857" y="283223"/>
                  </a:lnTo>
                  <a:lnTo>
                    <a:pt x="1216052" y="372278"/>
                  </a:lnTo>
                  <a:lnTo>
                    <a:pt x="1216065" y="384191"/>
                  </a:lnTo>
                  <a:lnTo>
                    <a:pt x="1216453" y="153654"/>
                  </a:lnTo>
                  <a:lnTo>
                    <a:pt x="1216480" y="560596"/>
                  </a:lnTo>
                  <a:lnTo>
                    <a:pt x="1216770" y="377669"/>
                  </a:lnTo>
                  <a:lnTo>
                    <a:pt x="1216784" y="290796"/>
                  </a:lnTo>
                  <a:lnTo>
                    <a:pt x="1216894" y="523322"/>
                  </a:lnTo>
                  <a:lnTo>
                    <a:pt x="1217321" y="288243"/>
                  </a:lnTo>
                  <a:lnTo>
                    <a:pt x="1217500" y="358261"/>
                  </a:lnTo>
                  <a:lnTo>
                    <a:pt x="1217514" y="311349"/>
                  </a:lnTo>
                  <a:lnTo>
                    <a:pt x="1217857" y="472782"/>
                  </a:lnTo>
                  <a:lnTo>
                    <a:pt x="1218103" y="157252"/>
                  </a:lnTo>
                  <a:lnTo>
                    <a:pt x="1218213" y="427540"/>
                  </a:lnTo>
                  <a:lnTo>
                    <a:pt x="1218227" y="313916"/>
                  </a:lnTo>
                  <a:lnTo>
                    <a:pt x="1218459" y="288465"/>
                  </a:lnTo>
                  <a:lnTo>
                    <a:pt x="1218473" y="447118"/>
                  </a:lnTo>
                  <a:lnTo>
                    <a:pt x="1218936" y="316603"/>
                  </a:lnTo>
                  <a:lnTo>
                    <a:pt x="1218950" y="317159"/>
                  </a:lnTo>
                  <a:lnTo>
                    <a:pt x="1219616" y="608587"/>
                  </a:lnTo>
                  <a:lnTo>
                    <a:pt x="1219657" y="298742"/>
                  </a:lnTo>
                  <a:lnTo>
                    <a:pt x="1219670" y="338208"/>
                  </a:lnTo>
                  <a:lnTo>
                    <a:pt x="1219738" y="166149"/>
                  </a:lnTo>
                  <a:lnTo>
                    <a:pt x="1220185" y="528383"/>
                  </a:lnTo>
                  <a:lnTo>
                    <a:pt x="1220374" y="397966"/>
                  </a:lnTo>
                  <a:lnTo>
                    <a:pt x="1220388" y="320963"/>
                  </a:lnTo>
                  <a:lnTo>
                    <a:pt x="1220617" y="281508"/>
                  </a:lnTo>
                  <a:lnTo>
                    <a:pt x="1220860" y="506384"/>
                  </a:lnTo>
                  <a:lnTo>
                    <a:pt x="1221102" y="368839"/>
                  </a:lnTo>
                  <a:lnTo>
                    <a:pt x="1221116" y="428589"/>
                  </a:lnTo>
                  <a:lnTo>
                    <a:pt x="1221183" y="496329"/>
                  </a:lnTo>
                  <a:lnTo>
                    <a:pt x="1221357" y="161709"/>
                  </a:lnTo>
                  <a:lnTo>
                    <a:pt x="1221813" y="361808"/>
                  </a:lnTo>
                  <a:lnTo>
                    <a:pt x="1221827" y="307477"/>
                  </a:lnTo>
                  <a:lnTo>
                    <a:pt x="1222014" y="289769"/>
                  </a:lnTo>
                  <a:lnTo>
                    <a:pt x="1222268" y="541188"/>
                  </a:lnTo>
                  <a:lnTo>
                    <a:pt x="1222535" y="350877"/>
                  </a:lnTo>
                  <a:lnTo>
                    <a:pt x="1222549" y="378673"/>
                  </a:lnTo>
                  <a:lnTo>
                    <a:pt x="1222961" y="165007"/>
                  </a:lnTo>
                  <a:lnTo>
                    <a:pt x="1223028" y="553705"/>
                  </a:lnTo>
                  <a:lnTo>
                    <a:pt x="1223254" y="404576"/>
                  </a:lnTo>
                  <a:lnTo>
                    <a:pt x="1223267" y="378724"/>
                  </a:lnTo>
                  <a:lnTo>
                    <a:pt x="1223493" y="277313"/>
                  </a:lnTo>
                  <a:lnTo>
                    <a:pt x="1223519" y="497845"/>
                  </a:lnTo>
                  <a:lnTo>
                    <a:pt x="1223983" y="309266"/>
                  </a:lnTo>
                  <a:lnTo>
                    <a:pt x="1223996" y="330125"/>
                  </a:lnTo>
                  <a:lnTo>
                    <a:pt x="1224049" y="499128"/>
                  </a:lnTo>
                  <a:lnTo>
                    <a:pt x="1224551" y="155039"/>
                  </a:lnTo>
                  <a:lnTo>
                    <a:pt x="1224696" y="324765"/>
                  </a:lnTo>
                  <a:lnTo>
                    <a:pt x="1224709" y="327727"/>
                  </a:lnTo>
                  <a:lnTo>
                    <a:pt x="1224919" y="575490"/>
                  </a:lnTo>
                  <a:lnTo>
                    <a:pt x="1225038" y="279218"/>
                  </a:lnTo>
                  <a:lnTo>
                    <a:pt x="1225418" y="445603"/>
                  </a:lnTo>
                  <a:lnTo>
                    <a:pt x="1225432" y="330402"/>
                  </a:lnTo>
                  <a:lnTo>
                    <a:pt x="1225615" y="548862"/>
                  </a:lnTo>
                  <a:lnTo>
                    <a:pt x="1226125" y="173821"/>
                  </a:lnTo>
                  <a:lnTo>
                    <a:pt x="1226138" y="351564"/>
                  </a:lnTo>
                  <a:lnTo>
                    <a:pt x="1226151" y="382102"/>
                  </a:lnTo>
                  <a:lnTo>
                    <a:pt x="1226190" y="533169"/>
                  </a:lnTo>
                  <a:lnTo>
                    <a:pt x="1226790" y="293513"/>
                  </a:lnTo>
                  <a:lnTo>
                    <a:pt x="1226855" y="345503"/>
                  </a:lnTo>
                  <a:lnTo>
                    <a:pt x="1226868" y="375190"/>
                  </a:lnTo>
                  <a:lnTo>
                    <a:pt x="1227024" y="287882"/>
                  </a:lnTo>
                  <a:lnTo>
                    <a:pt x="1227375" y="518108"/>
                  </a:lnTo>
                  <a:lnTo>
                    <a:pt x="1227582" y="358011"/>
                  </a:lnTo>
                  <a:lnTo>
                    <a:pt x="1227595" y="405520"/>
                  </a:lnTo>
                  <a:lnTo>
                    <a:pt x="1227685" y="160898"/>
                  </a:lnTo>
                  <a:lnTo>
                    <a:pt x="1228138" y="455347"/>
                  </a:lnTo>
                  <a:lnTo>
                    <a:pt x="1228293" y="426834"/>
                  </a:lnTo>
                  <a:lnTo>
                    <a:pt x="1228305" y="364645"/>
                  </a:lnTo>
                  <a:lnTo>
                    <a:pt x="1228756" y="641205"/>
                  </a:lnTo>
                  <a:lnTo>
                    <a:pt x="1228910" y="295233"/>
                  </a:lnTo>
                  <a:lnTo>
                    <a:pt x="1229013" y="345235"/>
                  </a:lnTo>
                  <a:lnTo>
                    <a:pt x="1229026" y="418791"/>
                  </a:lnTo>
                  <a:lnTo>
                    <a:pt x="1229039" y="561741"/>
                  </a:lnTo>
                  <a:lnTo>
                    <a:pt x="1229231" y="183922"/>
                  </a:lnTo>
                  <a:lnTo>
                    <a:pt x="1229744" y="495862"/>
                  </a:lnTo>
                  <a:lnTo>
                    <a:pt x="1229756" y="377226"/>
                  </a:lnTo>
                  <a:lnTo>
                    <a:pt x="1229884" y="530694"/>
                  </a:lnTo>
                  <a:lnTo>
                    <a:pt x="1230331" y="310265"/>
                  </a:lnTo>
                  <a:lnTo>
                    <a:pt x="1230458" y="356126"/>
                  </a:lnTo>
                  <a:lnTo>
                    <a:pt x="1230471" y="374094"/>
                  </a:lnTo>
                  <a:lnTo>
                    <a:pt x="1230763" y="184862"/>
                  </a:lnTo>
                  <a:lnTo>
                    <a:pt x="1230789" y="547038"/>
                  </a:lnTo>
                  <a:lnTo>
                    <a:pt x="1231183" y="356248"/>
                  </a:lnTo>
                  <a:lnTo>
                    <a:pt x="1231195" y="473731"/>
                  </a:lnTo>
                  <a:lnTo>
                    <a:pt x="1231423" y="334514"/>
                  </a:lnTo>
                  <a:lnTo>
                    <a:pt x="1231689" y="623641"/>
                  </a:lnTo>
                  <a:lnTo>
                    <a:pt x="1231904" y="455766"/>
                  </a:lnTo>
                  <a:lnTo>
                    <a:pt x="1231916" y="395414"/>
                  </a:lnTo>
                  <a:lnTo>
                    <a:pt x="1232282" y="190402"/>
                  </a:lnTo>
                  <a:lnTo>
                    <a:pt x="1232332" y="544214"/>
                  </a:lnTo>
                  <a:lnTo>
                    <a:pt x="1232622" y="363878"/>
                  </a:lnTo>
                  <a:lnTo>
                    <a:pt x="1232634" y="380723"/>
                  </a:lnTo>
                  <a:lnTo>
                    <a:pt x="1233137" y="592999"/>
                  </a:lnTo>
                  <a:lnTo>
                    <a:pt x="1233312" y="317698"/>
                  </a:lnTo>
                  <a:lnTo>
                    <a:pt x="1233337" y="451414"/>
                  </a:lnTo>
                  <a:lnTo>
                    <a:pt x="1233350" y="375687"/>
                  </a:lnTo>
                  <a:lnTo>
                    <a:pt x="1233787" y="197187"/>
                  </a:lnTo>
                  <a:lnTo>
                    <a:pt x="1234037" y="516839"/>
                  </a:lnTo>
                  <a:lnTo>
                    <a:pt x="1234062" y="416990"/>
                  </a:lnTo>
                  <a:lnTo>
                    <a:pt x="1234074" y="378683"/>
                  </a:lnTo>
                  <a:lnTo>
                    <a:pt x="1234386" y="315220"/>
                  </a:lnTo>
                  <a:lnTo>
                    <a:pt x="1234435" y="518485"/>
                  </a:lnTo>
                  <a:lnTo>
                    <a:pt x="1234783" y="365328"/>
                  </a:lnTo>
                  <a:lnTo>
                    <a:pt x="1234796" y="389813"/>
                  </a:lnTo>
                  <a:lnTo>
                    <a:pt x="1235193" y="521293"/>
                  </a:lnTo>
                  <a:lnTo>
                    <a:pt x="1235279" y="203430"/>
                  </a:lnTo>
                  <a:lnTo>
                    <a:pt x="1235502" y="338460"/>
                  </a:lnTo>
                  <a:lnTo>
                    <a:pt x="1235514" y="379531"/>
                  </a:lnTo>
                  <a:lnTo>
                    <a:pt x="1235687" y="319377"/>
                  </a:lnTo>
                  <a:lnTo>
                    <a:pt x="1235823" y="646665"/>
                  </a:lnTo>
                  <a:lnTo>
                    <a:pt x="1236218" y="449665"/>
                  </a:lnTo>
                  <a:lnTo>
                    <a:pt x="1236230" y="383722"/>
                  </a:lnTo>
                  <a:lnTo>
                    <a:pt x="1236279" y="468219"/>
                  </a:lnTo>
                  <a:lnTo>
                    <a:pt x="1236758" y="210653"/>
                  </a:lnTo>
                  <a:lnTo>
                    <a:pt x="1236942" y="451011"/>
                  </a:lnTo>
                  <a:lnTo>
                    <a:pt x="1236955" y="373680"/>
                  </a:lnTo>
                  <a:lnTo>
                    <a:pt x="1237261" y="528069"/>
                  </a:lnTo>
                  <a:lnTo>
                    <a:pt x="1237310" y="319086"/>
                  </a:lnTo>
                  <a:lnTo>
                    <a:pt x="1237664" y="368989"/>
                  </a:lnTo>
                  <a:lnTo>
                    <a:pt x="1237676" y="495962"/>
                  </a:lnTo>
                  <a:lnTo>
                    <a:pt x="1238225" y="204226"/>
                  </a:lnTo>
                  <a:lnTo>
                    <a:pt x="1238322" y="513274"/>
                  </a:lnTo>
                  <a:lnTo>
                    <a:pt x="1238383" y="426583"/>
                  </a:lnTo>
                  <a:lnTo>
                    <a:pt x="1238395" y="385109"/>
                  </a:lnTo>
                  <a:lnTo>
                    <a:pt x="1238565" y="531554"/>
                  </a:lnTo>
                  <a:lnTo>
                    <a:pt x="1238747" y="324774"/>
                  </a:lnTo>
                  <a:lnTo>
                    <a:pt x="1239099" y="347097"/>
                  </a:lnTo>
                  <a:lnTo>
                    <a:pt x="1239111" y="399370"/>
                  </a:lnTo>
                  <a:lnTo>
                    <a:pt x="1239679" y="213466"/>
                  </a:lnTo>
                  <a:lnTo>
                    <a:pt x="1239787" y="560799"/>
                  </a:lnTo>
                  <a:lnTo>
                    <a:pt x="1239823" y="399266"/>
                  </a:lnTo>
                  <a:lnTo>
                    <a:pt x="1239835" y="448825"/>
                  </a:lnTo>
                  <a:lnTo>
                    <a:pt x="1240497" y="561670"/>
                  </a:lnTo>
                  <a:lnTo>
                    <a:pt x="1240509" y="302553"/>
                  </a:lnTo>
                  <a:lnTo>
                    <a:pt x="1240545" y="452562"/>
                  </a:lnTo>
                  <a:lnTo>
                    <a:pt x="1240557" y="395686"/>
                  </a:lnTo>
                  <a:lnTo>
                    <a:pt x="1241072" y="522303"/>
                  </a:lnTo>
                  <a:lnTo>
                    <a:pt x="1241120" y="212948"/>
                  </a:lnTo>
                  <a:lnTo>
                    <a:pt x="1241264" y="516647"/>
                  </a:lnTo>
                  <a:lnTo>
                    <a:pt x="1241276" y="346340"/>
                  </a:lnTo>
                  <a:lnTo>
                    <a:pt x="1241884" y="318731"/>
                  </a:lnTo>
                  <a:lnTo>
                    <a:pt x="1241944" y="574672"/>
                  </a:lnTo>
                  <a:lnTo>
                    <a:pt x="1241979" y="404654"/>
                  </a:lnTo>
                  <a:lnTo>
                    <a:pt x="1241991" y="498732"/>
                  </a:lnTo>
                  <a:lnTo>
                    <a:pt x="1242348" y="515972"/>
                  </a:lnTo>
                  <a:lnTo>
                    <a:pt x="1242550" y="213993"/>
                  </a:lnTo>
                  <a:lnTo>
                    <a:pt x="1242704" y="398289"/>
                  </a:lnTo>
                  <a:lnTo>
                    <a:pt x="1242716" y="397209"/>
                  </a:lnTo>
                  <a:lnTo>
                    <a:pt x="1243107" y="325511"/>
                  </a:lnTo>
                  <a:lnTo>
                    <a:pt x="1243225" y="561476"/>
                  </a:lnTo>
                  <a:lnTo>
                    <a:pt x="1243426" y="372010"/>
                  </a:lnTo>
                  <a:lnTo>
                    <a:pt x="1243437" y="442042"/>
                  </a:lnTo>
                  <a:lnTo>
                    <a:pt x="1243968" y="242910"/>
                  </a:lnTo>
                  <a:lnTo>
                    <a:pt x="1244121" y="545836"/>
                  </a:lnTo>
                  <a:lnTo>
                    <a:pt x="1244144" y="347316"/>
                  </a:lnTo>
                  <a:lnTo>
                    <a:pt x="1244156" y="501043"/>
                  </a:lnTo>
                  <a:lnTo>
                    <a:pt x="1244285" y="358110"/>
                  </a:lnTo>
                  <a:lnTo>
                    <a:pt x="1244485" y="581735"/>
                  </a:lnTo>
                  <a:lnTo>
                    <a:pt x="1244871" y="389201"/>
                  </a:lnTo>
                  <a:lnTo>
                    <a:pt x="1244883" y="366313"/>
                  </a:lnTo>
                  <a:lnTo>
                    <a:pt x="1245269" y="576796"/>
                  </a:lnTo>
                  <a:lnTo>
                    <a:pt x="1245374" y="245176"/>
                  </a:lnTo>
                  <a:lnTo>
                    <a:pt x="1245584" y="410716"/>
                  </a:lnTo>
                  <a:lnTo>
                    <a:pt x="1245595" y="442467"/>
                  </a:lnTo>
                  <a:lnTo>
                    <a:pt x="1245712" y="346680"/>
                  </a:lnTo>
                  <a:lnTo>
                    <a:pt x="1245793" y="626554"/>
                  </a:lnTo>
                  <a:lnTo>
                    <a:pt x="1246305" y="410126"/>
                  </a:lnTo>
                  <a:lnTo>
                    <a:pt x="1246316" y="417834"/>
                  </a:lnTo>
                  <a:lnTo>
                    <a:pt x="1246421" y="525755"/>
                  </a:lnTo>
                  <a:lnTo>
                    <a:pt x="1246768" y="269373"/>
                  </a:lnTo>
                  <a:lnTo>
                    <a:pt x="1247023" y="399990"/>
                  </a:lnTo>
                  <a:lnTo>
                    <a:pt x="1247034" y="495295"/>
                  </a:lnTo>
                  <a:lnTo>
                    <a:pt x="1247450" y="335991"/>
                  </a:lnTo>
                  <a:lnTo>
                    <a:pt x="1247565" y="549049"/>
                  </a:lnTo>
                  <a:lnTo>
                    <a:pt x="1247749" y="401110"/>
                  </a:lnTo>
                  <a:lnTo>
                    <a:pt x="1247761" y="517123"/>
                  </a:lnTo>
                  <a:lnTo>
                    <a:pt x="1248152" y="272551"/>
                  </a:lnTo>
                  <a:lnTo>
                    <a:pt x="1248415" y="550967"/>
                  </a:lnTo>
                  <a:lnTo>
                    <a:pt x="1248473" y="426736"/>
                  </a:lnTo>
                  <a:lnTo>
                    <a:pt x="1248484" y="416444"/>
                  </a:lnTo>
                  <a:lnTo>
                    <a:pt x="1248599" y="356230"/>
                  </a:lnTo>
                  <a:lnTo>
                    <a:pt x="1249068" y="556893"/>
                  </a:lnTo>
                  <a:lnTo>
                    <a:pt x="1249193" y="445695"/>
                  </a:lnTo>
                  <a:lnTo>
                    <a:pt x="1249205" y="412657"/>
                  </a:lnTo>
                  <a:lnTo>
                    <a:pt x="1249524" y="297336"/>
                  </a:lnTo>
                  <a:lnTo>
                    <a:pt x="1249672" y="532624"/>
                  </a:lnTo>
                  <a:lnTo>
                    <a:pt x="1249910" y="379340"/>
                  </a:lnTo>
                  <a:lnTo>
                    <a:pt x="1249922" y="407862"/>
                  </a:lnTo>
                  <a:lnTo>
                    <a:pt x="1250297" y="356256"/>
                  </a:lnTo>
                  <a:lnTo>
                    <a:pt x="1250512" y="551482"/>
                  </a:lnTo>
                  <a:lnTo>
                    <a:pt x="1250625" y="418093"/>
                  </a:lnTo>
                  <a:lnTo>
                    <a:pt x="1250636" y="444563"/>
                  </a:lnTo>
                  <a:lnTo>
                    <a:pt x="1250885" y="280580"/>
                  </a:lnTo>
                  <a:lnTo>
                    <a:pt x="1251212" y="608306"/>
                  </a:lnTo>
                  <a:lnTo>
                    <a:pt x="1251348" y="381101"/>
                  </a:lnTo>
                  <a:lnTo>
                    <a:pt x="1251359" y="385566"/>
                  </a:lnTo>
                  <a:lnTo>
                    <a:pt x="1251550" y="340724"/>
                  </a:lnTo>
                  <a:lnTo>
                    <a:pt x="1251618" y="550487"/>
                  </a:lnTo>
                  <a:lnTo>
                    <a:pt x="1252067" y="377909"/>
                  </a:lnTo>
                  <a:lnTo>
                    <a:pt x="1252078" y="530613"/>
                  </a:lnTo>
                  <a:lnTo>
                    <a:pt x="1252236" y="261417"/>
                  </a:lnTo>
                  <a:lnTo>
                    <a:pt x="1252650" y="580917"/>
                  </a:lnTo>
                  <a:lnTo>
                    <a:pt x="1252795" y="415434"/>
                  </a:lnTo>
                  <a:lnTo>
                    <a:pt x="1252806" y="455160"/>
                  </a:lnTo>
                  <a:lnTo>
                    <a:pt x="1252985" y="364836"/>
                  </a:lnTo>
                  <a:lnTo>
                    <a:pt x="1253096" y="628052"/>
                  </a:lnTo>
                  <a:lnTo>
                    <a:pt x="1253509" y="414296"/>
                  </a:lnTo>
                  <a:lnTo>
                    <a:pt x="1253520" y="375869"/>
                  </a:lnTo>
                  <a:lnTo>
                    <a:pt x="1253575" y="265852"/>
                  </a:lnTo>
                  <a:lnTo>
                    <a:pt x="1253775" y="680349"/>
                  </a:lnTo>
                  <a:lnTo>
                    <a:pt x="1254230" y="444220"/>
                  </a:lnTo>
                  <a:lnTo>
                    <a:pt x="1254241" y="434485"/>
                  </a:lnTo>
                  <a:lnTo>
                    <a:pt x="1254408" y="599219"/>
                  </a:lnTo>
                  <a:lnTo>
                    <a:pt x="1254905" y="250544"/>
                  </a:lnTo>
                  <a:lnTo>
                    <a:pt x="1254949" y="416931"/>
                  </a:lnTo>
                  <a:lnTo>
                    <a:pt x="1254960" y="393214"/>
                  </a:lnTo>
                  <a:lnTo>
                    <a:pt x="1255280" y="575330"/>
                  </a:lnTo>
                  <a:lnTo>
                    <a:pt x="1255335" y="352953"/>
                  </a:lnTo>
                  <a:lnTo>
                    <a:pt x="1255676" y="434181"/>
                  </a:lnTo>
                  <a:lnTo>
                    <a:pt x="1255687" y="407182"/>
                  </a:lnTo>
                  <a:lnTo>
                    <a:pt x="1255720" y="597971"/>
                  </a:lnTo>
                  <a:lnTo>
                    <a:pt x="1256224" y="241460"/>
                  </a:lnTo>
                  <a:lnTo>
                    <a:pt x="1256388" y="380372"/>
                  </a:lnTo>
                  <a:lnTo>
                    <a:pt x="1256399" y="413747"/>
                  </a:lnTo>
                  <a:lnTo>
                    <a:pt x="1256956" y="339591"/>
                  </a:lnTo>
                  <a:lnTo>
                    <a:pt x="1257000" y="627295"/>
                  </a:lnTo>
                  <a:lnTo>
                    <a:pt x="1257109" y="372794"/>
                  </a:lnTo>
                  <a:lnTo>
                    <a:pt x="1257120" y="413641"/>
                  </a:lnTo>
                  <a:lnTo>
                    <a:pt x="1257533" y="241894"/>
                  </a:lnTo>
                  <a:lnTo>
                    <a:pt x="1257576" y="618444"/>
                  </a:lnTo>
                  <a:lnTo>
                    <a:pt x="1257837" y="458966"/>
                  </a:lnTo>
                  <a:lnTo>
                    <a:pt x="1257848" y="427245"/>
                  </a:lnTo>
                  <a:lnTo>
                    <a:pt x="1257989" y="366662"/>
                  </a:lnTo>
                  <a:lnTo>
                    <a:pt x="1258206" y="674023"/>
                  </a:lnTo>
                  <a:lnTo>
                    <a:pt x="1258552" y="369627"/>
                  </a:lnTo>
                  <a:lnTo>
                    <a:pt x="1258562" y="421507"/>
                  </a:lnTo>
                  <a:lnTo>
                    <a:pt x="1258832" y="244654"/>
                  </a:lnTo>
                  <a:lnTo>
                    <a:pt x="1259015" y="673514"/>
                  </a:lnTo>
                  <a:lnTo>
                    <a:pt x="1259274" y="451949"/>
                  </a:lnTo>
                  <a:lnTo>
                    <a:pt x="1259285" y="442843"/>
                  </a:lnTo>
                  <a:lnTo>
                    <a:pt x="1259532" y="567246"/>
                  </a:lnTo>
                  <a:lnTo>
                    <a:pt x="1259543" y="366503"/>
                  </a:lnTo>
                  <a:lnTo>
                    <a:pt x="1259993" y="452676"/>
                  </a:lnTo>
                  <a:lnTo>
                    <a:pt x="1260004" y="463099"/>
                  </a:lnTo>
                  <a:lnTo>
                    <a:pt x="1260121" y="230052"/>
                  </a:lnTo>
                  <a:lnTo>
                    <a:pt x="1260368" y="682896"/>
                  </a:lnTo>
                  <a:lnTo>
                    <a:pt x="1260709" y="379241"/>
                  </a:lnTo>
                  <a:lnTo>
                    <a:pt x="1260720" y="366057"/>
                  </a:lnTo>
                  <a:lnTo>
                    <a:pt x="1261380" y="630623"/>
                  </a:lnTo>
                  <a:lnTo>
                    <a:pt x="1261401" y="232985"/>
                  </a:lnTo>
                  <a:lnTo>
                    <a:pt x="1261433" y="543093"/>
                  </a:lnTo>
                  <a:lnTo>
                    <a:pt x="1261444" y="427796"/>
                  </a:lnTo>
                  <a:lnTo>
                    <a:pt x="1261677" y="628522"/>
                  </a:lnTo>
                  <a:lnTo>
                    <a:pt x="1261879" y="360428"/>
                  </a:lnTo>
                  <a:lnTo>
                    <a:pt x="1262154" y="412814"/>
                  </a:lnTo>
                  <a:lnTo>
                    <a:pt x="1262164" y="383674"/>
                  </a:lnTo>
                  <a:lnTo>
                    <a:pt x="1262545" y="620282"/>
                  </a:lnTo>
                  <a:lnTo>
                    <a:pt x="1262671" y="226498"/>
                  </a:lnTo>
                  <a:lnTo>
                    <a:pt x="1262872" y="437931"/>
                  </a:lnTo>
                  <a:lnTo>
                    <a:pt x="1262882" y="422814"/>
                  </a:lnTo>
                  <a:lnTo>
                    <a:pt x="1262903" y="342854"/>
                  </a:lnTo>
                  <a:lnTo>
                    <a:pt x="1263576" y="707344"/>
                  </a:lnTo>
                  <a:lnTo>
                    <a:pt x="1263597" y="437381"/>
                  </a:lnTo>
                  <a:lnTo>
                    <a:pt x="1263607" y="520479"/>
                  </a:lnTo>
                  <a:lnTo>
                    <a:pt x="1263911" y="600257"/>
                  </a:lnTo>
                  <a:lnTo>
                    <a:pt x="1263932" y="219093"/>
                  </a:lnTo>
                  <a:lnTo>
                    <a:pt x="1264319" y="490968"/>
                  </a:lnTo>
                  <a:lnTo>
                    <a:pt x="1264329" y="563547"/>
                  </a:lnTo>
                  <a:lnTo>
                    <a:pt x="1264924" y="365614"/>
                  </a:lnTo>
                  <a:lnTo>
                    <a:pt x="1265038" y="434310"/>
                  </a:lnTo>
                  <a:lnTo>
                    <a:pt x="1265048" y="417151"/>
                  </a:lnTo>
                  <a:lnTo>
                    <a:pt x="1265069" y="587856"/>
                  </a:lnTo>
                  <a:lnTo>
                    <a:pt x="1265184" y="214561"/>
                  </a:lnTo>
                  <a:lnTo>
                    <a:pt x="1265754" y="406701"/>
                  </a:lnTo>
                  <a:lnTo>
                    <a:pt x="1265765" y="506042"/>
                  </a:lnTo>
                  <a:lnTo>
                    <a:pt x="1265920" y="582740"/>
                  </a:lnTo>
                  <a:lnTo>
                    <a:pt x="1266426" y="207105"/>
                  </a:lnTo>
                  <a:lnTo>
                    <a:pt x="1266478" y="514992"/>
                  </a:lnTo>
                  <a:lnTo>
                    <a:pt x="1266488" y="415957"/>
                  </a:lnTo>
                  <a:lnTo>
                    <a:pt x="1266838" y="556775"/>
                  </a:lnTo>
                  <a:lnTo>
                    <a:pt x="1266993" y="357698"/>
                  </a:lnTo>
                  <a:lnTo>
                    <a:pt x="1267198" y="388767"/>
                  </a:lnTo>
                  <a:lnTo>
                    <a:pt x="1267208" y="451230"/>
                  </a:lnTo>
                  <a:lnTo>
                    <a:pt x="1267660" y="202409"/>
                  </a:lnTo>
                  <a:lnTo>
                    <a:pt x="1267823" y="624107"/>
                  </a:lnTo>
                  <a:lnTo>
                    <a:pt x="1267915" y="509849"/>
                  </a:lnTo>
                  <a:lnTo>
                    <a:pt x="1267926" y="383010"/>
                  </a:lnTo>
                  <a:lnTo>
                    <a:pt x="1268059" y="349227"/>
                  </a:lnTo>
                  <a:lnTo>
                    <a:pt x="1268487" y="573250"/>
                  </a:lnTo>
                  <a:lnTo>
                    <a:pt x="1268640" y="556200"/>
                  </a:lnTo>
                  <a:lnTo>
                    <a:pt x="1268650" y="540439"/>
                  </a:lnTo>
                  <a:lnTo>
                    <a:pt x="1268884" y="193756"/>
                  </a:lnTo>
                  <a:lnTo>
                    <a:pt x="1268996" y="564608"/>
                  </a:lnTo>
                  <a:lnTo>
                    <a:pt x="1269361" y="362810"/>
                  </a:lnTo>
                  <a:lnTo>
                    <a:pt x="1269372" y="387743"/>
                  </a:lnTo>
                  <a:lnTo>
                    <a:pt x="1269595" y="333961"/>
                  </a:lnTo>
                  <a:lnTo>
                    <a:pt x="1269959" y="543348"/>
                  </a:lnTo>
                  <a:lnTo>
                    <a:pt x="1270080" y="398092"/>
                  </a:lnTo>
                  <a:lnTo>
                    <a:pt x="1270090" y="413482"/>
                  </a:lnTo>
                  <a:lnTo>
                    <a:pt x="1270100" y="186734"/>
                  </a:lnTo>
                  <a:lnTo>
                    <a:pt x="1270705" y="622718"/>
                  </a:lnTo>
                  <a:lnTo>
                    <a:pt x="1270795" y="405243"/>
                  </a:lnTo>
                  <a:lnTo>
                    <a:pt x="1270805" y="490476"/>
                  </a:lnTo>
                  <a:lnTo>
                    <a:pt x="1271097" y="552088"/>
                  </a:lnTo>
                  <a:lnTo>
                    <a:pt x="1271307" y="192517"/>
                  </a:lnTo>
                  <a:lnTo>
                    <a:pt x="1271518" y="443589"/>
                  </a:lnTo>
                  <a:lnTo>
                    <a:pt x="1271528" y="384851"/>
                  </a:lnTo>
                  <a:lnTo>
                    <a:pt x="1271688" y="350410"/>
                  </a:lnTo>
                  <a:lnTo>
                    <a:pt x="1272028" y="592351"/>
                  </a:lnTo>
                  <a:lnTo>
                    <a:pt x="1272237" y="388624"/>
                  </a:lnTo>
                  <a:lnTo>
                    <a:pt x="1272247" y="430141"/>
                  </a:lnTo>
                  <a:lnTo>
                    <a:pt x="1272506" y="193619"/>
                  </a:lnTo>
                  <a:lnTo>
                    <a:pt x="1272775" y="571509"/>
                  </a:lnTo>
                  <a:lnTo>
                    <a:pt x="1272963" y="414537"/>
                  </a:lnTo>
                  <a:lnTo>
                    <a:pt x="1272974" y="426528"/>
                  </a:lnTo>
                  <a:lnTo>
                    <a:pt x="1273182" y="365890"/>
                  </a:lnTo>
                  <a:lnTo>
                    <a:pt x="1273400" y="579414"/>
                  </a:lnTo>
                  <a:lnTo>
                    <a:pt x="1273677" y="391722"/>
                  </a:lnTo>
                  <a:lnTo>
                    <a:pt x="1273687" y="480767"/>
                  </a:lnTo>
                  <a:lnTo>
                    <a:pt x="1273697" y="197733"/>
                  </a:lnTo>
                  <a:lnTo>
                    <a:pt x="1273954" y="604182"/>
                  </a:lnTo>
                  <a:lnTo>
                    <a:pt x="1274397" y="438194"/>
                  </a:lnTo>
                  <a:lnTo>
                    <a:pt x="1274407" y="474363"/>
                  </a:lnTo>
                  <a:lnTo>
                    <a:pt x="1274771" y="569685"/>
                  </a:lnTo>
                  <a:lnTo>
                    <a:pt x="1274879" y="201790"/>
                  </a:lnTo>
                  <a:lnTo>
                    <a:pt x="1275124" y="399715"/>
                  </a:lnTo>
                  <a:lnTo>
                    <a:pt x="1275134" y="427181"/>
                  </a:lnTo>
                  <a:lnTo>
                    <a:pt x="1275144" y="367619"/>
                  </a:lnTo>
                  <a:lnTo>
                    <a:pt x="1275526" y="644402"/>
                  </a:lnTo>
                  <a:lnTo>
                    <a:pt x="1275838" y="392263"/>
                  </a:lnTo>
                  <a:lnTo>
                    <a:pt x="1275848" y="384788"/>
                  </a:lnTo>
                  <a:lnTo>
                    <a:pt x="1276053" y="203225"/>
                  </a:lnTo>
                  <a:lnTo>
                    <a:pt x="1276199" y="610407"/>
                  </a:lnTo>
                  <a:lnTo>
                    <a:pt x="1276559" y="526559"/>
                  </a:lnTo>
                  <a:lnTo>
                    <a:pt x="1276569" y="549716"/>
                  </a:lnTo>
                  <a:lnTo>
                    <a:pt x="1276802" y="632585"/>
                  </a:lnTo>
                  <a:lnTo>
                    <a:pt x="1277219" y="209350"/>
                  </a:lnTo>
                  <a:lnTo>
                    <a:pt x="1277277" y="454832"/>
                  </a:lnTo>
                  <a:lnTo>
                    <a:pt x="1277287" y="409991"/>
                  </a:lnTo>
                  <a:lnTo>
                    <a:pt x="1277596" y="625042"/>
                  </a:lnTo>
                  <a:lnTo>
                    <a:pt x="1277683" y="369097"/>
                  </a:lnTo>
                  <a:lnTo>
                    <a:pt x="1278002" y="454582"/>
                  </a:lnTo>
                  <a:lnTo>
                    <a:pt x="1278012" y="445216"/>
                  </a:lnTo>
                  <a:lnTo>
                    <a:pt x="1278377" y="204557"/>
                  </a:lnTo>
                  <a:lnTo>
                    <a:pt x="1278647" y="673970"/>
                  </a:lnTo>
                  <a:lnTo>
                    <a:pt x="1278723" y="441441"/>
                  </a:lnTo>
                  <a:lnTo>
                    <a:pt x="1278733" y="419245"/>
                  </a:lnTo>
                  <a:lnTo>
                    <a:pt x="1278762" y="600650"/>
                  </a:lnTo>
                  <a:lnTo>
                    <a:pt x="1278839" y="374189"/>
                  </a:lnTo>
                  <a:lnTo>
                    <a:pt x="1279442" y="527223"/>
                  </a:lnTo>
                  <a:lnTo>
                    <a:pt x="1279451" y="460893"/>
                  </a:lnTo>
                  <a:lnTo>
                    <a:pt x="1279509" y="572052"/>
                  </a:lnTo>
                  <a:lnTo>
                    <a:pt x="1279528" y="207331"/>
                  </a:lnTo>
                  <a:lnTo>
                    <a:pt x="1280167" y="510876"/>
                  </a:lnTo>
                  <a:lnTo>
                    <a:pt x="1280176" y="500674"/>
                  </a:lnTo>
                  <a:lnTo>
                    <a:pt x="1280481" y="580874"/>
                  </a:lnTo>
                  <a:lnTo>
                    <a:pt x="1280671" y="207600"/>
                  </a:lnTo>
                  <a:lnTo>
                    <a:pt x="1280879" y="564128"/>
                  </a:lnTo>
                  <a:lnTo>
                    <a:pt x="1280889" y="413702"/>
                  </a:lnTo>
                  <a:lnTo>
                    <a:pt x="1281466" y="366088"/>
                  </a:lnTo>
                  <a:lnTo>
                    <a:pt x="1281504" y="613391"/>
                  </a:lnTo>
                  <a:lnTo>
                    <a:pt x="1281608" y="417284"/>
                  </a:lnTo>
                  <a:lnTo>
                    <a:pt x="1281617" y="418611"/>
                  </a:lnTo>
                  <a:lnTo>
                    <a:pt x="1281777" y="603163"/>
                  </a:lnTo>
                  <a:lnTo>
                    <a:pt x="1281806" y="202384"/>
                  </a:lnTo>
                  <a:lnTo>
                    <a:pt x="1282323" y="457899"/>
                  </a:lnTo>
                  <a:lnTo>
                    <a:pt x="1282333" y="391745"/>
                  </a:lnTo>
                  <a:lnTo>
                    <a:pt x="1282905" y="606839"/>
                  </a:lnTo>
                  <a:lnTo>
                    <a:pt x="1282933" y="210008"/>
                  </a:lnTo>
                  <a:lnTo>
                    <a:pt x="1283046" y="484491"/>
                  </a:lnTo>
                  <a:lnTo>
                    <a:pt x="1283055" y="405915"/>
                  </a:lnTo>
                  <a:lnTo>
                    <a:pt x="1283130" y="717223"/>
                  </a:lnTo>
                  <a:lnTo>
                    <a:pt x="1283251" y="356149"/>
                  </a:lnTo>
                  <a:lnTo>
                    <a:pt x="1283765" y="429696"/>
                  </a:lnTo>
                  <a:lnTo>
                    <a:pt x="1283774" y="475310"/>
                  </a:lnTo>
                  <a:lnTo>
                    <a:pt x="1283914" y="614881"/>
                  </a:lnTo>
                  <a:lnTo>
                    <a:pt x="1284054" y="208879"/>
                  </a:lnTo>
                  <a:lnTo>
                    <a:pt x="1284481" y="392119"/>
                  </a:lnTo>
                  <a:lnTo>
                    <a:pt x="1284490" y="472706"/>
                  </a:lnTo>
                  <a:lnTo>
                    <a:pt x="1285120" y="596671"/>
                  </a:lnTo>
                  <a:lnTo>
                    <a:pt x="1285166" y="216479"/>
                  </a:lnTo>
                  <a:lnTo>
                    <a:pt x="1285204" y="402196"/>
                  </a:lnTo>
                  <a:lnTo>
                    <a:pt x="1285213" y="478869"/>
                  </a:lnTo>
                  <a:lnTo>
                    <a:pt x="1285314" y="580264"/>
                  </a:lnTo>
                  <a:lnTo>
                    <a:pt x="1285333" y="353065"/>
                  </a:lnTo>
                  <a:lnTo>
                    <a:pt x="1285923" y="387699"/>
                  </a:lnTo>
                  <a:lnTo>
                    <a:pt x="1285932" y="406276"/>
                  </a:lnTo>
                  <a:lnTo>
                    <a:pt x="1286272" y="210560"/>
                  </a:lnTo>
                  <a:lnTo>
                    <a:pt x="1286493" y="607991"/>
                  </a:lnTo>
                  <a:lnTo>
                    <a:pt x="1286648" y="477896"/>
                  </a:lnTo>
                  <a:lnTo>
                    <a:pt x="1286658" y="423269"/>
                  </a:lnTo>
                  <a:lnTo>
                    <a:pt x="1287014" y="656058"/>
                  </a:lnTo>
                  <a:lnTo>
                    <a:pt x="1287371" y="213680"/>
                  </a:lnTo>
                  <a:lnTo>
                    <a:pt x="1287380" y="388239"/>
                  </a:lnTo>
                  <a:lnTo>
                    <a:pt x="1287744" y="369740"/>
                  </a:lnTo>
                  <a:lnTo>
                    <a:pt x="1287836" y="711362"/>
                  </a:lnTo>
                  <a:lnTo>
                    <a:pt x="1288090" y="432327"/>
                  </a:lnTo>
                  <a:lnTo>
                    <a:pt x="1288099" y="549568"/>
                  </a:lnTo>
                  <a:lnTo>
                    <a:pt x="1288172" y="661137"/>
                  </a:lnTo>
                  <a:lnTo>
                    <a:pt x="1288462" y="212248"/>
                  </a:lnTo>
                  <a:lnTo>
                    <a:pt x="1288807" y="479400"/>
                  </a:lnTo>
                  <a:lnTo>
                    <a:pt x="1288816" y="436625"/>
                  </a:lnTo>
                  <a:lnTo>
                    <a:pt x="1288834" y="375737"/>
                  </a:lnTo>
                  <a:lnTo>
                    <a:pt x="1289286" y="651026"/>
                  </a:lnTo>
                  <a:lnTo>
                    <a:pt x="1289529" y="425132"/>
                  </a:lnTo>
                  <a:lnTo>
                    <a:pt x="1289538" y="445022"/>
                  </a:lnTo>
                  <a:lnTo>
                    <a:pt x="1289547" y="211714"/>
                  </a:lnTo>
                  <a:lnTo>
                    <a:pt x="1289664" y="628091"/>
                  </a:lnTo>
                  <a:lnTo>
                    <a:pt x="1290249" y="476170"/>
                  </a:lnTo>
                  <a:lnTo>
                    <a:pt x="1290257" y="437547"/>
                  </a:lnTo>
                  <a:lnTo>
                    <a:pt x="1290625" y="216890"/>
                  </a:lnTo>
                  <a:lnTo>
                    <a:pt x="1290884" y="548350"/>
                  </a:lnTo>
                  <a:lnTo>
                    <a:pt x="1290965" y="478824"/>
                  </a:lnTo>
                  <a:lnTo>
                    <a:pt x="1290974" y="417331"/>
                  </a:lnTo>
                  <a:lnTo>
                    <a:pt x="1291170" y="827923"/>
                  </a:lnTo>
                  <a:lnTo>
                    <a:pt x="1291652" y="376736"/>
                  </a:lnTo>
                  <a:lnTo>
                    <a:pt x="1291687" y="413221"/>
                  </a:lnTo>
                  <a:lnTo>
                    <a:pt x="1291696" y="216221"/>
                  </a:lnTo>
                  <a:lnTo>
                    <a:pt x="1292371" y="637507"/>
                  </a:lnTo>
                  <a:lnTo>
                    <a:pt x="1292406" y="449852"/>
                  </a:lnTo>
                  <a:lnTo>
                    <a:pt x="1292415" y="471091"/>
                  </a:lnTo>
                  <a:lnTo>
                    <a:pt x="1292760" y="221210"/>
                  </a:lnTo>
                  <a:lnTo>
                    <a:pt x="1293043" y="591881"/>
                  </a:lnTo>
                  <a:lnTo>
                    <a:pt x="1293131" y="425639"/>
                  </a:lnTo>
                  <a:lnTo>
                    <a:pt x="1293140" y="485929"/>
                  </a:lnTo>
                  <a:lnTo>
                    <a:pt x="1293616" y="659928"/>
                  </a:lnTo>
                  <a:lnTo>
                    <a:pt x="1293818" y="225573"/>
                  </a:lnTo>
                  <a:lnTo>
                    <a:pt x="1293853" y="448960"/>
                  </a:lnTo>
                  <a:lnTo>
                    <a:pt x="1293862" y="426542"/>
                  </a:lnTo>
                  <a:lnTo>
                    <a:pt x="1294169" y="586436"/>
                  </a:lnTo>
                  <a:lnTo>
                    <a:pt x="1294485" y="391463"/>
                  </a:lnTo>
                  <a:lnTo>
                    <a:pt x="1294572" y="507316"/>
                  </a:lnTo>
                  <a:lnTo>
                    <a:pt x="1294581" y="425108"/>
                  </a:lnTo>
                  <a:lnTo>
                    <a:pt x="1294870" y="223987"/>
                  </a:lnTo>
                  <a:lnTo>
                    <a:pt x="1295201" y="656793"/>
                  </a:lnTo>
                  <a:lnTo>
                    <a:pt x="1295288" y="547851"/>
                  </a:lnTo>
                  <a:lnTo>
                    <a:pt x="1295297" y="440956"/>
                  </a:lnTo>
                  <a:lnTo>
                    <a:pt x="1295775" y="625142"/>
                  </a:lnTo>
                  <a:lnTo>
                    <a:pt x="1295914" y="222643"/>
                  </a:lnTo>
                  <a:lnTo>
                    <a:pt x="1296010" y="408795"/>
                  </a:lnTo>
                  <a:lnTo>
                    <a:pt x="1296018" y="431777"/>
                  </a:lnTo>
                  <a:lnTo>
                    <a:pt x="1296044" y="384729"/>
                  </a:lnTo>
                  <a:lnTo>
                    <a:pt x="1296175" y="619804"/>
                  </a:lnTo>
                  <a:lnTo>
                    <a:pt x="1296728" y="500867"/>
                  </a:lnTo>
                  <a:lnTo>
                    <a:pt x="1296737" y="444040"/>
                  </a:lnTo>
                  <a:lnTo>
                    <a:pt x="1296953" y="229915"/>
                  </a:lnTo>
                  <a:lnTo>
                    <a:pt x="1297263" y="596636"/>
                  </a:lnTo>
                  <a:lnTo>
                    <a:pt x="1297453" y="422839"/>
                  </a:lnTo>
                  <a:lnTo>
                    <a:pt x="1297461" y="433162"/>
                  </a:lnTo>
                  <a:lnTo>
                    <a:pt x="1297719" y="598143"/>
                  </a:lnTo>
                  <a:lnTo>
                    <a:pt x="1297985" y="233145"/>
                  </a:lnTo>
                  <a:lnTo>
                    <a:pt x="1298174" y="560509"/>
                  </a:lnTo>
                  <a:lnTo>
                    <a:pt x="1298182" y="470736"/>
                  </a:lnTo>
                  <a:lnTo>
                    <a:pt x="1298328" y="637687"/>
                  </a:lnTo>
                  <a:lnTo>
                    <a:pt x="1298507" y="392143"/>
                  </a:lnTo>
                  <a:lnTo>
                    <a:pt x="1298892" y="403072"/>
                  </a:lnTo>
                  <a:lnTo>
                    <a:pt x="1298900" y="572023"/>
                  </a:lnTo>
                  <a:lnTo>
                    <a:pt x="1299011" y="239873"/>
                  </a:lnTo>
                  <a:lnTo>
                    <a:pt x="1299216" y="698555"/>
                  </a:lnTo>
                  <a:lnTo>
                    <a:pt x="1299615" y="442405"/>
                  </a:lnTo>
                  <a:lnTo>
                    <a:pt x="1299624" y="498265"/>
                  </a:lnTo>
                  <a:lnTo>
                    <a:pt x="1300014" y="702797"/>
                  </a:lnTo>
                  <a:lnTo>
                    <a:pt x="1300031" y="255714"/>
                  </a:lnTo>
                  <a:lnTo>
                    <a:pt x="1300336" y="533801"/>
                  </a:lnTo>
                  <a:lnTo>
                    <a:pt x="1300344" y="520266"/>
                  </a:lnTo>
                  <a:lnTo>
                    <a:pt x="1300834" y="603120"/>
                  </a:lnTo>
                  <a:lnTo>
                    <a:pt x="1301045" y="261084"/>
                  </a:lnTo>
                  <a:lnTo>
                    <a:pt x="1301053" y="475396"/>
                  </a:lnTo>
                  <a:lnTo>
                    <a:pt x="1301062" y="524052"/>
                  </a:lnTo>
                  <a:lnTo>
                    <a:pt x="1301726" y="636209"/>
                  </a:lnTo>
                  <a:lnTo>
                    <a:pt x="1301759" y="390810"/>
                  </a:lnTo>
                  <a:lnTo>
                    <a:pt x="1301776" y="489777"/>
                  </a:lnTo>
                  <a:lnTo>
                    <a:pt x="1301785" y="478066"/>
                  </a:lnTo>
                  <a:lnTo>
                    <a:pt x="1302053" y="270593"/>
                  </a:lnTo>
                  <a:lnTo>
                    <a:pt x="1302128" y="728695"/>
                  </a:lnTo>
                  <a:lnTo>
                    <a:pt x="1302496" y="533341"/>
                  </a:lnTo>
                  <a:lnTo>
                    <a:pt x="1302504" y="473227"/>
                  </a:lnTo>
                  <a:lnTo>
                    <a:pt x="1302963" y="659655"/>
                  </a:lnTo>
                  <a:lnTo>
                    <a:pt x="1303055" y="280438"/>
                  </a:lnTo>
                  <a:lnTo>
                    <a:pt x="1303213" y="538251"/>
                  </a:lnTo>
                  <a:lnTo>
                    <a:pt x="1303221" y="532846"/>
                  </a:lnTo>
                  <a:lnTo>
                    <a:pt x="1303437" y="647209"/>
                  </a:lnTo>
                  <a:lnTo>
                    <a:pt x="1303446" y="387410"/>
                  </a:lnTo>
                  <a:lnTo>
                    <a:pt x="1303935" y="625513"/>
                  </a:lnTo>
                  <a:lnTo>
                    <a:pt x="1303943" y="531013"/>
                  </a:lnTo>
                  <a:lnTo>
                    <a:pt x="1304051" y="291087"/>
                  </a:lnTo>
                  <a:lnTo>
                    <a:pt x="1304489" y="781623"/>
                  </a:lnTo>
                  <a:lnTo>
                    <a:pt x="1304654" y="438536"/>
                  </a:lnTo>
                  <a:lnTo>
                    <a:pt x="1304662" y="453226"/>
                  </a:lnTo>
                  <a:lnTo>
                    <a:pt x="1304827" y="683599"/>
                  </a:lnTo>
                  <a:lnTo>
                    <a:pt x="1305041" y="304898"/>
                  </a:lnTo>
                  <a:lnTo>
                    <a:pt x="1305378" y="478544"/>
                  </a:lnTo>
                  <a:lnTo>
                    <a:pt x="1305386" y="496905"/>
                  </a:lnTo>
                  <a:lnTo>
                    <a:pt x="1305674" y="615472"/>
                  </a:lnTo>
                  <a:lnTo>
                    <a:pt x="1306026" y="307121"/>
                  </a:lnTo>
                  <a:lnTo>
                    <a:pt x="1306091" y="450182"/>
                  </a:lnTo>
                  <a:lnTo>
                    <a:pt x="1306099" y="551789"/>
                  </a:lnTo>
                  <a:lnTo>
                    <a:pt x="1306769" y="414219"/>
                  </a:lnTo>
                  <a:lnTo>
                    <a:pt x="1306818" y="676007"/>
                  </a:lnTo>
                  <a:lnTo>
                    <a:pt x="1306826" y="430658"/>
                  </a:lnTo>
                  <a:lnTo>
                    <a:pt x="1307005" y="307046"/>
                  </a:lnTo>
                  <a:lnTo>
                    <a:pt x="1307110" y="732197"/>
                  </a:lnTo>
                  <a:lnTo>
                    <a:pt x="1307533" y="462280"/>
                  </a:lnTo>
                  <a:lnTo>
                    <a:pt x="1307541" y="519889"/>
                  </a:lnTo>
                  <a:lnTo>
                    <a:pt x="1307557" y="690640"/>
                  </a:lnTo>
                  <a:lnTo>
                    <a:pt x="1307978" y="312618"/>
                  </a:lnTo>
                  <a:lnTo>
                    <a:pt x="1308253" y="444753"/>
                  </a:lnTo>
                  <a:lnTo>
                    <a:pt x="1308261" y="572274"/>
                  </a:lnTo>
                  <a:lnTo>
                    <a:pt x="1308463" y="761835"/>
                  </a:lnTo>
                  <a:lnTo>
                    <a:pt x="1308946" y="328180"/>
                  </a:lnTo>
                  <a:lnTo>
                    <a:pt x="1308978" y="710437"/>
                  </a:lnTo>
                  <a:lnTo>
                    <a:pt x="1308986" y="555875"/>
                  </a:lnTo>
                  <a:lnTo>
                    <a:pt x="1309260" y="414115"/>
                  </a:lnTo>
                  <a:lnTo>
                    <a:pt x="1309388" y="676758"/>
                  </a:lnTo>
                  <a:lnTo>
                    <a:pt x="1309700" y="500033"/>
                  </a:lnTo>
                  <a:lnTo>
                    <a:pt x="1309709" y="421912"/>
                  </a:lnTo>
                  <a:lnTo>
                    <a:pt x="1309908" y="328991"/>
                  </a:lnTo>
                  <a:lnTo>
                    <a:pt x="1310268" y="658858"/>
                  </a:lnTo>
                  <a:lnTo>
                    <a:pt x="1310420" y="501190"/>
                  </a:lnTo>
                  <a:lnTo>
                    <a:pt x="1310428" y="426936"/>
                  </a:lnTo>
                  <a:lnTo>
                    <a:pt x="1310531" y="668705"/>
                  </a:lnTo>
                  <a:lnTo>
                    <a:pt x="1310866" y="318295"/>
                  </a:lnTo>
                  <a:lnTo>
                    <a:pt x="1311136" y="483885"/>
                  </a:lnTo>
                  <a:lnTo>
                    <a:pt x="1311144" y="468239"/>
                  </a:lnTo>
                  <a:lnTo>
                    <a:pt x="1311183" y="635064"/>
                  </a:lnTo>
                  <a:lnTo>
                    <a:pt x="1311817" y="319801"/>
                  </a:lnTo>
                  <a:lnTo>
                    <a:pt x="1311857" y="506099"/>
                  </a:lnTo>
                  <a:lnTo>
                    <a:pt x="1311865" y="507315"/>
                  </a:lnTo>
                  <a:lnTo>
                    <a:pt x="1312370" y="404674"/>
                  </a:lnTo>
                  <a:lnTo>
                    <a:pt x="1312551" y="678632"/>
                  </a:lnTo>
                  <a:lnTo>
                    <a:pt x="1312575" y="450516"/>
                  </a:lnTo>
                  <a:lnTo>
                    <a:pt x="1312583" y="489478"/>
                  </a:lnTo>
                  <a:lnTo>
                    <a:pt x="1312764" y="322122"/>
                  </a:lnTo>
                  <a:lnTo>
                    <a:pt x="1312874" y="673613"/>
                  </a:lnTo>
                  <a:lnTo>
                    <a:pt x="1313298" y="557984"/>
                  </a:lnTo>
                  <a:lnTo>
                    <a:pt x="1313306" y="470978"/>
                  </a:lnTo>
                  <a:lnTo>
                    <a:pt x="1313705" y="320594"/>
                  </a:lnTo>
                  <a:lnTo>
                    <a:pt x="1313861" y="679079"/>
                  </a:lnTo>
                  <a:lnTo>
                    <a:pt x="1314018" y="481558"/>
                  </a:lnTo>
                  <a:lnTo>
                    <a:pt x="1314025" y="446255"/>
                  </a:lnTo>
                  <a:lnTo>
                    <a:pt x="1314111" y="745303"/>
                  </a:lnTo>
                  <a:lnTo>
                    <a:pt x="1314641" y="317980"/>
                  </a:lnTo>
                  <a:lnTo>
                    <a:pt x="1314742" y="493294"/>
                  </a:lnTo>
                  <a:lnTo>
                    <a:pt x="1314750" y="462508"/>
                  </a:lnTo>
                  <a:lnTo>
                    <a:pt x="1315069" y="656549"/>
                  </a:lnTo>
                  <a:lnTo>
                    <a:pt x="1315324" y="425872"/>
                  </a:lnTo>
                  <a:lnTo>
                    <a:pt x="1315456" y="475327"/>
                  </a:lnTo>
                  <a:lnTo>
                    <a:pt x="1315464" y="457676"/>
                  </a:lnTo>
                  <a:lnTo>
                    <a:pt x="1315572" y="320750"/>
                  </a:lnTo>
                  <a:lnTo>
                    <a:pt x="1315935" y="616882"/>
                  </a:lnTo>
                  <a:lnTo>
                    <a:pt x="1316182" y="497954"/>
                  </a:lnTo>
                  <a:lnTo>
                    <a:pt x="1316190" y="479017"/>
                  </a:lnTo>
                  <a:lnTo>
                    <a:pt x="1316498" y="311540"/>
                  </a:lnTo>
                  <a:lnTo>
                    <a:pt x="1316790" y="732931"/>
                  </a:lnTo>
                  <a:lnTo>
                    <a:pt x="1316898" y="484975"/>
                  </a:lnTo>
                  <a:lnTo>
                    <a:pt x="1316905" y="555820"/>
                  </a:lnTo>
                  <a:lnTo>
                    <a:pt x="1316921" y="643045"/>
                  </a:lnTo>
                  <a:lnTo>
                    <a:pt x="1317419" y="296804"/>
                  </a:lnTo>
                  <a:lnTo>
                    <a:pt x="1317618" y="490138"/>
                  </a:lnTo>
                  <a:lnTo>
                    <a:pt x="1317625" y="472105"/>
                  </a:lnTo>
                  <a:lnTo>
                    <a:pt x="1318266" y="644465"/>
                  </a:lnTo>
                  <a:lnTo>
                    <a:pt x="1318335" y="300582"/>
                  </a:lnTo>
                  <a:lnTo>
                    <a:pt x="1318343" y="491680"/>
                  </a:lnTo>
                  <a:lnTo>
                    <a:pt x="1318350" y="519903"/>
                  </a:lnTo>
                  <a:lnTo>
                    <a:pt x="1318692" y="728078"/>
                  </a:lnTo>
                  <a:lnTo>
                    <a:pt x="1319026" y="429558"/>
                  </a:lnTo>
                  <a:lnTo>
                    <a:pt x="1319064" y="462519"/>
                  </a:lnTo>
                  <a:lnTo>
                    <a:pt x="1319072" y="484297"/>
                  </a:lnTo>
                  <a:lnTo>
                    <a:pt x="1319246" y="308379"/>
                  </a:lnTo>
                  <a:lnTo>
                    <a:pt x="1319662" y="683460"/>
                  </a:lnTo>
                  <a:lnTo>
                    <a:pt x="1319783" y="467106"/>
                  </a:lnTo>
                  <a:lnTo>
                    <a:pt x="1319790" y="575484"/>
                  </a:lnTo>
                  <a:lnTo>
                    <a:pt x="1320152" y="313394"/>
                  </a:lnTo>
                  <a:lnTo>
                    <a:pt x="1320431" y="649467"/>
                  </a:lnTo>
                  <a:lnTo>
                    <a:pt x="1320499" y="535425"/>
                  </a:lnTo>
                  <a:lnTo>
                    <a:pt x="1320506" y="459857"/>
                  </a:lnTo>
                  <a:lnTo>
                    <a:pt x="1320746" y="732615"/>
                  </a:lnTo>
                  <a:lnTo>
                    <a:pt x="1321054" y="302538"/>
                  </a:lnTo>
                  <a:lnTo>
                    <a:pt x="1321219" y="529447"/>
                  </a:lnTo>
                  <a:lnTo>
                    <a:pt x="1321226" y="573607"/>
                  </a:lnTo>
                  <a:lnTo>
                    <a:pt x="1321465" y="678585"/>
                  </a:lnTo>
                  <a:lnTo>
                    <a:pt x="1321742" y="422952"/>
                  </a:lnTo>
                  <a:lnTo>
                    <a:pt x="1321943" y="547331"/>
                  </a:lnTo>
                  <a:lnTo>
                    <a:pt x="1321951" y="305060"/>
                  </a:lnTo>
                  <a:lnTo>
                    <a:pt x="1322010" y="668838"/>
                  </a:lnTo>
                  <a:lnTo>
                    <a:pt x="1322665" y="506138"/>
                  </a:lnTo>
                  <a:lnTo>
                    <a:pt x="1322672" y="528333"/>
                  </a:lnTo>
                  <a:lnTo>
                    <a:pt x="1322828" y="650128"/>
                  </a:lnTo>
                  <a:lnTo>
                    <a:pt x="1322843" y="294028"/>
                  </a:lnTo>
                  <a:lnTo>
                    <a:pt x="1323383" y="549542"/>
                  </a:lnTo>
                  <a:lnTo>
                    <a:pt x="1323391" y="472058"/>
                  </a:lnTo>
                  <a:lnTo>
                    <a:pt x="1323642" y="740974"/>
                  </a:lnTo>
                  <a:lnTo>
                    <a:pt x="1323730" y="303662"/>
                  </a:lnTo>
                  <a:lnTo>
                    <a:pt x="1324106" y="479369"/>
                  </a:lnTo>
                  <a:lnTo>
                    <a:pt x="1324113" y="545381"/>
                  </a:lnTo>
                  <a:lnTo>
                    <a:pt x="1324613" y="295906"/>
                  </a:lnTo>
                  <a:lnTo>
                    <a:pt x="1324650" y="671363"/>
                  </a:lnTo>
                  <a:lnTo>
                    <a:pt x="1324826" y="452677"/>
                  </a:lnTo>
                  <a:lnTo>
                    <a:pt x="1324833" y="492474"/>
                  </a:lnTo>
                  <a:lnTo>
                    <a:pt x="1325141" y="641322"/>
                  </a:lnTo>
                  <a:lnTo>
                    <a:pt x="1325491" y="299708"/>
                  </a:lnTo>
                  <a:lnTo>
                    <a:pt x="1325543" y="486727"/>
                  </a:lnTo>
                  <a:lnTo>
                    <a:pt x="1325550" y="579871"/>
                  </a:lnTo>
                  <a:lnTo>
                    <a:pt x="1325564" y="424427"/>
                  </a:lnTo>
                  <a:lnTo>
                    <a:pt x="1325871" y="774730"/>
                  </a:lnTo>
                  <a:lnTo>
                    <a:pt x="1326264" y="447881"/>
                  </a:lnTo>
                  <a:lnTo>
                    <a:pt x="1326271" y="674253"/>
                  </a:lnTo>
                  <a:lnTo>
                    <a:pt x="1326365" y="303695"/>
                  </a:lnTo>
                  <a:lnTo>
                    <a:pt x="1326982" y="420961"/>
                  </a:lnTo>
                  <a:lnTo>
                    <a:pt x="1326989" y="427465"/>
                  </a:lnTo>
                  <a:lnTo>
                    <a:pt x="1327235" y="300660"/>
                  </a:lnTo>
                  <a:lnTo>
                    <a:pt x="1327459" y="694189"/>
                  </a:lnTo>
                  <a:lnTo>
                    <a:pt x="1327704" y="474733"/>
                  </a:lnTo>
                  <a:lnTo>
                    <a:pt x="1327711" y="506991"/>
                  </a:lnTo>
                  <a:lnTo>
                    <a:pt x="1327862" y="800574"/>
                  </a:lnTo>
                  <a:lnTo>
                    <a:pt x="1328100" y="309265"/>
                  </a:lnTo>
                  <a:lnTo>
                    <a:pt x="1328423" y="558605"/>
                  </a:lnTo>
                  <a:lnTo>
                    <a:pt x="1328430" y="510161"/>
                  </a:lnTo>
                  <a:lnTo>
                    <a:pt x="1328896" y="823357"/>
                  </a:lnTo>
                  <a:lnTo>
                    <a:pt x="1328960" y="309654"/>
                  </a:lnTo>
                  <a:lnTo>
                    <a:pt x="1329146" y="496583"/>
                  </a:lnTo>
                  <a:lnTo>
                    <a:pt x="1329153" y="467828"/>
                  </a:lnTo>
                  <a:lnTo>
                    <a:pt x="1329653" y="675160"/>
                  </a:lnTo>
                  <a:lnTo>
                    <a:pt x="1329817" y="313059"/>
                  </a:lnTo>
                  <a:lnTo>
                    <a:pt x="1329866" y="655881"/>
                  </a:lnTo>
                  <a:lnTo>
                    <a:pt x="1329874" y="515920"/>
                  </a:lnTo>
                  <a:lnTo>
                    <a:pt x="1329952" y="730520"/>
                  </a:lnTo>
                  <a:lnTo>
                    <a:pt x="1329980" y="434113"/>
                  </a:lnTo>
                  <a:lnTo>
                    <a:pt x="1330584" y="488470"/>
                  </a:lnTo>
                  <a:lnTo>
                    <a:pt x="1330591" y="492700"/>
                  </a:lnTo>
                  <a:lnTo>
                    <a:pt x="1330669" y="330277"/>
                  </a:lnTo>
                  <a:lnTo>
                    <a:pt x="1331305" y="727845"/>
                  </a:lnTo>
                  <a:lnTo>
                    <a:pt x="1331312" y="477312"/>
                  </a:lnTo>
                  <a:lnTo>
                    <a:pt x="1331516" y="333223"/>
                  </a:lnTo>
                  <a:lnTo>
                    <a:pt x="1331742" y="822244"/>
                  </a:lnTo>
                  <a:lnTo>
                    <a:pt x="1332030" y="515947"/>
                  </a:lnTo>
                  <a:lnTo>
                    <a:pt x="1332037" y="503000"/>
                  </a:lnTo>
                  <a:lnTo>
                    <a:pt x="1332135" y="687659"/>
                  </a:lnTo>
                  <a:lnTo>
                    <a:pt x="1332360" y="336314"/>
                  </a:lnTo>
                  <a:lnTo>
                    <a:pt x="1332745" y="455406"/>
                  </a:lnTo>
                  <a:lnTo>
                    <a:pt x="1332752" y="605015"/>
                  </a:lnTo>
                  <a:lnTo>
                    <a:pt x="1333165" y="636830"/>
                  </a:lnTo>
                  <a:lnTo>
                    <a:pt x="1333200" y="340689"/>
                  </a:lnTo>
                  <a:lnTo>
                    <a:pt x="1333465" y="477727"/>
                  </a:lnTo>
                  <a:lnTo>
                    <a:pt x="1333471" y="498080"/>
                  </a:lnTo>
                  <a:lnTo>
                    <a:pt x="1334028" y="663935"/>
                  </a:lnTo>
                  <a:lnTo>
                    <a:pt x="1334035" y="364068"/>
                  </a:lnTo>
                  <a:lnTo>
                    <a:pt x="1334188" y="547210"/>
                  </a:lnTo>
                  <a:lnTo>
                    <a:pt x="1334195" y="545109"/>
                  </a:lnTo>
                  <a:lnTo>
                    <a:pt x="1334333" y="749091"/>
                  </a:lnTo>
                  <a:lnTo>
                    <a:pt x="1334866" y="357447"/>
                  </a:lnTo>
                  <a:lnTo>
                    <a:pt x="1334908" y="580148"/>
                  </a:lnTo>
                  <a:lnTo>
                    <a:pt x="1334915" y="523814"/>
                  </a:lnTo>
                  <a:lnTo>
                    <a:pt x="1335004" y="715656"/>
                  </a:lnTo>
                  <a:lnTo>
                    <a:pt x="1335363" y="437695"/>
                  </a:lnTo>
                  <a:lnTo>
                    <a:pt x="1335632" y="560612"/>
                  </a:lnTo>
                  <a:lnTo>
                    <a:pt x="1335639" y="574365"/>
                  </a:lnTo>
                  <a:lnTo>
                    <a:pt x="1335693" y="332165"/>
                  </a:lnTo>
                  <a:lnTo>
                    <a:pt x="1335707" y="665984"/>
                  </a:lnTo>
                  <a:lnTo>
                    <a:pt x="1336346" y="550880"/>
                  </a:lnTo>
                  <a:lnTo>
                    <a:pt x="1336353" y="499169"/>
                  </a:lnTo>
                  <a:lnTo>
                    <a:pt x="1336517" y="299614"/>
                  </a:lnTo>
                  <a:lnTo>
                    <a:pt x="1336647" y="728395"/>
                  </a:lnTo>
                  <a:lnTo>
                    <a:pt x="1337070" y="607545"/>
                  </a:lnTo>
                  <a:lnTo>
                    <a:pt x="1337077" y="488770"/>
                  </a:lnTo>
                  <a:lnTo>
                    <a:pt x="1337336" y="271630"/>
                  </a:lnTo>
                  <a:lnTo>
                    <a:pt x="1337343" y="661300"/>
                  </a:lnTo>
                  <a:lnTo>
                    <a:pt x="1337792" y="512622"/>
                  </a:lnTo>
                  <a:lnTo>
                    <a:pt x="1337799" y="445755"/>
                  </a:lnTo>
                  <a:lnTo>
                    <a:pt x="1337887" y="687849"/>
                  </a:lnTo>
                  <a:lnTo>
                    <a:pt x="1338477" y="429935"/>
                  </a:lnTo>
                  <a:lnTo>
                    <a:pt x="1338510" y="469199"/>
                  </a:lnTo>
                  <a:lnTo>
                    <a:pt x="1338517" y="453684"/>
                  </a:lnTo>
                  <a:lnTo>
                    <a:pt x="1338653" y="698459"/>
                  </a:lnTo>
                  <a:lnTo>
                    <a:pt x="1338963" y="276369"/>
                  </a:lnTo>
                  <a:lnTo>
                    <a:pt x="1339233" y="463744"/>
                  </a:lnTo>
                  <a:lnTo>
                    <a:pt x="1339240" y="628799"/>
                  </a:lnTo>
                  <a:lnTo>
                    <a:pt x="1339757" y="712634"/>
                  </a:lnTo>
                  <a:lnTo>
                    <a:pt x="1339771" y="315688"/>
                  </a:lnTo>
                  <a:lnTo>
                    <a:pt x="1339952" y="581104"/>
                  </a:lnTo>
                  <a:lnTo>
                    <a:pt x="1339959" y="552422"/>
                  </a:lnTo>
                  <a:lnTo>
                    <a:pt x="1340053" y="751075"/>
                  </a:lnTo>
                  <a:lnTo>
                    <a:pt x="1340575" y="374521"/>
                  </a:lnTo>
                  <a:lnTo>
                    <a:pt x="1340668" y="572458"/>
                  </a:lnTo>
                  <a:lnTo>
                    <a:pt x="1340675" y="554153"/>
                  </a:lnTo>
                  <a:lnTo>
                    <a:pt x="1341322" y="762523"/>
                  </a:lnTo>
                  <a:lnTo>
                    <a:pt x="1341375" y="400562"/>
                  </a:lnTo>
                  <a:lnTo>
                    <a:pt x="1341388" y="581360"/>
                  </a:lnTo>
                  <a:lnTo>
                    <a:pt x="1341395" y="458411"/>
                  </a:lnTo>
                  <a:lnTo>
                    <a:pt x="1341535" y="455258"/>
                  </a:lnTo>
                  <a:lnTo>
                    <a:pt x="1341574" y="667796"/>
                  </a:lnTo>
                  <a:lnTo>
                    <a:pt x="1342112" y="542631"/>
                  </a:lnTo>
                  <a:lnTo>
                    <a:pt x="1342119" y="532192"/>
                  </a:lnTo>
                  <a:lnTo>
                    <a:pt x="1342171" y="369401"/>
                  </a:lnTo>
                  <a:lnTo>
                    <a:pt x="1342568" y="710429"/>
                  </a:lnTo>
                  <a:lnTo>
                    <a:pt x="1342832" y="532872"/>
                  </a:lnTo>
                  <a:lnTo>
                    <a:pt x="1342839" y="513157"/>
                  </a:lnTo>
                  <a:lnTo>
                    <a:pt x="1342964" y="334390"/>
                  </a:lnTo>
                  <a:lnTo>
                    <a:pt x="1343254" y="677905"/>
                  </a:lnTo>
                  <a:lnTo>
                    <a:pt x="1343550" y="473658"/>
                  </a:lnTo>
                  <a:lnTo>
                    <a:pt x="1343556" y="527165"/>
                  </a:lnTo>
                  <a:lnTo>
                    <a:pt x="1343753" y="338470"/>
                  </a:lnTo>
                  <a:lnTo>
                    <a:pt x="1344048" y="719488"/>
                  </a:lnTo>
                  <a:lnTo>
                    <a:pt x="1344271" y="505558"/>
                  </a:lnTo>
                  <a:lnTo>
                    <a:pt x="1344277" y="506445"/>
                  </a:lnTo>
                  <a:lnTo>
                    <a:pt x="1344434" y="794279"/>
                  </a:lnTo>
                  <a:lnTo>
                    <a:pt x="1344539" y="327187"/>
                  </a:lnTo>
                  <a:lnTo>
                    <a:pt x="1344995" y="514935"/>
                  </a:lnTo>
                  <a:lnTo>
                    <a:pt x="1345002" y="637406"/>
                  </a:lnTo>
                  <a:lnTo>
                    <a:pt x="1345321" y="312612"/>
                  </a:lnTo>
                  <a:lnTo>
                    <a:pt x="1345379" y="728364"/>
                  </a:lnTo>
                  <a:lnTo>
                    <a:pt x="1345710" y="632401"/>
                  </a:lnTo>
                  <a:lnTo>
                    <a:pt x="1345717" y="486892"/>
                  </a:lnTo>
                  <a:lnTo>
                    <a:pt x="1346060" y="730894"/>
                  </a:lnTo>
                  <a:lnTo>
                    <a:pt x="1346099" y="322893"/>
                  </a:lnTo>
                  <a:lnTo>
                    <a:pt x="1346435" y="489814"/>
                  </a:lnTo>
                  <a:lnTo>
                    <a:pt x="1346441" y="526163"/>
                  </a:lnTo>
                  <a:lnTo>
                    <a:pt x="1346803" y="782405"/>
                  </a:lnTo>
                  <a:lnTo>
                    <a:pt x="1346874" y="308745"/>
                  </a:lnTo>
                  <a:lnTo>
                    <a:pt x="1347157" y="562526"/>
                  </a:lnTo>
                  <a:lnTo>
                    <a:pt x="1347163" y="586123"/>
                  </a:lnTo>
                  <a:lnTo>
                    <a:pt x="1347562" y="736436"/>
                  </a:lnTo>
                  <a:lnTo>
                    <a:pt x="1347645" y="309396"/>
                  </a:lnTo>
                  <a:lnTo>
                    <a:pt x="1347876" y="503532"/>
                  </a:lnTo>
                  <a:lnTo>
                    <a:pt x="1347882" y="518731"/>
                  </a:lnTo>
                  <a:lnTo>
                    <a:pt x="1348413" y="315878"/>
                  </a:lnTo>
                  <a:lnTo>
                    <a:pt x="1348444" y="826056"/>
                  </a:lnTo>
                  <a:lnTo>
                    <a:pt x="1348591" y="496232"/>
                  </a:lnTo>
                  <a:lnTo>
                    <a:pt x="1348598" y="479219"/>
                  </a:lnTo>
                  <a:lnTo>
                    <a:pt x="1348764" y="745223"/>
                  </a:lnTo>
                  <a:lnTo>
                    <a:pt x="1349177" y="313618"/>
                  </a:lnTo>
                  <a:lnTo>
                    <a:pt x="1349317" y="491605"/>
                  </a:lnTo>
                  <a:lnTo>
                    <a:pt x="1349323" y="650962"/>
                  </a:lnTo>
                  <a:lnTo>
                    <a:pt x="1349900" y="677824"/>
                  </a:lnTo>
                  <a:lnTo>
                    <a:pt x="1349938" y="322540"/>
                  </a:lnTo>
                  <a:lnTo>
                    <a:pt x="1350033" y="576286"/>
                  </a:lnTo>
                  <a:lnTo>
                    <a:pt x="1350039" y="491757"/>
                  </a:lnTo>
                  <a:lnTo>
                    <a:pt x="1350576" y="715834"/>
                  </a:lnTo>
                  <a:lnTo>
                    <a:pt x="1350696" y="319967"/>
                  </a:lnTo>
                  <a:lnTo>
                    <a:pt x="1350752" y="480163"/>
                  </a:lnTo>
                  <a:lnTo>
                    <a:pt x="1350759" y="512022"/>
                  </a:lnTo>
                  <a:lnTo>
                    <a:pt x="1351412" y="684493"/>
                  </a:lnTo>
                  <a:lnTo>
                    <a:pt x="1351450" y="323591"/>
                  </a:lnTo>
                  <a:lnTo>
                    <a:pt x="1351475" y="481001"/>
                  </a:lnTo>
                  <a:lnTo>
                    <a:pt x="1351481" y="494256"/>
                  </a:lnTo>
                  <a:lnTo>
                    <a:pt x="1351588" y="701083"/>
                  </a:lnTo>
                  <a:lnTo>
                    <a:pt x="1351932" y="464339"/>
                  </a:lnTo>
                  <a:lnTo>
                    <a:pt x="1352194" y="571335"/>
                  </a:lnTo>
                  <a:lnTo>
                    <a:pt x="1352201" y="328515"/>
                  </a:lnTo>
                  <a:lnTo>
                    <a:pt x="1352631" y="722370"/>
                  </a:lnTo>
                  <a:lnTo>
                    <a:pt x="1352917" y="527442"/>
                  </a:lnTo>
                  <a:lnTo>
                    <a:pt x="1352923" y="489606"/>
                  </a:lnTo>
                  <a:lnTo>
                    <a:pt x="1352948" y="328340"/>
                  </a:lnTo>
                  <a:lnTo>
                    <a:pt x="1353389" y="668418"/>
                  </a:lnTo>
                  <a:lnTo>
                    <a:pt x="1353637" y="601168"/>
                  </a:lnTo>
                  <a:lnTo>
                    <a:pt x="1353643" y="517353"/>
                  </a:lnTo>
                  <a:lnTo>
                    <a:pt x="1353693" y="358096"/>
                  </a:lnTo>
                  <a:lnTo>
                    <a:pt x="1354317" y="688838"/>
                  </a:lnTo>
                  <a:lnTo>
                    <a:pt x="1354360" y="608440"/>
                  </a:lnTo>
                  <a:lnTo>
                    <a:pt x="1354366" y="518759"/>
                  </a:lnTo>
                  <a:lnTo>
                    <a:pt x="1354434" y="366511"/>
                  </a:lnTo>
                  <a:lnTo>
                    <a:pt x="1354926" y="809176"/>
                  </a:lnTo>
                  <a:lnTo>
                    <a:pt x="1355080" y="567115"/>
                  </a:lnTo>
                  <a:lnTo>
                    <a:pt x="1355086" y="498373"/>
                  </a:lnTo>
                  <a:lnTo>
                    <a:pt x="1355172" y="401896"/>
                  </a:lnTo>
                  <a:lnTo>
                    <a:pt x="1355558" y="720843"/>
                  </a:lnTo>
                  <a:lnTo>
                    <a:pt x="1355797" y="528438"/>
                  </a:lnTo>
                  <a:lnTo>
                    <a:pt x="1355803" y="501098"/>
                  </a:lnTo>
                  <a:lnTo>
                    <a:pt x="1355907" y="388919"/>
                  </a:lnTo>
                  <a:lnTo>
                    <a:pt x="1356188" y="650652"/>
                  </a:lnTo>
                  <a:lnTo>
                    <a:pt x="1356517" y="474626"/>
                  </a:lnTo>
                  <a:lnTo>
                    <a:pt x="1356523" y="615114"/>
                  </a:lnTo>
                  <a:lnTo>
                    <a:pt x="1356638" y="376401"/>
                  </a:lnTo>
                  <a:lnTo>
                    <a:pt x="1356772" y="742664"/>
                  </a:lnTo>
                  <a:lnTo>
                    <a:pt x="1357239" y="487280"/>
                  </a:lnTo>
                  <a:lnTo>
                    <a:pt x="1357246" y="543937"/>
                  </a:lnTo>
                  <a:lnTo>
                    <a:pt x="1357367" y="353792"/>
                  </a:lnTo>
                  <a:lnTo>
                    <a:pt x="1357615" y="753787"/>
                  </a:lnTo>
                  <a:lnTo>
                    <a:pt x="1357959" y="594430"/>
                  </a:lnTo>
                  <a:lnTo>
                    <a:pt x="1357965" y="551299"/>
                  </a:lnTo>
                  <a:lnTo>
                    <a:pt x="1358092" y="357480"/>
                  </a:lnTo>
                  <a:lnTo>
                    <a:pt x="1358478" y="801439"/>
                  </a:lnTo>
                  <a:lnTo>
                    <a:pt x="1358676" y="536351"/>
                  </a:lnTo>
                  <a:lnTo>
                    <a:pt x="1358682" y="504788"/>
                  </a:lnTo>
                  <a:lnTo>
                    <a:pt x="1358815" y="349441"/>
                  </a:lnTo>
                  <a:lnTo>
                    <a:pt x="1359354" y="684860"/>
                  </a:lnTo>
                  <a:lnTo>
                    <a:pt x="1359396" y="520639"/>
                  </a:lnTo>
                  <a:lnTo>
                    <a:pt x="1359402" y="563928"/>
                  </a:lnTo>
                  <a:lnTo>
                    <a:pt x="1359534" y="372239"/>
                  </a:lnTo>
                  <a:lnTo>
                    <a:pt x="1359683" y="676141"/>
                  </a:lnTo>
                  <a:lnTo>
                    <a:pt x="1360119" y="528569"/>
                  </a:lnTo>
                  <a:lnTo>
                    <a:pt x="1360125" y="534233"/>
                  </a:lnTo>
                  <a:lnTo>
                    <a:pt x="1360161" y="687266"/>
                  </a:lnTo>
                  <a:lnTo>
                    <a:pt x="1360250" y="370805"/>
                  </a:lnTo>
                  <a:lnTo>
                    <a:pt x="1360839" y="533657"/>
                  </a:lnTo>
                  <a:lnTo>
                    <a:pt x="1360845" y="521571"/>
                  </a:lnTo>
                  <a:lnTo>
                    <a:pt x="1360922" y="814272"/>
                  </a:lnTo>
                  <a:lnTo>
                    <a:pt x="1360963" y="367102"/>
                  </a:lnTo>
                  <a:lnTo>
                    <a:pt x="1361562" y="693204"/>
                  </a:lnTo>
                  <a:lnTo>
                    <a:pt x="1361567" y="564792"/>
                  </a:lnTo>
                  <a:lnTo>
                    <a:pt x="1361674" y="367478"/>
                  </a:lnTo>
                  <a:lnTo>
                    <a:pt x="1362228" y="652605"/>
                  </a:lnTo>
                  <a:lnTo>
                    <a:pt x="1362281" y="556227"/>
                  </a:lnTo>
                  <a:lnTo>
                    <a:pt x="1362287" y="536995"/>
                  </a:lnTo>
                  <a:lnTo>
                    <a:pt x="1362381" y="377218"/>
                  </a:lnTo>
                  <a:lnTo>
                    <a:pt x="1362540" y="755274"/>
                  </a:lnTo>
                  <a:lnTo>
                    <a:pt x="1363004" y="499140"/>
                  </a:lnTo>
                  <a:lnTo>
                    <a:pt x="1363009" y="604028"/>
                  </a:lnTo>
                  <a:lnTo>
                    <a:pt x="1363086" y="362656"/>
                  </a:lnTo>
                  <a:lnTo>
                    <a:pt x="1363302" y="717253"/>
                  </a:lnTo>
                  <a:lnTo>
                    <a:pt x="1363723" y="488535"/>
                  </a:lnTo>
                  <a:lnTo>
                    <a:pt x="1363729" y="605040"/>
                  </a:lnTo>
                  <a:lnTo>
                    <a:pt x="1363787" y="370935"/>
                  </a:lnTo>
                  <a:lnTo>
                    <a:pt x="1363793" y="756879"/>
                  </a:lnTo>
                  <a:lnTo>
                    <a:pt x="1364439" y="538980"/>
                  </a:lnTo>
                  <a:lnTo>
                    <a:pt x="1364445" y="623947"/>
                  </a:lnTo>
                  <a:lnTo>
                    <a:pt x="1364486" y="368966"/>
                  </a:lnTo>
                  <a:lnTo>
                    <a:pt x="1365060" y="691992"/>
                  </a:lnTo>
                  <a:lnTo>
                    <a:pt x="1365165" y="545623"/>
                  </a:lnTo>
                  <a:lnTo>
                    <a:pt x="1365170" y="574568"/>
                  </a:lnTo>
                  <a:lnTo>
                    <a:pt x="1365182" y="362640"/>
                  </a:lnTo>
                  <a:lnTo>
                    <a:pt x="1365454" y="865104"/>
                  </a:lnTo>
                  <a:lnTo>
                    <a:pt x="1365881" y="603162"/>
                  </a:lnTo>
                  <a:lnTo>
                    <a:pt x="1365886" y="575139"/>
                  </a:lnTo>
                  <a:lnTo>
                    <a:pt x="1366105" y="747961"/>
                  </a:lnTo>
                  <a:lnTo>
                    <a:pt x="1366565" y="361178"/>
                  </a:lnTo>
                  <a:lnTo>
                    <a:pt x="1366605" y="594568"/>
                  </a:lnTo>
                  <a:lnTo>
                    <a:pt x="1366611" y="550633"/>
                  </a:lnTo>
                  <a:lnTo>
                    <a:pt x="1367098" y="752914"/>
                  </a:lnTo>
                  <a:lnTo>
                    <a:pt x="1367252" y="358780"/>
                  </a:lnTo>
                  <a:lnTo>
                    <a:pt x="1367321" y="515331"/>
                  </a:lnTo>
                  <a:lnTo>
                    <a:pt x="1367327" y="495162"/>
                  </a:lnTo>
                  <a:lnTo>
                    <a:pt x="1367481" y="732296"/>
                  </a:lnTo>
                  <a:lnTo>
                    <a:pt x="1367937" y="352125"/>
                  </a:lnTo>
                  <a:lnTo>
                    <a:pt x="1368045" y="633641"/>
                  </a:lnTo>
                  <a:lnTo>
                    <a:pt x="1368051" y="552125"/>
                  </a:lnTo>
                  <a:lnTo>
                    <a:pt x="1368438" y="764863"/>
                  </a:lnTo>
                  <a:lnTo>
                    <a:pt x="1368619" y="359693"/>
                  </a:lnTo>
                  <a:lnTo>
                    <a:pt x="1368761" y="582714"/>
                  </a:lnTo>
                  <a:lnTo>
                    <a:pt x="1368767" y="521033"/>
                  </a:lnTo>
                  <a:lnTo>
                    <a:pt x="1369248" y="790202"/>
                  </a:lnTo>
                  <a:lnTo>
                    <a:pt x="1369298" y="351588"/>
                  </a:lnTo>
                  <a:lnTo>
                    <a:pt x="1369485" y="599796"/>
                  </a:lnTo>
                  <a:lnTo>
                    <a:pt x="1369490" y="547984"/>
                  </a:lnTo>
                  <a:lnTo>
                    <a:pt x="1369975" y="342568"/>
                  </a:lnTo>
                  <a:lnTo>
                    <a:pt x="1370088" y="719551"/>
                  </a:lnTo>
                  <a:lnTo>
                    <a:pt x="1370206" y="528011"/>
                  </a:lnTo>
                  <a:lnTo>
                    <a:pt x="1370211" y="533703"/>
                  </a:lnTo>
                  <a:lnTo>
                    <a:pt x="1370576" y="811473"/>
                  </a:lnTo>
                  <a:lnTo>
                    <a:pt x="1370649" y="340004"/>
                  </a:lnTo>
                  <a:lnTo>
                    <a:pt x="1370923" y="497430"/>
                  </a:lnTo>
                  <a:lnTo>
                    <a:pt x="1370929" y="482083"/>
                  </a:lnTo>
                  <a:lnTo>
                    <a:pt x="1371264" y="766374"/>
                  </a:lnTo>
                  <a:lnTo>
                    <a:pt x="1371320" y="338595"/>
                  </a:lnTo>
                  <a:lnTo>
                    <a:pt x="1371644" y="485850"/>
                  </a:lnTo>
                  <a:lnTo>
                    <a:pt x="1371649" y="564913"/>
                  </a:lnTo>
                  <a:lnTo>
                    <a:pt x="1371989" y="331983"/>
                  </a:lnTo>
                  <a:lnTo>
                    <a:pt x="1372317" y="745652"/>
                  </a:lnTo>
                  <a:lnTo>
                    <a:pt x="1372367" y="568702"/>
                  </a:lnTo>
                  <a:lnTo>
                    <a:pt x="1372372" y="541980"/>
                  </a:lnTo>
                  <a:lnTo>
                    <a:pt x="1372483" y="804273"/>
                  </a:lnTo>
                  <a:lnTo>
                    <a:pt x="1372655" y="323685"/>
                  </a:lnTo>
                  <a:lnTo>
                    <a:pt x="1373086" y="576332"/>
                  </a:lnTo>
                  <a:lnTo>
                    <a:pt x="1373092" y="499572"/>
                  </a:lnTo>
                  <a:lnTo>
                    <a:pt x="1373318" y="330628"/>
                  </a:lnTo>
                  <a:lnTo>
                    <a:pt x="1373346" y="734338"/>
                  </a:lnTo>
                  <a:lnTo>
                    <a:pt x="1373803" y="530044"/>
                  </a:lnTo>
                  <a:lnTo>
                    <a:pt x="1373809" y="619553"/>
                  </a:lnTo>
                  <a:lnTo>
                    <a:pt x="1373941" y="788007"/>
                  </a:lnTo>
                  <a:lnTo>
                    <a:pt x="1373979" y="322110"/>
                  </a:lnTo>
                  <a:lnTo>
                    <a:pt x="1374528" y="656583"/>
                  </a:lnTo>
                  <a:lnTo>
                    <a:pt x="1374533" y="641319"/>
                  </a:lnTo>
                  <a:lnTo>
                    <a:pt x="1374583" y="770354"/>
                  </a:lnTo>
                  <a:lnTo>
                    <a:pt x="1374637" y="330553"/>
                  </a:lnTo>
                  <a:lnTo>
                    <a:pt x="1375244" y="608544"/>
                  </a:lnTo>
                  <a:lnTo>
                    <a:pt x="1375250" y="478270"/>
                  </a:lnTo>
                  <a:lnTo>
                    <a:pt x="1375293" y="323828"/>
                  </a:lnTo>
                  <a:lnTo>
                    <a:pt x="1375511" y="746636"/>
                  </a:lnTo>
                  <a:lnTo>
                    <a:pt x="1375968" y="524379"/>
                  </a:lnTo>
                  <a:lnTo>
                    <a:pt x="1375974" y="557099"/>
                  </a:lnTo>
                  <a:lnTo>
                    <a:pt x="1376153" y="699514"/>
                  </a:lnTo>
                  <a:lnTo>
                    <a:pt x="1376597" y="329440"/>
                  </a:lnTo>
                  <a:lnTo>
                    <a:pt x="1376689" y="599786"/>
                  </a:lnTo>
                  <a:lnTo>
                    <a:pt x="1376695" y="503322"/>
                  </a:lnTo>
                  <a:lnTo>
                    <a:pt x="1377246" y="321110"/>
                  </a:lnTo>
                  <a:lnTo>
                    <a:pt x="1377267" y="761448"/>
                  </a:lnTo>
                  <a:lnTo>
                    <a:pt x="1377407" y="638390"/>
                  </a:lnTo>
                  <a:lnTo>
                    <a:pt x="1377413" y="537524"/>
                  </a:lnTo>
                  <a:lnTo>
                    <a:pt x="1377677" y="766296"/>
                  </a:lnTo>
                  <a:lnTo>
                    <a:pt x="1377891" y="321073"/>
                  </a:lnTo>
                  <a:lnTo>
                    <a:pt x="1378128" y="676883"/>
                  </a:lnTo>
                  <a:lnTo>
                    <a:pt x="1378133" y="542985"/>
                  </a:lnTo>
                  <a:lnTo>
                    <a:pt x="1378407" y="715882"/>
                  </a:lnTo>
                  <a:lnTo>
                    <a:pt x="1378535" y="334276"/>
                  </a:lnTo>
                  <a:lnTo>
                    <a:pt x="1378850" y="580540"/>
                  </a:lnTo>
                  <a:lnTo>
                    <a:pt x="1378856" y="522755"/>
                  </a:lnTo>
                  <a:lnTo>
                    <a:pt x="1379176" y="320562"/>
                  </a:lnTo>
                  <a:lnTo>
                    <a:pt x="1379299" y="749311"/>
                  </a:lnTo>
                  <a:lnTo>
                    <a:pt x="1379570" y="641810"/>
                  </a:lnTo>
                  <a:lnTo>
                    <a:pt x="1379575" y="601928"/>
                  </a:lnTo>
                  <a:lnTo>
                    <a:pt x="1379772" y="751989"/>
                  </a:lnTo>
                  <a:lnTo>
                    <a:pt x="1379815" y="323859"/>
                  </a:lnTo>
                  <a:lnTo>
                    <a:pt x="1380287" y="529287"/>
                  </a:lnTo>
                  <a:lnTo>
                    <a:pt x="1380292" y="527937"/>
                  </a:lnTo>
                  <a:lnTo>
                    <a:pt x="1380451" y="318963"/>
                  </a:lnTo>
                  <a:lnTo>
                    <a:pt x="1380536" y="817213"/>
                  </a:lnTo>
                  <a:lnTo>
                    <a:pt x="1381011" y="568596"/>
                  </a:lnTo>
                  <a:lnTo>
                    <a:pt x="1381016" y="548041"/>
                  </a:lnTo>
                  <a:lnTo>
                    <a:pt x="1381301" y="776080"/>
                  </a:lnTo>
                  <a:lnTo>
                    <a:pt x="1381716" y="319993"/>
                  </a:lnTo>
                  <a:lnTo>
                    <a:pt x="1381727" y="531911"/>
                  </a:lnTo>
                  <a:lnTo>
                    <a:pt x="1381732" y="496159"/>
                  </a:lnTo>
                  <a:lnTo>
                    <a:pt x="1382026" y="751989"/>
                  </a:lnTo>
                  <a:lnTo>
                    <a:pt x="1382346" y="321609"/>
                  </a:lnTo>
                  <a:lnTo>
                    <a:pt x="1382450" y="554283"/>
                  </a:lnTo>
                  <a:lnTo>
                    <a:pt x="1382456" y="510497"/>
                  </a:lnTo>
                  <a:lnTo>
                    <a:pt x="1382973" y="316167"/>
                  </a:lnTo>
                  <a:lnTo>
                    <a:pt x="1383066" y="688416"/>
                  </a:lnTo>
                  <a:lnTo>
                    <a:pt x="1383171" y="576262"/>
                  </a:lnTo>
                  <a:lnTo>
                    <a:pt x="1383176" y="615056"/>
                  </a:lnTo>
                  <a:lnTo>
                    <a:pt x="1383238" y="735940"/>
                  </a:lnTo>
                  <a:lnTo>
                    <a:pt x="1383597" y="313313"/>
                  </a:lnTo>
                  <a:lnTo>
                    <a:pt x="1383888" y="596830"/>
                  </a:lnTo>
                  <a:lnTo>
                    <a:pt x="1383893" y="585377"/>
                  </a:lnTo>
                  <a:lnTo>
                    <a:pt x="1384220" y="313633"/>
                  </a:lnTo>
                  <a:lnTo>
                    <a:pt x="1384432" y="715168"/>
                  </a:lnTo>
                  <a:lnTo>
                    <a:pt x="1384613" y="605556"/>
                  </a:lnTo>
                  <a:lnTo>
                    <a:pt x="1384618" y="581053"/>
                  </a:lnTo>
                  <a:lnTo>
                    <a:pt x="1384685" y="799902"/>
                  </a:lnTo>
                  <a:lnTo>
                    <a:pt x="1384840" y="316109"/>
                  </a:lnTo>
                  <a:lnTo>
                    <a:pt x="1385329" y="500050"/>
                  </a:lnTo>
                  <a:lnTo>
                    <a:pt x="1385334" y="571781"/>
                  </a:lnTo>
                  <a:lnTo>
                    <a:pt x="1385457" y="318784"/>
                  </a:lnTo>
                  <a:lnTo>
                    <a:pt x="1385576" y="804301"/>
                  </a:lnTo>
                  <a:lnTo>
                    <a:pt x="1386053" y="541663"/>
                  </a:lnTo>
                  <a:lnTo>
                    <a:pt x="1386058" y="512009"/>
                  </a:lnTo>
                  <a:lnTo>
                    <a:pt x="1386222" y="753498"/>
                  </a:lnTo>
                  <a:lnTo>
                    <a:pt x="1386686" y="310583"/>
                  </a:lnTo>
                  <a:lnTo>
                    <a:pt x="1386773" y="554869"/>
                  </a:lnTo>
                  <a:lnTo>
                    <a:pt x="1386778" y="540190"/>
                  </a:lnTo>
                  <a:lnTo>
                    <a:pt x="1387013" y="786634"/>
                  </a:lnTo>
                  <a:lnTo>
                    <a:pt x="1387298" y="313193"/>
                  </a:lnTo>
                  <a:lnTo>
                    <a:pt x="1387491" y="524225"/>
                  </a:lnTo>
                  <a:lnTo>
                    <a:pt x="1387496" y="612814"/>
                  </a:lnTo>
                  <a:lnTo>
                    <a:pt x="1387907" y="319643"/>
                  </a:lnTo>
                  <a:lnTo>
                    <a:pt x="1387952" y="698129"/>
                  </a:lnTo>
                  <a:lnTo>
                    <a:pt x="1388210" y="633748"/>
                  </a:lnTo>
                  <a:lnTo>
                    <a:pt x="1388216" y="498376"/>
                  </a:lnTo>
                  <a:lnTo>
                    <a:pt x="1388322" y="768611"/>
                  </a:lnTo>
                  <a:lnTo>
                    <a:pt x="1388514" y="319205"/>
                  </a:lnTo>
                  <a:lnTo>
                    <a:pt x="1388932" y="537908"/>
                  </a:lnTo>
                  <a:lnTo>
                    <a:pt x="1388937" y="553310"/>
                  </a:lnTo>
                  <a:lnTo>
                    <a:pt x="1389118" y="323227"/>
                  </a:lnTo>
                  <a:lnTo>
                    <a:pt x="1389309" y="789610"/>
                  </a:lnTo>
                  <a:lnTo>
                    <a:pt x="1389651" y="586917"/>
                  </a:lnTo>
                  <a:lnTo>
                    <a:pt x="1389656" y="566749"/>
                  </a:lnTo>
                  <a:lnTo>
                    <a:pt x="1389721" y="325747"/>
                  </a:lnTo>
                  <a:lnTo>
                    <a:pt x="1389951" y="837735"/>
                  </a:lnTo>
                  <a:lnTo>
                    <a:pt x="1390371" y="510096"/>
                  </a:lnTo>
                  <a:lnTo>
                    <a:pt x="1390376" y="556762"/>
                  </a:lnTo>
                  <a:lnTo>
                    <a:pt x="1390581" y="713446"/>
                  </a:lnTo>
                  <a:lnTo>
                    <a:pt x="1390920" y="333745"/>
                  </a:lnTo>
                  <a:lnTo>
                    <a:pt x="1391094" y="551786"/>
                  </a:lnTo>
                  <a:lnTo>
                    <a:pt x="1391099" y="534026"/>
                  </a:lnTo>
                  <a:lnTo>
                    <a:pt x="1391516" y="331346"/>
                  </a:lnTo>
                  <a:lnTo>
                    <a:pt x="1391546" y="749774"/>
                  </a:lnTo>
                  <a:lnTo>
                    <a:pt x="1391813" y="558685"/>
                  </a:lnTo>
                  <a:lnTo>
                    <a:pt x="1391818" y="523269"/>
                  </a:lnTo>
                  <a:lnTo>
                    <a:pt x="1391972" y="832190"/>
                  </a:lnTo>
                  <a:lnTo>
                    <a:pt x="1392110" y="331459"/>
                  </a:lnTo>
                  <a:lnTo>
                    <a:pt x="1392535" y="563131"/>
                  </a:lnTo>
                  <a:lnTo>
                    <a:pt x="1392540" y="590192"/>
                  </a:lnTo>
                  <a:lnTo>
                    <a:pt x="1392702" y="331385"/>
                  </a:lnTo>
                  <a:lnTo>
                    <a:pt x="1392850" y="795822"/>
                  </a:lnTo>
                  <a:lnTo>
                    <a:pt x="1393253" y="580887"/>
                  </a:lnTo>
                  <a:lnTo>
                    <a:pt x="1393258" y="613418"/>
                  </a:lnTo>
                  <a:lnTo>
                    <a:pt x="1393562" y="779821"/>
                  </a:lnTo>
                  <a:lnTo>
                    <a:pt x="1393881" y="330165"/>
                  </a:lnTo>
                  <a:lnTo>
                    <a:pt x="1393973" y="615130"/>
                  </a:lnTo>
                  <a:lnTo>
                    <a:pt x="1393978" y="655369"/>
                  </a:lnTo>
                  <a:lnTo>
                    <a:pt x="1394408" y="712573"/>
                  </a:lnTo>
                  <a:lnTo>
                    <a:pt x="1394467" y="333198"/>
                  </a:lnTo>
                  <a:lnTo>
                    <a:pt x="1394696" y="532413"/>
                  </a:lnTo>
                  <a:lnTo>
                    <a:pt x="1394700" y="587792"/>
                  </a:lnTo>
                  <a:lnTo>
                    <a:pt x="1395051" y="337938"/>
                  </a:lnTo>
                  <a:lnTo>
                    <a:pt x="1395167" y="798819"/>
                  </a:lnTo>
                  <a:lnTo>
                    <a:pt x="1395415" y="574640"/>
                  </a:lnTo>
                  <a:lnTo>
                    <a:pt x="1395420" y="586916"/>
                  </a:lnTo>
                  <a:lnTo>
                    <a:pt x="1395633" y="341087"/>
                  </a:lnTo>
                  <a:lnTo>
                    <a:pt x="1395947" y="762130"/>
                  </a:lnTo>
                  <a:lnTo>
                    <a:pt x="1396135" y="601263"/>
                  </a:lnTo>
                  <a:lnTo>
                    <a:pt x="1396140" y="628708"/>
                  </a:lnTo>
                  <a:lnTo>
                    <a:pt x="1396776" y="785662"/>
                  </a:lnTo>
                  <a:lnTo>
                    <a:pt x="1396791" y="337478"/>
                  </a:lnTo>
                  <a:lnTo>
                    <a:pt x="1396858" y="583115"/>
                  </a:lnTo>
                  <a:lnTo>
                    <a:pt x="1396863" y="595088"/>
                  </a:lnTo>
                  <a:lnTo>
                    <a:pt x="1397367" y="337571"/>
                  </a:lnTo>
                  <a:lnTo>
                    <a:pt x="1397410" y="712773"/>
                  </a:lnTo>
                  <a:lnTo>
                    <a:pt x="1397578" y="486539"/>
                  </a:lnTo>
                  <a:lnTo>
                    <a:pt x="1397583" y="547193"/>
                  </a:lnTo>
                  <a:lnTo>
                    <a:pt x="1397587" y="738105"/>
                  </a:lnTo>
                  <a:lnTo>
                    <a:pt x="1397941" y="331652"/>
                  </a:lnTo>
                  <a:lnTo>
                    <a:pt x="1398294" y="562559"/>
                  </a:lnTo>
                  <a:lnTo>
                    <a:pt x="1398299" y="511134"/>
                  </a:lnTo>
                  <a:lnTo>
                    <a:pt x="1398514" y="332875"/>
                  </a:lnTo>
                  <a:lnTo>
                    <a:pt x="1398790" y="728571"/>
                  </a:lnTo>
                  <a:lnTo>
                    <a:pt x="1399018" y="549416"/>
                  </a:lnTo>
                  <a:lnTo>
                    <a:pt x="1399022" y="538326"/>
                  </a:lnTo>
                  <a:lnTo>
                    <a:pt x="1399084" y="325424"/>
                  </a:lnTo>
                  <a:lnTo>
                    <a:pt x="1399671" y="808274"/>
                  </a:lnTo>
                  <a:lnTo>
                    <a:pt x="1399738" y="517794"/>
                  </a:lnTo>
                  <a:lnTo>
                    <a:pt x="1399742" y="530499"/>
                  </a:lnTo>
                  <a:lnTo>
                    <a:pt x="1400045" y="735601"/>
                  </a:lnTo>
                  <a:lnTo>
                    <a:pt x="1400219" y="323189"/>
                  </a:lnTo>
                  <a:lnTo>
                    <a:pt x="1400459" y="557977"/>
                  </a:lnTo>
                  <a:lnTo>
                    <a:pt x="1400464" y="607880"/>
                  </a:lnTo>
                  <a:lnTo>
                    <a:pt x="1400784" y="320337"/>
                  </a:lnTo>
                  <a:lnTo>
                    <a:pt x="1400817" y="765437"/>
                  </a:lnTo>
                  <a:lnTo>
                    <a:pt x="1401178" y="562801"/>
                  </a:lnTo>
                  <a:lnTo>
                    <a:pt x="1401183" y="560008"/>
                  </a:lnTo>
                  <a:lnTo>
                    <a:pt x="1401216" y="745494"/>
                  </a:lnTo>
                  <a:lnTo>
                    <a:pt x="1401347" y="321188"/>
                  </a:lnTo>
                  <a:lnTo>
                    <a:pt x="1401898" y="519113"/>
                  </a:lnTo>
                  <a:lnTo>
                    <a:pt x="1401903" y="605106"/>
                  </a:lnTo>
                  <a:lnTo>
                    <a:pt x="1402374" y="718525"/>
                  </a:lnTo>
                  <a:lnTo>
                    <a:pt x="1402467" y="314457"/>
                  </a:lnTo>
                  <a:lnTo>
                    <a:pt x="1402621" y="577142"/>
                  </a:lnTo>
                  <a:lnTo>
                    <a:pt x="1402625" y="519098"/>
                  </a:lnTo>
                  <a:lnTo>
                    <a:pt x="1403024" y="311324"/>
                  </a:lnTo>
                  <a:lnTo>
                    <a:pt x="1403122" y="806973"/>
                  </a:lnTo>
                  <a:lnTo>
                    <a:pt x="1403339" y="528516"/>
                  </a:lnTo>
                  <a:lnTo>
                    <a:pt x="1403344" y="593600"/>
                  </a:lnTo>
                  <a:lnTo>
                    <a:pt x="1403580" y="306170"/>
                  </a:lnTo>
                  <a:lnTo>
                    <a:pt x="1403843" y="709389"/>
                  </a:lnTo>
                  <a:lnTo>
                    <a:pt x="1404060" y="555291"/>
                  </a:lnTo>
                  <a:lnTo>
                    <a:pt x="1404065" y="533313"/>
                  </a:lnTo>
                  <a:lnTo>
                    <a:pt x="1404653" y="746313"/>
                  </a:lnTo>
                  <a:lnTo>
                    <a:pt x="1404686" y="289815"/>
                  </a:lnTo>
                  <a:lnTo>
                    <a:pt x="1404777" y="514705"/>
                  </a:lnTo>
                  <a:lnTo>
                    <a:pt x="1404782" y="542830"/>
                  </a:lnTo>
                  <a:lnTo>
                    <a:pt x="1405236" y="288754"/>
                  </a:lnTo>
                  <a:lnTo>
                    <a:pt x="1405414" y="731166"/>
                  </a:lnTo>
                  <a:lnTo>
                    <a:pt x="1405501" y="538389"/>
                  </a:lnTo>
                  <a:lnTo>
                    <a:pt x="1405506" y="485356"/>
                  </a:lnTo>
                  <a:lnTo>
                    <a:pt x="1405784" y="279343"/>
                  </a:lnTo>
                  <a:lnTo>
                    <a:pt x="1405916" y="724409"/>
                  </a:lnTo>
                  <a:lnTo>
                    <a:pt x="1406222" y="565014"/>
                  </a:lnTo>
                  <a:lnTo>
                    <a:pt x="1406226" y="502538"/>
                  </a:lnTo>
                  <a:lnTo>
                    <a:pt x="1406531" y="748187"/>
                  </a:lnTo>
                  <a:lnTo>
                    <a:pt x="1406876" y="274875"/>
                  </a:lnTo>
                  <a:lnTo>
                    <a:pt x="1406939" y="469837"/>
                  </a:lnTo>
                  <a:lnTo>
                    <a:pt x="1406944" y="648436"/>
                  </a:lnTo>
                  <a:lnTo>
                    <a:pt x="1407066" y="751062"/>
                  </a:lnTo>
                  <a:lnTo>
                    <a:pt x="1407419" y="282909"/>
                  </a:lnTo>
                  <a:lnTo>
                    <a:pt x="1407663" y="565739"/>
                  </a:lnTo>
                  <a:lnTo>
                    <a:pt x="1407667" y="472158"/>
                  </a:lnTo>
                  <a:lnTo>
                    <a:pt x="1407925" y="733019"/>
                  </a:lnTo>
                  <a:lnTo>
                    <a:pt x="1407960" y="292152"/>
                  </a:lnTo>
                  <a:lnTo>
                    <a:pt x="1408379" y="571758"/>
                  </a:lnTo>
                  <a:lnTo>
                    <a:pt x="1408383" y="532900"/>
                  </a:lnTo>
                  <a:lnTo>
                    <a:pt x="1408500" y="311682"/>
                  </a:lnTo>
                  <a:lnTo>
                    <a:pt x="1408976" y="751619"/>
                  </a:lnTo>
                  <a:lnTo>
                    <a:pt x="1409101" y="604939"/>
                  </a:lnTo>
                  <a:lnTo>
                    <a:pt x="1409105" y="657264"/>
                  </a:lnTo>
                  <a:lnTo>
                    <a:pt x="1409208" y="827250"/>
                  </a:lnTo>
                  <a:lnTo>
                    <a:pt x="1409575" y="340226"/>
                  </a:lnTo>
                  <a:lnTo>
                    <a:pt x="1409820" y="609112"/>
                  </a:lnTo>
                  <a:lnTo>
                    <a:pt x="1409824" y="539394"/>
                  </a:lnTo>
                  <a:lnTo>
                    <a:pt x="1410109" y="370139"/>
                  </a:lnTo>
                  <a:lnTo>
                    <a:pt x="1410394" y="747016"/>
                  </a:lnTo>
                  <a:lnTo>
                    <a:pt x="1410540" y="530724"/>
                  </a:lnTo>
                  <a:lnTo>
                    <a:pt x="1410545" y="577324"/>
                  </a:lnTo>
                  <a:lnTo>
                    <a:pt x="1410620" y="741521"/>
                  </a:lnTo>
                  <a:lnTo>
                    <a:pt x="1410642" y="395977"/>
                  </a:lnTo>
                  <a:lnTo>
                    <a:pt x="1411262" y="629404"/>
                  </a:lnTo>
                  <a:lnTo>
                    <a:pt x="1411267" y="561385"/>
                  </a:lnTo>
                  <a:lnTo>
                    <a:pt x="1411501" y="759720"/>
                  </a:lnTo>
                  <a:lnTo>
                    <a:pt x="1411704" y="425815"/>
                  </a:lnTo>
                  <a:lnTo>
                    <a:pt x="1411981" y="582010"/>
                  </a:lnTo>
                  <a:lnTo>
                    <a:pt x="1411986" y="584155"/>
                  </a:lnTo>
                  <a:lnTo>
                    <a:pt x="1412232" y="437785"/>
                  </a:lnTo>
                  <a:lnTo>
                    <a:pt x="1412684" y="733056"/>
                  </a:lnTo>
                  <a:lnTo>
                    <a:pt x="1412701" y="531285"/>
                  </a:lnTo>
                  <a:lnTo>
                    <a:pt x="1412705" y="555094"/>
                  </a:lnTo>
                  <a:lnTo>
                    <a:pt x="1413025" y="762333"/>
                  </a:lnTo>
                  <a:lnTo>
                    <a:pt x="1413283" y="458227"/>
                  </a:lnTo>
                  <a:lnTo>
                    <a:pt x="1413423" y="548633"/>
                  </a:lnTo>
                  <a:lnTo>
                    <a:pt x="1413427" y="632041"/>
                  </a:lnTo>
                  <a:lnTo>
                    <a:pt x="1413806" y="434400"/>
                  </a:lnTo>
                  <a:lnTo>
                    <a:pt x="1413984" y="808492"/>
                  </a:lnTo>
                  <a:lnTo>
                    <a:pt x="1414145" y="605884"/>
                  </a:lnTo>
                  <a:lnTo>
                    <a:pt x="1414150" y="752222"/>
                  </a:lnTo>
                  <a:lnTo>
                    <a:pt x="1414202" y="777957"/>
                  </a:lnTo>
                  <a:lnTo>
                    <a:pt x="1414328" y="453240"/>
                  </a:lnTo>
                  <a:lnTo>
                    <a:pt x="1414865" y="720253"/>
                  </a:lnTo>
                  <a:lnTo>
                    <a:pt x="1414870" y="602218"/>
                  </a:lnTo>
                  <a:lnTo>
                    <a:pt x="1415366" y="460638"/>
                  </a:lnTo>
                  <a:lnTo>
                    <a:pt x="1415444" y="801340"/>
                  </a:lnTo>
                  <a:lnTo>
                    <a:pt x="1415586" y="559264"/>
                  </a:lnTo>
                  <a:lnTo>
                    <a:pt x="1415590" y="609188"/>
                  </a:lnTo>
                  <a:lnTo>
                    <a:pt x="1415883" y="471524"/>
                  </a:lnTo>
                  <a:lnTo>
                    <a:pt x="1416055" y="784038"/>
                  </a:lnTo>
                  <a:lnTo>
                    <a:pt x="1416304" y="581499"/>
                  </a:lnTo>
                  <a:lnTo>
                    <a:pt x="1416308" y="620550"/>
                  </a:lnTo>
                  <a:lnTo>
                    <a:pt x="1416398" y="503079"/>
                  </a:lnTo>
                  <a:lnTo>
                    <a:pt x="1416737" y="812798"/>
                  </a:lnTo>
                  <a:lnTo>
                    <a:pt x="1417023" y="576319"/>
                  </a:lnTo>
                  <a:lnTo>
                    <a:pt x="1417028" y="579489"/>
                  </a:lnTo>
                  <a:lnTo>
                    <a:pt x="1417425" y="524154"/>
                  </a:lnTo>
                  <a:lnTo>
                    <a:pt x="1417710" y="806665"/>
                  </a:lnTo>
                  <a:lnTo>
                    <a:pt x="1417744" y="626013"/>
                  </a:lnTo>
                  <a:lnTo>
                    <a:pt x="1417748" y="669826"/>
                  </a:lnTo>
                  <a:lnTo>
                    <a:pt x="1417935" y="503883"/>
                  </a:lnTo>
                  <a:lnTo>
                    <a:pt x="1418203" y="813086"/>
                  </a:lnTo>
                  <a:lnTo>
                    <a:pt x="1418466" y="588102"/>
                  </a:lnTo>
                  <a:lnTo>
                    <a:pt x="1418470" y="588474"/>
                  </a:lnTo>
                  <a:lnTo>
                    <a:pt x="1418601" y="776142"/>
                  </a:lnTo>
                  <a:lnTo>
                    <a:pt x="1419075" y="525385"/>
                  </a:lnTo>
                  <a:lnTo>
                    <a:pt x="1419184" y="643575"/>
                  </a:lnTo>
                  <a:lnTo>
                    <a:pt x="1419189" y="571827"/>
                  </a:lnTo>
                  <a:lnTo>
                    <a:pt x="1419446" y="775872"/>
                  </a:lnTo>
                  <a:lnTo>
                    <a:pt x="1419450" y="507878"/>
                  </a:lnTo>
                  <a:lnTo>
                    <a:pt x="1419904" y="740607"/>
                  </a:lnTo>
                  <a:lnTo>
                    <a:pt x="1419908" y="879388"/>
                  </a:lnTo>
                  <a:lnTo>
                    <a:pt x="1420282" y="515787"/>
                  </a:lnTo>
                  <a:lnTo>
                    <a:pt x="1420625" y="648517"/>
                  </a:lnTo>
                  <a:lnTo>
                    <a:pt x="1420629" y="607899"/>
                  </a:lnTo>
                  <a:lnTo>
                    <a:pt x="1420680" y="802226"/>
                  </a:lnTo>
                  <a:lnTo>
                    <a:pt x="1421247" y="521082"/>
                  </a:lnTo>
                  <a:lnTo>
                    <a:pt x="1421347" y="652646"/>
                  </a:lnTo>
                  <a:lnTo>
                    <a:pt x="1421352" y="704343"/>
                  </a:lnTo>
                  <a:lnTo>
                    <a:pt x="1421822" y="501499"/>
                  </a:lnTo>
                  <a:lnTo>
                    <a:pt x="1421979" y="753325"/>
                  </a:lnTo>
                  <a:lnTo>
                    <a:pt x="1422067" y="597796"/>
                  </a:lnTo>
                  <a:lnTo>
                    <a:pt x="1422071" y="601969"/>
                  </a:lnTo>
                  <a:lnTo>
                    <a:pt x="1422158" y="843043"/>
                  </a:lnTo>
                  <a:lnTo>
                    <a:pt x="1422489" y="525236"/>
                  </a:lnTo>
                  <a:lnTo>
                    <a:pt x="1422787" y="637656"/>
                  </a:lnTo>
                  <a:lnTo>
                    <a:pt x="1422791" y="654371"/>
                  </a:lnTo>
                  <a:lnTo>
                    <a:pt x="1422981" y="519528"/>
                  </a:lnTo>
                  <a:lnTo>
                    <a:pt x="1423323" y="811070"/>
                  </a:lnTo>
                  <a:lnTo>
                    <a:pt x="1423508" y="565206"/>
                  </a:lnTo>
                  <a:lnTo>
                    <a:pt x="1423512" y="568184"/>
                  </a:lnTo>
                  <a:lnTo>
                    <a:pt x="1423948" y="520210"/>
                  </a:lnTo>
                  <a:lnTo>
                    <a:pt x="1424206" y="857395"/>
                  </a:lnTo>
                  <a:lnTo>
                    <a:pt x="1424226" y="534696"/>
                  </a:lnTo>
                  <a:lnTo>
                    <a:pt x="1424230" y="595436"/>
                  </a:lnTo>
                  <a:lnTo>
                    <a:pt x="1424439" y="500178"/>
                  </a:lnTo>
                  <a:lnTo>
                    <a:pt x="1424509" y="762762"/>
                  </a:lnTo>
                  <a:lnTo>
                    <a:pt x="1424950" y="540633"/>
                  </a:lnTo>
                  <a:lnTo>
                    <a:pt x="1424954" y="572224"/>
                  </a:lnTo>
                  <a:lnTo>
                    <a:pt x="1425459" y="876689"/>
                  </a:lnTo>
                  <a:lnTo>
                    <a:pt x="1425492" y="514683"/>
                  </a:lnTo>
                  <a:lnTo>
                    <a:pt x="1425670" y="574473"/>
                  </a:lnTo>
                  <a:lnTo>
                    <a:pt x="1425674" y="597420"/>
                  </a:lnTo>
                  <a:lnTo>
                    <a:pt x="1426084" y="825281"/>
                  </a:lnTo>
                  <a:lnTo>
                    <a:pt x="1426177" y="520035"/>
                  </a:lnTo>
                  <a:lnTo>
                    <a:pt x="1426388" y="711985"/>
                  </a:lnTo>
                  <a:lnTo>
                    <a:pt x="1426392" y="625154"/>
                  </a:lnTo>
                  <a:lnTo>
                    <a:pt x="1426973" y="820283"/>
                  </a:lnTo>
                  <a:lnTo>
                    <a:pt x="1426985" y="531562"/>
                  </a:lnTo>
                  <a:lnTo>
                    <a:pt x="1427110" y="646061"/>
                  </a:lnTo>
                  <a:lnTo>
                    <a:pt x="1427114" y="570924"/>
                  </a:lnTo>
                  <a:lnTo>
                    <a:pt x="1427183" y="530623"/>
                  </a:lnTo>
                  <a:lnTo>
                    <a:pt x="1427813" y="828876"/>
                  </a:lnTo>
                  <a:lnTo>
                    <a:pt x="1427830" y="632977"/>
                  </a:lnTo>
                  <a:lnTo>
                    <a:pt x="1427833" y="575971"/>
                  </a:lnTo>
                  <a:lnTo>
                    <a:pt x="1428210" y="506996"/>
                  </a:lnTo>
                  <a:lnTo>
                    <a:pt x="1428374" y="794816"/>
                  </a:lnTo>
                  <a:lnTo>
                    <a:pt x="1428550" y="678468"/>
                  </a:lnTo>
                  <a:lnTo>
                    <a:pt x="1428554" y="578967"/>
                  </a:lnTo>
                  <a:lnTo>
                    <a:pt x="1428694" y="736936"/>
                  </a:lnTo>
                  <a:lnTo>
                    <a:pt x="1428997" y="508169"/>
                  </a:lnTo>
                  <a:lnTo>
                    <a:pt x="1429271" y="575825"/>
                  </a:lnTo>
                  <a:lnTo>
                    <a:pt x="1429275" y="587234"/>
                  </a:lnTo>
                  <a:lnTo>
                    <a:pt x="1429430" y="512761"/>
                  </a:lnTo>
                  <a:lnTo>
                    <a:pt x="1429847" y="807671"/>
                  </a:lnTo>
                  <a:lnTo>
                    <a:pt x="1429989" y="660628"/>
                  </a:lnTo>
                  <a:lnTo>
                    <a:pt x="1429993" y="600490"/>
                  </a:lnTo>
                  <a:lnTo>
                    <a:pt x="1430290" y="795647"/>
                  </a:lnTo>
                  <a:lnTo>
                    <a:pt x="1430519" y="516055"/>
                  </a:lnTo>
                  <a:lnTo>
                    <a:pt x="1430713" y="622474"/>
                  </a:lnTo>
                  <a:lnTo>
                    <a:pt x="1430717" y="627266"/>
                  </a:lnTo>
                  <a:lnTo>
                    <a:pt x="1430736" y="517955"/>
                  </a:lnTo>
                  <a:lnTo>
                    <a:pt x="1430839" y="802454"/>
                  </a:lnTo>
                  <a:lnTo>
                    <a:pt x="1431433" y="617380"/>
                  </a:lnTo>
                  <a:lnTo>
                    <a:pt x="1431437" y="545173"/>
                  </a:lnTo>
                  <a:lnTo>
                    <a:pt x="1431539" y="771923"/>
                  </a:lnTo>
                  <a:lnTo>
                    <a:pt x="1432130" y="443610"/>
                  </a:lnTo>
                  <a:lnTo>
                    <a:pt x="1432150" y="554487"/>
                  </a:lnTo>
                  <a:lnTo>
                    <a:pt x="1432154" y="517087"/>
                  </a:lnTo>
                  <a:lnTo>
                    <a:pt x="1432322" y="421515"/>
                  </a:lnTo>
                  <a:lnTo>
                    <a:pt x="1432868" y="711894"/>
                  </a:lnTo>
                  <a:lnTo>
                    <a:pt x="1432872" y="571990"/>
                  </a:lnTo>
                  <a:lnTo>
                    <a:pt x="1432876" y="557442"/>
                  </a:lnTo>
                  <a:lnTo>
                    <a:pt x="1432930" y="507990"/>
                  </a:lnTo>
                  <a:lnTo>
                    <a:pt x="1433241" y="775681"/>
                  </a:lnTo>
                  <a:lnTo>
                    <a:pt x="1433591" y="648293"/>
                  </a:lnTo>
                  <a:lnTo>
                    <a:pt x="1433595" y="610013"/>
                  </a:lnTo>
                  <a:lnTo>
                    <a:pt x="1434044" y="511227"/>
                  </a:lnTo>
                  <a:lnTo>
                    <a:pt x="1434051" y="727459"/>
                  </a:lnTo>
                  <a:lnTo>
                    <a:pt x="1434314" y="613642"/>
                  </a:lnTo>
                  <a:lnTo>
                    <a:pt x="1434318" y="569145"/>
                  </a:lnTo>
                  <a:lnTo>
                    <a:pt x="1434912" y="476917"/>
                  </a:lnTo>
                  <a:lnTo>
                    <a:pt x="1434989" y="748580"/>
                  </a:lnTo>
                  <a:lnTo>
                    <a:pt x="1435035" y="647041"/>
                  </a:lnTo>
                  <a:lnTo>
                    <a:pt x="1435038" y="512193"/>
                  </a:lnTo>
                  <a:lnTo>
                    <a:pt x="1435649" y="995103"/>
                  </a:lnTo>
                  <a:lnTo>
                    <a:pt x="1435687" y="480686"/>
                  </a:lnTo>
                  <a:lnTo>
                    <a:pt x="1435752" y="566942"/>
                  </a:lnTo>
                  <a:lnTo>
                    <a:pt x="1435756" y="542190"/>
                  </a:lnTo>
                  <a:lnTo>
                    <a:pt x="1436188" y="500197"/>
                  </a:lnTo>
                  <a:lnTo>
                    <a:pt x="1436345" y="781478"/>
                  </a:lnTo>
                  <a:lnTo>
                    <a:pt x="1436474" y="604906"/>
                  </a:lnTo>
                  <a:lnTo>
                    <a:pt x="1436478" y="561747"/>
                  </a:lnTo>
                  <a:lnTo>
                    <a:pt x="1436535" y="784199"/>
                  </a:lnTo>
                  <a:lnTo>
                    <a:pt x="1437098" y="509188"/>
                  </a:lnTo>
                  <a:lnTo>
                    <a:pt x="1437193" y="549581"/>
                  </a:lnTo>
                  <a:lnTo>
                    <a:pt x="1437197" y="601359"/>
                  </a:lnTo>
                  <a:lnTo>
                    <a:pt x="1437288" y="495673"/>
                  </a:lnTo>
                  <a:lnTo>
                    <a:pt x="1437697" y="759037"/>
                  </a:lnTo>
                  <a:lnTo>
                    <a:pt x="1437913" y="614068"/>
                  </a:lnTo>
                  <a:lnTo>
                    <a:pt x="1437917" y="661401"/>
                  </a:lnTo>
                  <a:lnTo>
                    <a:pt x="1438178" y="839621"/>
                  </a:lnTo>
                  <a:lnTo>
                    <a:pt x="1438389" y="539735"/>
                  </a:lnTo>
                  <a:lnTo>
                    <a:pt x="1438634" y="648478"/>
                  </a:lnTo>
                  <a:lnTo>
                    <a:pt x="1438637" y="613377"/>
                  </a:lnTo>
                  <a:lnTo>
                    <a:pt x="1438826" y="540980"/>
                  </a:lnTo>
                  <a:lnTo>
                    <a:pt x="1439306" y="952976"/>
                  </a:lnTo>
                  <a:lnTo>
                    <a:pt x="1439355" y="628278"/>
                  </a:lnTo>
                  <a:lnTo>
                    <a:pt x="1439359" y="547991"/>
                  </a:lnTo>
                  <a:lnTo>
                    <a:pt x="1439393" y="824496"/>
                  </a:lnTo>
                  <a:lnTo>
                    <a:pt x="1439774" y="541590"/>
                  </a:lnTo>
                  <a:lnTo>
                    <a:pt x="1440077" y="661419"/>
                  </a:lnTo>
                  <a:lnTo>
                    <a:pt x="1440081" y="542923"/>
                  </a:lnTo>
                  <a:lnTo>
                    <a:pt x="1440405" y="793944"/>
                  </a:lnTo>
                  <a:lnTo>
                    <a:pt x="1440606" y="517727"/>
                  </a:lnTo>
                  <a:lnTo>
                    <a:pt x="1440796" y="570512"/>
                  </a:lnTo>
                  <a:lnTo>
                    <a:pt x="1440800" y="565888"/>
                  </a:lnTo>
                  <a:lnTo>
                    <a:pt x="1440829" y="836471"/>
                  </a:lnTo>
                  <a:lnTo>
                    <a:pt x="1441327" y="511184"/>
                  </a:lnTo>
                  <a:lnTo>
                    <a:pt x="1441515" y="616903"/>
                  </a:lnTo>
                  <a:lnTo>
                    <a:pt x="1441519" y="594017"/>
                  </a:lnTo>
                  <a:lnTo>
                    <a:pt x="1441542" y="512371"/>
                  </a:lnTo>
                  <a:lnTo>
                    <a:pt x="1441911" y="933021"/>
                  </a:lnTo>
                  <a:lnTo>
                    <a:pt x="1442236" y="586856"/>
                  </a:lnTo>
                  <a:lnTo>
                    <a:pt x="1442239" y="561877"/>
                  </a:lnTo>
                  <a:lnTo>
                    <a:pt x="1442505" y="490287"/>
                  </a:lnTo>
                  <a:lnTo>
                    <a:pt x="1442781" y="851766"/>
                  </a:lnTo>
                  <a:lnTo>
                    <a:pt x="1442957" y="575069"/>
                  </a:lnTo>
                  <a:lnTo>
                    <a:pt x="1442961" y="582678"/>
                  </a:lnTo>
                  <a:lnTo>
                    <a:pt x="1443364" y="535936"/>
                  </a:lnTo>
                  <a:lnTo>
                    <a:pt x="1443653" y="849272"/>
                  </a:lnTo>
                  <a:lnTo>
                    <a:pt x="1443678" y="673264"/>
                  </a:lnTo>
                  <a:lnTo>
                    <a:pt x="1443682" y="658285"/>
                  </a:lnTo>
                  <a:lnTo>
                    <a:pt x="1443919" y="818983"/>
                  </a:lnTo>
                  <a:lnTo>
                    <a:pt x="1444168" y="522199"/>
                  </a:lnTo>
                  <a:lnTo>
                    <a:pt x="1444397" y="566543"/>
                  </a:lnTo>
                  <a:lnTo>
                    <a:pt x="1444401" y="802968"/>
                  </a:lnTo>
                  <a:lnTo>
                    <a:pt x="1445007" y="462463"/>
                  </a:lnTo>
                  <a:lnTo>
                    <a:pt x="1445116" y="629889"/>
                  </a:lnTo>
                  <a:lnTo>
                    <a:pt x="1445120" y="542174"/>
                  </a:lnTo>
                  <a:lnTo>
                    <a:pt x="1445243" y="852278"/>
                  </a:lnTo>
                  <a:lnTo>
                    <a:pt x="1445623" y="528301"/>
                  </a:lnTo>
                  <a:lnTo>
                    <a:pt x="1445840" y="616023"/>
                  </a:lnTo>
                  <a:lnTo>
                    <a:pt x="1445843" y="609003"/>
                  </a:lnTo>
                  <a:lnTo>
                    <a:pt x="1445904" y="821023"/>
                  </a:lnTo>
                  <a:lnTo>
                    <a:pt x="1446319" y="522362"/>
                  </a:lnTo>
                  <a:lnTo>
                    <a:pt x="1446560" y="564241"/>
                  </a:lnTo>
                  <a:lnTo>
                    <a:pt x="1446563" y="669933"/>
                  </a:lnTo>
                  <a:lnTo>
                    <a:pt x="1446650" y="542027"/>
                  </a:lnTo>
                  <a:lnTo>
                    <a:pt x="1447034" y="814016"/>
                  </a:lnTo>
                  <a:lnTo>
                    <a:pt x="1447277" y="652251"/>
                  </a:lnTo>
                  <a:lnTo>
                    <a:pt x="1447281" y="559439"/>
                  </a:lnTo>
                  <a:lnTo>
                    <a:pt x="1447413" y="786834"/>
                  </a:lnTo>
                  <a:lnTo>
                    <a:pt x="1447881" y="545384"/>
                  </a:lnTo>
                  <a:lnTo>
                    <a:pt x="1447998" y="607304"/>
                  </a:lnTo>
                  <a:lnTo>
                    <a:pt x="1448002" y="667702"/>
                  </a:lnTo>
                  <a:lnTo>
                    <a:pt x="1448568" y="540393"/>
                  </a:lnTo>
                  <a:lnTo>
                    <a:pt x="1448582" y="877459"/>
                  </a:lnTo>
                  <a:lnTo>
                    <a:pt x="1448721" y="593765"/>
                  </a:lnTo>
                  <a:lnTo>
                    <a:pt x="1448724" y="813528"/>
                  </a:lnTo>
                  <a:lnTo>
                    <a:pt x="1448933" y="517789"/>
                  </a:lnTo>
                  <a:lnTo>
                    <a:pt x="1449439" y="626603"/>
                  </a:lnTo>
                  <a:lnTo>
                    <a:pt x="1449443" y="617696"/>
                  </a:lnTo>
                  <a:lnTo>
                    <a:pt x="1449658" y="544252"/>
                  </a:lnTo>
                  <a:lnTo>
                    <a:pt x="1449940" y="838635"/>
                  </a:lnTo>
                  <a:lnTo>
                    <a:pt x="1450159" y="586881"/>
                  </a:lnTo>
                  <a:lnTo>
                    <a:pt x="1450162" y="679137"/>
                  </a:lnTo>
                  <a:lnTo>
                    <a:pt x="1450212" y="858081"/>
                  </a:lnTo>
                  <a:lnTo>
                    <a:pt x="1450872" y="546706"/>
                  </a:lnTo>
                  <a:lnTo>
                    <a:pt x="1450879" y="668187"/>
                  </a:lnTo>
                  <a:lnTo>
                    <a:pt x="1450882" y="614671"/>
                  </a:lnTo>
                  <a:lnTo>
                    <a:pt x="1451344" y="957201"/>
                  </a:lnTo>
                  <a:lnTo>
                    <a:pt x="1451407" y="544766"/>
                  </a:lnTo>
                  <a:lnTo>
                    <a:pt x="1451599" y="632512"/>
                  </a:lnTo>
                  <a:lnTo>
                    <a:pt x="1451602" y="666986"/>
                  </a:lnTo>
                  <a:lnTo>
                    <a:pt x="1452028" y="837739"/>
                  </a:lnTo>
                  <a:lnTo>
                    <a:pt x="1452216" y="550566"/>
                  </a:lnTo>
                  <a:lnTo>
                    <a:pt x="1452320" y="655909"/>
                  </a:lnTo>
                  <a:lnTo>
                    <a:pt x="1452323" y="640781"/>
                  </a:lnTo>
                  <a:lnTo>
                    <a:pt x="1452664" y="551918"/>
                  </a:lnTo>
                  <a:lnTo>
                    <a:pt x="1452899" y="808866"/>
                  </a:lnTo>
                  <a:lnTo>
                    <a:pt x="1453041" y="622397"/>
                  </a:lnTo>
                  <a:lnTo>
                    <a:pt x="1453045" y="659552"/>
                  </a:lnTo>
                  <a:lnTo>
                    <a:pt x="1453380" y="800404"/>
                  </a:lnTo>
                  <a:lnTo>
                    <a:pt x="1453439" y="543051"/>
                  </a:lnTo>
                  <a:lnTo>
                    <a:pt x="1453763" y="627315"/>
                  </a:lnTo>
                  <a:lnTo>
                    <a:pt x="1453766" y="637990"/>
                  </a:lnTo>
                  <a:lnTo>
                    <a:pt x="1454024" y="870603"/>
                  </a:lnTo>
                  <a:lnTo>
                    <a:pt x="1454471" y="553382"/>
                  </a:lnTo>
                  <a:lnTo>
                    <a:pt x="1454481" y="587825"/>
                  </a:lnTo>
                  <a:lnTo>
                    <a:pt x="1454485" y="617547"/>
                  </a:lnTo>
                  <a:lnTo>
                    <a:pt x="1454663" y="537975"/>
                  </a:lnTo>
                  <a:lnTo>
                    <a:pt x="1455050" y="846097"/>
                  </a:lnTo>
                  <a:lnTo>
                    <a:pt x="1455201" y="569642"/>
                  </a:lnTo>
                  <a:lnTo>
                    <a:pt x="1455204" y="634110"/>
                  </a:lnTo>
                  <a:lnTo>
                    <a:pt x="1455377" y="602416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174" y="1086233"/>
              <a:ext cx="1455420" cy="1068705"/>
            </a:xfrm>
            <a:custGeom>
              <a:avLst/>
              <a:gdLst/>
              <a:ahLst/>
              <a:cxnLst/>
              <a:rect l="l" t="t" r="r" b="b"/>
              <a:pathLst>
                <a:path w="1455420" h="1068705">
                  <a:moveTo>
                    <a:pt x="0" y="447548"/>
                  </a:moveTo>
                  <a:lnTo>
                    <a:pt x="173" y="447901"/>
                  </a:lnTo>
                  <a:lnTo>
                    <a:pt x="16455" y="442905"/>
                  </a:lnTo>
                  <a:lnTo>
                    <a:pt x="31320" y="467443"/>
                  </a:lnTo>
                  <a:lnTo>
                    <a:pt x="44994" y="343355"/>
                  </a:lnTo>
                  <a:lnTo>
                    <a:pt x="57654" y="406056"/>
                  </a:lnTo>
                  <a:lnTo>
                    <a:pt x="69441" y="459703"/>
                  </a:lnTo>
                  <a:lnTo>
                    <a:pt x="80466" y="317889"/>
                  </a:lnTo>
                  <a:lnTo>
                    <a:pt x="90823" y="469361"/>
                  </a:lnTo>
                  <a:lnTo>
                    <a:pt x="100587" y="369389"/>
                  </a:lnTo>
                  <a:lnTo>
                    <a:pt x="109824" y="341474"/>
                  </a:lnTo>
                  <a:lnTo>
                    <a:pt x="118587" y="362862"/>
                  </a:lnTo>
                  <a:lnTo>
                    <a:pt x="126922" y="402712"/>
                  </a:lnTo>
                  <a:lnTo>
                    <a:pt x="134869" y="418892"/>
                  </a:lnTo>
                  <a:lnTo>
                    <a:pt x="142463" y="466235"/>
                  </a:lnTo>
                  <a:lnTo>
                    <a:pt x="149733" y="480553"/>
                  </a:lnTo>
                  <a:lnTo>
                    <a:pt x="156707" y="367660"/>
                  </a:lnTo>
                  <a:lnTo>
                    <a:pt x="163407" y="349231"/>
                  </a:lnTo>
                  <a:lnTo>
                    <a:pt x="169855" y="378924"/>
                  </a:lnTo>
                  <a:lnTo>
                    <a:pt x="176068" y="426048"/>
                  </a:lnTo>
                  <a:lnTo>
                    <a:pt x="182062" y="342871"/>
                  </a:lnTo>
                  <a:lnTo>
                    <a:pt x="187854" y="428359"/>
                  </a:lnTo>
                  <a:lnTo>
                    <a:pt x="193456" y="386130"/>
                  </a:lnTo>
                  <a:lnTo>
                    <a:pt x="198879" y="366122"/>
                  </a:lnTo>
                  <a:lnTo>
                    <a:pt x="204136" y="329656"/>
                  </a:lnTo>
                  <a:lnTo>
                    <a:pt x="209236" y="316504"/>
                  </a:lnTo>
                  <a:lnTo>
                    <a:pt x="214188" y="324886"/>
                  </a:lnTo>
                  <a:lnTo>
                    <a:pt x="219001" y="447697"/>
                  </a:lnTo>
                  <a:lnTo>
                    <a:pt x="223682" y="343561"/>
                  </a:lnTo>
                  <a:lnTo>
                    <a:pt x="228237" y="422519"/>
                  </a:lnTo>
                  <a:lnTo>
                    <a:pt x="232675" y="348788"/>
                  </a:lnTo>
                  <a:lnTo>
                    <a:pt x="237000" y="365221"/>
                  </a:lnTo>
                  <a:lnTo>
                    <a:pt x="241218" y="334131"/>
                  </a:lnTo>
                  <a:lnTo>
                    <a:pt x="245335" y="345183"/>
                  </a:lnTo>
                  <a:lnTo>
                    <a:pt x="249355" y="454044"/>
                  </a:lnTo>
                  <a:lnTo>
                    <a:pt x="253282" y="373688"/>
                  </a:lnTo>
                  <a:lnTo>
                    <a:pt x="257121" y="334487"/>
                  </a:lnTo>
                  <a:lnTo>
                    <a:pt x="260876" y="352883"/>
                  </a:lnTo>
                  <a:lnTo>
                    <a:pt x="264550" y="410764"/>
                  </a:lnTo>
                  <a:lnTo>
                    <a:pt x="268147" y="296299"/>
                  </a:lnTo>
                  <a:lnTo>
                    <a:pt x="271669" y="322761"/>
                  </a:lnTo>
                  <a:lnTo>
                    <a:pt x="275121" y="344974"/>
                  </a:lnTo>
                  <a:lnTo>
                    <a:pt x="278504" y="358573"/>
                  </a:lnTo>
                  <a:lnTo>
                    <a:pt x="281821" y="344911"/>
                  </a:lnTo>
                  <a:lnTo>
                    <a:pt x="285075" y="424325"/>
                  </a:lnTo>
                  <a:lnTo>
                    <a:pt x="288268" y="367979"/>
                  </a:lnTo>
                  <a:lnTo>
                    <a:pt x="291403" y="361142"/>
                  </a:lnTo>
                  <a:lnTo>
                    <a:pt x="294481" y="303797"/>
                  </a:lnTo>
                  <a:lnTo>
                    <a:pt x="297505" y="444163"/>
                  </a:lnTo>
                  <a:lnTo>
                    <a:pt x="300476" y="388021"/>
                  </a:lnTo>
                  <a:lnTo>
                    <a:pt x="303396" y="347926"/>
                  </a:lnTo>
                  <a:lnTo>
                    <a:pt x="306268" y="265952"/>
                  </a:lnTo>
                  <a:lnTo>
                    <a:pt x="309091" y="280022"/>
                  </a:lnTo>
                  <a:lnTo>
                    <a:pt x="311869" y="465353"/>
                  </a:lnTo>
                  <a:lnTo>
                    <a:pt x="314603" y="287509"/>
                  </a:lnTo>
                  <a:lnTo>
                    <a:pt x="317293" y="342822"/>
                  </a:lnTo>
                  <a:lnTo>
                    <a:pt x="319942" y="310752"/>
                  </a:lnTo>
                  <a:lnTo>
                    <a:pt x="322550" y="331137"/>
                  </a:lnTo>
                  <a:lnTo>
                    <a:pt x="325119" y="352045"/>
                  </a:lnTo>
                  <a:lnTo>
                    <a:pt x="327650" y="284476"/>
                  </a:lnTo>
                  <a:lnTo>
                    <a:pt x="330144" y="407684"/>
                  </a:lnTo>
                  <a:lnTo>
                    <a:pt x="332602" y="278490"/>
                  </a:lnTo>
                  <a:lnTo>
                    <a:pt x="335025" y="310235"/>
                  </a:lnTo>
                  <a:lnTo>
                    <a:pt x="337414" y="258755"/>
                  </a:lnTo>
                  <a:lnTo>
                    <a:pt x="339771" y="353522"/>
                  </a:lnTo>
                  <a:lnTo>
                    <a:pt x="342095" y="322827"/>
                  </a:lnTo>
                  <a:lnTo>
                    <a:pt x="344388" y="341801"/>
                  </a:lnTo>
                  <a:lnTo>
                    <a:pt x="346651" y="359451"/>
                  </a:lnTo>
                  <a:lnTo>
                    <a:pt x="348884" y="283033"/>
                  </a:lnTo>
                  <a:lnTo>
                    <a:pt x="351088" y="318081"/>
                  </a:lnTo>
                  <a:lnTo>
                    <a:pt x="353265" y="283584"/>
                  </a:lnTo>
                  <a:lnTo>
                    <a:pt x="355414" y="323184"/>
                  </a:lnTo>
                  <a:lnTo>
                    <a:pt x="357536" y="331593"/>
                  </a:lnTo>
                  <a:lnTo>
                    <a:pt x="359632" y="282435"/>
                  </a:lnTo>
                  <a:lnTo>
                    <a:pt x="361703" y="481551"/>
                  </a:lnTo>
                  <a:lnTo>
                    <a:pt x="363749" y="276340"/>
                  </a:lnTo>
                  <a:lnTo>
                    <a:pt x="365770" y="335643"/>
                  </a:lnTo>
                  <a:lnTo>
                    <a:pt x="367768" y="305535"/>
                  </a:lnTo>
                  <a:lnTo>
                    <a:pt x="369743" y="300794"/>
                  </a:lnTo>
                  <a:lnTo>
                    <a:pt x="371696" y="624554"/>
                  </a:lnTo>
                  <a:lnTo>
                    <a:pt x="373626" y="263002"/>
                  </a:lnTo>
                  <a:lnTo>
                    <a:pt x="375535" y="417200"/>
                  </a:lnTo>
                  <a:lnTo>
                    <a:pt x="377423" y="337035"/>
                  </a:lnTo>
                  <a:lnTo>
                    <a:pt x="379290" y="292344"/>
                  </a:lnTo>
                  <a:lnTo>
                    <a:pt x="381137" y="231834"/>
                  </a:lnTo>
                  <a:lnTo>
                    <a:pt x="382964" y="263179"/>
                  </a:lnTo>
                  <a:lnTo>
                    <a:pt x="384772" y="298563"/>
                  </a:lnTo>
                  <a:lnTo>
                    <a:pt x="386560" y="355753"/>
                  </a:lnTo>
                  <a:lnTo>
                    <a:pt x="388331" y="282293"/>
                  </a:lnTo>
                  <a:lnTo>
                    <a:pt x="390083" y="356062"/>
                  </a:lnTo>
                  <a:lnTo>
                    <a:pt x="391817" y="322823"/>
                  </a:lnTo>
                  <a:lnTo>
                    <a:pt x="393534" y="320250"/>
                  </a:lnTo>
                  <a:lnTo>
                    <a:pt x="395234" y="267934"/>
                  </a:lnTo>
                  <a:lnTo>
                    <a:pt x="396917" y="264478"/>
                  </a:lnTo>
                  <a:lnTo>
                    <a:pt x="398584" y="299715"/>
                  </a:lnTo>
                  <a:lnTo>
                    <a:pt x="400234" y="298043"/>
                  </a:lnTo>
                  <a:lnTo>
                    <a:pt x="401869" y="263962"/>
                  </a:lnTo>
                  <a:lnTo>
                    <a:pt x="403489" y="323782"/>
                  </a:lnTo>
                  <a:lnTo>
                    <a:pt x="405093" y="275176"/>
                  </a:lnTo>
                  <a:lnTo>
                    <a:pt x="406682" y="385126"/>
                  </a:lnTo>
                  <a:lnTo>
                    <a:pt x="408256" y="232580"/>
                  </a:lnTo>
                  <a:lnTo>
                    <a:pt x="409816" y="357656"/>
                  </a:lnTo>
                  <a:lnTo>
                    <a:pt x="411362" y="352744"/>
                  </a:lnTo>
                  <a:lnTo>
                    <a:pt x="412895" y="290975"/>
                  </a:lnTo>
                  <a:lnTo>
                    <a:pt x="414413" y="332769"/>
                  </a:lnTo>
                  <a:lnTo>
                    <a:pt x="415918" y="299013"/>
                  </a:lnTo>
                  <a:lnTo>
                    <a:pt x="417410" y="270311"/>
                  </a:lnTo>
                  <a:lnTo>
                    <a:pt x="418889" y="385714"/>
                  </a:lnTo>
                  <a:lnTo>
                    <a:pt x="420356" y="268395"/>
                  </a:lnTo>
                  <a:lnTo>
                    <a:pt x="421810" y="276363"/>
                  </a:lnTo>
                  <a:lnTo>
                    <a:pt x="423251" y="296599"/>
                  </a:lnTo>
                  <a:lnTo>
                    <a:pt x="424681" y="165612"/>
                  </a:lnTo>
                  <a:lnTo>
                    <a:pt x="426099" y="306786"/>
                  </a:lnTo>
                  <a:lnTo>
                    <a:pt x="427505" y="207856"/>
                  </a:lnTo>
                  <a:lnTo>
                    <a:pt x="428899" y="303046"/>
                  </a:lnTo>
                  <a:lnTo>
                    <a:pt x="430283" y="293865"/>
                  </a:lnTo>
                  <a:lnTo>
                    <a:pt x="431655" y="257826"/>
                  </a:lnTo>
                  <a:lnTo>
                    <a:pt x="433016" y="320006"/>
                  </a:lnTo>
                  <a:lnTo>
                    <a:pt x="434366" y="254081"/>
                  </a:lnTo>
                  <a:lnTo>
                    <a:pt x="435706" y="280345"/>
                  </a:lnTo>
                  <a:lnTo>
                    <a:pt x="437036" y="519838"/>
                  </a:lnTo>
                  <a:lnTo>
                    <a:pt x="438355" y="331757"/>
                  </a:lnTo>
                  <a:lnTo>
                    <a:pt x="439664" y="381094"/>
                  </a:lnTo>
                  <a:lnTo>
                    <a:pt x="440963" y="273883"/>
                  </a:lnTo>
                  <a:lnTo>
                    <a:pt x="442253" y="265405"/>
                  </a:lnTo>
                  <a:lnTo>
                    <a:pt x="443532" y="324664"/>
                  </a:lnTo>
                  <a:lnTo>
                    <a:pt x="444802" y="229565"/>
                  </a:lnTo>
                  <a:lnTo>
                    <a:pt x="446063" y="278788"/>
                  </a:lnTo>
                  <a:lnTo>
                    <a:pt x="447315" y="251207"/>
                  </a:lnTo>
                  <a:lnTo>
                    <a:pt x="448557" y="329270"/>
                  </a:lnTo>
                  <a:lnTo>
                    <a:pt x="449791" y="323437"/>
                  </a:lnTo>
                  <a:lnTo>
                    <a:pt x="451015" y="207612"/>
                  </a:lnTo>
                  <a:lnTo>
                    <a:pt x="452231" y="341715"/>
                  </a:lnTo>
                  <a:lnTo>
                    <a:pt x="453438" y="185668"/>
                  </a:lnTo>
                  <a:lnTo>
                    <a:pt x="454637" y="281920"/>
                  </a:lnTo>
                  <a:lnTo>
                    <a:pt x="455828" y="234639"/>
                  </a:lnTo>
                  <a:lnTo>
                    <a:pt x="457010" y="201767"/>
                  </a:lnTo>
                  <a:lnTo>
                    <a:pt x="458184" y="243713"/>
                  </a:lnTo>
                  <a:lnTo>
                    <a:pt x="459350" y="315304"/>
                  </a:lnTo>
                  <a:lnTo>
                    <a:pt x="460509" y="256693"/>
                  </a:lnTo>
                  <a:lnTo>
                    <a:pt x="461659" y="226706"/>
                  </a:lnTo>
                  <a:lnTo>
                    <a:pt x="462802" y="200913"/>
                  </a:lnTo>
                  <a:lnTo>
                    <a:pt x="463937" y="243698"/>
                  </a:lnTo>
                  <a:lnTo>
                    <a:pt x="465064" y="230249"/>
                  </a:lnTo>
                  <a:lnTo>
                    <a:pt x="466185" y="249396"/>
                  </a:lnTo>
                  <a:lnTo>
                    <a:pt x="467298" y="213055"/>
                  </a:lnTo>
                  <a:lnTo>
                    <a:pt x="468403" y="207843"/>
                  </a:lnTo>
                  <a:lnTo>
                    <a:pt x="469502" y="463632"/>
                  </a:lnTo>
                  <a:lnTo>
                    <a:pt x="470593" y="277071"/>
                  </a:lnTo>
                  <a:lnTo>
                    <a:pt x="471678" y="341771"/>
                  </a:lnTo>
                  <a:lnTo>
                    <a:pt x="472756" y="230443"/>
                  </a:lnTo>
                  <a:lnTo>
                    <a:pt x="473827" y="213021"/>
                  </a:lnTo>
                  <a:lnTo>
                    <a:pt x="474891" y="212493"/>
                  </a:lnTo>
                  <a:lnTo>
                    <a:pt x="475949" y="230224"/>
                  </a:lnTo>
                  <a:lnTo>
                    <a:pt x="477001" y="192639"/>
                  </a:lnTo>
                  <a:lnTo>
                    <a:pt x="478045" y="211748"/>
                  </a:lnTo>
                  <a:lnTo>
                    <a:pt x="479084" y="271050"/>
                  </a:lnTo>
                  <a:lnTo>
                    <a:pt x="480116" y="290790"/>
                  </a:lnTo>
                  <a:lnTo>
                    <a:pt x="481142" y="226195"/>
                  </a:lnTo>
                  <a:lnTo>
                    <a:pt x="482162" y="299434"/>
                  </a:lnTo>
                  <a:lnTo>
                    <a:pt x="483176" y="229434"/>
                  </a:lnTo>
                  <a:lnTo>
                    <a:pt x="484184" y="365886"/>
                  </a:lnTo>
                  <a:lnTo>
                    <a:pt x="485186" y="267988"/>
                  </a:lnTo>
                  <a:lnTo>
                    <a:pt x="486182" y="277264"/>
                  </a:lnTo>
                  <a:lnTo>
                    <a:pt x="487172" y="173072"/>
                  </a:lnTo>
                  <a:lnTo>
                    <a:pt x="488157" y="217664"/>
                  </a:lnTo>
                  <a:lnTo>
                    <a:pt x="489136" y="216446"/>
                  </a:lnTo>
                  <a:lnTo>
                    <a:pt x="490109" y="218720"/>
                  </a:lnTo>
                  <a:lnTo>
                    <a:pt x="491077" y="210336"/>
                  </a:lnTo>
                  <a:lnTo>
                    <a:pt x="492040" y="191341"/>
                  </a:lnTo>
                  <a:lnTo>
                    <a:pt x="492997" y="246590"/>
                  </a:lnTo>
                  <a:lnTo>
                    <a:pt x="493949" y="321256"/>
                  </a:lnTo>
                  <a:lnTo>
                    <a:pt x="494895" y="261254"/>
                  </a:lnTo>
                  <a:lnTo>
                    <a:pt x="495836" y="130234"/>
                  </a:lnTo>
                  <a:lnTo>
                    <a:pt x="496772" y="186433"/>
                  </a:lnTo>
                  <a:lnTo>
                    <a:pt x="497703" y="158378"/>
                  </a:lnTo>
                  <a:lnTo>
                    <a:pt x="498629" y="122294"/>
                  </a:lnTo>
                  <a:lnTo>
                    <a:pt x="499550" y="149292"/>
                  </a:lnTo>
                  <a:lnTo>
                    <a:pt x="500466" y="184923"/>
                  </a:lnTo>
                  <a:lnTo>
                    <a:pt x="501377" y="198611"/>
                  </a:lnTo>
                  <a:lnTo>
                    <a:pt x="502284" y="134040"/>
                  </a:lnTo>
                  <a:lnTo>
                    <a:pt x="503185" y="204049"/>
                  </a:lnTo>
                  <a:lnTo>
                    <a:pt x="504082" y="259498"/>
                  </a:lnTo>
                  <a:lnTo>
                    <a:pt x="504974" y="219662"/>
                  </a:lnTo>
                  <a:lnTo>
                    <a:pt x="505861" y="212669"/>
                  </a:lnTo>
                  <a:lnTo>
                    <a:pt x="506744" y="137512"/>
                  </a:lnTo>
                  <a:lnTo>
                    <a:pt x="507622" y="142619"/>
                  </a:lnTo>
                  <a:lnTo>
                    <a:pt x="508496" y="195752"/>
                  </a:lnTo>
                  <a:lnTo>
                    <a:pt x="509366" y="151291"/>
                  </a:lnTo>
                  <a:lnTo>
                    <a:pt x="510231" y="169319"/>
                  </a:lnTo>
                  <a:lnTo>
                    <a:pt x="511091" y="216210"/>
                  </a:lnTo>
                  <a:lnTo>
                    <a:pt x="511948" y="160179"/>
                  </a:lnTo>
                  <a:lnTo>
                    <a:pt x="512800" y="257191"/>
                  </a:lnTo>
                  <a:lnTo>
                    <a:pt x="513648" y="149145"/>
                  </a:lnTo>
                  <a:lnTo>
                    <a:pt x="514491" y="370649"/>
                  </a:lnTo>
                  <a:lnTo>
                    <a:pt x="515331" y="131676"/>
                  </a:lnTo>
                  <a:lnTo>
                    <a:pt x="516166" y="168684"/>
                  </a:lnTo>
                  <a:lnTo>
                    <a:pt x="516997" y="144226"/>
                  </a:lnTo>
                  <a:lnTo>
                    <a:pt x="517825" y="153938"/>
                  </a:lnTo>
                  <a:lnTo>
                    <a:pt x="518648" y="171382"/>
                  </a:lnTo>
                  <a:lnTo>
                    <a:pt x="519467" y="147604"/>
                  </a:lnTo>
                  <a:lnTo>
                    <a:pt x="520283" y="168446"/>
                  </a:lnTo>
                  <a:lnTo>
                    <a:pt x="521094" y="107439"/>
                  </a:lnTo>
                  <a:lnTo>
                    <a:pt x="521902" y="263450"/>
                  </a:lnTo>
                  <a:lnTo>
                    <a:pt x="522706" y="142590"/>
                  </a:lnTo>
                  <a:lnTo>
                    <a:pt x="523506" y="57912"/>
                  </a:lnTo>
                  <a:lnTo>
                    <a:pt x="524302" y="174214"/>
                  </a:lnTo>
                  <a:lnTo>
                    <a:pt x="525095" y="105460"/>
                  </a:lnTo>
                  <a:lnTo>
                    <a:pt x="525884" y="183800"/>
                  </a:lnTo>
                  <a:lnTo>
                    <a:pt x="526670" y="136432"/>
                  </a:lnTo>
                  <a:lnTo>
                    <a:pt x="527452" y="186930"/>
                  </a:lnTo>
                  <a:lnTo>
                    <a:pt x="528230" y="215691"/>
                  </a:lnTo>
                  <a:lnTo>
                    <a:pt x="529005" y="179983"/>
                  </a:lnTo>
                  <a:lnTo>
                    <a:pt x="529776" y="98694"/>
                  </a:lnTo>
                  <a:lnTo>
                    <a:pt x="530544" y="106893"/>
                  </a:lnTo>
                  <a:lnTo>
                    <a:pt x="531308" y="137675"/>
                  </a:lnTo>
                  <a:lnTo>
                    <a:pt x="532069" y="106440"/>
                  </a:lnTo>
                  <a:lnTo>
                    <a:pt x="532827" y="101932"/>
                  </a:lnTo>
                  <a:lnTo>
                    <a:pt x="533581" y="124958"/>
                  </a:lnTo>
                  <a:lnTo>
                    <a:pt x="534332" y="128167"/>
                  </a:lnTo>
                  <a:lnTo>
                    <a:pt x="535079" y="231894"/>
                  </a:lnTo>
                  <a:lnTo>
                    <a:pt x="535824" y="96082"/>
                  </a:lnTo>
                  <a:lnTo>
                    <a:pt x="536565" y="106376"/>
                  </a:lnTo>
                  <a:lnTo>
                    <a:pt x="537303" y="103457"/>
                  </a:lnTo>
                  <a:lnTo>
                    <a:pt x="538038" y="131349"/>
                  </a:lnTo>
                  <a:lnTo>
                    <a:pt x="538769" y="133958"/>
                  </a:lnTo>
                  <a:lnTo>
                    <a:pt x="539498" y="87099"/>
                  </a:lnTo>
                  <a:lnTo>
                    <a:pt x="540223" y="90754"/>
                  </a:lnTo>
                  <a:lnTo>
                    <a:pt x="540946" y="106649"/>
                  </a:lnTo>
                  <a:lnTo>
                    <a:pt x="541665" y="236481"/>
                  </a:lnTo>
                  <a:lnTo>
                    <a:pt x="542381" y="136625"/>
                  </a:lnTo>
                  <a:lnTo>
                    <a:pt x="543095" y="161190"/>
                  </a:lnTo>
                  <a:lnTo>
                    <a:pt x="543805" y="75853"/>
                  </a:lnTo>
                  <a:lnTo>
                    <a:pt x="544512" y="83256"/>
                  </a:lnTo>
                  <a:lnTo>
                    <a:pt x="545217" y="105273"/>
                  </a:lnTo>
                  <a:lnTo>
                    <a:pt x="545918" y="113650"/>
                  </a:lnTo>
                  <a:lnTo>
                    <a:pt x="546617" y="89026"/>
                  </a:lnTo>
                  <a:lnTo>
                    <a:pt x="547313" y="72034"/>
                  </a:lnTo>
                  <a:lnTo>
                    <a:pt x="548006" y="184884"/>
                  </a:lnTo>
                  <a:lnTo>
                    <a:pt x="548696" y="235285"/>
                  </a:lnTo>
                  <a:lnTo>
                    <a:pt x="549384" y="15683"/>
                  </a:lnTo>
                  <a:lnTo>
                    <a:pt x="550068" y="97979"/>
                  </a:lnTo>
                  <a:lnTo>
                    <a:pt x="550750" y="125880"/>
                  </a:lnTo>
                  <a:lnTo>
                    <a:pt x="551430" y="132402"/>
                  </a:lnTo>
                  <a:lnTo>
                    <a:pt x="552106" y="85453"/>
                  </a:lnTo>
                  <a:lnTo>
                    <a:pt x="552780" y="75110"/>
                  </a:lnTo>
                  <a:lnTo>
                    <a:pt x="553451" y="108587"/>
                  </a:lnTo>
                  <a:lnTo>
                    <a:pt x="554120" y="111374"/>
                  </a:lnTo>
                  <a:lnTo>
                    <a:pt x="554786" y="109236"/>
                  </a:lnTo>
                  <a:lnTo>
                    <a:pt x="555449" y="98002"/>
                  </a:lnTo>
                  <a:lnTo>
                    <a:pt x="556110" y="83521"/>
                  </a:lnTo>
                  <a:lnTo>
                    <a:pt x="556768" y="67908"/>
                  </a:lnTo>
                  <a:lnTo>
                    <a:pt x="557424" y="116178"/>
                  </a:lnTo>
                  <a:lnTo>
                    <a:pt x="558078" y="75389"/>
                  </a:lnTo>
                  <a:lnTo>
                    <a:pt x="558728" y="96243"/>
                  </a:lnTo>
                  <a:lnTo>
                    <a:pt x="559377" y="169527"/>
                  </a:lnTo>
                  <a:lnTo>
                    <a:pt x="560023" y="95706"/>
                  </a:lnTo>
                  <a:lnTo>
                    <a:pt x="560666" y="158060"/>
                  </a:lnTo>
                  <a:lnTo>
                    <a:pt x="561307" y="189863"/>
                  </a:lnTo>
                  <a:lnTo>
                    <a:pt x="561946" y="122675"/>
                  </a:lnTo>
                  <a:lnTo>
                    <a:pt x="562582" y="179005"/>
                  </a:lnTo>
                  <a:lnTo>
                    <a:pt x="563216" y="87766"/>
                  </a:lnTo>
                  <a:lnTo>
                    <a:pt x="563847" y="95411"/>
                  </a:lnTo>
                  <a:lnTo>
                    <a:pt x="564477" y="170749"/>
                  </a:lnTo>
                  <a:lnTo>
                    <a:pt x="565104" y="159091"/>
                  </a:lnTo>
                  <a:lnTo>
                    <a:pt x="565728" y="133744"/>
                  </a:lnTo>
                  <a:lnTo>
                    <a:pt x="566351" y="116706"/>
                  </a:lnTo>
                  <a:lnTo>
                    <a:pt x="566971" y="149590"/>
                  </a:lnTo>
                  <a:lnTo>
                    <a:pt x="567588" y="91814"/>
                  </a:lnTo>
                  <a:lnTo>
                    <a:pt x="568204" y="68603"/>
                  </a:lnTo>
                  <a:lnTo>
                    <a:pt x="568818" y="177865"/>
                  </a:lnTo>
                  <a:lnTo>
                    <a:pt x="569429" y="186479"/>
                  </a:lnTo>
                  <a:lnTo>
                    <a:pt x="570038" y="172280"/>
                  </a:lnTo>
                  <a:lnTo>
                    <a:pt x="570645" y="110789"/>
                  </a:lnTo>
                  <a:lnTo>
                    <a:pt x="571249" y="208273"/>
                  </a:lnTo>
                  <a:lnTo>
                    <a:pt x="571852" y="135884"/>
                  </a:lnTo>
                  <a:lnTo>
                    <a:pt x="572452" y="141951"/>
                  </a:lnTo>
                  <a:lnTo>
                    <a:pt x="573051" y="164694"/>
                  </a:lnTo>
                  <a:lnTo>
                    <a:pt x="573647" y="115013"/>
                  </a:lnTo>
                  <a:lnTo>
                    <a:pt x="574241" y="90154"/>
                  </a:lnTo>
                  <a:lnTo>
                    <a:pt x="574833" y="212414"/>
                  </a:lnTo>
                  <a:lnTo>
                    <a:pt x="575424" y="183340"/>
                  </a:lnTo>
                  <a:lnTo>
                    <a:pt x="576012" y="178271"/>
                  </a:lnTo>
                  <a:lnTo>
                    <a:pt x="576598" y="174062"/>
                  </a:lnTo>
                  <a:lnTo>
                    <a:pt x="577182" y="317521"/>
                  </a:lnTo>
                  <a:lnTo>
                    <a:pt x="577764" y="171527"/>
                  </a:lnTo>
                  <a:lnTo>
                    <a:pt x="578344" y="95781"/>
                  </a:lnTo>
                  <a:lnTo>
                    <a:pt x="578922" y="240736"/>
                  </a:lnTo>
                  <a:lnTo>
                    <a:pt x="579498" y="134695"/>
                  </a:lnTo>
                  <a:lnTo>
                    <a:pt x="580072" y="225186"/>
                  </a:lnTo>
                  <a:lnTo>
                    <a:pt x="580645" y="99321"/>
                  </a:lnTo>
                  <a:lnTo>
                    <a:pt x="581215" y="169873"/>
                  </a:lnTo>
                  <a:lnTo>
                    <a:pt x="581784" y="184890"/>
                  </a:lnTo>
                  <a:lnTo>
                    <a:pt x="582350" y="138566"/>
                  </a:lnTo>
                  <a:lnTo>
                    <a:pt x="582915" y="165686"/>
                  </a:lnTo>
                  <a:lnTo>
                    <a:pt x="583478" y="172910"/>
                  </a:lnTo>
                  <a:lnTo>
                    <a:pt x="584039" y="144939"/>
                  </a:lnTo>
                  <a:lnTo>
                    <a:pt x="584598" y="189931"/>
                  </a:lnTo>
                  <a:lnTo>
                    <a:pt x="585155" y="124670"/>
                  </a:lnTo>
                  <a:lnTo>
                    <a:pt x="585711" y="171034"/>
                  </a:lnTo>
                  <a:lnTo>
                    <a:pt x="586265" y="216537"/>
                  </a:lnTo>
                  <a:lnTo>
                    <a:pt x="586817" y="159605"/>
                  </a:lnTo>
                  <a:lnTo>
                    <a:pt x="587367" y="242423"/>
                  </a:lnTo>
                  <a:lnTo>
                    <a:pt x="587915" y="166003"/>
                  </a:lnTo>
                  <a:lnTo>
                    <a:pt x="588462" y="167738"/>
                  </a:lnTo>
                  <a:lnTo>
                    <a:pt x="589007" y="160471"/>
                  </a:lnTo>
                  <a:lnTo>
                    <a:pt x="589550" y="162121"/>
                  </a:lnTo>
                  <a:lnTo>
                    <a:pt x="590092" y="185166"/>
                  </a:lnTo>
                  <a:lnTo>
                    <a:pt x="590631" y="196590"/>
                  </a:lnTo>
                  <a:lnTo>
                    <a:pt x="591169" y="200679"/>
                  </a:lnTo>
                  <a:lnTo>
                    <a:pt x="591706" y="256280"/>
                  </a:lnTo>
                  <a:lnTo>
                    <a:pt x="592241" y="168432"/>
                  </a:lnTo>
                  <a:lnTo>
                    <a:pt x="592774" y="292710"/>
                  </a:lnTo>
                  <a:lnTo>
                    <a:pt x="593305" y="219380"/>
                  </a:lnTo>
                  <a:lnTo>
                    <a:pt x="593835" y="236566"/>
                  </a:lnTo>
                  <a:lnTo>
                    <a:pt x="594363" y="128455"/>
                  </a:lnTo>
                  <a:lnTo>
                    <a:pt x="594889" y="235719"/>
                  </a:lnTo>
                  <a:lnTo>
                    <a:pt x="595414" y="181431"/>
                  </a:lnTo>
                  <a:lnTo>
                    <a:pt x="595937" y="154079"/>
                  </a:lnTo>
                  <a:lnTo>
                    <a:pt x="596459" y="173295"/>
                  </a:lnTo>
                  <a:lnTo>
                    <a:pt x="596979" y="220831"/>
                  </a:lnTo>
                  <a:lnTo>
                    <a:pt x="597497" y="140830"/>
                  </a:lnTo>
                  <a:lnTo>
                    <a:pt x="598014" y="159147"/>
                  </a:lnTo>
                  <a:lnTo>
                    <a:pt x="598530" y="129297"/>
                  </a:lnTo>
                  <a:lnTo>
                    <a:pt x="599043" y="171398"/>
                  </a:lnTo>
                  <a:lnTo>
                    <a:pt x="599556" y="244965"/>
                  </a:lnTo>
                  <a:lnTo>
                    <a:pt x="600066" y="296242"/>
                  </a:lnTo>
                  <a:lnTo>
                    <a:pt x="600576" y="179736"/>
                  </a:lnTo>
                  <a:lnTo>
                    <a:pt x="601083" y="306582"/>
                  </a:lnTo>
                  <a:lnTo>
                    <a:pt x="601589" y="164363"/>
                  </a:lnTo>
                  <a:lnTo>
                    <a:pt x="602094" y="196266"/>
                  </a:lnTo>
                  <a:lnTo>
                    <a:pt x="602597" y="217518"/>
                  </a:lnTo>
                  <a:lnTo>
                    <a:pt x="603099" y="269571"/>
                  </a:lnTo>
                  <a:lnTo>
                    <a:pt x="603599" y="361696"/>
                  </a:lnTo>
                  <a:lnTo>
                    <a:pt x="604098" y="163412"/>
                  </a:lnTo>
                  <a:lnTo>
                    <a:pt x="604595" y="243645"/>
                  </a:lnTo>
                  <a:lnTo>
                    <a:pt x="605091" y="193702"/>
                  </a:lnTo>
                  <a:lnTo>
                    <a:pt x="605586" y="202439"/>
                  </a:lnTo>
                  <a:lnTo>
                    <a:pt x="606079" y="141066"/>
                  </a:lnTo>
                  <a:lnTo>
                    <a:pt x="606570" y="163937"/>
                  </a:lnTo>
                  <a:lnTo>
                    <a:pt x="607061" y="221709"/>
                  </a:lnTo>
                  <a:lnTo>
                    <a:pt x="607549" y="166949"/>
                  </a:lnTo>
                  <a:lnTo>
                    <a:pt x="608037" y="231433"/>
                  </a:lnTo>
                  <a:lnTo>
                    <a:pt x="608523" y="262845"/>
                  </a:lnTo>
                  <a:lnTo>
                    <a:pt x="609007" y="178616"/>
                  </a:lnTo>
                  <a:lnTo>
                    <a:pt x="609491" y="225548"/>
                  </a:lnTo>
                  <a:lnTo>
                    <a:pt x="609973" y="285729"/>
                  </a:lnTo>
                  <a:lnTo>
                    <a:pt x="610453" y="190307"/>
                  </a:lnTo>
                  <a:lnTo>
                    <a:pt x="610932" y="236801"/>
                  </a:lnTo>
                  <a:lnTo>
                    <a:pt x="611410" y="229369"/>
                  </a:lnTo>
                  <a:lnTo>
                    <a:pt x="611887" y="233642"/>
                  </a:lnTo>
                  <a:lnTo>
                    <a:pt x="612362" y="125843"/>
                  </a:lnTo>
                  <a:lnTo>
                    <a:pt x="612836" y="345655"/>
                  </a:lnTo>
                  <a:lnTo>
                    <a:pt x="613308" y="180375"/>
                  </a:lnTo>
                  <a:lnTo>
                    <a:pt x="613780" y="364546"/>
                  </a:lnTo>
                  <a:lnTo>
                    <a:pt x="614250" y="401721"/>
                  </a:lnTo>
                  <a:lnTo>
                    <a:pt x="614718" y="196351"/>
                  </a:lnTo>
                  <a:lnTo>
                    <a:pt x="615186" y="237264"/>
                  </a:lnTo>
                  <a:lnTo>
                    <a:pt x="615652" y="199631"/>
                  </a:lnTo>
                  <a:lnTo>
                    <a:pt x="616117" y="208100"/>
                  </a:lnTo>
                  <a:lnTo>
                    <a:pt x="616580" y="220681"/>
                  </a:lnTo>
                  <a:lnTo>
                    <a:pt x="617043" y="273440"/>
                  </a:lnTo>
                  <a:lnTo>
                    <a:pt x="617504" y="305877"/>
                  </a:lnTo>
                  <a:lnTo>
                    <a:pt x="617964" y="201381"/>
                  </a:lnTo>
                  <a:lnTo>
                    <a:pt x="618422" y="232981"/>
                  </a:lnTo>
                  <a:lnTo>
                    <a:pt x="618880" y="262491"/>
                  </a:lnTo>
                  <a:lnTo>
                    <a:pt x="619336" y="279200"/>
                  </a:lnTo>
                  <a:lnTo>
                    <a:pt x="619791" y="188667"/>
                  </a:lnTo>
                  <a:lnTo>
                    <a:pt x="620244" y="290926"/>
                  </a:lnTo>
                  <a:lnTo>
                    <a:pt x="620697" y="181329"/>
                  </a:lnTo>
                  <a:lnTo>
                    <a:pt x="621148" y="237164"/>
                  </a:lnTo>
                  <a:lnTo>
                    <a:pt x="621598" y="244816"/>
                  </a:lnTo>
                  <a:lnTo>
                    <a:pt x="622047" y="266007"/>
                  </a:lnTo>
                  <a:lnTo>
                    <a:pt x="622495" y="214571"/>
                  </a:lnTo>
                  <a:lnTo>
                    <a:pt x="622942" y="337687"/>
                  </a:lnTo>
                  <a:lnTo>
                    <a:pt x="623387" y="176069"/>
                  </a:lnTo>
                  <a:lnTo>
                    <a:pt x="623832" y="223717"/>
                  </a:lnTo>
                  <a:lnTo>
                    <a:pt x="624275" y="272623"/>
                  </a:lnTo>
                  <a:lnTo>
                    <a:pt x="624717" y="224014"/>
                  </a:lnTo>
                  <a:lnTo>
                    <a:pt x="625158" y="220056"/>
                  </a:lnTo>
                  <a:lnTo>
                    <a:pt x="625597" y="288488"/>
                  </a:lnTo>
                  <a:lnTo>
                    <a:pt x="626036" y="248326"/>
                  </a:lnTo>
                  <a:lnTo>
                    <a:pt x="626473" y="277148"/>
                  </a:lnTo>
                  <a:lnTo>
                    <a:pt x="626910" y="260778"/>
                  </a:lnTo>
                  <a:lnTo>
                    <a:pt x="627345" y="204668"/>
                  </a:lnTo>
                  <a:lnTo>
                    <a:pt x="627779" y="226405"/>
                  </a:lnTo>
                  <a:lnTo>
                    <a:pt x="628212" y="319310"/>
                  </a:lnTo>
                  <a:lnTo>
                    <a:pt x="628644" y="184590"/>
                  </a:lnTo>
                  <a:lnTo>
                    <a:pt x="629075" y="255536"/>
                  </a:lnTo>
                  <a:lnTo>
                    <a:pt x="629505" y="268752"/>
                  </a:lnTo>
                  <a:lnTo>
                    <a:pt x="629933" y="232538"/>
                  </a:lnTo>
                  <a:lnTo>
                    <a:pt x="630361" y="227647"/>
                  </a:lnTo>
                  <a:lnTo>
                    <a:pt x="630788" y="274805"/>
                  </a:lnTo>
                  <a:lnTo>
                    <a:pt x="631213" y="196683"/>
                  </a:lnTo>
                  <a:lnTo>
                    <a:pt x="631638" y="246243"/>
                  </a:lnTo>
                  <a:lnTo>
                    <a:pt x="632061" y="256854"/>
                  </a:lnTo>
                  <a:lnTo>
                    <a:pt x="632483" y="187744"/>
                  </a:lnTo>
                  <a:lnTo>
                    <a:pt x="632905" y="315977"/>
                  </a:lnTo>
                  <a:lnTo>
                    <a:pt x="633325" y="271393"/>
                  </a:lnTo>
                  <a:lnTo>
                    <a:pt x="633744" y="202536"/>
                  </a:lnTo>
                  <a:lnTo>
                    <a:pt x="634162" y="360736"/>
                  </a:lnTo>
                  <a:lnTo>
                    <a:pt x="634579" y="203351"/>
                  </a:lnTo>
                  <a:lnTo>
                    <a:pt x="634996" y="214492"/>
                  </a:lnTo>
                  <a:lnTo>
                    <a:pt x="635411" y="306770"/>
                  </a:lnTo>
                  <a:lnTo>
                    <a:pt x="635825" y="241259"/>
                  </a:lnTo>
                  <a:lnTo>
                    <a:pt x="636238" y="228494"/>
                  </a:lnTo>
                  <a:lnTo>
                    <a:pt x="636650" y="231607"/>
                  </a:lnTo>
                  <a:lnTo>
                    <a:pt x="637061" y="239838"/>
                  </a:lnTo>
                  <a:lnTo>
                    <a:pt x="637472" y="243376"/>
                  </a:lnTo>
                  <a:lnTo>
                    <a:pt x="637881" y="222305"/>
                  </a:lnTo>
                  <a:lnTo>
                    <a:pt x="638289" y="271016"/>
                  </a:lnTo>
                  <a:lnTo>
                    <a:pt x="638696" y="295489"/>
                  </a:lnTo>
                  <a:lnTo>
                    <a:pt x="639102" y="174236"/>
                  </a:lnTo>
                  <a:lnTo>
                    <a:pt x="639508" y="280540"/>
                  </a:lnTo>
                  <a:lnTo>
                    <a:pt x="639912" y="244709"/>
                  </a:lnTo>
                  <a:lnTo>
                    <a:pt x="640315" y="253008"/>
                  </a:lnTo>
                  <a:lnTo>
                    <a:pt x="640718" y="230620"/>
                  </a:lnTo>
                  <a:lnTo>
                    <a:pt x="641119" y="222626"/>
                  </a:lnTo>
                  <a:lnTo>
                    <a:pt x="641520" y="262099"/>
                  </a:lnTo>
                  <a:lnTo>
                    <a:pt x="641920" y="169236"/>
                  </a:lnTo>
                  <a:lnTo>
                    <a:pt x="642318" y="230610"/>
                  </a:lnTo>
                  <a:lnTo>
                    <a:pt x="642716" y="265329"/>
                  </a:lnTo>
                  <a:lnTo>
                    <a:pt x="643113" y="248277"/>
                  </a:lnTo>
                  <a:lnTo>
                    <a:pt x="643509" y="267612"/>
                  </a:lnTo>
                  <a:lnTo>
                    <a:pt x="643904" y="288356"/>
                  </a:lnTo>
                  <a:lnTo>
                    <a:pt x="644298" y="235013"/>
                  </a:lnTo>
                  <a:lnTo>
                    <a:pt x="644691" y="194815"/>
                  </a:lnTo>
                  <a:lnTo>
                    <a:pt x="645083" y="248386"/>
                  </a:lnTo>
                  <a:lnTo>
                    <a:pt x="645475" y="209331"/>
                  </a:lnTo>
                  <a:lnTo>
                    <a:pt x="645865" y="297391"/>
                  </a:lnTo>
                  <a:lnTo>
                    <a:pt x="646255" y="293515"/>
                  </a:lnTo>
                  <a:lnTo>
                    <a:pt x="646643" y="198354"/>
                  </a:lnTo>
                  <a:lnTo>
                    <a:pt x="647031" y="293091"/>
                  </a:lnTo>
                  <a:lnTo>
                    <a:pt x="647418" y="234359"/>
                  </a:lnTo>
                  <a:lnTo>
                    <a:pt x="647804" y="412461"/>
                  </a:lnTo>
                  <a:lnTo>
                    <a:pt x="648189" y="314584"/>
                  </a:lnTo>
                  <a:lnTo>
                    <a:pt x="648574" y="223050"/>
                  </a:lnTo>
                  <a:lnTo>
                    <a:pt x="648957" y="200262"/>
                  </a:lnTo>
                  <a:lnTo>
                    <a:pt x="649340" y="238099"/>
                  </a:lnTo>
                  <a:lnTo>
                    <a:pt x="649722" y="309405"/>
                  </a:lnTo>
                  <a:lnTo>
                    <a:pt x="650102" y="249250"/>
                  </a:lnTo>
                  <a:lnTo>
                    <a:pt x="650483" y="244621"/>
                  </a:lnTo>
                  <a:lnTo>
                    <a:pt x="650862" y="288312"/>
                  </a:lnTo>
                  <a:lnTo>
                    <a:pt x="651240" y="256860"/>
                  </a:lnTo>
                  <a:lnTo>
                    <a:pt x="651618" y="318794"/>
                  </a:lnTo>
                  <a:lnTo>
                    <a:pt x="651994" y="241767"/>
                  </a:lnTo>
                  <a:lnTo>
                    <a:pt x="652370" y="208591"/>
                  </a:lnTo>
                  <a:lnTo>
                    <a:pt x="652745" y="354348"/>
                  </a:lnTo>
                  <a:lnTo>
                    <a:pt x="653119" y="302264"/>
                  </a:lnTo>
                  <a:lnTo>
                    <a:pt x="653493" y="217492"/>
                  </a:lnTo>
                  <a:lnTo>
                    <a:pt x="653866" y="237276"/>
                  </a:lnTo>
                  <a:lnTo>
                    <a:pt x="654237" y="252703"/>
                  </a:lnTo>
                  <a:lnTo>
                    <a:pt x="654608" y="257748"/>
                  </a:lnTo>
                  <a:lnTo>
                    <a:pt x="654978" y="240481"/>
                  </a:lnTo>
                  <a:lnTo>
                    <a:pt x="655348" y="277390"/>
                  </a:lnTo>
                  <a:lnTo>
                    <a:pt x="655716" y="265875"/>
                  </a:lnTo>
                  <a:lnTo>
                    <a:pt x="656084" y="239273"/>
                  </a:lnTo>
                  <a:lnTo>
                    <a:pt x="656451" y="227861"/>
                  </a:lnTo>
                  <a:lnTo>
                    <a:pt x="656817" y="383347"/>
                  </a:lnTo>
                  <a:lnTo>
                    <a:pt x="657183" y="335001"/>
                  </a:lnTo>
                  <a:lnTo>
                    <a:pt x="657547" y="189212"/>
                  </a:lnTo>
                  <a:lnTo>
                    <a:pt x="657911" y="193504"/>
                  </a:lnTo>
                  <a:lnTo>
                    <a:pt x="658274" y="288193"/>
                  </a:lnTo>
                  <a:lnTo>
                    <a:pt x="658637" y="268771"/>
                  </a:lnTo>
                  <a:lnTo>
                    <a:pt x="658998" y="262200"/>
                  </a:lnTo>
                  <a:lnTo>
                    <a:pt x="659359" y="221000"/>
                  </a:lnTo>
                  <a:lnTo>
                    <a:pt x="659719" y="336712"/>
                  </a:lnTo>
                  <a:lnTo>
                    <a:pt x="660078" y="242260"/>
                  </a:lnTo>
                  <a:lnTo>
                    <a:pt x="660437" y="263577"/>
                  </a:lnTo>
                  <a:lnTo>
                    <a:pt x="660795" y="285869"/>
                  </a:lnTo>
                  <a:lnTo>
                    <a:pt x="661152" y="220755"/>
                  </a:lnTo>
                  <a:lnTo>
                    <a:pt x="661508" y="139227"/>
                  </a:lnTo>
                  <a:lnTo>
                    <a:pt x="661863" y="277488"/>
                  </a:lnTo>
                  <a:lnTo>
                    <a:pt x="662218" y="217189"/>
                  </a:lnTo>
                  <a:lnTo>
                    <a:pt x="662572" y="250080"/>
                  </a:lnTo>
                  <a:lnTo>
                    <a:pt x="662926" y="265898"/>
                  </a:lnTo>
                  <a:lnTo>
                    <a:pt x="663278" y="269497"/>
                  </a:lnTo>
                  <a:lnTo>
                    <a:pt x="663630" y="243819"/>
                  </a:lnTo>
                  <a:lnTo>
                    <a:pt x="663981" y="304695"/>
                  </a:lnTo>
                  <a:lnTo>
                    <a:pt x="664332" y="166250"/>
                  </a:lnTo>
                  <a:lnTo>
                    <a:pt x="664682" y="316313"/>
                  </a:lnTo>
                  <a:lnTo>
                    <a:pt x="665030" y="234868"/>
                  </a:lnTo>
                  <a:lnTo>
                    <a:pt x="665379" y="262152"/>
                  </a:lnTo>
                  <a:lnTo>
                    <a:pt x="665726" y="252780"/>
                  </a:lnTo>
                  <a:lnTo>
                    <a:pt x="666073" y="314636"/>
                  </a:lnTo>
                  <a:lnTo>
                    <a:pt x="666419" y="224209"/>
                  </a:lnTo>
                  <a:lnTo>
                    <a:pt x="666765" y="246524"/>
                  </a:lnTo>
                  <a:lnTo>
                    <a:pt x="667110" y="293092"/>
                  </a:lnTo>
                  <a:lnTo>
                    <a:pt x="667454" y="349678"/>
                  </a:lnTo>
                  <a:lnTo>
                    <a:pt x="667797" y="286403"/>
                  </a:lnTo>
                  <a:lnTo>
                    <a:pt x="668140" y="355830"/>
                  </a:lnTo>
                  <a:lnTo>
                    <a:pt x="668482" y="244544"/>
                  </a:lnTo>
                  <a:lnTo>
                    <a:pt x="668823" y="281979"/>
                  </a:lnTo>
                  <a:lnTo>
                    <a:pt x="669164" y="273995"/>
                  </a:lnTo>
                  <a:lnTo>
                    <a:pt x="669504" y="260316"/>
                  </a:lnTo>
                  <a:lnTo>
                    <a:pt x="669843" y="256562"/>
                  </a:lnTo>
                  <a:lnTo>
                    <a:pt x="670182" y="333962"/>
                  </a:lnTo>
                  <a:lnTo>
                    <a:pt x="670520" y="261998"/>
                  </a:lnTo>
                  <a:lnTo>
                    <a:pt x="670857" y="267519"/>
                  </a:lnTo>
                  <a:lnTo>
                    <a:pt x="671194" y="226795"/>
                  </a:lnTo>
                  <a:lnTo>
                    <a:pt x="671529" y="235587"/>
                  </a:lnTo>
                  <a:lnTo>
                    <a:pt x="671865" y="335464"/>
                  </a:lnTo>
                  <a:lnTo>
                    <a:pt x="672199" y="251689"/>
                  </a:lnTo>
                  <a:lnTo>
                    <a:pt x="672533" y="249546"/>
                  </a:lnTo>
                  <a:lnTo>
                    <a:pt x="672867" y="274658"/>
                  </a:lnTo>
                  <a:lnTo>
                    <a:pt x="673199" y="282020"/>
                  </a:lnTo>
                  <a:lnTo>
                    <a:pt x="673531" y="279804"/>
                  </a:lnTo>
                  <a:lnTo>
                    <a:pt x="673863" y="324424"/>
                  </a:lnTo>
                  <a:lnTo>
                    <a:pt x="674194" y="286245"/>
                  </a:lnTo>
                  <a:lnTo>
                    <a:pt x="674524" y="227792"/>
                  </a:lnTo>
                  <a:lnTo>
                    <a:pt x="674853" y="280894"/>
                  </a:lnTo>
                  <a:lnTo>
                    <a:pt x="675182" y="321420"/>
                  </a:lnTo>
                  <a:lnTo>
                    <a:pt x="675510" y="222862"/>
                  </a:lnTo>
                  <a:lnTo>
                    <a:pt x="675838" y="335485"/>
                  </a:lnTo>
                  <a:lnTo>
                    <a:pt x="676165" y="204825"/>
                  </a:lnTo>
                  <a:lnTo>
                    <a:pt x="676491" y="371581"/>
                  </a:lnTo>
                  <a:lnTo>
                    <a:pt x="676817" y="252281"/>
                  </a:lnTo>
                  <a:lnTo>
                    <a:pt x="677142" y="334341"/>
                  </a:lnTo>
                  <a:lnTo>
                    <a:pt x="677466" y="276625"/>
                  </a:lnTo>
                  <a:lnTo>
                    <a:pt x="677790" y="326390"/>
                  </a:lnTo>
                  <a:lnTo>
                    <a:pt x="678113" y="244183"/>
                  </a:lnTo>
                  <a:lnTo>
                    <a:pt x="678436" y="235736"/>
                  </a:lnTo>
                  <a:lnTo>
                    <a:pt x="678758" y="254466"/>
                  </a:lnTo>
                  <a:lnTo>
                    <a:pt x="679400" y="392898"/>
                  </a:lnTo>
                  <a:lnTo>
                    <a:pt x="679721" y="308819"/>
                  </a:lnTo>
                  <a:lnTo>
                    <a:pt x="680040" y="314630"/>
                  </a:lnTo>
                  <a:lnTo>
                    <a:pt x="680359" y="305876"/>
                  </a:lnTo>
                  <a:lnTo>
                    <a:pt x="680678" y="394843"/>
                  </a:lnTo>
                  <a:lnTo>
                    <a:pt x="680995" y="350667"/>
                  </a:lnTo>
                  <a:lnTo>
                    <a:pt x="681313" y="234448"/>
                  </a:lnTo>
                  <a:lnTo>
                    <a:pt x="681629" y="393421"/>
                  </a:lnTo>
                  <a:lnTo>
                    <a:pt x="682261" y="227159"/>
                  </a:lnTo>
                  <a:lnTo>
                    <a:pt x="682576" y="241574"/>
                  </a:lnTo>
                  <a:lnTo>
                    <a:pt x="682890" y="287677"/>
                  </a:lnTo>
                  <a:lnTo>
                    <a:pt x="683204" y="260600"/>
                  </a:lnTo>
                  <a:lnTo>
                    <a:pt x="683517" y="263258"/>
                  </a:lnTo>
                  <a:lnTo>
                    <a:pt x="683830" y="284542"/>
                  </a:lnTo>
                  <a:lnTo>
                    <a:pt x="684142" y="261612"/>
                  </a:lnTo>
                  <a:lnTo>
                    <a:pt x="684453" y="426310"/>
                  </a:lnTo>
                  <a:lnTo>
                    <a:pt x="684764" y="331994"/>
                  </a:lnTo>
                  <a:lnTo>
                    <a:pt x="685074" y="238545"/>
                  </a:lnTo>
                  <a:lnTo>
                    <a:pt x="685384" y="294278"/>
                  </a:lnTo>
                  <a:lnTo>
                    <a:pt x="685693" y="327412"/>
                  </a:lnTo>
                  <a:lnTo>
                    <a:pt x="686002" y="468669"/>
                  </a:lnTo>
                  <a:lnTo>
                    <a:pt x="686310" y="307978"/>
                  </a:lnTo>
                  <a:lnTo>
                    <a:pt x="686618" y="316009"/>
                  </a:lnTo>
                  <a:lnTo>
                    <a:pt x="686925" y="290240"/>
                  </a:lnTo>
                  <a:lnTo>
                    <a:pt x="687231" y="329547"/>
                  </a:lnTo>
                  <a:lnTo>
                    <a:pt x="687537" y="253767"/>
                  </a:lnTo>
                  <a:lnTo>
                    <a:pt x="687842" y="297724"/>
                  </a:lnTo>
                  <a:lnTo>
                    <a:pt x="688147" y="246809"/>
                  </a:lnTo>
                  <a:lnTo>
                    <a:pt x="688451" y="300426"/>
                  </a:lnTo>
                  <a:lnTo>
                    <a:pt x="688755" y="238321"/>
                  </a:lnTo>
                  <a:lnTo>
                    <a:pt x="689058" y="279038"/>
                  </a:lnTo>
                  <a:lnTo>
                    <a:pt x="689361" y="336396"/>
                  </a:lnTo>
                  <a:lnTo>
                    <a:pt x="689663" y="315953"/>
                  </a:lnTo>
                  <a:lnTo>
                    <a:pt x="689964" y="296401"/>
                  </a:lnTo>
                  <a:lnTo>
                    <a:pt x="690265" y="342912"/>
                  </a:lnTo>
                  <a:lnTo>
                    <a:pt x="690566" y="232632"/>
                  </a:lnTo>
                  <a:lnTo>
                    <a:pt x="690866" y="257285"/>
                  </a:lnTo>
                  <a:lnTo>
                    <a:pt x="691165" y="377259"/>
                  </a:lnTo>
                  <a:lnTo>
                    <a:pt x="691464" y="340835"/>
                  </a:lnTo>
                  <a:lnTo>
                    <a:pt x="691763" y="249527"/>
                  </a:lnTo>
                  <a:lnTo>
                    <a:pt x="692358" y="293750"/>
                  </a:lnTo>
                  <a:lnTo>
                    <a:pt x="692655" y="366100"/>
                  </a:lnTo>
                  <a:lnTo>
                    <a:pt x="692951" y="430863"/>
                  </a:lnTo>
                  <a:lnTo>
                    <a:pt x="693247" y="262955"/>
                  </a:lnTo>
                  <a:lnTo>
                    <a:pt x="693542" y="254936"/>
                  </a:lnTo>
                  <a:lnTo>
                    <a:pt x="693837" y="295506"/>
                  </a:lnTo>
                  <a:lnTo>
                    <a:pt x="694131" y="208376"/>
                  </a:lnTo>
                  <a:lnTo>
                    <a:pt x="694425" y="318695"/>
                  </a:lnTo>
                  <a:lnTo>
                    <a:pt x="694718" y="350209"/>
                  </a:lnTo>
                  <a:lnTo>
                    <a:pt x="695011" y="278150"/>
                  </a:lnTo>
                  <a:lnTo>
                    <a:pt x="695303" y="270269"/>
                  </a:lnTo>
                  <a:lnTo>
                    <a:pt x="695886" y="344136"/>
                  </a:lnTo>
                  <a:lnTo>
                    <a:pt x="696177" y="293588"/>
                  </a:lnTo>
                  <a:lnTo>
                    <a:pt x="696468" y="291552"/>
                  </a:lnTo>
                  <a:lnTo>
                    <a:pt x="696757" y="308931"/>
                  </a:lnTo>
                  <a:lnTo>
                    <a:pt x="697047" y="326360"/>
                  </a:lnTo>
                  <a:lnTo>
                    <a:pt x="697335" y="266288"/>
                  </a:lnTo>
                  <a:lnTo>
                    <a:pt x="697624" y="306127"/>
                  </a:lnTo>
                  <a:lnTo>
                    <a:pt x="697912" y="285997"/>
                  </a:lnTo>
                  <a:lnTo>
                    <a:pt x="698199" y="333393"/>
                  </a:lnTo>
                  <a:lnTo>
                    <a:pt x="698486" y="264053"/>
                  </a:lnTo>
                  <a:lnTo>
                    <a:pt x="698772" y="344962"/>
                  </a:lnTo>
                  <a:lnTo>
                    <a:pt x="699058" y="315057"/>
                  </a:lnTo>
                  <a:lnTo>
                    <a:pt x="699344" y="324468"/>
                  </a:lnTo>
                  <a:lnTo>
                    <a:pt x="699629" y="143488"/>
                  </a:lnTo>
                  <a:lnTo>
                    <a:pt x="700197" y="313736"/>
                  </a:lnTo>
                  <a:lnTo>
                    <a:pt x="700481" y="310895"/>
                  </a:lnTo>
                  <a:lnTo>
                    <a:pt x="700764" y="299178"/>
                  </a:lnTo>
                  <a:lnTo>
                    <a:pt x="701046" y="299070"/>
                  </a:lnTo>
                  <a:lnTo>
                    <a:pt x="701328" y="336242"/>
                  </a:lnTo>
                  <a:lnTo>
                    <a:pt x="701610" y="326669"/>
                  </a:lnTo>
                  <a:lnTo>
                    <a:pt x="701891" y="367744"/>
                  </a:lnTo>
                  <a:lnTo>
                    <a:pt x="702452" y="283256"/>
                  </a:lnTo>
                  <a:lnTo>
                    <a:pt x="702732" y="256503"/>
                  </a:lnTo>
                  <a:lnTo>
                    <a:pt x="703012" y="293140"/>
                  </a:lnTo>
                  <a:lnTo>
                    <a:pt x="703290" y="253727"/>
                  </a:lnTo>
                  <a:lnTo>
                    <a:pt x="703847" y="288218"/>
                  </a:lnTo>
                  <a:lnTo>
                    <a:pt x="704124" y="276603"/>
                  </a:lnTo>
                  <a:lnTo>
                    <a:pt x="704402" y="370319"/>
                  </a:lnTo>
                  <a:lnTo>
                    <a:pt x="704678" y="245257"/>
                  </a:lnTo>
                  <a:lnTo>
                    <a:pt x="705230" y="353940"/>
                  </a:lnTo>
                  <a:lnTo>
                    <a:pt x="705505" y="290310"/>
                  </a:lnTo>
                  <a:lnTo>
                    <a:pt x="705780" y="258348"/>
                  </a:lnTo>
                  <a:lnTo>
                    <a:pt x="706055" y="259856"/>
                  </a:lnTo>
                  <a:lnTo>
                    <a:pt x="706329" y="376466"/>
                  </a:lnTo>
                  <a:lnTo>
                    <a:pt x="706602" y="282994"/>
                  </a:lnTo>
                  <a:lnTo>
                    <a:pt x="706876" y="366211"/>
                  </a:lnTo>
                  <a:lnTo>
                    <a:pt x="707420" y="286004"/>
                  </a:lnTo>
                  <a:lnTo>
                    <a:pt x="707692" y="283090"/>
                  </a:lnTo>
                  <a:lnTo>
                    <a:pt x="708235" y="265402"/>
                  </a:lnTo>
                  <a:lnTo>
                    <a:pt x="708505" y="353875"/>
                  </a:lnTo>
                  <a:lnTo>
                    <a:pt x="708775" y="273901"/>
                  </a:lnTo>
                  <a:lnTo>
                    <a:pt x="709045" y="256586"/>
                  </a:lnTo>
                  <a:lnTo>
                    <a:pt x="709314" y="423628"/>
                  </a:lnTo>
                  <a:lnTo>
                    <a:pt x="709583" y="316151"/>
                  </a:lnTo>
                  <a:lnTo>
                    <a:pt x="709851" y="306052"/>
                  </a:lnTo>
                  <a:lnTo>
                    <a:pt x="710119" y="378718"/>
                  </a:lnTo>
                  <a:lnTo>
                    <a:pt x="710387" y="266548"/>
                  </a:lnTo>
                  <a:lnTo>
                    <a:pt x="710654" y="269539"/>
                  </a:lnTo>
                  <a:lnTo>
                    <a:pt x="710921" y="225555"/>
                  </a:lnTo>
                  <a:lnTo>
                    <a:pt x="711187" y="241361"/>
                  </a:lnTo>
                  <a:lnTo>
                    <a:pt x="711453" y="232154"/>
                  </a:lnTo>
                  <a:lnTo>
                    <a:pt x="711718" y="307718"/>
                  </a:lnTo>
                  <a:lnTo>
                    <a:pt x="711983" y="257408"/>
                  </a:lnTo>
                  <a:lnTo>
                    <a:pt x="712512" y="419377"/>
                  </a:lnTo>
                  <a:lnTo>
                    <a:pt x="712776" y="336307"/>
                  </a:lnTo>
                  <a:lnTo>
                    <a:pt x="713040" y="296480"/>
                  </a:lnTo>
                  <a:lnTo>
                    <a:pt x="713303" y="300589"/>
                  </a:lnTo>
                  <a:lnTo>
                    <a:pt x="713828" y="416077"/>
                  </a:lnTo>
                  <a:lnTo>
                    <a:pt x="714089" y="259525"/>
                  </a:lnTo>
                  <a:lnTo>
                    <a:pt x="714351" y="365848"/>
                  </a:lnTo>
                  <a:lnTo>
                    <a:pt x="714612" y="299712"/>
                  </a:lnTo>
                  <a:lnTo>
                    <a:pt x="714872" y="301787"/>
                  </a:lnTo>
                  <a:lnTo>
                    <a:pt x="715133" y="439688"/>
                  </a:lnTo>
                  <a:lnTo>
                    <a:pt x="715392" y="252004"/>
                  </a:lnTo>
                  <a:lnTo>
                    <a:pt x="715652" y="332504"/>
                  </a:lnTo>
                  <a:lnTo>
                    <a:pt x="715911" y="333494"/>
                  </a:lnTo>
                  <a:lnTo>
                    <a:pt x="716169" y="357168"/>
                  </a:lnTo>
                  <a:lnTo>
                    <a:pt x="716428" y="272503"/>
                  </a:lnTo>
                  <a:lnTo>
                    <a:pt x="716686" y="306926"/>
                  </a:lnTo>
                  <a:lnTo>
                    <a:pt x="716943" y="384260"/>
                  </a:lnTo>
                  <a:lnTo>
                    <a:pt x="717200" y="273776"/>
                  </a:lnTo>
                  <a:lnTo>
                    <a:pt x="717457" y="296370"/>
                  </a:lnTo>
                  <a:lnTo>
                    <a:pt x="717713" y="330668"/>
                  </a:lnTo>
                  <a:lnTo>
                    <a:pt x="717969" y="322830"/>
                  </a:lnTo>
                  <a:lnTo>
                    <a:pt x="718225" y="334220"/>
                  </a:lnTo>
                  <a:lnTo>
                    <a:pt x="718480" y="318949"/>
                  </a:lnTo>
                  <a:lnTo>
                    <a:pt x="718989" y="287861"/>
                  </a:lnTo>
                  <a:lnTo>
                    <a:pt x="719243" y="326805"/>
                  </a:lnTo>
                  <a:lnTo>
                    <a:pt x="719750" y="282168"/>
                  </a:lnTo>
                  <a:lnTo>
                    <a:pt x="720003" y="303789"/>
                  </a:lnTo>
                  <a:lnTo>
                    <a:pt x="720255" y="300452"/>
                  </a:lnTo>
                  <a:lnTo>
                    <a:pt x="720508" y="282733"/>
                  </a:lnTo>
                  <a:lnTo>
                    <a:pt x="720759" y="258730"/>
                  </a:lnTo>
                  <a:lnTo>
                    <a:pt x="721011" y="288512"/>
                  </a:lnTo>
                  <a:lnTo>
                    <a:pt x="721262" y="286530"/>
                  </a:lnTo>
                  <a:lnTo>
                    <a:pt x="721763" y="306608"/>
                  </a:lnTo>
                  <a:lnTo>
                    <a:pt x="722013" y="339504"/>
                  </a:lnTo>
                  <a:lnTo>
                    <a:pt x="722512" y="268324"/>
                  </a:lnTo>
                  <a:lnTo>
                    <a:pt x="722760" y="328496"/>
                  </a:lnTo>
                  <a:lnTo>
                    <a:pt x="723009" y="338520"/>
                  </a:lnTo>
                  <a:lnTo>
                    <a:pt x="723257" y="301138"/>
                  </a:lnTo>
                  <a:lnTo>
                    <a:pt x="723505" y="338349"/>
                  </a:lnTo>
                  <a:lnTo>
                    <a:pt x="723752" y="256524"/>
                  </a:lnTo>
                  <a:lnTo>
                    <a:pt x="723999" y="313389"/>
                  </a:lnTo>
                  <a:lnTo>
                    <a:pt x="724246" y="329186"/>
                  </a:lnTo>
                  <a:lnTo>
                    <a:pt x="724492" y="389539"/>
                  </a:lnTo>
                  <a:lnTo>
                    <a:pt x="724738" y="379448"/>
                  </a:lnTo>
                  <a:lnTo>
                    <a:pt x="724984" y="408543"/>
                  </a:lnTo>
                  <a:lnTo>
                    <a:pt x="725229" y="273092"/>
                  </a:lnTo>
                  <a:lnTo>
                    <a:pt x="725474" y="292418"/>
                  </a:lnTo>
                  <a:lnTo>
                    <a:pt x="725719" y="271976"/>
                  </a:lnTo>
                  <a:lnTo>
                    <a:pt x="725963" y="326361"/>
                  </a:lnTo>
                  <a:lnTo>
                    <a:pt x="726207" y="311616"/>
                  </a:lnTo>
                  <a:lnTo>
                    <a:pt x="726450" y="434416"/>
                  </a:lnTo>
                  <a:lnTo>
                    <a:pt x="726693" y="294740"/>
                  </a:lnTo>
                  <a:lnTo>
                    <a:pt x="726936" y="307919"/>
                  </a:lnTo>
                  <a:lnTo>
                    <a:pt x="727179" y="371571"/>
                  </a:lnTo>
                  <a:lnTo>
                    <a:pt x="727421" y="447417"/>
                  </a:lnTo>
                  <a:lnTo>
                    <a:pt x="727663" y="325046"/>
                  </a:lnTo>
                  <a:lnTo>
                    <a:pt x="727904" y="333265"/>
                  </a:lnTo>
                  <a:lnTo>
                    <a:pt x="728145" y="300378"/>
                  </a:lnTo>
                  <a:lnTo>
                    <a:pt x="728386" y="317111"/>
                  </a:lnTo>
                  <a:lnTo>
                    <a:pt x="728627" y="480894"/>
                  </a:lnTo>
                  <a:lnTo>
                    <a:pt x="728867" y="279974"/>
                  </a:lnTo>
                  <a:lnTo>
                    <a:pt x="729106" y="300313"/>
                  </a:lnTo>
                  <a:lnTo>
                    <a:pt x="729346" y="397269"/>
                  </a:lnTo>
                  <a:lnTo>
                    <a:pt x="729824" y="343575"/>
                  </a:lnTo>
                  <a:lnTo>
                    <a:pt x="730062" y="303613"/>
                  </a:lnTo>
                  <a:lnTo>
                    <a:pt x="730300" y="358650"/>
                  </a:lnTo>
                  <a:lnTo>
                    <a:pt x="730538" y="348971"/>
                  </a:lnTo>
                  <a:lnTo>
                    <a:pt x="730775" y="132165"/>
                  </a:lnTo>
                  <a:lnTo>
                    <a:pt x="731249" y="351171"/>
                  </a:lnTo>
                  <a:lnTo>
                    <a:pt x="731486" y="303494"/>
                  </a:lnTo>
                  <a:lnTo>
                    <a:pt x="731722" y="335745"/>
                  </a:lnTo>
                  <a:lnTo>
                    <a:pt x="731958" y="330566"/>
                  </a:lnTo>
                  <a:lnTo>
                    <a:pt x="732193" y="351070"/>
                  </a:lnTo>
                  <a:lnTo>
                    <a:pt x="732663" y="293515"/>
                  </a:lnTo>
                  <a:lnTo>
                    <a:pt x="732898" y="319752"/>
                  </a:lnTo>
                  <a:lnTo>
                    <a:pt x="733132" y="413440"/>
                  </a:lnTo>
                  <a:lnTo>
                    <a:pt x="733366" y="340669"/>
                  </a:lnTo>
                  <a:lnTo>
                    <a:pt x="733599" y="368305"/>
                  </a:lnTo>
                  <a:lnTo>
                    <a:pt x="733832" y="320748"/>
                  </a:lnTo>
                  <a:lnTo>
                    <a:pt x="734065" y="357790"/>
                  </a:lnTo>
                  <a:lnTo>
                    <a:pt x="734298" y="420589"/>
                  </a:lnTo>
                  <a:lnTo>
                    <a:pt x="734530" y="329648"/>
                  </a:lnTo>
                  <a:lnTo>
                    <a:pt x="734762" y="395371"/>
                  </a:lnTo>
                  <a:lnTo>
                    <a:pt x="734994" y="323068"/>
                  </a:lnTo>
                  <a:lnTo>
                    <a:pt x="735225" y="370826"/>
                  </a:lnTo>
                  <a:lnTo>
                    <a:pt x="735456" y="280410"/>
                  </a:lnTo>
                  <a:lnTo>
                    <a:pt x="735687" y="284399"/>
                  </a:lnTo>
                  <a:lnTo>
                    <a:pt x="735917" y="352974"/>
                  </a:lnTo>
                  <a:lnTo>
                    <a:pt x="736147" y="288206"/>
                  </a:lnTo>
                  <a:lnTo>
                    <a:pt x="736377" y="355001"/>
                  </a:lnTo>
                  <a:lnTo>
                    <a:pt x="736607" y="238142"/>
                  </a:lnTo>
                  <a:lnTo>
                    <a:pt x="736836" y="364594"/>
                  </a:lnTo>
                  <a:lnTo>
                    <a:pt x="737065" y="318393"/>
                  </a:lnTo>
                  <a:lnTo>
                    <a:pt x="737521" y="271612"/>
                  </a:lnTo>
                  <a:lnTo>
                    <a:pt x="737749" y="408826"/>
                  </a:lnTo>
                  <a:lnTo>
                    <a:pt x="737977" y="528361"/>
                  </a:lnTo>
                  <a:lnTo>
                    <a:pt x="738204" y="297124"/>
                  </a:lnTo>
                  <a:lnTo>
                    <a:pt x="738431" y="325330"/>
                  </a:lnTo>
                  <a:lnTo>
                    <a:pt x="738658" y="314513"/>
                  </a:lnTo>
                  <a:lnTo>
                    <a:pt x="738884" y="374993"/>
                  </a:lnTo>
                  <a:lnTo>
                    <a:pt x="739110" y="356077"/>
                  </a:lnTo>
                  <a:lnTo>
                    <a:pt x="739336" y="333990"/>
                  </a:lnTo>
                  <a:lnTo>
                    <a:pt x="739787" y="278563"/>
                  </a:lnTo>
                  <a:lnTo>
                    <a:pt x="740012" y="371509"/>
                  </a:lnTo>
                  <a:lnTo>
                    <a:pt x="740237" y="333099"/>
                  </a:lnTo>
                  <a:lnTo>
                    <a:pt x="740461" y="368266"/>
                  </a:lnTo>
                  <a:lnTo>
                    <a:pt x="740685" y="282031"/>
                  </a:lnTo>
                  <a:lnTo>
                    <a:pt x="741132" y="440038"/>
                  </a:lnTo>
                  <a:lnTo>
                    <a:pt x="741355" y="433681"/>
                  </a:lnTo>
                  <a:lnTo>
                    <a:pt x="741578" y="286847"/>
                  </a:lnTo>
                  <a:lnTo>
                    <a:pt x="742023" y="389799"/>
                  </a:lnTo>
                  <a:lnTo>
                    <a:pt x="742245" y="307299"/>
                  </a:lnTo>
                  <a:lnTo>
                    <a:pt x="742688" y="369302"/>
                  </a:lnTo>
                  <a:lnTo>
                    <a:pt x="742909" y="306299"/>
                  </a:lnTo>
                  <a:lnTo>
                    <a:pt x="743130" y="337067"/>
                  </a:lnTo>
                  <a:lnTo>
                    <a:pt x="743351" y="328298"/>
                  </a:lnTo>
                  <a:lnTo>
                    <a:pt x="743571" y="386485"/>
                  </a:lnTo>
                  <a:lnTo>
                    <a:pt x="744011" y="300876"/>
                  </a:lnTo>
                  <a:lnTo>
                    <a:pt x="744230" y="334737"/>
                  </a:lnTo>
                  <a:lnTo>
                    <a:pt x="744449" y="306624"/>
                  </a:lnTo>
                  <a:lnTo>
                    <a:pt x="744887" y="353632"/>
                  </a:lnTo>
                  <a:lnTo>
                    <a:pt x="745105" y="341157"/>
                  </a:lnTo>
                  <a:lnTo>
                    <a:pt x="745541" y="304452"/>
                  </a:lnTo>
                  <a:lnTo>
                    <a:pt x="745758" y="300556"/>
                  </a:lnTo>
                  <a:lnTo>
                    <a:pt x="746409" y="332701"/>
                  </a:lnTo>
                  <a:lnTo>
                    <a:pt x="746626" y="334281"/>
                  </a:lnTo>
                  <a:lnTo>
                    <a:pt x="746842" y="514449"/>
                  </a:lnTo>
                  <a:lnTo>
                    <a:pt x="747058" y="343813"/>
                  </a:lnTo>
                  <a:lnTo>
                    <a:pt x="747273" y="355534"/>
                  </a:lnTo>
                  <a:lnTo>
                    <a:pt x="747489" y="340420"/>
                  </a:lnTo>
                  <a:lnTo>
                    <a:pt x="747704" y="499669"/>
                  </a:lnTo>
                  <a:lnTo>
                    <a:pt x="747918" y="366883"/>
                  </a:lnTo>
                  <a:lnTo>
                    <a:pt x="748133" y="380182"/>
                  </a:lnTo>
                  <a:lnTo>
                    <a:pt x="748347" y="301135"/>
                  </a:lnTo>
                  <a:lnTo>
                    <a:pt x="748561" y="324251"/>
                  </a:lnTo>
                  <a:lnTo>
                    <a:pt x="748775" y="368594"/>
                  </a:lnTo>
                  <a:lnTo>
                    <a:pt x="749201" y="341401"/>
                  </a:lnTo>
                  <a:lnTo>
                    <a:pt x="749414" y="363921"/>
                  </a:lnTo>
                  <a:lnTo>
                    <a:pt x="749627" y="314977"/>
                  </a:lnTo>
                  <a:lnTo>
                    <a:pt x="749839" y="325495"/>
                  </a:lnTo>
                  <a:lnTo>
                    <a:pt x="750051" y="363620"/>
                  </a:lnTo>
                  <a:lnTo>
                    <a:pt x="750263" y="245954"/>
                  </a:lnTo>
                  <a:lnTo>
                    <a:pt x="750686" y="332874"/>
                  </a:lnTo>
                  <a:lnTo>
                    <a:pt x="750897" y="352816"/>
                  </a:lnTo>
                  <a:lnTo>
                    <a:pt x="751108" y="482990"/>
                  </a:lnTo>
                  <a:lnTo>
                    <a:pt x="751318" y="298108"/>
                  </a:lnTo>
                  <a:lnTo>
                    <a:pt x="751528" y="313853"/>
                  </a:lnTo>
                  <a:lnTo>
                    <a:pt x="751738" y="432949"/>
                  </a:lnTo>
                  <a:lnTo>
                    <a:pt x="751948" y="284389"/>
                  </a:lnTo>
                  <a:lnTo>
                    <a:pt x="752158" y="320547"/>
                  </a:lnTo>
                  <a:lnTo>
                    <a:pt x="752367" y="394156"/>
                  </a:lnTo>
                  <a:lnTo>
                    <a:pt x="752576" y="334352"/>
                  </a:lnTo>
                  <a:lnTo>
                    <a:pt x="752785" y="366844"/>
                  </a:lnTo>
                  <a:lnTo>
                    <a:pt x="752993" y="333907"/>
                  </a:lnTo>
                  <a:lnTo>
                    <a:pt x="753201" y="306505"/>
                  </a:lnTo>
                  <a:lnTo>
                    <a:pt x="753409" y="401099"/>
                  </a:lnTo>
                  <a:lnTo>
                    <a:pt x="753617" y="317229"/>
                  </a:lnTo>
                  <a:lnTo>
                    <a:pt x="753824" y="327117"/>
                  </a:lnTo>
                  <a:lnTo>
                    <a:pt x="754239" y="425968"/>
                  </a:lnTo>
                  <a:lnTo>
                    <a:pt x="754445" y="360764"/>
                  </a:lnTo>
                  <a:lnTo>
                    <a:pt x="754652" y="335564"/>
                  </a:lnTo>
                  <a:lnTo>
                    <a:pt x="754858" y="355631"/>
                  </a:lnTo>
                  <a:lnTo>
                    <a:pt x="755064" y="381785"/>
                  </a:lnTo>
                  <a:lnTo>
                    <a:pt x="755269" y="343282"/>
                  </a:lnTo>
                  <a:lnTo>
                    <a:pt x="755680" y="357912"/>
                  </a:lnTo>
                  <a:lnTo>
                    <a:pt x="755885" y="321457"/>
                  </a:lnTo>
                  <a:lnTo>
                    <a:pt x="756294" y="294815"/>
                  </a:lnTo>
                  <a:lnTo>
                    <a:pt x="756498" y="314933"/>
                  </a:lnTo>
                  <a:lnTo>
                    <a:pt x="756702" y="330642"/>
                  </a:lnTo>
                  <a:lnTo>
                    <a:pt x="756906" y="369186"/>
                  </a:lnTo>
                  <a:lnTo>
                    <a:pt x="757110" y="146036"/>
                  </a:lnTo>
                  <a:lnTo>
                    <a:pt x="757313" y="387771"/>
                  </a:lnTo>
                  <a:lnTo>
                    <a:pt x="757516" y="389017"/>
                  </a:lnTo>
                  <a:lnTo>
                    <a:pt x="757921" y="288460"/>
                  </a:lnTo>
                  <a:lnTo>
                    <a:pt x="758124" y="317232"/>
                  </a:lnTo>
                  <a:lnTo>
                    <a:pt x="758527" y="379630"/>
                  </a:lnTo>
                  <a:lnTo>
                    <a:pt x="758729" y="351399"/>
                  </a:lnTo>
                  <a:lnTo>
                    <a:pt x="759131" y="318843"/>
                  </a:lnTo>
                  <a:lnTo>
                    <a:pt x="759332" y="628719"/>
                  </a:lnTo>
                  <a:lnTo>
                    <a:pt x="759533" y="440893"/>
                  </a:lnTo>
                  <a:lnTo>
                    <a:pt x="759733" y="314172"/>
                  </a:lnTo>
                  <a:lnTo>
                    <a:pt x="759933" y="325358"/>
                  </a:lnTo>
                  <a:lnTo>
                    <a:pt x="760133" y="362085"/>
                  </a:lnTo>
                  <a:lnTo>
                    <a:pt x="760333" y="440524"/>
                  </a:lnTo>
                  <a:lnTo>
                    <a:pt x="760532" y="333320"/>
                  </a:lnTo>
                  <a:lnTo>
                    <a:pt x="760732" y="432459"/>
                  </a:lnTo>
                  <a:lnTo>
                    <a:pt x="760931" y="293899"/>
                  </a:lnTo>
                  <a:lnTo>
                    <a:pt x="761129" y="386477"/>
                  </a:lnTo>
                  <a:lnTo>
                    <a:pt x="761526" y="383033"/>
                  </a:lnTo>
                  <a:lnTo>
                    <a:pt x="761724" y="369634"/>
                  </a:lnTo>
                  <a:lnTo>
                    <a:pt x="762120" y="307877"/>
                  </a:lnTo>
                  <a:lnTo>
                    <a:pt x="762317" y="323454"/>
                  </a:lnTo>
                  <a:lnTo>
                    <a:pt x="762908" y="265331"/>
                  </a:lnTo>
                  <a:lnTo>
                    <a:pt x="763104" y="322735"/>
                  </a:lnTo>
                  <a:lnTo>
                    <a:pt x="763497" y="358173"/>
                  </a:lnTo>
                  <a:lnTo>
                    <a:pt x="763693" y="314972"/>
                  </a:lnTo>
                  <a:lnTo>
                    <a:pt x="763888" y="343344"/>
                  </a:lnTo>
                  <a:lnTo>
                    <a:pt x="764084" y="264411"/>
                  </a:lnTo>
                  <a:lnTo>
                    <a:pt x="764279" y="326921"/>
                  </a:lnTo>
                  <a:lnTo>
                    <a:pt x="764474" y="326204"/>
                  </a:lnTo>
                  <a:lnTo>
                    <a:pt x="764863" y="366164"/>
                  </a:lnTo>
                  <a:lnTo>
                    <a:pt x="765057" y="303751"/>
                  </a:lnTo>
                  <a:lnTo>
                    <a:pt x="765251" y="396251"/>
                  </a:lnTo>
                  <a:lnTo>
                    <a:pt x="765638" y="328020"/>
                  </a:lnTo>
                  <a:lnTo>
                    <a:pt x="765832" y="348026"/>
                  </a:lnTo>
                  <a:lnTo>
                    <a:pt x="766025" y="345014"/>
                  </a:lnTo>
                  <a:lnTo>
                    <a:pt x="766218" y="319151"/>
                  </a:lnTo>
                  <a:lnTo>
                    <a:pt x="766410" y="392767"/>
                  </a:lnTo>
                  <a:lnTo>
                    <a:pt x="766603" y="368265"/>
                  </a:lnTo>
                  <a:lnTo>
                    <a:pt x="766987" y="329136"/>
                  </a:lnTo>
                  <a:lnTo>
                    <a:pt x="767179" y="425697"/>
                  </a:lnTo>
                  <a:lnTo>
                    <a:pt x="767371" y="347210"/>
                  </a:lnTo>
                  <a:lnTo>
                    <a:pt x="767562" y="357410"/>
                  </a:lnTo>
                  <a:lnTo>
                    <a:pt x="767944" y="306202"/>
                  </a:lnTo>
                  <a:lnTo>
                    <a:pt x="768135" y="439228"/>
                  </a:lnTo>
                  <a:lnTo>
                    <a:pt x="768326" y="336585"/>
                  </a:lnTo>
                  <a:lnTo>
                    <a:pt x="768516" y="479249"/>
                  </a:lnTo>
                  <a:lnTo>
                    <a:pt x="768706" y="369653"/>
                  </a:lnTo>
                  <a:lnTo>
                    <a:pt x="768896" y="338507"/>
                  </a:lnTo>
                  <a:lnTo>
                    <a:pt x="769086" y="381572"/>
                  </a:lnTo>
                  <a:lnTo>
                    <a:pt x="769275" y="304744"/>
                  </a:lnTo>
                  <a:lnTo>
                    <a:pt x="769465" y="317842"/>
                  </a:lnTo>
                  <a:lnTo>
                    <a:pt x="769654" y="311960"/>
                  </a:lnTo>
                  <a:lnTo>
                    <a:pt x="770031" y="383475"/>
                  </a:lnTo>
                  <a:lnTo>
                    <a:pt x="770220" y="323222"/>
                  </a:lnTo>
                  <a:lnTo>
                    <a:pt x="770596" y="304558"/>
                  </a:lnTo>
                  <a:lnTo>
                    <a:pt x="770784" y="400172"/>
                  </a:lnTo>
                  <a:lnTo>
                    <a:pt x="770971" y="444222"/>
                  </a:lnTo>
                  <a:lnTo>
                    <a:pt x="771159" y="297563"/>
                  </a:lnTo>
                  <a:lnTo>
                    <a:pt x="771533" y="320904"/>
                  </a:lnTo>
                  <a:lnTo>
                    <a:pt x="771720" y="356906"/>
                  </a:lnTo>
                  <a:lnTo>
                    <a:pt x="771906" y="341585"/>
                  </a:lnTo>
                  <a:lnTo>
                    <a:pt x="772279" y="443701"/>
                  </a:lnTo>
                  <a:lnTo>
                    <a:pt x="772465" y="410731"/>
                  </a:lnTo>
                  <a:lnTo>
                    <a:pt x="772836" y="411328"/>
                  </a:lnTo>
                  <a:lnTo>
                    <a:pt x="773022" y="340220"/>
                  </a:lnTo>
                  <a:lnTo>
                    <a:pt x="773207" y="377431"/>
                  </a:lnTo>
                  <a:lnTo>
                    <a:pt x="773392" y="482096"/>
                  </a:lnTo>
                  <a:lnTo>
                    <a:pt x="773761" y="357736"/>
                  </a:lnTo>
                  <a:lnTo>
                    <a:pt x="773946" y="334538"/>
                  </a:lnTo>
                  <a:lnTo>
                    <a:pt x="774130" y="333248"/>
                  </a:lnTo>
                  <a:lnTo>
                    <a:pt x="774314" y="369670"/>
                  </a:lnTo>
                  <a:lnTo>
                    <a:pt x="774498" y="333506"/>
                  </a:lnTo>
                  <a:lnTo>
                    <a:pt x="774681" y="317208"/>
                  </a:lnTo>
                  <a:lnTo>
                    <a:pt x="774865" y="295526"/>
                  </a:lnTo>
                  <a:lnTo>
                    <a:pt x="775048" y="390581"/>
                  </a:lnTo>
                  <a:lnTo>
                    <a:pt x="775231" y="325941"/>
                  </a:lnTo>
                  <a:lnTo>
                    <a:pt x="775779" y="497131"/>
                  </a:lnTo>
                  <a:lnTo>
                    <a:pt x="775961" y="441357"/>
                  </a:lnTo>
                  <a:lnTo>
                    <a:pt x="776325" y="310268"/>
                  </a:lnTo>
                  <a:lnTo>
                    <a:pt x="776506" y="317938"/>
                  </a:lnTo>
                  <a:lnTo>
                    <a:pt x="776688" y="331670"/>
                  </a:lnTo>
                  <a:lnTo>
                    <a:pt x="776869" y="431712"/>
                  </a:lnTo>
                  <a:lnTo>
                    <a:pt x="777050" y="294206"/>
                  </a:lnTo>
                  <a:lnTo>
                    <a:pt x="777231" y="328141"/>
                  </a:lnTo>
                  <a:lnTo>
                    <a:pt x="777412" y="378416"/>
                  </a:lnTo>
                  <a:lnTo>
                    <a:pt x="777773" y="297080"/>
                  </a:lnTo>
                  <a:lnTo>
                    <a:pt x="777953" y="391099"/>
                  </a:lnTo>
                  <a:lnTo>
                    <a:pt x="778133" y="341584"/>
                  </a:lnTo>
                  <a:lnTo>
                    <a:pt x="778671" y="446537"/>
                  </a:lnTo>
                  <a:lnTo>
                    <a:pt x="778850" y="463132"/>
                  </a:lnTo>
                  <a:lnTo>
                    <a:pt x="779029" y="287363"/>
                  </a:lnTo>
                  <a:lnTo>
                    <a:pt x="779208" y="491336"/>
                  </a:lnTo>
                  <a:lnTo>
                    <a:pt x="779387" y="365616"/>
                  </a:lnTo>
                  <a:lnTo>
                    <a:pt x="779565" y="397797"/>
                  </a:lnTo>
                  <a:lnTo>
                    <a:pt x="779921" y="141458"/>
                  </a:lnTo>
                  <a:lnTo>
                    <a:pt x="780099" y="369655"/>
                  </a:lnTo>
                  <a:lnTo>
                    <a:pt x="780277" y="310701"/>
                  </a:lnTo>
                  <a:lnTo>
                    <a:pt x="780809" y="403769"/>
                  </a:lnTo>
                  <a:lnTo>
                    <a:pt x="780986" y="387582"/>
                  </a:lnTo>
                  <a:lnTo>
                    <a:pt x="781163" y="358108"/>
                  </a:lnTo>
                  <a:lnTo>
                    <a:pt x="781339" y="449231"/>
                  </a:lnTo>
                  <a:lnTo>
                    <a:pt x="781515" y="315499"/>
                  </a:lnTo>
                  <a:lnTo>
                    <a:pt x="781692" y="332389"/>
                  </a:lnTo>
                  <a:lnTo>
                    <a:pt x="781868" y="330764"/>
                  </a:lnTo>
                  <a:lnTo>
                    <a:pt x="782219" y="414149"/>
                  </a:lnTo>
                  <a:lnTo>
                    <a:pt x="782395" y="346522"/>
                  </a:lnTo>
                  <a:lnTo>
                    <a:pt x="782570" y="355369"/>
                  </a:lnTo>
                  <a:lnTo>
                    <a:pt x="783095" y="289042"/>
                  </a:lnTo>
                  <a:lnTo>
                    <a:pt x="783269" y="419402"/>
                  </a:lnTo>
                  <a:lnTo>
                    <a:pt x="783618" y="435177"/>
                  </a:lnTo>
                  <a:lnTo>
                    <a:pt x="783792" y="334807"/>
                  </a:lnTo>
                  <a:lnTo>
                    <a:pt x="783966" y="359379"/>
                  </a:lnTo>
                  <a:lnTo>
                    <a:pt x="784140" y="388920"/>
                  </a:lnTo>
                  <a:lnTo>
                    <a:pt x="784487" y="361607"/>
                  </a:lnTo>
                  <a:lnTo>
                    <a:pt x="784660" y="316569"/>
                  </a:lnTo>
                  <a:lnTo>
                    <a:pt x="784833" y="310254"/>
                  </a:lnTo>
                  <a:lnTo>
                    <a:pt x="785006" y="405899"/>
                  </a:lnTo>
                  <a:lnTo>
                    <a:pt x="785178" y="354101"/>
                  </a:lnTo>
                  <a:lnTo>
                    <a:pt x="785351" y="358437"/>
                  </a:lnTo>
                  <a:lnTo>
                    <a:pt x="785695" y="443275"/>
                  </a:lnTo>
                  <a:lnTo>
                    <a:pt x="785867" y="307659"/>
                  </a:lnTo>
                  <a:lnTo>
                    <a:pt x="786039" y="470401"/>
                  </a:lnTo>
                  <a:lnTo>
                    <a:pt x="786724" y="325794"/>
                  </a:lnTo>
                  <a:lnTo>
                    <a:pt x="786895" y="388693"/>
                  </a:lnTo>
                  <a:lnTo>
                    <a:pt x="787066" y="339854"/>
                  </a:lnTo>
                  <a:lnTo>
                    <a:pt x="787407" y="399808"/>
                  </a:lnTo>
                  <a:lnTo>
                    <a:pt x="787577" y="484288"/>
                  </a:lnTo>
                  <a:lnTo>
                    <a:pt x="787917" y="338892"/>
                  </a:lnTo>
                  <a:lnTo>
                    <a:pt x="788087" y="429541"/>
                  </a:lnTo>
                  <a:lnTo>
                    <a:pt x="788256" y="339751"/>
                  </a:lnTo>
                  <a:lnTo>
                    <a:pt x="788426" y="314699"/>
                  </a:lnTo>
                  <a:lnTo>
                    <a:pt x="788764" y="379161"/>
                  </a:lnTo>
                  <a:lnTo>
                    <a:pt x="788933" y="425591"/>
                  </a:lnTo>
                  <a:lnTo>
                    <a:pt x="789607" y="338290"/>
                  </a:lnTo>
                  <a:lnTo>
                    <a:pt x="789775" y="418319"/>
                  </a:lnTo>
                  <a:lnTo>
                    <a:pt x="789943" y="381669"/>
                  </a:lnTo>
                  <a:lnTo>
                    <a:pt x="790111" y="463209"/>
                  </a:lnTo>
                  <a:lnTo>
                    <a:pt x="790278" y="412786"/>
                  </a:lnTo>
                  <a:lnTo>
                    <a:pt x="790446" y="372427"/>
                  </a:lnTo>
                  <a:lnTo>
                    <a:pt x="790780" y="401733"/>
                  </a:lnTo>
                  <a:lnTo>
                    <a:pt x="790947" y="347536"/>
                  </a:lnTo>
                  <a:lnTo>
                    <a:pt x="791114" y="327005"/>
                  </a:lnTo>
                  <a:lnTo>
                    <a:pt x="791779" y="373454"/>
                  </a:lnTo>
                  <a:lnTo>
                    <a:pt x="791945" y="377714"/>
                  </a:lnTo>
                  <a:lnTo>
                    <a:pt x="792111" y="435426"/>
                  </a:lnTo>
                  <a:lnTo>
                    <a:pt x="792442" y="353191"/>
                  </a:lnTo>
                  <a:lnTo>
                    <a:pt x="792607" y="424223"/>
                  </a:lnTo>
                  <a:lnTo>
                    <a:pt x="792772" y="297199"/>
                  </a:lnTo>
                  <a:lnTo>
                    <a:pt x="793102" y="442070"/>
                  </a:lnTo>
                  <a:lnTo>
                    <a:pt x="793267" y="370358"/>
                  </a:lnTo>
                  <a:lnTo>
                    <a:pt x="793595" y="386893"/>
                  </a:lnTo>
                  <a:lnTo>
                    <a:pt x="793760" y="315581"/>
                  </a:lnTo>
                  <a:lnTo>
                    <a:pt x="793924" y="352619"/>
                  </a:lnTo>
                  <a:lnTo>
                    <a:pt x="794088" y="322500"/>
                  </a:lnTo>
                  <a:lnTo>
                    <a:pt x="794251" y="321883"/>
                  </a:lnTo>
                  <a:lnTo>
                    <a:pt x="794578" y="505969"/>
                  </a:lnTo>
                  <a:lnTo>
                    <a:pt x="794742" y="331628"/>
                  </a:lnTo>
                  <a:lnTo>
                    <a:pt x="795393" y="474754"/>
                  </a:lnTo>
                  <a:lnTo>
                    <a:pt x="795555" y="350821"/>
                  </a:lnTo>
                  <a:lnTo>
                    <a:pt x="795718" y="453124"/>
                  </a:lnTo>
                  <a:lnTo>
                    <a:pt x="796042" y="351285"/>
                  </a:lnTo>
                  <a:lnTo>
                    <a:pt x="796204" y="424121"/>
                  </a:lnTo>
                  <a:lnTo>
                    <a:pt x="796365" y="303129"/>
                  </a:lnTo>
                  <a:lnTo>
                    <a:pt x="796527" y="516200"/>
                  </a:lnTo>
                  <a:lnTo>
                    <a:pt x="796688" y="383027"/>
                  </a:lnTo>
                  <a:lnTo>
                    <a:pt x="796850" y="346829"/>
                  </a:lnTo>
                  <a:lnTo>
                    <a:pt x="797011" y="342324"/>
                  </a:lnTo>
                  <a:lnTo>
                    <a:pt x="797172" y="529166"/>
                  </a:lnTo>
                  <a:lnTo>
                    <a:pt x="797493" y="415547"/>
                  </a:lnTo>
                  <a:lnTo>
                    <a:pt x="797653" y="456351"/>
                  </a:lnTo>
                  <a:lnTo>
                    <a:pt x="797974" y="331315"/>
                  </a:lnTo>
                  <a:lnTo>
                    <a:pt x="798134" y="363007"/>
                  </a:lnTo>
                  <a:lnTo>
                    <a:pt x="798294" y="369143"/>
                  </a:lnTo>
                  <a:lnTo>
                    <a:pt x="798613" y="344457"/>
                  </a:lnTo>
                  <a:lnTo>
                    <a:pt x="798932" y="398022"/>
                  </a:lnTo>
                  <a:lnTo>
                    <a:pt x="799091" y="443172"/>
                  </a:lnTo>
                  <a:lnTo>
                    <a:pt x="799250" y="303015"/>
                  </a:lnTo>
                  <a:lnTo>
                    <a:pt x="799568" y="477627"/>
                  </a:lnTo>
                  <a:lnTo>
                    <a:pt x="799726" y="363316"/>
                  </a:lnTo>
                  <a:lnTo>
                    <a:pt x="799885" y="430431"/>
                  </a:lnTo>
                  <a:lnTo>
                    <a:pt x="800043" y="144151"/>
                  </a:lnTo>
                  <a:lnTo>
                    <a:pt x="800359" y="313885"/>
                  </a:lnTo>
                  <a:lnTo>
                    <a:pt x="800517" y="339358"/>
                  </a:lnTo>
                  <a:lnTo>
                    <a:pt x="800832" y="475372"/>
                  </a:lnTo>
                  <a:lnTo>
                    <a:pt x="800989" y="324357"/>
                  </a:lnTo>
                  <a:lnTo>
                    <a:pt x="801147" y="369050"/>
                  </a:lnTo>
                  <a:lnTo>
                    <a:pt x="801304" y="408764"/>
                  </a:lnTo>
                  <a:lnTo>
                    <a:pt x="801461" y="533531"/>
                  </a:lnTo>
                  <a:lnTo>
                    <a:pt x="801617" y="328261"/>
                  </a:lnTo>
                  <a:lnTo>
                    <a:pt x="801774" y="348324"/>
                  </a:lnTo>
                  <a:lnTo>
                    <a:pt x="801931" y="423681"/>
                  </a:lnTo>
                  <a:lnTo>
                    <a:pt x="802399" y="344594"/>
                  </a:lnTo>
                  <a:lnTo>
                    <a:pt x="802555" y="358579"/>
                  </a:lnTo>
                  <a:lnTo>
                    <a:pt x="802711" y="382079"/>
                  </a:lnTo>
                  <a:lnTo>
                    <a:pt x="802867" y="364605"/>
                  </a:lnTo>
                  <a:lnTo>
                    <a:pt x="803178" y="563488"/>
                  </a:lnTo>
                  <a:lnTo>
                    <a:pt x="803333" y="348783"/>
                  </a:lnTo>
                  <a:lnTo>
                    <a:pt x="803488" y="436251"/>
                  </a:lnTo>
                  <a:lnTo>
                    <a:pt x="803952" y="298615"/>
                  </a:lnTo>
                  <a:lnTo>
                    <a:pt x="804107" y="314781"/>
                  </a:lnTo>
                  <a:lnTo>
                    <a:pt x="804261" y="368486"/>
                  </a:lnTo>
                  <a:lnTo>
                    <a:pt x="804724" y="361901"/>
                  </a:lnTo>
                  <a:lnTo>
                    <a:pt x="804877" y="402574"/>
                  </a:lnTo>
                  <a:lnTo>
                    <a:pt x="805031" y="378687"/>
                  </a:lnTo>
                  <a:lnTo>
                    <a:pt x="805338" y="401740"/>
                  </a:lnTo>
                  <a:lnTo>
                    <a:pt x="805491" y="345419"/>
                  </a:lnTo>
                  <a:lnTo>
                    <a:pt x="805644" y="337312"/>
                  </a:lnTo>
                  <a:lnTo>
                    <a:pt x="805950" y="435174"/>
                  </a:lnTo>
                  <a:lnTo>
                    <a:pt x="806103" y="393324"/>
                  </a:lnTo>
                  <a:lnTo>
                    <a:pt x="806256" y="413421"/>
                  </a:lnTo>
                  <a:lnTo>
                    <a:pt x="806408" y="383754"/>
                  </a:lnTo>
                  <a:lnTo>
                    <a:pt x="806560" y="479602"/>
                  </a:lnTo>
                  <a:lnTo>
                    <a:pt x="806865" y="392029"/>
                  </a:lnTo>
                  <a:lnTo>
                    <a:pt x="807017" y="288207"/>
                  </a:lnTo>
                  <a:lnTo>
                    <a:pt x="807320" y="445211"/>
                  </a:lnTo>
                  <a:lnTo>
                    <a:pt x="807623" y="367847"/>
                  </a:lnTo>
                  <a:lnTo>
                    <a:pt x="807774" y="356491"/>
                  </a:lnTo>
                  <a:lnTo>
                    <a:pt x="807925" y="427638"/>
                  </a:lnTo>
                  <a:lnTo>
                    <a:pt x="808076" y="332400"/>
                  </a:lnTo>
                  <a:lnTo>
                    <a:pt x="808227" y="418938"/>
                  </a:lnTo>
                  <a:lnTo>
                    <a:pt x="808378" y="357304"/>
                  </a:lnTo>
                  <a:lnTo>
                    <a:pt x="808679" y="326905"/>
                  </a:lnTo>
                  <a:lnTo>
                    <a:pt x="808979" y="364609"/>
                  </a:lnTo>
                  <a:lnTo>
                    <a:pt x="809129" y="495253"/>
                  </a:lnTo>
                  <a:lnTo>
                    <a:pt x="809429" y="320054"/>
                  </a:lnTo>
                  <a:lnTo>
                    <a:pt x="809728" y="363628"/>
                  </a:lnTo>
                  <a:lnTo>
                    <a:pt x="809878" y="368806"/>
                  </a:lnTo>
                  <a:lnTo>
                    <a:pt x="810325" y="277609"/>
                  </a:lnTo>
                  <a:lnTo>
                    <a:pt x="810474" y="540551"/>
                  </a:lnTo>
                  <a:lnTo>
                    <a:pt x="810623" y="362033"/>
                  </a:lnTo>
                  <a:lnTo>
                    <a:pt x="810771" y="342601"/>
                  </a:lnTo>
                  <a:lnTo>
                    <a:pt x="810920" y="430928"/>
                  </a:lnTo>
                  <a:lnTo>
                    <a:pt x="811216" y="375064"/>
                  </a:lnTo>
                  <a:lnTo>
                    <a:pt x="811365" y="445315"/>
                  </a:lnTo>
                  <a:lnTo>
                    <a:pt x="811513" y="317489"/>
                  </a:lnTo>
                  <a:lnTo>
                    <a:pt x="811660" y="484798"/>
                  </a:lnTo>
                  <a:lnTo>
                    <a:pt x="811956" y="367898"/>
                  </a:lnTo>
                  <a:lnTo>
                    <a:pt x="812103" y="414332"/>
                  </a:lnTo>
                  <a:lnTo>
                    <a:pt x="812545" y="304846"/>
                  </a:lnTo>
                  <a:lnTo>
                    <a:pt x="812692" y="320058"/>
                  </a:lnTo>
                  <a:lnTo>
                    <a:pt x="812839" y="354857"/>
                  </a:lnTo>
                  <a:lnTo>
                    <a:pt x="813278" y="331633"/>
                  </a:lnTo>
                  <a:lnTo>
                    <a:pt x="813425" y="327457"/>
                  </a:lnTo>
                  <a:lnTo>
                    <a:pt x="813571" y="400397"/>
                  </a:lnTo>
                  <a:lnTo>
                    <a:pt x="813717" y="315339"/>
                  </a:lnTo>
                  <a:lnTo>
                    <a:pt x="814009" y="344599"/>
                  </a:lnTo>
                  <a:lnTo>
                    <a:pt x="814154" y="438577"/>
                  </a:lnTo>
                  <a:lnTo>
                    <a:pt x="814300" y="317577"/>
                  </a:lnTo>
                  <a:lnTo>
                    <a:pt x="814445" y="472699"/>
                  </a:lnTo>
                  <a:lnTo>
                    <a:pt x="814736" y="465852"/>
                  </a:lnTo>
                  <a:lnTo>
                    <a:pt x="814881" y="413558"/>
                  </a:lnTo>
                  <a:lnTo>
                    <a:pt x="815171" y="442651"/>
                  </a:lnTo>
                  <a:lnTo>
                    <a:pt x="815460" y="306732"/>
                  </a:lnTo>
                  <a:lnTo>
                    <a:pt x="815605" y="303971"/>
                  </a:lnTo>
                  <a:lnTo>
                    <a:pt x="815749" y="382257"/>
                  </a:lnTo>
                  <a:lnTo>
                    <a:pt x="816181" y="298060"/>
                  </a:lnTo>
                  <a:lnTo>
                    <a:pt x="816325" y="316550"/>
                  </a:lnTo>
                  <a:lnTo>
                    <a:pt x="816899" y="426274"/>
                  </a:lnTo>
                  <a:lnTo>
                    <a:pt x="817043" y="340094"/>
                  </a:lnTo>
                  <a:lnTo>
                    <a:pt x="817186" y="446160"/>
                  </a:lnTo>
                  <a:lnTo>
                    <a:pt x="817614" y="390638"/>
                  </a:lnTo>
                  <a:lnTo>
                    <a:pt x="817757" y="407894"/>
                  </a:lnTo>
                  <a:lnTo>
                    <a:pt x="818042" y="139842"/>
                  </a:lnTo>
                  <a:lnTo>
                    <a:pt x="818327" y="382664"/>
                  </a:lnTo>
                  <a:lnTo>
                    <a:pt x="818469" y="351943"/>
                  </a:lnTo>
                  <a:lnTo>
                    <a:pt x="818894" y="535321"/>
                  </a:lnTo>
                  <a:lnTo>
                    <a:pt x="819036" y="295069"/>
                  </a:lnTo>
                  <a:lnTo>
                    <a:pt x="819177" y="351228"/>
                  </a:lnTo>
                  <a:lnTo>
                    <a:pt x="819319" y="418441"/>
                  </a:lnTo>
                  <a:lnTo>
                    <a:pt x="819742" y="304960"/>
                  </a:lnTo>
                  <a:lnTo>
                    <a:pt x="819883" y="370352"/>
                  </a:lnTo>
                  <a:lnTo>
                    <a:pt x="820024" y="354621"/>
                  </a:lnTo>
                  <a:lnTo>
                    <a:pt x="820164" y="317037"/>
                  </a:lnTo>
                  <a:lnTo>
                    <a:pt x="820305" y="704947"/>
                  </a:lnTo>
                  <a:lnTo>
                    <a:pt x="820585" y="337151"/>
                  </a:lnTo>
                  <a:lnTo>
                    <a:pt x="820726" y="303022"/>
                  </a:lnTo>
                  <a:lnTo>
                    <a:pt x="821285" y="478511"/>
                  </a:lnTo>
                  <a:lnTo>
                    <a:pt x="821425" y="439577"/>
                  </a:lnTo>
                  <a:lnTo>
                    <a:pt x="821982" y="329909"/>
                  </a:lnTo>
                  <a:lnTo>
                    <a:pt x="822121" y="370648"/>
                  </a:lnTo>
                  <a:lnTo>
                    <a:pt x="822399" y="533161"/>
                  </a:lnTo>
                  <a:lnTo>
                    <a:pt x="822538" y="286531"/>
                  </a:lnTo>
                  <a:lnTo>
                    <a:pt x="822677" y="295220"/>
                  </a:lnTo>
                  <a:lnTo>
                    <a:pt x="822815" y="326273"/>
                  </a:lnTo>
                  <a:lnTo>
                    <a:pt x="823092" y="293967"/>
                  </a:lnTo>
                  <a:lnTo>
                    <a:pt x="823368" y="400818"/>
                  </a:lnTo>
                  <a:lnTo>
                    <a:pt x="823506" y="466731"/>
                  </a:lnTo>
                  <a:lnTo>
                    <a:pt x="823781" y="311953"/>
                  </a:lnTo>
                  <a:lnTo>
                    <a:pt x="824056" y="594748"/>
                  </a:lnTo>
                  <a:lnTo>
                    <a:pt x="824194" y="397330"/>
                  </a:lnTo>
                  <a:lnTo>
                    <a:pt x="824331" y="461043"/>
                  </a:lnTo>
                  <a:lnTo>
                    <a:pt x="824605" y="359799"/>
                  </a:lnTo>
                  <a:lnTo>
                    <a:pt x="824879" y="372296"/>
                  </a:lnTo>
                  <a:lnTo>
                    <a:pt x="825016" y="319234"/>
                  </a:lnTo>
                  <a:lnTo>
                    <a:pt x="825152" y="312449"/>
                  </a:lnTo>
                  <a:lnTo>
                    <a:pt x="825289" y="443033"/>
                  </a:lnTo>
                  <a:lnTo>
                    <a:pt x="825562" y="354234"/>
                  </a:lnTo>
                  <a:lnTo>
                    <a:pt x="825698" y="405496"/>
                  </a:lnTo>
                  <a:lnTo>
                    <a:pt x="825970" y="337915"/>
                  </a:lnTo>
                  <a:lnTo>
                    <a:pt x="826242" y="357344"/>
                  </a:lnTo>
                  <a:lnTo>
                    <a:pt x="826377" y="330817"/>
                  </a:lnTo>
                  <a:lnTo>
                    <a:pt x="826648" y="435994"/>
                  </a:lnTo>
                  <a:lnTo>
                    <a:pt x="827054" y="309840"/>
                  </a:lnTo>
                  <a:lnTo>
                    <a:pt x="827189" y="350526"/>
                  </a:lnTo>
                  <a:lnTo>
                    <a:pt x="827324" y="295609"/>
                  </a:lnTo>
                  <a:lnTo>
                    <a:pt x="827458" y="394434"/>
                  </a:lnTo>
                  <a:lnTo>
                    <a:pt x="827728" y="333790"/>
                  </a:lnTo>
                  <a:lnTo>
                    <a:pt x="827862" y="411226"/>
                  </a:lnTo>
                  <a:lnTo>
                    <a:pt x="828399" y="319303"/>
                  </a:lnTo>
                  <a:lnTo>
                    <a:pt x="828533" y="365485"/>
                  </a:lnTo>
                  <a:lnTo>
                    <a:pt x="828934" y="310177"/>
                  </a:lnTo>
                  <a:lnTo>
                    <a:pt x="829201" y="377262"/>
                  </a:lnTo>
                  <a:lnTo>
                    <a:pt x="829334" y="402967"/>
                  </a:lnTo>
                  <a:lnTo>
                    <a:pt x="829600" y="319149"/>
                  </a:lnTo>
                  <a:lnTo>
                    <a:pt x="829866" y="402135"/>
                  </a:lnTo>
                  <a:lnTo>
                    <a:pt x="829999" y="382752"/>
                  </a:lnTo>
                  <a:lnTo>
                    <a:pt x="830397" y="444097"/>
                  </a:lnTo>
                  <a:lnTo>
                    <a:pt x="830529" y="308368"/>
                  </a:lnTo>
                  <a:lnTo>
                    <a:pt x="830662" y="408986"/>
                  </a:lnTo>
                  <a:lnTo>
                    <a:pt x="830794" y="346898"/>
                  </a:lnTo>
                  <a:lnTo>
                    <a:pt x="830926" y="328361"/>
                  </a:lnTo>
                  <a:lnTo>
                    <a:pt x="831058" y="432493"/>
                  </a:lnTo>
                  <a:lnTo>
                    <a:pt x="831321" y="387588"/>
                  </a:lnTo>
                  <a:lnTo>
                    <a:pt x="831453" y="532909"/>
                  </a:lnTo>
                  <a:lnTo>
                    <a:pt x="831716" y="302335"/>
                  </a:lnTo>
                  <a:lnTo>
                    <a:pt x="832110" y="365721"/>
                  </a:lnTo>
                  <a:lnTo>
                    <a:pt x="832241" y="405777"/>
                  </a:lnTo>
                  <a:lnTo>
                    <a:pt x="832503" y="341293"/>
                  </a:lnTo>
                  <a:lnTo>
                    <a:pt x="832764" y="362955"/>
                  </a:lnTo>
                  <a:lnTo>
                    <a:pt x="832895" y="312713"/>
                  </a:lnTo>
                  <a:lnTo>
                    <a:pt x="833025" y="297815"/>
                  </a:lnTo>
                  <a:lnTo>
                    <a:pt x="833156" y="505663"/>
                  </a:lnTo>
                  <a:lnTo>
                    <a:pt x="833546" y="370810"/>
                  </a:lnTo>
                  <a:lnTo>
                    <a:pt x="833676" y="374031"/>
                  </a:lnTo>
                  <a:lnTo>
                    <a:pt x="833936" y="406828"/>
                  </a:lnTo>
                  <a:lnTo>
                    <a:pt x="834065" y="331511"/>
                  </a:lnTo>
                  <a:lnTo>
                    <a:pt x="834195" y="356095"/>
                  </a:lnTo>
                  <a:lnTo>
                    <a:pt x="834324" y="140504"/>
                  </a:lnTo>
                  <a:lnTo>
                    <a:pt x="834841" y="419261"/>
                  </a:lnTo>
                  <a:lnTo>
                    <a:pt x="834970" y="319580"/>
                  </a:lnTo>
                  <a:lnTo>
                    <a:pt x="835099" y="408744"/>
                  </a:lnTo>
                  <a:lnTo>
                    <a:pt x="835357" y="417707"/>
                  </a:lnTo>
                  <a:lnTo>
                    <a:pt x="835485" y="299324"/>
                  </a:lnTo>
                  <a:lnTo>
                    <a:pt x="835614" y="334227"/>
                  </a:lnTo>
                  <a:lnTo>
                    <a:pt x="835742" y="389865"/>
                  </a:lnTo>
                  <a:lnTo>
                    <a:pt x="835999" y="443215"/>
                  </a:lnTo>
                  <a:lnTo>
                    <a:pt x="836255" y="296929"/>
                  </a:lnTo>
                  <a:lnTo>
                    <a:pt x="836383" y="324545"/>
                  </a:lnTo>
                  <a:lnTo>
                    <a:pt x="836510" y="341131"/>
                  </a:lnTo>
                  <a:lnTo>
                    <a:pt x="836766" y="331302"/>
                  </a:lnTo>
                  <a:lnTo>
                    <a:pt x="837148" y="429692"/>
                  </a:lnTo>
                  <a:lnTo>
                    <a:pt x="837275" y="392989"/>
                  </a:lnTo>
                  <a:lnTo>
                    <a:pt x="837530" y="491760"/>
                  </a:lnTo>
                  <a:lnTo>
                    <a:pt x="837657" y="318060"/>
                  </a:lnTo>
                  <a:lnTo>
                    <a:pt x="837783" y="367039"/>
                  </a:lnTo>
                  <a:lnTo>
                    <a:pt x="837910" y="360161"/>
                  </a:lnTo>
                  <a:lnTo>
                    <a:pt x="838163" y="444769"/>
                  </a:lnTo>
                  <a:lnTo>
                    <a:pt x="838290" y="321854"/>
                  </a:lnTo>
                  <a:lnTo>
                    <a:pt x="838543" y="400853"/>
                  </a:lnTo>
                  <a:lnTo>
                    <a:pt x="838669" y="335415"/>
                  </a:lnTo>
                  <a:lnTo>
                    <a:pt x="838921" y="410921"/>
                  </a:lnTo>
                  <a:lnTo>
                    <a:pt x="839047" y="301419"/>
                  </a:lnTo>
                  <a:lnTo>
                    <a:pt x="839299" y="304858"/>
                  </a:lnTo>
                  <a:lnTo>
                    <a:pt x="839424" y="353932"/>
                  </a:lnTo>
                  <a:lnTo>
                    <a:pt x="839801" y="444615"/>
                  </a:lnTo>
                  <a:lnTo>
                    <a:pt x="840051" y="302580"/>
                  </a:lnTo>
                  <a:lnTo>
                    <a:pt x="840176" y="351063"/>
                  </a:lnTo>
                  <a:lnTo>
                    <a:pt x="840301" y="403459"/>
                  </a:lnTo>
                  <a:lnTo>
                    <a:pt x="840426" y="300457"/>
                  </a:lnTo>
                  <a:lnTo>
                    <a:pt x="840676" y="328718"/>
                  </a:lnTo>
                  <a:lnTo>
                    <a:pt x="840800" y="320066"/>
                  </a:lnTo>
                  <a:lnTo>
                    <a:pt x="841422" y="428271"/>
                  </a:lnTo>
                  <a:lnTo>
                    <a:pt x="841546" y="389351"/>
                  </a:lnTo>
                  <a:lnTo>
                    <a:pt x="841794" y="330228"/>
                  </a:lnTo>
                  <a:lnTo>
                    <a:pt x="842166" y="410111"/>
                  </a:lnTo>
                  <a:lnTo>
                    <a:pt x="842289" y="391206"/>
                  </a:lnTo>
                  <a:lnTo>
                    <a:pt x="842413" y="315668"/>
                  </a:lnTo>
                  <a:lnTo>
                    <a:pt x="842536" y="401366"/>
                  </a:lnTo>
                  <a:lnTo>
                    <a:pt x="842906" y="321308"/>
                  </a:lnTo>
                  <a:lnTo>
                    <a:pt x="843029" y="344238"/>
                  </a:lnTo>
                  <a:lnTo>
                    <a:pt x="843275" y="399775"/>
                  </a:lnTo>
                  <a:lnTo>
                    <a:pt x="843520" y="311470"/>
                  </a:lnTo>
                  <a:lnTo>
                    <a:pt x="843643" y="375476"/>
                  </a:lnTo>
                  <a:lnTo>
                    <a:pt x="843765" y="317277"/>
                  </a:lnTo>
                  <a:lnTo>
                    <a:pt x="843887" y="547544"/>
                  </a:lnTo>
                  <a:lnTo>
                    <a:pt x="844376" y="326591"/>
                  </a:lnTo>
                  <a:lnTo>
                    <a:pt x="844498" y="321494"/>
                  </a:lnTo>
                  <a:lnTo>
                    <a:pt x="844620" y="467316"/>
                  </a:lnTo>
                  <a:lnTo>
                    <a:pt x="844985" y="328641"/>
                  </a:lnTo>
                  <a:lnTo>
                    <a:pt x="845107" y="317067"/>
                  </a:lnTo>
                  <a:lnTo>
                    <a:pt x="845350" y="275071"/>
                  </a:lnTo>
                  <a:lnTo>
                    <a:pt x="845713" y="399260"/>
                  </a:lnTo>
                  <a:lnTo>
                    <a:pt x="845834" y="356315"/>
                  </a:lnTo>
                  <a:lnTo>
                    <a:pt x="846076" y="405505"/>
                  </a:lnTo>
                  <a:lnTo>
                    <a:pt x="846438" y="349659"/>
                  </a:lnTo>
                  <a:lnTo>
                    <a:pt x="846559" y="373424"/>
                  </a:lnTo>
                  <a:lnTo>
                    <a:pt x="846679" y="330695"/>
                  </a:lnTo>
                  <a:lnTo>
                    <a:pt x="846800" y="485827"/>
                  </a:lnTo>
                  <a:lnTo>
                    <a:pt x="847160" y="379728"/>
                  </a:lnTo>
                  <a:lnTo>
                    <a:pt x="847280" y="343217"/>
                  </a:lnTo>
                  <a:lnTo>
                    <a:pt x="847400" y="303405"/>
                  </a:lnTo>
                  <a:lnTo>
                    <a:pt x="847640" y="510392"/>
                  </a:lnTo>
                  <a:lnTo>
                    <a:pt x="847879" y="305279"/>
                  </a:lnTo>
                  <a:lnTo>
                    <a:pt x="847998" y="394603"/>
                  </a:lnTo>
                  <a:lnTo>
                    <a:pt x="848356" y="334134"/>
                  </a:lnTo>
                  <a:lnTo>
                    <a:pt x="848595" y="358906"/>
                  </a:lnTo>
                  <a:lnTo>
                    <a:pt x="848714" y="370629"/>
                  </a:lnTo>
                  <a:lnTo>
                    <a:pt x="849189" y="142695"/>
                  </a:lnTo>
                  <a:lnTo>
                    <a:pt x="849308" y="368762"/>
                  </a:lnTo>
                  <a:lnTo>
                    <a:pt x="849426" y="335153"/>
                  </a:lnTo>
                  <a:lnTo>
                    <a:pt x="849781" y="281585"/>
                  </a:lnTo>
                  <a:lnTo>
                    <a:pt x="850017" y="453159"/>
                  </a:lnTo>
                  <a:lnTo>
                    <a:pt x="850135" y="327993"/>
                  </a:lnTo>
                  <a:lnTo>
                    <a:pt x="850253" y="329180"/>
                  </a:lnTo>
                  <a:lnTo>
                    <a:pt x="850724" y="465278"/>
                  </a:lnTo>
                  <a:lnTo>
                    <a:pt x="850842" y="376161"/>
                  </a:lnTo>
                  <a:lnTo>
                    <a:pt x="850959" y="351392"/>
                  </a:lnTo>
                  <a:lnTo>
                    <a:pt x="851077" y="373448"/>
                  </a:lnTo>
                  <a:lnTo>
                    <a:pt x="851545" y="288778"/>
                  </a:lnTo>
                  <a:lnTo>
                    <a:pt x="851662" y="366655"/>
                  </a:lnTo>
                  <a:lnTo>
                    <a:pt x="851896" y="279859"/>
                  </a:lnTo>
                  <a:lnTo>
                    <a:pt x="852129" y="429099"/>
                  </a:lnTo>
                  <a:lnTo>
                    <a:pt x="852246" y="283189"/>
                  </a:lnTo>
                  <a:lnTo>
                    <a:pt x="852362" y="297496"/>
                  </a:lnTo>
                  <a:lnTo>
                    <a:pt x="852828" y="438991"/>
                  </a:lnTo>
                  <a:lnTo>
                    <a:pt x="852944" y="404749"/>
                  </a:lnTo>
                  <a:lnTo>
                    <a:pt x="853060" y="333401"/>
                  </a:lnTo>
                  <a:lnTo>
                    <a:pt x="853291" y="461825"/>
                  </a:lnTo>
                  <a:lnTo>
                    <a:pt x="853639" y="304792"/>
                  </a:lnTo>
                  <a:lnTo>
                    <a:pt x="853754" y="338860"/>
                  </a:lnTo>
                  <a:lnTo>
                    <a:pt x="853985" y="416038"/>
                  </a:lnTo>
                  <a:lnTo>
                    <a:pt x="854331" y="304127"/>
                  </a:lnTo>
                  <a:lnTo>
                    <a:pt x="854446" y="376436"/>
                  </a:lnTo>
                  <a:lnTo>
                    <a:pt x="854561" y="332115"/>
                  </a:lnTo>
                  <a:lnTo>
                    <a:pt x="855135" y="480799"/>
                  </a:lnTo>
                  <a:lnTo>
                    <a:pt x="855249" y="324757"/>
                  </a:lnTo>
                  <a:lnTo>
                    <a:pt x="855821" y="441370"/>
                  </a:lnTo>
                  <a:lnTo>
                    <a:pt x="855935" y="431097"/>
                  </a:lnTo>
                  <a:lnTo>
                    <a:pt x="856049" y="305513"/>
                  </a:lnTo>
                  <a:lnTo>
                    <a:pt x="856390" y="448394"/>
                  </a:lnTo>
                  <a:lnTo>
                    <a:pt x="856618" y="390035"/>
                  </a:lnTo>
                  <a:lnTo>
                    <a:pt x="856731" y="312865"/>
                  </a:lnTo>
                  <a:lnTo>
                    <a:pt x="857185" y="445408"/>
                  </a:lnTo>
                  <a:lnTo>
                    <a:pt x="857298" y="436008"/>
                  </a:lnTo>
                  <a:lnTo>
                    <a:pt x="857411" y="341781"/>
                  </a:lnTo>
                  <a:lnTo>
                    <a:pt x="857637" y="377865"/>
                  </a:lnTo>
                  <a:lnTo>
                    <a:pt x="857863" y="335456"/>
                  </a:lnTo>
                  <a:lnTo>
                    <a:pt x="857975" y="360814"/>
                  </a:lnTo>
                  <a:lnTo>
                    <a:pt x="858088" y="463509"/>
                  </a:lnTo>
                  <a:lnTo>
                    <a:pt x="858762" y="315071"/>
                  </a:lnTo>
                  <a:lnTo>
                    <a:pt x="858874" y="394910"/>
                  </a:lnTo>
                  <a:lnTo>
                    <a:pt x="859210" y="435516"/>
                  </a:lnTo>
                  <a:lnTo>
                    <a:pt x="859322" y="282365"/>
                  </a:lnTo>
                  <a:lnTo>
                    <a:pt x="859434" y="400090"/>
                  </a:lnTo>
                  <a:lnTo>
                    <a:pt x="859546" y="303062"/>
                  </a:lnTo>
                  <a:lnTo>
                    <a:pt x="859880" y="388234"/>
                  </a:lnTo>
                  <a:lnTo>
                    <a:pt x="859992" y="292000"/>
                  </a:lnTo>
                  <a:lnTo>
                    <a:pt x="860214" y="327420"/>
                  </a:lnTo>
                  <a:lnTo>
                    <a:pt x="860326" y="341818"/>
                  </a:lnTo>
                  <a:lnTo>
                    <a:pt x="860659" y="427065"/>
                  </a:lnTo>
                  <a:lnTo>
                    <a:pt x="860770" y="290325"/>
                  </a:lnTo>
                  <a:lnTo>
                    <a:pt x="860880" y="319352"/>
                  </a:lnTo>
                  <a:lnTo>
                    <a:pt x="860991" y="339472"/>
                  </a:lnTo>
                  <a:lnTo>
                    <a:pt x="861102" y="322101"/>
                  </a:lnTo>
                  <a:lnTo>
                    <a:pt x="861323" y="408100"/>
                  </a:lnTo>
                  <a:lnTo>
                    <a:pt x="861654" y="332880"/>
                  </a:lnTo>
                  <a:lnTo>
                    <a:pt x="861764" y="317844"/>
                  </a:lnTo>
                  <a:lnTo>
                    <a:pt x="861874" y="422823"/>
                  </a:lnTo>
                  <a:lnTo>
                    <a:pt x="861985" y="294269"/>
                  </a:lnTo>
                  <a:lnTo>
                    <a:pt x="862315" y="315119"/>
                  </a:lnTo>
                  <a:lnTo>
                    <a:pt x="862424" y="372870"/>
                  </a:lnTo>
                  <a:lnTo>
                    <a:pt x="862863" y="141937"/>
                  </a:lnTo>
                  <a:lnTo>
                    <a:pt x="863082" y="473938"/>
                  </a:lnTo>
                  <a:lnTo>
                    <a:pt x="863191" y="328198"/>
                  </a:lnTo>
                  <a:lnTo>
                    <a:pt x="863628" y="388744"/>
                  </a:lnTo>
                  <a:lnTo>
                    <a:pt x="863737" y="347667"/>
                  </a:lnTo>
                  <a:lnTo>
                    <a:pt x="863846" y="342778"/>
                  </a:lnTo>
                  <a:lnTo>
                    <a:pt x="863955" y="302863"/>
                  </a:lnTo>
                  <a:lnTo>
                    <a:pt x="864498" y="430682"/>
                  </a:lnTo>
                  <a:lnTo>
                    <a:pt x="864606" y="371258"/>
                  </a:lnTo>
                  <a:lnTo>
                    <a:pt x="864715" y="294570"/>
                  </a:lnTo>
                  <a:lnTo>
                    <a:pt x="864931" y="397248"/>
                  </a:lnTo>
                  <a:lnTo>
                    <a:pt x="865255" y="317009"/>
                  </a:lnTo>
                  <a:lnTo>
                    <a:pt x="865363" y="376361"/>
                  </a:lnTo>
                  <a:lnTo>
                    <a:pt x="865579" y="419474"/>
                  </a:lnTo>
                  <a:lnTo>
                    <a:pt x="865794" y="329496"/>
                  </a:lnTo>
                  <a:lnTo>
                    <a:pt x="865902" y="370341"/>
                  </a:lnTo>
                  <a:lnTo>
                    <a:pt x="866010" y="312499"/>
                  </a:lnTo>
                  <a:lnTo>
                    <a:pt x="866332" y="344368"/>
                  </a:lnTo>
                  <a:lnTo>
                    <a:pt x="866546" y="309648"/>
                  </a:lnTo>
                  <a:lnTo>
                    <a:pt x="866653" y="328663"/>
                  </a:lnTo>
                  <a:lnTo>
                    <a:pt x="866760" y="308958"/>
                  </a:lnTo>
                  <a:lnTo>
                    <a:pt x="867081" y="303284"/>
                  </a:lnTo>
                  <a:lnTo>
                    <a:pt x="867188" y="374375"/>
                  </a:lnTo>
                  <a:lnTo>
                    <a:pt x="867401" y="334701"/>
                  </a:lnTo>
                  <a:lnTo>
                    <a:pt x="867508" y="337099"/>
                  </a:lnTo>
                  <a:lnTo>
                    <a:pt x="867827" y="445293"/>
                  </a:lnTo>
                  <a:lnTo>
                    <a:pt x="867934" y="296268"/>
                  </a:lnTo>
                  <a:lnTo>
                    <a:pt x="868146" y="334159"/>
                  </a:lnTo>
                  <a:lnTo>
                    <a:pt x="868252" y="454244"/>
                  </a:lnTo>
                  <a:lnTo>
                    <a:pt x="868676" y="302643"/>
                  </a:lnTo>
                  <a:lnTo>
                    <a:pt x="868782" y="352019"/>
                  </a:lnTo>
                  <a:lnTo>
                    <a:pt x="868888" y="381252"/>
                  </a:lnTo>
                  <a:lnTo>
                    <a:pt x="868994" y="286956"/>
                  </a:lnTo>
                  <a:lnTo>
                    <a:pt x="869521" y="360741"/>
                  </a:lnTo>
                  <a:lnTo>
                    <a:pt x="869626" y="361745"/>
                  </a:lnTo>
                  <a:lnTo>
                    <a:pt x="870047" y="417927"/>
                  </a:lnTo>
                  <a:lnTo>
                    <a:pt x="870257" y="333623"/>
                  </a:lnTo>
                  <a:lnTo>
                    <a:pt x="870362" y="545068"/>
                  </a:lnTo>
                  <a:lnTo>
                    <a:pt x="870676" y="301380"/>
                  </a:lnTo>
                  <a:lnTo>
                    <a:pt x="870989" y="557072"/>
                  </a:lnTo>
                  <a:lnTo>
                    <a:pt x="871094" y="292572"/>
                  </a:lnTo>
                  <a:lnTo>
                    <a:pt x="871198" y="283735"/>
                  </a:lnTo>
                  <a:lnTo>
                    <a:pt x="871406" y="487460"/>
                  </a:lnTo>
                  <a:lnTo>
                    <a:pt x="871719" y="305714"/>
                  </a:lnTo>
                  <a:lnTo>
                    <a:pt x="871823" y="402091"/>
                  </a:lnTo>
                  <a:lnTo>
                    <a:pt x="872030" y="439413"/>
                  </a:lnTo>
                  <a:lnTo>
                    <a:pt x="872445" y="292122"/>
                  </a:lnTo>
                  <a:lnTo>
                    <a:pt x="872548" y="286117"/>
                  </a:lnTo>
                  <a:lnTo>
                    <a:pt x="873168" y="464813"/>
                  </a:lnTo>
                  <a:lnTo>
                    <a:pt x="873271" y="323098"/>
                  </a:lnTo>
                  <a:lnTo>
                    <a:pt x="873477" y="451054"/>
                  </a:lnTo>
                  <a:lnTo>
                    <a:pt x="873888" y="385836"/>
                  </a:lnTo>
                  <a:lnTo>
                    <a:pt x="873991" y="363490"/>
                  </a:lnTo>
                  <a:lnTo>
                    <a:pt x="874196" y="368438"/>
                  </a:lnTo>
                  <a:lnTo>
                    <a:pt x="874299" y="310402"/>
                  </a:lnTo>
                  <a:lnTo>
                    <a:pt x="874605" y="331302"/>
                  </a:lnTo>
                  <a:lnTo>
                    <a:pt x="874708" y="345968"/>
                  </a:lnTo>
                  <a:lnTo>
                    <a:pt x="875116" y="441863"/>
                  </a:lnTo>
                  <a:lnTo>
                    <a:pt x="875320" y="281019"/>
                  </a:lnTo>
                  <a:lnTo>
                    <a:pt x="875421" y="302987"/>
                  </a:lnTo>
                  <a:lnTo>
                    <a:pt x="875523" y="139417"/>
                  </a:lnTo>
                  <a:lnTo>
                    <a:pt x="875828" y="362768"/>
                  </a:lnTo>
                  <a:lnTo>
                    <a:pt x="876031" y="319800"/>
                  </a:lnTo>
                  <a:lnTo>
                    <a:pt x="876132" y="359428"/>
                  </a:lnTo>
                  <a:lnTo>
                    <a:pt x="876335" y="365323"/>
                  </a:lnTo>
                  <a:lnTo>
                    <a:pt x="876537" y="311319"/>
                  </a:lnTo>
                  <a:lnTo>
                    <a:pt x="876739" y="321024"/>
                  </a:lnTo>
                  <a:lnTo>
                    <a:pt x="876840" y="428181"/>
                  </a:lnTo>
                  <a:lnTo>
                    <a:pt x="877344" y="269848"/>
                  </a:lnTo>
                  <a:lnTo>
                    <a:pt x="877444" y="281923"/>
                  </a:lnTo>
                  <a:lnTo>
                    <a:pt x="877545" y="360488"/>
                  </a:lnTo>
                  <a:lnTo>
                    <a:pt x="877746" y="380741"/>
                  </a:lnTo>
                  <a:lnTo>
                    <a:pt x="877846" y="238735"/>
                  </a:lnTo>
                  <a:lnTo>
                    <a:pt x="878147" y="339211"/>
                  </a:lnTo>
                  <a:lnTo>
                    <a:pt x="878247" y="390267"/>
                  </a:lnTo>
                  <a:lnTo>
                    <a:pt x="878447" y="473232"/>
                  </a:lnTo>
                  <a:lnTo>
                    <a:pt x="878547" y="292256"/>
                  </a:lnTo>
                  <a:lnTo>
                    <a:pt x="878946" y="405824"/>
                  </a:lnTo>
                  <a:lnTo>
                    <a:pt x="879046" y="353609"/>
                  </a:lnTo>
                  <a:lnTo>
                    <a:pt x="879344" y="276270"/>
                  </a:lnTo>
                  <a:lnTo>
                    <a:pt x="879543" y="386877"/>
                  </a:lnTo>
                  <a:lnTo>
                    <a:pt x="879642" y="340631"/>
                  </a:lnTo>
                  <a:lnTo>
                    <a:pt x="879741" y="325990"/>
                  </a:lnTo>
                  <a:lnTo>
                    <a:pt x="880039" y="308085"/>
                  </a:lnTo>
                  <a:lnTo>
                    <a:pt x="880336" y="452117"/>
                  </a:lnTo>
                  <a:lnTo>
                    <a:pt x="880435" y="314377"/>
                  </a:lnTo>
                  <a:lnTo>
                    <a:pt x="880829" y="478136"/>
                  </a:lnTo>
                  <a:lnTo>
                    <a:pt x="880928" y="299905"/>
                  </a:lnTo>
                  <a:lnTo>
                    <a:pt x="881026" y="333866"/>
                  </a:lnTo>
                  <a:lnTo>
                    <a:pt x="881125" y="280511"/>
                  </a:lnTo>
                  <a:lnTo>
                    <a:pt x="881420" y="464688"/>
                  </a:lnTo>
                  <a:lnTo>
                    <a:pt x="881812" y="389713"/>
                  </a:lnTo>
                  <a:lnTo>
                    <a:pt x="881910" y="364143"/>
                  </a:lnTo>
                  <a:lnTo>
                    <a:pt x="882204" y="319242"/>
                  </a:lnTo>
                  <a:lnTo>
                    <a:pt x="882497" y="338944"/>
                  </a:lnTo>
                  <a:lnTo>
                    <a:pt x="882595" y="293287"/>
                  </a:lnTo>
                  <a:lnTo>
                    <a:pt x="883082" y="449713"/>
                  </a:lnTo>
                  <a:lnTo>
                    <a:pt x="883179" y="307363"/>
                  </a:lnTo>
                  <a:lnTo>
                    <a:pt x="883276" y="386588"/>
                  </a:lnTo>
                  <a:lnTo>
                    <a:pt x="883373" y="441101"/>
                  </a:lnTo>
                  <a:lnTo>
                    <a:pt x="883858" y="247149"/>
                  </a:lnTo>
                  <a:lnTo>
                    <a:pt x="883955" y="368185"/>
                  </a:lnTo>
                  <a:lnTo>
                    <a:pt x="884052" y="306090"/>
                  </a:lnTo>
                  <a:lnTo>
                    <a:pt x="884148" y="359244"/>
                  </a:lnTo>
                  <a:lnTo>
                    <a:pt x="884631" y="347339"/>
                  </a:lnTo>
                  <a:lnTo>
                    <a:pt x="884728" y="428196"/>
                  </a:lnTo>
                  <a:lnTo>
                    <a:pt x="884920" y="272714"/>
                  </a:lnTo>
                  <a:lnTo>
                    <a:pt x="885401" y="370671"/>
                  </a:lnTo>
                  <a:lnTo>
                    <a:pt x="885497" y="296778"/>
                  </a:lnTo>
                  <a:lnTo>
                    <a:pt x="885688" y="412188"/>
                  </a:lnTo>
                  <a:lnTo>
                    <a:pt x="886071" y="332878"/>
                  </a:lnTo>
                  <a:lnTo>
                    <a:pt x="886167" y="272032"/>
                  </a:lnTo>
                  <a:lnTo>
                    <a:pt x="886262" y="516230"/>
                  </a:lnTo>
                  <a:lnTo>
                    <a:pt x="886834" y="326764"/>
                  </a:lnTo>
                  <a:lnTo>
                    <a:pt x="886929" y="300459"/>
                  </a:lnTo>
                  <a:lnTo>
                    <a:pt x="887310" y="132399"/>
                  </a:lnTo>
                  <a:lnTo>
                    <a:pt x="887594" y="421605"/>
                  </a:lnTo>
                  <a:lnTo>
                    <a:pt x="887689" y="284560"/>
                  </a:lnTo>
                  <a:lnTo>
                    <a:pt x="888067" y="335504"/>
                  </a:lnTo>
                  <a:lnTo>
                    <a:pt x="888256" y="265937"/>
                  </a:lnTo>
                  <a:lnTo>
                    <a:pt x="888350" y="319854"/>
                  </a:lnTo>
                  <a:lnTo>
                    <a:pt x="888727" y="415145"/>
                  </a:lnTo>
                  <a:lnTo>
                    <a:pt x="888915" y="246210"/>
                  </a:lnTo>
                  <a:lnTo>
                    <a:pt x="889009" y="319717"/>
                  </a:lnTo>
                  <a:lnTo>
                    <a:pt x="889103" y="274954"/>
                  </a:lnTo>
                  <a:lnTo>
                    <a:pt x="889479" y="405663"/>
                  </a:lnTo>
                  <a:lnTo>
                    <a:pt x="889572" y="272696"/>
                  </a:lnTo>
                  <a:lnTo>
                    <a:pt x="889666" y="293304"/>
                  </a:lnTo>
                  <a:lnTo>
                    <a:pt x="889759" y="276680"/>
                  </a:lnTo>
                  <a:lnTo>
                    <a:pt x="889946" y="525398"/>
                  </a:lnTo>
                  <a:lnTo>
                    <a:pt x="890413" y="303205"/>
                  </a:lnTo>
                  <a:lnTo>
                    <a:pt x="890506" y="317785"/>
                  </a:lnTo>
                  <a:lnTo>
                    <a:pt x="890692" y="337888"/>
                  </a:lnTo>
                  <a:lnTo>
                    <a:pt x="891064" y="235886"/>
                  </a:lnTo>
                  <a:lnTo>
                    <a:pt x="891157" y="289769"/>
                  </a:lnTo>
                  <a:lnTo>
                    <a:pt x="891250" y="383221"/>
                  </a:lnTo>
                  <a:lnTo>
                    <a:pt x="891620" y="283425"/>
                  </a:lnTo>
                  <a:lnTo>
                    <a:pt x="891898" y="303370"/>
                  </a:lnTo>
                  <a:lnTo>
                    <a:pt x="891990" y="336200"/>
                  </a:lnTo>
                  <a:lnTo>
                    <a:pt x="892543" y="264355"/>
                  </a:lnTo>
                  <a:lnTo>
                    <a:pt x="892635" y="389077"/>
                  </a:lnTo>
                  <a:lnTo>
                    <a:pt x="892727" y="358319"/>
                  </a:lnTo>
                  <a:lnTo>
                    <a:pt x="892819" y="298867"/>
                  </a:lnTo>
                  <a:lnTo>
                    <a:pt x="893003" y="366351"/>
                  </a:lnTo>
                  <a:lnTo>
                    <a:pt x="893278" y="325822"/>
                  </a:lnTo>
                  <a:lnTo>
                    <a:pt x="893370" y="301800"/>
                  </a:lnTo>
                  <a:lnTo>
                    <a:pt x="893553" y="269914"/>
                  </a:lnTo>
                  <a:lnTo>
                    <a:pt x="893827" y="396035"/>
                  </a:lnTo>
                  <a:lnTo>
                    <a:pt x="894010" y="316053"/>
                  </a:lnTo>
                  <a:lnTo>
                    <a:pt x="894101" y="339472"/>
                  </a:lnTo>
                  <a:lnTo>
                    <a:pt x="894374" y="386379"/>
                  </a:lnTo>
                  <a:lnTo>
                    <a:pt x="894556" y="273724"/>
                  </a:lnTo>
                  <a:lnTo>
                    <a:pt x="894738" y="320250"/>
                  </a:lnTo>
                  <a:lnTo>
                    <a:pt x="894829" y="297975"/>
                  </a:lnTo>
                  <a:lnTo>
                    <a:pt x="895011" y="256511"/>
                  </a:lnTo>
                  <a:lnTo>
                    <a:pt x="895464" y="380614"/>
                  </a:lnTo>
                  <a:lnTo>
                    <a:pt x="895554" y="362926"/>
                  </a:lnTo>
                  <a:lnTo>
                    <a:pt x="895735" y="406375"/>
                  </a:lnTo>
                  <a:lnTo>
                    <a:pt x="896186" y="265016"/>
                  </a:lnTo>
                  <a:lnTo>
                    <a:pt x="896276" y="263662"/>
                  </a:lnTo>
                  <a:lnTo>
                    <a:pt x="896456" y="242062"/>
                  </a:lnTo>
                  <a:lnTo>
                    <a:pt x="896816" y="436134"/>
                  </a:lnTo>
                  <a:lnTo>
                    <a:pt x="896905" y="276701"/>
                  </a:lnTo>
                  <a:lnTo>
                    <a:pt x="896995" y="338474"/>
                  </a:lnTo>
                  <a:lnTo>
                    <a:pt x="897353" y="471267"/>
                  </a:lnTo>
                  <a:lnTo>
                    <a:pt x="897443" y="247673"/>
                  </a:lnTo>
                  <a:lnTo>
                    <a:pt x="897622" y="411373"/>
                  </a:lnTo>
                  <a:lnTo>
                    <a:pt x="897711" y="285891"/>
                  </a:lnTo>
                  <a:lnTo>
                    <a:pt x="897800" y="506062"/>
                  </a:lnTo>
                  <a:lnTo>
                    <a:pt x="898335" y="142875"/>
                  </a:lnTo>
                  <a:lnTo>
                    <a:pt x="898424" y="340070"/>
                  </a:lnTo>
                  <a:lnTo>
                    <a:pt x="898602" y="231408"/>
                  </a:lnTo>
                  <a:lnTo>
                    <a:pt x="898957" y="340742"/>
                  </a:lnTo>
                  <a:lnTo>
                    <a:pt x="899045" y="312990"/>
                  </a:lnTo>
                  <a:lnTo>
                    <a:pt x="899134" y="395262"/>
                  </a:lnTo>
                  <a:lnTo>
                    <a:pt x="899841" y="254623"/>
                  </a:lnTo>
                  <a:lnTo>
                    <a:pt x="899929" y="356953"/>
                  </a:lnTo>
                  <a:lnTo>
                    <a:pt x="900105" y="369592"/>
                  </a:lnTo>
                  <a:lnTo>
                    <a:pt x="900281" y="261528"/>
                  </a:lnTo>
                  <a:lnTo>
                    <a:pt x="900545" y="360750"/>
                  </a:lnTo>
                  <a:lnTo>
                    <a:pt x="900633" y="373223"/>
                  </a:lnTo>
                  <a:lnTo>
                    <a:pt x="901159" y="262110"/>
                  </a:lnTo>
                  <a:lnTo>
                    <a:pt x="901246" y="285486"/>
                  </a:lnTo>
                  <a:lnTo>
                    <a:pt x="901334" y="334450"/>
                  </a:lnTo>
                  <a:lnTo>
                    <a:pt x="901683" y="250675"/>
                  </a:lnTo>
                  <a:lnTo>
                    <a:pt x="901770" y="363147"/>
                  </a:lnTo>
                  <a:lnTo>
                    <a:pt x="901945" y="359470"/>
                  </a:lnTo>
                  <a:lnTo>
                    <a:pt x="902032" y="287432"/>
                  </a:lnTo>
                  <a:lnTo>
                    <a:pt x="902380" y="255364"/>
                  </a:lnTo>
                  <a:lnTo>
                    <a:pt x="902640" y="422892"/>
                  </a:lnTo>
                  <a:lnTo>
                    <a:pt x="902727" y="296366"/>
                  </a:lnTo>
                  <a:lnTo>
                    <a:pt x="902987" y="251297"/>
                  </a:lnTo>
                  <a:lnTo>
                    <a:pt x="903333" y="356510"/>
                  </a:lnTo>
                  <a:lnTo>
                    <a:pt x="903419" y="297665"/>
                  </a:lnTo>
                  <a:lnTo>
                    <a:pt x="903506" y="345177"/>
                  </a:lnTo>
                  <a:lnTo>
                    <a:pt x="903937" y="245036"/>
                  </a:lnTo>
                  <a:lnTo>
                    <a:pt x="904109" y="273130"/>
                  </a:lnTo>
                  <a:lnTo>
                    <a:pt x="904195" y="392563"/>
                  </a:lnTo>
                  <a:lnTo>
                    <a:pt x="904281" y="224170"/>
                  </a:lnTo>
                  <a:lnTo>
                    <a:pt x="904881" y="288986"/>
                  </a:lnTo>
                  <a:lnTo>
                    <a:pt x="904967" y="236483"/>
                  </a:lnTo>
                  <a:lnTo>
                    <a:pt x="905223" y="206022"/>
                  </a:lnTo>
                  <a:lnTo>
                    <a:pt x="905565" y="341842"/>
                  </a:lnTo>
                  <a:lnTo>
                    <a:pt x="905650" y="335497"/>
                  </a:lnTo>
                  <a:lnTo>
                    <a:pt x="906161" y="258378"/>
                  </a:lnTo>
                  <a:lnTo>
                    <a:pt x="906246" y="304203"/>
                  </a:lnTo>
                  <a:lnTo>
                    <a:pt x="906331" y="289737"/>
                  </a:lnTo>
                  <a:lnTo>
                    <a:pt x="906839" y="397140"/>
                  </a:lnTo>
                  <a:lnTo>
                    <a:pt x="906924" y="243485"/>
                  </a:lnTo>
                  <a:lnTo>
                    <a:pt x="907009" y="395741"/>
                  </a:lnTo>
                  <a:lnTo>
                    <a:pt x="907093" y="320095"/>
                  </a:lnTo>
                  <a:lnTo>
                    <a:pt x="907600" y="220286"/>
                  </a:lnTo>
                  <a:lnTo>
                    <a:pt x="907684" y="220913"/>
                  </a:lnTo>
                  <a:lnTo>
                    <a:pt x="907768" y="312819"/>
                  </a:lnTo>
                  <a:lnTo>
                    <a:pt x="908104" y="244764"/>
                  </a:lnTo>
                  <a:lnTo>
                    <a:pt x="908356" y="372795"/>
                  </a:lnTo>
                  <a:lnTo>
                    <a:pt x="908440" y="260456"/>
                  </a:lnTo>
                  <a:lnTo>
                    <a:pt x="908524" y="258514"/>
                  </a:lnTo>
                  <a:lnTo>
                    <a:pt x="908692" y="133937"/>
                  </a:lnTo>
                  <a:lnTo>
                    <a:pt x="909193" y="357258"/>
                  </a:lnTo>
                  <a:lnTo>
                    <a:pt x="909277" y="272739"/>
                  </a:lnTo>
                  <a:lnTo>
                    <a:pt x="909444" y="243563"/>
                  </a:lnTo>
                  <a:lnTo>
                    <a:pt x="909610" y="433764"/>
                  </a:lnTo>
                  <a:lnTo>
                    <a:pt x="909860" y="328178"/>
                  </a:lnTo>
                  <a:lnTo>
                    <a:pt x="909943" y="268484"/>
                  </a:lnTo>
                  <a:lnTo>
                    <a:pt x="910109" y="356142"/>
                  </a:lnTo>
                  <a:lnTo>
                    <a:pt x="910192" y="225896"/>
                  </a:lnTo>
                  <a:lnTo>
                    <a:pt x="910607" y="234343"/>
                  </a:lnTo>
                  <a:lnTo>
                    <a:pt x="910690" y="245234"/>
                  </a:lnTo>
                  <a:lnTo>
                    <a:pt x="910773" y="239322"/>
                  </a:lnTo>
                  <a:lnTo>
                    <a:pt x="911186" y="475953"/>
                  </a:lnTo>
                  <a:lnTo>
                    <a:pt x="911351" y="253991"/>
                  </a:lnTo>
                  <a:lnTo>
                    <a:pt x="911433" y="304059"/>
                  </a:lnTo>
                  <a:lnTo>
                    <a:pt x="911927" y="500465"/>
                  </a:lnTo>
                  <a:lnTo>
                    <a:pt x="912009" y="192179"/>
                  </a:lnTo>
                  <a:lnTo>
                    <a:pt x="912091" y="275871"/>
                  </a:lnTo>
                  <a:lnTo>
                    <a:pt x="912255" y="227931"/>
                  </a:lnTo>
                  <a:lnTo>
                    <a:pt x="912665" y="446998"/>
                  </a:lnTo>
                  <a:lnTo>
                    <a:pt x="912747" y="329075"/>
                  </a:lnTo>
                  <a:lnTo>
                    <a:pt x="912828" y="342401"/>
                  </a:lnTo>
                  <a:lnTo>
                    <a:pt x="912992" y="213807"/>
                  </a:lnTo>
                  <a:lnTo>
                    <a:pt x="913400" y="374325"/>
                  </a:lnTo>
                  <a:lnTo>
                    <a:pt x="913481" y="220744"/>
                  </a:lnTo>
                  <a:lnTo>
                    <a:pt x="913562" y="226220"/>
                  </a:lnTo>
                  <a:lnTo>
                    <a:pt x="913806" y="296019"/>
                  </a:lnTo>
                  <a:lnTo>
                    <a:pt x="913888" y="187121"/>
                  </a:lnTo>
                  <a:lnTo>
                    <a:pt x="914212" y="240047"/>
                  </a:lnTo>
                  <a:lnTo>
                    <a:pt x="914293" y="314442"/>
                  </a:lnTo>
                  <a:lnTo>
                    <a:pt x="914860" y="199621"/>
                  </a:lnTo>
                  <a:lnTo>
                    <a:pt x="914940" y="232464"/>
                  </a:lnTo>
                  <a:lnTo>
                    <a:pt x="915021" y="241469"/>
                  </a:lnTo>
                  <a:lnTo>
                    <a:pt x="915102" y="182669"/>
                  </a:lnTo>
                  <a:lnTo>
                    <a:pt x="915182" y="335879"/>
                  </a:lnTo>
                  <a:lnTo>
                    <a:pt x="915666" y="224860"/>
                  </a:lnTo>
                  <a:lnTo>
                    <a:pt x="915746" y="225334"/>
                  </a:lnTo>
                  <a:lnTo>
                    <a:pt x="915826" y="260642"/>
                  </a:lnTo>
                  <a:lnTo>
                    <a:pt x="916307" y="155412"/>
                  </a:lnTo>
                  <a:lnTo>
                    <a:pt x="916388" y="259941"/>
                  </a:lnTo>
                  <a:lnTo>
                    <a:pt x="916468" y="325921"/>
                  </a:lnTo>
                  <a:lnTo>
                    <a:pt x="917106" y="152802"/>
                  </a:lnTo>
                  <a:lnTo>
                    <a:pt x="917186" y="232323"/>
                  </a:lnTo>
                  <a:lnTo>
                    <a:pt x="917425" y="180468"/>
                  </a:lnTo>
                  <a:lnTo>
                    <a:pt x="917584" y="302810"/>
                  </a:lnTo>
                  <a:lnTo>
                    <a:pt x="917822" y="209046"/>
                  </a:lnTo>
                  <a:lnTo>
                    <a:pt x="917902" y="164269"/>
                  </a:lnTo>
                  <a:lnTo>
                    <a:pt x="917981" y="199539"/>
                  </a:lnTo>
                  <a:lnTo>
                    <a:pt x="918377" y="108174"/>
                  </a:lnTo>
                  <a:lnTo>
                    <a:pt x="918535" y="138526"/>
                  </a:lnTo>
                  <a:lnTo>
                    <a:pt x="918614" y="268906"/>
                  </a:lnTo>
                  <a:lnTo>
                    <a:pt x="919245" y="117597"/>
                  </a:lnTo>
                  <a:lnTo>
                    <a:pt x="919324" y="132079"/>
                  </a:lnTo>
                  <a:lnTo>
                    <a:pt x="919403" y="245324"/>
                  </a:lnTo>
                  <a:lnTo>
                    <a:pt x="919952" y="118228"/>
                  </a:lnTo>
                  <a:lnTo>
                    <a:pt x="920031" y="134337"/>
                  </a:lnTo>
                  <a:lnTo>
                    <a:pt x="920500" y="96645"/>
                  </a:lnTo>
                  <a:lnTo>
                    <a:pt x="920578" y="270310"/>
                  </a:lnTo>
                  <a:lnTo>
                    <a:pt x="920657" y="135338"/>
                  </a:lnTo>
                  <a:lnTo>
                    <a:pt x="920735" y="121512"/>
                  </a:lnTo>
                  <a:lnTo>
                    <a:pt x="920813" y="155370"/>
                  </a:lnTo>
                  <a:lnTo>
                    <a:pt x="921280" y="90632"/>
                  </a:lnTo>
                  <a:lnTo>
                    <a:pt x="921436" y="140656"/>
                  </a:lnTo>
                  <a:lnTo>
                    <a:pt x="921513" y="45899"/>
                  </a:lnTo>
                  <a:lnTo>
                    <a:pt x="922134" y="210483"/>
                  </a:lnTo>
                  <a:lnTo>
                    <a:pt x="922211" y="130286"/>
                  </a:lnTo>
                  <a:lnTo>
                    <a:pt x="922675" y="289432"/>
                  </a:lnTo>
                  <a:lnTo>
                    <a:pt x="922829" y="185739"/>
                  </a:lnTo>
                  <a:lnTo>
                    <a:pt x="922906" y="117995"/>
                  </a:lnTo>
                  <a:lnTo>
                    <a:pt x="923060" y="82354"/>
                  </a:lnTo>
                  <a:lnTo>
                    <a:pt x="923598" y="266558"/>
                  </a:lnTo>
                  <a:lnTo>
                    <a:pt x="923675" y="113029"/>
                  </a:lnTo>
                  <a:lnTo>
                    <a:pt x="923751" y="195994"/>
                  </a:lnTo>
                  <a:lnTo>
                    <a:pt x="924287" y="150534"/>
                  </a:lnTo>
                  <a:lnTo>
                    <a:pt x="924364" y="298510"/>
                  </a:lnTo>
                  <a:lnTo>
                    <a:pt x="924593" y="115071"/>
                  </a:lnTo>
                  <a:lnTo>
                    <a:pt x="925050" y="352939"/>
                  </a:lnTo>
                  <a:lnTo>
                    <a:pt x="925126" y="225901"/>
                  </a:lnTo>
                  <a:lnTo>
                    <a:pt x="925582" y="154216"/>
                  </a:lnTo>
                  <a:lnTo>
                    <a:pt x="925733" y="226826"/>
                  </a:lnTo>
                  <a:lnTo>
                    <a:pt x="925809" y="253823"/>
                  </a:lnTo>
                  <a:lnTo>
                    <a:pt x="925885" y="458262"/>
                  </a:lnTo>
                  <a:lnTo>
                    <a:pt x="925961" y="172853"/>
                  </a:lnTo>
                  <a:lnTo>
                    <a:pt x="926490" y="269767"/>
                  </a:lnTo>
                  <a:lnTo>
                    <a:pt x="926565" y="221615"/>
                  </a:lnTo>
                  <a:lnTo>
                    <a:pt x="927017" y="316209"/>
                  </a:lnTo>
                  <a:lnTo>
                    <a:pt x="927092" y="169451"/>
                  </a:lnTo>
                  <a:lnTo>
                    <a:pt x="927168" y="260371"/>
                  </a:lnTo>
                  <a:lnTo>
                    <a:pt x="927243" y="224442"/>
                  </a:lnTo>
                  <a:lnTo>
                    <a:pt x="927618" y="359950"/>
                  </a:lnTo>
                  <a:lnTo>
                    <a:pt x="927693" y="114589"/>
                  </a:lnTo>
                  <a:lnTo>
                    <a:pt x="927917" y="229623"/>
                  </a:lnTo>
                  <a:lnTo>
                    <a:pt x="927992" y="223843"/>
                  </a:lnTo>
                  <a:lnTo>
                    <a:pt x="928217" y="183735"/>
                  </a:lnTo>
                  <a:lnTo>
                    <a:pt x="928515" y="325185"/>
                  </a:lnTo>
                  <a:lnTo>
                    <a:pt x="928590" y="230015"/>
                  </a:lnTo>
                  <a:lnTo>
                    <a:pt x="928664" y="242177"/>
                  </a:lnTo>
                  <a:lnTo>
                    <a:pt x="929111" y="189294"/>
                  </a:lnTo>
                  <a:lnTo>
                    <a:pt x="929333" y="344020"/>
                  </a:lnTo>
                  <a:lnTo>
                    <a:pt x="929408" y="249780"/>
                  </a:lnTo>
                  <a:lnTo>
                    <a:pt x="929926" y="298362"/>
                  </a:lnTo>
                  <a:lnTo>
                    <a:pt x="930074" y="187308"/>
                  </a:lnTo>
                  <a:lnTo>
                    <a:pt x="930148" y="207260"/>
                  </a:lnTo>
                  <a:lnTo>
                    <a:pt x="930517" y="334340"/>
                  </a:lnTo>
                  <a:lnTo>
                    <a:pt x="930811" y="288922"/>
                  </a:lnTo>
                  <a:lnTo>
                    <a:pt x="930885" y="283148"/>
                  </a:lnTo>
                  <a:lnTo>
                    <a:pt x="931032" y="201965"/>
                  </a:lnTo>
                  <a:lnTo>
                    <a:pt x="931325" y="352531"/>
                  </a:lnTo>
                  <a:lnTo>
                    <a:pt x="931472" y="246046"/>
                  </a:lnTo>
                  <a:lnTo>
                    <a:pt x="931545" y="223850"/>
                  </a:lnTo>
                  <a:lnTo>
                    <a:pt x="931984" y="193548"/>
                  </a:lnTo>
                  <a:lnTo>
                    <a:pt x="932203" y="428131"/>
                  </a:lnTo>
                  <a:lnTo>
                    <a:pt x="932276" y="214968"/>
                  </a:lnTo>
                  <a:lnTo>
                    <a:pt x="932495" y="486895"/>
                  </a:lnTo>
                  <a:lnTo>
                    <a:pt x="932713" y="205712"/>
                  </a:lnTo>
                  <a:lnTo>
                    <a:pt x="932932" y="207794"/>
                  </a:lnTo>
                  <a:lnTo>
                    <a:pt x="933004" y="206338"/>
                  </a:lnTo>
                  <a:lnTo>
                    <a:pt x="933149" y="349726"/>
                  </a:lnTo>
                  <a:lnTo>
                    <a:pt x="933657" y="324149"/>
                  </a:lnTo>
                  <a:lnTo>
                    <a:pt x="933729" y="234250"/>
                  </a:lnTo>
                  <a:lnTo>
                    <a:pt x="933946" y="335245"/>
                  </a:lnTo>
                  <a:lnTo>
                    <a:pt x="934090" y="232253"/>
                  </a:lnTo>
                  <a:lnTo>
                    <a:pt x="934379" y="284303"/>
                  </a:lnTo>
                  <a:lnTo>
                    <a:pt x="934451" y="245997"/>
                  </a:lnTo>
                  <a:lnTo>
                    <a:pt x="934595" y="244973"/>
                  </a:lnTo>
                  <a:lnTo>
                    <a:pt x="934667" y="397247"/>
                  </a:lnTo>
                  <a:lnTo>
                    <a:pt x="935098" y="308021"/>
                  </a:lnTo>
                  <a:lnTo>
                    <a:pt x="935169" y="267323"/>
                  </a:lnTo>
                  <a:lnTo>
                    <a:pt x="935313" y="251707"/>
                  </a:lnTo>
                  <a:lnTo>
                    <a:pt x="935814" y="310811"/>
                  </a:lnTo>
                  <a:lnTo>
                    <a:pt x="935885" y="330607"/>
                  </a:lnTo>
                  <a:lnTo>
                    <a:pt x="936384" y="352476"/>
                  </a:lnTo>
                  <a:lnTo>
                    <a:pt x="936456" y="141475"/>
                  </a:lnTo>
                  <a:lnTo>
                    <a:pt x="936527" y="212277"/>
                  </a:lnTo>
                  <a:lnTo>
                    <a:pt x="936598" y="280102"/>
                  </a:lnTo>
                  <a:lnTo>
                    <a:pt x="936953" y="440914"/>
                  </a:lnTo>
                  <a:lnTo>
                    <a:pt x="937237" y="240714"/>
                  </a:lnTo>
                  <a:lnTo>
                    <a:pt x="937308" y="230202"/>
                  </a:lnTo>
                  <a:lnTo>
                    <a:pt x="937520" y="230074"/>
                  </a:lnTo>
                  <a:lnTo>
                    <a:pt x="937803" y="458985"/>
                  </a:lnTo>
                  <a:lnTo>
                    <a:pt x="938014" y="289844"/>
                  </a:lnTo>
                  <a:lnTo>
                    <a:pt x="938085" y="273783"/>
                  </a:lnTo>
                  <a:lnTo>
                    <a:pt x="938155" y="229693"/>
                  </a:lnTo>
                  <a:lnTo>
                    <a:pt x="938296" y="339523"/>
                  </a:lnTo>
                  <a:lnTo>
                    <a:pt x="938718" y="322746"/>
                  </a:lnTo>
                  <a:lnTo>
                    <a:pt x="938788" y="250700"/>
                  </a:lnTo>
                  <a:lnTo>
                    <a:pt x="938999" y="389741"/>
                  </a:lnTo>
                  <a:lnTo>
                    <a:pt x="939209" y="199268"/>
                  </a:lnTo>
                  <a:lnTo>
                    <a:pt x="939419" y="245923"/>
                  </a:lnTo>
                  <a:lnTo>
                    <a:pt x="939489" y="270112"/>
                  </a:lnTo>
                  <a:lnTo>
                    <a:pt x="939769" y="233321"/>
                  </a:lnTo>
                  <a:lnTo>
                    <a:pt x="939978" y="478421"/>
                  </a:lnTo>
                  <a:lnTo>
                    <a:pt x="940117" y="276425"/>
                  </a:lnTo>
                  <a:lnTo>
                    <a:pt x="940187" y="275078"/>
                  </a:lnTo>
                  <a:lnTo>
                    <a:pt x="940326" y="364536"/>
                  </a:lnTo>
                  <a:lnTo>
                    <a:pt x="940813" y="222814"/>
                  </a:lnTo>
                  <a:lnTo>
                    <a:pt x="940882" y="328647"/>
                  </a:lnTo>
                  <a:lnTo>
                    <a:pt x="940951" y="299841"/>
                  </a:lnTo>
                  <a:lnTo>
                    <a:pt x="941229" y="283107"/>
                  </a:lnTo>
                  <a:lnTo>
                    <a:pt x="941505" y="459349"/>
                  </a:lnTo>
                  <a:lnTo>
                    <a:pt x="941574" y="382632"/>
                  </a:lnTo>
                  <a:lnTo>
                    <a:pt x="941643" y="333916"/>
                  </a:lnTo>
                  <a:lnTo>
                    <a:pt x="941781" y="219820"/>
                  </a:lnTo>
                  <a:lnTo>
                    <a:pt x="942333" y="325214"/>
                  </a:lnTo>
                  <a:lnTo>
                    <a:pt x="942401" y="230406"/>
                  </a:lnTo>
                  <a:lnTo>
                    <a:pt x="942676" y="374628"/>
                  </a:lnTo>
                  <a:lnTo>
                    <a:pt x="943019" y="299602"/>
                  </a:lnTo>
                  <a:lnTo>
                    <a:pt x="943087" y="260866"/>
                  </a:lnTo>
                  <a:lnTo>
                    <a:pt x="943703" y="389623"/>
                  </a:lnTo>
                  <a:lnTo>
                    <a:pt x="943771" y="282754"/>
                  </a:lnTo>
                  <a:lnTo>
                    <a:pt x="943839" y="307723"/>
                  </a:lnTo>
                  <a:lnTo>
                    <a:pt x="944043" y="240406"/>
                  </a:lnTo>
                  <a:lnTo>
                    <a:pt x="944451" y="343153"/>
                  </a:lnTo>
                  <a:lnTo>
                    <a:pt x="944519" y="317167"/>
                  </a:lnTo>
                  <a:lnTo>
                    <a:pt x="944791" y="160959"/>
                  </a:lnTo>
                  <a:lnTo>
                    <a:pt x="945197" y="399748"/>
                  </a:lnTo>
                  <a:lnTo>
                    <a:pt x="945264" y="292142"/>
                  </a:lnTo>
                  <a:lnTo>
                    <a:pt x="945535" y="226639"/>
                  </a:lnTo>
                  <a:lnTo>
                    <a:pt x="945872" y="353194"/>
                  </a:lnTo>
                  <a:lnTo>
                    <a:pt x="945939" y="334868"/>
                  </a:lnTo>
                  <a:lnTo>
                    <a:pt x="946007" y="300042"/>
                  </a:lnTo>
                  <a:lnTo>
                    <a:pt x="946343" y="367196"/>
                  </a:lnTo>
                  <a:lnTo>
                    <a:pt x="946410" y="229943"/>
                  </a:lnTo>
                  <a:lnTo>
                    <a:pt x="946611" y="260396"/>
                  </a:lnTo>
                  <a:lnTo>
                    <a:pt x="946678" y="397476"/>
                  </a:lnTo>
                  <a:lnTo>
                    <a:pt x="947147" y="407495"/>
                  </a:lnTo>
                  <a:lnTo>
                    <a:pt x="947281" y="246576"/>
                  </a:lnTo>
                  <a:lnTo>
                    <a:pt x="947347" y="304272"/>
                  </a:lnTo>
                  <a:lnTo>
                    <a:pt x="947414" y="337792"/>
                  </a:lnTo>
                  <a:lnTo>
                    <a:pt x="947481" y="399684"/>
                  </a:lnTo>
                  <a:lnTo>
                    <a:pt x="947748" y="260894"/>
                  </a:lnTo>
                  <a:lnTo>
                    <a:pt x="948080" y="307434"/>
                  </a:lnTo>
                  <a:lnTo>
                    <a:pt x="948147" y="301990"/>
                  </a:lnTo>
                  <a:lnTo>
                    <a:pt x="948545" y="239299"/>
                  </a:lnTo>
                  <a:lnTo>
                    <a:pt x="948678" y="436421"/>
                  </a:lnTo>
                  <a:lnTo>
                    <a:pt x="948810" y="245492"/>
                  </a:lnTo>
                  <a:lnTo>
                    <a:pt x="948877" y="312272"/>
                  </a:lnTo>
                  <a:lnTo>
                    <a:pt x="948943" y="366421"/>
                  </a:lnTo>
                  <a:lnTo>
                    <a:pt x="949537" y="214329"/>
                  </a:lnTo>
                  <a:lnTo>
                    <a:pt x="949603" y="315031"/>
                  </a:lnTo>
                  <a:lnTo>
                    <a:pt x="949735" y="350645"/>
                  </a:lnTo>
                  <a:lnTo>
                    <a:pt x="950261" y="221570"/>
                  </a:lnTo>
                  <a:lnTo>
                    <a:pt x="950327" y="321623"/>
                  </a:lnTo>
                  <a:lnTo>
                    <a:pt x="950523" y="394224"/>
                  </a:lnTo>
                  <a:lnTo>
                    <a:pt x="950851" y="233753"/>
                  </a:lnTo>
                  <a:lnTo>
                    <a:pt x="950982" y="274769"/>
                  </a:lnTo>
                  <a:lnTo>
                    <a:pt x="951047" y="277153"/>
                  </a:lnTo>
                  <a:lnTo>
                    <a:pt x="951243" y="392897"/>
                  </a:lnTo>
                  <a:lnTo>
                    <a:pt x="951634" y="250771"/>
                  </a:lnTo>
                  <a:lnTo>
                    <a:pt x="951699" y="270803"/>
                  </a:lnTo>
                  <a:lnTo>
                    <a:pt x="951764" y="260206"/>
                  </a:lnTo>
                  <a:lnTo>
                    <a:pt x="951830" y="466508"/>
                  </a:lnTo>
                  <a:lnTo>
                    <a:pt x="952349" y="219874"/>
                  </a:lnTo>
                  <a:lnTo>
                    <a:pt x="952414" y="304351"/>
                  </a:lnTo>
                  <a:lnTo>
                    <a:pt x="952479" y="410696"/>
                  </a:lnTo>
                  <a:lnTo>
                    <a:pt x="952738" y="172319"/>
                  </a:lnTo>
                  <a:lnTo>
                    <a:pt x="952997" y="449762"/>
                  </a:lnTo>
                  <a:lnTo>
                    <a:pt x="953126" y="354518"/>
                  </a:lnTo>
                  <a:lnTo>
                    <a:pt x="953190" y="270424"/>
                  </a:lnTo>
                  <a:lnTo>
                    <a:pt x="953319" y="255479"/>
                  </a:lnTo>
                  <a:lnTo>
                    <a:pt x="953706" y="368064"/>
                  </a:lnTo>
                  <a:lnTo>
                    <a:pt x="953834" y="295858"/>
                  </a:lnTo>
                  <a:lnTo>
                    <a:pt x="953899" y="305528"/>
                  </a:lnTo>
                  <a:lnTo>
                    <a:pt x="954348" y="237625"/>
                  </a:lnTo>
                  <a:lnTo>
                    <a:pt x="954540" y="341885"/>
                  </a:lnTo>
                  <a:lnTo>
                    <a:pt x="954604" y="291524"/>
                  </a:lnTo>
                  <a:lnTo>
                    <a:pt x="955052" y="416345"/>
                  </a:lnTo>
                  <a:lnTo>
                    <a:pt x="955115" y="221986"/>
                  </a:lnTo>
                  <a:lnTo>
                    <a:pt x="955307" y="272916"/>
                  </a:lnTo>
                  <a:lnTo>
                    <a:pt x="955370" y="226402"/>
                  </a:lnTo>
                  <a:lnTo>
                    <a:pt x="955816" y="410383"/>
                  </a:lnTo>
                  <a:lnTo>
                    <a:pt x="956007" y="338130"/>
                  </a:lnTo>
                  <a:lnTo>
                    <a:pt x="956070" y="312835"/>
                  </a:lnTo>
                  <a:lnTo>
                    <a:pt x="956324" y="330566"/>
                  </a:lnTo>
                  <a:lnTo>
                    <a:pt x="956514" y="230086"/>
                  </a:lnTo>
                  <a:lnTo>
                    <a:pt x="956703" y="242453"/>
                  </a:lnTo>
                  <a:lnTo>
                    <a:pt x="956767" y="251304"/>
                  </a:lnTo>
                  <a:lnTo>
                    <a:pt x="957082" y="353216"/>
                  </a:lnTo>
                  <a:lnTo>
                    <a:pt x="957460" y="289121"/>
                  </a:lnTo>
                  <a:lnTo>
                    <a:pt x="957523" y="401892"/>
                  </a:lnTo>
                  <a:lnTo>
                    <a:pt x="957901" y="233215"/>
                  </a:lnTo>
                  <a:lnTo>
                    <a:pt x="958152" y="246488"/>
                  </a:lnTo>
                  <a:lnTo>
                    <a:pt x="958214" y="247312"/>
                  </a:lnTo>
                  <a:lnTo>
                    <a:pt x="958590" y="394936"/>
                  </a:lnTo>
                  <a:lnTo>
                    <a:pt x="958715" y="218938"/>
                  </a:lnTo>
                  <a:lnTo>
                    <a:pt x="958902" y="354682"/>
                  </a:lnTo>
                  <a:lnTo>
                    <a:pt x="958965" y="276787"/>
                  </a:lnTo>
                  <a:lnTo>
                    <a:pt x="959027" y="222689"/>
                  </a:lnTo>
                  <a:lnTo>
                    <a:pt x="959587" y="446881"/>
                  </a:lnTo>
                  <a:lnTo>
                    <a:pt x="959649" y="241233"/>
                  </a:lnTo>
                  <a:lnTo>
                    <a:pt x="959960" y="347112"/>
                  </a:lnTo>
                  <a:lnTo>
                    <a:pt x="960332" y="147580"/>
                  </a:lnTo>
                  <a:lnTo>
                    <a:pt x="960394" y="305108"/>
                  </a:lnTo>
                  <a:lnTo>
                    <a:pt x="960579" y="364595"/>
                  </a:lnTo>
                  <a:lnTo>
                    <a:pt x="961011" y="224669"/>
                  </a:lnTo>
                  <a:lnTo>
                    <a:pt x="961073" y="252659"/>
                  </a:lnTo>
                  <a:lnTo>
                    <a:pt x="961134" y="206579"/>
                  </a:lnTo>
                  <a:lnTo>
                    <a:pt x="961627" y="410907"/>
                  </a:lnTo>
                  <a:lnTo>
                    <a:pt x="961749" y="333504"/>
                  </a:lnTo>
                  <a:lnTo>
                    <a:pt x="961811" y="234498"/>
                  </a:lnTo>
                  <a:lnTo>
                    <a:pt x="962240" y="213644"/>
                  </a:lnTo>
                  <a:lnTo>
                    <a:pt x="962362" y="397891"/>
                  </a:lnTo>
                  <a:lnTo>
                    <a:pt x="962484" y="275262"/>
                  </a:lnTo>
                  <a:lnTo>
                    <a:pt x="962546" y="305550"/>
                  </a:lnTo>
                  <a:lnTo>
                    <a:pt x="962912" y="209854"/>
                  </a:lnTo>
                  <a:lnTo>
                    <a:pt x="963095" y="402897"/>
                  </a:lnTo>
                  <a:lnTo>
                    <a:pt x="963216" y="248276"/>
                  </a:lnTo>
                  <a:lnTo>
                    <a:pt x="963277" y="226872"/>
                  </a:lnTo>
                  <a:lnTo>
                    <a:pt x="963399" y="327770"/>
                  </a:lnTo>
                  <a:lnTo>
                    <a:pt x="963945" y="260636"/>
                  </a:lnTo>
                  <a:lnTo>
                    <a:pt x="964006" y="249861"/>
                  </a:lnTo>
                  <a:lnTo>
                    <a:pt x="964187" y="406161"/>
                  </a:lnTo>
                  <a:lnTo>
                    <a:pt x="964671" y="284269"/>
                  </a:lnTo>
                  <a:lnTo>
                    <a:pt x="964731" y="245116"/>
                  </a:lnTo>
                  <a:lnTo>
                    <a:pt x="965032" y="385415"/>
                  </a:lnTo>
                  <a:lnTo>
                    <a:pt x="965093" y="228534"/>
                  </a:lnTo>
                  <a:lnTo>
                    <a:pt x="965333" y="248532"/>
                  </a:lnTo>
                  <a:lnTo>
                    <a:pt x="965393" y="268530"/>
                  </a:lnTo>
                  <a:lnTo>
                    <a:pt x="965754" y="197526"/>
                  </a:lnTo>
                  <a:lnTo>
                    <a:pt x="965993" y="358827"/>
                  </a:lnTo>
                  <a:lnTo>
                    <a:pt x="966053" y="272258"/>
                  </a:lnTo>
                  <a:lnTo>
                    <a:pt x="966113" y="299290"/>
                  </a:lnTo>
                  <a:lnTo>
                    <a:pt x="966472" y="206255"/>
                  </a:lnTo>
                  <a:lnTo>
                    <a:pt x="966710" y="390635"/>
                  </a:lnTo>
                  <a:lnTo>
                    <a:pt x="966829" y="226707"/>
                  </a:lnTo>
                  <a:lnTo>
                    <a:pt x="966889" y="289142"/>
                  </a:lnTo>
                  <a:lnTo>
                    <a:pt x="967008" y="209367"/>
                  </a:lnTo>
                  <a:lnTo>
                    <a:pt x="967365" y="387710"/>
                  </a:lnTo>
                  <a:lnTo>
                    <a:pt x="967543" y="242905"/>
                  </a:lnTo>
                  <a:lnTo>
                    <a:pt x="967602" y="132236"/>
                  </a:lnTo>
                  <a:lnTo>
                    <a:pt x="967721" y="281430"/>
                  </a:lnTo>
                  <a:lnTo>
                    <a:pt x="968254" y="257455"/>
                  </a:lnTo>
                  <a:lnTo>
                    <a:pt x="968313" y="216884"/>
                  </a:lnTo>
                  <a:lnTo>
                    <a:pt x="968490" y="181939"/>
                  </a:lnTo>
                  <a:lnTo>
                    <a:pt x="968843" y="378201"/>
                  </a:lnTo>
                  <a:lnTo>
                    <a:pt x="968961" y="258171"/>
                  </a:lnTo>
                  <a:lnTo>
                    <a:pt x="969020" y="293654"/>
                  </a:lnTo>
                  <a:lnTo>
                    <a:pt x="969373" y="397287"/>
                  </a:lnTo>
                  <a:lnTo>
                    <a:pt x="969666" y="173264"/>
                  </a:lnTo>
                  <a:lnTo>
                    <a:pt x="969725" y="248633"/>
                  </a:lnTo>
                  <a:lnTo>
                    <a:pt x="969900" y="367137"/>
                  </a:lnTo>
                  <a:lnTo>
                    <a:pt x="970368" y="129113"/>
                  </a:lnTo>
                  <a:lnTo>
                    <a:pt x="970426" y="169943"/>
                  </a:lnTo>
                  <a:lnTo>
                    <a:pt x="970484" y="136342"/>
                  </a:lnTo>
                  <a:lnTo>
                    <a:pt x="970718" y="195308"/>
                  </a:lnTo>
                  <a:lnTo>
                    <a:pt x="970776" y="115745"/>
                  </a:lnTo>
                  <a:lnTo>
                    <a:pt x="971125" y="179190"/>
                  </a:lnTo>
                  <a:lnTo>
                    <a:pt x="971183" y="201199"/>
                  </a:lnTo>
                  <a:lnTo>
                    <a:pt x="971241" y="108561"/>
                  </a:lnTo>
                  <a:lnTo>
                    <a:pt x="971705" y="241212"/>
                  </a:lnTo>
                  <a:lnTo>
                    <a:pt x="971821" y="142365"/>
                  </a:lnTo>
                  <a:lnTo>
                    <a:pt x="971879" y="205152"/>
                  </a:lnTo>
                  <a:lnTo>
                    <a:pt x="972168" y="274766"/>
                  </a:lnTo>
                  <a:lnTo>
                    <a:pt x="972225" y="151908"/>
                  </a:lnTo>
                  <a:lnTo>
                    <a:pt x="972571" y="226193"/>
                  </a:lnTo>
                  <a:lnTo>
                    <a:pt x="972629" y="239882"/>
                  </a:lnTo>
                  <a:lnTo>
                    <a:pt x="972974" y="369847"/>
                  </a:lnTo>
                  <a:lnTo>
                    <a:pt x="973147" y="183808"/>
                  </a:lnTo>
                  <a:lnTo>
                    <a:pt x="973261" y="250859"/>
                  </a:lnTo>
                  <a:lnTo>
                    <a:pt x="973319" y="247163"/>
                  </a:lnTo>
                  <a:lnTo>
                    <a:pt x="973376" y="171241"/>
                  </a:lnTo>
                  <a:lnTo>
                    <a:pt x="973834" y="331368"/>
                  </a:lnTo>
                  <a:lnTo>
                    <a:pt x="974006" y="265234"/>
                  </a:lnTo>
                  <a:lnTo>
                    <a:pt x="974063" y="281445"/>
                  </a:lnTo>
                  <a:lnTo>
                    <a:pt x="974291" y="319122"/>
                  </a:lnTo>
                  <a:lnTo>
                    <a:pt x="974576" y="165603"/>
                  </a:lnTo>
                  <a:lnTo>
                    <a:pt x="974747" y="314669"/>
                  </a:lnTo>
                  <a:lnTo>
                    <a:pt x="974804" y="282370"/>
                  </a:lnTo>
                  <a:lnTo>
                    <a:pt x="975088" y="345448"/>
                  </a:lnTo>
                  <a:lnTo>
                    <a:pt x="975145" y="228142"/>
                  </a:lnTo>
                  <a:lnTo>
                    <a:pt x="975428" y="306141"/>
                  </a:lnTo>
                  <a:lnTo>
                    <a:pt x="975485" y="277929"/>
                  </a:lnTo>
                  <a:lnTo>
                    <a:pt x="975768" y="328419"/>
                  </a:lnTo>
                  <a:lnTo>
                    <a:pt x="976050" y="220799"/>
                  </a:lnTo>
                  <a:lnTo>
                    <a:pt x="976163" y="284586"/>
                  </a:lnTo>
                  <a:lnTo>
                    <a:pt x="976220" y="291046"/>
                  </a:lnTo>
                  <a:lnTo>
                    <a:pt x="976389" y="204630"/>
                  </a:lnTo>
                  <a:lnTo>
                    <a:pt x="976501" y="395985"/>
                  </a:lnTo>
                  <a:lnTo>
                    <a:pt x="976895" y="268477"/>
                  </a:lnTo>
                  <a:lnTo>
                    <a:pt x="976951" y="243890"/>
                  </a:lnTo>
                  <a:lnTo>
                    <a:pt x="977232" y="325741"/>
                  </a:lnTo>
                  <a:lnTo>
                    <a:pt x="977456" y="199770"/>
                  </a:lnTo>
                  <a:lnTo>
                    <a:pt x="977624" y="264246"/>
                  </a:lnTo>
                  <a:lnTo>
                    <a:pt x="977680" y="234608"/>
                  </a:lnTo>
                  <a:lnTo>
                    <a:pt x="977903" y="194720"/>
                  </a:lnTo>
                  <a:lnTo>
                    <a:pt x="978350" y="407159"/>
                  </a:lnTo>
                  <a:lnTo>
                    <a:pt x="978405" y="253700"/>
                  </a:lnTo>
                  <a:lnTo>
                    <a:pt x="978517" y="352635"/>
                  </a:lnTo>
                  <a:lnTo>
                    <a:pt x="978795" y="197344"/>
                  </a:lnTo>
                  <a:lnTo>
                    <a:pt x="979072" y="249133"/>
                  </a:lnTo>
                  <a:lnTo>
                    <a:pt x="979128" y="259657"/>
                  </a:lnTo>
                  <a:lnTo>
                    <a:pt x="979349" y="202355"/>
                  </a:lnTo>
                  <a:lnTo>
                    <a:pt x="979515" y="400326"/>
                  </a:lnTo>
                  <a:lnTo>
                    <a:pt x="979792" y="282657"/>
                  </a:lnTo>
                  <a:lnTo>
                    <a:pt x="979847" y="194403"/>
                  </a:lnTo>
                  <a:lnTo>
                    <a:pt x="980508" y="347798"/>
                  </a:lnTo>
                  <a:lnTo>
                    <a:pt x="980563" y="336746"/>
                  </a:lnTo>
                  <a:lnTo>
                    <a:pt x="981057" y="359203"/>
                  </a:lnTo>
                  <a:lnTo>
                    <a:pt x="981222" y="195182"/>
                  </a:lnTo>
                  <a:lnTo>
                    <a:pt x="981276" y="135688"/>
                  </a:lnTo>
                  <a:lnTo>
                    <a:pt x="981769" y="323040"/>
                  </a:lnTo>
                  <a:lnTo>
                    <a:pt x="981932" y="239843"/>
                  </a:lnTo>
                  <a:lnTo>
                    <a:pt x="981987" y="264534"/>
                  </a:lnTo>
                  <a:lnTo>
                    <a:pt x="982041" y="188923"/>
                  </a:lnTo>
                  <a:lnTo>
                    <a:pt x="982150" y="375629"/>
                  </a:lnTo>
                  <a:lnTo>
                    <a:pt x="982640" y="224727"/>
                  </a:lnTo>
                  <a:lnTo>
                    <a:pt x="982694" y="233896"/>
                  </a:lnTo>
                  <a:lnTo>
                    <a:pt x="982803" y="215155"/>
                  </a:lnTo>
                  <a:lnTo>
                    <a:pt x="983344" y="293375"/>
                  </a:lnTo>
                  <a:lnTo>
                    <a:pt x="983399" y="220220"/>
                  </a:lnTo>
                  <a:lnTo>
                    <a:pt x="983453" y="283667"/>
                  </a:lnTo>
                  <a:lnTo>
                    <a:pt x="983615" y="389319"/>
                  </a:lnTo>
                  <a:lnTo>
                    <a:pt x="983723" y="162942"/>
                  </a:lnTo>
                  <a:lnTo>
                    <a:pt x="984100" y="207551"/>
                  </a:lnTo>
                  <a:lnTo>
                    <a:pt x="984154" y="192571"/>
                  </a:lnTo>
                  <a:lnTo>
                    <a:pt x="984584" y="314325"/>
                  </a:lnTo>
                  <a:lnTo>
                    <a:pt x="984799" y="207621"/>
                  </a:lnTo>
                  <a:lnTo>
                    <a:pt x="984853" y="235517"/>
                  </a:lnTo>
                  <a:lnTo>
                    <a:pt x="985281" y="316288"/>
                  </a:lnTo>
                  <a:lnTo>
                    <a:pt x="985334" y="182961"/>
                  </a:lnTo>
                  <a:lnTo>
                    <a:pt x="985548" y="235098"/>
                  </a:lnTo>
                  <a:lnTo>
                    <a:pt x="985602" y="246153"/>
                  </a:lnTo>
                  <a:lnTo>
                    <a:pt x="985815" y="155035"/>
                  </a:lnTo>
                  <a:lnTo>
                    <a:pt x="986241" y="170490"/>
                  </a:lnTo>
                  <a:lnTo>
                    <a:pt x="986294" y="318897"/>
                  </a:lnTo>
                  <a:lnTo>
                    <a:pt x="986401" y="364647"/>
                  </a:lnTo>
                  <a:lnTo>
                    <a:pt x="986454" y="154669"/>
                  </a:lnTo>
                  <a:lnTo>
                    <a:pt x="986984" y="233547"/>
                  </a:lnTo>
                  <a:lnTo>
                    <a:pt x="987037" y="204580"/>
                  </a:lnTo>
                  <a:lnTo>
                    <a:pt x="987249" y="298893"/>
                  </a:lnTo>
                  <a:lnTo>
                    <a:pt x="987618" y="147138"/>
                  </a:lnTo>
                  <a:lnTo>
                    <a:pt x="987671" y="151574"/>
                  </a:lnTo>
                  <a:lnTo>
                    <a:pt x="987724" y="139325"/>
                  </a:lnTo>
                  <a:lnTo>
                    <a:pt x="987987" y="106238"/>
                  </a:lnTo>
                  <a:lnTo>
                    <a:pt x="988303" y="282481"/>
                  </a:lnTo>
                  <a:lnTo>
                    <a:pt x="988408" y="139741"/>
                  </a:lnTo>
                  <a:lnTo>
                    <a:pt x="988460" y="114105"/>
                  </a:lnTo>
                  <a:lnTo>
                    <a:pt x="988513" y="261642"/>
                  </a:lnTo>
                  <a:lnTo>
                    <a:pt x="988985" y="74673"/>
                  </a:lnTo>
                  <a:lnTo>
                    <a:pt x="989142" y="186464"/>
                  </a:lnTo>
                  <a:lnTo>
                    <a:pt x="989194" y="208735"/>
                  </a:lnTo>
                  <a:lnTo>
                    <a:pt x="989507" y="262351"/>
                  </a:lnTo>
                  <a:lnTo>
                    <a:pt x="989664" y="80301"/>
                  </a:lnTo>
                  <a:lnTo>
                    <a:pt x="989872" y="85128"/>
                  </a:lnTo>
                  <a:lnTo>
                    <a:pt x="989924" y="196642"/>
                  </a:lnTo>
                  <a:lnTo>
                    <a:pt x="990028" y="63005"/>
                  </a:lnTo>
                  <a:lnTo>
                    <a:pt x="990080" y="245025"/>
                  </a:lnTo>
                  <a:lnTo>
                    <a:pt x="990599" y="78825"/>
                  </a:lnTo>
                  <a:lnTo>
                    <a:pt x="990651" y="212575"/>
                  </a:lnTo>
                  <a:lnTo>
                    <a:pt x="990703" y="22839"/>
                  </a:lnTo>
                  <a:lnTo>
                    <a:pt x="991272" y="165118"/>
                  </a:lnTo>
                  <a:lnTo>
                    <a:pt x="991324" y="83568"/>
                  </a:lnTo>
                  <a:lnTo>
                    <a:pt x="991375" y="39345"/>
                  </a:lnTo>
                  <a:lnTo>
                    <a:pt x="991736" y="278504"/>
                  </a:lnTo>
                  <a:lnTo>
                    <a:pt x="991994" y="130485"/>
                  </a:lnTo>
                  <a:lnTo>
                    <a:pt x="992045" y="97568"/>
                  </a:lnTo>
                  <a:lnTo>
                    <a:pt x="992148" y="70425"/>
                  </a:lnTo>
                  <a:lnTo>
                    <a:pt x="992353" y="346152"/>
                  </a:lnTo>
                  <a:lnTo>
                    <a:pt x="992763" y="119769"/>
                  </a:lnTo>
                  <a:lnTo>
                    <a:pt x="992814" y="139085"/>
                  </a:lnTo>
                  <a:lnTo>
                    <a:pt x="993070" y="128648"/>
                  </a:lnTo>
                  <a:lnTo>
                    <a:pt x="993223" y="221695"/>
                  </a:lnTo>
                  <a:lnTo>
                    <a:pt x="993478" y="152040"/>
                  </a:lnTo>
                  <a:lnTo>
                    <a:pt x="993529" y="139676"/>
                  </a:lnTo>
                  <a:lnTo>
                    <a:pt x="993631" y="233245"/>
                  </a:lnTo>
                  <a:lnTo>
                    <a:pt x="993937" y="99501"/>
                  </a:lnTo>
                  <a:lnTo>
                    <a:pt x="994191" y="168042"/>
                  </a:lnTo>
                  <a:lnTo>
                    <a:pt x="994241" y="178154"/>
                  </a:lnTo>
                  <a:lnTo>
                    <a:pt x="994343" y="136209"/>
                  </a:lnTo>
                  <a:lnTo>
                    <a:pt x="994849" y="284237"/>
                  </a:lnTo>
                  <a:lnTo>
                    <a:pt x="994900" y="157891"/>
                  </a:lnTo>
                  <a:lnTo>
                    <a:pt x="994950" y="213939"/>
                  </a:lnTo>
                  <a:lnTo>
                    <a:pt x="995052" y="287625"/>
                  </a:lnTo>
                  <a:lnTo>
                    <a:pt x="995354" y="158101"/>
                  </a:lnTo>
                  <a:lnTo>
                    <a:pt x="995606" y="182827"/>
                  </a:lnTo>
                  <a:lnTo>
                    <a:pt x="995657" y="226167"/>
                  </a:lnTo>
                  <a:lnTo>
                    <a:pt x="996159" y="164153"/>
                  </a:lnTo>
                  <a:lnTo>
                    <a:pt x="996260" y="303208"/>
                  </a:lnTo>
                  <a:lnTo>
                    <a:pt x="996360" y="278510"/>
                  </a:lnTo>
                  <a:lnTo>
                    <a:pt x="996410" y="154780"/>
                  </a:lnTo>
                  <a:lnTo>
                    <a:pt x="996810" y="286555"/>
                  </a:lnTo>
                  <a:lnTo>
                    <a:pt x="997060" y="183653"/>
                  </a:lnTo>
                  <a:lnTo>
                    <a:pt x="997110" y="208042"/>
                  </a:lnTo>
                  <a:lnTo>
                    <a:pt x="997559" y="165545"/>
                  </a:lnTo>
                  <a:lnTo>
                    <a:pt x="997708" y="292861"/>
                  </a:lnTo>
                  <a:lnTo>
                    <a:pt x="997758" y="230602"/>
                  </a:lnTo>
                  <a:lnTo>
                    <a:pt x="997807" y="229705"/>
                  </a:lnTo>
                  <a:lnTo>
                    <a:pt x="997956" y="250362"/>
                  </a:lnTo>
                  <a:lnTo>
                    <a:pt x="998006" y="179287"/>
                  </a:lnTo>
                  <a:lnTo>
                    <a:pt x="998502" y="231349"/>
                  </a:lnTo>
                  <a:lnTo>
                    <a:pt x="998551" y="232787"/>
                  </a:lnTo>
                  <a:lnTo>
                    <a:pt x="998799" y="301365"/>
                  </a:lnTo>
                  <a:lnTo>
                    <a:pt x="999193" y="205730"/>
                  </a:lnTo>
                  <a:lnTo>
                    <a:pt x="999243" y="278957"/>
                  </a:lnTo>
                  <a:lnTo>
                    <a:pt x="999292" y="289252"/>
                  </a:lnTo>
                  <a:lnTo>
                    <a:pt x="999391" y="352465"/>
                  </a:lnTo>
                  <a:lnTo>
                    <a:pt x="999931" y="168021"/>
                  </a:lnTo>
                  <a:lnTo>
                    <a:pt x="999981" y="155099"/>
                  </a:lnTo>
                  <a:lnTo>
                    <a:pt x="1000030" y="254707"/>
                  </a:lnTo>
                  <a:lnTo>
                    <a:pt x="1000666" y="191833"/>
                  </a:lnTo>
                  <a:lnTo>
                    <a:pt x="1000715" y="297103"/>
                  </a:lnTo>
                  <a:lnTo>
                    <a:pt x="1001008" y="382981"/>
                  </a:lnTo>
                  <a:lnTo>
                    <a:pt x="1001398" y="142803"/>
                  </a:lnTo>
                  <a:lnTo>
                    <a:pt x="1001446" y="235591"/>
                  </a:lnTo>
                  <a:lnTo>
                    <a:pt x="1001738" y="141234"/>
                  </a:lnTo>
                  <a:lnTo>
                    <a:pt x="1001835" y="361957"/>
                  </a:lnTo>
                  <a:lnTo>
                    <a:pt x="1002126" y="227760"/>
                  </a:lnTo>
                  <a:lnTo>
                    <a:pt x="1002175" y="128828"/>
                  </a:lnTo>
                  <a:lnTo>
                    <a:pt x="1002223" y="261877"/>
                  </a:lnTo>
                  <a:lnTo>
                    <a:pt x="1002272" y="89009"/>
                  </a:lnTo>
                  <a:lnTo>
                    <a:pt x="1002803" y="95953"/>
                  </a:lnTo>
                  <a:lnTo>
                    <a:pt x="1002852" y="150054"/>
                  </a:lnTo>
                  <a:lnTo>
                    <a:pt x="1003093" y="72163"/>
                  </a:lnTo>
                  <a:lnTo>
                    <a:pt x="1003478" y="286009"/>
                  </a:lnTo>
                  <a:lnTo>
                    <a:pt x="1003526" y="171348"/>
                  </a:lnTo>
                  <a:lnTo>
                    <a:pt x="1003574" y="157546"/>
                  </a:lnTo>
                  <a:lnTo>
                    <a:pt x="1003766" y="126389"/>
                  </a:lnTo>
                  <a:lnTo>
                    <a:pt x="1004150" y="274592"/>
                  </a:lnTo>
                  <a:lnTo>
                    <a:pt x="1004246" y="189425"/>
                  </a:lnTo>
                  <a:lnTo>
                    <a:pt x="1004293" y="169039"/>
                  </a:lnTo>
                  <a:lnTo>
                    <a:pt x="1004533" y="123008"/>
                  </a:lnTo>
                  <a:lnTo>
                    <a:pt x="1004771" y="244341"/>
                  </a:lnTo>
                  <a:lnTo>
                    <a:pt x="1004962" y="213347"/>
                  </a:lnTo>
                  <a:lnTo>
                    <a:pt x="1005010" y="201422"/>
                  </a:lnTo>
                  <a:lnTo>
                    <a:pt x="1005200" y="365612"/>
                  </a:lnTo>
                  <a:lnTo>
                    <a:pt x="1005391" y="139742"/>
                  </a:lnTo>
                  <a:lnTo>
                    <a:pt x="1005723" y="149590"/>
                  </a:lnTo>
                  <a:lnTo>
                    <a:pt x="1005770" y="231549"/>
                  </a:lnTo>
                  <a:lnTo>
                    <a:pt x="1005960" y="174007"/>
                  </a:lnTo>
                  <a:lnTo>
                    <a:pt x="1006292" y="337597"/>
                  </a:lnTo>
                  <a:lnTo>
                    <a:pt x="1006433" y="244369"/>
                  </a:lnTo>
                  <a:lnTo>
                    <a:pt x="1006481" y="255929"/>
                  </a:lnTo>
                  <a:lnTo>
                    <a:pt x="1006669" y="339577"/>
                  </a:lnTo>
                  <a:lnTo>
                    <a:pt x="1006717" y="200994"/>
                  </a:lnTo>
                  <a:lnTo>
                    <a:pt x="1007141" y="269074"/>
                  </a:lnTo>
                  <a:lnTo>
                    <a:pt x="1007188" y="248608"/>
                  </a:lnTo>
                  <a:lnTo>
                    <a:pt x="1007423" y="315584"/>
                  </a:lnTo>
                  <a:lnTo>
                    <a:pt x="1007658" y="189535"/>
                  </a:lnTo>
                  <a:lnTo>
                    <a:pt x="1007845" y="217303"/>
                  </a:lnTo>
                  <a:lnTo>
                    <a:pt x="1007892" y="395487"/>
                  </a:lnTo>
                  <a:lnTo>
                    <a:pt x="1008220" y="189603"/>
                  </a:lnTo>
                  <a:lnTo>
                    <a:pt x="1008407" y="407287"/>
                  </a:lnTo>
                  <a:lnTo>
                    <a:pt x="1008593" y="257906"/>
                  </a:lnTo>
                  <a:lnTo>
                    <a:pt x="1008640" y="262102"/>
                  </a:lnTo>
                  <a:lnTo>
                    <a:pt x="1008733" y="317707"/>
                  </a:lnTo>
                  <a:lnTo>
                    <a:pt x="1009292" y="211263"/>
                  </a:lnTo>
                  <a:lnTo>
                    <a:pt x="1009338" y="270321"/>
                  </a:lnTo>
                  <a:lnTo>
                    <a:pt x="1009663" y="362531"/>
                  </a:lnTo>
                  <a:lnTo>
                    <a:pt x="1009988" y="181198"/>
                  </a:lnTo>
                  <a:lnTo>
                    <a:pt x="1010034" y="237937"/>
                  </a:lnTo>
                  <a:lnTo>
                    <a:pt x="1010080" y="246181"/>
                  </a:lnTo>
                  <a:lnTo>
                    <a:pt x="1010404" y="188416"/>
                  </a:lnTo>
                  <a:lnTo>
                    <a:pt x="1010496" y="334414"/>
                  </a:lnTo>
                  <a:lnTo>
                    <a:pt x="1010727" y="251416"/>
                  </a:lnTo>
                  <a:lnTo>
                    <a:pt x="1010773" y="257756"/>
                  </a:lnTo>
                  <a:lnTo>
                    <a:pt x="1011325" y="162514"/>
                  </a:lnTo>
                  <a:lnTo>
                    <a:pt x="1011462" y="404548"/>
                  </a:lnTo>
                  <a:lnTo>
                    <a:pt x="1011508" y="212378"/>
                  </a:lnTo>
                  <a:lnTo>
                    <a:pt x="1011783" y="181953"/>
                  </a:lnTo>
                  <a:lnTo>
                    <a:pt x="1012104" y="364935"/>
                  </a:lnTo>
                  <a:lnTo>
                    <a:pt x="1012195" y="237349"/>
                  </a:lnTo>
                  <a:lnTo>
                    <a:pt x="1012241" y="279590"/>
                  </a:lnTo>
                  <a:lnTo>
                    <a:pt x="1012515" y="202616"/>
                  </a:lnTo>
                  <a:lnTo>
                    <a:pt x="1012833" y="331279"/>
                  </a:lnTo>
                  <a:lnTo>
                    <a:pt x="1012924" y="222594"/>
                  </a:lnTo>
                  <a:lnTo>
                    <a:pt x="1012970" y="219938"/>
                  </a:lnTo>
                  <a:lnTo>
                    <a:pt x="1013152" y="353895"/>
                  </a:lnTo>
                  <a:lnTo>
                    <a:pt x="1013469" y="189771"/>
                  </a:lnTo>
                  <a:lnTo>
                    <a:pt x="1013651" y="277906"/>
                  </a:lnTo>
                  <a:lnTo>
                    <a:pt x="1013696" y="238481"/>
                  </a:lnTo>
                  <a:lnTo>
                    <a:pt x="1013787" y="322490"/>
                  </a:lnTo>
                  <a:lnTo>
                    <a:pt x="1014058" y="203171"/>
                  </a:lnTo>
                  <a:lnTo>
                    <a:pt x="1014329" y="316088"/>
                  </a:lnTo>
                  <a:lnTo>
                    <a:pt x="1014374" y="229876"/>
                  </a:lnTo>
                  <a:lnTo>
                    <a:pt x="1014554" y="201078"/>
                  </a:lnTo>
                  <a:lnTo>
                    <a:pt x="1015004" y="404211"/>
                  </a:lnTo>
                  <a:lnTo>
                    <a:pt x="1015049" y="236654"/>
                  </a:lnTo>
                  <a:lnTo>
                    <a:pt x="1015094" y="197958"/>
                  </a:lnTo>
                  <a:lnTo>
                    <a:pt x="1015364" y="333609"/>
                  </a:lnTo>
                  <a:lnTo>
                    <a:pt x="1015453" y="180815"/>
                  </a:lnTo>
                  <a:lnTo>
                    <a:pt x="1015812" y="280760"/>
                  </a:lnTo>
                  <a:lnTo>
                    <a:pt x="1015856" y="252563"/>
                  </a:lnTo>
                  <a:lnTo>
                    <a:pt x="1016258" y="362010"/>
                  </a:lnTo>
                  <a:lnTo>
                    <a:pt x="1016526" y="193360"/>
                  </a:lnTo>
                  <a:lnTo>
                    <a:pt x="1016570" y="283868"/>
                  </a:lnTo>
                  <a:lnTo>
                    <a:pt x="1016926" y="329265"/>
                  </a:lnTo>
                  <a:lnTo>
                    <a:pt x="1017015" y="184107"/>
                  </a:lnTo>
                  <a:lnTo>
                    <a:pt x="1017237" y="235249"/>
                  </a:lnTo>
                  <a:lnTo>
                    <a:pt x="1017281" y="268240"/>
                  </a:lnTo>
                  <a:lnTo>
                    <a:pt x="1017724" y="340576"/>
                  </a:lnTo>
                  <a:lnTo>
                    <a:pt x="1017769" y="177878"/>
                  </a:lnTo>
                  <a:lnTo>
                    <a:pt x="1017945" y="244568"/>
                  </a:lnTo>
                  <a:lnTo>
                    <a:pt x="1017990" y="221451"/>
                  </a:lnTo>
                  <a:lnTo>
                    <a:pt x="1018122" y="183301"/>
                  </a:lnTo>
                  <a:lnTo>
                    <a:pt x="1018210" y="352089"/>
                  </a:lnTo>
                  <a:lnTo>
                    <a:pt x="1018651" y="238274"/>
                  </a:lnTo>
                  <a:lnTo>
                    <a:pt x="1018695" y="225342"/>
                  </a:lnTo>
                  <a:lnTo>
                    <a:pt x="1018783" y="164799"/>
                  </a:lnTo>
                  <a:lnTo>
                    <a:pt x="1019134" y="353784"/>
                  </a:lnTo>
                  <a:lnTo>
                    <a:pt x="1019397" y="275431"/>
                  </a:lnTo>
                  <a:lnTo>
                    <a:pt x="1019441" y="181840"/>
                  </a:lnTo>
                  <a:lnTo>
                    <a:pt x="1019528" y="341290"/>
                  </a:lnTo>
                  <a:lnTo>
                    <a:pt x="1019922" y="168249"/>
                  </a:lnTo>
                  <a:lnTo>
                    <a:pt x="1020097" y="234567"/>
                  </a:lnTo>
                  <a:lnTo>
                    <a:pt x="1020140" y="277768"/>
                  </a:lnTo>
                  <a:lnTo>
                    <a:pt x="1020358" y="161808"/>
                  </a:lnTo>
                  <a:lnTo>
                    <a:pt x="1020576" y="359042"/>
                  </a:lnTo>
                  <a:lnTo>
                    <a:pt x="1020836" y="211048"/>
                  </a:lnTo>
                  <a:lnTo>
                    <a:pt x="1020880" y="194379"/>
                  </a:lnTo>
                  <a:lnTo>
                    <a:pt x="1021184" y="380718"/>
                  </a:lnTo>
                  <a:lnTo>
                    <a:pt x="1021487" y="181933"/>
                  </a:lnTo>
                  <a:lnTo>
                    <a:pt x="1021573" y="266759"/>
                  </a:lnTo>
                  <a:lnTo>
                    <a:pt x="1021617" y="179286"/>
                  </a:lnTo>
                  <a:lnTo>
                    <a:pt x="1021833" y="288349"/>
                  </a:lnTo>
                  <a:lnTo>
                    <a:pt x="1022135" y="118168"/>
                  </a:lnTo>
                  <a:lnTo>
                    <a:pt x="1022264" y="166684"/>
                  </a:lnTo>
                  <a:lnTo>
                    <a:pt x="1022307" y="123275"/>
                  </a:lnTo>
                  <a:lnTo>
                    <a:pt x="1022780" y="310982"/>
                  </a:lnTo>
                  <a:lnTo>
                    <a:pt x="1022952" y="71807"/>
                  </a:lnTo>
                  <a:lnTo>
                    <a:pt x="1022995" y="248422"/>
                  </a:lnTo>
                  <a:lnTo>
                    <a:pt x="1023037" y="179504"/>
                  </a:lnTo>
                  <a:lnTo>
                    <a:pt x="1023252" y="321411"/>
                  </a:lnTo>
                  <a:lnTo>
                    <a:pt x="1023380" y="94368"/>
                  </a:lnTo>
                  <a:lnTo>
                    <a:pt x="1023722" y="173413"/>
                  </a:lnTo>
                  <a:lnTo>
                    <a:pt x="1023765" y="201965"/>
                  </a:lnTo>
                  <a:lnTo>
                    <a:pt x="1024149" y="160364"/>
                  </a:lnTo>
                  <a:lnTo>
                    <a:pt x="1024234" y="306540"/>
                  </a:lnTo>
                  <a:lnTo>
                    <a:pt x="1024447" y="194332"/>
                  </a:lnTo>
                  <a:lnTo>
                    <a:pt x="1024489" y="260496"/>
                  </a:lnTo>
                  <a:lnTo>
                    <a:pt x="1024956" y="170178"/>
                  </a:lnTo>
                  <a:lnTo>
                    <a:pt x="1025126" y="414582"/>
                  </a:lnTo>
                  <a:lnTo>
                    <a:pt x="1025168" y="203449"/>
                  </a:lnTo>
                  <a:lnTo>
                    <a:pt x="1025211" y="300383"/>
                  </a:lnTo>
                  <a:lnTo>
                    <a:pt x="1025295" y="390622"/>
                  </a:lnTo>
                  <a:lnTo>
                    <a:pt x="1025676" y="183015"/>
                  </a:lnTo>
                  <a:lnTo>
                    <a:pt x="1025887" y="221207"/>
                  </a:lnTo>
                  <a:lnTo>
                    <a:pt x="1025929" y="219910"/>
                  </a:lnTo>
                  <a:lnTo>
                    <a:pt x="1026013" y="183475"/>
                  </a:lnTo>
                  <a:lnTo>
                    <a:pt x="1026055" y="354667"/>
                  </a:lnTo>
                  <a:lnTo>
                    <a:pt x="1026602" y="198023"/>
                  </a:lnTo>
                  <a:lnTo>
                    <a:pt x="1026644" y="251079"/>
                  </a:lnTo>
                  <a:lnTo>
                    <a:pt x="1026854" y="172925"/>
                  </a:lnTo>
                  <a:lnTo>
                    <a:pt x="1026980" y="301436"/>
                  </a:lnTo>
                  <a:lnTo>
                    <a:pt x="1027314" y="197258"/>
                  </a:lnTo>
                  <a:lnTo>
                    <a:pt x="1027356" y="208503"/>
                  </a:lnTo>
                  <a:lnTo>
                    <a:pt x="1027482" y="161402"/>
                  </a:lnTo>
                  <a:lnTo>
                    <a:pt x="1027816" y="312495"/>
                  </a:lnTo>
                  <a:lnTo>
                    <a:pt x="1028024" y="213488"/>
                  </a:lnTo>
                  <a:lnTo>
                    <a:pt x="1028066" y="215016"/>
                  </a:lnTo>
                  <a:lnTo>
                    <a:pt x="1028689" y="149980"/>
                  </a:lnTo>
                  <a:lnTo>
                    <a:pt x="1028730" y="352189"/>
                  </a:lnTo>
                  <a:lnTo>
                    <a:pt x="1028772" y="205973"/>
                  </a:lnTo>
                  <a:lnTo>
                    <a:pt x="1028813" y="186084"/>
                  </a:lnTo>
                  <a:lnTo>
                    <a:pt x="1028896" y="322452"/>
                  </a:lnTo>
                  <a:lnTo>
                    <a:pt x="1029475" y="145763"/>
                  </a:lnTo>
                  <a:lnTo>
                    <a:pt x="1029517" y="254918"/>
                  </a:lnTo>
                  <a:lnTo>
                    <a:pt x="1029764" y="377578"/>
                  </a:lnTo>
                  <a:lnTo>
                    <a:pt x="1030094" y="134559"/>
                  </a:lnTo>
                  <a:lnTo>
                    <a:pt x="1030217" y="192736"/>
                  </a:lnTo>
                  <a:lnTo>
                    <a:pt x="1030258" y="333768"/>
                  </a:lnTo>
                  <a:lnTo>
                    <a:pt x="1030751" y="152294"/>
                  </a:lnTo>
                  <a:lnTo>
                    <a:pt x="1030914" y="167223"/>
                  </a:lnTo>
                  <a:lnTo>
                    <a:pt x="1030955" y="177941"/>
                  </a:lnTo>
                  <a:lnTo>
                    <a:pt x="1031201" y="366676"/>
                  </a:lnTo>
                  <a:lnTo>
                    <a:pt x="1031446" y="131270"/>
                  </a:lnTo>
                  <a:lnTo>
                    <a:pt x="1031650" y="150111"/>
                  </a:lnTo>
                  <a:lnTo>
                    <a:pt x="1031691" y="158807"/>
                  </a:lnTo>
                  <a:lnTo>
                    <a:pt x="1032057" y="340512"/>
                  </a:lnTo>
                  <a:lnTo>
                    <a:pt x="1032342" y="118054"/>
                  </a:lnTo>
                  <a:lnTo>
                    <a:pt x="1032382" y="208749"/>
                  </a:lnTo>
                  <a:lnTo>
                    <a:pt x="1032423" y="236707"/>
                  </a:lnTo>
                  <a:lnTo>
                    <a:pt x="1033071" y="107479"/>
                  </a:lnTo>
                  <a:lnTo>
                    <a:pt x="1033112" y="146700"/>
                  </a:lnTo>
                  <a:lnTo>
                    <a:pt x="1033596" y="204109"/>
                  </a:lnTo>
                  <a:lnTo>
                    <a:pt x="1033797" y="121501"/>
                  </a:lnTo>
                  <a:lnTo>
                    <a:pt x="1033838" y="158126"/>
                  </a:lnTo>
                  <a:lnTo>
                    <a:pt x="1034240" y="122582"/>
                  </a:lnTo>
                  <a:lnTo>
                    <a:pt x="1034480" y="300468"/>
                  </a:lnTo>
                  <a:lnTo>
                    <a:pt x="1034521" y="236392"/>
                  </a:lnTo>
                  <a:lnTo>
                    <a:pt x="1034561" y="215471"/>
                  </a:lnTo>
                  <a:lnTo>
                    <a:pt x="1034961" y="355740"/>
                  </a:lnTo>
                  <a:lnTo>
                    <a:pt x="1035001" y="128562"/>
                  </a:lnTo>
                  <a:lnTo>
                    <a:pt x="1035241" y="219477"/>
                  </a:lnTo>
                  <a:lnTo>
                    <a:pt x="1035281" y="202375"/>
                  </a:lnTo>
                  <a:lnTo>
                    <a:pt x="1035719" y="137581"/>
                  </a:lnTo>
                  <a:lnTo>
                    <a:pt x="1035958" y="356407"/>
                  </a:lnTo>
                  <a:lnTo>
                    <a:pt x="1035998" y="187240"/>
                  </a:lnTo>
                  <a:lnTo>
                    <a:pt x="1036514" y="266778"/>
                  </a:lnTo>
                  <a:lnTo>
                    <a:pt x="1036632" y="138164"/>
                  </a:lnTo>
                  <a:lnTo>
                    <a:pt x="1036672" y="195728"/>
                  </a:lnTo>
                  <a:lnTo>
                    <a:pt x="1036712" y="215695"/>
                  </a:lnTo>
                  <a:lnTo>
                    <a:pt x="1036949" y="416076"/>
                  </a:lnTo>
                  <a:lnTo>
                    <a:pt x="1037265" y="114462"/>
                  </a:lnTo>
                  <a:lnTo>
                    <a:pt x="1037423" y="206723"/>
                  </a:lnTo>
                  <a:lnTo>
                    <a:pt x="1037462" y="182774"/>
                  </a:lnTo>
                  <a:lnTo>
                    <a:pt x="1037738" y="246429"/>
                  </a:lnTo>
                  <a:lnTo>
                    <a:pt x="1038131" y="125824"/>
                  </a:lnTo>
                  <a:lnTo>
                    <a:pt x="1038170" y="177536"/>
                  </a:lnTo>
                  <a:lnTo>
                    <a:pt x="1038601" y="93220"/>
                  </a:lnTo>
                  <a:lnTo>
                    <a:pt x="1038640" y="289963"/>
                  </a:lnTo>
                  <a:lnTo>
                    <a:pt x="1038836" y="155794"/>
                  </a:lnTo>
                  <a:lnTo>
                    <a:pt x="1038875" y="103576"/>
                  </a:lnTo>
                  <a:lnTo>
                    <a:pt x="1039343" y="295106"/>
                  </a:lnTo>
                  <a:lnTo>
                    <a:pt x="1039577" y="209758"/>
                  </a:lnTo>
                  <a:lnTo>
                    <a:pt x="1039616" y="151034"/>
                  </a:lnTo>
                  <a:lnTo>
                    <a:pt x="1039849" y="128532"/>
                  </a:lnTo>
                  <a:lnTo>
                    <a:pt x="1040121" y="289397"/>
                  </a:lnTo>
                  <a:lnTo>
                    <a:pt x="1040276" y="179719"/>
                  </a:lnTo>
                  <a:lnTo>
                    <a:pt x="1040315" y="132480"/>
                  </a:lnTo>
                  <a:lnTo>
                    <a:pt x="1040508" y="355395"/>
                  </a:lnTo>
                  <a:lnTo>
                    <a:pt x="1040625" y="102761"/>
                  </a:lnTo>
                  <a:lnTo>
                    <a:pt x="1041011" y="203718"/>
                  </a:lnTo>
                  <a:lnTo>
                    <a:pt x="1041050" y="160743"/>
                  </a:lnTo>
                  <a:lnTo>
                    <a:pt x="1041088" y="135499"/>
                  </a:lnTo>
                  <a:lnTo>
                    <a:pt x="1041204" y="306353"/>
                  </a:lnTo>
                  <a:lnTo>
                    <a:pt x="1041743" y="284183"/>
                  </a:lnTo>
                  <a:lnTo>
                    <a:pt x="1041781" y="239318"/>
                  </a:lnTo>
                  <a:lnTo>
                    <a:pt x="1041858" y="406309"/>
                  </a:lnTo>
                  <a:lnTo>
                    <a:pt x="1042203" y="110065"/>
                  </a:lnTo>
                  <a:lnTo>
                    <a:pt x="1042433" y="267788"/>
                  </a:lnTo>
                  <a:lnTo>
                    <a:pt x="1042471" y="178500"/>
                  </a:lnTo>
                  <a:lnTo>
                    <a:pt x="1042701" y="296425"/>
                  </a:lnTo>
                  <a:lnTo>
                    <a:pt x="1042854" y="119681"/>
                  </a:lnTo>
                  <a:lnTo>
                    <a:pt x="1043159" y="261349"/>
                  </a:lnTo>
                  <a:lnTo>
                    <a:pt x="1043197" y="247929"/>
                  </a:lnTo>
                  <a:lnTo>
                    <a:pt x="1043654" y="141189"/>
                  </a:lnTo>
                  <a:lnTo>
                    <a:pt x="1043844" y="325146"/>
                  </a:lnTo>
                  <a:lnTo>
                    <a:pt x="1043882" y="237421"/>
                  </a:lnTo>
                  <a:lnTo>
                    <a:pt x="1043919" y="239555"/>
                  </a:lnTo>
                  <a:lnTo>
                    <a:pt x="1044185" y="165460"/>
                  </a:lnTo>
                  <a:lnTo>
                    <a:pt x="1044412" y="387859"/>
                  </a:lnTo>
                  <a:lnTo>
                    <a:pt x="1044601" y="221716"/>
                  </a:lnTo>
                  <a:lnTo>
                    <a:pt x="1044639" y="202792"/>
                  </a:lnTo>
                  <a:lnTo>
                    <a:pt x="1045243" y="144475"/>
                  </a:lnTo>
                  <a:lnTo>
                    <a:pt x="1045318" y="445356"/>
                  </a:lnTo>
                  <a:lnTo>
                    <a:pt x="1045355" y="223903"/>
                  </a:lnTo>
                  <a:lnTo>
                    <a:pt x="1045694" y="386194"/>
                  </a:lnTo>
                  <a:lnTo>
                    <a:pt x="1045806" y="187593"/>
                  </a:lnTo>
                  <a:lnTo>
                    <a:pt x="1046031" y="229739"/>
                  </a:lnTo>
                  <a:lnTo>
                    <a:pt x="1046069" y="301724"/>
                  </a:lnTo>
                  <a:lnTo>
                    <a:pt x="1046705" y="166046"/>
                  </a:lnTo>
                  <a:lnTo>
                    <a:pt x="1046779" y="264864"/>
                  </a:lnTo>
                  <a:lnTo>
                    <a:pt x="1046817" y="222036"/>
                  </a:lnTo>
                  <a:lnTo>
                    <a:pt x="1046891" y="155592"/>
                  </a:lnTo>
                  <a:lnTo>
                    <a:pt x="1046966" y="338584"/>
                  </a:lnTo>
                  <a:lnTo>
                    <a:pt x="1047487" y="173000"/>
                  </a:lnTo>
                  <a:lnTo>
                    <a:pt x="1047524" y="213993"/>
                  </a:lnTo>
                  <a:lnTo>
                    <a:pt x="1047710" y="141279"/>
                  </a:lnTo>
                  <a:lnTo>
                    <a:pt x="1047932" y="296067"/>
                  </a:lnTo>
                  <a:lnTo>
                    <a:pt x="1048192" y="221014"/>
                  </a:lnTo>
                  <a:lnTo>
                    <a:pt x="1048229" y="173015"/>
                  </a:lnTo>
                  <a:lnTo>
                    <a:pt x="1048450" y="331766"/>
                  </a:lnTo>
                  <a:lnTo>
                    <a:pt x="1048746" y="168252"/>
                  </a:lnTo>
                  <a:lnTo>
                    <a:pt x="1048930" y="177826"/>
                  </a:lnTo>
                  <a:lnTo>
                    <a:pt x="1048967" y="264228"/>
                  </a:lnTo>
                  <a:lnTo>
                    <a:pt x="1049298" y="389558"/>
                  </a:lnTo>
                  <a:lnTo>
                    <a:pt x="1049335" y="165944"/>
                  </a:lnTo>
                  <a:lnTo>
                    <a:pt x="1049666" y="343960"/>
                  </a:lnTo>
                  <a:lnTo>
                    <a:pt x="1049702" y="224554"/>
                  </a:lnTo>
                  <a:lnTo>
                    <a:pt x="1049922" y="156670"/>
                  </a:lnTo>
                  <a:lnTo>
                    <a:pt x="1050325" y="325739"/>
                  </a:lnTo>
                  <a:lnTo>
                    <a:pt x="1050361" y="276677"/>
                  </a:lnTo>
                  <a:lnTo>
                    <a:pt x="1050398" y="232269"/>
                  </a:lnTo>
                  <a:lnTo>
                    <a:pt x="1050544" y="166805"/>
                  </a:lnTo>
                  <a:lnTo>
                    <a:pt x="1050945" y="309103"/>
                  </a:lnTo>
                  <a:lnTo>
                    <a:pt x="1051091" y="243791"/>
                  </a:lnTo>
                  <a:lnTo>
                    <a:pt x="1051127" y="219567"/>
                  </a:lnTo>
                  <a:lnTo>
                    <a:pt x="1051418" y="396451"/>
                  </a:lnTo>
                  <a:lnTo>
                    <a:pt x="1051599" y="150052"/>
                  </a:lnTo>
                  <a:lnTo>
                    <a:pt x="1051817" y="208555"/>
                  </a:lnTo>
                  <a:lnTo>
                    <a:pt x="1051853" y="196317"/>
                  </a:lnTo>
                  <a:lnTo>
                    <a:pt x="1051962" y="377781"/>
                  </a:lnTo>
                  <a:lnTo>
                    <a:pt x="1051998" y="134262"/>
                  </a:lnTo>
                  <a:lnTo>
                    <a:pt x="1052540" y="229353"/>
                  </a:lnTo>
                  <a:lnTo>
                    <a:pt x="1052576" y="174202"/>
                  </a:lnTo>
                  <a:lnTo>
                    <a:pt x="1052936" y="138017"/>
                  </a:lnTo>
                  <a:lnTo>
                    <a:pt x="1053152" y="339383"/>
                  </a:lnTo>
                  <a:lnTo>
                    <a:pt x="1053260" y="217429"/>
                  </a:lnTo>
                  <a:lnTo>
                    <a:pt x="1053296" y="309659"/>
                  </a:lnTo>
                  <a:lnTo>
                    <a:pt x="1053655" y="382660"/>
                  </a:lnTo>
                  <a:lnTo>
                    <a:pt x="1053941" y="156411"/>
                  </a:lnTo>
                  <a:lnTo>
                    <a:pt x="1053977" y="263565"/>
                  </a:lnTo>
                  <a:lnTo>
                    <a:pt x="1054013" y="262448"/>
                  </a:lnTo>
                  <a:lnTo>
                    <a:pt x="1054156" y="173813"/>
                  </a:lnTo>
                  <a:lnTo>
                    <a:pt x="1054513" y="337129"/>
                  </a:lnTo>
                  <a:lnTo>
                    <a:pt x="1054691" y="260551"/>
                  </a:lnTo>
                  <a:lnTo>
                    <a:pt x="1054727" y="226980"/>
                  </a:lnTo>
                  <a:lnTo>
                    <a:pt x="1055225" y="325516"/>
                  </a:lnTo>
                  <a:lnTo>
                    <a:pt x="1055260" y="165879"/>
                  </a:lnTo>
                  <a:lnTo>
                    <a:pt x="1055402" y="228700"/>
                  </a:lnTo>
                  <a:lnTo>
                    <a:pt x="1055438" y="269648"/>
                  </a:lnTo>
                  <a:lnTo>
                    <a:pt x="1056039" y="171077"/>
                  </a:lnTo>
                  <a:lnTo>
                    <a:pt x="1056110" y="324738"/>
                  </a:lnTo>
                  <a:lnTo>
                    <a:pt x="1056146" y="274715"/>
                  </a:lnTo>
                  <a:lnTo>
                    <a:pt x="1056181" y="331877"/>
                  </a:lnTo>
                  <a:lnTo>
                    <a:pt x="1056463" y="191472"/>
                  </a:lnTo>
                  <a:lnTo>
                    <a:pt x="1056851" y="198496"/>
                  </a:lnTo>
                  <a:lnTo>
                    <a:pt x="1056886" y="210074"/>
                  </a:lnTo>
                  <a:lnTo>
                    <a:pt x="1057061" y="335814"/>
                  </a:lnTo>
                  <a:lnTo>
                    <a:pt x="1057132" y="151219"/>
                  </a:lnTo>
                  <a:lnTo>
                    <a:pt x="1057588" y="187411"/>
                  </a:lnTo>
                  <a:lnTo>
                    <a:pt x="1057623" y="248680"/>
                  </a:lnTo>
                  <a:lnTo>
                    <a:pt x="1057728" y="179549"/>
                  </a:lnTo>
                  <a:lnTo>
                    <a:pt x="1058077" y="369146"/>
                  </a:lnTo>
                  <a:lnTo>
                    <a:pt x="1058287" y="254095"/>
                  </a:lnTo>
                  <a:lnTo>
                    <a:pt x="1058322" y="192190"/>
                  </a:lnTo>
                  <a:lnTo>
                    <a:pt x="1058426" y="354855"/>
                  </a:lnTo>
                  <a:lnTo>
                    <a:pt x="1059018" y="151637"/>
                  </a:lnTo>
                  <a:lnTo>
                    <a:pt x="1059053" y="420956"/>
                  </a:lnTo>
                  <a:lnTo>
                    <a:pt x="1059504" y="149668"/>
                  </a:lnTo>
                  <a:lnTo>
                    <a:pt x="1059746" y="186863"/>
                  </a:lnTo>
                  <a:lnTo>
                    <a:pt x="1059780" y="255701"/>
                  </a:lnTo>
                  <a:lnTo>
                    <a:pt x="1059919" y="160036"/>
                  </a:lnTo>
                  <a:lnTo>
                    <a:pt x="1060264" y="316655"/>
                  </a:lnTo>
                  <a:lnTo>
                    <a:pt x="1060471" y="290461"/>
                  </a:lnTo>
                  <a:lnTo>
                    <a:pt x="1060505" y="213438"/>
                  </a:lnTo>
                  <a:lnTo>
                    <a:pt x="1060677" y="338258"/>
                  </a:lnTo>
                  <a:lnTo>
                    <a:pt x="1060883" y="150664"/>
                  </a:lnTo>
                  <a:lnTo>
                    <a:pt x="1061192" y="187451"/>
                  </a:lnTo>
                  <a:lnTo>
                    <a:pt x="1061227" y="190283"/>
                  </a:lnTo>
                  <a:lnTo>
                    <a:pt x="1061603" y="162481"/>
                  </a:lnTo>
                  <a:lnTo>
                    <a:pt x="1061911" y="332092"/>
                  </a:lnTo>
                  <a:lnTo>
                    <a:pt x="1061945" y="195440"/>
                  </a:lnTo>
                  <a:lnTo>
                    <a:pt x="1062014" y="294269"/>
                  </a:lnTo>
                  <a:lnTo>
                    <a:pt x="1062627" y="154201"/>
                  </a:lnTo>
                  <a:lnTo>
                    <a:pt x="1062661" y="343785"/>
                  </a:lnTo>
                  <a:lnTo>
                    <a:pt x="1063136" y="149511"/>
                  </a:lnTo>
                  <a:lnTo>
                    <a:pt x="1063340" y="202476"/>
                  </a:lnTo>
                  <a:lnTo>
                    <a:pt x="1063373" y="175786"/>
                  </a:lnTo>
                  <a:lnTo>
                    <a:pt x="1063610" y="292618"/>
                  </a:lnTo>
                  <a:lnTo>
                    <a:pt x="1063779" y="77642"/>
                  </a:lnTo>
                  <a:lnTo>
                    <a:pt x="1064049" y="133300"/>
                  </a:lnTo>
                  <a:lnTo>
                    <a:pt x="1064083" y="145324"/>
                  </a:lnTo>
                  <a:lnTo>
                    <a:pt x="1064117" y="105568"/>
                  </a:lnTo>
                  <a:lnTo>
                    <a:pt x="1064622" y="265507"/>
                  </a:lnTo>
                  <a:lnTo>
                    <a:pt x="1064790" y="118827"/>
                  </a:lnTo>
                  <a:lnTo>
                    <a:pt x="1064823" y="153223"/>
                  </a:lnTo>
                  <a:lnTo>
                    <a:pt x="1065494" y="340669"/>
                  </a:lnTo>
                  <a:lnTo>
                    <a:pt x="1065527" y="168258"/>
                  </a:lnTo>
                  <a:lnTo>
                    <a:pt x="1065761" y="155052"/>
                  </a:lnTo>
                  <a:lnTo>
                    <a:pt x="1065794" y="268331"/>
                  </a:lnTo>
                  <a:lnTo>
                    <a:pt x="1066228" y="189462"/>
                  </a:lnTo>
                  <a:lnTo>
                    <a:pt x="1066261" y="310816"/>
                  </a:lnTo>
                  <a:lnTo>
                    <a:pt x="1066627" y="325876"/>
                  </a:lnTo>
                  <a:lnTo>
                    <a:pt x="1066727" y="138745"/>
                  </a:lnTo>
                  <a:lnTo>
                    <a:pt x="1066926" y="283325"/>
                  </a:lnTo>
                  <a:lnTo>
                    <a:pt x="1066959" y="189332"/>
                  </a:lnTo>
                  <a:lnTo>
                    <a:pt x="1067224" y="320973"/>
                  </a:lnTo>
                  <a:lnTo>
                    <a:pt x="1067654" y="255093"/>
                  </a:lnTo>
                  <a:lnTo>
                    <a:pt x="1067687" y="256944"/>
                  </a:lnTo>
                  <a:lnTo>
                    <a:pt x="1068017" y="326591"/>
                  </a:lnTo>
                  <a:lnTo>
                    <a:pt x="1068050" y="169117"/>
                  </a:lnTo>
                  <a:lnTo>
                    <a:pt x="1068379" y="247465"/>
                  </a:lnTo>
                  <a:lnTo>
                    <a:pt x="1068412" y="268027"/>
                  </a:lnTo>
                  <a:lnTo>
                    <a:pt x="1068609" y="420581"/>
                  </a:lnTo>
                  <a:lnTo>
                    <a:pt x="1068970" y="168366"/>
                  </a:lnTo>
                  <a:lnTo>
                    <a:pt x="1069101" y="219221"/>
                  </a:lnTo>
                  <a:lnTo>
                    <a:pt x="1069133" y="262830"/>
                  </a:lnTo>
                  <a:lnTo>
                    <a:pt x="1069428" y="161425"/>
                  </a:lnTo>
                  <a:lnTo>
                    <a:pt x="1069460" y="419731"/>
                  </a:lnTo>
                  <a:lnTo>
                    <a:pt x="1069820" y="166795"/>
                  </a:lnTo>
                  <a:lnTo>
                    <a:pt x="1069852" y="203580"/>
                  </a:lnTo>
                  <a:lnTo>
                    <a:pt x="1070405" y="351957"/>
                  </a:lnTo>
                  <a:lnTo>
                    <a:pt x="1070503" y="177023"/>
                  </a:lnTo>
                  <a:lnTo>
                    <a:pt x="1070535" y="200294"/>
                  </a:lnTo>
                  <a:lnTo>
                    <a:pt x="1070568" y="259593"/>
                  </a:lnTo>
                  <a:lnTo>
                    <a:pt x="1070730" y="313614"/>
                  </a:lnTo>
                  <a:lnTo>
                    <a:pt x="1071151" y="166490"/>
                  </a:lnTo>
                  <a:lnTo>
                    <a:pt x="1071248" y="263424"/>
                  </a:lnTo>
                  <a:lnTo>
                    <a:pt x="1071281" y="179674"/>
                  </a:lnTo>
                  <a:lnTo>
                    <a:pt x="1071539" y="303584"/>
                  </a:lnTo>
                  <a:lnTo>
                    <a:pt x="1071765" y="136155"/>
                  </a:lnTo>
                  <a:lnTo>
                    <a:pt x="1071990" y="183038"/>
                  </a:lnTo>
                  <a:lnTo>
                    <a:pt x="1072023" y="236870"/>
                  </a:lnTo>
                  <a:lnTo>
                    <a:pt x="1072087" y="264380"/>
                  </a:lnTo>
                  <a:lnTo>
                    <a:pt x="1072312" y="150162"/>
                  </a:lnTo>
                  <a:lnTo>
                    <a:pt x="1072697" y="242578"/>
                  </a:lnTo>
                  <a:lnTo>
                    <a:pt x="1072729" y="211723"/>
                  </a:lnTo>
                  <a:lnTo>
                    <a:pt x="1072761" y="263966"/>
                  </a:lnTo>
                  <a:lnTo>
                    <a:pt x="1073274" y="127250"/>
                  </a:lnTo>
                  <a:lnTo>
                    <a:pt x="1073433" y="237398"/>
                  </a:lnTo>
                  <a:lnTo>
                    <a:pt x="1073465" y="228874"/>
                  </a:lnTo>
                  <a:lnTo>
                    <a:pt x="1073625" y="281122"/>
                  </a:lnTo>
                  <a:lnTo>
                    <a:pt x="1073720" y="70438"/>
                  </a:lnTo>
                  <a:lnTo>
                    <a:pt x="1074134" y="157121"/>
                  </a:lnTo>
                  <a:lnTo>
                    <a:pt x="1074166" y="138258"/>
                  </a:lnTo>
                  <a:lnTo>
                    <a:pt x="1074325" y="97558"/>
                  </a:lnTo>
                  <a:lnTo>
                    <a:pt x="1074547" y="232714"/>
                  </a:lnTo>
                  <a:lnTo>
                    <a:pt x="1074864" y="177242"/>
                  </a:lnTo>
                  <a:lnTo>
                    <a:pt x="1074895" y="139946"/>
                  </a:lnTo>
                  <a:lnTo>
                    <a:pt x="1075306" y="300838"/>
                  </a:lnTo>
                  <a:lnTo>
                    <a:pt x="1075591" y="295161"/>
                  </a:lnTo>
                  <a:lnTo>
                    <a:pt x="1075622" y="195048"/>
                  </a:lnTo>
                  <a:lnTo>
                    <a:pt x="1076251" y="447001"/>
                  </a:lnTo>
                  <a:lnTo>
                    <a:pt x="1076283" y="154094"/>
                  </a:lnTo>
                  <a:lnTo>
                    <a:pt x="1076314" y="225964"/>
                  </a:lnTo>
                  <a:lnTo>
                    <a:pt x="1076345" y="250082"/>
                  </a:lnTo>
                  <a:lnTo>
                    <a:pt x="1076753" y="362755"/>
                  </a:lnTo>
                  <a:lnTo>
                    <a:pt x="1076972" y="189893"/>
                  </a:lnTo>
                  <a:lnTo>
                    <a:pt x="1077035" y="295193"/>
                  </a:lnTo>
                  <a:lnTo>
                    <a:pt x="1077066" y="440879"/>
                  </a:lnTo>
                  <a:lnTo>
                    <a:pt x="1077128" y="190647"/>
                  </a:lnTo>
                  <a:lnTo>
                    <a:pt x="1077752" y="247429"/>
                  </a:lnTo>
                  <a:lnTo>
                    <a:pt x="1077783" y="215887"/>
                  </a:lnTo>
                  <a:lnTo>
                    <a:pt x="1078094" y="212432"/>
                  </a:lnTo>
                  <a:lnTo>
                    <a:pt x="1078435" y="392865"/>
                  </a:lnTo>
                  <a:lnTo>
                    <a:pt x="1078466" y="220375"/>
                  </a:lnTo>
                  <a:lnTo>
                    <a:pt x="1078497" y="217797"/>
                  </a:lnTo>
                  <a:lnTo>
                    <a:pt x="1078745" y="142028"/>
                  </a:lnTo>
                  <a:lnTo>
                    <a:pt x="1078807" y="416642"/>
                  </a:lnTo>
                  <a:lnTo>
                    <a:pt x="1079178" y="278026"/>
                  </a:lnTo>
                  <a:lnTo>
                    <a:pt x="1079209" y="180129"/>
                  </a:lnTo>
                  <a:lnTo>
                    <a:pt x="1079733" y="334223"/>
                  </a:lnTo>
                  <a:lnTo>
                    <a:pt x="1079917" y="280980"/>
                  </a:lnTo>
                  <a:lnTo>
                    <a:pt x="1079948" y="289526"/>
                  </a:lnTo>
                  <a:lnTo>
                    <a:pt x="1080224" y="416336"/>
                  </a:lnTo>
                  <a:lnTo>
                    <a:pt x="1080561" y="167554"/>
                  </a:lnTo>
                  <a:lnTo>
                    <a:pt x="1080623" y="276765"/>
                  </a:lnTo>
                  <a:lnTo>
                    <a:pt x="1080653" y="186879"/>
                  </a:lnTo>
                  <a:lnTo>
                    <a:pt x="1081020" y="184986"/>
                  </a:lnTo>
                  <a:lnTo>
                    <a:pt x="1081356" y="395656"/>
                  </a:lnTo>
                  <a:lnTo>
                    <a:pt x="1081386" y="215876"/>
                  </a:lnTo>
                  <a:lnTo>
                    <a:pt x="1081843" y="340407"/>
                  </a:lnTo>
                  <a:lnTo>
                    <a:pt x="1081873" y="161432"/>
                  </a:lnTo>
                  <a:lnTo>
                    <a:pt x="1082055" y="200391"/>
                  </a:lnTo>
                  <a:lnTo>
                    <a:pt x="1082086" y="273548"/>
                  </a:lnTo>
                  <a:lnTo>
                    <a:pt x="1082540" y="153102"/>
                  </a:lnTo>
                  <a:lnTo>
                    <a:pt x="1082782" y="245095"/>
                  </a:lnTo>
                  <a:lnTo>
                    <a:pt x="1082812" y="183225"/>
                  </a:lnTo>
                  <a:lnTo>
                    <a:pt x="1083325" y="351219"/>
                  </a:lnTo>
                  <a:lnTo>
                    <a:pt x="1083356" y="131306"/>
                  </a:lnTo>
                  <a:lnTo>
                    <a:pt x="1083506" y="199433"/>
                  </a:lnTo>
                  <a:lnTo>
                    <a:pt x="1083536" y="340513"/>
                  </a:lnTo>
                  <a:lnTo>
                    <a:pt x="1084047" y="148595"/>
                  </a:lnTo>
                  <a:lnTo>
                    <a:pt x="1084227" y="275313"/>
                  </a:lnTo>
                  <a:lnTo>
                    <a:pt x="1084257" y="202199"/>
                  </a:lnTo>
                  <a:lnTo>
                    <a:pt x="1084497" y="123002"/>
                  </a:lnTo>
                  <a:lnTo>
                    <a:pt x="1084855" y="385298"/>
                  </a:lnTo>
                  <a:lnTo>
                    <a:pt x="1084945" y="145456"/>
                  </a:lnTo>
                  <a:lnTo>
                    <a:pt x="1084975" y="238025"/>
                  </a:lnTo>
                  <a:lnTo>
                    <a:pt x="1085183" y="304504"/>
                  </a:lnTo>
                  <a:lnTo>
                    <a:pt x="1085630" y="125043"/>
                  </a:lnTo>
                  <a:lnTo>
                    <a:pt x="1085660" y="142953"/>
                  </a:lnTo>
                  <a:lnTo>
                    <a:pt x="1085689" y="141295"/>
                  </a:lnTo>
                  <a:lnTo>
                    <a:pt x="1085778" y="98776"/>
                  </a:lnTo>
                  <a:lnTo>
                    <a:pt x="1085956" y="278434"/>
                  </a:lnTo>
                  <a:lnTo>
                    <a:pt x="1086401" y="169820"/>
                  </a:lnTo>
                  <a:lnTo>
                    <a:pt x="1086431" y="144471"/>
                  </a:lnTo>
                  <a:lnTo>
                    <a:pt x="1086726" y="274955"/>
                  </a:lnTo>
                  <a:lnTo>
                    <a:pt x="1087051" y="112286"/>
                  </a:lnTo>
                  <a:lnTo>
                    <a:pt x="1087110" y="175624"/>
                  </a:lnTo>
                  <a:lnTo>
                    <a:pt x="1087139" y="78709"/>
                  </a:lnTo>
                  <a:lnTo>
                    <a:pt x="1087757" y="319271"/>
                  </a:lnTo>
                  <a:lnTo>
                    <a:pt x="1087815" y="147225"/>
                  </a:lnTo>
                  <a:lnTo>
                    <a:pt x="1087845" y="135997"/>
                  </a:lnTo>
                  <a:lnTo>
                    <a:pt x="1087962" y="270076"/>
                  </a:lnTo>
                  <a:lnTo>
                    <a:pt x="1088431" y="113456"/>
                  </a:lnTo>
                  <a:lnTo>
                    <a:pt x="1088548" y="137636"/>
                  </a:lnTo>
                  <a:lnTo>
                    <a:pt x="1088577" y="198650"/>
                  </a:lnTo>
                  <a:lnTo>
                    <a:pt x="1089073" y="280015"/>
                  </a:lnTo>
                  <a:lnTo>
                    <a:pt x="1089277" y="98068"/>
                  </a:lnTo>
                  <a:lnTo>
                    <a:pt x="1089306" y="202420"/>
                  </a:lnTo>
                  <a:lnTo>
                    <a:pt x="1089509" y="112905"/>
                  </a:lnTo>
                  <a:lnTo>
                    <a:pt x="1089567" y="274974"/>
                  </a:lnTo>
                  <a:lnTo>
                    <a:pt x="1090003" y="228336"/>
                  </a:lnTo>
                  <a:lnTo>
                    <a:pt x="1090032" y="133835"/>
                  </a:lnTo>
                  <a:lnTo>
                    <a:pt x="1090466" y="377780"/>
                  </a:lnTo>
                  <a:lnTo>
                    <a:pt x="1090523" y="95487"/>
                  </a:lnTo>
                  <a:lnTo>
                    <a:pt x="1090725" y="184658"/>
                  </a:lnTo>
                  <a:lnTo>
                    <a:pt x="1090754" y="126607"/>
                  </a:lnTo>
                  <a:lnTo>
                    <a:pt x="1091301" y="111458"/>
                  </a:lnTo>
                  <a:lnTo>
                    <a:pt x="1091445" y="340550"/>
                  </a:lnTo>
                  <a:lnTo>
                    <a:pt x="1091474" y="117158"/>
                  </a:lnTo>
                  <a:lnTo>
                    <a:pt x="1091962" y="375400"/>
                  </a:lnTo>
                  <a:lnTo>
                    <a:pt x="1092162" y="152451"/>
                  </a:lnTo>
                  <a:lnTo>
                    <a:pt x="1092191" y="201634"/>
                  </a:lnTo>
                  <a:lnTo>
                    <a:pt x="1092505" y="130827"/>
                  </a:lnTo>
                  <a:lnTo>
                    <a:pt x="1092676" y="254665"/>
                  </a:lnTo>
                  <a:lnTo>
                    <a:pt x="1092876" y="135428"/>
                  </a:lnTo>
                  <a:lnTo>
                    <a:pt x="1092904" y="165407"/>
                  </a:lnTo>
                  <a:lnTo>
                    <a:pt x="1092990" y="115644"/>
                  </a:lnTo>
                  <a:lnTo>
                    <a:pt x="1093473" y="324394"/>
                  </a:lnTo>
                  <a:lnTo>
                    <a:pt x="1093587" y="167797"/>
                  </a:lnTo>
                  <a:lnTo>
                    <a:pt x="1093615" y="162724"/>
                  </a:lnTo>
                  <a:lnTo>
                    <a:pt x="1093813" y="340297"/>
                  </a:lnTo>
                  <a:lnTo>
                    <a:pt x="1094096" y="144626"/>
                  </a:lnTo>
                  <a:lnTo>
                    <a:pt x="1094323" y="215289"/>
                  </a:lnTo>
                  <a:lnTo>
                    <a:pt x="1094351" y="225938"/>
                  </a:lnTo>
                  <a:lnTo>
                    <a:pt x="1094379" y="281689"/>
                  </a:lnTo>
                  <a:lnTo>
                    <a:pt x="1094830" y="130288"/>
                  </a:lnTo>
                  <a:lnTo>
                    <a:pt x="1095027" y="175848"/>
                  </a:lnTo>
                  <a:lnTo>
                    <a:pt x="1095056" y="190830"/>
                  </a:lnTo>
                  <a:lnTo>
                    <a:pt x="1095309" y="126997"/>
                  </a:lnTo>
                  <a:lnTo>
                    <a:pt x="1095757" y="288527"/>
                  </a:lnTo>
                  <a:lnTo>
                    <a:pt x="1095785" y="174215"/>
                  </a:lnTo>
                  <a:lnTo>
                    <a:pt x="1095981" y="318921"/>
                  </a:lnTo>
                  <a:lnTo>
                    <a:pt x="1096233" y="160265"/>
                  </a:lnTo>
                  <a:lnTo>
                    <a:pt x="1096484" y="215582"/>
                  </a:lnTo>
                  <a:lnTo>
                    <a:pt x="1096512" y="356002"/>
                  </a:lnTo>
                  <a:lnTo>
                    <a:pt x="1096568" y="135810"/>
                  </a:lnTo>
                  <a:lnTo>
                    <a:pt x="1097125" y="401993"/>
                  </a:lnTo>
                  <a:lnTo>
                    <a:pt x="1097208" y="183977"/>
                  </a:lnTo>
                  <a:lnTo>
                    <a:pt x="1097236" y="191924"/>
                  </a:lnTo>
                  <a:lnTo>
                    <a:pt x="1097291" y="149163"/>
                  </a:lnTo>
                  <a:lnTo>
                    <a:pt x="1097486" y="340357"/>
                  </a:lnTo>
                  <a:lnTo>
                    <a:pt x="1097929" y="154140"/>
                  </a:lnTo>
                  <a:lnTo>
                    <a:pt x="1097956" y="214426"/>
                  </a:lnTo>
                  <a:lnTo>
                    <a:pt x="1098481" y="322766"/>
                  </a:lnTo>
                  <a:lnTo>
                    <a:pt x="1098646" y="161041"/>
                  </a:lnTo>
                  <a:lnTo>
                    <a:pt x="1098674" y="245799"/>
                  </a:lnTo>
                  <a:lnTo>
                    <a:pt x="1098729" y="312783"/>
                  </a:lnTo>
                  <a:lnTo>
                    <a:pt x="1099059" y="150706"/>
                  </a:lnTo>
                  <a:lnTo>
                    <a:pt x="1099361" y="200826"/>
                  </a:lnTo>
                  <a:lnTo>
                    <a:pt x="1099388" y="178320"/>
                  </a:lnTo>
                  <a:lnTo>
                    <a:pt x="1099690" y="131590"/>
                  </a:lnTo>
                  <a:lnTo>
                    <a:pt x="1099854" y="380538"/>
                  </a:lnTo>
                  <a:lnTo>
                    <a:pt x="1100073" y="208160"/>
                  </a:lnTo>
                  <a:lnTo>
                    <a:pt x="1100100" y="236391"/>
                  </a:lnTo>
                  <a:lnTo>
                    <a:pt x="1100428" y="318660"/>
                  </a:lnTo>
                  <a:lnTo>
                    <a:pt x="1100455" y="146119"/>
                  </a:lnTo>
                  <a:lnTo>
                    <a:pt x="1100809" y="241314"/>
                  </a:lnTo>
                  <a:lnTo>
                    <a:pt x="1100836" y="264116"/>
                  </a:lnTo>
                  <a:lnTo>
                    <a:pt x="1100972" y="146665"/>
                  </a:lnTo>
                  <a:lnTo>
                    <a:pt x="1101298" y="432413"/>
                  </a:lnTo>
                  <a:lnTo>
                    <a:pt x="1101514" y="245078"/>
                  </a:lnTo>
                  <a:lnTo>
                    <a:pt x="1101542" y="220989"/>
                  </a:lnTo>
                  <a:lnTo>
                    <a:pt x="1101704" y="319523"/>
                  </a:lnTo>
                  <a:lnTo>
                    <a:pt x="1102082" y="151639"/>
                  </a:lnTo>
                  <a:lnTo>
                    <a:pt x="1102244" y="300291"/>
                  </a:lnTo>
                  <a:lnTo>
                    <a:pt x="1102271" y="150590"/>
                  </a:lnTo>
                  <a:lnTo>
                    <a:pt x="1102352" y="339884"/>
                  </a:lnTo>
                  <a:lnTo>
                    <a:pt x="1102595" y="134326"/>
                  </a:lnTo>
                  <a:lnTo>
                    <a:pt x="1102971" y="211062"/>
                  </a:lnTo>
                  <a:lnTo>
                    <a:pt x="1102998" y="189578"/>
                  </a:lnTo>
                  <a:lnTo>
                    <a:pt x="1103051" y="118614"/>
                  </a:lnTo>
                  <a:lnTo>
                    <a:pt x="1103534" y="267381"/>
                  </a:lnTo>
                  <a:lnTo>
                    <a:pt x="1103668" y="221282"/>
                  </a:lnTo>
                  <a:lnTo>
                    <a:pt x="1103694" y="197806"/>
                  </a:lnTo>
                  <a:lnTo>
                    <a:pt x="1103801" y="105412"/>
                  </a:lnTo>
                  <a:lnTo>
                    <a:pt x="1103855" y="378890"/>
                  </a:lnTo>
                  <a:lnTo>
                    <a:pt x="1104388" y="147089"/>
                  </a:lnTo>
                  <a:lnTo>
                    <a:pt x="1104415" y="134750"/>
                  </a:lnTo>
                  <a:lnTo>
                    <a:pt x="1104734" y="114295"/>
                  </a:lnTo>
                  <a:lnTo>
                    <a:pt x="1104894" y="413914"/>
                  </a:lnTo>
                  <a:lnTo>
                    <a:pt x="1105106" y="166364"/>
                  </a:lnTo>
                  <a:lnTo>
                    <a:pt x="1105132" y="129537"/>
                  </a:lnTo>
                  <a:lnTo>
                    <a:pt x="1105371" y="125040"/>
                  </a:lnTo>
                  <a:lnTo>
                    <a:pt x="1105741" y="337637"/>
                  </a:lnTo>
                  <a:lnTo>
                    <a:pt x="1105847" y="200579"/>
                  </a:lnTo>
                  <a:lnTo>
                    <a:pt x="1105873" y="127306"/>
                  </a:lnTo>
                  <a:lnTo>
                    <a:pt x="1106190" y="318891"/>
                  </a:lnTo>
                  <a:lnTo>
                    <a:pt x="1106559" y="116584"/>
                  </a:lnTo>
                  <a:lnTo>
                    <a:pt x="1106585" y="260719"/>
                  </a:lnTo>
                  <a:lnTo>
                    <a:pt x="1106979" y="96964"/>
                  </a:lnTo>
                  <a:lnTo>
                    <a:pt x="1107267" y="212477"/>
                  </a:lnTo>
                  <a:lnTo>
                    <a:pt x="1107293" y="92258"/>
                  </a:lnTo>
                  <a:lnTo>
                    <a:pt x="1107607" y="299874"/>
                  </a:lnTo>
                  <a:lnTo>
                    <a:pt x="1107712" y="72850"/>
                  </a:lnTo>
                  <a:lnTo>
                    <a:pt x="1107999" y="102694"/>
                  </a:lnTo>
                  <a:lnTo>
                    <a:pt x="1108025" y="84130"/>
                  </a:lnTo>
                  <a:lnTo>
                    <a:pt x="1108207" y="70771"/>
                  </a:lnTo>
                  <a:lnTo>
                    <a:pt x="1108337" y="254807"/>
                  </a:lnTo>
                  <a:lnTo>
                    <a:pt x="1108728" y="108274"/>
                  </a:lnTo>
                  <a:lnTo>
                    <a:pt x="1108753" y="159609"/>
                  </a:lnTo>
                  <a:lnTo>
                    <a:pt x="1108805" y="268633"/>
                  </a:lnTo>
                  <a:lnTo>
                    <a:pt x="1109220" y="20840"/>
                  </a:lnTo>
                  <a:lnTo>
                    <a:pt x="1109453" y="146801"/>
                  </a:lnTo>
                  <a:lnTo>
                    <a:pt x="1109479" y="70275"/>
                  </a:lnTo>
                  <a:lnTo>
                    <a:pt x="1109505" y="212054"/>
                  </a:lnTo>
                  <a:lnTo>
                    <a:pt x="1109789" y="25499"/>
                  </a:lnTo>
                  <a:lnTo>
                    <a:pt x="1110150" y="101707"/>
                  </a:lnTo>
                  <a:lnTo>
                    <a:pt x="1110175" y="118771"/>
                  </a:lnTo>
                  <a:lnTo>
                    <a:pt x="1110381" y="7102"/>
                  </a:lnTo>
                  <a:lnTo>
                    <a:pt x="1110869" y="238215"/>
                  </a:lnTo>
                  <a:lnTo>
                    <a:pt x="1110895" y="34538"/>
                  </a:lnTo>
                  <a:lnTo>
                    <a:pt x="1110997" y="297356"/>
                  </a:lnTo>
                  <a:lnTo>
                    <a:pt x="1111023" y="0"/>
                  </a:lnTo>
                  <a:lnTo>
                    <a:pt x="1111611" y="81589"/>
                  </a:lnTo>
                  <a:lnTo>
                    <a:pt x="1111637" y="106316"/>
                  </a:lnTo>
                  <a:lnTo>
                    <a:pt x="1112096" y="192042"/>
                  </a:lnTo>
                  <a:lnTo>
                    <a:pt x="1112274" y="24390"/>
                  </a:lnTo>
                  <a:lnTo>
                    <a:pt x="1112325" y="103598"/>
                  </a:lnTo>
                  <a:lnTo>
                    <a:pt x="1112350" y="110806"/>
                  </a:lnTo>
                  <a:lnTo>
                    <a:pt x="1112553" y="21784"/>
                  </a:lnTo>
                  <a:lnTo>
                    <a:pt x="1113010" y="347729"/>
                  </a:lnTo>
                  <a:lnTo>
                    <a:pt x="1113035" y="66250"/>
                  </a:lnTo>
                  <a:lnTo>
                    <a:pt x="1113060" y="120431"/>
                  </a:lnTo>
                  <a:lnTo>
                    <a:pt x="1113212" y="73762"/>
                  </a:lnTo>
                  <a:lnTo>
                    <a:pt x="1113339" y="236846"/>
                  </a:lnTo>
                  <a:lnTo>
                    <a:pt x="1113768" y="109806"/>
                  </a:lnTo>
                  <a:lnTo>
                    <a:pt x="1113793" y="262366"/>
                  </a:lnTo>
                  <a:lnTo>
                    <a:pt x="1113818" y="87210"/>
                  </a:lnTo>
                  <a:lnTo>
                    <a:pt x="1114472" y="195760"/>
                  </a:lnTo>
                  <a:lnTo>
                    <a:pt x="1114497" y="160452"/>
                  </a:lnTo>
                  <a:lnTo>
                    <a:pt x="1114823" y="120983"/>
                  </a:lnTo>
                  <a:lnTo>
                    <a:pt x="1115099" y="316482"/>
                  </a:lnTo>
                  <a:lnTo>
                    <a:pt x="1115199" y="239989"/>
                  </a:lnTo>
                  <a:lnTo>
                    <a:pt x="1115224" y="142916"/>
                  </a:lnTo>
                  <a:lnTo>
                    <a:pt x="1115449" y="382944"/>
                  </a:lnTo>
                  <a:lnTo>
                    <a:pt x="1115623" y="113839"/>
                  </a:lnTo>
                  <a:lnTo>
                    <a:pt x="1115922" y="262161"/>
                  </a:lnTo>
                  <a:lnTo>
                    <a:pt x="1115947" y="163948"/>
                  </a:lnTo>
                  <a:lnTo>
                    <a:pt x="1116395" y="126824"/>
                  </a:lnTo>
                  <a:lnTo>
                    <a:pt x="1116469" y="385359"/>
                  </a:lnTo>
                  <a:lnTo>
                    <a:pt x="1116643" y="212479"/>
                  </a:lnTo>
                  <a:lnTo>
                    <a:pt x="1116668" y="176649"/>
                  </a:lnTo>
                  <a:lnTo>
                    <a:pt x="1116940" y="317490"/>
                  </a:lnTo>
                  <a:lnTo>
                    <a:pt x="1117089" y="136612"/>
                  </a:lnTo>
                  <a:lnTo>
                    <a:pt x="1117360" y="235194"/>
                  </a:lnTo>
                  <a:lnTo>
                    <a:pt x="1117385" y="226684"/>
                  </a:lnTo>
                  <a:lnTo>
                    <a:pt x="1117434" y="143607"/>
                  </a:lnTo>
                  <a:lnTo>
                    <a:pt x="1118026" y="382032"/>
                  </a:lnTo>
                  <a:lnTo>
                    <a:pt x="1118075" y="305600"/>
                  </a:lnTo>
                  <a:lnTo>
                    <a:pt x="1118099" y="156565"/>
                  </a:lnTo>
                  <a:lnTo>
                    <a:pt x="1118713" y="353506"/>
                  </a:lnTo>
                  <a:lnTo>
                    <a:pt x="1118811" y="238405"/>
                  </a:lnTo>
                  <a:lnTo>
                    <a:pt x="1118835" y="175248"/>
                  </a:lnTo>
                  <a:lnTo>
                    <a:pt x="1118982" y="156778"/>
                  </a:lnTo>
                  <a:lnTo>
                    <a:pt x="1119519" y="407621"/>
                  </a:lnTo>
                  <a:lnTo>
                    <a:pt x="1119543" y="285044"/>
                  </a:lnTo>
                  <a:lnTo>
                    <a:pt x="1119665" y="348765"/>
                  </a:lnTo>
                  <a:lnTo>
                    <a:pt x="1120152" y="148074"/>
                  </a:lnTo>
                  <a:lnTo>
                    <a:pt x="1120249" y="193041"/>
                  </a:lnTo>
                  <a:lnTo>
                    <a:pt x="1120273" y="200259"/>
                  </a:lnTo>
                  <a:lnTo>
                    <a:pt x="1120661" y="173121"/>
                  </a:lnTo>
                  <a:lnTo>
                    <a:pt x="1120685" y="337579"/>
                  </a:lnTo>
                  <a:lnTo>
                    <a:pt x="1120975" y="258515"/>
                  </a:lnTo>
                  <a:lnTo>
                    <a:pt x="1121000" y="289614"/>
                  </a:lnTo>
                  <a:lnTo>
                    <a:pt x="1121144" y="329156"/>
                  </a:lnTo>
                  <a:lnTo>
                    <a:pt x="1121265" y="140298"/>
                  </a:lnTo>
                  <a:lnTo>
                    <a:pt x="1121699" y="177988"/>
                  </a:lnTo>
                  <a:lnTo>
                    <a:pt x="1121723" y="233825"/>
                  </a:lnTo>
                  <a:lnTo>
                    <a:pt x="1122132" y="371779"/>
                  </a:lnTo>
                  <a:lnTo>
                    <a:pt x="1122396" y="151120"/>
                  </a:lnTo>
                  <a:lnTo>
                    <a:pt x="1122420" y="256171"/>
                  </a:lnTo>
                  <a:lnTo>
                    <a:pt x="1122539" y="371674"/>
                  </a:lnTo>
                  <a:lnTo>
                    <a:pt x="1122946" y="171899"/>
                  </a:lnTo>
                  <a:lnTo>
                    <a:pt x="1123137" y="247839"/>
                  </a:lnTo>
                  <a:lnTo>
                    <a:pt x="1123161" y="240766"/>
                  </a:lnTo>
                  <a:lnTo>
                    <a:pt x="1123542" y="386483"/>
                  </a:lnTo>
                  <a:lnTo>
                    <a:pt x="1123566" y="178903"/>
                  </a:lnTo>
                  <a:lnTo>
                    <a:pt x="1123851" y="216359"/>
                  </a:lnTo>
                  <a:lnTo>
                    <a:pt x="1123875" y="227753"/>
                  </a:lnTo>
                  <a:lnTo>
                    <a:pt x="1124160" y="425917"/>
                  </a:lnTo>
                  <a:lnTo>
                    <a:pt x="1124563" y="186406"/>
                  </a:lnTo>
                  <a:lnTo>
                    <a:pt x="1124587" y="250486"/>
                  </a:lnTo>
                  <a:lnTo>
                    <a:pt x="1124752" y="175847"/>
                  </a:lnTo>
                  <a:lnTo>
                    <a:pt x="1125177" y="339190"/>
                  </a:lnTo>
                  <a:lnTo>
                    <a:pt x="1125295" y="184562"/>
                  </a:lnTo>
                  <a:lnTo>
                    <a:pt x="1125319" y="240743"/>
                  </a:lnTo>
                  <a:lnTo>
                    <a:pt x="1125507" y="429040"/>
                  </a:lnTo>
                  <a:lnTo>
                    <a:pt x="1125742" y="162878"/>
                  </a:lnTo>
                  <a:lnTo>
                    <a:pt x="1126001" y="235555"/>
                  </a:lnTo>
                  <a:lnTo>
                    <a:pt x="1126024" y="185625"/>
                  </a:lnTo>
                  <a:lnTo>
                    <a:pt x="1126212" y="370469"/>
                  </a:lnTo>
                  <a:lnTo>
                    <a:pt x="1126727" y="290788"/>
                  </a:lnTo>
                  <a:lnTo>
                    <a:pt x="1126750" y="350528"/>
                  </a:lnTo>
                  <a:lnTo>
                    <a:pt x="1126820" y="491083"/>
                  </a:lnTo>
                  <a:lnTo>
                    <a:pt x="1126960" y="154330"/>
                  </a:lnTo>
                  <a:lnTo>
                    <a:pt x="1127450" y="260396"/>
                  </a:lnTo>
                  <a:lnTo>
                    <a:pt x="1127473" y="246837"/>
                  </a:lnTo>
                  <a:lnTo>
                    <a:pt x="1127519" y="369344"/>
                  </a:lnTo>
                  <a:lnTo>
                    <a:pt x="1127729" y="193995"/>
                  </a:lnTo>
                  <a:lnTo>
                    <a:pt x="1128170" y="212618"/>
                  </a:lnTo>
                  <a:lnTo>
                    <a:pt x="1128193" y="362186"/>
                  </a:lnTo>
                  <a:lnTo>
                    <a:pt x="1128308" y="194874"/>
                  </a:lnTo>
                  <a:lnTo>
                    <a:pt x="1128886" y="278474"/>
                  </a:lnTo>
                  <a:lnTo>
                    <a:pt x="1128909" y="255783"/>
                  </a:lnTo>
                  <a:lnTo>
                    <a:pt x="1129140" y="345673"/>
                  </a:lnTo>
                  <a:lnTo>
                    <a:pt x="1129370" y="191679"/>
                  </a:lnTo>
                  <a:lnTo>
                    <a:pt x="1129600" y="248181"/>
                  </a:lnTo>
                  <a:lnTo>
                    <a:pt x="1129623" y="187415"/>
                  </a:lnTo>
                  <a:lnTo>
                    <a:pt x="1129738" y="148945"/>
                  </a:lnTo>
                  <a:lnTo>
                    <a:pt x="1130288" y="368886"/>
                  </a:lnTo>
                  <a:lnTo>
                    <a:pt x="1130334" y="193536"/>
                  </a:lnTo>
                  <a:lnTo>
                    <a:pt x="1130357" y="289159"/>
                  </a:lnTo>
                  <a:lnTo>
                    <a:pt x="1130608" y="208435"/>
                  </a:lnTo>
                  <a:lnTo>
                    <a:pt x="1130700" y="383537"/>
                  </a:lnTo>
                  <a:lnTo>
                    <a:pt x="1131042" y="325470"/>
                  </a:lnTo>
                  <a:lnTo>
                    <a:pt x="1131065" y="241560"/>
                  </a:lnTo>
                  <a:lnTo>
                    <a:pt x="1131338" y="442961"/>
                  </a:lnTo>
                  <a:lnTo>
                    <a:pt x="1131520" y="194366"/>
                  </a:lnTo>
                  <a:lnTo>
                    <a:pt x="1131770" y="325075"/>
                  </a:lnTo>
                  <a:lnTo>
                    <a:pt x="1131792" y="203604"/>
                  </a:lnTo>
                  <a:lnTo>
                    <a:pt x="1132200" y="396077"/>
                  </a:lnTo>
                  <a:lnTo>
                    <a:pt x="1132472" y="145555"/>
                  </a:lnTo>
                  <a:lnTo>
                    <a:pt x="1132494" y="303694"/>
                  </a:lnTo>
                  <a:lnTo>
                    <a:pt x="1132517" y="269717"/>
                  </a:lnTo>
                  <a:lnTo>
                    <a:pt x="1132720" y="467662"/>
                  </a:lnTo>
                  <a:lnTo>
                    <a:pt x="1133193" y="190592"/>
                  </a:lnTo>
                  <a:lnTo>
                    <a:pt x="1133216" y="249201"/>
                  </a:lnTo>
                  <a:lnTo>
                    <a:pt x="1133238" y="244037"/>
                  </a:lnTo>
                  <a:lnTo>
                    <a:pt x="1133373" y="359904"/>
                  </a:lnTo>
                  <a:lnTo>
                    <a:pt x="1133710" y="172720"/>
                  </a:lnTo>
                  <a:lnTo>
                    <a:pt x="1133934" y="215022"/>
                  </a:lnTo>
                  <a:lnTo>
                    <a:pt x="1133956" y="196184"/>
                  </a:lnTo>
                  <a:lnTo>
                    <a:pt x="1134516" y="104249"/>
                  </a:lnTo>
                  <a:lnTo>
                    <a:pt x="1134583" y="404387"/>
                  </a:lnTo>
                  <a:lnTo>
                    <a:pt x="1134649" y="104596"/>
                  </a:lnTo>
                  <a:lnTo>
                    <a:pt x="1134672" y="149019"/>
                  </a:lnTo>
                  <a:lnTo>
                    <a:pt x="1134917" y="63002"/>
                  </a:lnTo>
                  <a:lnTo>
                    <a:pt x="1135318" y="310504"/>
                  </a:lnTo>
                  <a:lnTo>
                    <a:pt x="1135384" y="113711"/>
                  </a:lnTo>
                  <a:lnTo>
                    <a:pt x="1135406" y="196802"/>
                  </a:lnTo>
                  <a:lnTo>
                    <a:pt x="1135429" y="142925"/>
                  </a:lnTo>
                  <a:lnTo>
                    <a:pt x="1135872" y="335523"/>
                  </a:lnTo>
                  <a:lnTo>
                    <a:pt x="1136094" y="192669"/>
                  </a:lnTo>
                  <a:lnTo>
                    <a:pt x="1136116" y="186543"/>
                  </a:lnTo>
                  <a:lnTo>
                    <a:pt x="1136160" y="178718"/>
                  </a:lnTo>
                  <a:lnTo>
                    <a:pt x="1136469" y="333868"/>
                  </a:lnTo>
                  <a:lnTo>
                    <a:pt x="1136822" y="203869"/>
                  </a:lnTo>
                  <a:lnTo>
                    <a:pt x="1136844" y="201126"/>
                  </a:lnTo>
                  <a:lnTo>
                    <a:pt x="1137284" y="398893"/>
                  </a:lnTo>
                  <a:lnTo>
                    <a:pt x="1137460" y="200089"/>
                  </a:lnTo>
                  <a:lnTo>
                    <a:pt x="1137526" y="224206"/>
                  </a:lnTo>
                  <a:lnTo>
                    <a:pt x="1137548" y="269220"/>
                  </a:lnTo>
                  <a:lnTo>
                    <a:pt x="1138051" y="439543"/>
                  </a:lnTo>
                  <a:lnTo>
                    <a:pt x="1138139" y="189156"/>
                  </a:lnTo>
                  <a:lnTo>
                    <a:pt x="1138248" y="290464"/>
                  </a:lnTo>
                  <a:lnTo>
                    <a:pt x="1138270" y="319416"/>
                  </a:lnTo>
                  <a:lnTo>
                    <a:pt x="1138357" y="216170"/>
                  </a:lnTo>
                  <a:lnTo>
                    <a:pt x="1138401" y="491073"/>
                  </a:lnTo>
                  <a:lnTo>
                    <a:pt x="1138967" y="265841"/>
                  </a:lnTo>
                  <a:lnTo>
                    <a:pt x="1138989" y="311063"/>
                  </a:lnTo>
                  <a:lnTo>
                    <a:pt x="1139185" y="462168"/>
                  </a:lnTo>
                  <a:lnTo>
                    <a:pt x="1139467" y="215718"/>
                  </a:lnTo>
                  <a:lnTo>
                    <a:pt x="1139705" y="276448"/>
                  </a:lnTo>
                  <a:lnTo>
                    <a:pt x="1139727" y="387516"/>
                  </a:lnTo>
                  <a:lnTo>
                    <a:pt x="1140052" y="397545"/>
                  </a:lnTo>
                  <a:lnTo>
                    <a:pt x="1140419" y="188878"/>
                  </a:lnTo>
                  <a:lnTo>
                    <a:pt x="1140440" y="209452"/>
                  </a:lnTo>
                  <a:lnTo>
                    <a:pt x="1140807" y="421643"/>
                  </a:lnTo>
                  <a:lnTo>
                    <a:pt x="1141129" y="240070"/>
                  </a:lnTo>
                  <a:lnTo>
                    <a:pt x="1141150" y="320608"/>
                  </a:lnTo>
                  <a:lnTo>
                    <a:pt x="1141622" y="197768"/>
                  </a:lnTo>
                  <a:lnTo>
                    <a:pt x="1141858" y="601068"/>
                  </a:lnTo>
                  <a:lnTo>
                    <a:pt x="1141879" y="275529"/>
                  </a:lnTo>
                  <a:lnTo>
                    <a:pt x="1142050" y="223788"/>
                  </a:lnTo>
                  <a:lnTo>
                    <a:pt x="1142285" y="382324"/>
                  </a:lnTo>
                  <a:lnTo>
                    <a:pt x="1142584" y="286432"/>
                  </a:lnTo>
                  <a:lnTo>
                    <a:pt x="1142605" y="516020"/>
                  </a:lnTo>
                  <a:lnTo>
                    <a:pt x="1142988" y="165773"/>
                  </a:lnTo>
                  <a:lnTo>
                    <a:pt x="1143306" y="337840"/>
                  </a:lnTo>
                  <a:lnTo>
                    <a:pt x="1143327" y="342503"/>
                  </a:lnTo>
                  <a:lnTo>
                    <a:pt x="1143730" y="230467"/>
                  </a:lnTo>
                  <a:lnTo>
                    <a:pt x="1143836" y="378940"/>
                  </a:lnTo>
                  <a:lnTo>
                    <a:pt x="1144026" y="311611"/>
                  </a:lnTo>
                  <a:lnTo>
                    <a:pt x="1144047" y="267053"/>
                  </a:lnTo>
                  <a:lnTo>
                    <a:pt x="1144089" y="449939"/>
                  </a:lnTo>
                  <a:lnTo>
                    <a:pt x="1144300" y="216214"/>
                  </a:lnTo>
                  <a:lnTo>
                    <a:pt x="1144742" y="392071"/>
                  </a:lnTo>
                  <a:lnTo>
                    <a:pt x="1144763" y="296966"/>
                  </a:lnTo>
                  <a:lnTo>
                    <a:pt x="1145120" y="236518"/>
                  </a:lnTo>
                  <a:lnTo>
                    <a:pt x="1145372" y="448798"/>
                  </a:lnTo>
                  <a:lnTo>
                    <a:pt x="1145456" y="318339"/>
                  </a:lnTo>
                  <a:lnTo>
                    <a:pt x="1145477" y="374277"/>
                  </a:lnTo>
                  <a:lnTo>
                    <a:pt x="1145519" y="166848"/>
                  </a:lnTo>
                  <a:lnTo>
                    <a:pt x="1145602" y="500088"/>
                  </a:lnTo>
                  <a:lnTo>
                    <a:pt x="1146187" y="295230"/>
                  </a:lnTo>
                  <a:lnTo>
                    <a:pt x="1146208" y="354745"/>
                  </a:lnTo>
                  <a:lnTo>
                    <a:pt x="1146250" y="466313"/>
                  </a:lnTo>
                  <a:lnTo>
                    <a:pt x="1146604" y="222819"/>
                  </a:lnTo>
                  <a:lnTo>
                    <a:pt x="1146895" y="308240"/>
                  </a:lnTo>
                  <a:lnTo>
                    <a:pt x="1146916" y="266569"/>
                  </a:lnTo>
                  <a:lnTo>
                    <a:pt x="1147165" y="236778"/>
                  </a:lnTo>
                  <a:lnTo>
                    <a:pt x="1147248" y="401769"/>
                  </a:lnTo>
                  <a:lnTo>
                    <a:pt x="1147620" y="298194"/>
                  </a:lnTo>
                  <a:lnTo>
                    <a:pt x="1147641" y="271074"/>
                  </a:lnTo>
                  <a:lnTo>
                    <a:pt x="1148013" y="163755"/>
                  </a:lnTo>
                  <a:lnTo>
                    <a:pt x="1148260" y="478379"/>
                  </a:lnTo>
                  <a:lnTo>
                    <a:pt x="1148342" y="366112"/>
                  </a:lnTo>
                  <a:lnTo>
                    <a:pt x="1148363" y="340640"/>
                  </a:lnTo>
                  <a:lnTo>
                    <a:pt x="1148528" y="237790"/>
                  </a:lnTo>
                  <a:lnTo>
                    <a:pt x="1148980" y="378544"/>
                  </a:lnTo>
                  <a:lnTo>
                    <a:pt x="1149062" y="373295"/>
                  </a:lnTo>
                  <a:lnTo>
                    <a:pt x="1149082" y="348126"/>
                  </a:lnTo>
                  <a:lnTo>
                    <a:pt x="1149205" y="375996"/>
                  </a:lnTo>
                  <a:lnTo>
                    <a:pt x="1149676" y="237056"/>
                  </a:lnTo>
                  <a:lnTo>
                    <a:pt x="1149778" y="363169"/>
                  </a:lnTo>
                  <a:lnTo>
                    <a:pt x="1149798" y="274576"/>
                  </a:lnTo>
                  <a:lnTo>
                    <a:pt x="1150349" y="532229"/>
                  </a:lnTo>
                  <a:lnTo>
                    <a:pt x="1150471" y="170160"/>
                  </a:lnTo>
                  <a:lnTo>
                    <a:pt x="1150511" y="295036"/>
                  </a:lnTo>
                  <a:lnTo>
                    <a:pt x="1150532" y="261314"/>
                  </a:lnTo>
                  <a:lnTo>
                    <a:pt x="1150776" y="235018"/>
                  </a:lnTo>
                  <a:lnTo>
                    <a:pt x="1151059" y="375585"/>
                  </a:lnTo>
                  <a:lnTo>
                    <a:pt x="1151222" y="355190"/>
                  </a:lnTo>
                  <a:lnTo>
                    <a:pt x="1151242" y="407312"/>
                  </a:lnTo>
                  <a:lnTo>
                    <a:pt x="1151525" y="447319"/>
                  </a:lnTo>
                  <a:lnTo>
                    <a:pt x="1151606" y="224388"/>
                  </a:lnTo>
                  <a:lnTo>
                    <a:pt x="1151949" y="309053"/>
                  </a:lnTo>
                  <a:lnTo>
                    <a:pt x="1151969" y="217225"/>
                  </a:lnTo>
                  <a:lnTo>
                    <a:pt x="1152533" y="417703"/>
                  </a:lnTo>
                  <a:lnTo>
                    <a:pt x="1152653" y="338248"/>
                  </a:lnTo>
                  <a:lnTo>
                    <a:pt x="1152673" y="273324"/>
                  </a:lnTo>
                  <a:lnTo>
                    <a:pt x="1152894" y="160023"/>
                  </a:lnTo>
                  <a:lnTo>
                    <a:pt x="1152914" y="417751"/>
                  </a:lnTo>
                  <a:lnTo>
                    <a:pt x="1153374" y="247938"/>
                  </a:lnTo>
                  <a:lnTo>
                    <a:pt x="1153394" y="317781"/>
                  </a:lnTo>
                  <a:lnTo>
                    <a:pt x="1153434" y="451036"/>
                  </a:lnTo>
                  <a:lnTo>
                    <a:pt x="1153834" y="247753"/>
                  </a:lnTo>
                  <a:lnTo>
                    <a:pt x="1154113" y="404582"/>
                  </a:lnTo>
                  <a:lnTo>
                    <a:pt x="1154133" y="251043"/>
                  </a:lnTo>
                  <a:lnTo>
                    <a:pt x="1154332" y="237053"/>
                  </a:lnTo>
                  <a:lnTo>
                    <a:pt x="1154351" y="415856"/>
                  </a:lnTo>
                  <a:lnTo>
                    <a:pt x="1154828" y="256169"/>
                  </a:lnTo>
                  <a:lnTo>
                    <a:pt x="1154848" y="262105"/>
                  </a:lnTo>
                  <a:lnTo>
                    <a:pt x="1154947" y="430350"/>
                  </a:lnTo>
                  <a:lnTo>
                    <a:pt x="1155283" y="169076"/>
                  </a:lnTo>
                  <a:lnTo>
                    <a:pt x="1155540" y="358927"/>
                  </a:lnTo>
                  <a:lnTo>
                    <a:pt x="1155560" y="256654"/>
                  </a:lnTo>
                  <a:lnTo>
                    <a:pt x="1155875" y="417415"/>
                  </a:lnTo>
                  <a:lnTo>
                    <a:pt x="1156171" y="246980"/>
                  </a:lnTo>
                  <a:lnTo>
                    <a:pt x="1156269" y="273362"/>
                  </a:lnTo>
                  <a:lnTo>
                    <a:pt x="1156289" y="381440"/>
                  </a:lnTo>
                  <a:lnTo>
                    <a:pt x="1156564" y="389530"/>
                  </a:lnTo>
                  <a:lnTo>
                    <a:pt x="1156956" y="242243"/>
                  </a:lnTo>
                  <a:lnTo>
                    <a:pt x="1156975" y="266762"/>
                  </a:lnTo>
                  <a:lnTo>
                    <a:pt x="1156995" y="330499"/>
                  </a:lnTo>
                  <a:lnTo>
                    <a:pt x="1157014" y="413313"/>
                  </a:lnTo>
                  <a:lnTo>
                    <a:pt x="1157640" y="175576"/>
                  </a:lnTo>
                  <a:lnTo>
                    <a:pt x="1157698" y="334049"/>
                  </a:lnTo>
                  <a:lnTo>
                    <a:pt x="1157718" y="332025"/>
                  </a:lnTo>
                  <a:lnTo>
                    <a:pt x="1158088" y="245150"/>
                  </a:lnTo>
                  <a:lnTo>
                    <a:pt x="1158321" y="471946"/>
                  </a:lnTo>
                  <a:lnTo>
                    <a:pt x="1158418" y="257802"/>
                  </a:lnTo>
                  <a:lnTo>
                    <a:pt x="1158437" y="261486"/>
                  </a:lnTo>
                  <a:lnTo>
                    <a:pt x="1158709" y="413492"/>
                  </a:lnTo>
                  <a:lnTo>
                    <a:pt x="1158728" y="243387"/>
                  </a:lnTo>
                  <a:lnTo>
                    <a:pt x="1159154" y="296713"/>
                  </a:lnTo>
                  <a:lnTo>
                    <a:pt x="1159173" y="264492"/>
                  </a:lnTo>
                  <a:lnTo>
                    <a:pt x="1159347" y="466791"/>
                  </a:lnTo>
                  <a:lnTo>
                    <a:pt x="1159502" y="247257"/>
                  </a:lnTo>
                  <a:lnTo>
                    <a:pt x="1159868" y="319445"/>
                  </a:lnTo>
                  <a:lnTo>
                    <a:pt x="1159887" y="273874"/>
                  </a:lnTo>
                  <a:lnTo>
                    <a:pt x="1159964" y="177000"/>
                  </a:lnTo>
                  <a:lnTo>
                    <a:pt x="1160022" y="448307"/>
                  </a:lnTo>
                  <a:lnTo>
                    <a:pt x="1160579" y="356423"/>
                  </a:lnTo>
                  <a:lnTo>
                    <a:pt x="1160598" y="323510"/>
                  </a:lnTo>
                  <a:lnTo>
                    <a:pt x="1161019" y="239961"/>
                  </a:lnTo>
                  <a:lnTo>
                    <a:pt x="1161305" y="523115"/>
                  </a:lnTo>
                  <a:lnTo>
                    <a:pt x="1161324" y="264807"/>
                  </a:lnTo>
                  <a:lnTo>
                    <a:pt x="1161458" y="487254"/>
                  </a:lnTo>
                  <a:lnTo>
                    <a:pt x="1161915" y="240917"/>
                  </a:lnTo>
                  <a:lnTo>
                    <a:pt x="1162029" y="302876"/>
                  </a:lnTo>
                  <a:lnTo>
                    <a:pt x="1162048" y="404998"/>
                  </a:lnTo>
                  <a:lnTo>
                    <a:pt x="1162257" y="178481"/>
                  </a:lnTo>
                  <a:lnTo>
                    <a:pt x="1162409" y="422724"/>
                  </a:lnTo>
                  <a:lnTo>
                    <a:pt x="1162750" y="266620"/>
                  </a:lnTo>
                  <a:lnTo>
                    <a:pt x="1162769" y="274256"/>
                  </a:lnTo>
                  <a:lnTo>
                    <a:pt x="1163071" y="424110"/>
                  </a:lnTo>
                  <a:lnTo>
                    <a:pt x="1163411" y="248354"/>
                  </a:lnTo>
                  <a:lnTo>
                    <a:pt x="1163468" y="292499"/>
                  </a:lnTo>
                  <a:lnTo>
                    <a:pt x="1163486" y="346153"/>
                  </a:lnTo>
                  <a:lnTo>
                    <a:pt x="1163694" y="420381"/>
                  </a:lnTo>
                  <a:lnTo>
                    <a:pt x="1163825" y="246781"/>
                  </a:lnTo>
                  <a:lnTo>
                    <a:pt x="1164182" y="250254"/>
                  </a:lnTo>
                  <a:lnTo>
                    <a:pt x="1164201" y="415134"/>
                  </a:lnTo>
                  <a:lnTo>
                    <a:pt x="1164520" y="170435"/>
                  </a:lnTo>
                  <a:lnTo>
                    <a:pt x="1164707" y="426860"/>
                  </a:lnTo>
                  <a:lnTo>
                    <a:pt x="1164913" y="332797"/>
                  </a:lnTo>
                  <a:lnTo>
                    <a:pt x="1164932" y="262830"/>
                  </a:lnTo>
                  <a:lnTo>
                    <a:pt x="1165174" y="416256"/>
                  </a:lnTo>
                  <a:lnTo>
                    <a:pt x="1165305" y="258456"/>
                  </a:lnTo>
                  <a:lnTo>
                    <a:pt x="1165621" y="313861"/>
                  </a:lnTo>
                  <a:lnTo>
                    <a:pt x="1165640" y="429762"/>
                  </a:lnTo>
                  <a:lnTo>
                    <a:pt x="1165752" y="447407"/>
                  </a:lnTo>
                  <a:lnTo>
                    <a:pt x="1165900" y="244134"/>
                  </a:lnTo>
                  <a:lnTo>
                    <a:pt x="1166346" y="299700"/>
                  </a:lnTo>
                  <a:lnTo>
                    <a:pt x="1166364" y="272761"/>
                  </a:lnTo>
                  <a:lnTo>
                    <a:pt x="1166753" y="179624"/>
                  </a:lnTo>
                  <a:lnTo>
                    <a:pt x="1166901" y="394366"/>
                  </a:lnTo>
                  <a:lnTo>
                    <a:pt x="1167067" y="312732"/>
                  </a:lnTo>
                  <a:lnTo>
                    <a:pt x="1167085" y="276416"/>
                  </a:lnTo>
                  <a:lnTo>
                    <a:pt x="1167159" y="254840"/>
                  </a:lnTo>
                  <a:lnTo>
                    <a:pt x="1167767" y="421186"/>
                  </a:lnTo>
                  <a:lnTo>
                    <a:pt x="1167785" y="372044"/>
                  </a:lnTo>
                  <a:lnTo>
                    <a:pt x="1167804" y="285557"/>
                  </a:lnTo>
                  <a:lnTo>
                    <a:pt x="1167822" y="262002"/>
                  </a:lnTo>
                  <a:lnTo>
                    <a:pt x="1168500" y="435339"/>
                  </a:lnTo>
                  <a:lnTo>
                    <a:pt x="1168519" y="292226"/>
                  </a:lnTo>
                  <a:lnTo>
                    <a:pt x="1168537" y="440123"/>
                  </a:lnTo>
                  <a:lnTo>
                    <a:pt x="1168738" y="601739"/>
                  </a:lnTo>
                  <a:lnTo>
                    <a:pt x="1168957" y="204693"/>
                  </a:lnTo>
                  <a:lnTo>
                    <a:pt x="1169231" y="353037"/>
                  </a:lnTo>
                  <a:lnTo>
                    <a:pt x="1169249" y="368557"/>
                  </a:lnTo>
                  <a:lnTo>
                    <a:pt x="1169504" y="398852"/>
                  </a:lnTo>
                  <a:lnTo>
                    <a:pt x="1169940" y="247870"/>
                  </a:lnTo>
                  <a:lnTo>
                    <a:pt x="1169958" y="294362"/>
                  </a:lnTo>
                  <a:lnTo>
                    <a:pt x="1169976" y="298966"/>
                  </a:lnTo>
                  <a:lnTo>
                    <a:pt x="1170103" y="269998"/>
                  </a:lnTo>
                  <a:lnTo>
                    <a:pt x="1170592" y="473093"/>
                  </a:lnTo>
                  <a:lnTo>
                    <a:pt x="1170664" y="301516"/>
                  </a:lnTo>
                  <a:lnTo>
                    <a:pt x="1170682" y="302576"/>
                  </a:lnTo>
                  <a:lnTo>
                    <a:pt x="1170791" y="476268"/>
                  </a:lnTo>
                  <a:lnTo>
                    <a:pt x="1171134" y="181169"/>
                  </a:lnTo>
                  <a:lnTo>
                    <a:pt x="1171386" y="323380"/>
                  </a:lnTo>
                  <a:lnTo>
                    <a:pt x="1171404" y="278866"/>
                  </a:lnTo>
                  <a:lnTo>
                    <a:pt x="1171996" y="435052"/>
                  </a:lnTo>
                  <a:lnTo>
                    <a:pt x="1172068" y="235677"/>
                  </a:lnTo>
                  <a:lnTo>
                    <a:pt x="1172104" y="384930"/>
                  </a:lnTo>
                  <a:lnTo>
                    <a:pt x="1172122" y="320139"/>
                  </a:lnTo>
                  <a:lnTo>
                    <a:pt x="1172587" y="560643"/>
                  </a:lnTo>
                  <a:lnTo>
                    <a:pt x="1172766" y="272944"/>
                  </a:lnTo>
                  <a:lnTo>
                    <a:pt x="1172837" y="415081"/>
                  </a:lnTo>
                  <a:lnTo>
                    <a:pt x="1172855" y="307423"/>
                  </a:lnTo>
                  <a:lnTo>
                    <a:pt x="1173140" y="462517"/>
                  </a:lnTo>
                  <a:lnTo>
                    <a:pt x="1173283" y="207658"/>
                  </a:lnTo>
                  <a:lnTo>
                    <a:pt x="1173549" y="370816"/>
                  </a:lnTo>
                  <a:lnTo>
                    <a:pt x="1173567" y="431229"/>
                  </a:lnTo>
                  <a:lnTo>
                    <a:pt x="1173975" y="510815"/>
                  </a:lnTo>
                  <a:lnTo>
                    <a:pt x="1174170" y="260821"/>
                  </a:lnTo>
                  <a:lnTo>
                    <a:pt x="1174276" y="336759"/>
                  </a:lnTo>
                  <a:lnTo>
                    <a:pt x="1174294" y="354174"/>
                  </a:lnTo>
                  <a:lnTo>
                    <a:pt x="1174382" y="280340"/>
                  </a:lnTo>
                  <a:lnTo>
                    <a:pt x="1174577" y="488589"/>
                  </a:lnTo>
                  <a:lnTo>
                    <a:pt x="1175000" y="379881"/>
                  </a:lnTo>
                  <a:lnTo>
                    <a:pt x="1175018" y="362510"/>
                  </a:lnTo>
                  <a:lnTo>
                    <a:pt x="1175035" y="523922"/>
                  </a:lnTo>
                  <a:lnTo>
                    <a:pt x="1175405" y="221230"/>
                  </a:lnTo>
                  <a:lnTo>
                    <a:pt x="1175721" y="305984"/>
                  </a:lnTo>
                  <a:lnTo>
                    <a:pt x="1175738" y="279444"/>
                  </a:lnTo>
                  <a:lnTo>
                    <a:pt x="1176019" y="461226"/>
                  </a:lnTo>
                  <a:lnTo>
                    <a:pt x="1176438" y="317887"/>
                  </a:lnTo>
                  <a:lnTo>
                    <a:pt x="1176456" y="295151"/>
                  </a:lnTo>
                  <a:lnTo>
                    <a:pt x="1176648" y="285126"/>
                  </a:lnTo>
                  <a:lnTo>
                    <a:pt x="1176979" y="557353"/>
                  </a:lnTo>
                  <a:lnTo>
                    <a:pt x="1177153" y="355425"/>
                  </a:lnTo>
                  <a:lnTo>
                    <a:pt x="1177171" y="330073"/>
                  </a:lnTo>
                  <a:lnTo>
                    <a:pt x="1177501" y="234413"/>
                  </a:lnTo>
                  <a:lnTo>
                    <a:pt x="1177796" y="509777"/>
                  </a:lnTo>
                  <a:lnTo>
                    <a:pt x="1177882" y="349513"/>
                  </a:lnTo>
                  <a:lnTo>
                    <a:pt x="1177900" y="364701"/>
                  </a:lnTo>
                  <a:lnTo>
                    <a:pt x="1178056" y="575746"/>
                  </a:lnTo>
                  <a:lnTo>
                    <a:pt x="1178298" y="296554"/>
                  </a:lnTo>
                  <a:lnTo>
                    <a:pt x="1178591" y="364664"/>
                  </a:lnTo>
                  <a:lnTo>
                    <a:pt x="1178608" y="489533"/>
                  </a:lnTo>
                  <a:lnTo>
                    <a:pt x="1178764" y="303328"/>
                  </a:lnTo>
                  <a:lnTo>
                    <a:pt x="1179314" y="340372"/>
                  </a:lnTo>
                  <a:lnTo>
                    <a:pt x="1179331" y="413872"/>
                  </a:lnTo>
                  <a:lnTo>
                    <a:pt x="1179572" y="208120"/>
                  </a:lnTo>
                  <a:lnTo>
                    <a:pt x="1179794" y="478497"/>
                  </a:lnTo>
                  <a:lnTo>
                    <a:pt x="1180034" y="306387"/>
                  </a:lnTo>
                  <a:lnTo>
                    <a:pt x="1180051" y="332261"/>
                  </a:lnTo>
                  <a:lnTo>
                    <a:pt x="1180137" y="319606"/>
                  </a:lnTo>
                  <a:lnTo>
                    <a:pt x="1180325" y="529147"/>
                  </a:lnTo>
                  <a:lnTo>
                    <a:pt x="1180751" y="393714"/>
                  </a:lnTo>
                  <a:lnTo>
                    <a:pt x="1180768" y="431973"/>
                  </a:lnTo>
                  <a:lnTo>
                    <a:pt x="1180802" y="315245"/>
                  </a:lnTo>
                  <a:lnTo>
                    <a:pt x="1181057" y="520541"/>
                  </a:lnTo>
                  <a:lnTo>
                    <a:pt x="1181482" y="402425"/>
                  </a:lnTo>
                  <a:lnTo>
                    <a:pt x="1181499" y="547108"/>
                  </a:lnTo>
                  <a:lnTo>
                    <a:pt x="1181618" y="183657"/>
                  </a:lnTo>
                  <a:lnTo>
                    <a:pt x="1182193" y="389027"/>
                  </a:lnTo>
                  <a:lnTo>
                    <a:pt x="1182210" y="419761"/>
                  </a:lnTo>
                  <a:lnTo>
                    <a:pt x="1182564" y="316874"/>
                  </a:lnTo>
                  <a:lnTo>
                    <a:pt x="1182817" y="516946"/>
                  </a:lnTo>
                  <a:lnTo>
                    <a:pt x="1182918" y="323048"/>
                  </a:lnTo>
                  <a:lnTo>
                    <a:pt x="1182934" y="414375"/>
                  </a:lnTo>
                  <a:lnTo>
                    <a:pt x="1183254" y="560262"/>
                  </a:lnTo>
                  <a:lnTo>
                    <a:pt x="1183639" y="172068"/>
                  </a:lnTo>
                  <a:lnTo>
                    <a:pt x="1183656" y="351888"/>
                  </a:lnTo>
                  <a:lnTo>
                    <a:pt x="1183740" y="304192"/>
                  </a:lnTo>
                  <a:lnTo>
                    <a:pt x="1183840" y="588820"/>
                  </a:lnTo>
                  <a:lnTo>
                    <a:pt x="1184358" y="441637"/>
                  </a:lnTo>
                  <a:lnTo>
                    <a:pt x="1184375" y="360189"/>
                  </a:lnTo>
                  <a:lnTo>
                    <a:pt x="1184724" y="278227"/>
                  </a:lnTo>
                  <a:lnTo>
                    <a:pt x="1184907" y="517469"/>
                  </a:lnTo>
                  <a:lnTo>
                    <a:pt x="1185074" y="371683"/>
                  </a:lnTo>
                  <a:lnTo>
                    <a:pt x="1185090" y="385667"/>
                  </a:lnTo>
                  <a:lnTo>
                    <a:pt x="1185206" y="599053"/>
                  </a:lnTo>
                  <a:lnTo>
                    <a:pt x="1185637" y="153779"/>
                  </a:lnTo>
                  <a:lnTo>
                    <a:pt x="1185803" y="435822"/>
                  </a:lnTo>
                  <a:lnTo>
                    <a:pt x="1185819" y="340871"/>
                  </a:lnTo>
                  <a:lnTo>
                    <a:pt x="1186133" y="301022"/>
                  </a:lnTo>
                  <a:lnTo>
                    <a:pt x="1186331" y="570934"/>
                  </a:lnTo>
                  <a:lnTo>
                    <a:pt x="1186512" y="344735"/>
                  </a:lnTo>
                  <a:lnTo>
                    <a:pt x="1186529" y="365260"/>
                  </a:lnTo>
                  <a:lnTo>
                    <a:pt x="1186694" y="289851"/>
                  </a:lnTo>
                  <a:lnTo>
                    <a:pt x="1186726" y="516222"/>
                  </a:lnTo>
                  <a:lnTo>
                    <a:pt x="1187236" y="428164"/>
                  </a:lnTo>
                  <a:lnTo>
                    <a:pt x="1187252" y="427008"/>
                  </a:lnTo>
                  <a:lnTo>
                    <a:pt x="1187612" y="152561"/>
                  </a:lnTo>
                  <a:lnTo>
                    <a:pt x="1187661" y="731450"/>
                  </a:lnTo>
                  <a:lnTo>
                    <a:pt x="1187956" y="324450"/>
                  </a:lnTo>
                  <a:lnTo>
                    <a:pt x="1187972" y="325462"/>
                  </a:lnTo>
                  <a:lnTo>
                    <a:pt x="1187988" y="299146"/>
                  </a:lnTo>
                  <a:lnTo>
                    <a:pt x="1188575" y="634352"/>
                  </a:lnTo>
                  <a:lnTo>
                    <a:pt x="1188673" y="314848"/>
                  </a:lnTo>
                  <a:lnTo>
                    <a:pt x="1188689" y="367779"/>
                  </a:lnTo>
                  <a:lnTo>
                    <a:pt x="1189111" y="685006"/>
                  </a:lnTo>
                  <a:lnTo>
                    <a:pt x="1189322" y="290493"/>
                  </a:lnTo>
                  <a:lnTo>
                    <a:pt x="1189403" y="379824"/>
                  </a:lnTo>
                  <a:lnTo>
                    <a:pt x="1189419" y="358845"/>
                  </a:lnTo>
                  <a:lnTo>
                    <a:pt x="1189565" y="162091"/>
                  </a:lnTo>
                  <a:lnTo>
                    <a:pt x="1189872" y="469361"/>
                  </a:lnTo>
                  <a:lnTo>
                    <a:pt x="1190114" y="321857"/>
                  </a:lnTo>
                  <a:lnTo>
                    <a:pt x="1190130" y="623663"/>
                  </a:lnTo>
                  <a:lnTo>
                    <a:pt x="1190677" y="272066"/>
                  </a:lnTo>
                  <a:lnTo>
                    <a:pt x="1190838" y="360656"/>
                  </a:lnTo>
                  <a:lnTo>
                    <a:pt x="1191495" y="153327"/>
                  </a:lnTo>
                  <a:lnTo>
                    <a:pt x="1191527" y="478641"/>
                  </a:lnTo>
                  <a:lnTo>
                    <a:pt x="1191559" y="336603"/>
                  </a:lnTo>
                  <a:lnTo>
                    <a:pt x="1191575" y="361748"/>
                  </a:lnTo>
                  <a:lnTo>
                    <a:pt x="1191863" y="456727"/>
                  </a:lnTo>
                  <a:lnTo>
                    <a:pt x="1192261" y="268363"/>
                  </a:lnTo>
                  <a:lnTo>
                    <a:pt x="1192277" y="322494"/>
                  </a:lnTo>
                  <a:lnTo>
                    <a:pt x="1192293" y="371472"/>
                  </a:lnTo>
                  <a:lnTo>
                    <a:pt x="1192722" y="276730"/>
                  </a:lnTo>
                  <a:lnTo>
                    <a:pt x="1192833" y="512251"/>
                  </a:lnTo>
                  <a:lnTo>
                    <a:pt x="1193008" y="396820"/>
                  </a:lnTo>
                  <a:lnTo>
                    <a:pt x="1193024" y="294121"/>
                  </a:lnTo>
                  <a:lnTo>
                    <a:pt x="1193198" y="529712"/>
                  </a:lnTo>
                  <a:lnTo>
                    <a:pt x="1193404" y="155683"/>
                  </a:lnTo>
                  <a:lnTo>
                    <a:pt x="1193720" y="387306"/>
                  </a:lnTo>
                  <a:lnTo>
                    <a:pt x="1193736" y="477928"/>
                  </a:lnTo>
                  <a:lnTo>
                    <a:pt x="1193957" y="279609"/>
                  </a:lnTo>
                  <a:lnTo>
                    <a:pt x="1194272" y="481881"/>
                  </a:lnTo>
                  <a:lnTo>
                    <a:pt x="1194445" y="320038"/>
                  </a:lnTo>
                  <a:lnTo>
                    <a:pt x="1194460" y="410857"/>
                  </a:lnTo>
                  <a:lnTo>
                    <a:pt x="1194743" y="294401"/>
                  </a:lnTo>
                  <a:lnTo>
                    <a:pt x="1194790" y="512880"/>
                  </a:lnTo>
                  <a:lnTo>
                    <a:pt x="1195166" y="304453"/>
                  </a:lnTo>
                  <a:lnTo>
                    <a:pt x="1195182" y="409690"/>
                  </a:lnTo>
                  <a:lnTo>
                    <a:pt x="1195292" y="154500"/>
                  </a:lnTo>
                  <a:lnTo>
                    <a:pt x="1195401" y="512230"/>
                  </a:lnTo>
                  <a:lnTo>
                    <a:pt x="1195885" y="308914"/>
                  </a:lnTo>
                  <a:lnTo>
                    <a:pt x="1195901" y="359094"/>
                  </a:lnTo>
                  <a:lnTo>
                    <a:pt x="1196072" y="269199"/>
                  </a:lnTo>
                  <a:lnTo>
                    <a:pt x="1196368" y="484798"/>
                  </a:lnTo>
                  <a:lnTo>
                    <a:pt x="1196601" y="387035"/>
                  </a:lnTo>
                  <a:lnTo>
                    <a:pt x="1196616" y="418347"/>
                  </a:lnTo>
                  <a:lnTo>
                    <a:pt x="1197159" y="147374"/>
                  </a:lnTo>
                  <a:lnTo>
                    <a:pt x="1197282" y="493850"/>
                  </a:lnTo>
                  <a:lnTo>
                    <a:pt x="1197329" y="397136"/>
                  </a:lnTo>
                  <a:lnTo>
                    <a:pt x="1197344" y="360398"/>
                  </a:lnTo>
                  <a:lnTo>
                    <a:pt x="1197591" y="554577"/>
                  </a:lnTo>
                  <a:lnTo>
                    <a:pt x="1197838" y="277995"/>
                  </a:lnTo>
                  <a:lnTo>
                    <a:pt x="1198038" y="324326"/>
                  </a:lnTo>
                  <a:lnTo>
                    <a:pt x="1198054" y="334728"/>
                  </a:lnTo>
                  <a:lnTo>
                    <a:pt x="1198100" y="494513"/>
                  </a:lnTo>
                  <a:lnTo>
                    <a:pt x="1198561" y="283581"/>
                  </a:lnTo>
                  <a:lnTo>
                    <a:pt x="1198761" y="403065"/>
                  </a:lnTo>
                  <a:lnTo>
                    <a:pt x="1198776" y="288617"/>
                  </a:lnTo>
                  <a:lnTo>
                    <a:pt x="1199006" y="150891"/>
                  </a:lnTo>
                  <a:lnTo>
                    <a:pt x="1199403" y="468253"/>
                  </a:lnTo>
                  <a:lnTo>
                    <a:pt x="1199479" y="406343"/>
                  </a:lnTo>
                  <a:lnTo>
                    <a:pt x="1199495" y="316720"/>
                  </a:lnTo>
                  <a:lnTo>
                    <a:pt x="1199800" y="625602"/>
                  </a:lnTo>
                  <a:lnTo>
                    <a:pt x="1199967" y="273798"/>
                  </a:lnTo>
                  <a:lnTo>
                    <a:pt x="1200211" y="371037"/>
                  </a:lnTo>
                  <a:lnTo>
                    <a:pt x="1200226" y="347384"/>
                  </a:lnTo>
                  <a:lnTo>
                    <a:pt x="1200696" y="444043"/>
                  </a:lnTo>
                  <a:lnTo>
                    <a:pt x="1200833" y="142892"/>
                  </a:lnTo>
                  <a:lnTo>
                    <a:pt x="1200924" y="285359"/>
                  </a:lnTo>
                  <a:lnTo>
                    <a:pt x="1200939" y="301154"/>
                  </a:lnTo>
                  <a:lnTo>
                    <a:pt x="1201120" y="277920"/>
                  </a:lnTo>
                  <a:lnTo>
                    <a:pt x="1201226" y="453006"/>
                  </a:lnTo>
                  <a:lnTo>
                    <a:pt x="1201649" y="341765"/>
                  </a:lnTo>
                  <a:lnTo>
                    <a:pt x="1201664" y="433249"/>
                  </a:lnTo>
                  <a:lnTo>
                    <a:pt x="1202160" y="277424"/>
                  </a:lnTo>
                  <a:lnTo>
                    <a:pt x="1202190" y="522619"/>
                  </a:lnTo>
                  <a:lnTo>
                    <a:pt x="1202370" y="361245"/>
                  </a:lnTo>
                  <a:lnTo>
                    <a:pt x="1202386" y="338454"/>
                  </a:lnTo>
                  <a:lnTo>
                    <a:pt x="1202640" y="153159"/>
                  </a:lnTo>
                  <a:lnTo>
                    <a:pt x="1202955" y="611902"/>
                  </a:lnTo>
                  <a:lnTo>
                    <a:pt x="1203089" y="481433"/>
                  </a:lnTo>
                  <a:lnTo>
                    <a:pt x="1203104" y="330494"/>
                  </a:lnTo>
                  <a:lnTo>
                    <a:pt x="1203179" y="274222"/>
                  </a:lnTo>
                  <a:lnTo>
                    <a:pt x="1203597" y="554104"/>
                  </a:lnTo>
                  <a:lnTo>
                    <a:pt x="1203805" y="362797"/>
                  </a:lnTo>
                  <a:lnTo>
                    <a:pt x="1203820" y="340860"/>
                  </a:lnTo>
                  <a:lnTo>
                    <a:pt x="1204043" y="575265"/>
                  </a:lnTo>
                  <a:lnTo>
                    <a:pt x="1204429" y="143628"/>
                  </a:lnTo>
                  <a:lnTo>
                    <a:pt x="1204533" y="401277"/>
                  </a:lnTo>
                  <a:lnTo>
                    <a:pt x="1204548" y="315749"/>
                  </a:lnTo>
                  <a:lnTo>
                    <a:pt x="1204874" y="549105"/>
                  </a:lnTo>
                  <a:lnTo>
                    <a:pt x="1205154" y="290703"/>
                  </a:lnTo>
                  <a:lnTo>
                    <a:pt x="1205243" y="408781"/>
                  </a:lnTo>
                  <a:lnTo>
                    <a:pt x="1205258" y="351008"/>
                  </a:lnTo>
                  <a:lnTo>
                    <a:pt x="1205656" y="281468"/>
                  </a:lnTo>
                  <a:lnTo>
                    <a:pt x="1205670" y="509528"/>
                  </a:lnTo>
                  <a:lnTo>
                    <a:pt x="1205965" y="330711"/>
                  </a:lnTo>
                  <a:lnTo>
                    <a:pt x="1205979" y="328535"/>
                  </a:lnTo>
                  <a:lnTo>
                    <a:pt x="1206200" y="149086"/>
                  </a:lnTo>
                  <a:lnTo>
                    <a:pt x="1206405" y="498024"/>
                  </a:lnTo>
                  <a:lnTo>
                    <a:pt x="1206683" y="416637"/>
                  </a:lnTo>
                  <a:lnTo>
                    <a:pt x="1206698" y="327398"/>
                  </a:lnTo>
                  <a:lnTo>
                    <a:pt x="1206727" y="295630"/>
                  </a:lnTo>
                  <a:lnTo>
                    <a:pt x="1207355" y="617005"/>
                  </a:lnTo>
                  <a:lnTo>
                    <a:pt x="1207413" y="342608"/>
                  </a:lnTo>
                  <a:lnTo>
                    <a:pt x="1207428" y="283356"/>
                  </a:lnTo>
                  <a:lnTo>
                    <a:pt x="1207952" y="151608"/>
                  </a:lnTo>
                  <a:lnTo>
                    <a:pt x="1208082" y="531734"/>
                  </a:lnTo>
                  <a:lnTo>
                    <a:pt x="1208126" y="291704"/>
                  </a:lnTo>
                  <a:lnTo>
                    <a:pt x="1208141" y="404182"/>
                  </a:lnTo>
                  <a:lnTo>
                    <a:pt x="1208677" y="274459"/>
                  </a:lnTo>
                  <a:lnTo>
                    <a:pt x="1208749" y="563061"/>
                  </a:lnTo>
                  <a:lnTo>
                    <a:pt x="1208850" y="370711"/>
                  </a:lnTo>
                  <a:lnTo>
                    <a:pt x="1208865" y="376623"/>
                  </a:lnTo>
                  <a:lnTo>
                    <a:pt x="1209413" y="283755"/>
                  </a:lnTo>
                  <a:lnTo>
                    <a:pt x="1209557" y="641696"/>
                  </a:lnTo>
                  <a:lnTo>
                    <a:pt x="1209571" y="318728"/>
                  </a:lnTo>
                  <a:lnTo>
                    <a:pt x="1209585" y="363650"/>
                  </a:lnTo>
                  <a:lnTo>
                    <a:pt x="1209686" y="163613"/>
                  </a:lnTo>
                  <a:lnTo>
                    <a:pt x="1209873" y="483150"/>
                  </a:lnTo>
                  <a:lnTo>
                    <a:pt x="1210289" y="399568"/>
                  </a:lnTo>
                  <a:lnTo>
                    <a:pt x="1210303" y="303280"/>
                  </a:lnTo>
                  <a:lnTo>
                    <a:pt x="1210361" y="273256"/>
                  </a:lnTo>
                  <a:lnTo>
                    <a:pt x="1210804" y="526693"/>
                  </a:lnTo>
                  <a:lnTo>
                    <a:pt x="1211004" y="365067"/>
                  </a:lnTo>
                  <a:lnTo>
                    <a:pt x="1211018" y="353268"/>
                  </a:lnTo>
                  <a:lnTo>
                    <a:pt x="1211360" y="452048"/>
                  </a:lnTo>
                  <a:lnTo>
                    <a:pt x="1211403" y="153378"/>
                  </a:lnTo>
                  <a:lnTo>
                    <a:pt x="1211730" y="385032"/>
                  </a:lnTo>
                  <a:lnTo>
                    <a:pt x="1211744" y="343650"/>
                  </a:lnTo>
                  <a:lnTo>
                    <a:pt x="1212043" y="284290"/>
                  </a:lnTo>
                  <a:lnTo>
                    <a:pt x="1212269" y="480390"/>
                  </a:lnTo>
                  <a:lnTo>
                    <a:pt x="1212453" y="308836"/>
                  </a:lnTo>
                  <a:lnTo>
                    <a:pt x="1212468" y="324474"/>
                  </a:lnTo>
                  <a:lnTo>
                    <a:pt x="1212906" y="506279"/>
                  </a:lnTo>
                  <a:lnTo>
                    <a:pt x="1213103" y="149832"/>
                  </a:lnTo>
                  <a:lnTo>
                    <a:pt x="1213173" y="320122"/>
                  </a:lnTo>
                  <a:lnTo>
                    <a:pt x="1213187" y="386824"/>
                  </a:lnTo>
                  <a:lnTo>
                    <a:pt x="1213624" y="292502"/>
                  </a:lnTo>
                  <a:lnTo>
                    <a:pt x="1213778" y="587704"/>
                  </a:lnTo>
                  <a:lnTo>
                    <a:pt x="1213890" y="368327"/>
                  </a:lnTo>
                  <a:lnTo>
                    <a:pt x="1213904" y="311920"/>
                  </a:lnTo>
                  <a:lnTo>
                    <a:pt x="1214143" y="275935"/>
                  </a:lnTo>
                  <a:lnTo>
                    <a:pt x="1214535" y="454322"/>
                  </a:lnTo>
                  <a:lnTo>
                    <a:pt x="1214619" y="409863"/>
                  </a:lnTo>
                  <a:lnTo>
                    <a:pt x="1214632" y="350161"/>
                  </a:lnTo>
                  <a:lnTo>
                    <a:pt x="1214786" y="154112"/>
                  </a:lnTo>
                  <a:lnTo>
                    <a:pt x="1215190" y="475533"/>
                  </a:lnTo>
                  <a:lnTo>
                    <a:pt x="1215330" y="376044"/>
                  </a:lnTo>
                  <a:lnTo>
                    <a:pt x="1215343" y="417912"/>
                  </a:lnTo>
                  <a:lnTo>
                    <a:pt x="1215677" y="603674"/>
                  </a:lnTo>
                  <a:lnTo>
                    <a:pt x="1215857" y="296105"/>
                  </a:lnTo>
                  <a:lnTo>
                    <a:pt x="1216052" y="385503"/>
                  </a:lnTo>
                  <a:lnTo>
                    <a:pt x="1216065" y="395400"/>
                  </a:lnTo>
                  <a:lnTo>
                    <a:pt x="1216453" y="166609"/>
                  </a:lnTo>
                  <a:lnTo>
                    <a:pt x="1216480" y="589345"/>
                  </a:lnTo>
                  <a:lnTo>
                    <a:pt x="1216770" y="388956"/>
                  </a:lnTo>
                  <a:lnTo>
                    <a:pt x="1216784" y="302330"/>
                  </a:lnTo>
                  <a:lnTo>
                    <a:pt x="1216894" y="530871"/>
                  </a:lnTo>
                  <a:lnTo>
                    <a:pt x="1217321" y="300088"/>
                  </a:lnTo>
                  <a:lnTo>
                    <a:pt x="1217500" y="370181"/>
                  </a:lnTo>
                  <a:lnTo>
                    <a:pt x="1217514" y="322031"/>
                  </a:lnTo>
                  <a:lnTo>
                    <a:pt x="1217857" y="487437"/>
                  </a:lnTo>
                  <a:lnTo>
                    <a:pt x="1218103" y="166447"/>
                  </a:lnTo>
                  <a:lnTo>
                    <a:pt x="1218213" y="438364"/>
                  </a:lnTo>
                  <a:lnTo>
                    <a:pt x="1218227" y="324806"/>
                  </a:lnTo>
                  <a:lnTo>
                    <a:pt x="1218459" y="298362"/>
                  </a:lnTo>
                  <a:lnTo>
                    <a:pt x="1218473" y="460212"/>
                  </a:lnTo>
                  <a:lnTo>
                    <a:pt x="1218936" y="326127"/>
                  </a:lnTo>
                  <a:lnTo>
                    <a:pt x="1218950" y="327177"/>
                  </a:lnTo>
                  <a:lnTo>
                    <a:pt x="1219616" y="602448"/>
                  </a:lnTo>
                  <a:lnTo>
                    <a:pt x="1219657" y="307742"/>
                  </a:lnTo>
                  <a:lnTo>
                    <a:pt x="1219670" y="346812"/>
                  </a:lnTo>
                  <a:lnTo>
                    <a:pt x="1219738" y="172538"/>
                  </a:lnTo>
                  <a:lnTo>
                    <a:pt x="1220185" y="539025"/>
                  </a:lnTo>
                  <a:lnTo>
                    <a:pt x="1220374" y="406609"/>
                  </a:lnTo>
                  <a:lnTo>
                    <a:pt x="1220388" y="329021"/>
                  </a:lnTo>
                  <a:lnTo>
                    <a:pt x="1220617" y="290509"/>
                  </a:lnTo>
                  <a:lnTo>
                    <a:pt x="1220860" y="512791"/>
                  </a:lnTo>
                  <a:lnTo>
                    <a:pt x="1221102" y="377892"/>
                  </a:lnTo>
                  <a:lnTo>
                    <a:pt x="1221116" y="438597"/>
                  </a:lnTo>
                  <a:lnTo>
                    <a:pt x="1221183" y="509132"/>
                  </a:lnTo>
                  <a:lnTo>
                    <a:pt x="1221357" y="168249"/>
                  </a:lnTo>
                  <a:lnTo>
                    <a:pt x="1221813" y="370028"/>
                  </a:lnTo>
                  <a:lnTo>
                    <a:pt x="1221827" y="316162"/>
                  </a:lnTo>
                  <a:lnTo>
                    <a:pt x="1222014" y="298620"/>
                  </a:lnTo>
                  <a:lnTo>
                    <a:pt x="1222268" y="545643"/>
                  </a:lnTo>
                  <a:lnTo>
                    <a:pt x="1222535" y="359778"/>
                  </a:lnTo>
                  <a:lnTo>
                    <a:pt x="1222549" y="387354"/>
                  </a:lnTo>
                  <a:lnTo>
                    <a:pt x="1222961" y="172904"/>
                  </a:lnTo>
                  <a:lnTo>
                    <a:pt x="1223028" y="551019"/>
                  </a:lnTo>
                  <a:lnTo>
                    <a:pt x="1223254" y="413159"/>
                  </a:lnTo>
                  <a:lnTo>
                    <a:pt x="1223267" y="388985"/>
                  </a:lnTo>
                  <a:lnTo>
                    <a:pt x="1223493" y="287286"/>
                  </a:lnTo>
                  <a:lnTo>
                    <a:pt x="1223519" y="501535"/>
                  </a:lnTo>
                  <a:lnTo>
                    <a:pt x="1223983" y="319702"/>
                  </a:lnTo>
                  <a:lnTo>
                    <a:pt x="1223996" y="340385"/>
                  </a:lnTo>
                  <a:lnTo>
                    <a:pt x="1224049" y="511056"/>
                  </a:lnTo>
                  <a:lnTo>
                    <a:pt x="1224551" y="166404"/>
                  </a:lnTo>
                  <a:lnTo>
                    <a:pt x="1224696" y="335104"/>
                  </a:lnTo>
                  <a:lnTo>
                    <a:pt x="1224709" y="338666"/>
                  </a:lnTo>
                  <a:lnTo>
                    <a:pt x="1224919" y="595433"/>
                  </a:lnTo>
                  <a:lnTo>
                    <a:pt x="1225038" y="290434"/>
                  </a:lnTo>
                  <a:lnTo>
                    <a:pt x="1225418" y="454256"/>
                  </a:lnTo>
                  <a:lnTo>
                    <a:pt x="1225432" y="341429"/>
                  </a:lnTo>
                  <a:lnTo>
                    <a:pt x="1225615" y="563599"/>
                  </a:lnTo>
                  <a:lnTo>
                    <a:pt x="1226125" y="185560"/>
                  </a:lnTo>
                  <a:lnTo>
                    <a:pt x="1226138" y="364228"/>
                  </a:lnTo>
                  <a:lnTo>
                    <a:pt x="1226151" y="392477"/>
                  </a:lnTo>
                  <a:lnTo>
                    <a:pt x="1226190" y="548796"/>
                  </a:lnTo>
                  <a:lnTo>
                    <a:pt x="1226790" y="305103"/>
                  </a:lnTo>
                  <a:lnTo>
                    <a:pt x="1226855" y="356366"/>
                  </a:lnTo>
                  <a:lnTo>
                    <a:pt x="1226868" y="386690"/>
                  </a:lnTo>
                  <a:lnTo>
                    <a:pt x="1227024" y="299717"/>
                  </a:lnTo>
                  <a:lnTo>
                    <a:pt x="1227375" y="528509"/>
                  </a:lnTo>
                  <a:lnTo>
                    <a:pt x="1227582" y="369711"/>
                  </a:lnTo>
                  <a:lnTo>
                    <a:pt x="1227595" y="415076"/>
                  </a:lnTo>
                  <a:lnTo>
                    <a:pt x="1227685" y="173933"/>
                  </a:lnTo>
                  <a:lnTo>
                    <a:pt x="1228228" y="465094"/>
                  </a:lnTo>
                  <a:lnTo>
                    <a:pt x="1228293" y="439779"/>
                  </a:lnTo>
                  <a:lnTo>
                    <a:pt x="1228305" y="376163"/>
                  </a:lnTo>
                  <a:lnTo>
                    <a:pt x="1228756" y="642562"/>
                  </a:lnTo>
                  <a:lnTo>
                    <a:pt x="1228910" y="307028"/>
                  </a:lnTo>
                  <a:lnTo>
                    <a:pt x="1229013" y="356911"/>
                  </a:lnTo>
                  <a:lnTo>
                    <a:pt x="1229026" y="429872"/>
                  </a:lnTo>
                  <a:lnTo>
                    <a:pt x="1229039" y="576440"/>
                  </a:lnTo>
                  <a:lnTo>
                    <a:pt x="1229231" y="195088"/>
                  </a:lnTo>
                  <a:lnTo>
                    <a:pt x="1229744" y="510693"/>
                  </a:lnTo>
                  <a:lnTo>
                    <a:pt x="1229756" y="388023"/>
                  </a:lnTo>
                  <a:lnTo>
                    <a:pt x="1229859" y="545591"/>
                  </a:lnTo>
                  <a:lnTo>
                    <a:pt x="1230331" y="321093"/>
                  </a:lnTo>
                  <a:lnTo>
                    <a:pt x="1230458" y="368790"/>
                  </a:lnTo>
                  <a:lnTo>
                    <a:pt x="1230471" y="386045"/>
                  </a:lnTo>
                  <a:lnTo>
                    <a:pt x="1230763" y="197004"/>
                  </a:lnTo>
                  <a:lnTo>
                    <a:pt x="1230789" y="554725"/>
                  </a:lnTo>
                  <a:lnTo>
                    <a:pt x="1231183" y="367598"/>
                  </a:lnTo>
                  <a:lnTo>
                    <a:pt x="1231195" y="484017"/>
                  </a:lnTo>
                  <a:lnTo>
                    <a:pt x="1231423" y="346116"/>
                  </a:lnTo>
                  <a:lnTo>
                    <a:pt x="1231689" y="618486"/>
                  </a:lnTo>
                  <a:lnTo>
                    <a:pt x="1231904" y="466815"/>
                  </a:lnTo>
                  <a:lnTo>
                    <a:pt x="1231916" y="405740"/>
                  </a:lnTo>
                  <a:lnTo>
                    <a:pt x="1232282" y="204662"/>
                  </a:lnTo>
                  <a:lnTo>
                    <a:pt x="1232332" y="569201"/>
                  </a:lnTo>
                  <a:lnTo>
                    <a:pt x="1232622" y="376436"/>
                  </a:lnTo>
                  <a:lnTo>
                    <a:pt x="1232634" y="392570"/>
                  </a:lnTo>
                  <a:lnTo>
                    <a:pt x="1233137" y="590523"/>
                  </a:lnTo>
                  <a:lnTo>
                    <a:pt x="1233312" y="329604"/>
                  </a:lnTo>
                  <a:lnTo>
                    <a:pt x="1233337" y="464443"/>
                  </a:lnTo>
                  <a:lnTo>
                    <a:pt x="1233350" y="386740"/>
                  </a:lnTo>
                  <a:lnTo>
                    <a:pt x="1233787" y="210923"/>
                  </a:lnTo>
                  <a:lnTo>
                    <a:pt x="1234037" y="538459"/>
                  </a:lnTo>
                  <a:lnTo>
                    <a:pt x="1234062" y="429115"/>
                  </a:lnTo>
                  <a:lnTo>
                    <a:pt x="1234074" y="388985"/>
                  </a:lnTo>
                  <a:lnTo>
                    <a:pt x="1234386" y="327540"/>
                  </a:lnTo>
                  <a:lnTo>
                    <a:pt x="1234435" y="528480"/>
                  </a:lnTo>
                  <a:lnTo>
                    <a:pt x="1234783" y="378821"/>
                  </a:lnTo>
                  <a:lnTo>
                    <a:pt x="1234796" y="401120"/>
                  </a:lnTo>
                  <a:lnTo>
                    <a:pt x="1235131" y="530838"/>
                  </a:lnTo>
                  <a:lnTo>
                    <a:pt x="1235279" y="221510"/>
                  </a:lnTo>
                  <a:lnTo>
                    <a:pt x="1235502" y="352498"/>
                  </a:lnTo>
                  <a:lnTo>
                    <a:pt x="1235514" y="395256"/>
                  </a:lnTo>
                  <a:lnTo>
                    <a:pt x="1235687" y="334043"/>
                  </a:lnTo>
                  <a:lnTo>
                    <a:pt x="1235823" y="670627"/>
                  </a:lnTo>
                  <a:lnTo>
                    <a:pt x="1236218" y="466355"/>
                  </a:lnTo>
                  <a:lnTo>
                    <a:pt x="1236230" y="398629"/>
                  </a:lnTo>
                  <a:lnTo>
                    <a:pt x="1236279" y="482367"/>
                  </a:lnTo>
                  <a:lnTo>
                    <a:pt x="1236758" y="233151"/>
                  </a:lnTo>
                  <a:lnTo>
                    <a:pt x="1236942" y="467656"/>
                  </a:lnTo>
                  <a:lnTo>
                    <a:pt x="1236955" y="389292"/>
                  </a:lnTo>
                  <a:lnTo>
                    <a:pt x="1237261" y="550462"/>
                  </a:lnTo>
                  <a:lnTo>
                    <a:pt x="1237310" y="334557"/>
                  </a:lnTo>
                  <a:lnTo>
                    <a:pt x="1237664" y="385791"/>
                  </a:lnTo>
                  <a:lnTo>
                    <a:pt x="1237676" y="517547"/>
                  </a:lnTo>
                  <a:lnTo>
                    <a:pt x="1237859" y="543765"/>
                  </a:lnTo>
                  <a:lnTo>
                    <a:pt x="1238225" y="229335"/>
                  </a:lnTo>
                  <a:lnTo>
                    <a:pt x="1238383" y="441414"/>
                  </a:lnTo>
                  <a:lnTo>
                    <a:pt x="1238395" y="401913"/>
                  </a:lnTo>
                  <a:lnTo>
                    <a:pt x="1238565" y="550139"/>
                  </a:lnTo>
                  <a:lnTo>
                    <a:pt x="1238747" y="341928"/>
                  </a:lnTo>
                  <a:lnTo>
                    <a:pt x="1239099" y="362903"/>
                  </a:lnTo>
                  <a:lnTo>
                    <a:pt x="1239111" y="412172"/>
                  </a:lnTo>
                  <a:lnTo>
                    <a:pt x="1239679" y="242896"/>
                  </a:lnTo>
                  <a:lnTo>
                    <a:pt x="1239787" y="579009"/>
                  </a:lnTo>
                  <a:lnTo>
                    <a:pt x="1239823" y="416092"/>
                  </a:lnTo>
                  <a:lnTo>
                    <a:pt x="1239835" y="471988"/>
                  </a:lnTo>
                  <a:lnTo>
                    <a:pt x="1240497" y="568814"/>
                  </a:lnTo>
                  <a:lnTo>
                    <a:pt x="1240509" y="321701"/>
                  </a:lnTo>
                  <a:lnTo>
                    <a:pt x="1240545" y="469726"/>
                  </a:lnTo>
                  <a:lnTo>
                    <a:pt x="1240557" y="409994"/>
                  </a:lnTo>
                  <a:lnTo>
                    <a:pt x="1241120" y="263356"/>
                  </a:lnTo>
                  <a:lnTo>
                    <a:pt x="1241264" y="559403"/>
                  </a:lnTo>
                  <a:lnTo>
                    <a:pt x="1241276" y="370158"/>
                  </a:lnTo>
                  <a:lnTo>
                    <a:pt x="1241884" y="339983"/>
                  </a:lnTo>
                  <a:lnTo>
                    <a:pt x="1241944" y="586100"/>
                  </a:lnTo>
                  <a:lnTo>
                    <a:pt x="1241979" y="425385"/>
                  </a:lnTo>
                  <a:lnTo>
                    <a:pt x="1241991" y="509163"/>
                  </a:lnTo>
                  <a:lnTo>
                    <a:pt x="1242348" y="543863"/>
                  </a:lnTo>
                  <a:lnTo>
                    <a:pt x="1242550" y="267015"/>
                  </a:lnTo>
                  <a:lnTo>
                    <a:pt x="1242704" y="418958"/>
                  </a:lnTo>
                  <a:lnTo>
                    <a:pt x="1242716" y="417706"/>
                  </a:lnTo>
                  <a:lnTo>
                    <a:pt x="1243107" y="348180"/>
                  </a:lnTo>
                  <a:lnTo>
                    <a:pt x="1243225" y="586483"/>
                  </a:lnTo>
                  <a:lnTo>
                    <a:pt x="1243426" y="393177"/>
                  </a:lnTo>
                  <a:lnTo>
                    <a:pt x="1243437" y="462868"/>
                  </a:lnTo>
                  <a:lnTo>
                    <a:pt x="1243968" y="302581"/>
                  </a:lnTo>
                  <a:lnTo>
                    <a:pt x="1244121" y="574313"/>
                  </a:lnTo>
                  <a:lnTo>
                    <a:pt x="1244144" y="369428"/>
                  </a:lnTo>
                  <a:lnTo>
                    <a:pt x="1244156" y="526311"/>
                  </a:lnTo>
                  <a:lnTo>
                    <a:pt x="1244285" y="378685"/>
                  </a:lnTo>
                  <a:lnTo>
                    <a:pt x="1244485" y="599341"/>
                  </a:lnTo>
                  <a:lnTo>
                    <a:pt x="1244871" y="407250"/>
                  </a:lnTo>
                  <a:lnTo>
                    <a:pt x="1244883" y="384015"/>
                  </a:lnTo>
                  <a:lnTo>
                    <a:pt x="1244953" y="584115"/>
                  </a:lnTo>
                  <a:lnTo>
                    <a:pt x="1245374" y="294854"/>
                  </a:lnTo>
                  <a:lnTo>
                    <a:pt x="1245584" y="430309"/>
                  </a:lnTo>
                  <a:lnTo>
                    <a:pt x="1245595" y="461689"/>
                  </a:lnTo>
                  <a:lnTo>
                    <a:pt x="1245712" y="366267"/>
                  </a:lnTo>
                  <a:lnTo>
                    <a:pt x="1245793" y="646170"/>
                  </a:lnTo>
                  <a:lnTo>
                    <a:pt x="1246305" y="427122"/>
                  </a:lnTo>
                  <a:lnTo>
                    <a:pt x="1246316" y="436143"/>
                  </a:lnTo>
                  <a:lnTo>
                    <a:pt x="1246421" y="539459"/>
                  </a:lnTo>
                  <a:lnTo>
                    <a:pt x="1246768" y="323722"/>
                  </a:lnTo>
                  <a:lnTo>
                    <a:pt x="1247023" y="417077"/>
                  </a:lnTo>
                  <a:lnTo>
                    <a:pt x="1247034" y="524919"/>
                  </a:lnTo>
                  <a:lnTo>
                    <a:pt x="1247450" y="351928"/>
                  </a:lnTo>
                  <a:lnTo>
                    <a:pt x="1247565" y="580517"/>
                  </a:lnTo>
                  <a:lnTo>
                    <a:pt x="1247749" y="415886"/>
                  </a:lnTo>
                  <a:lnTo>
                    <a:pt x="1247761" y="535881"/>
                  </a:lnTo>
                  <a:lnTo>
                    <a:pt x="1248152" y="318297"/>
                  </a:lnTo>
                  <a:lnTo>
                    <a:pt x="1248415" y="582291"/>
                  </a:lnTo>
                  <a:lnTo>
                    <a:pt x="1248473" y="445456"/>
                  </a:lnTo>
                  <a:lnTo>
                    <a:pt x="1248484" y="436497"/>
                  </a:lnTo>
                  <a:lnTo>
                    <a:pt x="1248748" y="372512"/>
                  </a:lnTo>
                  <a:lnTo>
                    <a:pt x="1249068" y="576451"/>
                  </a:lnTo>
                  <a:lnTo>
                    <a:pt x="1249193" y="462910"/>
                  </a:lnTo>
                  <a:lnTo>
                    <a:pt x="1249205" y="428836"/>
                  </a:lnTo>
                  <a:lnTo>
                    <a:pt x="1249524" y="366103"/>
                  </a:lnTo>
                  <a:lnTo>
                    <a:pt x="1249672" y="564970"/>
                  </a:lnTo>
                  <a:lnTo>
                    <a:pt x="1249910" y="395641"/>
                  </a:lnTo>
                  <a:lnTo>
                    <a:pt x="1249922" y="426627"/>
                  </a:lnTo>
                  <a:lnTo>
                    <a:pt x="1250297" y="371971"/>
                  </a:lnTo>
                  <a:lnTo>
                    <a:pt x="1250512" y="582839"/>
                  </a:lnTo>
                  <a:lnTo>
                    <a:pt x="1250625" y="437928"/>
                  </a:lnTo>
                  <a:lnTo>
                    <a:pt x="1250636" y="463204"/>
                  </a:lnTo>
                  <a:lnTo>
                    <a:pt x="1250885" y="348325"/>
                  </a:lnTo>
                  <a:lnTo>
                    <a:pt x="1251212" y="674251"/>
                  </a:lnTo>
                  <a:lnTo>
                    <a:pt x="1251348" y="400151"/>
                  </a:lnTo>
                  <a:lnTo>
                    <a:pt x="1251359" y="400669"/>
                  </a:lnTo>
                  <a:lnTo>
                    <a:pt x="1251550" y="359050"/>
                  </a:lnTo>
                  <a:lnTo>
                    <a:pt x="1251753" y="573521"/>
                  </a:lnTo>
                  <a:lnTo>
                    <a:pt x="1252067" y="398035"/>
                  </a:lnTo>
                  <a:lnTo>
                    <a:pt x="1252078" y="558416"/>
                  </a:lnTo>
                  <a:lnTo>
                    <a:pt x="1252236" y="325924"/>
                  </a:lnTo>
                  <a:lnTo>
                    <a:pt x="1252728" y="610560"/>
                  </a:lnTo>
                  <a:lnTo>
                    <a:pt x="1252795" y="434682"/>
                  </a:lnTo>
                  <a:lnTo>
                    <a:pt x="1252806" y="469150"/>
                  </a:lnTo>
                  <a:lnTo>
                    <a:pt x="1252985" y="382974"/>
                  </a:lnTo>
                  <a:lnTo>
                    <a:pt x="1253096" y="658941"/>
                  </a:lnTo>
                  <a:lnTo>
                    <a:pt x="1253509" y="441776"/>
                  </a:lnTo>
                  <a:lnTo>
                    <a:pt x="1253520" y="395139"/>
                  </a:lnTo>
                  <a:lnTo>
                    <a:pt x="1253575" y="329102"/>
                  </a:lnTo>
                  <a:lnTo>
                    <a:pt x="1253775" y="634656"/>
                  </a:lnTo>
                  <a:lnTo>
                    <a:pt x="1254230" y="471946"/>
                  </a:lnTo>
                  <a:lnTo>
                    <a:pt x="1254241" y="454659"/>
                  </a:lnTo>
                  <a:lnTo>
                    <a:pt x="1254408" y="605606"/>
                  </a:lnTo>
                  <a:lnTo>
                    <a:pt x="1254905" y="265359"/>
                  </a:lnTo>
                  <a:lnTo>
                    <a:pt x="1254949" y="432773"/>
                  </a:lnTo>
                  <a:lnTo>
                    <a:pt x="1254960" y="414315"/>
                  </a:lnTo>
                  <a:lnTo>
                    <a:pt x="1255280" y="584303"/>
                  </a:lnTo>
                  <a:lnTo>
                    <a:pt x="1255335" y="371415"/>
                  </a:lnTo>
                  <a:lnTo>
                    <a:pt x="1255676" y="456545"/>
                  </a:lnTo>
                  <a:lnTo>
                    <a:pt x="1255687" y="425247"/>
                  </a:lnTo>
                  <a:lnTo>
                    <a:pt x="1255720" y="620793"/>
                  </a:lnTo>
                  <a:lnTo>
                    <a:pt x="1256224" y="257421"/>
                  </a:lnTo>
                  <a:lnTo>
                    <a:pt x="1256388" y="395417"/>
                  </a:lnTo>
                  <a:lnTo>
                    <a:pt x="1256399" y="429867"/>
                  </a:lnTo>
                  <a:lnTo>
                    <a:pt x="1256956" y="356423"/>
                  </a:lnTo>
                  <a:lnTo>
                    <a:pt x="1257000" y="607135"/>
                  </a:lnTo>
                  <a:lnTo>
                    <a:pt x="1257109" y="387823"/>
                  </a:lnTo>
                  <a:lnTo>
                    <a:pt x="1257120" y="431905"/>
                  </a:lnTo>
                  <a:lnTo>
                    <a:pt x="1257533" y="252631"/>
                  </a:lnTo>
                  <a:lnTo>
                    <a:pt x="1257576" y="636469"/>
                  </a:lnTo>
                  <a:lnTo>
                    <a:pt x="1257837" y="476365"/>
                  </a:lnTo>
                  <a:lnTo>
                    <a:pt x="1257848" y="440858"/>
                  </a:lnTo>
                  <a:lnTo>
                    <a:pt x="1257989" y="380321"/>
                  </a:lnTo>
                  <a:lnTo>
                    <a:pt x="1258206" y="726918"/>
                  </a:lnTo>
                  <a:lnTo>
                    <a:pt x="1258552" y="382337"/>
                  </a:lnTo>
                  <a:lnTo>
                    <a:pt x="1258562" y="434802"/>
                  </a:lnTo>
                  <a:lnTo>
                    <a:pt x="1258832" y="248331"/>
                  </a:lnTo>
                  <a:lnTo>
                    <a:pt x="1259015" y="636298"/>
                  </a:lnTo>
                  <a:lnTo>
                    <a:pt x="1259274" y="461729"/>
                  </a:lnTo>
                  <a:lnTo>
                    <a:pt x="1259285" y="454211"/>
                  </a:lnTo>
                  <a:lnTo>
                    <a:pt x="1259532" y="594291"/>
                  </a:lnTo>
                  <a:lnTo>
                    <a:pt x="1259543" y="378180"/>
                  </a:lnTo>
                  <a:lnTo>
                    <a:pt x="1259993" y="464394"/>
                  </a:lnTo>
                  <a:lnTo>
                    <a:pt x="1260004" y="476979"/>
                  </a:lnTo>
                  <a:lnTo>
                    <a:pt x="1260121" y="231832"/>
                  </a:lnTo>
                  <a:lnTo>
                    <a:pt x="1260282" y="721650"/>
                  </a:lnTo>
                  <a:lnTo>
                    <a:pt x="1260709" y="388186"/>
                  </a:lnTo>
                  <a:lnTo>
                    <a:pt x="1260720" y="377369"/>
                  </a:lnTo>
                  <a:lnTo>
                    <a:pt x="1261380" y="620050"/>
                  </a:lnTo>
                  <a:lnTo>
                    <a:pt x="1261401" y="234171"/>
                  </a:lnTo>
                  <a:lnTo>
                    <a:pt x="1261433" y="560047"/>
                  </a:lnTo>
                  <a:lnTo>
                    <a:pt x="1261444" y="435857"/>
                  </a:lnTo>
                  <a:lnTo>
                    <a:pt x="1261677" y="640236"/>
                  </a:lnTo>
                  <a:lnTo>
                    <a:pt x="1261868" y="369965"/>
                  </a:lnTo>
                  <a:lnTo>
                    <a:pt x="1262154" y="422621"/>
                  </a:lnTo>
                  <a:lnTo>
                    <a:pt x="1262164" y="390396"/>
                  </a:lnTo>
                  <a:lnTo>
                    <a:pt x="1262545" y="621239"/>
                  </a:lnTo>
                  <a:lnTo>
                    <a:pt x="1262671" y="229078"/>
                  </a:lnTo>
                  <a:lnTo>
                    <a:pt x="1262872" y="447264"/>
                  </a:lnTo>
                  <a:lnTo>
                    <a:pt x="1262882" y="432505"/>
                  </a:lnTo>
                  <a:lnTo>
                    <a:pt x="1262903" y="351279"/>
                  </a:lnTo>
                  <a:lnTo>
                    <a:pt x="1263576" y="687060"/>
                  </a:lnTo>
                  <a:lnTo>
                    <a:pt x="1263597" y="444905"/>
                  </a:lnTo>
                  <a:lnTo>
                    <a:pt x="1263607" y="522603"/>
                  </a:lnTo>
                  <a:lnTo>
                    <a:pt x="1263932" y="223782"/>
                  </a:lnTo>
                  <a:lnTo>
                    <a:pt x="1263953" y="596174"/>
                  </a:lnTo>
                  <a:lnTo>
                    <a:pt x="1264319" y="500387"/>
                  </a:lnTo>
                  <a:lnTo>
                    <a:pt x="1264329" y="561688"/>
                  </a:lnTo>
                  <a:lnTo>
                    <a:pt x="1264924" y="373439"/>
                  </a:lnTo>
                  <a:lnTo>
                    <a:pt x="1265038" y="445650"/>
                  </a:lnTo>
                  <a:lnTo>
                    <a:pt x="1265048" y="425289"/>
                  </a:lnTo>
                  <a:lnTo>
                    <a:pt x="1265069" y="638478"/>
                  </a:lnTo>
                  <a:lnTo>
                    <a:pt x="1265184" y="224824"/>
                  </a:lnTo>
                  <a:lnTo>
                    <a:pt x="1265754" y="416794"/>
                  </a:lnTo>
                  <a:lnTo>
                    <a:pt x="1265765" y="522619"/>
                  </a:lnTo>
                  <a:lnTo>
                    <a:pt x="1265920" y="585118"/>
                  </a:lnTo>
                  <a:lnTo>
                    <a:pt x="1266426" y="225064"/>
                  </a:lnTo>
                  <a:lnTo>
                    <a:pt x="1266478" y="519645"/>
                  </a:lnTo>
                  <a:lnTo>
                    <a:pt x="1266488" y="426866"/>
                  </a:lnTo>
                  <a:lnTo>
                    <a:pt x="1266838" y="565445"/>
                  </a:lnTo>
                  <a:lnTo>
                    <a:pt x="1266962" y="366249"/>
                  </a:lnTo>
                  <a:lnTo>
                    <a:pt x="1267198" y="399770"/>
                  </a:lnTo>
                  <a:lnTo>
                    <a:pt x="1267208" y="456612"/>
                  </a:lnTo>
                  <a:lnTo>
                    <a:pt x="1267660" y="231765"/>
                  </a:lnTo>
                  <a:lnTo>
                    <a:pt x="1267823" y="694253"/>
                  </a:lnTo>
                  <a:lnTo>
                    <a:pt x="1267915" y="517348"/>
                  </a:lnTo>
                  <a:lnTo>
                    <a:pt x="1267926" y="396104"/>
                  </a:lnTo>
                  <a:lnTo>
                    <a:pt x="1268059" y="359353"/>
                  </a:lnTo>
                  <a:lnTo>
                    <a:pt x="1268487" y="616450"/>
                  </a:lnTo>
                  <a:lnTo>
                    <a:pt x="1268640" y="584283"/>
                  </a:lnTo>
                  <a:lnTo>
                    <a:pt x="1268650" y="542239"/>
                  </a:lnTo>
                  <a:lnTo>
                    <a:pt x="1268884" y="230297"/>
                  </a:lnTo>
                  <a:lnTo>
                    <a:pt x="1268996" y="585408"/>
                  </a:lnTo>
                  <a:lnTo>
                    <a:pt x="1269361" y="383835"/>
                  </a:lnTo>
                  <a:lnTo>
                    <a:pt x="1269372" y="404570"/>
                  </a:lnTo>
                  <a:lnTo>
                    <a:pt x="1269595" y="353133"/>
                  </a:lnTo>
                  <a:lnTo>
                    <a:pt x="1269959" y="566853"/>
                  </a:lnTo>
                  <a:lnTo>
                    <a:pt x="1270080" y="423017"/>
                  </a:lnTo>
                  <a:lnTo>
                    <a:pt x="1270090" y="425628"/>
                  </a:lnTo>
                  <a:lnTo>
                    <a:pt x="1270100" y="225321"/>
                  </a:lnTo>
                  <a:lnTo>
                    <a:pt x="1270654" y="588541"/>
                  </a:lnTo>
                  <a:lnTo>
                    <a:pt x="1270795" y="422329"/>
                  </a:lnTo>
                  <a:lnTo>
                    <a:pt x="1270805" y="518858"/>
                  </a:lnTo>
                  <a:lnTo>
                    <a:pt x="1271097" y="561589"/>
                  </a:lnTo>
                  <a:lnTo>
                    <a:pt x="1271307" y="232228"/>
                  </a:lnTo>
                  <a:lnTo>
                    <a:pt x="1271518" y="464359"/>
                  </a:lnTo>
                  <a:lnTo>
                    <a:pt x="1271528" y="409878"/>
                  </a:lnTo>
                  <a:lnTo>
                    <a:pt x="1271688" y="368807"/>
                  </a:lnTo>
                  <a:lnTo>
                    <a:pt x="1272028" y="607060"/>
                  </a:lnTo>
                  <a:lnTo>
                    <a:pt x="1272237" y="408251"/>
                  </a:lnTo>
                  <a:lnTo>
                    <a:pt x="1272247" y="447049"/>
                  </a:lnTo>
                  <a:lnTo>
                    <a:pt x="1272506" y="229422"/>
                  </a:lnTo>
                  <a:lnTo>
                    <a:pt x="1272775" y="594109"/>
                  </a:lnTo>
                  <a:lnTo>
                    <a:pt x="1272963" y="441614"/>
                  </a:lnTo>
                  <a:lnTo>
                    <a:pt x="1272974" y="451180"/>
                  </a:lnTo>
                  <a:lnTo>
                    <a:pt x="1273182" y="384201"/>
                  </a:lnTo>
                  <a:lnTo>
                    <a:pt x="1273192" y="574650"/>
                  </a:lnTo>
                  <a:lnTo>
                    <a:pt x="1273677" y="412300"/>
                  </a:lnTo>
                  <a:lnTo>
                    <a:pt x="1273687" y="507350"/>
                  </a:lnTo>
                  <a:lnTo>
                    <a:pt x="1273697" y="230145"/>
                  </a:lnTo>
                  <a:lnTo>
                    <a:pt x="1274318" y="649265"/>
                  </a:lnTo>
                  <a:lnTo>
                    <a:pt x="1274397" y="454818"/>
                  </a:lnTo>
                  <a:lnTo>
                    <a:pt x="1274407" y="492729"/>
                  </a:lnTo>
                  <a:lnTo>
                    <a:pt x="1274879" y="232117"/>
                  </a:lnTo>
                  <a:lnTo>
                    <a:pt x="1275007" y="590126"/>
                  </a:lnTo>
                  <a:lnTo>
                    <a:pt x="1275124" y="417511"/>
                  </a:lnTo>
                  <a:lnTo>
                    <a:pt x="1275134" y="441922"/>
                  </a:lnTo>
                  <a:lnTo>
                    <a:pt x="1275144" y="383459"/>
                  </a:lnTo>
                  <a:lnTo>
                    <a:pt x="1275526" y="626193"/>
                  </a:lnTo>
                  <a:lnTo>
                    <a:pt x="1275838" y="409276"/>
                  </a:lnTo>
                  <a:lnTo>
                    <a:pt x="1275848" y="400897"/>
                  </a:lnTo>
                  <a:lnTo>
                    <a:pt x="1276053" y="232884"/>
                  </a:lnTo>
                  <a:lnTo>
                    <a:pt x="1276199" y="658411"/>
                  </a:lnTo>
                  <a:lnTo>
                    <a:pt x="1276559" y="542158"/>
                  </a:lnTo>
                  <a:lnTo>
                    <a:pt x="1276569" y="551690"/>
                  </a:lnTo>
                  <a:lnTo>
                    <a:pt x="1276938" y="663045"/>
                  </a:lnTo>
                  <a:lnTo>
                    <a:pt x="1277219" y="241751"/>
                  </a:lnTo>
                  <a:lnTo>
                    <a:pt x="1277277" y="463861"/>
                  </a:lnTo>
                  <a:lnTo>
                    <a:pt x="1277287" y="431769"/>
                  </a:lnTo>
                  <a:lnTo>
                    <a:pt x="1277596" y="635170"/>
                  </a:lnTo>
                  <a:lnTo>
                    <a:pt x="1277683" y="387577"/>
                  </a:lnTo>
                  <a:lnTo>
                    <a:pt x="1278002" y="471662"/>
                  </a:lnTo>
                  <a:lnTo>
                    <a:pt x="1278012" y="461557"/>
                  </a:lnTo>
                  <a:lnTo>
                    <a:pt x="1278377" y="241548"/>
                  </a:lnTo>
                  <a:lnTo>
                    <a:pt x="1278647" y="710610"/>
                  </a:lnTo>
                  <a:lnTo>
                    <a:pt x="1278723" y="460413"/>
                  </a:lnTo>
                  <a:lnTo>
                    <a:pt x="1278733" y="435257"/>
                  </a:lnTo>
                  <a:lnTo>
                    <a:pt x="1279011" y="393626"/>
                  </a:lnTo>
                  <a:lnTo>
                    <a:pt x="1279394" y="591633"/>
                  </a:lnTo>
                  <a:lnTo>
                    <a:pt x="1279442" y="524809"/>
                  </a:lnTo>
                  <a:lnTo>
                    <a:pt x="1279451" y="495541"/>
                  </a:lnTo>
                  <a:lnTo>
                    <a:pt x="1279509" y="652516"/>
                  </a:lnTo>
                  <a:lnTo>
                    <a:pt x="1279528" y="252869"/>
                  </a:lnTo>
                  <a:lnTo>
                    <a:pt x="1280167" y="517947"/>
                  </a:lnTo>
                  <a:lnTo>
                    <a:pt x="1280176" y="526267"/>
                  </a:lnTo>
                  <a:lnTo>
                    <a:pt x="1280528" y="593635"/>
                  </a:lnTo>
                  <a:lnTo>
                    <a:pt x="1280671" y="266413"/>
                  </a:lnTo>
                  <a:lnTo>
                    <a:pt x="1280879" y="553499"/>
                  </a:lnTo>
                  <a:lnTo>
                    <a:pt x="1280889" y="435551"/>
                  </a:lnTo>
                  <a:lnTo>
                    <a:pt x="1281466" y="388848"/>
                  </a:lnTo>
                  <a:lnTo>
                    <a:pt x="1281504" y="693127"/>
                  </a:lnTo>
                  <a:lnTo>
                    <a:pt x="1281608" y="444303"/>
                  </a:lnTo>
                  <a:lnTo>
                    <a:pt x="1281617" y="438107"/>
                  </a:lnTo>
                  <a:lnTo>
                    <a:pt x="1281777" y="640220"/>
                  </a:lnTo>
                  <a:lnTo>
                    <a:pt x="1281806" y="258785"/>
                  </a:lnTo>
                  <a:lnTo>
                    <a:pt x="1282323" y="472955"/>
                  </a:lnTo>
                  <a:lnTo>
                    <a:pt x="1282333" y="414403"/>
                  </a:lnTo>
                  <a:lnTo>
                    <a:pt x="1282933" y="256544"/>
                  </a:lnTo>
                  <a:lnTo>
                    <a:pt x="1283018" y="641638"/>
                  </a:lnTo>
                  <a:lnTo>
                    <a:pt x="1283046" y="500537"/>
                  </a:lnTo>
                  <a:lnTo>
                    <a:pt x="1283055" y="426903"/>
                  </a:lnTo>
                  <a:lnTo>
                    <a:pt x="1283130" y="608828"/>
                  </a:lnTo>
                  <a:lnTo>
                    <a:pt x="1283251" y="375113"/>
                  </a:lnTo>
                  <a:lnTo>
                    <a:pt x="1283765" y="442426"/>
                  </a:lnTo>
                  <a:lnTo>
                    <a:pt x="1283774" y="490125"/>
                  </a:lnTo>
                  <a:lnTo>
                    <a:pt x="1283951" y="766958"/>
                  </a:lnTo>
                  <a:lnTo>
                    <a:pt x="1284054" y="243820"/>
                  </a:lnTo>
                  <a:lnTo>
                    <a:pt x="1284481" y="410405"/>
                  </a:lnTo>
                  <a:lnTo>
                    <a:pt x="1284490" y="485799"/>
                  </a:lnTo>
                  <a:lnTo>
                    <a:pt x="1284741" y="598517"/>
                  </a:lnTo>
                  <a:lnTo>
                    <a:pt x="1285166" y="248643"/>
                  </a:lnTo>
                  <a:lnTo>
                    <a:pt x="1285204" y="415857"/>
                  </a:lnTo>
                  <a:lnTo>
                    <a:pt x="1285213" y="499952"/>
                  </a:lnTo>
                  <a:lnTo>
                    <a:pt x="1285333" y="370331"/>
                  </a:lnTo>
                  <a:lnTo>
                    <a:pt x="1285453" y="607673"/>
                  </a:lnTo>
                  <a:lnTo>
                    <a:pt x="1285923" y="404480"/>
                  </a:lnTo>
                  <a:lnTo>
                    <a:pt x="1285932" y="425244"/>
                  </a:lnTo>
                  <a:lnTo>
                    <a:pt x="1286272" y="238563"/>
                  </a:lnTo>
                  <a:lnTo>
                    <a:pt x="1286493" y="626318"/>
                  </a:lnTo>
                  <a:lnTo>
                    <a:pt x="1286648" y="486699"/>
                  </a:lnTo>
                  <a:lnTo>
                    <a:pt x="1286658" y="440225"/>
                  </a:lnTo>
                  <a:lnTo>
                    <a:pt x="1286722" y="684955"/>
                  </a:lnTo>
                  <a:lnTo>
                    <a:pt x="1287371" y="241975"/>
                  </a:lnTo>
                  <a:lnTo>
                    <a:pt x="1287380" y="403621"/>
                  </a:lnTo>
                  <a:lnTo>
                    <a:pt x="1287744" y="386189"/>
                  </a:lnTo>
                  <a:lnTo>
                    <a:pt x="1287836" y="698133"/>
                  </a:lnTo>
                  <a:lnTo>
                    <a:pt x="1288090" y="447379"/>
                  </a:lnTo>
                  <a:lnTo>
                    <a:pt x="1288099" y="570122"/>
                  </a:lnTo>
                  <a:lnTo>
                    <a:pt x="1288462" y="240238"/>
                  </a:lnTo>
                  <a:lnTo>
                    <a:pt x="1288607" y="660287"/>
                  </a:lnTo>
                  <a:lnTo>
                    <a:pt x="1288807" y="494547"/>
                  </a:lnTo>
                  <a:lnTo>
                    <a:pt x="1288816" y="455911"/>
                  </a:lnTo>
                  <a:lnTo>
                    <a:pt x="1288834" y="392262"/>
                  </a:lnTo>
                  <a:lnTo>
                    <a:pt x="1289286" y="616821"/>
                  </a:lnTo>
                  <a:lnTo>
                    <a:pt x="1289529" y="441289"/>
                  </a:lnTo>
                  <a:lnTo>
                    <a:pt x="1289538" y="462196"/>
                  </a:lnTo>
                  <a:lnTo>
                    <a:pt x="1289547" y="240388"/>
                  </a:lnTo>
                  <a:lnTo>
                    <a:pt x="1289556" y="625383"/>
                  </a:lnTo>
                  <a:lnTo>
                    <a:pt x="1290249" y="491141"/>
                  </a:lnTo>
                  <a:lnTo>
                    <a:pt x="1290257" y="452834"/>
                  </a:lnTo>
                  <a:lnTo>
                    <a:pt x="1290410" y="576573"/>
                  </a:lnTo>
                  <a:lnTo>
                    <a:pt x="1290625" y="248308"/>
                  </a:lnTo>
                  <a:lnTo>
                    <a:pt x="1290965" y="490971"/>
                  </a:lnTo>
                  <a:lnTo>
                    <a:pt x="1290974" y="430687"/>
                  </a:lnTo>
                  <a:lnTo>
                    <a:pt x="1291170" y="685010"/>
                  </a:lnTo>
                  <a:lnTo>
                    <a:pt x="1291652" y="394629"/>
                  </a:lnTo>
                  <a:lnTo>
                    <a:pt x="1291687" y="431084"/>
                  </a:lnTo>
                  <a:lnTo>
                    <a:pt x="1291696" y="248493"/>
                  </a:lnTo>
                  <a:lnTo>
                    <a:pt x="1292371" y="689445"/>
                  </a:lnTo>
                  <a:lnTo>
                    <a:pt x="1292406" y="470667"/>
                  </a:lnTo>
                  <a:lnTo>
                    <a:pt x="1292415" y="494244"/>
                  </a:lnTo>
                  <a:lnTo>
                    <a:pt x="1292760" y="256961"/>
                  </a:lnTo>
                  <a:lnTo>
                    <a:pt x="1293043" y="649799"/>
                  </a:lnTo>
                  <a:lnTo>
                    <a:pt x="1293131" y="442778"/>
                  </a:lnTo>
                  <a:lnTo>
                    <a:pt x="1293140" y="508230"/>
                  </a:lnTo>
                  <a:lnTo>
                    <a:pt x="1293616" y="659993"/>
                  </a:lnTo>
                  <a:lnTo>
                    <a:pt x="1293818" y="263491"/>
                  </a:lnTo>
                  <a:lnTo>
                    <a:pt x="1293853" y="464637"/>
                  </a:lnTo>
                  <a:lnTo>
                    <a:pt x="1293862" y="443796"/>
                  </a:lnTo>
                  <a:lnTo>
                    <a:pt x="1294169" y="613706"/>
                  </a:lnTo>
                  <a:lnTo>
                    <a:pt x="1294485" y="408414"/>
                  </a:lnTo>
                  <a:lnTo>
                    <a:pt x="1294572" y="524756"/>
                  </a:lnTo>
                  <a:lnTo>
                    <a:pt x="1294581" y="438884"/>
                  </a:lnTo>
                  <a:lnTo>
                    <a:pt x="1294870" y="264579"/>
                  </a:lnTo>
                  <a:lnTo>
                    <a:pt x="1295201" y="626956"/>
                  </a:lnTo>
                  <a:lnTo>
                    <a:pt x="1295288" y="559927"/>
                  </a:lnTo>
                  <a:lnTo>
                    <a:pt x="1295297" y="458280"/>
                  </a:lnTo>
                  <a:lnTo>
                    <a:pt x="1295775" y="624219"/>
                  </a:lnTo>
                  <a:lnTo>
                    <a:pt x="1295914" y="264109"/>
                  </a:lnTo>
                  <a:lnTo>
                    <a:pt x="1296010" y="425599"/>
                  </a:lnTo>
                  <a:lnTo>
                    <a:pt x="1296018" y="450786"/>
                  </a:lnTo>
                  <a:lnTo>
                    <a:pt x="1296044" y="406616"/>
                  </a:lnTo>
                  <a:lnTo>
                    <a:pt x="1296339" y="665871"/>
                  </a:lnTo>
                  <a:lnTo>
                    <a:pt x="1296728" y="503755"/>
                  </a:lnTo>
                  <a:lnTo>
                    <a:pt x="1296737" y="462943"/>
                  </a:lnTo>
                  <a:lnTo>
                    <a:pt x="1296953" y="274715"/>
                  </a:lnTo>
                  <a:lnTo>
                    <a:pt x="1297263" y="647426"/>
                  </a:lnTo>
                  <a:lnTo>
                    <a:pt x="1297453" y="433605"/>
                  </a:lnTo>
                  <a:lnTo>
                    <a:pt x="1297461" y="453743"/>
                  </a:lnTo>
                  <a:lnTo>
                    <a:pt x="1297719" y="683913"/>
                  </a:lnTo>
                  <a:lnTo>
                    <a:pt x="1297985" y="279410"/>
                  </a:lnTo>
                  <a:lnTo>
                    <a:pt x="1298174" y="570588"/>
                  </a:lnTo>
                  <a:lnTo>
                    <a:pt x="1298182" y="485216"/>
                  </a:lnTo>
                  <a:lnTo>
                    <a:pt x="1298293" y="636143"/>
                  </a:lnTo>
                  <a:lnTo>
                    <a:pt x="1298507" y="403928"/>
                  </a:lnTo>
                  <a:lnTo>
                    <a:pt x="1298892" y="412215"/>
                  </a:lnTo>
                  <a:lnTo>
                    <a:pt x="1298900" y="593972"/>
                  </a:lnTo>
                  <a:lnTo>
                    <a:pt x="1299011" y="284477"/>
                  </a:lnTo>
                  <a:lnTo>
                    <a:pt x="1299216" y="620808"/>
                  </a:lnTo>
                  <a:lnTo>
                    <a:pt x="1299615" y="452615"/>
                  </a:lnTo>
                  <a:lnTo>
                    <a:pt x="1299624" y="505033"/>
                  </a:lnTo>
                  <a:lnTo>
                    <a:pt x="1300031" y="300816"/>
                  </a:lnTo>
                  <a:lnTo>
                    <a:pt x="1300277" y="676420"/>
                  </a:lnTo>
                  <a:lnTo>
                    <a:pt x="1300336" y="570240"/>
                  </a:lnTo>
                  <a:lnTo>
                    <a:pt x="1300344" y="551854"/>
                  </a:lnTo>
                  <a:lnTo>
                    <a:pt x="1300952" y="681020"/>
                  </a:lnTo>
                  <a:lnTo>
                    <a:pt x="1301045" y="299643"/>
                  </a:lnTo>
                  <a:lnTo>
                    <a:pt x="1301053" y="478770"/>
                  </a:lnTo>
                  <a:lnTo>
                    <a:pt x="1301062" y="552561"/>
                  </a:lnTo>
                  <a:lnTo>
                    <a:pt x="1301432" y="661971"/>
                  </a:lnTo>
                  <a:lnTo>
                    <a:pt x="1301759" y="401941"/>
                  </a:lnTo>
                  <a:lnTo>
                    <a:pt x="1301776" y="502510"/>
                  </a:lnTo>
                  <a:lnTo>
                    <a:pt x="1301785" y="493412"/>
                  </a:lnTo>
                  <a:lnTo>
                    <a:pt x="1302053" y="300582"/>
                  </a:lnTo>
                  <a:lnTo>
                    <a:pt x="1302321" y="647113"/>
                  </a:lnTo>
                  <a:lnTo>
                    <a:pt x="1302496" y="553523"/>
                  </a:lnTo>
                  <a:lnTo>
                    <a:pt x="1302504" y="485436"/>
                  </a:lnTo>
                  <a:lnTo>
                    <a:pt x="1302963" y="699900"/>
                  </a:lnTo>
                  <a:lnTo>
                    <a:pt x="1303055" y="308066"/>
                  </a:lnTo>
                  <a:lnTo>
                    <a:pt x="1303213" y="580529"/>
                  </a:lnTo>
                  <a:lnTo>
                    <a:pt x="1303221" y="545799"/>
                  </a:lnTo>
                  <a:lnTo>
                    <a:pt x="1303446" y="399167"/>
                  </a:lnTo>
                  <a:lnTo>
                    <a:pt x="1303728" y="738363"/>
                  </a:lnTo>
                  <a:lnTo>
                    <a:pt x="1303935" y="621560"/>
                  </a:lnTo>
                  <a:lnTo>
                    <a:pt x="1303943" y="552984"/>
                  </a:lnTo>
                  <a:lnTo>
                    <a:pt x="1304051" y="315864"/>
                  </a:lnTo>
                  <a:lnTo>
                    <a:pt x="1304382" y="725739"/>
                  </a:lnTo>
                  <a:lnTo>
                    <a:pt x="1304654" y="448488"/>
                  </a:lnTo>
                  <a:lnTo>
                    <a:pt x="1304662" y="456537"/>
                  </a:lnTo>
                  <a:lnTo>
                    <a:pt x="1304827" y="818746"/>
                  </a:lnTo>
                  <a:lnTo>
                    <a:pt x="1305041" y="335410"/>
                  </a:lnTo>
                  <a:lnTo>
                    <a:pt x="1305378" y="488118"/>
                  </a:lnTo>
                  <a:lnTo>
                    <a:pt x="1305386" y="501922"/>
                  </a:lnTo>
                  <a:lnTo>
                    <a:pt x="1305903" y="704499"/>
                  </a:lnTo>
                  <a:lnTo>
                    <a:pt x="1306026" y="342026"/>
                  </a:lnTo>
                  <a:lnTo>
                    <a:pt x="1306091" y="457953"/>
                  </a:lnTo>
                  <a:lnTo>
                    <a:pt x="1306099" y="566191"/>
                  </a:lnTo>
                  <a:lnTo>
                    <a:pt x="1306238" y="431290"/>
                  </a:lnTo>
                  <a:lnTo>
                    <a:pt x="1306296" y="734819"/>
                  </a:lnTo>
                  <a:lnTo>
                    <a:pt x="1306818" y="611926"/>
                  </a:lnTo>
                  <a:lnTo>
                    <a:pt x="1306826" y="441891"/>
                  </a:lnTo>
                  <a:lnTo>
                    <a:pt x="1307005" y="342832"/>
                  </a:lnTo>
                  <a:lnTo>
                    <a:pt x="1307460" y="768724"/>
                  </a:lnTo>
                  <a:lnTo>
                    <a:pt x="1307533" y="466923"/>
                  </a:lnTo>
                  <a:lnTo>
                    <a:pt x="1307541" y="536611"/>
                  </a:lnTo>
                  <a:lnTo>
                    <a:pt x="1307978" y="353921"/>
                  </a:lnTo>
                  <a:lnTo>
                    <a:pt x="1308237" y="699173"/>
                  </a:lnTo>
                  <a:lnTo>
                    <a:pt x="1308253" y="463391"/>
                  </a:lnTo>
                  <a:lnTo>
                    <a:pt x="1308261" y="604093"/>
                  </a:lnTo>
                  <a:lnTo>
                    <a:pt x="1308463" y="689774"/>
                  </a:lnTo>
                  <a:lnTo>
                    <a:pt x="1308946" y="374219"/>
                  </a:lnTo>
                  <a:lnTo>
                    <a:pt x="1308978" y="625296"/>
                  </a:lnTo>
                  <a:lnTo>
                    <a:pt x="1308986" y="556695"/>
                  </a:lnTo>
                  <a:lnTo>
                    <a:pt x="1309260" y="429932"/>
                  </a:lnTo>
                  <a:lnTo>
                    <a:pt x="1309388" y="682803"/>
                  </a:lnTo>
                  <a:lnTo>
                    <a:pt x="1309700" y="522477"/>
                  </a:lnTo>
                  <a:lnTo>
                    <a:pt x="1309709" y="433634"/>
                  </a:lnTo>
                  <a:lnTo>
                    <a:pt x="1309757" y="637813"/>
                  </a:lnTo>
                  <a:lnTo>
                    <a:pt x="1309908" y="365070"/>
                  </a:lnTo>
                  <a:lnTo>
                    <a:pt x="1310420" y="492295"/>
                  </a:lnTo>
                  <a:lnTo>
                    <a:pt x="1310428" y="452921"/>
                  </a:lnTo>
                  <a:lnTo>
                    <a:pt x="1310563" y="765506"/>
                  </a:lnTo>
                  <a:lnTo>
                    <a:pt x="1310866" y="368272"/>
                  </a:lnTo>
                  <a:lnTo>
                    <a:pt x="1311136" y="525055"/>
                  </a:lnTo>
                  <a:lnTo>
                    <a:pt x="1311144" y="469422"/>
                  </a:lnTo>
                  <a:lnTo>
                    <a:pt x="1311722" y="725806"/>
                  </a:lnTo>
                  <a:lnTo>
                    <a:pt x="1311817" y="333619"/>
                  </a:lnTo>
                  <a:lnTo>
                    <a:pt x="1311857" y="507316"/>
                  </a:lnTo>
                  <a:lnTo>
                    <a:pt x="1311865" y="524394"/>
                  </a:lnTo>
                  <a:lnTo>
                    <a:pt x="1312244" y="659623"/>
                  </a:lnTo>
                  <a:lnTo>
                    <a:pt x="1312370" y="411722"/>
                  </a:lnTo>
                  <a:lnTo>
                    <a:pt x="1312575" y="459621"/>
                  </a:lnTo>
                  <a:lnTo>
                    <a:pt x="1312583" y="487469"/>
                  </a:lnTo>
                  <a:lnTo>
                    <a:pt x="1312764" y="316177"/>
                  </a:lnTo>
                  <a:lnTo>
                    <a:pt x="1312968" y="715164"/>
                  </a:lnTo>
                  <a:lnTo>
                    <a:pt x="1313298" y="563747"/>
                  </a:lnTo>
                  <a:lnTo>
                    <a:pt x="1313306" y="482244"/>
                  </a:lnTo>
                  <a:lnTo>
                    <a:pt x="1313502" y="640912"/>
                  </a:lnTo>
                  <a:lnTo>
                    <a:pt x="1313705" y="298378"/>
                  </a:lnTo>
                  <a:lnTo>
                    <a:pt x="1314018" y="475403"/>
                  </a:lnTo>
                  <a:lnTo>
                    <a:pt x="1314025" y="453881"/>
                  </a:lnTo>
                  <a:lnTo>
                    <a:pt x="1314501" y="653218"/>
                  </a:lnTo>
                  <a:lnTo>
                    <a:pt x="1314641" y="291759"/>
                  </a:lnTo>
                  <a:lnTo>
                    <a:pt x="1314742" y="496428"/>
                  </a:lnTo>
                  <a:lnTo>
                    <a:pt x="1314750" y="459788"/>
                  </a:lnTo>
                  <a:lnTo>
                    <a:pt x="1315224" y="427455"/>
                  </a:lnTo>
                  <a:lnTo>
                    <a:pt x="1315386" y="666951"/>
                  </a:lnTo>
                  <a:lnTo>
                    <a:pt x="1315456" y="476913"/>
                  </a:lnTo>
                  <a:lnTo>
                    <a:pt x="1315464" y="465284"/>
                  </a:lnTo>
                  <a:lnTo>
                    <a:pt x="1315572" y="297923"/>
                  </a:lnTo>
                  <a:lnTo>
                    <a:pt x="1315935" y="639597"/>
                  </a:lnTo>
                  <a:lnTo>
                    <a:pt x="1316182" y="496963"/>
                  </a:lnTo>
                  <a:lnTo>
                    <a:pt x="1316190" y="492583"/>
                  </a:lnTo>
                  <a:lnTo>
                    <a:pt x="1316498" y="298130"/>
                  </a:lnTo>
                  <a:lnTo>
                    <a:pt x="1316737" y="842572"/>
                  </a:lnTo>
                  <a:lnTo>
                    <a:pt x="1316898" y="489547"/>
                  </a:lnTo>
                  <a:lnTo>
                    <a:pt x="1316905" y="607488"/>
                  </a:lnTo>
                  <a:lnTo>
                    <a:pt x="1317174" y="635115"/>
                  </a:lnTo>
                  <a:lnTo>
                    <a:pt x="1317419" y="294617"/>
                  </a:lnTo>
                  <a:lnTo>
                    <a:pt x="1317618" y="502433"/>
                  </a:lnTo>
                  <a:lnTo>
                    <a:pt x="1317625" y="480926"/>
                  </a:lnTo>
                  <a:lnTo>
                    <a:pt x="1317969" y="683604"/>
                  </a:lnTo>
                  <a:lnTo>
                    <a:pt x="1318335" y="304411"/>
                  </a:lnTo>
                  <a:lnTo>
                    <a:pt x="1318343" y="499403"/>
                  </a:lnTo>
                  <a:lnTo>
                    <a:pt x="1318350" y="525074"/>
                  </a:lnTo>
                  <a:lnTo>
                    <a:pt x="1318692" y="750759"/>
                  </a:lnTo>
                  <a:lnTo>
                    <a:pt x="1319026" y="438933"/>
                  </a:lnTo>
                  <a:lnTo>
                    <a:pt x="1319064" y="472703"/>
                  </a:lnTo>
                  <a:lnTo>
                    <a:pt x="1319072" y="493078"/>
                  </a:lnTo>
                  <a:lnTo>
                    <a:pt x="1319246" y="313795"/>
                  </a:lnTo>
                  <a:lnTo>
                    <a:pt x="1319382" y="713733"/>
                  </a:lnTo>
                  <a:lnTo>
                    <a:pt x="1319783" y="482261"/>
                  </a:lnTo>
                  <a:lnTo>
                    <a:pt x="1319790" y="580530"/>
                  </a:lnTo>
                  <a:lnTo>
                    <a:pt x="1320152" y="315131"/>
                  </a:lnTo>
                  <a:lnTo>
                    <a:pt x="1320280" y="656724"/>
                  </a:lnTo>
                  <a:lnTo>
                    <a:pt x="1320499" y="538056"/>
                  </a:lnTo>
                  <a:lnTo>
                    <a:pt x="1320506" y="471458"/>
                  </a:lnTo>
                  <a:lnTo>
                    <a:pt x="1320724" y="667508"/>
                  </a:lnTo>
                  <a:lnTo>
                    <a:pt x="1321054" y="304655"/>
                  </a:lnTo>
                  <a:lnTo>
                    <a:pt x="1321219" y="538561"/>
                  </a:lnTo>
                  <a:lnTo>
                    <a:pt x="1321226" y="575117"/>
                  </a:lnTo>
                  <a:lnTo>
                    <a:pt x="1321465" y="667436"/>
                  </a:lnTo>
                  <a:lnTo>
                    <a:pt x="1321742" y="433427"/>
                  </a:lnTo>
                  <a:lnTo>
                    <a:pt x="1321943" y="561015"/>
                  </a:lnTo>
                  <a:lnTo>
                    <a:pt x="1321951" y="312357"/>
                  </a:lnTo>
                  <a:lnTo>
                    <a:pt x="1322010" y="697699"/>
                  </a:lnTo>
                  <a:lnTo>
                    <a:pt x="1322665" y="521353"/>
                  </a:lnTo>
                  <a:lnTo>
                    <a:pt x="1322672" y="545003"/>
                  </a:lnTo>
                  <a:lnTo>
                    <a:pt x="1322828" y="662679"/>
                  </a:lnTo>
                  <a:lnTo>
                    <a:pt x="1322843" y="303168"/>
                  </a:lnTo>
                  <a:lnTo>
                    <a:pt x="1323383" y="554276"/>
                  </a:lnTo>
                  <a:lnTo>
                    <a:pt x="1323391" y="480930"/>
                  </a:lnTo>
                  <a:lnTo>
                    <a:pt x="1323642" y="695392"/>
                  </a:lnTo>
                  <a:lnTo>
                    <a:pt x="1323730" y="314941"/>
                  </a:lnTo>
                  <a:lnTo>
                    <a:pt x="1324106" y="491485"/>
                  </a:lnTo>
                  <a:lnTo>
                    <a:pt x="1324113" y="551016"/>
                  </a:lnTo>
                  <a:lnTo>
                    <a:pt x="1324613" y="308055"/>
                  </a:lnTo>
                  <a:lnTo>
                    <a:pt x="1324650" y="662458"/>
                  </a:lnTo>
                  <a:lnTo>
                    <a:pt x="1324826" y="465422"/>
                  </a:lnTo>
                  <a:lnTo>
                    <a:pt x="1324833" y="503780"/>
                  </a:lnTo>
                  <a:lnTo>
                    <a:pt x="1325141" y="670769"/>
                  </a:lnTo>
                  <a:lnTo>
                    <a:pt x="1325491" y="311289"/>
                  </a:lnTo>
                  <a:lnTo>
                    <a:pt x="1325543" y="499369"/>
                  </a:lnTo>
                  <a:lnTo>
                    <a:pt x="1325550" y="584106"/>
                  </a:lnTo>
                  <a:lnTo>
                    <a:pt x="1325564" y="435030"/>
                  </a:lnTo>
                  <a:lnTo>
                    <a:pt x="1326038" y="844419"/>
                  </a:lnTo>
                  <a:lnTo>
                    <a:pt x="1326264" y="460439"/>
                  </a:lnTo>
                  <a:lnTo>
                    <a:pt x="1326271" y="679351"/>
                  </a:lnTo>
                  <a:lnTo>
                    <a:pt x="1326278" y="693333"/>
                  </a:lnTo>
                  <a:lnTo>
                    <a:pt x="1326365" y="314284"/>
                  </a:lnTo>
                  <a:lnTo>
                    <a:pt x="1326982" y="431275"/>
                  </a:lnTo>
                  <a:lnTo>
                    <a:pt x="1326989" y="437491"/>
                  </a:lnTo>
                  <a:lnTo>
                    <a:pt x="1327235" y="310275"/>
                  </a:lnTo>
                  <a:lnTo>
                    <a:pt x="1327459" y="707454"/>
                  </a:lnTo>
                  <a:lnTo>
                    <a:pt x="1327704" y="487301"/>
                  </a:lnTo>
                  <a:lnTo>
                    <a:pt x="1327711" y="513829"/>
                  </a:lnTo>
                  <a:lnTo>
                    <a:pt x="1327862" y="791189"/>
                  </a:lnTo>
                  <a:lnTo>
                    <a:pt x="1328100" y="316728"/>
                  </a:lnTo>
                  <a:lnTo>
                    <a:pt x="1328423" y="570229"/>
                  </a:lnTo>
                  <a:lnTo>
                    <a:pt x="1328430" y="518148"/>
                  </a:lnTo>
                  <a:lnTo>
                    <a:pt x="1328896" y="801620"/>
                  </a:lnTo>
                  <a:lnTo>
                    <a:pt x="1328960" y="316399"/>
                  </a:lnTo>
                  <a:lnTo>
                    <a:pt x="1329146" y="509179"/>
                  </a:lnTo>
                  <a:lnTo>
                    <a:pt x="1329153" y="478212"/>
                  </a:lnTo>
                  <a:lnTo>
                    <a:pt x="1329653" y="684324"/>
                  </a:lnTo>
                  <a:lnTo>
                    <a:pt x="1329817" y="318688"/>
                  </a:lnTo>
                  <a:lnTo>
                    <a:pt x="1329866" y="649521"/>
                  </a:lnTo>
                  <a:lnTo>
                    <a:pt x="1329874" y="520996"/>
                  </a:lnTo>
                  <a:lnTo>
                    <a:pt x="1329909" y="710873"/>
                  </a:lnTo>
                  <a:lnTo>
                    <a:pt x="1329980" y="445819"/>
                  </a:lnTo>
                  <a:lnTo>
                    <a:pt x="1330584" y="500747"/>
                  </a:lnTo>
                  <a:lnTo>
                    <a:pt x="1330591" y="503986"/>
                  </a:lnTo>
                  <a:lnTo>
                    <a:pt x="1330669" y="332627"/>
                  </a:lnTo>
                  <a:lnTo>
                    <a:pt x="1331234" y="811710"/>
                  </a:lnTo>
                  <a:lnTo>
                    <a:pt x="1331305" y="670719"/>
                  </a:lnTo>
                  <a:lnTo>
                    <a:pt x="1331312" y="482309"/>
                  </a:lnTo>
                  <a:lnTo>
                    <a:pt x="1331446" y="748004"/>
                  </a:lnTo>
                  <a:lnTo>
                    <a:pt x="1331516" y="333576"/>
                  </a:lnTo>
                  <a:lnTo>
                    <a:pt x="1332030" y="525418"/>
                  </a:lnTo>
                  <a:lnTo>
                    <a:pt x="1332037" y="513171"/>
                  </a:lnTo>
                  <a:lnTo>
                    <a:pt x="1332135" y="733165"/>
                  </a:lnTo>
                  <a:lnTo>
                    <a:pt x="1332360" y="330018"/>
                  </a:lnTo>
                  <a:lnTo>
                    <a:pt x="1332745" y="465323"/>
                  </a:lnTo>
                  <a:lnTo>
                    <a:pt x="1332752" y="606728"/>
                  </a:lnTo>
                  <a:lnTo>
                    <a:pt x="1333165" y="642732"/>
                  </a:lnTo>
                  <a:lnTo>
                    <a:pt x="1333200" y="329333"/>
                  </a:lnTo>
                  <a:lnTo>
                    <a:pt x="1333465" y="490489"/>
                  </a:lnTo>
                  <a:lnTo>
                    <a:pt x="1333471" y="503270"/>
                  </a:lnTo>
                  <a:lnTo>
                    <a:pt x="1333715" y="755483"/>
                  </a:lnTo>
                  <a:lnTo>
                    <a:pt x="1334035" y="336185"/>
                  </a:lnTo>
                  <a:lnTo>
                    <a:pt x="1334188" y="533769"/>
                  </a:lnTo>
                  <a:lnTo>
                    <a:pt x="1334195" y="548357"/>
                  </a:lnTo>
                  <a:lnTo>
                    <a:pt x="1334465" y="695766"/>
                  </a:lnTo>
                  <a:lnTo>
                    <a:pt x="1334866" y="347901"/>
                  </a:lnTo>
                  <a:lnTo>
                    <a:pt x="1334908" y="593555"/>
                  </a:lnTo>
                  <a:lnTo>
                    <a:pt x="1334915" y="520025"/>
                  </a:lnTo>
                  <a:lnTo>
                    <a:pt x="1335004" y="709004"/>
                  </a:lnTo>
                  <a:lnTo>
                    <a:pt x="1335363" y="449322"/>
                  </a:lnTo>
                  <a:lnTo>
                    <a:pt x="1335632" y="558631"/>
                  </a:lnTo>
                  <a:lnTo>
                    <a:pt x="1335639" y="571860"/>
                  </a:lnTo>
                  <a:lnTo>
                    <a:pt x="1335693" y="355641"/>
                  </a:lnTo>
                  <a:lnTo>
                    <a:pt x="1335968" y="718663"/>
                  </a:lnTo>
                  <a:lnTo>
                    <a:pt x="1336346" y="633130"/>
                  </a:lnTo>
                  <a:lnTo>
                    <a:pt x="1336353" y="530331"/>
                  </a:lnTo>
                  <a:lnTo>
                    <a:pt x="1336517" y="380205"/>
                  </a:lnTo>
                  <a:lnTo>
                    <a:pt x="1336654" y="690735"/>
                  </a:lnTo>
                  <a:lnTo>
                    <a:pt x="1337070" y="621800"/>
                  </a:lnTo>
                  <a:lnTo>
                    <a:pt x="1337077" y="518695"/>
                  </a:lnTo>
                  <a:lnTo>
                    <a:pt x="1337336" y="404053"/>
                  </a:lnTo>
                  <a:lnTo>
                    <a:pt x="1337357" y="730053"/>
                  </a:lnTo>
                  <a:lnTo>
                    <a:pt x="1337792" y="508283"/>
                  </a:lnTo>
                  <a:lnTo>
                    <a:pt x="1337799" y="476690"/>
                  </a:lnTo>
                  <a:lnTo>
                    <a:pt x="1337914" y="671815"/>
                  </a:lnTo>
                  <a:lnTo>
                    <a:pt x="1337948" y="458828"/>
                  </a:lnTo>
                  <a:lnTo>
                    <a:pt x="1338510" y="496314"/>
                  </a:lnTo>
                  <a:lnTo>
                    <a:pt x="1338517" y="499751"/>
                  </a:lnTo>
                  <a:lnTo>
                    <a:pt x="1338835" y="736965"/>
                  </a:lnTo>
                  <a:lnTo>
                    <a:pt x="1338963" y="434029"/>
                  </a:lnTo>
                  <a:lnTo>
                    <a:pt x="1339233" y="493576"/>
                  </a:lnTo>
                  <a:lnTo>
                    <a:pt x="1339240" y="779261"/>
                  </a:lnTo>
                  <a:lnTo>
                    <a:pt x="1339771" y="414331"/>
                  </a:lnTo>
                  <a:lnTo>
                    <a:pt x="1339952" y="574636"/>
                  </a:lnTo>
                  <a:lnTo>
                    <a:pt x="1339959" y="538250"/>
                  </a:lnTo>
                  <a:lnTo>
                    <a:pt x="1340575" y="411881"/>
                  </a:lnTo>
                  <a:lnTo>
                    <a:pt x="1340602" y="750754"/>
                  </a:lnTo>
                  <a:lnTo>
                    <a:pt x="1340668" y="543108"/>
                  </a:lnTo>
                  <a:lnTo>
                    <a:pt x="1340675" y="568810"/>
                  </a:lnTo>
                  <a:lnTo>
                    <a:pt x="1341322" y="742163"/>
                  </a:lnTo>
                  <a:lnTo>
                    <a:pt x="1341375" y="393366"/>
                  </a:lnTo>
                  <a:lnTo>
                    <a:pt x="1341388" y="591852"/>
                  </a:lnTo>
                  <a:lnTo>
                    <a:pt x="1341395" y="467914"/>
                  </a:lnTo>
                  <a:lnTo>
                    <a:pt x="1341535" y="465394"/>
                  </a:lnTo>
                  <a:lnTo>
                    <a:pt x="1341574" y="742090"/>
                  </a:lnTo>
                  <a:lnTo>
                    <a:pt x="1342112" y="552817"/>
                  </a:lnTo>
                  <a:lnTo>
                    <a:pt x="1342119" y="548543"/>
                  </a:lnTo>
                  <a:lnTo>
                    <a:pt x="1342171" y="399427"/>
                  </a:lnTo>
                  <a:lnTo>
                    <a:pt x="1342568" y="716869"/>
                  </a:lnTo>
                  <a:lnTo>
                    <a:pt x="1342832" y="538245"/>
                  </a:lnTo>
                  <a:lnTo>
                    <a:pt x="1342839" y="523109"/>
                  </a:lnTo>
                  <a:lnTo>
                    <a:pt x="1342964" y="368367"/>
                  </a:lnTo>
                  <a:lnTo>
                    <a:pt x="1343089" y="660079"/>
                  </a:lnTo>
                  <a:lnTo>
                    <a:pt x="1343550" y="489166"/>
                  </a:lnTo>
                  <a:lnTo>
                    <a:pt x="1343556" y="543215"/>
                  </a:lnTo>
                  <a:lnTo>
                    <a:pt x="1343753" y="394213"/>
                  </a:lnTo>
                  <a:lnTo>
                    <a:pt x="1344048" y="739042"/>
                  </a:lnTo>
                  <a:lnTo>
                    <a:pt x="1344271" y="516917"/>
                  </a:lnTo>
                  <a:lnTo>
                    <a:pt x="1344277" y="524715"/>
                  </a:lnTo>
                  <a:lnTo>
                    <a:pt x="1344362" y="843028"/>
                  </a:lnTo>
                  <a:lnTo>
                    <a:pt x="1344539" y="379020"/>
                  </a:lnTo>
                  <a:lnTo>
                    <a:pt x="1344995" y="532118"/>
                  </a:lnTo>
                  <a:lnTo>
                    <a:pt x="1345002" y="649664"/>
                  </a:lnTo>
                  <a:lnTo>
                    <a:pt x="1345321" y="367897"/>
                  </a:lnTo>
                  <a:lnTo>
                    <a:pt x="1345379" y="772468"/>
                  </a:lnTo>
                  <a:lnTo>
                    <a:pt x="1345710" y="632773"/>
                  </a:lnTo>
                  <a:lnTo>
                    <a:pt x="1345717" y="501015"/>
                  </a:lnTo>
                  <a:lnTo>
                    <a:pt x="1345911" y="699735"/>
                  </a:lnTo>
                  <a:lnTo>
                    <a:pt x="1346099" y="386781"/>
                  </a:lnTo>
                  <a:lnTo>
                    <a:pt x="1346435" y="503792"/>
                  </a:lnTo>
                  <a:lnTo>
                    <a:pt x="1346441" y="550094"/>
                  </a:lnTo>
                  <a:lnTo>
                    <a:pt x="1346803" y="737279"/>
                  </a:lnTo>
                  <a:lnTo>
                    <a:pt x="1346874" y="369331"/>
                  </a:lnTo>
                  <a:lnTo>
                    <a:pt x="1347157" y="586100"/>
                  </a:lnTo>
                  <a:lnTo>
                    <a:pt x="1347163" y="611561"/>
                  </a:lnTo>
                  <a:lnTo>
                    <a:pt x="1347645" y="372332"/>
                  </a:lnTo>
                  <a:lnTo>
                    <a:pt x="1347728" y="813184"/>
                  </a:lnTo>
                  <a:lnTo>
                    <a:pt x="1347876" y="520659"/>
                  </a:lnTo>
                  <a:lnTo>
                    <a:pt x="1347882" y="542577"/>
                  </a:lnTo>
                  <a:lnTo>
                    <a:pt x="1348016" y="821418"/>
                  </a:lnTo>
                  <a:lnTo>
                    <a:pt x="1348413" y="383090"/>
                  </a:lnTo>
                  <a:lnTo>
                    <a:pt x="1348591" y="497932"/>
                  </a:lnTo>
                  <a:lnTo>
                    <a:pt x="1348598" y="493574"/>
                  </a:lnTo>
                  <a:lnTo>
                    <a:pt x="1349018" y="726503"/>
                  </a:lnTo>
                  <a:lnTo>
                    <a:pt x="1349177" y="396868"/>
                  </a:lnTo>
                  <a:lnTo>
                    <a:pt x="1349317" y="505076"/>
                  </a:lnTo>
                  <a:lnTo>
                    <a:pt x="1349323" y="693339"/>
                  </a:lnTo>
                  <a:lnTo>
                    <a:pt x="1349938" y="431835"/>
                  </a:lnTo>
                  <a:lnTo>
                    <a:pt x="1350033" y="645989"/>
                  </a:lnTo>
                  <a:lnTo>
                    <a:pt x="1350039" y="508629"/>
                  </a:lnTo>
                  <a:lnTo>
                    <a:pt x="1350064" y="766509"/>
                  </a:lnTo>
                  <a:lnTo>
                    <a:pt x="1350696" y="473475"/>
                  </a:lnTo>
                  <a:lnTo>
                    <a:pt x="1350752" y="488352"/>
                  </a:lnTo>
                  <a:lnTo>
                    <a:pt x="1350759" y="523924"/>
                  </a:lnTo>
                  <a:lnTo>
                    <a:pt x="1351111" y="799777"/>
                  </a:lnTo>
                  <a:lnTo>
                    <a:pt x="1351450" y="414878"/>
                  </a:lnTo>
                  <a:lnTo>
                    <a:pt x="1351475" y="509836"/>
                  </a:lnTo>
                  <a:lnTo>
                    <a:pt x="1351481" y="514533"/>
                  </a:lnTo>
                  <a:lnTo>
                    <a:pt x="1351932" y="473372"/>
                  </a:lnTo>
                  <a:lnTo>
                    <a:pt x="1352126" y="711292"/>
                  </a:lnTo>
                  <a:lnTo>
                    <a:pt x="1352194" y="568896"/>
                  </a:lnTo>
                  <a:lnTo>
                    <a:pt x="1352201" y="375778"/>
                  </a:lnTo>
                  <a:lnTo>
                    <a:pt x="1352743" y="702376"/>
                  </a:lnTo>
                  <a:lnTo>
                    <a:pt x="1352917" y="586321"/>
                  </a:lnTo>
                  <a:lnTo>
                    <a:pt x="1352923" y="512389"/>
                  </a:lnTo>
                  <a:lnTo>
                    <a:pt x="1352948" y="342943"/>
                  </a:lnTo>
                  <a:lnTo>
                    <a:pt x="1353594" y="838054"/>
                  </a:lnTo>
                  <a:lnTo>
                    <a:pt x="1353637" y="603900"/>
                  </a:lnTo>
                  <a:lnTo>
                    <a:pt x="1353643" y="532129"/>
                  </a:lnTo>
                  <a:lnTo>
                    <a:pt x="1353693" y="306886"/>
                  </a:lnTo>
                  <a:lnTo>
                    <a:pt x="1354286" y="693434"/>
                  </a:lnTo>
                  <a:lnTo>
                    <a:pt x="1354360" y="625867"/>
                  </a:lnTo>
                  <a:lnTo>
                    <a:pt x="1354366" y="509183"/>
                  </a:lnTo>
                  <a:lnTo>
                    <a:pt x="1354434" y="310868"/>
                  </a:lnTo>
                  <a:lnTo>
                    <a:pt x="1354908" y="717793"/>
                  </a:lnTo>
                  <a:lnTo>
                    <a:pt x="1355080" y="565105"/>
                  </a:lnTo>
                  <a:lnTo>
                    <a:pt x="1355086" y="523940"/>
                  </a:lnTo>
                  <a:lnTo>
                    <a:pt x="1355172" y="356543"/>
                  </a:lnTo>
                  <a:lnTo>
                    <a:pt x="1355282" y="720641"/>
                  </a:lnTo>
                  <a:lnTo>
                    <a:pt x="1355797" y="545111"/>
                  </a:lnTo>
                  <a:lnTo>
                    <a:pt x="1355803" y="506371"/>
                  </a:lnTo>
                  <a:lnTo>
                    <a:pt x="1355815" y="711416"/>
                  </a:lnTo>
                  <a:lnTo>
                    <a:pt x="1355907" y="379516"/>
                  </a:lnTo>
                  <a:lnTo>
                    <a:pt x="1356517" y="493955"/>
                  </a:lnTo>
                  <a:lnTo>
                    <a:pt x="1356523" y="626642"/>
                  </a:lnTo>
                  <a:lnTo>
                    <a:pt x="1356638" y="427731"/>
                  </a:lnTo>
                  <a:lnTo>
                    <a:pt x="1356821" y="772569"/>
                  </a:lnTo>
                  <a:lnTo>
                    <a:pt x="1357239" y="505558"/>
                  </a:lnTo>
                  <a:lnTo>
                    <a:pt x="1357246" y="557109"/>
                  </a:lnTo>
                  <a:lnTo>
                    <a:pt x="1357306" y="731468"/>
                  </a:lnTo>
                  <a:lnTo>
                    <a:pt x="1357367" y="415325"/>
                  </a:lnTo>
                  <a:lnTo>
                    <a:pt x="1357959" y="612332"/>
                  </a:lnTo>
                  <a:lnTo>
                    <a:pt x="1357965" y="566855"/>
                  </a:lnTo>
                  <a:lnTo>
                    <a:pt x="1358092" y="431440"/>
                  </a:lnTo>
                  <a:lnTo>
                    <a:pt x="1358478" y="728089"/>
                  </a:lnTo>
                  <a:lnTo>
                    <a:pt x="1358676" y="549628"/>
                  </a:lnTo>
                  <a:lnTo>
                    <a:pt x="1358682" y="524261"/>
                  </a:lnTo>
                  <a:lnTo>
                    <a:pt x="1358742" y="670159"/>
                  </a:lnTo>
                  <a:lnTo>
                    <a:pt x="1358815" y="418646"/>
                  </a:lnTo>
                  <a:lnTo>
                    <a:pt x="1359396" y="537143"/>
                  </a:lnTo>
                  <a:lnTo>
                    <a:pt x="1359402" y="583721"/>
                  </a:lnTo>
                  <a:lnTo>
                    <a:pt x="1359671" y="475228"/>
                  </a:lnTo>
                  <a:lnTo>
                    <a:pt x="1359683" y="699618"/>
                  </a:lnTo>
                  <a:lnTo>
                    <a:pt x="1360119" y="546761"/>
                  </a:lnTo>
                  <a:lnTo>
                    <a:pt x="1360125" y="537555"/>
                  </a:lnTo>
                  <a:lnTo>
                    <a:pt x="1360173" y="762298"/>
                  </a:lnTo>
                  <a:lnTo>
                    <a:pt x="1360250" y="458459"/>
                  </a:lnTo>
                  <a:lnTo>
                    <a:pt x="1360839" y="541954"/>
                  </a:lnTo>
                  <a:lnTo>
                    <a:pt x="1360845" y="534556"/>
                  </a:lnTo>
                  <a:lnTo>
                    <a:pt x="1360963" y="444031"/>
                  </a:lnTo>
                  <a:lnTo>
                    <a:pt x="1361082" y="767113"/>
                  </a:lnTo>
                  <a:lnTo>
                    <a:pt x="1361562" y="702097"/>
                  </a:lnTo>
                  <a:lnTo>
                    <a:pt x="1361567" y="576376"/>
                  </a:lnTo>
                  <a:lnTo>
                    <a:pt x="1361674" y="434357"/>
                  </a:lnTo>
                  <a:lnTo>
                    <a:pt x="1361916" y="678051"/>
                  </a:lnTo>
                  <a:lnTo>
                    <a:pt x="1362281" y="554124"/>
                  </a:lnTo>
                  <a:lnTo>
                    <a:pt x="1362287" y="544733"/>
                  </a:lnTo>
                  <a:lnTo>
                    <a:pt x="1362381" y="447859"/>
                  </a:lnTo>
                  <a:lnTo>
                    <a:pt x="1362804" y="679139"/>
                  </a:lnTo>
                  <a:lnTo>
                    <a:pt x="1363004" y="511984"/>
                  </a:lnTo>
                  <a:lnTo>
                    <a:pt x="1363009" y="612329"/>
                  </a:lnTo>
                  <a:lnTo>
                    <a:pt x="1363086" y="407820"/>
                  </a:lnTo>
                  <a:lnTo>
                    <a:pt x="1363132" y="793595"/>
                  </a:lnTo>
                  <a:lnTo>
                    <a:pt x="1363723" y="502783"/>
                  </a:lnTo>
                  <a:lnTo>
                    <a:pt x="1363729" y="613644"/>
                  </a:lnTo>
                  <a:lnTo>
                    <a:pt x="1363787" y="420108"/>
                  </a:lnTo>
                  <a:lnTo>
                    <a:pt x="1363828" y="832185"/>
                  </a:lnTo>
                  <a:lnTo>
                    <a:pt x="1364439" y="542166"/>
                  </a:lnTo>
                  <a:lnTo>
                    <a:pt x="1364445" y="636205"/>
                  </a:lnTo>
                  <a:lnTo>
                    <a:pt x="1364486" y="412371"/>
                  </a:lnTo>
                  <a:lnTo>
                    <a:pt x="1365072" y="683791"/>
                  </a:lnTo>
                  <a:lnTo>
                    <a:pt x="1365165" y="565764"/>
                  </a:lnTo>
                  <a:lnTo>
                    <a:pt x="1365170" y="585050"/>
                  </a:lnTo>
                  <a:lnTo>
                    <a:pt x="1365182" y="404071"/>
                  </a:lnTo>
                  <a:lnTo>
                    <a:pt x="1365500" y="781327"/>
                  </a:lnTo>
                  <a:lnTo>
                    <a:pt x="1365881" y="588906"/>
                  </a:lnTo>
                  <a:lnTo>
                    <a:pt x="1365886" y="580226"/>
                  </a:lnTo>
                  <a:lnTo>
                    <a:pt x="1366025" y="687454"/>
                  </a:lnTo>
                  <a:lnTo>
                    <a:pt x="1366565" y="413626"/>
                  </a:lnTo>
                  <a:lnTo>
                    <a:pt x="1366605" y="609676"/>
                  </a:lnTo>
                  <a:lnTo>
                    <a:pt x="1366611" y="549013"/>
                  </a:lnTo>
                  <a:lnTo>
                    <a:pt x="1367047" y="739699"/>
                  </a:lnTo>
                  <a:lnTo>
                    <a:pt x="1367252" y="425208"/>
                  </a:lnTo>
                  <a:lnTo>
                    <a:pt x="1367321" y="536625"/>
                  </a:lnTo>
                  <a:lnTo>
                    <a:pt x="1367327" y="505994"/>
                  </a:lnTo>
                  <a:lnTo>
                    <a:pt x="1367892" y="739476"/>
                  </a:lnTo>
                  <a:lnTo>
                    <a:pt x="1367937" y="449850"/>
                  </a:lnTo>
                  <a:lnTo>
                    <a:pt x="1368045" y="645655"/>
                  </a:lnTo>
                  <a:lnTo>
                    <a:pt x="1368051" y="559345"/>
                  </a:lnTo>
                  <a:lnTo>
                    <a:pt x="1368341" y="725213"/>
                  </a:lnTo>
                  <a:lnTo>
                    <a:pt x="1368619" y="457344"/>
                  </a:lnTo>
                  <a:lnTo>
                    <a:pt x="1368761" y="600684"/>
                  </a:lnTo>
                  <a:lnTo>
                    <a:pt x="1368767" y="531424"/>
                  </a:lnTo>
                  <a:lnTo>
                    <a:pt x="1369248" y="729389"/>
                  </a:lnTo>
                  <a:lnTo>
                    <a:pt x="1369298" y="426925"/>
                  </a:lnTo>
                  <a:lnTo>
                    <a:pt x="1369485" y="624257"/>
                  </a:lnTo>
                  <a:lnTo>
                    <a:pt x="1369490" y="557701"/>
                  </a:lnTo>
                  <a:lnTo>
                    <a:pt x="1369975" y="371879"/>
                  </a:lnTo>
                  <a:lnTo>
                    <a:pt x="1370088" y="729597"/>
                  </a:lnTo>
                  <a:lnTo>
                    <a:pt x="1370206" y="542565"/>
                  </a:lnTo>
                  <a:lnTo>
                    <a:pt x="1370211" y="549161"/>
                  </a:lnTo>
                  <a:lnTo>
                    <a:pt x="1370604" y="774211"/>
                  </a:lnTo>
                  <a:lnTo>
                    <a:pt x="1370649" y="375699"/>
                  </a:lnTo>
                  <a:lnTo>
                    <a:pt x="1370923" y="509321"/>
                  </a:lnTo>
                  <a:lnTo>
                    <a:pt x="1370929" y="489199"/>
                  </a:lnTo>
                  <a:lnTo>
                    <a:pt x="1371164" y="762432"/>
                  </a:lnTo>
                  <a:lnTo>
                    <a:pt x="1371320" y="368211"/>
                  </a:lnTo>
                  <a:lnTo>
                    <a:pt x="1371644" y="503125"/>
                  </a:lnTo>
                  <a:lnTo>
                    <a:pt x="1371649" y="583811"/>
                  </a:lnTo>
                  <a:lnTo>
                    <a:pt x="1371961" y="724097"/>
                  </a:lnTo>
                  <a:lnTo>
                    <a:pt x="1371989" y="362098"/>
                  </a:lnTo>
                  <a:lnTo>
                    <a:pt x="1372367" y="577672"/>
                  </a:lnTo>
                  <a:lnTo>
                    <a:pt x="1372372" y="548821"/>
                  </a:lnTo>
                  <a:lnTo>
                    <a:pt x="1372549" y="819834"/>
                  </a:lnTo>
                  <a:lnTo>
                    <a:pt x="1372655" y="351815"/>
                  </a:lnTo>
                  <a:lnTo>
                    <a:pt x="1373086" y="591537"/>
                  </a:lnTo>
                  <a:lnTo>
                    <a:pt x="1373092" y="513642"/>
                  </a:lnTo>
                  <a:lnTo>
                    <a:pt x="1373318" y="359140"/>
                  </a:lnTo>
                  <a:lnTo>
                    <a:pt x="1373346" y="790775"/>
                  </a:lnTo>
                  <a:lnTo>
                    <a:pt x="1373803" y="536410"/>
                  </a:lnTo>
                  <a:lnTo>
                    <a:pt x="1373809" y="632944"/>
                  </a:lnTo>
                  <a:lnTo>
                    <a:pt x="1373979" y="350351"/>
                  </a:lnTo>
                  <a:lnTo>
                    <a:pt x="1374111" y="827876"/>
                  </a:lnTo>
                  <a:lnTo>
                    <a:pt x="1374528" y="669173"/>
                  </a:lnTo>
                  <a:lnTo>
                    <a:pt x="1374533" y="652163"/>
                  </a:lnTo>
                  <a:lnTo>
                    <a:pt x="1374637" y="360815"/>
                  </a:lnTo>
                  <a:lnTo>
                    <a:pt x="1374742" y="702226"/>
                  </a:lnTo>
                  <a:lnTo>
                    <a:pt x="1375244" y="629855"/>
                  </a:lnTo>
                  <a:lnTo>
                    <a:pt x="1375250" y="492528"/>
                  </a:lnTo>
                  <a:lnTo>
                    <a:pt x="1375293" y="351954"/>
                  </a:lnTo>
                  <a:lnTo>
                    <a:pt x="1375511" y="739523"/>
                  </a:lnTo>
                  <a:lnTo>
                    <a:pt x="1375968" y="542611"/>
                  </a:lnTo>
                  <a:lnTo>
                    <a:pt x="1375974" y="565916"/>
                  </a:lnTo>
                  <a:lnTo>
                    <a:pt x="1376158" y="716526"/>
                  </a:lnTo>
                  <a:lnTo>
                    <a:pt x="1376597" y="360068"/>
                  </a:lnTo>
                  <a:lnTo>
                    <a:pt x="1376689" y="636301"/>
                  </a:lnTo>
                  <a:lnTo>
                    <a:pt x="1376695" y="515884"/>
                  </a:lnTo>
                  <a:lnTo>
                    <a:pt x="1377246" y="349901"/>
                  </a:lnTo>
                  <a:lnTo>
                    <a:pt x="1377267" y="758461"/>
                  </a:lnTo>
                  <a:lnTo>
                    <a:pt x="1377407" y="628984"/>
                  </a:lnTo>
                  <a:lnTo>
                    <a:pt x="1377413" y="552022"/>
                  </a:lnTo>
                  <a:lnTo>
                    <a:pt x="1377553" y="763157"/>
                  </a:lnTo>
                  <a:lnTo>
                    <a:pt x="1377891" y="351652"/>
                  </a:lnTo>
                  <a:lnTo>
                    <a:pt x="1378128" y="676646"/>
                  </a:lnTo>
                  <a:lnTo>
                    <a:pt x="1378133" y="563303"/>
                  </a:lnTo>
                  <a:lnTo>
                    <a:pt x="1378181" y="712325"/>
                  </a:lnTo>
                  <a:lnTo>
                    <a:pt x="1378535" y="371990"/>
                  </a:lnTo>
                  <a:lnTo>
                    <a:pt x="1378850" y="606999"/>
                  </a:lnTo>
                  <a:lnTo>
                    <a:pt x="1378856" y="534012"/>
                  </a:lnTo>
                  <a:lnTo>
                    <a:pt x="1379176" y="357125"/>
                  </a:lnTo>
                  <a:lnTo>
                    <a:pt x="1379299" y="744660"/>
                  </a:lnTo>
                  <a:lnTo>
                    <a:pt x="1379570" y="671212"/>
                  </a:lnTo>
                  <a:lnTo>
                    <a:pt x="1379575" y="620544"/>
                  </a:lnTo>
                  <a:lnTo>
                    <a:pt x="1379815" y="364373"/>
                  </a:lnTo>
                  <a:lnTo>
                    <a:pt x="1380144" y="775602"/>
                  </a:lnTo>
                  <a:lnTo>
                    <a:pt x="1380287" y="546949"/>
                  </a:lnTo>
                  <a:lnTo>
                    <a:pt x="1380292" y="541239"/>
                  </a:lnTo>
                  <a:lnTo>
                    <a:pt x="1380451" y="365419"/>
                  </a:lnTo>
                  <a:lnTo>
                    <a:pt x="1380768" y="808973"/>
                  </a:lnTo>
                  <a:lnTo>
                    <a:pt x="1381011" y="588403"/>
                  </a:lnTo>
                  <a:lnTo>
                    <a:pt x="1381016" y="563182"/>
                  </a:lnTo>
                  <a:lnTo>
                    <a:pt x="1381301" y="769224"/>
                  </a:lnTo>
                  <a:lnTo>
                    <a:pt x="1381716" y="367240"/>
                  </a:lnTo>
                  <a:lnTo>
                    <a:pt x="1381727" y="545083"/>
                  </a:lnTo>
                  <a:lnTo>
                    <a:pt x="1381732" y="507005"/>
                  </a:lnTo>
                  <a:lnTo>
                    <a:pt x="1382026" y="699607"/>
                  </a:lnTo>
                  <a:lnTo>
                    <a:pt x="1382346" y="373120"/>
                  </a:lnTo>
                  <a:lnTo>
                    <a:pt x="1382450" y="558264"/>
                  </a:lnTo>
                  <a:lnTo>
                    <a:pt x="1382456" y="528593"/>
                  </a:lnTo>
                  <a:lnTo>
                    <a:pt x="1382832" y="709370"/>
                  </a:lnTo>
                  <a:lnTo>
                    <a:pt x="1382973" y="362680"/>
                  </a:lnTo>
                  <a:lnTo>
                    <a:pt x="1383171" y="621041"/>
                  </a:lnTo>
                  <a:lnTo>
                    <a:pt x="1383176" y="627363"/>
                  </a:lnTo>
                  <a:lnTo>
                    <a:pt x="1383597" y="361416"/>
                  </a:lnTo>
                  <a:lnTo>
                    <a:pt x="1383644" y="872680"/>
                  </a:lnTo>
                  <a:lnTo>
                    <a:pt x="1383888" y="619456"/>
                  </a:lnTo>
                  <a:lnTo>
                    <a:pt x="1383893" y="611120"/>
                  </a:lnTo>
                  <a:lnTo>
                    <a:pt x="1384220" y="361866"/>
                  </a:lnTo>
                  <a:lnTo>
                    <a:pt x="1384271" y="908613"/>
                  </a:lnTo>
                  <a:lnTo>
                    <a:pt x="1384613" y="590370"/>
                  </a:lnTo>
                  <a:lnTo>
                    <a:pt x="1384618" y="591997"/>
                  </a:lnTo>
                  <a:lnTo>
                    <a:pt x="1384840" y="366301"/>
                  </a:lnTo>
                  <a:lnTo>
                    <a:pt x="1385210" y="803820"/>
                  </a:lnTo>
                  <a:lnTo>
                    <a:pt x="1385329" y="520968"/>
                  </a:lnTo>
                  <a:lnTo>
                    <a:pt x="1385334" y="579964"/>
                  </a:lnTo>
                  <a:lnTo>
                    <a:pt x="1385437" y="763835"/>
                  </a:lnTo>
                  <a:lnTo>
                    <a:pt x="1385457" y="372070"/>
                  </a:lnTo>
                  <a:lnTo>
                    <a:pt x="1386053" y="583338"/>
                  </a:lnTo>
                  <a:lnTo>
                    <a:pt x="1386058" y="524765"/>
                  </a:lnTo>
                  <a:lnTo>
                    <a:pt x="1386073" y="359682"/>
                  </a:lnTo>
                  <a:lnTo>
                    <a:pt x="1386222" y="815213"/>
                  </a:lnTo>
                  <a:lnTo>
                    <a:pt x="1386773" y="558634"/>
                  </a:lnTo>
                  <a:lnTo>
                    <a:pt x="1386778" y="541086"/>
                  </a:lnTo>
                  <a:lnTo>
                    <a:pt x="1387104" y="773945"/>
                  </a:lnTo>
                  <a:lnTo>
                    <a:pt x="1387298" y="357297"/>
                  </a:lnTo>
                  <a:lnTo>
                    <a:pt x="1387491" y="531256"/>
                  </a:lnTo>
                  <a:lnTo>
                    <a:pt x="1387496" y="607388"/>
                  </a:lnTo>
                  <a:lnTo>
                    <a:pt x="1387750" y="732483"/>
                  </a:lnTo>
                  <a:lnTo>
                    <a:pt x="1387907" y="357637"/>
                  </a:lnTo>
                  <a:lnTo>
                    <a:pt x="1388210" y="641622"/>
                  </a:lnTo>
                  <a:lnTo>
                    <a:pt x="1388216" y="505726"/>
                  </a:lnTo>
                  <a:lnTo>
                    <a:pt x="1388514" y="354174"/>
                  </a:lnTo>
                  <a:lnTo>
                    <a:pt x="1388544" y="758795"/>
                  </a:lnTo>
                  <a:lnTo>
                    <a:pt x="1388932" y="544628"/>
                  </a:lnTo>
                  <a:lnTo>
                    <a:pt x="1388937" y="563011"/>
                  </a:lnTo>
                  <a:lnTo>
                    <a:pt x="1389118" y="356696"/>
                  </a:lnTo>
                  <a:lnTo>
                    <a:pt x="1389309" y="770922"/>
                  </a:lnTo>
                  <a:lnTo>
                    <a:pt x="1389651" y="604863"/>
                  </a:lnTo>
                  <a:lnTo>
                    <a:pt x="1389656" y="573424"/>
                  </a:lnTo>
                  <a:lnTo>
                    <a:pt x="1389721" y="358603"/>
                  </a:lnTo>
                  <a:lnTo>
                    <a:pt x="1389926" y="765259"/>
                  </a:lnTo>
                  <a:lnTo>
                    <a:pt x="1390371" y="524015"/>
                  </a:lnTo>
                  <a:lnTo>
                    <a:pt x="1390376" y="558086"/>
                  </a:lnTo>
                  <a:lnTo>
                    <a:pt x="1390920" y="373239"/>
                  </a:lnTo>
                  <a:lnTo>
                    <a:pt x="1391004" y="838234"/>
                  </a:lnTo>
                  <a:lnTo>
                    <a:pt x="1391094" y="562214"/>
                  </a:lnTo>
                  <a:lnTo>
                    <a:pt x="1391099" y="542052"/>
                  </a:lnTo>
                  <a:lnTo>
                    <a:pt x="1391213" y="770646"/>
                  </a:lnTo>
                  <a:lnTo>
                    <a:pt x="1391516" y="373704"/>
                  </a:lnTo>
                  <a:lnTo>
                    <a:pt x="1391813" y="561763"/>
                  </a:lnTo>
                  <a:lnTo>
                    <a:pt x="1391818" y="542692"/>
                  </a:lnTo>
                  <a:lnTo>
                    <a:pt x="1392110" y="375574"/>
                  </a:lnTo>
                  <a:lnTo>
                    <a:pt x="1392520" y="862589"/>
                  </a:lnTo>
                  <a:lnTo>
                    <a:pt x="1392535" y="582597"/>
                  </a:lnTo>
                  <a:lnTo>
                    <a:pt x="1392540" y="584605"/>
                  </a:lnTo>
                  <a:lnTo>
                    <a:pt x="1392702" y="380339"/>
                  </a:lnTo>
                  <a:lnTo>
                    <a:pt x="1392855" y="741421"/>
                  </a:lnTo>
                  <a:lnTo>
                    <a:pt x="1393253" y="601001"/>
                  </a:lnTo>
                  <a:lnTo>
                    <a:pt x="1393258" y="670154"/>
                  </a:lnTo>
                  <a:lnTo>
                    <a:pt x="1393356" y="758606"/>
                  </a:lnTo>
                  <a:lnTo>
                    <a:pt x="1393881" y="381673"/>
                  </a:lnTo>
                  <a:lnTo>
                    <a:pt x="1393973" y="630045"/>
                  </a:lnTo>
                  <a:lnTo>
                    <a:pt x="1393978" y="630489"/>
                  </a:lnTo>
                  <a:lnTo>
                    <a:pt x="1394359" y="766312"/>
                  </a:lnTo>
                  <a:lnTo>
                    <a:pt x="1394467" y="391888"/>
                  </a:lnTo>
                  <a:lnTo>
                    <a:pt x="1394696" y="538372"/>
                  </a:lnTo>
                  <a:lnTo>
                    <a:pt x="1394700" y="587925"/>
                  </a:lnTo>
                  <a:lnTo>
                    <a:pt x="1394769" y="810894"/>
                  </a:lnTo>
                  <a:lnTo>
                    <a:pt x="1395051" y="397156"/>
                  </a:lnTo>
                  <a:lnTo>
                    <a:pt x="1395415" y="622926"/>
                  </a:lnTo>
                  <a:lnTo>
                    <a:pt x="1395420" y="575968"/>
                  </a:lnTo>
                  <a:lnTo>
                    <a:pt x="1395536" y="799969"/>
                  </a:lnTo>
                  <a:lnTo>
                    <a:pt x="1395633" y="405266"/>
                  </a:lnTo>
                  <a:lnTo>
                    <a:pt x="1396135" y="616679"/>
                  </a:lnTo>
                  <a:lnTo>
                    <a:pt x="1396140" y="688781"/>
                  </a:lnTo>
                  <a:lnTo>
                    <a:pt x="1396454" y="776522"/>
                  </a:lnTo>
                  <a:lnTo>
                    <a:pt x="1396791" y="400499"/>
                  </a:lnTo>
                  <a:lnTo>
                    <a:pt x="1396858" y="649946"/>
                  </a:lnTo>
                  <a:lnTo>
                    <a:pt x="1396863" y="611298"/>
                  </a:lnTo>
                  <a:lnTo>
                    <a:pt x="1397367" y="406991"/>
                  </a:lnTo>
                  <a:lnTo>
                    <a:pt x="1397410" y="792504"/>
                  </a:lnTo>
                  <a:lnTo>
                    <a:pt x="1397578" y="502649"/>
                  </a:lnTo>
                  <a:lnTo>
                    <a:pt x="1397583" y="582377"/>
                  </a:lnTo>
                  <a:lnTo>
                    <a:pt x="1397817" y="831853"/>
                  </a:lnTo>
                  <a:lnTo>
                    <a:pt x="1397941" y="403919"/>
                  </a:lnTo>
                  <a:lnTo>
                    <a:pt x="1398294" y="599485"/>
                  </a:lnTo>
                  <a:lnTo>
                    <a:pt x="1398299" y="522806"/>
                  </a:lnTo>
                  <a:lnTo>
                    <a:pt x="1398514" y="410739"/>
                  </a:lnTo>
                  <a:lnTo>
                    <a:pt x="1398790" y="725654"/>
                  </a:lnTo>
                  <a:lnTo>
                    <a:pt x="1399018" y="588394"/>
                  </a:lnTo>
                  <a:lnTo>
                    <a:pt x="1399022" y="571592"/>
                  </a:lnTo>
                  <a:lnTo>
                    <a:pt x="1399084" y="409026"/>
                  </a:lnTo>
                  <a:lnTo>
                    <a:pt x="1399671" y="787468"/>
                  </a:lnTo>
                  <a:lnTo>
                    <a:pt x="1399738" y="545596"/>
                  </a:lnTo>
                  <a:lnTo>
                    <a:pt x="1399742" y="553583"/>
                  </a:lnTo>
                  <a:lnTo>
                    <a:pt x="1399865" y="865336"/>
                  </a:lnTo>
                  <a:lnTo>
                    <a:pt x="1400219" y="404087"/>
                  </a:lnTo>
                  <a:lnTo>
                    <a:pt x="1400459" y="555359"/>
                  </a:lnTo>
                  <a:lnTo>
                    <a:pt x="1400464" y="590133"/>
                  </a:lnTo>
                  <a:lnTo>
                    <a:pt x="1400784" y="408776"/>
                  </a:lnTo>
                  <a:lnTo>
                    <a:pt x="1401126" y="872462"/>
                  </a:lnTo>
                  <a:lnTo>
                    <a:pt x="1401178" y="714604"/>
                  </a:lnTo>
                  <a:lnTo>
                    <a:pt x="1401183" y="609298"/>
                  </a:lnTo>
                  <a:lnTo>
                    <a:pt x="1401347" y="411954"/>
                  </a:lnTo>
                  <a:lnTo>
                    <a:pt x="1401525" y="820274"/>
                  </a:lnTo>
                  <a:lnTo>
                    <a:pt x="1401898" y="566528"/>
                  </a:lnTo>
                  <a:lnTo>
                    <a:pt x="1401903" y="579939"/>
                  </a:lnTo>
                  <a:lnTo>
                    <a:pt x="1402062" y="843350"/>
                  </a:lnTo>
                  <a:lnTo>
                    <a:pt x="1402467" y="407291"/>
                  </a:lnTo>
                  <a:lnTo>
                    <a:pt x="1402621" y="544907"/>
                  </a:lnTo>
                  <a:lnTo>
                    <a:pt x="1402625" y="520584"/>
                  </a:lnTo>
                  <a:lnTo>
                    <a:pt x="1402825" y="801192"/>
                  </a:lnTo>
                  <a:lnTo>
                    <a:pt x="1403024" y="408359"/>
                  </a:lnTo>
                  <a:lnTo>
                    <a:pt x="1403339" y="626205"/>
                  </a:lnTo>
                  <a:lnTo>
                    <a:pt x="1403344" y="628472"/>
                  </a:lnTo>
                  <a:lnTo>
                    <a:pt x="1403580" y="410248"/>
                  </a:lnTo>
                  <a:lnTo>
                    <a:pt x="1403640" y="785038"/>
                  </a:lnTo>
                  <a:lnTo>
                    <a:pt x="1404060" y="592646"/>
                  </a:lnTo>
                  <a:lnTo>
                    <a:pt x="1404065" y="570098"/>
                  </a:lnTo>
                  <a:lnTo>
                    <a:pt x="1404267" y="793795"/>
                  </a:lnTo>
                  <a:lnTo>
                    <a:pt x="1404686" y="409503"/>
                  </a:lnTo>
                  <a:lnTo>
                    <a:pt x="1404777" y="674022"/>
                  </a:lnTo>
                  <a:lnTo>
                    <a:pt x="1404828" y="846527"/>
                  </a:lnTo>
                  <a:lnTo>
                    <a:pt x="1405236" y="422027"/>
                  </a:lnTo>
                  <a:lnTo>
                    <a:pt x="1405501" y="548611"/>
                  </a:lnTo>
                  <a:lnTo>
                    <a:pt x="1405506" y="560519"/>
                  </a:lnTo>
                  <a:lnTo>
                    <a:pt x="1405588" y="763228"/>
                  </a:lnTo>
                  <a:lnTo>
                    <a:pt x="1405784" y="421817"/>
                  </a:lnTo>
                  <a:lnTo>
                    <a:pt x="1406222" y="586796"/>
                  </a:lnTo>
                  <a:lnTo>
                    <a:pt x="1406226" y="556817"/>
                  </a:lnTo>
                  <a:lnTo>
                    <a:pt x="1406235" y="831526"/>
                  </a:lnTo>
                  <a:lnTo>
                    <a:pt x="1406876" y="421628"/>
                  </a:lnTo>
                  <a:lnTo>
                    <a:pt x="1406939" y="644111"/>
                  </a:lnTo>
                  <a:lnTo>
                    <a:pt x="1406944" y="629733"/>
                  </a:lnTo>
                  <a:lnTo>
                    <a:pt x="1407419" y="449964"/>
                  </a:lnTo>
                  <a:lnTo>
                    <a:pt x="1407645" y="797611"/>
                  </a:lnTo>
                  <a:lnTo>
                    <a:pt x="1407663" y="595287"/>
                  </a:lnTo>
                  <a:lnTo>
                    <a:pt x="1407667" y="537100"/>
                  </a:lnTo>
                  <a:lnTo>
                    <a:pt x="1407798" y="794949"/>
                  </a:lnTo>
                  <a:lnTo>
                    <a:pt x="1407960" y="427612"/>
                  </a:lnTo>
                  <a:lnTo>
                    <a:pt x="1408379" y="562860"/>
                  </a:lnTo>
                  <a:lnTo>
                    <a:pt x="1408383" y="637878"/>
                  </a:lnTo>
                  <a:lnTo>
                    <a:pt x="1408496" y="772139"/>
                  </a:lnTo>
                  <a:lnTo>
                    <a:pt x="1409038" y="449730"/>
                  </a:lnTo>
                  <a:lnTo>
                    <a:pt x="1409101" y="650311"/>
                  </a:lnTo>
                  <a:lnTo>
                    <a:pt x="1409105" y="643241"/>
                  </a:lnTo>
                  <a:lnTo>
                    <a:pt x="1409575" y="448654"/>
                  </a:lnTo>
                  <a:lnTo>
                    <a:pt x="1409722" y="810884"/>
                  </a:lnTo>
                  <a:lnTo>
                    <a:pt x="1409820" y="673323"/>
                  </a:lnTo>
                  <a:lnTo>
                    <a:pt x="1409824" y="537600"/>
                  </a:lnTo>
                  <a:lnTo>
                    <a:pt x="1410109" y="452713"/>
                  </a:lnTo>
                  <a:lnTo>
                    <a:pt x="1410274" y="769604"/>
                  </a:lnTo>
                  <a:lnTo>
                    <a:pt x="1410540" y="622027"/>
                  </a:lnTo>
                  <a:lnTo>
                    <a:pt x="1410545" y="529903"/>
                  </a:lnTo>
                  <a:lnTo>
                    <a:pt x="1410642" y="460107"/>
                  </a:lnTo>
                  <a:lnTo>
                    <a:pt x="1410957" y="771656"/>
                  </a:lnTo>
                  <a:lnTo>
                    <a:pt x="1411262" y="657904"/>
                  </a:lnTo>
                  <a:lnTo>
                    <a:pt x="1411267" y="593927"/>
                  </a:lnTo>
                  <a:lnTo>
                    <a:pt x="1411704" y="459575"/>
                  </a:lnTo>
                  <a:lnTo>
                    <a:pt x="1411889" y="805897"/>
                  </a:lnTo>
                  <a:lnTo>
                    <a:pt x="1411981" y="577232"/>
                  </a:lnTo>
                  <a:lnTo>
                    <a:pt x="1411986" y="615415"/>
                  </a:lnTo>
                  <a:lnTo>
                    <a:pt x="1412232" y="465252"/>
                  </a:lnTo>
                  <a:lnTo>
                    <a:pt x="1412280" y="728994"/>
                  </a:lnTo>
                  <a:lnTo>
                    <a:pt x="1412701" y="559959"/>
                  </a:lnTo>
                  <a:lnTo>
                    <a:pt x="1412705" y="561380"/>
                  </a:lnTo>
                  <a:lnTo>
                    <a:pt x="1413231" y="744053"/>
                  </a:lnTo>
                  <a:lnTo>
                    <a:pt x="1413283" y="465723"/>
                  </a:lnTo>
                  <a:lnTo>
                    <a:pt x="1413423" y="566077"/>
                  </a:lnTo>
                  <a:lnTo>
                    <a:pt x="1413427" y="678684"/>
                  </a:lnTo>
                  <a:lnTo>
                    <a:pt x="1413806" y="486375"/>
                  </a:lnTo>
                  <a:lnTo>
                    <a:pt x="1414102" y="881527"/>
                  </a:lnTo>
                  <a:lnTo>
                    <a:pt x="1414145" y="606331"/>
                  </a:lnTo>
                  <a:lnTo>
                    <a:pt x="1414150" y="635481"/>
                  </a:lnTo>
                  <a:lnTo>
                    <a:pt x="1414319" y="788573"/>
                  </a:lnTo>
                  <a:lnTo>
                    <a:pt x="1414328" y="493963"/>
                  </a:lnTo>
                  <a:lnTo>
                    <a:pt x="1414865" y="619034"/>
                  </a:lnTo>
                  <a:lnTo>
                    <a:pt x="1414870" y="573623"/>
                  </a:lnTo>
                  <a:lnTo>
                    <a:pt x="1414882" y="866726"/>
                  </a:lnTo>
                  <a:lnTo>
                    <a:pt x="1415366" y="521937"/>
                  </a:lnTo>
                  <a:lnTo>
                    <a:pt x="1415586" y="568758"/>
                  </a:lnTo>
                  <a:lnTo>
                    <a:pt x="1415590" y="641982"/>
                  </a:lnTo>
                  <a:lnTo>
                    <a:pt x="1415711" y="523920"/>
                  </a:lnTo>
                  <a:lnTo>
                    <a:pt x="1415978" y="769114"/>
                  </a:lnTo>
                  <a:lnTo>
                    <a:pt x="1416304" y="603589"/>
                  </a:lnTo>
                  <a:lnTo>
                    <a:pt x="1416308" y="636711"/>
                  </a:lnTo>
                  <a:lnTo>
                    <a:pt x="1416471" y="790002"/>
                  </a:lnTo>
                  <a:lnTo>
                    <a:pt x="1416861" y="527932"/>
                  </a:lnTo>
                  <a:lnTo>
                    <a:pt x="1417023" y="597229"/>
                  </a:lnTo>
                  <a:lnTo>
                    <a:pt x="1417028" y="598723"/>
                  </a:lnTo>
                  <a:lnTo>
                    <a:pt x="1417271" y="853774"/>
                  </a:lnTo>
                  <a:lnTo>
                    <a:pt x="1417305" y="533928"/>
                  </a:lnTo>
                  <a:lnTo>
                    <a:pt x="1417744" y="665992"/>
                  </a:lnTo>
                  <a:lnTo>
                    <a:pt x="1417748" y="635782"/>
                  </a:lnTo>
                  <a:lnTo>
                    <a:pt x="1417769" y="825635"/>
                  </a:lnTo>
                  <a:lnTo>
                    <a:pt x="1417867" y="533072"/>
                  </a:lnTo>
                  <a:lnTo>
                    <a:pt x="1418466" y="592259"/>
                  </a:lnTo>
                  <a:lnTo>
                    <a:pt x="1418470" y="623981"/>
                  </a:lnTo>
                  <a:lnTo>
                    <a:pt x="1418550" y="856569"/>
                  </a:lnTo>
                  <a:lnTo>
                    <a:pt x="1419075" y="528927"/>
                  </a:lnTo>
                  <a:lnTo>
                    <a:pt x="1419184" y="624604"/>
                  </a:lnTo>
                  <a:lnTo>
                    <a:pt x="1419189" y="582845"/>
                  </a:lnTo>
                  <a:lnTo>
                    <a:pt x="1419450" y="510971"/>
                  </a:lnTo>
                  <a:lnTo>
                    <a:pt x="1419778" y="767382"/>
                  </a:lnTo>
                  <a:lnTo>
                    <a:pt x="1419904" y="682151"/>
                  </a:lnTo>
                  <a:lnTo>
                    <a:pt x="1419908" y="739553"/>
                  </a:lnTo>
                  <a:lnTo>
                    <a:pt x="1419946" y="539587"/>
                  </a:lnTo>
                  <a:lnTo>
                    <a:pt x="1420583" y="820572"/>
                  </a:lnTo>
                  <a:lnTo>
                    <a:pt x="1420625" y="643060"/>
                  </a:lnTo>
                  <a:lnTo>
                    <a:pt x="1420629" y="610743"/>
                  </a:lnTo>
                  <a:lnTo>
                    <a:pt x="1420968" y="518794"/>
                  </a:lnTo>
                  <a:lnTo>
                    <a:pt x="1421010" y="773716"/>
                  </a:lnTo>
                  <a:lnTo>
                    <a:pt x="1421347" y="719523"/>
                  </a:lnTo>
                  <a:lnTo>
                    <a:pt x="1421352" y="614013"/>
                  </a:lnTo>
                  <a:lnTo>
                    <a:pt x="1421888" y="889900"/>
                  </a:lnTo>
                  <a:lnTo>
                    <a:pt x="1421967" y="500672"/>
                  </a:lnTo>
                  <a:lnTo>
                    <a:pt x="1422067" y="571500"/>
                  </a:lnTo>
                  <a:lnTo>
                    <a:pt x="1422071" y="554631"/>
                  </a:lnTo>
                  <a:lnTo>
                    <a:pt x="1422464" y="492527"/>
                  </a:lnTo>
                  <a:lnTo>
                    <a:pt x="1422700" y="798499"/>
                  </a:lnTo>
                  <a:lnTo>
                    <a:pt x="1422787" y="688684"/>
                  </a:lnTo>
                  <a:lnTo>
                    <a:pt x="1422791" y="583338"/>
                  </a:lnTo>
                  <a:lnTo>
                    <a:pt x="1422960" y="493189"/>
                  </a:lnTo>
                  <a:lnTo>
                    <a:pt x="1423129" y="770007"/>
                  </a:lnTo>
                  <a:lnTo>
                    <a:pt x="1423508" y="545937"/>
                  </a:lnTo>
                  <a:lnTo>
                    <a:pt x="1423512" y="621704"/>
                  </a:lnTo>
                  <a:lnTo>
                    <a:pt x="1423948" y="478978"/>
                  </a:lnTo>
                  <a:lnTo>
                    <a:pt x="1424112" y="791659"/>
                  </a:lnTo>
                  <a:lnTo>
                    <a:pt x="1424226" y="531056"/>
                  </a:lnTo>
                  <a:lnTo>
                    <a:pt x="1424230" y="636994"/>
                  </a:lnTo>
                  <a:lnTo>
                    <a:pt x="1424509" y="821891"/>
                  </a:lnTo>
                  <a:lnTo>
                    <a:pt x="1424929" y="465817"/>
                  </a:lnTo>
                  <a:lnTo>
                    <a:pt x="1424950" y="556908"/>
                  </a:lnTo>
                  <a:lnTo>
                    <a:pt x="1424954" y="525912"/>
                  </a:lnTo>
                  <a:lnTo>
                    <a:pt x="1425174" y="735945"/>
                  </a:lnTo>
                  <a:lnTo>
                    <a:pt x="1425418" y="435502"/>
                  </a:lnTo>
                  <a:lnTo>
                    <a:pt x="1425670" y="574149"/>
                  </a:lnTo>
                  <a:lnTo>
                    <a:pt x="1425674" y="600906"/>
                  </a:lnTo>
                  <a:lnTo>
                    <a:pt x="1425906" y="444692"/>
                  </a:lnTo>
                  <a:lnTo>
                    <a:pt x="1426376" y="793424"/>
                  </a:lnTo>
                  <a:lnTo>
                    <a:pt x="1426388" y="615086"/>
                  </a:lnTo>
                  <a:lnTo>
                    <a:pt x="1426392" y="427045"/>
                  </a:lnTo>
                  <a:lnTo>
                    <a:pt x="1426743" y="716916"/>
                  </a:lnTo>
                  <a:lnTo>
                    <a:pt x="1427110" y="560810"/>
                  </a:lnTo>
                  <a:lnTo>
                    <a:pt x="1427114" y="588931"/>
                  </a:lnTo>
                  <a:lnTo>
                    <a:pt x="1427360" y="414743"/>
                  </a:lnTo>
                  <a:lnTo>
                    <a:pt x="1427589" y="734464"/>
                  </a:lnTo>
                  <a:lnTo>
                    <a:pt x="1427830" y="484565"/>
                  </a:lnTo>
                  <a:lnTo>
                    <a:pt x="1427833" y="520666"/>
                  </a:lnTo>
                  <a:lnTo>
                    <a:pt x="1427938" y="685427"/>
                  </a:lnTo>
                  <a:lnTo>
                    <a:pt x="1428366" y="319188"/>
                  </a:lnTo>
                  <a:lnTo>
                    <a:pt x="1428550" y="549012"/>
                  </a:lnTo>
                  <a:lnTo>
                    <a:pt x="1428554" y="456699"/>
                  </a:lnTo>
                  <a:lnTo>
                    <a:pt x="1428801" y="402099"/>
                  </a:lnTo>
                  <a:lnTo>
                    <a:pt x="1429001" y="680719"/>
                  </a:lnTo>
                  <a:lnTo>
                    <a:pt x="1429271" y="520229"/>
                  </a:lnTo>
                  <a:lnTo>
                    <a:pt x="1429275" y="557486"/>
                  </a:lnTo>
                  <a:lnTo>
                    <a:pt x="1429279" y="445165"/>
                  </a:lnTo>
                  <a:lnTo>
                    <a:pt x="1429791" y="790112"/>
                  </a:lnTo>
                  <a:lnTo>
                    <a:pt x="1429989" y="543016"/>
                  </a:lnTo>
                  <a:lnTo>
                    <a:pt x="1429993" y="550756"/>
                  </a:lnTo>
                  <a:lnTo>
                    <a:pt x="1430128" y="490786"/>
                  </a:lnTo>
                  <a:lnTo>
                    <a:pt x="1430543" y="896982"/>
                  </a:lnTo>
                  <a:lnTo>
                    <a:pt x="1430713" y="557089"/>
                  </a:lnTo>
                  <a:lnTo>
                    <a:pt x="1430717" y="571011"/>
                  </a:lnTo>
                  <a:lnTo>
                    <a:pt x="1430886" y="484873"/>
                  </a:lnTo>
                  <a:lnTo>
                    <a:pt x="1431012" y="784451"/>
                  </a:lnTo>
                  <a:lnTo>
                    <a:pt x="1431433" y="529295"/>
                  </a:lnTo>
                  <a:lnTo>
                    <a:pt x="1431437" y="500898"/>
                  </a:lnTo>
                  <a:lnTo>
                    <a:pt x="1432017" y="750282"/>
                  </a:lnTo>
                  <a:lnTo>
                    <a:pt x="1432087" y="407563"/>
                  </a:lnTo>
                  <a:lnTo>
                    <a:pt x="1432150" y="500386"/>
                  </a:lnTo>
                  <a:lnTo>
                    <a:pt x="1432154" y="508228"/>
                  </a:lnTo>
                  <a:lnTo>
                    <a:pt x="1432322" y="386544"/>
                  </a:lnTo>
                  <a:lnTo>
                    <a:pt x="1432345" y="697129"/>
                  </a:lnTo>
                  <a:lnTo>
                    <a:pt x="1432872" y="543097"/>
                  </a:lnTo>
                  <a:lnTo>
                    <a:pt x="1432876" y="536951"/>
                  </a:lnTo>
                  <a:lnTo>
                    <a:pt x="1432930" y="490299"/>
                  </a:lnTo>
                  <a:lnTo>
                    <a:pt x="1433280" y="685099"/>
                  </a:lnTo>
                  <a:lnTo>
                    <a:pt x="1433591" y="625312"/>
                  </a:lnTo>
                  <a:lnTo>
                    <a:pt x="1433595" y="592902"/>
                  </a:lnTo>
                  <a:lnTo>
                    <a:pt x="1434160" y="895960"/>
                  </a:lnTo>
                  <a:lnTo>
                    <a:pt x="1434283" y="497775"/>
                  </a:lnTo>
                  <a:lnTo>
                    <a:pt x="1434314" y="584859"/>
                  </a:lnTo>
                  <a:lnTo>
                    <a:pt x="1434318" y="535209"/>
                  </a:lnTo>
                  <a:lnTo>
                    <a:pt x="1434723" y="746267"/>
                  </a:lnTo>
                  <a:lnTo>
                    <a:pt x="1434912" y="414263"/>
                  </a:lnTo>
                  <a:lnTo>
                    <a:pt x="1435035" y="571419"/>
                  </a:lnTo>
                  <a:lnTo>
                    <a:pt x="1435038" y="472163"/>
                  </a:lnTo>
                  <a:lnTo>
                    <a:pt x="1435050" y="691976"/>
                  </a:lnTo>
                  <a:lnTo>
                    <a:pt x="1435687" y="368248"/>
                  </a:lnTo>
                  <a:lnTo>
                    <a:pt x="1435752" y="468462"/>
                  </a:lnTo>
                  <a:lnTo>
                    <a:pt x="1435756" y="500741"/>
                  </a:lnTo>
                  <a:lnTo>
                    <a:pt x="1435863" y="391726"/>
                  </a:lnTo>
                  <a:lnTo>
                    <a:pt x="1436196" y="722902"/>
                  </a:lnTo>
                  <a:lnTo>
                    <a:pt x="1436474" y="531149"/>
                  </a:lnTo>
                  <a:lnTo>
                    <a:pt x="1436478" y="569114"/>
                  </a:lnTo>
                  <a:lnTo>
                    <a:pt x="1436916" y="764323"/>
                  </a:lnTo>
                  <a:lnTo>
                    <a:pt x="1437098" y="453941"/>
                  </a:lnTo>
                  <a:lnTo>
                    <a:pt x="1437193" y="503648"/>
                  </a:lnTo>
                  <a:lnTo>
                    <a:pt x="1437197" y="526588"/>
                  </a:lnTo>
                  <a:lnTo>
                    <a:pt x="1437356" y="382332"/>
                  </a:lnTo>
                  <a:lnTo>
                    <a:pt x="1437856" y="729568"/>
                  </a:lnTo>
                  <a:lnTo>
                    <a:pt x="1437913" y="477021"/>
                  </a:lnTo>
                  <a:lnTo>
                    <a:pt x="1437917" y="588375"/>
                  </a:lnTo>
                  <a:lnTo>
                    <a:pt x="1437981" y="746852"/>
                  </a:lnTo>
                  <a:lnTo>
                    <a:pt x="1438502" y="400353"/>
                  </a:lnTo>
                  <a:lnTo>
                    <a:pt x="1438634" y="496298"/>
                  </a:lnTo>
                  <a:lnTo>
                    <a:pt x="1438637" y="537770"/>
                  </a:lnTo>
                  <a:lnTo>
                    <a:pt x="1438792" y="725686"/>
                  </a:lnTo>
                  <a:lnTo>
                    <a:pt x="1439017" y="434483"/>
                  </a:lnTo>
                  <a:lnTo>
                    <a:pt x="1439355" y="541467"/>
                  </a:lnTo>
                  <a:lnTo>
                    <a:pt x="1439359" y="498651"/>
                  </a:lnTo>
                  <a:lnTo>
                    <a:pt x="1439467" y="440873"/>
                  </a:lnTo>
                  <a:lnTo>
                    <a:pt x="1440032" y="696640"/>
                  </a:lnTo>
                  <a:lnTo>
                    <a:pt x="1440077" y="603384"/>
                  </a:lnTo>
                  <a:lnTo>
                    <a:pt x="1440081" y="496949"/>
                  </a:lnTo>
                  <a:lnTo>
                    <a:pt x="1440405" y="712783"/>
                  </a:lnTo>
                  <a:lnTo>
                    <a:pt x="1440748" y="435958"/>
                  </a:lnTo>
                  <a:lnTo>
                    <a:pt x="1440796" y="519441"/>
                  </a:lnTo>
                  <a:lnTo>
                    <a:pt x="1440800" y="505685"/>
                  </a:lnTo>
                  <a:lnTo>
                    <a:pt x="1441093" y="420035"/>
                  </a:lnTo>
                  <a:lnTo>
                    <a:pt x="1441434" y="662530"/>
                  </a:lnTo>
                  <a:lnTo>
                    <a:pt x="1441515" y="553125"/>
                  </a:lnTo>
                  <a:lnTo>
                    <a:pt x="1441519" y="527088"/>
                  </a:lnTo>
                  <a:lnTo>
                    <a:pt x="1441675" y="429616"/>
                  </a:lnTo>
                  <a:lnTo>
                    <a:pt x="1442210" y="675118"/>
                  </a:lnTo>
                  <a:lnTo>
                    <a:pt x="1442236" y="584418"/>
                  </a:lnTo>
                  <a:lnTo>
                    <a:pt x="1442239" y="475010"/>
                  </a:lnTo>
                  <a:lnTo>
                    <a:pt x="1442505" y="378381"/>
                  </a:lnTo>
                  <a:lnTo>
                    <a:pt x="1442519" y="735192"/>
                  </a:lnTo>
                  <a:lnTo>
                    <a:pt x="1442957" y="514528"/>
                  </a:lnTo>
                  <a:lnTo>
                    <a:pt x="1442961" y="597527"/>
                  </a:lnTo>
                  <a:lnTo>
                    <a:pt x="1443027" y="445179"/>
                  </a:lnTo>
                  <a:lnTo>
                    <a:pt x="1443609" y="763302"/>
                  </a:lnTo>
                  <a:lnTo>
                    <a:pt x="1443678" y="572106"/>
                  </a:lnTo>
                  <a:lnTo>
                    <a:pt x="1443682" y="578026"/>
                  </a:lnTo>
                  <a:lnTo>
                    <a:pt x="1443704" y="782844"/>
                  </a:lnTo>
                  <a:lnTo>
                    <a:pt x="1444106" y="369636"/>
                  </a:lnTo>
                  <a:lnTo>
                    <a:pt x="1444397" y="491601"/>
                  </a:lnTo>
                  <a:lnTo>
                    <a:pt x="1444401" y="528217"/>
                  </a:lnTo>
                  <a:lnTo>
                    <a:pt x="1444539" y="695605"/>
                  </a:lnTo>
                  <a:lnTo>
                    <a:pt x="1445007" y="324243"/>
                  </a:lnTo>
                  <a:lnTo>
                    <a:pt x="1445116" y="491352"/>
                  </a:lnTo>
                  <a:lnTo>
                    <a:pt x="1445120" y="410736"/>
                  </a:lnTo>
                  <a:lnTo>
                    <a:pt x="1445127" y="376790"/>
                  </a:lnTo>
                  <a:lnTo>
                    <a:pt x="1445832" y="699255"/>
                  </a:lnTo>
                  <a:lnTo>
                    <a:pt x="1445840" y="624052"/>
                  </a:lnTo>
                  <a:lnTo>
                    <a:pt x="1445843" y="548981"/>
                  </a:lnTo>
                  <a:lnTo>
                    <a:pt x="1445941" y="786985"/>
                  </a:lnTo>
                  <a:lnTo>
                    <a:pt x="1446290" y="433916"/>
                  </a:lnTo>
                  <a:lnTo>
                    <a:pt x="1446560" y="510400"/>
                  </a:lnTo>
                  <a:lnTo>
                    <a:pt x="1446563" y="766983"/>
                  </a:lnTo>
                  <a:lnTo>
                    <a:pt x="1446944" y="492873"/>
                  </a:lnTo>
                  <a:lnTo>
                    <a:pt x="1447202" y="835747"/>
                  </a:lnTo>
                  <a:lnTo>
                    <a:pt x="1447277" y="729639"/>
                  </a:lnTo>
                  <a:lnTo>
                    <a:pt x="1447281" y="588891"/>
                  </a:lnTo>
                  <a:lnTo>
                    <a:pt x="1447320" y="819011"/>
                  </a:lnTo>
                  <a:lnTo>
                    <a:pt x="1447520" y="522612"/>
                  </a:lnTo>
                  <a:lnTo>
                    <a:pt x="1447998" y="629448"/>
                  </a:lnTo>
                  <a:lnTo>
                    <a:pt x="1448002" y="620059"/>
                  </a:lnTo>
                  <a:lnTo>
                    <a:pt x="1448230" y="494661"/>
                  </a:lnTo>
                  <a:lnTo>
                    <a:pt x="1448411" y="792000"/>
                  </a:lnTo>
                  <a:lnTo>
                    <a:pt x="1448721" y="525468"/>
                  </a:lnTo>
                  <a:lnTo>
                    <a:pt x="1448724" y="561328"/>
                  </a:lnTo>
                  <a:lnTo>
                    <a:pt x="1448944" y="420643"/>
                  </a:lnTo>
                  <a:lnTo>
                    <a:pt x="1449259" y="788836"/>
                  </a:lnTo>
                  <a:lnTo>
                    <a:pt x="1449439" y="638507"/>
                  </a:lnTo>
                  <a:lnTo>
                    <a:pt x="1449443" y="613466"/>
                  </a:lnTo>
                  <a:lnTo>
                    <a:pt x="1449598" y="1068658"/>
                  </a:lnTo>
                  <a:lnTo>
                    <a:pt x="1449690" y="545278"/>
                  </a:lnTo>
                  <a:lnTo>
                    <a:pt x="1450159" y="589747"/>
                  </a:lnTo>
                  <a:lnTo>
                    <a:pt x="1450162" y="672321"/>
                  </a:lnTo>
                  <a:lnTo>
                    <a:pt x="1450405" y="828971"/>
                  </a:lnTo>
                  <a:lnTo>
                    <a:pt x="1450774" y="540168"/>
                  </a:lnTo>
                  <a:lnTo>
                    <a:pt x="1450879" y="623627"/>
                  </a:lnTo>
                  <a:lnTo>
                    <a:pt x="1450882" y="606012"/>
                  </a:lnTo>
                  <a:lnTo>
                    <a:pt x="1451292" y="881395"/>
                  </a:lnTo>
                  <a:lnTo>
                    <a:pt x="1451407" y="541119"/>
                  </a:lnTo>
                  <a:lnTo>
                    <a:pt x="1451599" y="634013"/>
                  </a:lnTo>
                  <a:lnTo>
                    <a:pt x="1451602" y="679552"/>
                  </a:lnTo>
                  <a:lnTo>
                    <a:pt x="1451735" y="558112"/>
                  </a:lnTo>
                  <a:lnTo>
                    <a:pt x="1452139" y="830439"/>
                  </a:lnTo>
                  <a:lnTo>
                    <a:pt x="1452320" y="651298"/>
                  </a:lnTo>
                  <a:lnTo>
                    <a:pt x="1452323" y="676000"/>
                  </a:lnTo>
                  <a:lnTo>
                    <a:pt x="1452664" y="555951"/>
                  </a:lnTo>
                  <a:lnTo>
                    <a:pt x="1452982" y="830889"/>
                  </a:lnTo>
                  <a:lnTo>
                    <a:pt x="1453041" y="639782"/>
                  </a:lnTo>
                  <a:lnTo>
                    <a:pt x="1453045" y="663461"/>
                  </a:lnTo>
                  <a:lnTo>
                    <a:pt x="1453100" y="860516"/>
                  </a:lnTo>
                  <a:lnTo>
                    <a:pt x="1453677" y="553376"/>
                  </a:lnTo>
                  <a:lnTo>
                    <a:pt x="1453763" y="662836"/>
                  </a:lnTo>
                  <a:lnTo>
                    <a:pt x="1453766" y="633481"/>
                  </a:lnTo>
                  <a:lnTo>
                    <a:pt x="1453907" y="560985"/>
                  </a:lnTo>
                  <a:lnTo>
                    <a:pt x="1454457" y="870661"/>
                  </a:lnTo>
                  <a:lnTo>
                    <a:pt x="1454481" y="585339"/>
                  </a:lnTo>
                  <a:lnTo>
                    <a:pt x="1454485" y="620082"/>
                  </a:lnTo>
                  <a:lnTo>
                    <a:pt x="1454663" y="551108"/>
                  </a:lnTo>
                  <a:lnTo>
                    <a:pt x="1455047" y="875094"/>
                  </a:lnTo>
                  <a:lnTo>
                    <a:pt x="1455201" y="575548"/>
                  </a:lnTo>
                  <a:lnTo>
                    <a:pt x="1455204" y="641883"/>
                  </a:lnTo>
                  <a:lnTo>
                    <a:pt x="1455377" y="606232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0174" y="1101888"/>
              <a:ext cx="1455420" cy="951230"/>
            </a:xfrm>
            <a:custGeom>
              <a:avLst/>
              <a:gdLst/>
              <a:ahLst/>
              <a:cxnLst/>
              <a:rect l="l" t="t" r="r" b="b"/>
              <a:pathLst>
                <a:path w="1455420" h="951230">
                  <a:moveTo>
                    <a:pt x="0" y="432642"/>
                  </a:moveTo>
                  <a:lnTo>
                    <a:pt x="173" y="432997"/>
                  </a:lnTo>
                  <a:lnTo>
                    <a:pt x="16455" y="426073"/>
                  </a:lnTo>
                  <a:lnTo>
                    <a:pt x="31320" y="454426"/>
                  </a:lnTo>
                  <a:lnTo>
                    <a:pt x="44994" y="327776"/>
                  </a:lnTo>
                  <a:lnTo>
                    <a:pt x="57654" y="391845"/>
                  </a:lnTo>
                  <a:lnTo>
                    <a:pt x="69441" y="442149"/>
                  </a:lnTo>
                  <a:lnTo>
                    <a:pt x="80466" y="301781"/>
                  </a:lnTo>
                  <a:lnTo>
                    <a:pt x="90823" y="456546"/>
                  </a:lnTo>
                  <a:lnTo>
                    <a:pt x="100587" y="353376"/>
                  </a:lnTo>
                  <a:lnTo>
                    <a:pt x="109824" y="325292"/>
                  </a:lnTo>
                  <a:lnTo>
                    <a:pt x="118587" y="346585"/>
                  </a:lnTo>
                  <a:lnTo>
                    <a:pt x="126922" y="387029"/>
                  </a:lnTo>
                  <a:lnTo>
                    <a:pt x="134869" y="402326"/>
                  </a:lnTo>
                  <a:lnTo>
                    <a:pt x="142463" y="447563"/>
                  </a:lnTo>
                  <a:lnTo>
                    <a:pt x="149733" y="468235"/>
                  </a:lnTo>
                  <a:lnTo>
                    <a:pt x="156707" y="352651"/>
                  </a:lnTo>
                  <a:lnTo>
                    <a:pt x="163407" y="333433"/>
                  </a:lnTo>
                  <a:lnTo>
                    <a:pt x="169855" y="364111"/>
                  </a:lnTo>
                  <a:lnTo>
                    <a:pt x="176068" y="409356"/>
                  </a:lnTo>
                  <a:lnTo>
                    <a:pt x="182062" y="327798"/>
                  </a:lnTo>
                  <a:lnTo>
                    <a:pt x="187854" y="410833"/>
                  </a:lnTo>
                  <a:lnTo>
                    <a:pt x="193456" y="370935"/>
                  </a:lnTo>
                  <a:lnTo>
                    <a:pt x="198879" y="350578"/>
                  </a:lnTo>
                  <a:lnTo>
                    <a:pt x="204136" y="314105"/>
                  </a:lnTo>
                  <a:lnTo>
                    <a:pt x="209236" y="301163"/>
                  </a:lnTo>
                  <a:lnTo>
                    <a:pt x="214188" y="309709"/>
                  </a:lnTo>
                  <a:lnTo>
                    <a:pt x="219001" y="430132"/>
                  </a:lnTo>
                  <a:lnTo>
                    <a:pt x="223682" y="327625"/>
                  </a:lnTo>
                  <a:lnTo>
                    <a:pt x="228237" y="406133"/>
                  </a:lnTo>
                  <a:lnTo>
                    <a:pt x="232675" y="333666"/>
                  </a:lnTo>
                  <a:lnTo>
                    <a:pt x="237000" y="350156"/>
                  </a:lnTo>
                  <a:lnTo>
                    <a:pt x="241218" y="318590"/>
                  </a:lnTo>
                  <a:lnTo>
                    <a:pt x="245335" y="328895"/>
                  </a:lnTo>
                  <a:lnTo>
                    <a:pt x="249355" y="441018"/>
                  </a:lnTo>
                  <a:lnTo>
                    <a:pt x="253282" y="357728"/>
                  </a:lnTo>
                  <a:lnTo>
                    <a:pt x="257121" y="318771"/>
                  </a:lnTo>
                  <a:lnTo>
                    <a:pt x="260876" y="337444"/>
                  </a:lnTo>
                  <a:lnTo>
                    <a:pt x="264550" y="396285"/>
                  </a:lnTo>
                  <a:lnTo>
                    <a:pt x="268147" y="280290"/>
                  </a:lnTo>
                  <a:lnTo>
                    <a:pt x="271669" y="307597"/>
                  </a:lnTo>
                  <a:lnTo>
                    <a:pt x="275121" y="329971"/>
                  </a:lnTo>
                  <a:lnTo>
                    <a:pt x="278504" y="342138"/>
                  </a:lnTo>
                  <a:lnTo>
                    <a:pt x="281821" y="328626"/>
                  </a:lnTo>
                  <a:lnTo>
                    <a:pt x="285075" y="410123"/>
                  </a:lnTo>
                  <a:lnTo>
                    <a:pt x="288268" y="352220"/>
                  </a:lnTo>
                  <a:lnTo>
                    <a:pt x="291403" y="346279"/>
                  </a:lnTo>
                  <a:lnTo>
                    <a:pt x="294481" y="287835"/>
                  </a:lnTo>
                  <a:lnTo>
                    <a:pt x="297505" y="430628"/>
                  </a:lnTo>
                  <a:lnTo>
                    <a:pt x="300476" y="373283"/>
                  </a:lnTo>
                  <a:lnTo>
                    <a:pt x="303396" y="332028"/>
                  </a:lnTo>
                  <a:lnTo>
                    <a:pt x="306268" y="250446"/>
                  </a:lnTo>
                  <a:lnTo>
                    <a:pt x="309091" y="264117"/>
                  </a:lnTo>
                  <a:lnTo>
                    <a:pt x="311869" y="452828"/>
                  </a:lnTo>
                  <a:lnTo>
                    <a:pt x="314603" y="271930"/>
                  </a:lnTo>
                  <a:lnTo>
                    <a:pt x="317293" y="327208"/>
                  </a:lnTo>
                  <a:lnTo>
                    <a:pt x="319942" y="294923"/>
                  </a:lnTo>
                  <a:lnTo>
                    <a:pt x="322550" y="315910"/>
                  </a:lnTo>
                  <a:lnTo>
                    <a:pt x="325119" y="336715"/>
                  </a:lnTo>
                  <a:lnTo>
                    <a:pt x="327650" y="269123"/>
                  </a:lnTo>
                  <a:lnTo>
                    <a:pt x="330144" y="391627"/>
                  </a:lnTo>
                  <a:lnTo>
                    <a:pt x="332602" y="263048"/>
                  </a:lnTo>
                  <a:lnTo>
                    <a:pt x="335025" y="294993"/>
                  </a:lnTo>
                  <a:lnTo>
                    <a:pt x="337414" y="242924"/>
                  </a:lnTo>
                  <a:lnTo>
                    <a:pt x="339771" y="338508"/>
                  </a:lnTo>
                  <a:lnTo>
                    <a:pt x="342095" y="307426"/>
                  </a:lnTo>
                  <a:lnTo>
                    <a:pt x="344388" y="326768"/>
                  </a:lnTo>
                  <a:lnTo>
                    <a:pt x="346651" y="343190"/>
                  </a:lnTo>
                  <a:lnTo>
                    <a:pt x="348884" y="267674"/>
                  </a:lnTo>
                  <a:lnTo>
                    <a:pt x="351088" y="302850"/>
                  </a:lnTo>
                  <a:lnTo>
                    <a:pt x="353265" y="268065"/>
                  </a:lnTo>
                  <a:lnTo>
                    <a:pt x="355414" y="308027"/>
                  </a:lnTo>
                  <a:lnTo>
                    <a:pt x="357536" y="316323"/>
                  </a:lnTo>
                  <a:lnTo>
                    <a:pt x="359632" y="266484"/>
                  </a:lnTo>
                  <a:lnTo>
                    <a:pt x="361703" y="467312"/>
                  </a:lnTo>
                  <a:lnTo>
                    <a:pt x="363749" y="260644"/>
                  </a:lnTo>
                  <a:lnTo>
                    <a:pt x="365770" y="319405"/>
                  </a:lnTo>
                  <a:lnTo>
                    <a:pt x="367768" y="290188"/>
                  </a:lnTo>
                  <a:lnTo>
                    <a:pt x="369743" y="285505"/>
                  </a:lnTo>
                  <a:lnTo>
                    <a:pt x="371696" y="598004"/>
                  </a:lnTo>
                  <a:lnTo>
                    <a:pt x="373626" y="247186"/>
                  </a:lnTo>
                  <a:lnTo>
                    <a:pt x="375535" y="401287"/>
                  </a:lnTo>
                  <a:lnTo>
                    <a:pt x="377423" y="321713"/>
                  </a:lnTo>
                  <a:lnTo>
                    <a:pt x="379290" y="276592"/>
                  </a:lnTo>
                  <a:lnTo>
                    <a:pt x="381137" y="216039"/>
                  </a:lnTo>
                  <a:lnTo>
                    <a:pt x="382964" y="247652"/>
                  </a:lnTo>
                  <a:lnTo>
                    <a:pt x="384772" y="283168"/>
                  </a:lnTo>
                  <a:lnTo>
                    <a:pt x="386560" y="340775"/>
                  </a:lnTo>
                  <a:lnTo>
                    <a:pt x="388331" y="266518"/>
                  </a:lnTo>
                  <a:lnTo>
                    <a:pt x="390083" y="340619"/>
                  </a:lnTo>
                  <a:lnTo>
                    <a:pt x="391817" y="306676"/>
                  </a:lnTo>
                  <a:lnTo>
                    <a:pt x="393534" y="304255"/>
                  </a:lnTo>
                  <a:lnTo>
                    <a:pt x="395234" y="252466"/>
                  </a:lnTo>
                  <a:lnTo>
                    <a:pt x="396917" y="248655"/>
                  </a:lnTo>
                  <a:lnTo>
                    <a:pt x="398584" y="283729"/>
                  </a:lnTo>
                  <a:lnTo>
                    <a:pt x="400234" y="282749"/>
                  </a:lnTo>
                  <a:lnTo>
                    <a:pt x="401869" y="248523"/>
                  </a:lnTo>
                  <a:lnTo>
                    <a:pt x="403489" y="308537"/>
                  </a:lnTo>
                  <a:lnTo>
                    <a:pt x="405093" y="259377"/>
                  </a:lnTo>
                  <a:lnTo>
                    <a:pt x="406682" y="369776"/>
                  </a:lnTo>
                  <a:lnTo>
                    <a:pt x="408256" y="216803"/>
                  </a:lnTo>
                  <a:lnTo>
                    <a:pt x="409816" y="342571"/>
                  </a:lnTo>
                  <a:lnTo>
                    <a:pt x="411362" y="336713"/>
                  </a:lnTo>
                  <a:lnTo>
                    <a:pt x="412895" y="275069"/>
                  </a:lnTo>
                  <a:lnTo>
                    <a:pt x="414413" y="316607"/>
                  </a:lnTo>
                  <a:lnTo>
                    <a:pt x="415918" y="283717"/>
                  </a:lnTo>
                  <a:lnTo>
                    <a:pt x="417410" y="254857"/>
                  </a:lnTo>
                  <a:lnTo>
                    <a:pt x="418889" y="369148"/>
                  </a:lnTo>
                  <a:lnTo>
                    <a:pt x="420356" y="252625"/>
                  </a:lnTo>
                  <a:lnTo>
                    <a:pt x="421810" y="260970"/>
                  </a:lnTo>
                  <a:lnTo>
                    <a:pt x="423251" y="281238"/>
                  </a:lnTo>
                  <a:lnTo>
                    <a:pt x="424681" y="149993"/>
                  </a:lnTo>
                  <a:lnTo>
                    <a:pt x="426099" y="290727"/>
                  </a:lnTo>
                  <a:lnTo>
                    <a:pt x="427505" y="192276"/>
                  </a:lnTo>
                  <a:lnTo>
                    <a:pt x="428899" y="287716"/>
                  </a:lnTo>
                  <a:lnTo>
                    <a:pt x="430283" y="278186"/>
                  </a:lnTo>
                  <a:lnTo>
                    <a:pt x="431655" y="242118"/>
                  </a:lnTo>
                  <a:lnTo>
                    <a:pt x="433016" y="304009"/>
                  </a:lnTo>
                  <a:lnTo>
                    <a:pt x="434366" y="238237"/>
                  </a:lnTo>
                  <a:lnTo>
                    <a:pt x="435706" y="264616"/>
                  </a:lnTo>
                  <a:lnTo>
                    <a:pt x="437036" y="504828"/>
                  </a:lnTo>
                  <a:lnTo>
                    <a:pt x="438355" y="316359"/>
                  </a:lnTo>
                  <a:lnTo>
                    <a:pt x="439664" y="365014"/>
                  </a:lnTo>
                  <a:lnTo>
                    <a:pt x="440963" y="258012"/>
                  </a:lnTo>
                  <a:lnTo>
                    <a:pt x="442253" y="249534"/>
                  </a:lnTo>
                  <a:lnTo>
                    <a:pt x="443532" y="309447"/>
                  </a:lnTo>
                  <a:lnTo>
                    <a:pt x="444802" y="213961"/>
                  </a:lnTo>
                  <a:lnTo>
                    <a:pt x="446063" y="263265"/>
                  </a:lnTo>
                  <a:lnTo>
                    <a:pt x="447315" y="235393"/>
                  </a:lnTo>
                  <a:lnTo>
                    <a:pt x="448557" y="313487"/>
                  </a:lnTo>
                  <a:lnTo>
                    <a:pt x="449791" y="308032"/>
                  </a:lnTo>
                  <a:lnTo>
                    <a:pt x="451015" y="192035"/>
                  </a:lnTo>
                  <a:lnTo>
                    <a:pt x="452231" y="326338"/>
                  </a:lnTo>
                  <a:lnTo>
                    <a:pt x="453438" y="169919"/>
                  </a:lnTo>
                  <a:lnTo>
                    <a:pt x="454637" y="266259"/>
                  </a:lnTo>
                  <a:lnTo>
                    <a:pt x="455828" y="218834"/>
                  </a:lnTo>
                  <a:lnTo>
                    <a:pt x="457010" y="186103"/>
                  </a:lnTo>
                  <a:lnTo>
                    <a:pt x="458184" y="228043"/>
                  </a:lnTo>
                  <a:lnTo>
                    <a:pt x="459350" y="299891"/>
                  </a:lnTo>
                  <a:lnTo>
                    <a:pt x="460509" y="241201"/>
                  </a:lnTo>
                  <a:lnTo>
                    <a:pt x="461659" y="210976"/>
                  </a:lnTo>
                  <a:lnTo>
                    <a:pt x="462802" y="185310"/>
                  </a:lnTo>
                  <a:lnTo>
                    <a:pt x="463937" y="227958"/>
                  </a:lnTo>
                  <a:lnTo>
                    <a:pt x="465064" y="214481"/>
                  </a:lnTo>
                  <a:lnTo>
                    <a:pt x="466185" y="233822"/>
                  </a:lnTo>
                  <a:lnTo>
                    <a:pt x="467298" y="197473"/>
                  </a:lnTo>
                  <a:lnTo>
                    <a:pt x="468403" y="192268"/>
                  </a:lnTo>
                  <a:lnTo>
                    <a:pt x="469502" y="445214"/>
                  </a:lnTo>
                  <a:lnTo>
                    <a:pt x="470593" y="261137"/>
                  </a:lnTo>
                  <a:lnTo>
                    <a:pt x="471678" y="326686"/>
                  </a:lnTo>
                  <a:lnTo>
                    <a:pt x="472756" y="214832"/>
                  </a:lnTo>
                  <a:lnTo>
                    <a:pt x="473827" y="197253"/>
                  </a:lnTo>
                  <a:lnTo>
                    <a:pt x="474891" y="196917"/>
                  </a:lnTo>
                  <a:lnTo>
                    <a:pt x="475949" y="214533"/>
                  </a:lnTo>
                  <a:lnTo>
                    <a:pt x="477001" y="177022"/>
                  </a:lnTo>
                  <a:lnTo>
                    <a:pt x="478045" y="196101"/>
                  </a:lnTo>
                  <a:lnTo>
                    <a:pt x="479084" y="255384"/>
                  </a:lnTo>
                  <a:lnTo>
                    <a:pt x="480116" y="274852"/>
                  </a:lnTo>
                  <a:lnTo>
                    <a:pt x="481142" y="210401"/>
                  </a:lnTo>
                  <a:lnTo>
                    <a:pt x="482162" y="283476"/>
                  </a:lnTo>
                  <a:lnTo>
                    <a:pt x="483176" y="213854"/>
                  </a:lnTo>
                  <a:lnTo>
                    <a:pt x="484184" y="350291"/>
                  </a:lnTo>
                  <a:lnTo>
                    <a:pt x="485186" y="252134"/>
                  </a:lnTo>
                  <a:lnTo>
                    <a:pt x="486182" y="261523"/>
                  </a:lnTo>
                  <a:lnTo>
                    <a:pt x="487172" y="157343"/>
                  </a:lnTo>
                  <a:lnTo>
                    <a:pt x="488157" y="201879"/>
                  </a:lnTo>
                  <a:lnTo>
                    <a:pt x="489136" y="200865"/>
                  </a:lnTo>
                  <a:lnTo>
                    <a:pt x="490109" y="203080"/>
                  </a:lnTo>
                  <a:lnTo>
                    <a:pt x="491077" y="194618"/>
                  </a:lnTo>
                  <a:lnTo>
                    <a:pt x="492040" y="175591"/>
                  </a:lnTo>
                  <a:lnTo>
                    <a:pt x="492997" y="230927"/>
                  </a:lnTo>
                  <a:lnTo>
                    <a:pt x="493949" y="306074"/>
                  </a:lnTo>
                  <a:lnTo>
                    <a:pt x="494895" y="245359"/>
                  </a:lnTo>
                  <a:lnTo>
                    <a:pt x="495836" y="114535"/>
                  </a:lnTo>
                  <a:lnTo>
                    <a:pt x="496772" y="170824"/>
                  </a:lnTo>
                  <a:lnTo>
                    <a:pt x="497703" y="142757"/>
                  </a:lnTo>
                  <a:lnTo>
                    <a:pt x="498629" y="106656"/>
                  </a:lnTo>
                  <a:lnTo>
                    <a:pt x="499550" y="133619"/>
                  </a:lnTo>
                  <a:lnTo>
                    <a:pt x="500466" y="169275"/>
                  </a:lnTo>
                  <a:lnTo>
                    <a:pt x="501377" y="182844"/>
                  </a:lnTo>
                  <a:lnTo>
                    <a:pt x="502284" y="118413"/>
                  </a:lnTo>
                  <a:lnTo>
                    <a:pt x="503185" y="188372"/>
                  </a:lnTo>
                  <a:lnTo>
                    <a:pt x="504082" y="244047"/>
                  </a:lnTo>
                  <a:lnTo>
                    <a:pt x="504974" y="204115"/>
                  </a:lnTo>
                  <a:lnTo>
                    <a:pt x="505861" y="196933"/>
                  </a:lnTo>
                  <a:lnTo>
                    <a:pt x="506744" y="121881"/>
                  </a:lnTo>
                  <a:lnTo>
                    <a:pt x="507622" y="126977"/>
                  </a:lnTo>
                  <a:lnTo>
                    <a:pt x="508496" y="180062"/>
                  </a:lnTo>
                  <a:lnTo>
                    <a:pt x="509366" y="135567"/>
                  </a:lnTo>
                  <a:lnTo>
                    <a:pt x="510231" y="153676"/>
                  </a:lnTo>
                  <a:lnTo>
                    <a:pt x="511091" y="200531"/>
                  </a:lnTo>
                  <a:lnTo>
                    <a:pt x="511948" y="144548"/>
                  </a:lnTo>
                  <a:lnTo>
                    <a:pt x="512800" y="241476"/>
                  </a:lnTo>
                  <a:lnTo>
                    <a:pt x="513648" y="133504"/>
                  </a:lnTo>
                  <a:lnTo>
                    <a:pt x="514491" y="354342"/>
                  </a:lnTo>
                  <a:lnTo>
                    <a:pt x="515331" y="116005"/>
                  </a:lnTo>
                  <a:lnTo>
                    <a:pt x="516166" y="152987"/>
                  </a:lnTo>
                  <a:lnTo>
                    <a:pt x="516997" y="128592"/>
                  </a:lnTo>
                  <a:lnTo>
                    <a:pt x="517825" y="138244"/>
                  </a:lnTo>
                  <a:lnTo>
                    <a:pt x="518648" y="155744"/>
                  </a:lnTo>
                  <a:lnTo>
                    <a:pt x="519467" y="131879"/>
                  </a:lnTo>
                  <a:lnTo>
                    <a:pt x="520283" y="152773"/>
                  </a:lnTo>
                  <a:lnTo>
                    <a:pt x="521094" y="91737"/>
                  </a:lnTo>
                  <a:lnTo>
                    <a:pt x="521902" y="247611"/>
                  </a:lnTo>
                  <a:lnTo>
                    <a:pt x="522706" y="126963"/>
                  </a:lnTo>
                  <a:lnTo>
                    <a:pt x="523506" y="42221"/>
                  </a:lnTo>
                  <a:lnTo>
                    <a:pt x="524302" y="158475"/>
                  </a:lnTo>
                  <a:lnTo>
                    <a:pt x="525095" y="89755"/>
                  </a:lnTo>
                  <a:lnTo>
                    <a:pt x="525884" y="168099"/>
                  </a:lnTo>
                  <a:lnTo>
                    <a:pt x="526670" y="120803"/>
                  </a:lnTo>
                  <a:lnTo>
                    <a:pt x="527452" y="171225"/>
                  </a:lnTo>
                  <a:lnTo>
                    <a:pt x="528230" y="200103"/>
                  </a:lnTo>
                  <a:lnTo>
                    <a:pt x="529005" y="164239"/>
                  </a:lnTo>
                  <a:lnTo>
                    <a:pt x="529776" y="83002"/>
                  </a:lnTo>
                  <a:lnTo>
                    <a:pt x="530544" y="91219"/>
                  </a:lnTo>
                  <a:lnTo>
                    <a:pt x="531308" y="122012"/>
                  </a:lnTo>
                  <a:lnTo>
                    <a:pt x="532069" y="90775"/>
                  </a:lnTo>
                  <a:lnTo>
                    <a:pt x="532827" y="86231"/>
                  </a:lnTo>
                  <a:lnTo>
                    <a:pt x="533581" y="109265"/>
                  </a:lnTo>
                  <a:lnTo>
                    <a:pt x="534332" y="112451"/>
                  </a:lnTo>
                  <a:lnTo>
                    <a:pt x="535079" y="216165"/>
                  </a:lnTo>
                  <a:lnTo>
                    <a:pt x="535824" y="80379"/>
                  </a:lnTo>
                  <a:lnTo>
                    <a:pt x="536565" y="90683"/>
                  </a:lnTo>
                  <a:lnTo>
                    <a:pt x="537303" y="87762"/>
                  </a:lnTo>
                  <a:lnTo>
                    <a:pt x="538038" y="115629"/>
                  </a:lnTo>
                  <a:lnTo>
                    <a:pt x="538769" y="118314"/>
                  </a:lnTo>
                  <a:lnTo>
                    <a:pt x="539498" y="71445"/>
                  </a:lnTo>
                  <a:lnTo>
                    <a:pt x="540223" y="75071"/>
                  </a:lnTo>
                  <a:lnTo>
                    <a:pt x="540946" y="90985"/>
                  </a:lnTo>
                  <a:lnTo>
                    <a:pt x="541665" y="220738"/>
                  </a:lnTo>
                  <a:lnTo>
                    <a:pt x="542381" y="120920"/>
                  </a:lnTo>
                  <a:lnTo>
                    <a:pt x="543095" y="145874"/>
                  </a:lnTo>
                  <a:lnTo>
                    <a:pt x="543805" y="60174"/>
                  </a:lnTo>
                  <a:lnTo>
                    <a:pt x="544512" y="67587"/>
                  </a:lnTo>
                  <a:lnTo>
                    <a:pt x="545217" y="89564"/>
                  </a:lnTo>
                  <a:lnTo>
                    <a:pt x="545918" y="97986"/>
                  </a:lnTo>
                  <a:lnTo>
                    <a:pt x="546617" y="73371"/>
                  </a:lnTo>
                  <a:lnTo>
                    <a:pt x="547313" y="56342"/>
                  </a:lnTo>
                  <a:lnTo>
                    <a:pt x="548006" y="169240"/>
                  </a:lnTo>
                  <a:lnTo>
                    <a:pt x="548696" y="219518"/>
                  </a:lnTo>
                  <a:lnTo>
                    <a:pt x="549384" y="0"/>
                  </a:lnTo>
                  <a:lnTo>
                    <a:pt x="550068" y="82297"/>
                  </a:lnTo>
                  <a:lnTo>
                    <a:pt x="550750" y="110216"/>
                  </a:lnTo>
                  <a:lnTo>
                    <a:pt x="551430" y="116726"/>
                  </a:lnTo>
                  <a:lnTo>
                    <a:pt x="552106" y="69791"/>
                  </a:lnTo>
                  <a:lnTo>
                    <a:pt x="552780" y="59428"/>
                  </a:lnTo>
                  <a:lnTo>
                    <a:pt x="553451" y="92906"/>
                  </a:lnTo>
                  <a:lnTo>
                    <a:pt x="554120" y="95658"/>
                  </a:lnTo>
                  <a:lnTo>
                    <a:pt x="554786" y="93584"/>
                  </a:lnTo>
                  <a:lnTo>
                    <a:pt x="555449" y="82329"/>
                  </a:lnTo>
                  <a:lnTo>
                    <a:pt x="556110" y="67859"/>
                  </a:lnTo>
                  <a:lnTo>
                    <a:pt x="556768" y="52208"/>
                  </a:lnTo>
                  <a:lnTo>
                    <a:pt x="557424" y="100497"/>
                  </a:lnTo>
                  <a:lnTo>
                    <a:pt x="558078" y="59699"/>
                  </a:lnTo>
                  <a:lnTo>
                    <a:pt x="558728" y="80564"/>
                  </a:lnTo>
                  <a:lnTo>
                    <a:pt x="559377" y="153818"/>
                  </a:lnTo>
                  <a:lnTo>
                    <a:pt x="560023" y="80018"/>
                  </a:lnTo>
                  <a:lnTo>
                    <a:pt x="560666" y="142378"/>
                  </a:lnTo>
                  <a:lnTo>
                    <a:pt x="561307" y="174269"/>
                  </a:lnTo>
                  <a:lnTo>
                    <a:pt x="561946" y="106968"/>
                  </a:lnTo>
                  <a:lnTo>
                    <a:pt x="562582" y="163241"/>
                  </a:lnTo>
                  <a:lnTo>
                    <a:pt x="563216" y="72089"/>
                  </a:lnTo>
                  <a:lnTo>
                    <a:pt x="563847" y="79698"/>
                  </a:lnTo>
                  <a:lnTo>
                    <a:pt x="564477" y="155040"/>
                  </a:lnTo>
                  <a:lnTo>
                    <a:pt x="565104" y="143349"/>
                  </a:lnTo>
                  <a:lnTo>
                    <a:pt x="565728" y="118085"/>
                  </a:lnTo>
                  <a:lnTo>
                    <a:pt x="566351" y="100983"/>
                  </a:lnTo>
                  <a:lnTo>
                    <a:pt x="566971" y="133955"/>
                  </a:lnTo>
                  <a:lnTo>
                    <a:pt x="567588" y="76111"/>
                  </a:lnTo>
                  <a:lnTo>
                    <a:pt x="568204" y="52900"/>
                  </a:lnTo>
                  <a:lnTo>
                    <a:pt x="568818" y="162101"/>
                  </a:lnTo>
                  <a:lnTo>
                    <a:pt x="569429" y="170714"/>
                  </a:lnTo>
                  <a:lnTo>
                    <a:pt x="570038" y="156549"/>
                  </a:lnTo>
                  <a:lnTo>
                    <a:pt x="570645" y="95132"/>
                  </a:lnTo>
                  <a:lnTo>
                    <a:pt x="571249" y="192605"/>
                  </a:lnTo>
                  <a:lnTo>
                    <a:pt x="571852" y="120194"/>
                  </a:lnTo>
                  <a:lnTo>
                    <a:pt x="572452" y="126244"/>
                  </a:lnTo>
                  <a:lnTo>
                    <a:pt x="573051" y="149002"/>
                  </a:lnTo>
                  <a:lnTo>
                    <a:pt x="573647" y="99326"/>
                  </a:lnTo>
                  <a:lnTo>
                    <a:pt x="574241" y="74451"/>
                  </a:lnTo>
                  <a:lnTo>
                    <a:pt x="574833" y="196766"/>
                  </a:lnTo>
                  <a:lnTo>
                    <a:pt x="575424" y="167702"/>
                  </a:lnTo>
                  <a:lnTo>
                    <a:pt x="576012" y="162531"/>
                  </a:lnTo>
                  <a:lnTo>
                    <a:pt x="576598" y="158316"/>
                  </a:lnTo>
                  <a:lnTo>
                    <a:pt x="577182" y="302225"/>
                  </a:lnTo>
                  <a:lnTo>
                    <a:pt x="577764" y="155852"/>
                  </a:lnTo>
                  <a:lnTo>
                    <a:pt x="578344" y="80107"/>
                  </a:lnTo>
                  <a:lnTo>
                    <a:pt x="578922" y="224959"/>
                  </a:lnTo>
                  <a:lnTo>
                    <a:pt x="579498" y="119045"/>
                  </a:lnTo>
                  <a:lnTo>
                    <a:pt x="580072" y="209473"/>
                  </a:lnTo>
                  <a:lnTo>
                    <a:pt x="580645" y="83655"/>
                  </a:lnTo>
                  <a:lnTo>
                    <a:pt x="581215" y="154189"/>
                  </a:lnTo>
                  <a:lnTo>
                    <a:pt x="581784" y="169263"/>
                  </a:lnTo>
                  <a:lnTo>
                    <a:pt x="582350" y="122901"/>
                  </a:lnTo>
                  <a:lnTo>
                    <a:pt x="582915" y="149967"/>
                  </a:lnTo>
                  <a:lnTo>
                    <a:pt x="583478" y="157262"/>
                  </a:lnTo>
                  <a:lnTo>
                    <a:pt x="584039" y="129284"/>
                  </a:lnTo>
                  <a:lnTo>
                    <a:pt x="584598" y="174284"/>
                  </a:lnTo>
                  <a:lnTo>
                    <a:pt x="585155" y="108938"/>
                  </a:lnTo>
                  <a:lnTo>
                    <a:pt x="585711" y="155312"/>
                  </a:lnTo>
                  <a:lnTo>
                    <a:pt x="586265" y="200947"/>
                  </a:lnTo>
                  <a:lnTo>
                    <a:pt x="586817" y="143967"/>
                  </a:lnTo>
                  <a:lnTo>
                    <a:pt x="587367" y="226905"/>
                  </a:lnTo>
                  <a:lnTo>
                    <a:pt x="587915" y="150373"/>
                  </a:lnTo>
                  <a:lnTo>
                    <a:pt x="588462" y="152046"/>
                  </a:lnTo>
                  <a:lnTo>
                    <a:pt x="589007" y="144756"/>
                  </a:lnTo>
                  <a:lnTo>
                    <a:pt x="589550" y="146379"/>
                  </a:lnTo>
                  <a:lnTo>
                    <a:pt x="590092" y="169389"/>
                  </a:lnTo>
                  <a:lnTo>
                    <a:pt x="590631" y="180974"/>
                  </a:lnTo>
                  <a:lnTo>
                    <a:pt x="591169" y="184879"/>
                  </a:lnTo>
                  <a:lnTo>
                    <a:pt x="591706" y="240366"/>
                  </a:lnTo>
                  <a:lnTo>
                    <a:pt x="592241" y="152749"/>
                  </a:lnTo>
                  <a:lnTo>
                    <a:pt x="592774" y="277098"/>
                  </a:lnTo>
                  <a:lnTo>
                    <a:pt x="593305" y="203717"/>
                  </a:lnTo>
                  <a:lnTo>
                    <a:pt x="593835" y="220710"/>
                  </a:lnTo>
                  <a:lnTo>
                    <a:pt x="594363" y="112767"/>
                  </a:lnTo>
                  <a:lnTo>
                    <a:pt x="594889" y="219920"/>
                  </a:lnTo>
                  <a:lnTo>
                    <a:pt x="595414" y="165752"/>
                  </a:lnTo>
                  <a:lnTo>
                    <a:pt x="595937" y="138319"/>
                  </a:lnTo>
                  <a:lnTo>
                    <a:pt x="596459" y="157556"/>
                  </a:lnTo>
                  <a:lnTo>
                    <a:pt x="596979" y="205197"/>
                  </a:lnTo>
                  <a:lnTo>
                    <a:pt x="597497" y="125172"/>
                  </a:lnTo>
                  <a:lnTo>
                    <a:pt x="598014" y="143411"/>
                  </a:lnTo>
                  <a:lnTo>
                    <a:pt x="598530" y="113598"/>
                  </a:lnTo>
                  <a:lnTo>
                    <a:pt x="599043" y="155764"/>
                  </a:lnTo>
                  <a:lnTo>
                    <a:pt x="599556" y="229439"/>
                  </a:lnTo>
                  <a:lnTo>
                    <a:pt x="600066" y="280197"/>
                  </a:lnTo>
                  <a:lnTo>
                    <a:pt x="600576" y="163946"/>
                  </a:lnTo>
                  <a:lnTo>
                    <a:pt x="601083" y="290946"/>
                  </a:lnTo>
                  <a:lnTo>
                    <a:pt x="601589" y="148722"/>
                  </a:lnTo>
                  <a:lnTo>
                    <a:pt x="602094" y="180478"/>
                  </a:lnTo>
                  <a:lnTo>
                    <a:pt x="602597" y="201696"/>
                  </a:lnTo>
                  <a:lnTo>
                    <a:pt x="603099" y="253992"/>
                  </a:lnTo>
                  <a:lnTo>
                    <a:pt x="603599" y="345136"/>
                  </a:lnTo>
                  <a:lnTo>
                    <a:pt x="604098" y="147648"/>
                  </a:lnTo>
                  <a:lnTo>
                    <a:pt x="604595" y="227904"/>
                  </a:lnTo>
                  <a:lnTo>
                    <a:pt x="605091" y="178087"/>
                  </a:lnTo>
                  <a:lnTo>
                    <a:pt x="605586" y="186638"/>
                  </a:lnTo>
                  <a:lnTo>
                    <a:pt x="606079" y="125384"/>
                  </a:lnTo>
                  <a:lnTo>
                    <a:pt x="606570" y="148166"/>
                  </a:lnTo>
                  <a:lnTo>
                    <a:pt x="607061" y="205871"/>
                  </a:lnTo>
                  <a:lnTo>
                    <a:pt x="607549" y="151184"/>
                  </a:lnTo>
                  <a:lnTo>
                    <a:pt x="608037" y="215562"/>
                  </a:lnTo>
                  <a:lnTo>
                    <a:pt x="608523" y="247323"/>
                  </a:lnTo>
                  <a:lnTo>
                    <a:pt x="609007" y="162824"/>
                  </a:lnTo>
                  <a:lnTo>
                    <a:pt x="609491" y="209741"/>
                  </a:lnTo>
                  <a:lnTo>
                    <a:pt x="609973" y="270328"/>
                  </a:lnTo>
                  <a:lnTo>
                    <a:pt x="610453" y="174518"/>
                  </a:lnTo>
                  <a:lnTo>
                    <a:pt x="610932" y="221135"/>
                  </a:lnTo>
                  <a:lnTo>
                    <a:pt x="611410" y="213543"/>
                  </a:lnTo>
                  <a:lnTo>
                    <a:pt x="611887" y="218001"/>
                  </a:lnTo>
                  <a:lnTo>
                    <a:pt x="612362" y="110159"/>
                  </a:lnTo>
                  <a:lnTo>
                    <a:pt x="612836" y="329768"/>
                  </a:lnTo>
                  <a:lnTo>
                    <a:pt x="613308" y="164697"/>
                  </a:lnTo>
                  <a:lnTo>
                    <a:pt x="613780" y="348887"/>
                  </a:lnTo>
                  <a:lnTo>
                    <a:pt x="614250" y="384782"/>
                  </a:lnTo>
                  <a:lnTo>
                    <a:pt x="614718" y="180655"/>
                  </a:lnTo>
                  <a:lnTo>
                    <a:pt x="615186" y="221441"/>
                  </a:lnTo>
                  <a:lnTo>
                    <a:pt x="615652" y="183888"/>
                  </a:lnTo>
                  <a:lnTo>
                    <a:pt x="616117" y="192415"/>
                  </a:lnTo>
                  <a:lnTo>
                    <a:pt x="616580" y="204866"/>
                  </a:lnTo>
                  <a:lnTo>
                    <a:pt x="617043" y="257934"/>
                  </a:lnTo>
                  <a:lnTo>
                    <a:pt x="617504" y="290487"/>
                  </a:lnTo>
                  <a:lnTo>
                    <a:pt x="617964" y="185619"/>
                  </a:lnTo>
                  <a:lnTo>
                    <a:pt x="618422" y="217133"/>
                  </a:lnTo>
                  <a:lnTo>
                    <a:pt x="618880" y="246741"/>
                  </a:lnTo>
                  <a:lnTo>
                    <a:pt x="619336" y="263236"/>
                  </a:lnTo>
                  <a:lnTo>
                    <a:pt x="619791" y="172852"/>
                  </a:lnTo>
                  <a:lnTo>
                    <a:pt x="620244" y="275266"/>
                  </a:lnTo>
                  <a:lnTo>
                    <a:pt x="620697" y="165586"/>
                  </a:lnTo>
                  <a:lnTo>
                    <a:pt x="621148" y="221560"/>
                  </a:lnTo>
                  <a:lnTo>
                    <a:pt x="621598" y="228917"/>
                  </a:lnTo>
                  <a:lnTo>
                    <a:pt x="622047" y="250412"/>
                  </a:lnTo>
                  <a:lnTo>
                    <a:pt x="622495" y="198763"/>
                  </a:lnTo>
                  <a:lnTo>
                    <a:pt x="622942" y="321374"/>
                  </a:lnTo>
                  <a:lnTo>
                    <a:pt x="623387" y="160269"/>
                  </a:lnTo>
                  <a:lnTo>
                    <a:pt x="623832" y="208029"/>
                  </a:lnTo>
                  <a:lnTo>
                    <a:pt x="624275" y="256783"/>
                  </a:lnTo>
                  <a:lnTo>
                    <a:pt x="624717" y="208251"/>
                  </a:lnTo>
                  <a:lnTo>
                    <a:pt x="625158" y="204429"/>
                  </a:lnTo>
                  <a:lnTo>
                    <a:pt x="625597" y="272742"/>
                  </a:lnTo>
                  <a:lnTo>
                    <a:pt x="626036" y="232461"/>
                  </a:lnTo>
                  <a:lnTo>
                    <a:pt x="626473" y="261634"/>
                  </a:lnTo>
                  <a:lnTo>
                    <a:pt x="626910" y="244888"/>
                  </a:lnTo>
                  <a:lnTo>
                    <a:pt x="627345" y="189043"/>
                  </a:lnTo>
                  <a:lnTo>
                    <a:pt x="627779" y="210614"/>
                  </a:lnTo>
                  <a:lnTo>
                    <a:pt x="628212" y="303103"/>
                  </a:lnTo>
                  <a:lnTo>
                    <a:pt x="628644" y="168932"/>
                  </a:lnTo>
                  <a:lnTo>
                    <a:pt x="629075" y="239587"/>
                  </a:lnTo>
                  <a:lnTo>
                    <a:pt x="629505" y="253082"/>
                  </a:lnTo>
                  <a:lnTo>
                    <a:pt x="629933" y="216961"/>
                  </a:lnTo>
                  <a:lnTo>
                    <a:pt x="630361" y="211768"/>
                  </a:lnTo>
                  <a:lnTo>
                    <a:pt x="630788" y="259232"/>
                  </a:lnTo>
                  <a:lnTo>
                    <a:pt x="631213" y="181048"/>
                  </a:lnTo>
                  <a:lnTo>
                    <a:pt x="631638" y="230634"/>
                  </a:lnTo>
                  <a:lnTo>
                    <a:pt x="632061" y="241023"/>
                  </a:lnTo>
                  <a:lnTo>
                    <a:pt x="632483" y="171918"/>
                  </a:lnTo>
                  <a:lnTo>
                    <a:pt x="632905" y="300636"/>
                  </a:lnTo>
                  <a:lnTo>
                    <a:pt x="633325" y="255398"/>
                  </a:lnTo>
                  <a:lnTo>
                    <a:pt x="633744" y="186714"/>
                  </a:lnTo>
                  <a:lnTo>
                    <a:pt x="634162" y="345597"/>
                  </a:lnTo>
                  <a:lnTo>
                    <a:pt x="634579" y="187507"/>
                  </a:lnTo>
                  <a:lnTo>
                    <a:pt x="634996" y="198867"/>
                  </a:lnTo>
                  <a:lnTo>
                    <a:pt x="635411" y="291420"/>
                  </a:lnTo>
                  <a:lnTo>
                    <a:pt x="635825" y="225534"/>
                  </a:lnTo>
                  <a:lnTo>
                    <a:pt x="636238" y="212891"/>
                  </a:lnTo>
                  <a:lnTo>
                    <a:pt x="636650" y="215933"/>
                  </a:lnTo>
                  <a:lnTo>
                    <a:pt x="637061" y="224055"/>
                  </a:lnTo>
                  <a:lnTo>
                    <a:pt x="637472" y="227529"/>
                  </a:lnTo>
                  <a:lnTo>
                    <a:pt x="637881" y="206450"/>
                  </a:lnTo>
                  <a:lnTo>
                    <a:pt x="638289" y="255391"/>
                  </a:lnTo>
                  <a:lnTo>
                    <a:pt x="638696" y="279946"/>
                  </a:lnTo>
                  <a:lnTo>
                    <a:pt x="639102" y="158519"/>
                  </a:lnTo>
                  <a:lnTo>
                    <a:pt x="639508" y="264864"/>
                  </a:lnTo>
                  <a:lnTo>
                    <a:pt x="639912" y="228992"/>
                  </a:lnTo>
                  <a:lnTo>
                    <a:pt x="640315" y="237469"/>
                  </a:lnTo>
                  <a:lnTo>
                    <a:pt x="640718" y="215007"/>
                  </a:lnTo>
                  <a:lnTo>
                    <a:pt x="641119" y="207010"/>
                  </a:lnTo>
                  <a:lnTo>
                    <a:pt x="641520" y="246439"/>
                  </a:lnTo>
                  <a:lnTo>
                    <a:pt x="641920" y="153467"/>
                  </a:lnTo>
                  <a:lnTo>
                    <a:pt x="642318" y="214738"/>
                  </a:lnTo>
                  <a:lnTo>
                    <a:pt x="642716" y="249798"/>
                  </a:lnTo>
                  <a:lnTo>
                    <a:pt x="643113" y="232727"/>
                  </a:lnTo>
                  <a:lnTo>
                    <a:pt x="643509" y="252107"/>
                  </a:lnTo>
                  <a:lnTo>
                    <a:pt x="643904" y="272328"/>
                  </a:lnTo>
                  <a:lnTo>
                    <a:pt x="644298" y="219109"/>
                  </a:lnTo>
                  <a:lnTo>
                    <a:pt x="644691" y="179032"/>
                  </a:lnTo>
                  <a:lnTo>
                    <a:pt x="645083" y="232807"/>
                  </a:lnTo>
                  <a:lnTo>
                    <a:pt x="645475" y="193637"/>
                  </a:lnTo>
                  <a:lnTo>
                    <a:pt x="645865" y="281327"/>
                  </a:lnTo>
                  <a:lnTo>
                    <a:pt x="646255" y="278098"/>
                  </a:lnTo>
                  <a:lnTo>
                    <a:pt x="646643" y="182660"/>
                  </a:lnTo>
                  <a:lnTo>
                    <a:pt x="647031" y="277680"/>
                  </a:lnTo>
                  <a:lnTo>
                    <a:pt x="647418" y="218683"/>
                  </a:lnTo>
                  <a:lnTo>
                    <a:pt x="647804" y="396352"/>
                  </a:lnTo>
                  <a:lnTo>
                    <a:pt x="648189" y="298970"/>
                  </a:lnTo>
                  <a:lnTo>
                    <a:pt x="648574" y="207249"/>
                  </a:lnTo>
                  <a:lnTo>
                    <a:pt x="648957" y="184490"/>
                  </a:lnTo>
                  <a:lnTo>
                    <a:pt x="649340" y="222351"/>
                  </a:lnTo>
                  <a:lnTo>
                    <a:pt x="649722" y="293780"/>
                  </a:lnTo>
                  <a:lnTo>
                    <a:pt x="650102" y="233672"/>
                  </a:lnTo>
                  <a:lnTo>
                    <a:pt x="650483" y="228693"/>
                  </a:lnTo>
                  <a:lnTo>
                    <a:pt x="650862" y="272710"/>
                  </a:lnTo>
                  <a:lnTo>
                    <a:pt x="651240" y="241031"/>
                  </a:lnTo>
                  <a:lnTo>
                    <a:pt x="651618" y="303305"/>
                  </a:lnTo>
                  <a:lnTo>
                    <a:pt x="651994" y="226065"/>
                  </a:lnTo>
                  <a:lnTo>
                    <a:pt x="652370" y="192724"/>
                  </a:lnTo>
                  <a:lnTo>
                    <a:pt x="652745" y="338821"/>
                  </a:lnTo>
                  <a:lnTo>
                    <a:pt x="653119" y="286333"/>
                  </a:lnTo>
                  <a:lnTo>
                    <a:pt x="653493" y="201610"/>
                  </a:lnTo>
                  <a:lnTo>
                    <a:pt x="653866" y="221647"/>
                  </a:lnTo>
                  <a:lnTo>
                    <a:pt x="654237" y="237139"/>
                  </a:lnTo>
                  <a:lnTo>
                    <a:pt x="654608" y="241874"/>
                  </a:lnTo>
                  <a:lnTo>
                    <a:pt x="654978" y="224543"/>
                  </a:lnTo>
                  <a:lnTo>
                    <a:pt x="655348" y="261782"/>
                  </a:lnTo>
                  <a:lnTo>
                    <a:pt x="655716" y="250322"/>
                  </a:lnTo>
                  <a:lnTo>
                    <a:pt x="656084" y="223666"/>
                  </a:lnTo>
                  <a:lnTo>
                    <a:pt x="656451" y="212069"/>
                  </a:lnTo>
                  <a:lnTo>
                    <a:pt x="656817" y="368610"/>
                  </a:lnTo>
                  <a:lnTo>
                    <a:pt x="657183" y="318689"/>
                  </a:lnTo>
                  <a:lnTo>
                    <a:pt x="657547" y="173495"/>
                  </a:lnTo>
                  <a:lnTo>
                    <a:pt x="657911" y="177637"/>
                  </a:lnTo>
                  <a:lnTo>
                    <a:pt x="658274" y="272731"/>
                  </a:lnTo>
                  <a:lnTo>
                    <a:pt x="658637" y="253133"/>
                  </a:lnTo>
                  <a:lnTo>
                    <a:pt x="658998" y="246489"/>
                  </a:lnTo>
                  <a:lnTo>
                    <a:pt x="659359" y="205093"/>
                  </a:lnTo>
                  <a:lnTo>
                    <a:pt x="659719" y="321353"/>
                  </a:lnTo>
                  <a:lnTo>
                    <a:pt x="660078" y="226451"/>
                  </a:lnTo>
                  <a:lnTo>
                    <a:pt x="660437" y="248037"/>
                  </a:lnTo>
                  <a:lnTo>
                    <a:pt x="660795" y="269787"/>
                  </a:lnTo>
                  <a:lnTo>
                    <a:pt x="661152" y="205089"/>
                  </a:lnTo>
                  <a:lnTo>
                    <a:pt x="661508" y="123452"/>
                  </a:lnTo>
                  <a:lnTo>
                    <a:pt x="661863" y="261430"/>
                  </a:lnTo>
                  <a:lnTo>
                    <a:pt x="662218" y="201539"/>
                  </a:lnTo>
                  <a:lnTo>
                    <a:pt x="662572" y="234314"/>
                  </a:lnTo>
                  <a:lnTo>
                    <a:pt x="662926" y="249895"/>
                  </a:lnTo>
                  <a:lnTo>
                    <a:pt x="663278" y="253493"/>
                  </a:lnTo>
                  <a:lnTo>
                    <a:pt x="663630" y="228145"/>
                  </a:lnTo>
                  <a:lnTo>
                    <a:pt x="663981" y="289279"/>
                  </a:lnTo>
                  <a:lnTo>
                    <a:pt x="664332" y="150527"/>
                  </a:lnTo>
                  <a:lnTo>
                    <a:pt x="664682" y="300820"/>
                  </a:lnTo>
                  <a:lnTo>
                    <a:pt x="665030" y="219255"/>
                  </a:lnTo>
                  <a:lnTo>
                    <a:pt x="665379" y="246589"/>
                  </a:lnTo>
                  <a:lnTo>
                    <a:pt x="665726" y="237113"/>
                  </a:lnTo>
                  <a:lnTo>
                    <a:pt x="666073" y="298458"/>
                  </a:lnTo>
                  <a:lnTo>
                    <a:pt x="666419" y="208317"/>
                  </a:lnTo>
                  <a:lnTo>
                    <a:pt x="666765" y="230539"/>
                  </a:lnTo>
                  <a:lnTo>
                    <a:pt x="667110" y="276984"/>
                  </a:lnTo>
                  <a:lnTo>
                    <a:pt x="667454" y="333345"/>
                  </a:lnTo>
                  <a:lnTo>
                    <a:pt x="667797" y="270291"/>
                  </a:lnTo>
                  <a:lnTo>
                    <a:pt x="668140" y="339543"/>
                  </a:lnTo>
                  <a:lnTo>
                    <a:pt x="668482" y="228826"/>
                  </a:lnTo>
                  <a:lnTo>
                    <a:pt x="668823" y="266014"/>
                  </a:lnTo>
                  <a:lnTo>
                    <a:pt x="669164" y="257948"/>
                  </a:lnTo>
                  <a:lnTo>
                    <a:pt x="669504" y="244709"/>
                  </a:lnTo>
                  <a:lnTo>
                    <a:pt x="669843" y="240542"/>
                  </a:lnTo>
                  <a:lnTo>
                    <a:pt x="670182" y="318257"/>
                  </a:lnTo>
                  <a:lnTo>
                    <a:pt x="670520" y="246418"/>
                  </a:lnTo>
                  <a:lnTo>
                    <a:pt x="670857" y="251934"/>
                  </a:lnTo>
                  <a:lnTo>
                    <a:pt x="671194" y="210890"/>
                  </a:lnTo>
                  <a:lnTo>
                    <a:pt x="671529" y="219897"/>
                  </a:lnTo>
                  <a:lnTo>
                    <a:pt x="671865" y="319965"/>
                  </a:lnTo>
                  <a:lnTo>
                    <a:pt x="672199" y="236083"/>
                  </a:lnTo>
                  <a:lnTo>
                    <a:pt x="672533" y="233906"/>
                  </a:lnTo>
                  <a:lnTo>
                    <a:pt x="672867" y="259121"/>
                  </a:lnTo>
                  <a:lnTo>
                    <a:pt x="673199" y="266172"/>
                  </a:lnTo>
                  <a:lnTo>
                    <a:pt x="673531" y="263721"/>
                  </a:lnTo>
                  <a:lnTo>
                    <a:pt x="673863" y="308824"/>
                  </a:lnTo>
                  <a:lnTo>
                    <a:pt x="674194" y="270622"/>
                  </a:lnTo>
                  <a:lnTo>
                    <a:pt x="674524" y="211868"/>
                  </a:lnTo>
                  <a:lnTo>
                    <a:pt x="674853" y="265035"/>
                  </a:lnTo>
                  <a:lnTo>
                    <a:pt x="675182" y="305241"/>
                  </a:lnTo>
                  <a:lnTo>
                    <a:pt x="675510" y="206916"/>
                  </a:lnTo>
                  <a:lnTo>
                    <a:pt x="675838" y="320153"/>
                  </a:lnTo>
                  <a:lnTo>
                    <a:pt x="676165" y="188902"/>
                  </a:lnTo>
                  <a:lnTo>
                    <a:pt x="676491" y="356672"/>
                  </a:lnTo>
                  <a:lnTo>
                    <a:pt x="676817" y="236376"/>
                  </a:lnTo>
                  <a:lnTo>
                    <a:pt x="677142" y="318973"/>
                  </a:lnTo>
                  <a:lnTo>
                    <a:pt x="677466" y="260538"/>
                  </a:lnTo>
                  <a:lnTo>
                    <a:pt x="677790" y="310934"/>
                  </a:lnTo>
                  <a:lnTo>
                    <a:pt x="678113" y="228172"/>
                  </a:lnTo>
                  <a:lnTo>
                    <a:pt x="678436" y="219830"/>
                  </a:lnTo>
                  <a:lnTo>
                    <a:pt x="678758" y="238452"/>
                  </a:lnTo>
                  <a:lnTo>
                    <a:pt x="679400" y="377302"/>
                  </a:lnTo>
                  <a:lnTo>
                    <a:pt x="679721" y="292729"/>
                  </a:lnTo>
                  <a:lnTo>
                    <a:pt x="680040" y="298356"/>
                  </a:lnTo>
                  <a:lnTo>
                    <a:pt x="680359" y="289652"/>
                  </a:lnTo>
                  <a:lnTo>
                    <a:pt x="680678" y="377858"/>
                  </a:lnTo>
                  <a:lnTo>
                    <a:pt x="680995" y="334549"/>
                  </a:lnTo>
                  <a:lnTo>
                    <a:pt x="681313" y="218580"/>
                  </a:lnTo>
                  <a:lnTo>
                    <a:pt x="681629" y="376465"/>
                  </a:lnTo>
                  <a:lnTo>
                    <a:pt x="682261" y="211397"/>
                  </a:lnTo>
                  <a:lnTo>
                    <a:pt x="682576" y="225851"/>
                  </a:lnTo>
                  <a:lnTo>
                    <a:pt x="682890" y="271615"/>
                  </a:lnTo>
                  <a:lnTo>
                    <a:pt x="683204" y="244661"/>
                  </a:lnTo>
                  <a:lnTo>
                    <a:pt x="683517" y="247657"/>
                  </a:lnTo>
                  <a:lnTo>
                    <a:pt x="683830" y="268927"/>
                  </a:lnTo>
                  <a:lnTo>
                    <a:pt x="684142" y="245837"/>
                  </a:lnTo>
                  <a:lnTo>
                    <a:pt x="684453" y="409936"/>
                  </a:lnTo>
                  <a:lnTo>
                    <a:pt x="684764" y="316120"/>
                  </a:lnTo>
                  <a:lnTo>
                    <a:pt x="685074" y="222556"/>
                  </a:lnTo>
                  <a:lnTo>
                    <a:pt x="685384" y="278662"/>
                  </a:lnTo>
                  <a:lnTo>
                    <a:pt x="685693" y="311459"/>
                  </a:lnTo>
                  <a:lnTo>
                    <a:pt x="686002" y="449854"/>
                  </a:lnTo>
                  <a:lnTo>
                    <a:pt x="686310" y="291744"/>
                  </a:lnTo>
                  <a:lnTo>
                    <a:pt x="686618" y="299930"/>
                  </a:lnTo>
                  <a:lnTo>
                    <a:pt x="686925" y="274072"/>
                  </a:lnTo>
                  <a:lnTo>
                    <a:pt x="687231" y="313467"/>
                  </a:lnTo>
                  <a:lnTo>
                    <a:pt x="687537" y="238035"/>
                  </a:lnTo>
                  <a:lnTo>
                    <a:pt x="687842" y="281581"/>
                  </a:lnTo>
                  <a:lnTo>
                    <a:pt x="688147" y="231132"/>
                  </a:lnTo>
                  <a:lnTo>
                    <a:pt x="688451" y="284882"/>
                  </a:lnTo>
                  <a:lnTo>
                    <a:pt x="688755" y="222325"/>
                  </a:lnTo>
                  <a:lnTo>
                    <a:pt x="689058" y="263474"/>
                  </a:lnTo>
                  <a:lnTo>
                    <a:pt x="689361" y="320358"/>
                  </a:lnTo>
                  <a:lnTo>
                    <a:pt x="689663" y="300562"/>
                  </a:lnTo>
                  <a:lnTo>
                    <a:pt x="689964" y="280281"/>
                  </a:lnTo>
                  <a:lnTo>
                    <a:pt x="690265" y="326829"/>
                  </a:lnTo>
                  <a:lnTo>
                    <a:pt x="690566" y="216639"/>
                  </a:lnTo>
                  <a:lnTo>
                    <a:pt x="690866" y="241283"/>
                  </a:lnTo>
                  <a:lnTo>
                    <a:pt x="691165" y="360881"/>
                  </a:lnTo>
                  <a:lnTo>
                    <a:pt x="691464" y="325343"/>
                  </a:lnTo>
                  <a:lnTo>
                    <a:pt x="691763" y="233841"/>
                  </a:lnTo>
                  <a:lnTo>
                    <a:pt x="692358" y="278211"/>
                  </a:lnTo>
                  <a:lnTo>
                    <a:pt x="692655" y="351116"/>
                  </a:lnTo>
                  <a:lnTo>
                    <a:pt x="692951" y="416665"/>
                  </a:lnTo>
                  <a:lnTo>
                    <a:pt x="693247" y="247277"/>
                  </a:lnTo>
                  <a:lnTo>
                    <a:pt x="693542" y="239126"/>
                  </a:lnTo>
                  <a:lnTo>
                    <a:pt x="693837" y="279293"/>
                  </a:lnTo>
                  <a:lnTo>
                    <a:pt x="694131" y="192450"/>
                  </a:lnTo>
                  <a:lnTo>
                    <a:pt x="694425" y="303046"/>
                  </a:lnTo>
                  <a:lnTo>
                    <a:pt x="694718" y="333737"/>
                  </a:lnTo>
                  <a:lnTo>
                    <a:pt x="695011" y="262477"/>
                  </a:lnTo>
                  <a:lnTo>
                    <a:pt x="695303" y="254485"/>
                  </a:lnTo>
                  <a:lnTo>
                    <a:pt x="695886" y="327923"/>
                  </a:lnTo>
                  <a:lnTo>
                    <a:pt x="696177" y="278062"/>
                  </a:lnTo>
                  <a:lnTo>
                    <a:pt x="696468" y="275482"/>
                  </a:lnTo>
                  <a:lnTo>
                    <a:pt x="696757" y="292679"/>
                  </a:lnTo>
                  <a:lnTo>
                    <a:pt x="697047" y="310413"/>
                  </a:lnTo>
                  <a:lnTo>
                    <a:pt x="697335" y="250275"/>
                  </a:lnTo>
                  <a:lnTo>
                    <a:pt x="697624" y="290158"/>
                  </a:lnTo>
                  <a:lnTo>
                    <a:pt x="697912" y="270309"/>
                  </a:lnTo>
                  <a:lnTo>
                    <a:pt x="698199" y="317126"/>
                  </a:lnTo>
                  <a:lnTo>
                    <a:pt x="698486" y="248198"/>
                  </a:lnTo>
                  <a:lnTo>
                    <a:pt x="698772" y="329524"/>
                  </a:lnTo>
                  <a:lnTo>
                    <a:pt x="699058" y="298775"/>
                  </a:lnTo>
                  <a:lnTo>
                    <a:pt x="699344" y="308999"/>
                  </a:lnTo>
                  <a:lnTo>
                    <a:pt x="699629" y="127832"/>
                  </a:lnTo>
                  <a:lnTo>
                    <a:pt x="700197" y="297443"/>
                  </a:lnTo>
                  <a:lnTo>
                    <a:pt x="700481" y="294777"/>
                  </a:lnTo>
                  <a:lnTo>
                    <a:pt x="700764" y="283058"/>
                  </a:lnTo>
                  <a:lnTo>
                    <a:pt x="701046" y="283306"/>
                  </a:lnTo>
                  <a:lnTo>
                    <a:pt x="701328" y="320388"/>
                  </a:lnTo>
                  <a:lnTo>
                    <a:pt x="701610" y="310890"/>
                  </a:lnTo>
                  <a:lnTo>
                    <a:pt x="701891" y="351121"/>
                  </a:lnTo>
                  <a:lnTo>
                    <a:pt x="702452" y="267141"/>
                  </a:lnTo>
                  <a:lnTo>
                    <a:pt x="702732" y="240654"/>
                  </a:lnTo>
                  <a:lnTo>
                    <a:pt x="703012" y="277072"/>
                  </a:lnTo>
                  <a:lnTo>
                    <a:pt x="703290" y="238035"/>
                  </a:lnTo>
                  <a:lnTo>
                    <a:pt x="703847" y="272536"/>
                  </a:lnTo>
                  <a:lnTo>
                    <a:pt x="704124" y="260686"/>
                  </a:lnTo>
                  <a:lnTo>
                    <a:pt x="704402" y="354117"/>
                  </a:lnTo>
                  <a:lnTo>
                    <a:pt x="704678" y="229284"/>
                  </a:lnTo>
                  <a:lnTo>
                    <a:pt x="705230" y="337319"/>
                  </a:lnTo>
                  <a:lnTo>
                    <a:pt x="705505" y="274596"/>
                  </a:lnTo>
                  <a:lnTo>
                    <a:pt x="705780" y="242610"/>
                  </a:lnTo>
                  <a:lnTo>
                    <a:pt x="706055" y="244096"/>
                  </a:lnTo>
                  <a:lnTo>
                    <a:pt x="706329" y="359904"/>
                  </a:lnTo>
                  <a:lnTo>
                    <a:pt x="706602" y="267259"/>
                  </a:lnTo>
                  <a:lnTo>
                    <a:pt x="706876" y="349649"/>
                  </a:lnTo>
                  <a:lnTo>
                    <a:pt x="707420" y="270023"/>
                  </a:lnTo>
                  <a:lnTo>
                    <a:pt x="707692" y="267189"/>
                  </a:lnTo>
                  <a:lnTo>
                    <a:pt x="708235" y="249639"/>
                  </a:lnTo>
                  <a:lnTo>
                    <a:pt x="708505" y="338601"/>
                  </a:lnTo>
                  <a:lnTo>
                    <a:pt x="708775" y="258096"/>
                  </a:lnTo>
                  <a:lnTo>
                    <a:pt x="709045" y="240588"/>
                  </a:lnTo>
                  <a:lnTo>
                    <a:pt x="709314" y="409477"/>
                  </a:lnTo>
                  <a:lnTo>
                    <a:pt x="709583" y="299832"/>
                  </a:lnTo>
                  <a:lnTo>
                    <a:pt x="709851" y="290249"/>
                  </a:lnTo>
                  <a:lnTo>
                    <a:pt x="710119" y="363731"/>
                  </a:lnTo>
                  <a:lnTo>
                    <a:pt x="710387" y="250865"/>
                  </a:lnTo>
                  <a:lnTo>
                    <a:pt x="710654" y="253592"/>
                  </a:lnTo>
                  <a:lnTo>
                    <a:pt x="710921" y="209525"/>
                  </a:lnTo>
                  <a:lnTo>
                    <a:pt x="711187" y="225393"/>
                  </a:lnTo>
                  <a:lnTo>
                    <a:pt x="711453" y="216091"/>
                  </a:lnTo>
                  <a:lnTo>
                    <a:pt x="711718" y="291983"/>
                  </a:lnTo>
                  <a:lnTo>
                    <a:pt x="711983" y="241466"/>
                  </a:lnTo>
                  <a:lnTo>
                    <a:pt x="712512" y="403099"/>
                  </a:lnTo>
                  <a:lnTo>
                    <a:pt x="712776" y="320541"/>
                  </a:lnTo>
                  <a:lnTo>
                    <a:pt x="713040" y="280528"/>
                  </a:lnTo>
                  <a:lnTo>
                    <a:pt x="713303" y="284295"/>
                  </a:lnTo>
                  <a:lnTo>
                    <a:pt x="713828" y="401538"/>
                  </a:lnTo>
                  <a:lnTo>
                    <a:pt x="714089" y="243799"/>
                  </a:lnTo>
                  <a:lnTo>
                    <a:pt x="714351" y="349802"/>
                  </a:lnTo>
                  <a:lnTo>
                    <a:pt x="714612" y="283682"/>
                  </a:lnTo>
                  <a:lnTo>
                    <a:pt x="714872" y="285952"/>
                  </a:lnTo>
                  <a:lnTo>
                    <a:pt x="715133" y="426044"/>
                  </a:lnTo>
                  <a:lnTo>
                    <a:pt x="715392" y="235904"/>
                  </a:lnTo>
                  <a:lnTo>
                    <a:pt x="715652" y="316174"/>
                  </a:lnTo>
                  <a:lnTo>
                    <a:pt x="715911" y="318083"/>
                  </a:lnTo>
                  <a:lnTo>
                    <a:pt x="716169" y="342047"/>
                  </a:lnTo>
                  <a:lnTo>
                    <a:pt x="716428" y="256555"/>
                  </a:lnTo>
                  <a:lnTo>
                    <a:pt x="716686" y="290899"/>
                  </a:lnTo>
                  <a:lnTo>
                    <a:pt x="716943" y="367206"/>
                  </a:lnTo>
                  <a:lnTo>
                    <a:pt x="717200" y="257592"/>
                  </a:lnTo>
                  <a:lnTo>
                    <a:pt x="717457" y="280501"/>
                  </a:lnTo>
                  <a:lnTo>
                    <a:pt x="717713" y="314288"/>
                  </a:lnTo>
                  <a:lnTo>
                    <a:pt x="717969" y="306392"/>
                  </a:lnTo>
                  <a:lnTo>
                    <a:pt x="718225" y="318830"/>
                  </a:lnTo>
                  <a:lnTo>
                    <a:pt x="718480" y="303019"/>
                  </a:lnTo>
                  <a:lnTo>
                    <a:pt x="718989" y="271807"/>
                  </a:lnTo>
                  <a:lnTo>
                    <a:pt x="719243" y="310350"/>
                  </a:lnTo>
                  <a:lnTo>
                    <a:pt x="719497" y="266034"/>
                  </a:lnTo>
                  <a:lnTo>
                    <a:pt x="719750" y="266482"/>
                  </a:lnTo>
                  <a:lnTo>
                    <a:pt x="720003" y="287686"/>
                  </a:lnTo>
                  <a:lnTo>
                    <a:pt x="720255" y="284759"/>
                  </a:lnTo>
                  <a:lnTo>
                    <a:pt x="720508" y="266516"/>
                  </a:lnTo>
                  <a:lnTo>
                    <a:pt x="720759" y="242973"/>
                  </a:lnTo>
                  <a:lnTo>
                    <a:pt x="721011" y="272272"/>
                  </a:lnTo>
                  <a:lnTo>
                    <a:pt x="721262" y="270851"/>
                  </a:lnTo>
                  <a:lnTo>
                    <a:pt x="721763" y="290622"/>
                  </a:lnTo>
                  <a:lnTo>
                    <a:pt x="722013" y="323026"/>
                  </a:lnTo>
                  <a:lnTo>
                    <a:pt x="722512" y="252136"/>
                  </a:lnTo>
                  <a:lnTo>
                    <a:pt x="722760" y="312799"/>
                  </a:lnTo>
                  <a:lnTo>
                    <a:pt x="723009" y="322905"/>
                  </a:lnTo>
                  <a:lnTo>
                    <a:pt x="723257" y="285233"/>
                  </a:lnTo>
                  <a:lnTo>
                    <a:pt x="723505" y="322515"/>
                  </a:lnTo>
                  <a:lnTo>
                    <a:pt x="723752" y="240591"/>
                  </a:lnTo>
                  <a:lnTo>
                    <a:pt x="723999" y="297250"/>
                  </a:lnTo>
                  <a:lnTo>
                    <a:pt x="724246" y="312994"/>
                  </a:lnTo>
                  <a:lnTo>
                    <a:pt x="724492" y="372614"/>
                  </a:lnTo>
                  <a:lnTo>
                    <a:pt x="724738" y="362458"/>
                  </a:lnTo>
                  <a:lnTo>
                    <a:pt x="724984" y="392333"/>
                  </a:lnTo>
                  <a:lnTo>
                    <a:pt x="725229" y="257383"/>
                  </a:lnTo>
                  <a:lnTo>
                    <a:pt x="725474" y="276551"/>
                  </a:lnTo>
                  <a:lnTo>
                    <a:pt x="725719" y="255875"/>
                  </a:lnTo>
                  <a:lnTo>
                    <a:pt x="725963" y="310701"/>
                  </a:lnTo>
                  <a:lnTo>
                    <a:pt x="726207" y="296037"/>
                  </a:lnTo>
                  <a:lnTo>
                    <a:pt x="726450" y="416537"/>
                  </a:lnTo>
                  <a:lnTo>
                    <a:pt x="726693" y="278373"/>
                  </a:lnTo>
                  <a:lnTo>
                    <a:pt x="726936" y="292288"/>
                  </a:lnTo>
                  <a:lnTo>
                    <a:pt x="727179" y="356362"/>
                  </a:lnTo>
                  <a:lnTo>
                    <a:pt x="727421" y="433014"/>
                  </a:lnTo>
                  <a:lnTo>
                    <a:pt x="727663" y="309392"/>
                  </a:lnTo>
                  <a:lnTo>
                    <a:pt x="727904" y="317844"/>
                  </a:lnTo>
                  <a:lnTo>
                    <a:pt x="728145" y="284051"/>
                  </a:lnTo>
                  <a:lnTo>
                    <a:pt x="728386" y="300752"/>
                  </a:lnTo>
                  <a:lnTo>
                    <a:pt x="728627" y="466081"/>
                  </a:lnTo>
                  <a:lnTo>
                    <a:pt x="728867" y="263719"/>
                  </a:lnTo>
                  <a:lnTo>
                    <a:pt x="729106" y="284296"/>
                  </a:lnTo>
                  <a:lnTo>
                    <a:pt x="729346" y="380957"/>
                  </a:lnTo>
                  <a:lnTo>
                    <a:pt x="729824" y="326875"/>
                  </a:lnTo>
                  <a:lnTo>
                    <a:pt x="730062" y="287507"/>
                  </a:lnTo>
                  <a:lnTo>
                    <a:pt x="730300" y="342417"/>
                  </a:lnTo>
                  <a:lnTo>
                    <a:pt x="730538" y="332396"/>
                  </a:lnTo>
                  <a:lnTo>
                    <a:pt x="730775" y="116366"/>
                  </a:lnTo>
                  <a:lnTo>
                    <a:pt x="731249" y="334525"/>
                  </a:lnTo>
                  <a:lnTo>
                    <a:pt x="731486" y="287079"/>
                  </a:lnTo>
                  <a:lnTo>
                    <a:pt x="731722" y="320100"/>
                  </a:lnTo>
                  <a:lnTo>
                    <a:pt x="731958" y="315118"/>
                  </a:lnTo>
                  <a:lnTo>
                    <a:pt x="732193" y="334643"/>
                  </a:lnTo>
                  <a:lnTo>
                    <a:pt x="732663" y="277551"/>
                  </a:lnTo>
                  <a:lnTo>
                    <a:pt x="732898" y="303741"/>
                  </a:lnTo>
                  <a:lnTo>
                    <a:pt x="733132" y="398976"/>
                  </a:lnTo>
                  <a:lnTo>
                    <a:pt x="733366" y="324851"/>
                  </a:lnTo>
                  <a:lnTo>
                    <a:pt x="733599" y="353110"/>
                  </a:lnTo>
                  <a:lnTo>
                    <a:pt x="733832" y="305106"/>
                  </a:lnTo>
                  <a:lnTo>
                    <a:pt x="734065" y="342340"/>
                  </a:lnTo>
                  <a:lnTo>
                    <a:pt x="734298" y="405218"/>
                  </a:lnTo>
                  <a:lnTo>
                    <a:pt x="734530" y="313377"/>
                  </a:lnTo>
                  <a:lnTo>
                    <a:pt x="734762" y="379760"/>
                  </a:lnTo>
                  <a:lnTo>
                    <a:pt x="734994" y="307130"/>
                  </a:lnTo>
                  <a:lnTo>
                    <a:pt x="735225" y="355618"/>
                  </a:lnTo>
                  <a:lnTo>
                    <a:pt x="735456" y="264325"/>
                  </a:lnTo>
                  <a:lnTo>
                    <a:pt x="735687" y="268140"/>
                  </a:lnTo>
                  <a:lnTo>
                    <a:pt x="735917" y="336596"/>
                  </a:lnTo>
                  <a:lnTo>
                    <a:pt x="736147" y="271802"/>
                  </a:lnTo>
                  <a:lnTo>
                    <a:pt x="736377" y="338349"/>
                  </a:lnTo>
                  <a:lnTo>
                    <a:pt x="736607" y="222231"/>
                  </a:lnTo>
                  <a:lnTo>
                    <a:pt x="736836" y="347944"/>
                  </a:lnTo>
                  <a:lnTo>
                    <a:pt x="737065" y="302430"/>
                  </a:lnTo>
                  <a:lnTo>
                    <a:pt x="737521" y="255408"/>
                  </a:lnTo>
                  <a:lnTo>
                    <a:pt x="737749" y="393919"/>
                  </a:lnTo>
                  <a:lnTo>
                    <a:pt x="737977" y="515071"/>
                  </a:lnTo>
                  <a:lnTo>
                    <a:pt x="738204" y="281077"/>
                  </a:lnTo>
                  <a:lnTo>
                    <a:pt x="738431" y="309319"/>
                  </a:lnTo>
                  <a:lnTo>
                    <a:pt x="738658" y="298024"/>
                  </a:lnTo>
                  <a:lnTo>
                    <a:pt x="738884" y="358160"/>
                  </a:lnTo>
                  <a:lnTo>
                    <a:pt x="739110" y="340581"/>
                  </a:lnTo>
                  <a:lnTo>
                    <a:pt x="739336" y="317391"/>
                  </a:lnTo>
                  <a:lnTo>
                    <a:pt x="739787" y="262294"/>
                  </a:lnTo>
                  <a:lnTo>
                    <a:pt x="740012" y="354990"/>
                  </a:lnTo>
                  <a:lnTo>
                    <a:pt x="740237" y="317194"/>
                  </a:lnTo>
                  <a:lnTo>
                    <a:pt x="740461" y="353039"/>
                  </a:lnTo>
                  <a:lnTo>
                    <a:pt x="740685" y="265723"/>
                  </a:lnTo>
                  <a:lnTo>
                    <a:pt x="741132" y="423296"/>
                  </a:lnTo>
                  <a:lnTo>
                    <a:pt x="741355" y="416865"/>
                  </a:lnTo>
                  <a:lnTo>
                    <a:pt x="741578" y="270832"/>
                  </a:lnTo>
                  <a:lnTo>
                    <a:pt x="742023" y="372687"/>
                  </a:lnTo>
                  <a:lnTo>
                    <a:pt x="742245" y="290846"/>
                  </a:lnTo>
                  <a:lnTo>
                    <a:pt x="742688" y="354045"/>
                  </a:lnTo>
                  <a:lnTo>
                    <a:pt x="742909" y="290545"/>
                  </a:lnTo>
                  <a:lnTo>
                    <a:pt x="743130" y="320672"/>
                  </a:lnTo>
                  <a:lnTo>
                    <a:pt x="743351" y="312131"/>
                  </a:lnTo>
                  <a:lnTo>
                    <a:pt x="743571" y="371427"/>
                  </a:lnTo>
                  <a:lnTo>
                    <a:pt x="744011" y="284939"/>
                  </a:lnTo>
                  <a:lnTo>
                    <a:pt x="744230" y="319199"/>
                  </a:lnTo>
                  <a:lnTo>
                    <a:pt x="744449" y="290537"/>
                  </a:lnTo>
                  <a:lnTo>
                    <a:pt x="744887" y="337214"/>
                  </a:lnTo>
                  <a:lnTo>
                    <a:pt x="745105" y="325697"/>
                  </a:lnTo>
                  <a:lnTo>
                    <a:pt x="745541" y="287968"/>
                  </a:lnTo>
                  <a:lnTo>
                    <a:pt x="745758" y="284438"/>
                  </a:lnTo>
                  <a:lnTo>
                    <a:pt x="746409" y="316852"/>
                  </a:lnTo>
                  <a:lnTo>
                    <a:pt x="746626" y="317817"/>
                  </a:lnTo>
                  <a:lnTo>
                    <a:pt x="746842" y="492829"/>
                  </a:lnTo>
                  <a:lnTo>
                    <a:pt x="747058" y="327428"/>
                  </a:lnTo>
                  <a:lnTo>
                    <a:pt x="747273" y="339814"/>
                  </a:lnTo>
                  <a:lnTo>
                    <a:pt x="747489" y="323712"/>
                  </a:lnTo>
                  <a:lnTo>
                    <a:pt x="747704" y="478209"/>
                  </a:lnTo>
                  <a:lnTo>
                    <a:pt x="747918" y="350320"/>
                  </a:lnTo>
                  <a:lnTo>
                    <a:pt x="748133" y="364724"/>
                  </a:lnTo>
                  <a:lnTo>
                    <a:pt x="748347" y="285311"/>
                  </a:lnTo>
                  <a:lnTo>
                    <a:pt x="748561" y="307813"/>
                  </a:lnTo>
                  <a:lnTo>
                    <a:pt x="748775" y="353350"/>
                  </a:lnTo>
                  <a:lnTo>
                    <a:pt x="749201" y="324585"/>
                  </a:lnTo>
                  <a:lnTo>
                    <a:pt x="749414" y="348274"/>
                  </a:lnTo>
                  <a:lnTo>
                    <a:pt x="749627" y="298448"/>
                  </a:lnTo>
                  <a:lnTo>
                    <a:pt x="749839" y="309640"/>
                  </a:lnTo>
                  <a:lnTo>
                    <a:pt x="750051" y="347986"/>
                  </a:lnTo>
                  <a:lnTo>
                    <a:pt x="750263" y="229887"/>
                  </a:lnTo>
                  <a:lnTo>
                    <a:pt x="750686" y="317049"/>
                  </a:lnTo>
                  <a:lnTo>
                    <a:pt x="750897" y="336756"/>
                  </a:lnTo>
                  <a:lnTo>
                    <a:pt x="751108" y="467757"/>
                  </a:lnTo>
                  <a:lnTo>
                    <a:pt x="751318" y="282117"/>
                  </a:lnTo>
                  <a:lnTo>
                    <a:pt x="751528" y="297778"/>
                  </a:lnTo>
                  <a:lnTo>
                    <a:pt x="751738" y="417577"/>
                  </a:lnTo>
                  <a:lnTo>
                    <a:pt x="751948" y="267959"/>
                  </a:lnTo>
                  <a:lnTo>
                    <a:pt x="752158" y="304797"/>
                  </a:lnTo>
                  <a:lnTo>
                    <a:pt x="752367" y="376688"/>
                  </a:lnTo>
                  <a:lnTo>
                    <a:pt x="752576" y="317582"/>
                  </a:lnTo>
                  <a:lnTo>
                    <a:pt x="752785" y="351408"/>
                  </a:lnTo>
                  <a:lnTo>
                    <a:pt x="752993" y="317856"/>
                  </a:lnTo>
                  <a:lnTo>
                    <a:pt x="753201" y="290395"/>
                  </a:lnTo>
                  <a:lnTo>
                    <a:pt x="753409" y="385156"/>
                  </a:lnTo>
                  <a:lnTo>
                    <a:pt x="753617" y="301440"/>
                  </a:lnTo>
                  <a:lnTo>
                    <a:pt x="753824" y="311429"/>
                  </a:lnTo>
                  <a:lnTo>
                    <a:pt x="754239" y="410450"/>
                  </a:lnTo>
                  <a:lnTo>
                    <a:pt x="754445" y="345335"/>
                  </a:lnTo>
                  <a:lnTo>
                    <a:pt x="754652" y="319712"/>
                  </a:lnTo>
                  <a:lnTo>
                    <a:pt x="754858" y="339901"/>
                  </a:lnTo>
                  <a:lnTo>
                    <a:pt x="755064" y="366205"/>
                  </a:lnTo>
                  <a:lnTo>
                    <a:pt x="755269" y="327155"/>
                  </a:lnTo>
                  <a:lnTo>
                    <a:pt x="755680" y="341185"/>
                  </a:lnTo>
                  <a:lnTo>
                    <a:pt x="755885" y="305457"/>
                  </a:lnTo>
                  <a:lnTo>
                    <a:pt x="756294" y="278677"/>
                  </a:lnTo>
                  <a:lnTo>
                    <a:pt x="756498" y="298299"/>
                  </a:lnTo>
                  <a:lnTo>
                    <a:pt x="756702" y="315027"/>
                  </a:lnTo>
                  <a:lnTo>
                    <a:pt x="756906" y="353354"/>
                  </a:lnTo>
                  <a:lnTo>
                    <a:pt x="757110" y="130142"/>
                  </a:lnTo>
                  <a:lnTo>
                    <a:pt x="757313" y="370305"/>
                  </a:lnTo>
                  <a:lnTo>
                    <a:pt x="757516" y="371768"/>
                  </a:lnTo>
                  <a:lnTo>
                    <a:pt x="757921" y="271953"/>
                  </a:lnTo>
                  <a:lnTo>
                    <a:pt x="758124" y="301397"/>
                  </a:lnTo>
                  <a:lnTo>
                    <a:pt x="758527" y="364468"/>
                  </a:lnTo>
                  <a:lnTo>
                    <a:pt x="758729" y="335865"/>
                  </a:lnTo>
                  <a:lnTo>
                    <a:pt x="759131" y="302155"/>
                  </a:lnTo>
                  <a:lnTo>
                    <a:pt x="759332" y="601759"/>
                  </a:lnTo>
                  <a:lnTo>
                    <a:pt x="759533" y="425656"/>
                  </a:lnTo>
                  <a:lnTo>
                    <a:pt x="759733" y="298421"/>
                  </a:lnTo>
                  <a:lnTo>
                    <a:pt x="759933" y="309385"/>
                  </a:lnTo>
                  <a:lnTo>
                    <a:pt x="760133" y="346407"/>
                  </a:lnTo>
                  <a:lnTo>
                    <a:pt x="760333" y="422527"/>
                  </a:lnTo>
                  <a:lnTo>
                    <a:pt x="760532" y="316620"/>
                  </a:lnTo>
                  <a:lnTo>
                    <a:pt x="760732" y="415939"/>
                  </a:lnTo>
                  <a:lnTo>
                    <a:pt x="760931" y="277778"/>
                  </a:lnTo>
                  <a:lnTo>
                    <a:pt x="761129" y="370938"/>
                  </a:lnTo>
                  <a:lnTo>
                    <a:pt x="761526" y="366919"/>
                  </a:lnTo>
                  <a:lnTo>
                    <a:pt x="761724" y="353687"/>
                  </a:lnTo>
                  <a:lnTo>
                    <a:pt x="762120" y="291265"/>
                  </a:lnTo>
                  <a:lnTo>
                    <a:pt x="762317" y="307707"/>
                  </a:lnTo>
                  <a:lnTo>
                    <a:pt x="762908" y="249237"/>
                  </a:lnTo>
                  <a:lnTo>
                    <a:pt x="763104" y="307008"/>
                  </a:lnTo>
                  <a:lnTo>
                    <a:pt x="763497" y="341192"/>
                  </a:lnTo>
                  <a:lnTo>
                    <a:pt x="763693" y="299030"/>
                  </a:lnTo>
                  <a:lnTo>
                    <a:pt x="763888" y="326578"/>
                  </a:lnTo>
                  <a:lnTo>
                    <a:pt x="764084" y="248267"/>
                  </a:lnTo>
                  <a:lnTo>
                    <a:pt x="764279" y="310112"/>
                  </a:lnTo>
                  <a:lnTo>
                    <a:pt x="764474" y="310418"/>
                  </a:lnTo>
                  <a:lnTo>
                    <a:pt x="764863" y="350588"/>
                  </a:lnTo>
                  <a:lnTo>
                    <a:pt x="765057" y="287252"/>
                  </a:lnTo>
                  <a:lnTo>
                    <a:pt x="765251" y="380613"/>
                  </a:lnTo>
                  <a:lnTo>
                    <a:pt x="765638" y="311383"/>
                  </a:lnTo>
                  <a:lnTo>
                    <a:pt x="765832" y="330971"/>
                  </a:lnTo>
                  <a:lnTo>
                    <a:pt x="766025" y="328304"/>
                  </a:lnTo>
                  <a:lnTo>
                    <a:pt x="766218" y="303305"/>
                  </a:lnTo>
                  <a:lnTo>
                    <a:pt x="766410" y="375315"/>
                  </a:lnTo>
                  <a:lnTo>
                    <a:pt x="766603" y="351891"/>
                  </a:lnTo>
                  <a:lnTo>
                    <a:pt x="766987" y="312994"/>
                  </a:lnTo>
                  <a:lnTo>
                    <a:pt x="767179" y="407222"/>
                  </a:lnTo>
                  <a:lnTo>
                    <a:pt x="767371" y="331125"/>
                  </a:lnTo>
                  <a:lnTo>
                    <a:pt x="767562" y="340288"/>
                  </a:lnTo>
                  <a:lnTo>
                    <a:pt x="767944" y="290300"/>
                  </a:lnTo>
                  <a:lnTo>
                    <a:pt x="768135" y="423233"/>
                  </a:lnTo>
                  <a:lnTo>
                    <a:pt x="768326" y="320707"/>
                  </a:lnTo>
                  <a:lnTo>
                    <a:pt x="768516" y="459252"/>
                  </a:lnTo>
                  <a:lnTo>
                    <a:pt x="768706" y="352492"/>
                  </a:lnTo>
                  <a:lnTo>
                    <a:pt x="768896" y="322642"/>
                  </a:lnTo>
                  <a:lnTo>
                    <a:pt x="769086" y="365957"/>
                  </a:lnTo>
                  <a:lnTo>
                    <a:pt x="769275" y="288384"/>
                  </a:lnTo>
                  <a:lnTo>
                    <a:pt x="769465" y="301094"/>
                  </a:lnTo>
                  <a:lnTo>
                    <a:pt x="769654" y="296038"/>
                  </a:lnTo>
                  <a:lnTo>
                    <a:pt x="770031" y="366007"/>
                  </a:lnTo>
                  <a:lnTo>
                    <a:pt x="770220" y="306761"/>
                  </a:lnTo>
                  <a:lnTo>
                    <a:pt x="770596" y="288470"/>
                  </a:lnTo>
                  <a:lnTo>
                    <a:pt x="770784" y="383926"/>
                  </a:lnTo>
                  <a:lnTo>
                    <a:pt x="770971" y="428470"/>
                  </a:lnTo>
                  <a:lnTo>
                    <a:pt x="771159" y="281046"/>
                  </a:lnTo>
                  <a:lnTo>
                    <a:pt x="771533" y="304350"/>
                  </a:lnTo>
                  <a:lnTo>
                    <a:pt x="771720" y="340621"/>
                  </a:lnTo>
                  <a:lnTo>
                    <a:pt x="771906" y="325696"/>
                  </a:lnTo>
                  <a:lnTo>
                    <a:pt x="772279" y="425179"/>
                  </a:lnTo>
                  <a:lnTo>
                    <a:pt x="772465" y="392785"/>
                  </a:lnTo>
                  <a:lnTo>
                    <a:pt x="772836" y="393626"/>
                  </a:lnTo>
                  <a:lnTo>
                    <a:pt x="773022" y="324352"/>
                  </a:lnTo>
                  <a:lnTo>
                    <a:pt x="773207" y="361016"/>
                  </a:lnTo>
                  <a:lnTo>
                    <a:pt x="773392" y="464725"/>
                  </a:lnTo>
                  <a:lnTo>
                    <a:pt x="773761" y="341987"/>
                  </a:lnTo>
                  <a:lnTo>
                    <a:pt x="773946" y="318580"/>
                  </a:lnTo>
                  <a:lnTo>
                    <a:pt x="774130" y="317064"/>
                  </a:lnTo>
                  <a:lnTo>
                    <a:pt x="774314" y="352593"/>
                  </a:lnTo>
                  <a:lnTo>
                    <a:pt x="774498" y="317626"/>
                  </a:lnTo>
                  <a:lnTo>
                    <a:pt x="774681" y="300930"/>
                  </a:lnTo>
                  <a:lnTo>
                    <a:pt x="774865" y="279101"/>
                  </a:lnTo>
                  <a:lnTo>
                    <a:pt x="775048" y="373143"/>
                  </a:lnTo>
                  <a:lnTo>
                    <a:pt x="775231" y="309094"/>
                  </a:lnTo>
                  <a:lnTo>
                    <a:pt x="775779" y="476665"/>
                  </a:lnTo>
                  <a:lnTo>
                    <a:pt x="775961" y="427276"/>
                  </a:lnTo>
                  <a:lnTo>
                    <a:pt x="776325" y="293972"/>
                  </a:lnTo>
                  <a:lnTo>
                    <a:pt x="776506" y="302033"/>
                  </a:lnTo>
                  <a:lnTo>
                    <a:pt x="776688" y="314683"/>
                  </a:lnTo>
                  <a:lnTo>
                    <a:pt x="776869" y="412756"/>
                  </a:lnTo>
                  <a:lnTo>
                    <a:pt x="777050" y="277396"/>
                  </a:lnTo>
                  <a:lnTo>
                    <a:pt x="777231" y="312153"/>
                  </a:lnTo>
                  <a:lnTo>
                    <a:pt x="777412" y="363070"/>
                  </a:lnTo>
                  <a:lnTo>
                    <a:pt x="777773" y="280997"/>
                  </a:lnTo>
                  <a:lnTo>
                    <a:pt x="777953" y="374172"/>
                  </a:lnTo>
                  <a:lnTo>
                    <a:pt x="778133" y="325105"/>
                  </a:lnTo>
                  <a:lnTo>
                    <a:pt x="778671" y="427168"/>
                  </a:lnTo>
                  <a:lnTo>
                    <a:pt x="778850" y="444442"/>
                  </a:lnTo>
                  <a:lnTo>
                    <a:pt x="779029" y="270600"/>
                  </a:lnTo>
                  <a:lnTo>
                    <a:pt x="779208" y="478703"/>
                  </a:lnTo>
                  <a:lnTo>
                    <a:pt x="779387" y="348852"/>
                  </a:lnTo>
                  <a:lnTo>
                    <a:pt x="779565" y="382635"/>
                  </a:lnTo>
                  <a:lnTo>
                    <a:pt x="779921" y="125347"/>
                  </a:lnTo>
                  <a:lnTo>
                    <a:pt x="780099" y="352137"/>
                  </a:lnTo>
                  <a:lnTo>
                    <a:pt x="780277" y="293815"/>
                  </a:lnTo>
                  <a:lnTo>
                    <a:pt x="780809" y="387635"/>
                  </a:lnTo>
                  <a:lnTo>
                    <a:pt x="780986" y="371507"/>
                  </a:lnTo>
                  <a:lnTo>
                    <a:pt x="781163" y="342427"/>
                  </a:lnTo>
                  <a:lnTo>
                    <a:pt x="781339" y="432780"/>
                  </a:lnTo>
                  <a:lnTo>
                    <a:pt x="781515" y="298699"/>
                  </a:lnTo>
                  <a:lnTo>
                    <a:pt x="781692" y="315454"/>
                  </a:lnTo>
                  <a:lnTo>
                    <a:pt x="781868" y="314804"/>
                  </a:lnTo>
                  <a:lnTo>
                    <a:pt x="782219" y="396790"/>
                  </a:lnTo>
                  <a:lnTo>
                    <a:pt x="782395" y="330213"/>
                  </a:lnTo>
                  <a:lnTo>
                    <a:pt x="782570" y="338977"/>
                  </a:lnTo>
                  <a:lnTo>
                    <a:pt x="783095" y="272566"/>
                  </a:lnTo>
                  <a:lnTo>
                    <a:pt x="783269" y="401269"/>
                  </a:lnTo>
                  <a:lnTo>
                    <a:pt x="783618" y="416477"/>
                  </a:lnTo>
                  <a:lnTo>
                    <a:pt x="783792" y="318008"/>
                  </a:lnTo>
                  <a:lnTo>
                    <a:pt x="783966" y="341964"/>
                  </a:lnTo>
                  <a:lnTo>
                    <a:pt x="784140" y="373376"/>
                  </a:lnTo>
                  <a:lnTo>
                    <a:pt x="784487" y="345818"/>
                  </a:lnTo>
                  <a:lnTo>
                    <a:pt x="784660" y="300088"/>
                  </a:lnTo>
                  <a:lnTo>
                    <a:pt x="784833" y="294174"/>
                  </a:lnTo>
                  <a:lnTo>
                    <a:pt x="785006" y="390887"/>
                  </a:lnTo>
                  <a:lnTo>
                    <a:pt x="785178" y="337681"/>
                  </a:lnTo>
                  <a:lnTo>
                    <a:pt x="785351" y="342030"/>
                  </a:lnTo>
                  <a:lnTo>
                    <a:pt x="785695" y="427512"/>
                  </a:lnTo>
                  <a:lnTo>
                    <a:pt x="785867" y="291623"/>
                  </a:lnTo>
                  <a:lnTo>
                    <a:pt x="786039" y="450923"/>
                  </a:lnTo>
                  <a:lnTo>
                    <a:pt x="786724" y="309396"/>
                  </a:lnTo>
                  <a:lnTo>
                    <a:pt x="786895" y="373335"/>
                  </a:lnTo>
                  <a:lnTo>
                    <a:pt x="787066" y="322711"/>
                  </a:lnTo>
                  <a:lnTo>
                    <a:pt x="787407" y="382165"/>
                  </a:lnTo>
                  <a:lnTo>
                    <a:pt x="787577" y="465083"/>
                  </a:lnTo>
                  <a:lnTo>
                    <a:pt x="787917" y="322376"/>
                  </a:lnTo>
                  <a:lnTo>
                    <a:pt x="788087" y="411840"/>
                  </a:lnTo>
                  <a:lnTo>
                    <a:pt x="788256" y="323168"/>
                  </a:lnTo>
                  <a:lnTo>
                    <a:pt x="788426" y="298002"/>
                  </a:lnTo>
                  <a:lnTo>
                    <a:pt x="788764" y="363791"/>
                  </a:lnTo>
                  <a:lnTo>
                    <a:pt x="788933" y="409220"/>
                  </a:lnTo>
                  <a:lnTo>
                    <a:pt x="789607" y="321950"/>
                  </a:lnTo>
                  <a:lnTo>
                    <a:pt x="789775" y="402905"/>
                  </a:lnTo>
                  <a:lnTo>
                    <a:pt x="789943" y="363911"/>
                  </a:lnTo>
                  <a:lnTo>
                    <a:pt x="790111" y="449775"/>
                  </a:lnTo>
                  <a:lnTo>
                    <a:pt x="790278" y="396651"/>
                  </a:lnTo>
                  <a:lnTo>
                    <a:pt x="790446" y="356301"/>
                  </a:lnTo>
                  <a:lnTo>
                    <a:pt x="790780" y="383722"/>
                  </a:lnTo>
                  <a:lnTo>
                    <a:pt x="790947" y="331596"/>
                  </a:lnTo>
                  <a:lnTo>
                    <a:pt x="791114" y="310759"/>
                  </a:lnTo>
                  <a:lnTo>
                    <a:pt x="791779" y="356421"/>
                  </a:lnTo>
                  <a:lnTo>
                    <a:pt x="791945" y="362276"/>
                  </a:lnTo>
                  <a:lnTo>
                    <a:pt x="792111" y="420091"/>
                  </a:lnTo>
                  <a:lnTo>
                    <a:pt x="792442" y="336833"/>
                  </a:lnTo>
                  <a:lnTo>
                    <a:pt x="792607" y="405524"/>
                  </a:lnTo>
                  <a:lnTo>
                    <a:pt x="792772" y="280281"/>
                  </a:lnTo>
                  <a:lnTo>
                    <a:pt x="793102" y="423205"/>
                  </a:lnTo>
                  <a:lnTo>
                    <a:pt x="793267" y="354309"/>
                  </a:lnTo>
                  <a:lnTo>
                    <a:pt x="793431" y="370744"/>
                  </a:lnTo>
                  <a:lnTo>
                    <a:pt x="793760" y="298568"/>
                  </a:lnTo>
                  <a:lnTo>
                    <a:pt x="793924" y="336764"/>
                  </a:lnTo>
                  <a:lnTo>
                    <a:pt x="794088" y="306216"/>
                  </a:lnTo>
                  <a:lnTo>
                    <a:pt x="794251" y="305229"/>
                  </a:lnTo>
                  <a:lnTo>
                    <a:pt x="794578" y="487555"/>
                  </a:lnTo>
                  <a:lnTo>
                    <a:pt x="794742" y="314967"/>
                  </a:lnTo>
                  <a:lnTo>
                    <a:pt x="795393" y="454242"/>
                  </a:lnTo>
                  <a:lnTo>
                    <a:pt x="795555" y="334807"/>
                  </a:lnTo>
                  <a:lnTo>
                    <a:pt x="795718" y="437310"/>
                  </a:lnTo>
                  <a:lnTo>
                    <a:pt x="796042" y="335082"/>
                  </a:lnTo>
                  <a:lnTo>
                    <a:pt x="796204" y="409456"/>
                  </a:lnTo>
                  <a:lnTo>
                    <a:pt x="796365" y="286830"/>
                  </a:lnTo>
                  <a:lnTo>
                    <a:pt x="796527" y="494373"/>
                  </a:lnTo>
                  <a:lnTo>
                    <a:pt x="796688" y="365909"/>
                  </a:lnTo>
                  <a:lnTo>
                    <a:pt x="796850" y="329582"/>
                  </a:lnTo>
                  <a:lnTo>
                    <a:pt x="797011" y="325348"/>
                  </a:lnTo>
                  <a:lnTo>
                    <a:pt x="797172" y="514523"/>
                  </a:lnTo>
                  <a:lnTo>
                    <a:pt x="797493" y="399953"/>
                  </a:lnTo>
                  <a:lnTo>
                    <a:pt x="797653" y="440314"/>
                  </a:lnTo>
                  <a:lnTo>
                    <a:pt x="797974" y="314810"/>
                  </a:lnTo>
                  <a:lnTo>
                    <a:pt x="798134" y="345953"/>
                  </a:lnTo>
                  <a:lnTo>
                    <a:pt x="798294" y="352524"/>
                  </a:lnTo>
                  <a:lnTo>
                    <a:pt x="798613" y="327840"/>
                  </a:lnTo>
                  <a:lnTo>
                    <a:pt x="798932" y="380144"/>
                  </a:lnTo>
                  <a:lnTo>
                    <a:pt x="799091" y="425609"/>
                  </a:lnTo>
                  <a:lnTo>
                    <a:pt x="799250" y="286618"/>
                  </a:lnTo>
                  <a:lnTo>
                    <a:pt x="799568" y="457591"/>
                  </a:lnTo>
                  <a:lnTo>
                    <a:pt x="799726" y="346926"/>
                  </a:lnTo>
                  <a:lnTo>
                    <a:pt x="799885" y="412780"/>
                  </a:lnTo>
                  <a:lnTo>
                    <a:pt x="800043" y="128338"/>
                  </a:lnTo>
                  <a:lnTo>
                    <a:pt x="800359" y="297172"/>
                  </a:lnTo>
                  <a:lnTo>
                    <a:pt x="800517" y="322059"/>
                  </a:lnTo>
                  <a:lnTo>
                    <a:pt x="800832" y="460976"/>
                  </a:lnTo>
                  <a:lnTo>
                    <a:pt x="800989" y="307844"/>
                  </a:lnTo>
                  <a:lnTo>
                    <a:pt x="801147" y="351440"/>
                  </a:lnTo>
                  <a:lnTo>
                    <a:pt x="801304" y="393483"/>
                  </a:lnTo>
                  <a:lnTo>
                    <a:pt x="801461" y="519373"/>
                  </a:lnTo>
                  <a:lnTo>
                    <a:pt x="801617" y="311023"/>
                  </a:lnTo>
                  <a:lnTo>
                    <a:pt x="801774" y="331923"/>
                  </a:lnTo>
                  <a:lnTo>
                    <a:pt x="801931" y="406169"/>
                  </a:lnTo>
                  <a:lnTo>
                    <a:pt x="802399" y="327685"/>
                  </a:lnTo>
                  <a:lnTo>
                    <a:pt x="802555" y="342775"/>
                  </a:lnTo>
                  <a:lnTo>
                    <a:pt x="802711" y="364752"/>
                  </a:lnTo>
                  <a:lnTo>
                    <a:pt x="802867" y="347477"/>
                  </a:lnTo>
                  <a:lnTo>
                    <a:pt x="803178" y="541634"/>
                  </a:lnTo>
                  <a:lnTo>
                    <a:pt x="803333" y="331410"/>
                  </a:lnTo>
                  <a:lnTo>
                    <a:pt x="803488" y="421236"/>
                  </a:lnTo>
                  <a:lnTo>
                    <a:pt x="803952" y="281537"/>
                  </a:lnTo>
                  <a:lnTo>
                    <a:pt x="804107" y="297621"/>
                  </a:lnTo>
                  <a:lnTo>
                    <a:pt x="804261" y="350963"/>
                  </a:lnTo>
                  <a:lnTo>
                    <a:pt x="804724" y="344005"/>
                  </a:lnTo>
                  <a:lnTo>
                    <a:pt x="804877" y="384418"/>
                  </a:lnTo>
                  <a:lnTo>
                    <a:pt x="805031" y="362291"/>
                  </a:lnTo>
                  <a:lnTo>
                    <a:pt x="805338" y="385646"/>
                  </a:lnTo>
                  <a:lnTo>
                    <a:pt x="805491" y="329270"/>
                  </a:lnTo>
                  <a:lnTo>
                    <a:pt x="805644" y="319830"/>
                  </a:lnTo>
                  <a:lnTo>
                    <a:pt x="805950" y="417158"/>
                  </a:lnTo>
                  <a:lnTo>
                    <a:pt x="806103" y="377592"/>
                  </a:lnTo>
                  <a:lnTo>
                    <a:pt x="806256" y="395464"/>
                  </a:lnTo>
                  <a:lnTo>
                    <a:pt x="806408" y="366711"/>
                  </a:lnTo>
                  <a:lnTo>
                    <a:pt x="806560" y="461573"/>
                  </a:lnTo>
                  <a:lnTo>
                    <a:pt x="806865" y="374153"/>
                  </a:lnTo>
                  <a:lnTo>
                    <a:pt x="807017" y="271170"/>
                  </a:lnTo>
                  <a:lnTo>
                    <a:pt x="807320" y="426635"/>
                  </a:lnTo>
                  <a:lnTo>
                    <a:pt x="807623" y="349952"/>
                  </a:lnTo>
                  <a:lnTo>
                    <a:pt x="807774" y="338983"/>
                  </a:lnTo>
                  <a:lnTo>
                    <a:pt x="807925" y="410928"/>
                  </a:lnTo>
                  <a:lnTo>
                    <a:pt x="808076" y="314930"/>
                  </a:lnTo>
                  <a:lnTo>
                    <a:pt x="808227" y="403616"/>
                  </a:lnTo>
                  <a:lnTo>
                    <a:pt x="808378" y="341073"/>
                  </a:lnTo>
                  <a:lnTo>
                    <a:pt x="808679" y="310760"/>
                  </a:lnTo>
                  <a:lnTo>
                    <a:pt x="808979" y="348580"/>
                  </a:lnTo>
                  <a:lnTo>
                    <a:pt x="809129" y="475217"/>
                  </a:lnTo>
                  <a:lnTo>
                    <a:pt x="809429" y="303396"/>
                  </a:lnTo>
                  <a:lnTo>
                    <a:pt x="809728" y="346566"/>
                  </a:lnTo>
                  <a:lnTo>
                    <a:pt x="809878" y="352706"/>
                  </a:lnTo>
                  <a:lnTo>
                    <a:pt x="810325" y="260484"/>
                  </a:lnTo>
                  <a:lnTo>
                    <a:pt x="810474" y="530618"/>
                  </a:lnTo>
                  <a:lnTo>
                    <a:pt x="810623" y="344418"/>
                  </a:lnTo>
                  <a:lnTo>
                    <a:pt x="810771" y="326476"/>
                  </a:lnTo>
                  <a:lnTo>
                    <a:pt x="810920" y="416259"/>
                  </a:lnTo>
                  <a:lnTo>
                    <a:pt x="811216" y="358930"/>
                  </a:lnTo>
                  <a:lnTo>
                    <a:pt x="811365" y="430387"/>
                  </a:lnTo>
                  <a:lnTo>
                    <a:pt x="811513" y="300303"/>
                  </a:lnTo>
                  <a:lnTo>
                    <a:pt x="811660" y="468482"/>
                  </a:lnTo>
                  <a:lnTo>
                    <a:pt x="811956" y="351517"/>
                  </a:lnTo>
                  <a:lnTo>
                    <a:pt x="812103" y="398833"/>
                  </a:lnTo>
                  <a:lnTo>
                    <a:pt x="812545" y="287959"/>
                  </a:lnTo>
                  <a:lnTo>
                    <a:pt x="812692" y="302997"/>
                  </a:lnTo>
                  <a:lnTo>
                    <a:pt x="812839" y="337156"/>
                  </a:lnTo>
                  <a:lnTo>
                    <a:pt x="813278" y="315257"/>
                  </a:lnTo>
                  <a:lnTo>
                    <a:pt x="813425" y="311194"/>
                  </a:lnTo>
                  <a:lnTo>
                    <a:pt x="813571" y="383106"/>
                  </a:lnTo>
                  <a:lnTo>
                    <a:pt x="813717" y="298429"/>
                  </a:lnTo>
                  <a:lnTo>
                    <a:pt x="814009" y="327721"/>
                  </a:lnTo>
                  <a:lnTo>
                    <a:pt x="814154" y="420226"/>
                  </a:lnTo>
                  <a:lnTo>
                    <a:pt x="814300" y="300177"/>
                  </a:lnTo>
                  <a:lnTo>
                    <a:pt x="814445" y="456060"/>
                  </a:lnTo>
                  <a:lnTo>
                    <a:pt x="814736" y="450560"/>
                  </a:lnTo>
                  <a:lnTo>
                    <a:pt x="814881" y="395128"/>
                  </a:lnTo>
                  <a:lnTo>
                    <a:pt x="815171" y="427975"/>
                  </a:lnTo>
                  <a:lnTo>
                    <a:pt x="815460" y="289323"/>
                  </a:lnTo>
                  <a:lnTo>
                    <a:pt x="815605" y="286543"/>
                  </a:lnTo>
                  <a:lnTo>
                    <a:pt x="815749" y="364778"/>
                  </a:lnTo>
                  <a:lnTo>
                    <a:pt x="816181" y="280552"/>
                  </a:lnTo>
                  <a:lnTo>
                    <a:pt x="816325" y="299654"/>
                  </a:lnTo>
                  <a:lnTo>
                    <a:pt x="816899" y="406879"/>
                  </a:lnTo>
                  <a:lnTo>
                    <a:pt x="817043" y="322925"/>
                  </a:lnTo>
                  <a:lnTo>
                    <a:pt x="817186" y="426567"/>
                  </a:lnTo>
                  <a:lnTo>
                    <a:pt x="817614" y="372380"/>
                  </a:lnTo>
                  <a:lnTo>
                    <a:pt x="817757" y="389788"/>
                  </a:lnTo>
                  <a:lnTo>
                    <a:pt x="818042" y="123748"/>
                  </a:lnTo>
                  <a:lnTo>
                    <a:pt x="818327" y="365520"/>
                  </a:lnTo>
                  <a:lnTo>
                    <a:pt x="818469" y="335387"/>
                  </a:lnTo>
                  <a:lnTo>
                    <a:pt x="818894" y="520991"/>
                  </a:lnTo>
                  <a:lnTo>
                    <a:pt x="819036" y="277791"/>
                  </a:lnTo>
                  <a:lnTo>
                    <a:pt x="819177" y="333678"/>
                  </a:lnTo>
                  <a:lnTo>
                    <a:pt x="819319" y="400200"/>
                  </a:lnTo>
                  <a:lnTo>
                    <a:pt x="819742" y="288080"/>
                  </a:lnTo>
                  <a:lnTo>
                    <a:pt x="819883" y="354327"/>
                  </a:lnTo>
                  <a:lnTo>
                    <a:pt x="820024" y="337078"/>
                  </a:lnTo>
                  <a:lnTo>
                    <a:pt x="820164" y="300212"/>
                  </a:lnTo>
                  <a:lnTo>
                    <a:pt x="820305" y="673459"/>
                  </a:lnTo>
                  <a:lnTo>
                    <a:pt x="820585" y="319718"/>
                  </a:lnTo>
                  <a:lnTo>
                    <a:pt x="820726" y="285549"/>
                  </a:lnTo>
                  <a:lnTo>
                    <a:pt x="821285" y="465070"/>
                  </a:lnTo>
                  <a:lnTo>
                    <a:pt x="821425" y="425108"/>
                  </a:lnTo>
                  <a:lnTo>
                    <a:pt x="821982" y="312402"/>
                  </a:lnTo>
                  <a:lnTo>
                    <a:pt x="822121" y="353552"/>
                  </a:lnTo>
                  <a:lnTo>
                    <a:pt x="822399" y="525508"/>
                  </a:lnTo>
                  <a:lnTo>
                    <a:pt x="822538" y="269599"/>
                  </a:lnTo>
                  <a:lnTo>
                    <a:pt x="822677" y="278073"/>
                  </a:lnTo>
                  <a:lnTo>
                    <a:pt x="822815" y="308471"/>
                  </a:lnTo>
                  <a:lnTo>
                    <a:pt x="823092" y="276761"/>
                  </a:lnTo>
                  <a:lnTo>
                    <a:pt x="823368" y="383719"/>
                  </a:lnTo>
                  <a:lnTo>
                    <a:pt x="823506" y="452046"/>
                  </a:lnTo>
                  <a:lnTo>
                    <a:pt x="823781" y="294989"/>
                  </a:lnTo>
                  <a:lnTo>
                    <a:pt x="824056" y="588947"/>
                  </a:lnTo>
                  <a:lnTo>
                    <a:pt x="824194" y="380370"/>
                  </a:lnTo>
                  <a:lnTo>
                    <a:pt x="824331" y="444753"/>
                  </a:lnTo>
                  <a:lnTo>
                    <a:pt x="824605" y="343305"/>
                  </a:lnTo>
                  <a:lnTo>
                    <a:pt x="824879" y="354319"/>
                  </a:lnTo>
                  <a:lnTo>
                    <a:pt x="825016" y="301732"/>
                  </a:lnTo>
                  <a:lnTo>
                    <a:pt x="825152" y="295264"/>
                  </a:lnTo>
                  <a:lnTo>
                    <a:pt x="825289" y="425208"/>
                  </a:lnTo>
                  <a:lnTo>
                    <a:pt x="825562" y="337467"/>
                  </a:lnTo>
                  <a:lnTo>
                    <a:pt x="825698" y="387247"/>
                  </a:lnTo>
                  <a:lnTo>
                    <a:pt x="825970" y="321190"/>
                  </a:lnTo>
                  <a:lnTo>
                    <a:pt x="826242" y="341204"/>
                  </a:lnTo>
                  <a:lnTo>
                    <a:pt x="826377" y="314029"/>
                  </a:lnTo>
                  <a:lnTo>
                    <a:pt x="826648" y="416374"/>
                  </a:lnTo>
                  <a:lnTo>
                    <a:pt x="827054" y="292659"/>
                  </a:lnTo>
                  <a:lnTo>
                    <a:pt x="827189" y="332714"/>
                  </a:lnTo>
                  <a:lnTo>
                    <a:pt x="827324" y="278314"/>
                  </a:lnTo>
                  <a:lnTo>
                    <a:pt x="827458" y="377151"/>
                  </a:lnTo>
                  <a:lnTo>
                    <a:pt x="827728" y="316600"/>
                  </a:lnTo>
                  <a:lnTo>
                    <a:pt x="827862" y="394934"/>
                  </a:lnTo>
                  <a:lnTo>
                    <a:pt x="828399" y="301570"/>
                  </a:lnTo>
                  <a:lnTo>
                    <a:pt x="828533" y="348119"/>
                  </a:lnTo>
                  <a:lnTo>
                    <a:pt x="828934" y="292969"/>
                  </a:lnTo>
                  <a:lnTo>
                    <a:pt x="829201" y="359218"/>
                  </a:lnTo>
                  <a:lnTo>
                    <a:pt x="829334" y="386618"/>
                  </a:lnTo>
                  <a:lnTo>
                    <a:pt x="829600" y="301646"/>
                  </a:lnTo>
                  <a:lnTo>
                    <a:pt x="829866" y="385914"/>
                  </a:lnTo>
                  <a:lnTo>
                    <a:pt x="829999" y="365543"/>
                  </a:lnTo>
                  <a:lnTo>
                    <a:pt x="830397" y="428314"/>
                  </a:lnTo>
                  <a:lnTo>
                    <a:pt x="830529" y="290889"/>
                  </a:lnTo>
                  <a:lnTo>
                    <a:pt x="830662" y="390320"/>
                  </a:lnTo>
                  <a:lnTo>
                    <a:pt x="830794" y="330292"/>
                  </a:lnTo>
                  <a:lnTo>
                    <a:pt x="830926" y="310598"/>
                  </a:lnTo>
                  <a:lnTo>
                    <a:pt x="831058" y="417625"/>
                  </a:lnTo>
                  <a:lnTo>
                    <a:pt x="831321" y="368729"/>
                  </a:lnTo>
                  <a:lnTo>
                    <a:pt x="831453" y="522200"/>
                  </a:lnTo>
                  <a:lnTo>
                    <a:pt x="831716" y="284653"/>
                  </a:lnTo>
                  <a:lnTo>
                    <a:pt x="832110" y="347685"/>
                  </a:lnTo>
                  <a:lnTo>
                    <a:pt x="832241" y="387957"/>
                  </a:lnTo>
                  <a:lnTo>
                    <a:pt x="832503" y="323551"/>
                  </a:lnTo>
                  <a:lnTo>
                    <a:pt x="832764" y="346488"/>
                  </a:lnTo>
                  <a:lnTo>
                    <a:pt x="832895" y="295974"/>
                  </a:lnTo>
                  <a:lnTo>
                    <a:pt x="833025" y="280171"/>
                  </a:lnTo>
                  <a:lnTo>
                    <a:pt x="833156" y="495906"/>
                  </a:lnTo>
                  <a:lnTo>
                    <a:pt x="833546" y="353259"/>
                  </a:lnTo>
                  <a:lnTo>
                    <a:pt x="833676" y="356307"/>
                  </a:lnTo>
                  <a:lnTo>
                    <a:pt x="833936" y="388438"/>
                  </a:lnTo>
                  <a:lnTo>
                    <a:pt x="834065" y="314107"/>
                  </a:lnTo>
                  <a:lnTo>
                    <a:pt x="834195" y="338586"/>
                  </a:lnTo>
                  <a:lnTo>
                    <a:pt x="834324" y="123961"/>
                  </a:lnTo>
                  <a:lnTo>
                    <a:pt x="834841" y="400802"/>
                  </a:lnTo>
                  <a:lnTo>
                    <a:pt x="834970" y="302583"/>
                  </a:lnTo>
                  <a:lnTo>
                    <a:pt x="835099" y="392138"/>
                  </a:lnTo>
                  <a:lnTo>
                    <a:pt x="835357" y="401306"/>
                  </a:lnTo>
                  <a:lnTo>
                    <a:pt x="835485" y="281601"/>
                  </a:lnTo>
                  <a:lnTo>
                    <a:pt x="835614" y="317075"/>
                  </a:lnTo>
                  <a:lnTo>
                    <a:pt x="835742" y="372676"/>
                  </a:lnTo>
                  <a:lnTo>
                    <a:pt x="835999" y="428363"/>
                  </a:lnTo>
                  <a:lnTo>
                    <a:pt x="836255" y="279717"/>
                  </a:lnTo>
                  <a:lnTo>
                    <a:pt x="836383" y="306769"/>
                  </a:lnTo>
                  <a:lnTo>
                    <a:pt x="836510" y="323218"/>
                  </a:lnTo>
                  <a:lnTo>
                    <a:pt x="836766" y="314161"/>
                  </a:lnTo>
                  <a:lnTo>
                    <a:pt x="837148" y="410770"/>
                  </a:lnTo>
                  <a:lnTo>
                    <a:pt x="837275" y="377183"/>
                  </a:lnTo>
                  <a:lnTo>
                    <a:pt x="837530" y="478456"/>
                  </a:lnTo>
                  <a:lnTo>
                    <a:pt x="837657" y="300396"/>
                  </a:lnTo>
                  <a:lnTo>
                    <a:pt x="837783" y="349195"/>
                  </a:lnTo>
                  <a:lnTo>
                    <a:pt x="837910" y="343366"/>
                  </a:lnTo>
                  <a:lnTo>
                    <a:pt x="838163" y="426914"/>
                  </a:lnTo>
                  <a:lnTo>
                    <a:pt x="838290" y="304477"/>
                  </a:lnTo>
                  <a:lnTo>
                    <a:pt x="838543" y="383582"/>
                  </a:lnTo>
                  <a:lnTo>
                    <a:pt x="838669" y="317582"/>
                  </a:lnTo>
                  <a:lnTo>
                    <a:pt x="838921" y="391733"/>
                  </a:lnTo>
                  <a:lnTo>
                    <a:pt x="839047" y="283984"/>
                  </a:lnTo>
                  <a:lnTo>
                    <a:pt x="839299" y="286954"/>
                  </a:lnTo>
                  <a:lnTo>
                    <a:pt x="839424" y="337041"/>
                  </a:lnTo>
                  <a:lnTo>
                    <a:pt x="839801" y="426450"/>
                  </a:lnTo>
                  <a:lnTo>
                    <a:pt x="840051" y="285382"/>
                  </a:lnTo>
                  <a:lnTo>
                    <a:pt x="840176" y="332963"/>
                  </a:lnTo>
                  <a:lnTo>
                    <a:pt x="840301" y="385176"/>
                  </a:lnTo>
                  <a:lnTo>
                    <a:pt x="840426" y="282761"/>
                  </a:lnTo>
                  <a:lnTo>
                    <a:pt x="840676" y="310898"/>
                  </a:lnTo>
                  <a:lnTo>
                    <a:pt x="840800" y="302941"/>
                  </a:lnTo>
                  <a:lnTo>
                    <a:pt x="841422" y="409258"/>
                  </a:lnTo>
                  <a:lnTo>
                    <a:pt x="841546" y="371313"/>
                  </a:lnTo>
                  <a:lnTo>
                    <a:pt x="841794" y="313346"/>
                  </a:lnTo>
                  <a:lnTo>
                    <a:pt x="842166" y="393820"/>
                  </a:lnTo>
                  <a:lnTo>
                    <a:pt x="842289" y="373498"/>
                  </a:lnTo>
                  <a:lnTo>
                    <a:pt x="842413" y="298869"/>
                  </a:lnTo>
                  <a:lnTo>
                    <a:pt x="842536" y="382143"/>
                  </a:lnTo>
                  <a:lnTo>
                    <a:pt x="842906" y="304030"/>
                  </a:lnTo>
                  <a:lnTo>
                    <a:pt x="843029" y="326869"/>
                  </a:lnTo>
                  <a:lnTo>
                    <a:pt x="843275" y="381066"/>
                  </a:lnTo>
                  <a:lnTo>
                    <a:pt x="843520" y="294496"/>
                  </a:lnTo>
                  <a:lnTo>
                    <a:pt x="843643" y="358295"/>
                  </a:lnTo>
                  <a:lnTo>
                    <a:pt x="843765" y="300245"/>
                  </a:lnTo>
                  <a:lnTo>
                    <a:pt x="843887" y="538488"/>
                  </a:lnTo>
                  <a:lnTo>
                    <a:pt x="844376" y="309775"/>
                  </a:lnTo>
                  <a:lnTo>
                    <a:pt x="844498" y="304342"/>
                  </a:lnTo>
                  <a:lnTo>
                    <a:pt x="844620" y="451949"/>
                  </a:lnTo>
                  <a:lnTo>
                    <a:pt x="844985" y="311608"/>
                  </a:lnTo>
                  <a:lnTo>
                    <a:pt x="845107" y="299992"/>
                  </a:lnTo>
                  <a:lnTo>
                    <a:pt x="845350" y="257957"/>
                  </a:lnTo>
                  <a:lnTo>
                    <a:pt x="845713" y="381231"/>
                  </a:lnTo>
                  <a:lnTo>
                    <a:pt x="845834" y="338178"/>
                  </a:lnTo>
                  <a:lnTo>
                    <a:pt x="846076" y="388164"/>
                  </a:lnTo>
                  <a:lnTo>
                    <a:pt x="846438" y="332863"/>
                  </a:lnTo>
                  <a:lnTo>
                    <a:pt x="846559" y="356739"/>
                  </a:lnTo>
                  <a:lnTo>
                    <a:pt x="846679" y="312510"/>
                  </a:lnTo>
                  <a:lnTo>
                    <a:pt x="846800" y="469576"/>
                  </a:lnTo>
                  <a:lnTo>
                    <a:pt x="847160" y="362512"/>
                  </a:lnTo>
                  <a:lnTo>
                    <a:pt x="847280" y="324951"/>
                  </a:lnTo>
                  <a:lnTo>
                    <a:pt x="847400" y="286261"/>
                  </a:lnTo>
                  <a:lnTo>
                    <a:pt x="847640" y="497034"/>
                  </a:lnTo>
                  <a:lnTo>
                    <a:pt x="847879" y="288138"/>
                  </a:lnTo>
                  <a:lnTo>
                    <a:pt x="847998" y="376300"/>
                  </a:lnTo>
                  <a:lnTo>
                    <a:pt x="848356" y="316472"/>
                  </a:lnTo>
                  <a:lnTo>
                    <a:pt x="848595" y="341381"/>
                  </a:lnTo>
                  <a:lnTo>
                    <a:pt x="848714" y="352385"/>
                  </a:lnTo>
                  <a:lnTo>
                    <a:pt x="849189" y="126064"/>
                  </a:lnTo>
                  <a:lnTo>
                    <a:pt x="849308" y="352400"/>
                  </a:lnTo>
                  <a:lnTo>
                    <a:pt x="849426" y="318390"/>
                  </a:lnTo>
                  <a:lnTo>
                    <a:pt x="849781" y="264430"/>
                  </a:lnTo>
                  <a:lnTo>
                    <a:pt x="850017" y="434279"/>
                  </a:lnTo>
                  <a:lnTo>
                    <a:pt x="850135" y="310936"/>
                  </a:lnTo>
                  <a:lnTo>
                    <a:pt x="850253" y="312314"/>
                  </a:lnTo>
                  <a:lnTo>
                    <a:pt x="850724" y="444114"/>
                  </a:lnTo>
                  <a:lnTo>
                    <a:pt x="850842" y="360023"/>
                  </a:lnTo>
                  <a:lnTo>
                    <a:pt x="850959" y="333876"/>
                  </a:lnTo>
                  <a:lnTo>
                    <a:pt x="851077" y="356823"/>
                  </a:lnTo>
                  <a:lnTo>
                    <a:pt x="851545" y="271483"/>
                  </a:lnTo>
                  <a:lnTo>
                    <a:pt x="851662" y="348748"/>
                  </a:lnTo>
                  <a:lnTo>
                    <a:pt x="851896" y="262329"/>
                  </a:lnTo>
                  <a:lnTo>
                    <a:pt x="852129" y="413300"/>
                  </a:lnTo>
                  <a:lnTo>
                    <a:pt x="852246" y="265565"/>
                  </a:lnTo>
                  <a:lnTo>
                    <a:pt x="852362" y="280295"/>
                  </a:lnTo>
                  <a:lnTo>
                    <a:pt x="852828" y="422586"/>
                  </a:lnTo>
                  <a:lnTo>
                    <a:pt x="852944" y="387397"/>
                  </a:lnTo>
                  <a:lnTo>
                    <a:pt x="853060" y="315408"/>
                  </a:lnTo>
                  <a:lnTo>
                    <a:pt x="853291" y="441444"/>
                  </a:lnTo>
                  <a:lnTo>
                    <a:pt x="853639" y="287022"/>
                  </a:lnTo>
                  <a:lnTo>
                    <a:pt x="853754" y="321537"/>
                  </a:lnTo>
                  <a:lnTo>
                    <a:pt x="853870" y="399393"/>
                  </a:lnTo>
                  <a:lnTo>
                    <a:pt x="854331" y="286838"/>
                  </a:lnTo>
                  <a:lnTo>
                    <a:pt x="854446" y="358555"/>
                  </a:lnTo>
                  <a:lnTo>
                    <a:pt x="854561" y="313750"/>
                  </a:lnTo>
                  <a:lnTo>
                    <a:pt x="855135" y="462215"/>
                  </a:lnTo>
                  <a:lnTo>
                    <a:pt x="855249" y="307207"/>
                  </a:lnTo>
                  <a:lnTo>
                    <a:pt x="855821" y="423801"/>
                  </a:lnTo>
                  <a:lnTo>
                    <a:pt x="855935" y="414330"/>
                  </a:lnTo>
                  <a:lnTo>
                    <a:pt x="856049" y="287626"/>
                  </a:lnTo>
                  <a:lnTo>
                    <a:pt x="856390" y="428791"/>
                  </a:lnTo>
                  <a:lnTo>
                    <a:pt x="856618" y="371932"/>
                  </a:lnTo>
                  <a:lnTo>
                    <a:pt x="856731" y="295095"/>
                  </a:lnTo>
                  <a:lnTo>
                    <a:pt x="857185" y="425028"/>
                  </a:lnTo>
                  <a:lnTo>
                    <a:pt x="857298" y="418263"/>
                  </a:lnTo>
                  <a:lnTo>
                    <a:pt x="857411" y="323674"/>
                  </a:lnTo>
                  <a:lnTo>
                    <a:pt x="857637" y="360567"/>
                  </a:lnTo>
                  <a:lnTo>
                    <a:pt x="857863" y="317336"/>
                  </a:lnTo>
                  <a:lnTo>
                    <a:pt x="857975" y="343550"/>
                  </a:lnTo>
                  <a:lnTo>
                    <a:pt x="858088" y="447252"/>
                  </a:lnTo>
                  <a:lnTo>
                    <a:pt x="858762" y="297808"/>
                  </a:lnTo>
                  <a:lnTo>
                    <a:pt x="858874" y="375518"/>
                  </a:lnTo>
                  <a:lnTo>
                    <a:pt x="859210" y="416398"/>
                  </a:lnTo>
                  <a:lnTo>
                    <a:pt x="859322" y="264411"/>
                  </a:lnTo>
                  <a:lnTo>
                    <a:pt x="859434" y="381382"/>
                  </a:lnTo>
                  <a:lnTo>
                    <a:pt x="859546" y="284740"/>
                  </a:lnTo>
                  <a:lnTo>
                    <a:pt x="859880" y="371103"/>
                  </a:lnTo>
                  <a:lnTo>
                    <a:pt x="859992" y="274659"/>
                  </a:lnTo>
                  <a:lnTo>
                    <a:pt x="860214" y="309751"/>
                  </a:lnTo>
                  <a:lnTo>
                    <a:pt x="860326" y="324340"/>
                  </a:lnTo>
                  <a:lnTo>
                    <a:pt x="860659" y="407883"/>
                  </a:lnTo>
                  <a:lnTo>
                    <a:pt x="860770" y="272852"/>
                  </a:lnTo>
                  <a:lnTo>
                    <a:pt x="860880" y="301250"/>
                  </a:lnTo>
                  <a:lnTo>
                    <a:pt x="860991" y="322477"/>
                  </a:lnTo>
                  <a:lnTo>
                    <a:pt x="861102" y="304652"/>
                  </a:lnTo>
                  <a:lnTo>
                    <a:pt x="861323" y="388906"/>
                  </a:lnTo>
                  <a:lnTo>
                    <a:pt x="861654" y="315413"/>
                  </a:lnTo>
                  <a:lnTo>
                    <a:pt x="861764" y="300722"/>
                  </a:lnTo>
                  <a:lnTo>
                    <a:pt x="861874" y="403952"/>
                  </a:lnTo>
                  <a:lnTo>
                    <a:pt x="861985" y="276488"/>
                  </a:lnTo>
                  <a:lnTo>
                    <a:pt x="862315" y="296744"/>
                  </a:lnTo>
                  <a:lnTo>
                    <a:pt x="862424" y="356644"/>
                  </a:lnTo>
                  <a:lnTo>
                    <a:pt x="862863" y="125283"/>
                  </a:lnTo>
                  <a:lnTo>
                    <a:pt x="863082" y="459064"/>
                  </a:lnTo>
                  <a:lnTo>
                    <a:pt x="863191" y="310311"/>
                  </a:lnTo>
                  <a:lnTo>
                    <a:pt x="863628" y="371867"/>
                  </a:lnTo>
                  <a:lnTo>
                    <a:pt x="863737" y="329302"/>
                  </a:lnTo>
                  <a:lnTo>
                    <a:pt x="863846" y="325565"/>
                  </a:lnTo>
                  <a:lnTo>
                    <a:pt x="863955" y="284666"/>
                  </a:lnTo>
                  <a:lnTo>
                    <a:pt x="864498" y="410599"/>
                  </a:lnTo>
                  <a:lnTo>
                    <a:pt x="864606" y="354272"/>
                  </a:lnTo>
                  <a:lnTo>
                    <a:pt x="864715" y="276667"/>
                  </a:lnTo>
                  <a:lnTo>
                    <a:pt x="864931" y="380482"/>
                  </a:lnTo>
                  <a:lnTo>
                    <a:pt x="865255" y="299886"/>
                  </a:lnTo>
                  <a:lnTo>
                    <a:pt x="865363" y="357362"/>
                  </a:lnTo>
                  <a:lnTo>
                    <a:pt x="865579" y="401423"/>
                  </a:lnTo>
                  <a:lnTo>
                    <a:pt x="865794" y="311006"/>
                  </a:lnTo>
                  <a:lnTo>
                    <a:pt x="865902" y="353764"/>
                  </a:lnTo>
                  <a:lnTo>
                    <a:pt x="866010" y="294489"/>
                  </a:lnTo>
                  <a:lnTo>
                    <a:pt x="866332" y="325963"/>
                  </a:lnTo>
                  <a:lnTo>
                    <a:pt x="866546" y="291403"/>
                  </a:lnTo>
                  <a:lnTo>
                    <a:pt x="866653" y="310860"/>
                  </a:lnTo>
                  <a:lnTo>
                    <a:pt x="866760" y="291349"/>
                  </a:lnTo>
                  <a:lnTo>
                    <a:pt x="867081" y="285406"/>
                  </a:lnTo>
                  <a:lnTo>
                    <a:pt x="867188" y="357715"/>
                  </a:lnTo>
                  <a:lnTo>
                    <a:pt x="867401" y="316084"/>
                  </a:lnTo>
                  <a:lnTo>
                    <a:pt x="867508" y="319964"/>
                  </a:lnTo>
                  <a:lnTo>
                    <a:pt x="867827" y="428451"/>
                  </a:lnTo>
                  <a:lnTo>
                    <a:pt x="867934" y="278691"/>
                  </a:lnTo>
                  <a:lnTo>
                    <a:pt x="868146" y="315785"/>
                  </a:lnTo>
                  <a:lnTo>
                    <a:pt x="868252" y="435863"/>
                  </a:lnTo>
                  <a:lnTo>
                    <a:pt x="868676" y="284458"/>
                  </a:lnTo>
                  <a:lnTo>
                    <a:pt x="868782" y="335061"/>
                  </a:lnTo>
                  <a:lnTo>
                    <a:pt x="868888" y="363620"/>
                  </a:lnTo>
                  <a:lnTo>
                    <a:pt x="868994" y="268891"/>
                  </a:lnTo>
                  <a:lnTo>
                    <a:pt x="869521" y="341766"/>
                  </a:lnTo>
                  <a:lnTo>
                    <a:pt x="869626" y="343732"/>
                  </a:lnTo>
                  <a:lnTo>
                    <a:pt x="870047" y="401362"/>
                  </a:lnTo>
                  <a:lnTo>
                    <a:pt x="870257" y="316388"/>
                  </a:lnTo>
                  <a:lnTo>
                    <a:pt x="870362" y="515392"/>
                  </a:lnTo>
                  <a:lnTo>
                    <a:pt x="870676" y="283675"/>
                  </a:lnTo>
                  <a:lnTo>
                    <a:pt x="870989" y="530655"/>
                  </a:lnTo>
                  <a:lnTo>
                    <a:pt x="871094" y="274867"/>
                  </a:lnTo>
                  <a:lnTo>
                    <a:pt x="871198" y="266182"/>
                  </a:lnTo>
                  <a:lnTo>
                    <a:pt x="871406" y="467711"/>
                  </a:lnTo>
                  <a:lnTo>
                    <a:pt x="871719" y="287965"/>
                  </a:lnTo>
                  <a:lnTo>
                    <a:pt x="871823" y="383502"/>
                  </a:lnTo>
                  <a:lnTo>
                    <a:pt x="872030" y="423314"/>
                  </a:lnTo>
                  <a:lnTo>
                    <a:pt x="872445" y="274368"/>
                  </a:lnTo>
                  <a:lnTo>
                    <a:pt x="872548" y="268384"/>
                  </a:lnTo>
                  <a:lnTo>
                    <a:pt x="873168" y="447849"/>
                  </a:lnTo>
                  <a:lnTo>
                    <a:pt x="873271" y="304471"/>
                  </a:lnTo>
                  <a:lnTo>
                    <a:pt x="873477" y="429999"/>
                  </a:lnTo>
                  <a:lnTo>
                    <a:pt x="873888" y="366782"/>
                  </a:lnTo>
                  <a:lnTo>
                    <a:pt x="873991" y="344906"/>
                  </a:lnTo>
                  <a:lnTo>
                    <a:pt x="874196" y="351032"/>
                  </a:lnTo>
                  <a:lnTo>
                    <a:pt x="874299" y="292017"/>
                  </a:lnTo>
                  <a:lnTo>
                    <a:pt x="874605" y="313794"/>
                  </a:lnTo>
                  <a:lnTo>
                    <a:pt x="874708" y="327778"/>
                  </a:lnTo>
                  <a:lnTo>
                    <a:pt x="875116" y="423116"/>
                  </a:lnTo>
                  <a:lnTo>
                    <a:pt x="875320" y="262794"/>
                  </a:lnTo>
                  <a:lnTo>
                    <a:pt x="875421" y="284897"/>
                  </a:lnTo>
                  <a:lnTo>
                    <a:pt x="875523" y="122259"/>
                  </a:lnTo>
                  <a:lnTo>
                    <a:pt x="875828" y="344420"/>
                  </a:lnTo>
                  <a:lnTo>
                    <a:pt x="876031" y="302314"/>
                  </a:lnTo>
                  <a:lnTo>
                    <a:pt x="876132" y="340974"/>
                  </a:lnTo>
                  <a:lnTo>
                    <a:pt x="876335" y="348477"/>
                  </a:lnTo>
                  <a:lnTo>
                    <a:pt x="876537" y="293199"/>
                  </a:lnTo>
                  <a:lnTo>
                    <a:pt x="876739" y="302791"/>
                  </a:lnTo>
                  <a:lnTo>
                    <a:pt x="876840" y="412158"/>
                  </a:lnTo>
                  <a:lnTo>
                    <a:pt x="877243" y="252009"/>
                  </a:lnTo>
                  <a:lnTo>
                    <a:pt x="877444" y="263683"/>
                  </a:lnTo>
                  <a:lnTo>
                    <a:pt x="877545" y="343048"/>
                  </a:lnTo>
                  <a:lnTo>
                    <a:pt x="877746" y="360890"/>
                  </a:lnTo>
                  <a:lnTo>
                    <a:pt x="877846" y="220609"/>
                  </a:lnTo>
                  <a:lnTo>
                    <a:pt x="878147" y="321148"/>
                  </a:lnTo>
                  <a:lnTo>
                    <a:pt x="878247" y="371031"/>
                  </a:lnTo>
                  <a:lnTo>
                    <a:pt x="878447" y="454705"/>
                  </a:lnTo>
                  <a:lnTo>
                    <a:pt x="878547" y="274201"/>
                  </a:lnTo>
                  <a:lnTo>
                    <a:pt x="878946" y="389311"/>
                  </a:lnTo>
                  <a:lnTo>
                    <a:pt x="879046" y="336241"/>
                  </a:lnTo>
                  <a:lnTo>
                    <a:pt x="879344" y="258126"/>
                  </a:lnTo>
                  <a:lnTo>
                    <a:pt x="879543" y="370423"/>
                  </a:lnTo>
                  <a:lnTo>
                    <a:pt x="879642" y="321943"/>
                  </a:lnTo>
                  <a:lnTo>
                    <a:pt x="879741" y="308155"/>
                  </a:lnTo>
                  <a:lnTo>
                    <a:pt x="880039" y="290084"/>
                  </a:lnTo>
                  <a:lnTo>
                    <a:pt x="880336" y="432422"/>
                  </a:lnTo>
                  <a:lnTo>
                    <a:pt x="880435" y="296443"/>
                  </a:lnTo>
                  <a:lnTo>
                    <a:pt x="880829" y="463569"/>
                  </a:lnTo>
                  <a:lnTo>
                    <a:pt x="880928" y="282066"/>
                  </a:lnTo>
                  <a:lnTo>
                    <a:pt x="881026" y="315024"/>
                  </a:lnTo>
                  <a:lnTo>
                    <a:pt x="881125" y="262228"/>
                  </a:lnTo>
                  <a:lnTo>
                    <a:pt x="881420" y="443848"/>
                  </a:lnTo>
                  <a:lnTo>
                    <a:pt x="881812" y="372519"/>
                  </a:lnTo>
                  <a:lnTo>
                    <a:pt x="881910" y="345589"/>
                  </a:lnTo>
                  <a:lnTo>
                    <a:pt x="882204" y="301876"/>
                  </a:lnTo>
                  <a:lnTo>
                    <a:pt x="882497" y="320401"/>
                  </a:lnTo>
                  <a:lnTo>
                    <a:pt x="882595" y="275510"/>
                  </a:lnTo>
                  <a:lnTo>
                    <a:pt x="883082" y="434435"/>
                  </a:lnTo>
                  <a:lnTo>
                    <a:pt x="883179" y="289324"/>
                  </a:lnTo>
                  <a:lnTo>
                    <a:pt x="883276" y="367109"/>
                  </a:lnTo>
                  <a:lnTo>
                    <a:pt x="883373" y="423984"/>
                  </a:lnTo>
                  <a:lnTo>
                    <a:pt x="883858" y="229206"/>
                  </a:lnTo>
                  <a:lnTo>
                    <a:pt x="883955" y="349054"/>
                  </a:lnTo>
                  <a:lnTo>
                    <a:pt x="884052" y="287387"/>
                  </a:lnTo>
                  <a:lnTo>
                    <a:pt x="884148" y="341712"/>
                  </a:lnTo>
                  <a:lnTo>
                    <a:pt x="884631" y="328481"/>
                  </a:lnTo>
                  <a:lnTo>
                    <a:pt x="884728" y="409348"/>
                  </a:lnTo>
                  <a:lnTo>
                    <a:pt x="884920" y="254466"/>
                  </a:lnTo>
                  <a:lnTo>
                    <a:pt x="885401" y="351295"/>
                  </a:lnTo>
                  <a:lnTo>
                    <a:pt x="885497" y="279147"/>
                  </a:lnTo>
                  <a:lnTo>
                    <a:pt x="885688" y="395817"/>
                  </a:lnTo>
                  <a:lnTo>
                    <a:pt x="886071" y="315068"/>
                  </a:lnTo>
                  <a:lnTo>
                    <a:pt x="886167" y="254130"/>
                  </a:lnTo>
                  <a:lnTo>
                    <a:pt x="886262" y="498068"/>
                  </a:lnTo>
                  <a:lnTo>
                    <a:pt x="886834" y="308767"/>
                  </a:lnTo>
                  <a:lnTo>
                    <a:pt x="886929" y="282270"/>
                  </a:lnTo>
                  <a:lnTo>
                    <a:pt x="887310" y="115195"/>
                  </a:lnTo>
                  <a:lnTo>
                    <a:pt x="887594" y="403641"/>
                  </a:lnTo>
                  <a:lnTo>
                    <a:pt x="887689" y="266651"/>
                  </a:lnTo>
                  <a:lnTo>
                    <a:pt x="888067" y="316977"/>
                  </a:lnTo>
                  <a:lnTo>
                    <a:pt x="888256" y="247567"/>
                  </a:lnTo>
                  <a:lnTo>
                    <a:pt x="888350" y="301969"/>
                  </a:lnTo>
                  <a:lnTo>
                    <a:pt x="888727" y="395502"/>
                  </a:lnTo>
                  <a:lnTo>
                    <a:pt x="888915" y="227733"/>
                  </a:lnTo>
                  <a:lnTo>
                    <a:pt x="889009" y="301163"/>
                  </a:lnTo>
                  <a:lnTo>
                    <a:pt x="889103" y="256788"/>
                  </a:lnTo>
                  <a:lnTo>
                    <a:pt x="889479" y="387270"/>
                  </a:lnTo>
                  <a:lnTo>
                    <a:pt x="889572" y="254603"/>
                  </a:lnTo>
                  <a:lnTo>
                    <a:pt x="889666" y="274795"/>
                  </a:lnTo>
                  <a:lnTo>
                    <a:pt x="889759" y="258515"/>
                  </a:lnTo>
                  <a:lnTo>
                    <a:pt x="889946" y="503676"/>
                  </a:lnTo>
                  <a:lnTo>
                    <a:pt x="890413" y="284874"/>
                  </a:lnTo>
                  <a:lnTo>
                    <a:pt x="890506" y="299197"/>
                  </a:lnTo>
                  <a:lnTo>
                    <a:pt x="890692" y="318981"/>
                  </a:lnTo>
                  <a:lnTo>
                    <a:pt x="891064" y="217704"/>
                  </a:lnTo>
                  <a:lnTo>
                    <a:pt x="891157" y="271659"/>
                  </a:lnTo>
                  <a:lnTo>
                    <a:pt x="891250" y="363711"/>
                  </a:lnTo>
                  <a:lnTo>
                    <a:pt x="891620" y="265396"/>
                  </a:lnTo>
                  <a:lnTo>
                    <a:pt x="891898" y="285514"/>
                  </a:lnTo>
                  <a:lnTo>
                    <a:pt x="891990" y="318560"/>
                  </a:lnTo>
                  <a:lnTo>
                    <a:pt x="892543" y="245868"/>
                  </a:lnTo>
                  <a:lnTo>
                    <a:pt x="892635" y="372179"/>
                  </a:lnTo>
                  <a:lnTo>
                    <a:pt x="892727" y="340507"/>
                  </a:lnTo>
                  <a:lnTo>
                    <a:pt x="892819" y="280937"/>
                  </a:lnTo>
                  <a:lnTo>
                    <a:pt x="893003" y="347859"/>
                  </a:lnTo>
                  <a:lnTo>
                    <a:pt x="893278" y="307089"/>
                  </a:lnTo>
                  <a:lnTo>
                    <a:pt x="893370" y="282735"/>
                  </a:lnTo>
                  <a:lnTo>
                    <a:pt x="893553" y="251597"/>
                  </a:lnTo>
                  <a:lnTo>
                    <a:pt x="893827" y="377148"/>
                  </a:lnTo>
                  <a:lnTo>
                    <a:pt x="894010" y="298200"/>
                  </a:lnTo>
                  <a:lnTo>
                    <a:pt x="894101" y="320722"/>
                  </a:lnTo>
                  <a:lnTo>
                    <a:pt x="894374" y="366989"/>
                  </a:lnTo>
                  <a:lnTo>
                    <a:pt x="894556" y="255609"/>
                  </a:lnTo>
                  <a:lnTo>
                    <a:pt x="894738" y="301603"/>
                  </a:lnTo>
                  <a:lnTo>
                    <a:pt x="894829" y="280037"/>
                  </a:lnTo>
                  <a:lnTo>
                    <a:pt x="895011" y="238040"/>
                  </a:lnTo>
                  <a:lnTo>
                    <a:pt x="895464" y="360773"/>
                  </a:lnTo>
                  <a:lnTo>
                    <a:pt x="895554" y="343572"/>
                  </a:lnTo>
                  <a:lnTo>
                    <a:pt x="895735" y="388286"/>
                  </a:lnTo>
                  <a:lnTo>
                    <a:pt x="896186" y="246381"/>
                  </a:lnTo>
                  <a:lnTo>
                    <a:pt x="896276" y="245020"/>
                  </a:lnTo>
                  <a:lnTo>
                    <a:pt x="896456" y="223676"/>
                  </a:lnTo>
                  <a:lnTo>
                    <a:pt x="896816" y="418673"/>
                  </a:lnTo>
                  <a:lnTo>
                    <a:pt x="896905" y="258792"/>
                  </a:lnTo>
                  <a:lnTo>
                    <a:pt x="896995" y="320858"/>
                  </a:lnTo>
                  <a:lnTo>
                    <a:pt x="897353" y="455391"/>
                  </a:lnTo>
                  <a:lnTo>
                    <a:pt x="897443" y="229081"/>
                  </a:lnTo>
                  <a:lnTo>
                    <a:pt x="897622" y="394378"/>
                  </a:lnTo>
                  <a:lnTo>
                    <a:pt x="897711" y="267521"/>
                  </a:lnTo>
                  <a:lnTo>
                    <a:pt x="897800" y="481057"/>
                  </a:lnTo>
                  <a:lnTo>
                    <a:pt x="898335" y="125603"/>
                  </a:lnTo>
                  <a:lnTo>
                    <a:pt x="898424" y="321797"/>
                  </a:lnTo>
                  <a:lnTo>
                    <a:pt x="898602" y="212885"/>
                  </a:lnTo>
                  <a:lnTo>
                    <a:pt x="898957" y="322466"/>
                  </a:lnTo>
                  <a:lnTo>
                    <a:pt x="899045" y="294665"/>
                  </a:lnTo>
                  <a:lnTo>
                    <a:pt x="899134" y="376404"/>
                  </a:lnTo>
                  <a:lnTo>
                    <a:pt x="899841" y="236446"/>
                  </a:lnTo>
                  <a:lnTo>
                    <a:pt x="899929" y="339800"/>
                  </a:lnTo>
                  <a:lnTo>
                    <a:pt x="900105" y="351460"/>
                  </a:lnTo>
                  <a:lnTo>
                    <a:pt x="900281" y="243337"/>
                  </a:lnTo>
                  <a:lnTo>
                    <a:pt x="900545" y="343332"/>
                  </a:lnTo>
                  <a:lnTo>
                    <a:pt x="900633" y="355598"/>
                  </a:lnTo>
                  <a:lnTo>
                    <a:pt x="901159" y="243298"/>
                  </a:lnTo>
                  <a:lnTo>
                    <a:pt x="901246" y="267426"/>
                  </a:lnTo>
                  <a:lnTo>
                    <a:pt x="901334" y="315863"/>
                  </a:lnTo>
                  <a:lnTo>
                    <a:pt x="901683" y="232432"/>
                  </a:lnTo>
                  <a:lnTo>
                    <a:pt x="901770" y="343917"/>
                  </a:lnTo>
                  <a:lnTo>
                    <a:pt x="901945" y="341107"/>
                  </a:lnTo>
                  <a:lnTo>
                    <a:pt x="902032" y="268676"/>
                  </a:lnTo>
                  <a:lnTo>
                    <a:pt x="902380" y="236771"/>
                  </a:lnTo>
                  <a:lnTo>
                    <a:pt x="902640" y="406728"/>
                  </a:lnTo>
                  <a:lnTo>
                    <a:pt x="902727" y="278450"/>
                  </a:lnTo>
                  <a:lnTo>
                    <a:pt x="902987" y="232566"/>
                  </a:lnTo>
                  <a:lnTo>
                    <a:pt x="903333" y="338484"/>
                  </a:lnTo>
                  <a:lnTo>
                    <a:pt x="903419" y="278868"/>
                  </a:lnTo>
                  <a:lnTo>
                    <a:pt x="903506" y="325906"/>
                  </a:lnTo>
                  <a:lnTo>
                    <a:pt x="903937" y="226367"/>
                  </a:lnTo>
                  <a:lnTo>
                    <a:pt x="904109" y="254845"/>
                  </a:lnTo>
                  <a:lnTo>
                    <a:pt x="904195" y="374589"/>
                  </a:lnTo>
                  <a:lnTo>
                    <a:pt x="904281" y="205872"/>
                  </a:lnTo>
                  <a:lnTo>
                    <a:pt x="904881" y="270807"/>
                  </a:lnTo>
                  <a:lnTo>
                    <a:pt x="904967" y="218115"/>
                  </a:lnTo>
                  <a:lnTo>
                    <a:pt x="905223" y="187633"/>
                  </a:lnTo>
                  <a:lnTo>
                    <a:pt x="905565" y="323886"/>
                  </a:lnTo>
                  <a:lnTo>
                    <a:pt x="905650" y="316764"/>
                  </a:lnTo>
                  <a:lnTo>
                    <a:pt x="906161" y="239856"/>
                  </a:lnTo>
                  <a:lnTo>
                    <a:pt x="906246" y="285587"/>
                  </a:lnTo>
                  <a:lnTo>
                    <a:pt x="906331" y="271697"/>
                  </a:lnTo>
                  <a:lnTo>
                    <a:pt x="906839" y="380098"/>
                  </a:lnTo>
                  <a:lnTo>
                    <a:pt x="906924" y="225014"/>
                  </a:lnTo>
                  <a:lnTo>
                    <a:pt x="907009" y="378329"/>
                  </a:lnTo>
                  <a:lnTo>
                    <a:pt x="907093" y="300849"/>
                  </a:lnTo>
                  <a:lnTo>
                    <a:pt x="907600" y="201738"/>
                  </a:lnTo>
                  <a:lnTo>
                    <a:pt x="907684" y="202459"/>
                  </a:lnTo>
                  <a:lnTo>
                    <a:pt x="907768" y="294438"/>
                  </a:lnTo>
                  <a:lnTo>
                    <a:pt x="908104" y="226347"/>
                  </a:lnTo>
                  <a:lnTo>
                    <a:pt x="908356" y="352801"/>
                  </a:lnTo>
                  <a:lnTo>
                    <a:pt x="908440" y="241820"/>
                  </a:lnTo>
                  <a:lnTo>
                    <a:pt x="908524" y="239623"/>
                  </a:lnTo>
                  <a:lnTo>
                    <a:pt x="908692" y="116381"/>
                  </a:lnTo>
                  <a:lnTo>
                    <a:pt x="909193" y="338882"/>
                  </a:lnTo>
                  <a:lnTo>
                    <a:pt x="909277" y="254394"/>
                  </a:lnTo>
                  <a:lnTo>
                    <a:pt x="909444" y="224935"/>
                  </a:lnTo>
                  <a:lnTo>
                    <a:pt x="909610" y="414678"/>
                  </a:lnTo>
                  <a:lnTo>
                    <a:pt x="909860" y="309822"/>
                  </a:lnTo>
                  <a:lnTo>
                    <a:pt x="909943" y="249743"/>
                  </a:lnTo>
                  <a:lnTo>
                    <a:pt x="910109" y="337467"/>
                  </a:lnTo>
                  <a:lnTo>
                    <a:pt x="910192" y="207354"/>
                  </a:lnTo>
                  <a:lnTo>
                    <a:pt x="910607" y="215586"/>
                  </a:lnTo>
                  <a:lnTo>
                    <a:pt x="910690" y="226662"/>
                  </a:lnTo>
                  <a:lnTo>
                    <a:pt x="910773" y="220613"/>
                  </a:lnTo>
                  <a:lnTo>
                    <a:pt x="911186" y="454584"/>
                  </a:lnTo>
                  <a:lnTo>
                    <a:pt x="911351" y="235711"/>
                  </a:lnTo>
                  <a:lnTo>
                    <a:pt x="911433" y="285337"/>
                  </a:lnTo>
                  <a:lnTo>
                    <a:pt x="911927" y="485894"/>
                  </a:lnTo>
                  <a:lnTo>
                    <a:pt x="912009" y="173561"/>
                  </a:lnTo>
                  <a:lnTo>
                    <a:pt x="912091" y="257074"/>
                  </a:lnTo>
                  <a:lnTo>
                    <a:pt x="912255" y="209377"/>
                  </a:lnTo>
                  <a:lnTo>
                    <a:pt x="912665" y="429582"/>
                  </a:lnTo>
                  <a:lnTo>
                    <a:pt x="912747" y="310137"/>
                  </a:lnTo>
                  <a:lnTo>
                    <a:pt x="912828" y="323041"/>
                  </a:lnTo>
                  <a:lnTo>
                    <a:pt x="912992" y="195161"/>
                  </a:lnTo>
                  <a:lnTo>
                    <a:pt x="913400" y="354693"/>
                  </a:lnTo>
                  <a:lnTo>
                    <a:pt x="913481" y="202136"/>
                  </a:lnTo>
                  <a:lnTo>
                    <a:pt x="913562" y="207637"/>
                  </a:lnTo>
                  <a:lnTo>
                    <a:pt x="913806" y="277569"/>
                  </a:lnTo>
                  <a:lnTo>
                    <a:pt x="913888" y="168280"/>
                  </a:lnTo>
                  <a:lnTo>
                    <a:pt x="914212" y="221604"/>
                  </a:lnTo>
                  <a:lnTo>
                    <a:pt x="914293" y="296248"/>
                  </a:lnTo>
                  <a:lnTo>
                    <a:pt x="914860" y="180836"/>
                  </a:lnTo>
                  <a:lnTo>
                    <a:pt x="914940" y="213879"/>
                  </a:lnTo>
                  <a:lnTo>
                    <a:pt x="915021" y="222531"/>
                  </a:lnTo>
                  <a:lnTo>
                    <a:pt x="915102" y="164122"/>
                  </a:lnTo>
                  <a:lnTo>
                    <a:pt x="915182" y="317369"/>
                  </a:lnTo>
                  <a:lnTo>
                    <a:pt x="915666" y="206000"/>
                  </a:lnTo>
                  <a:lnTo>
                    <a:pt x="915746" y="206688"/>
                  </a:lnTo>
                  <a:lnTo>
                    <a:pt x="915826" y="242063"/>
                  </a:lnTo>
                  <a:lnTo>
                    <a:pt x="916307" y="136597"/>
                  </a:lnTo>
                  <a:lnTo>
                    <a:pt x="916388" y="241422"/>
                  </a:lnTo>
                  <a:lnTo>
                    <a:pt x="916468" y="307104"/>
                  </a:lnTo>
                  <a:lnTo>
                    <a:pt x="917106" y="134032"/>
                  </a:lnTo>
                  <a:lnTo>
                    <a:pt x="917186" y="213729"/>
                  </a:lnTo>
                  <a:lnTo>
                    <a:pt x="917425" y="161608"/>
                  </a:lnTo>
                  <a:lnTo>
                    <a:pt x="917584" y="284164"/>
                  </a:lnTo>
                  <a:lnTo>
                    <a:pt x="917822" y="190343"/>
                  </a:lnTo>
                  <a:lnTo>
                    <a:pt x="917902" y="145549"/>
                  </a:lnTo>
                  <a:lnTo>
                    <a:pt x="917981" y="180742"/>
                  </a:lnTo>
                  <a:lnTo>
                    <a:pt x="918377" y="89386"/>
                  </a:lnTo>
                  <a:lnTo>
                    <a:pt x="918535" y="119718"/>
                  </a:lnTo>
                  <a:lnTo>
                    <a:pt x="918614" y="249820"/>
                  </a:lnTo>
                  <a:lnTo>
                    <a:pt x="919245" y="98777"/>
                  </a:lnTo>
                  <a:lnTo>
                    <a:pt x="919324" y="113298"/>
                  </a:lnTo>
                  <a:lnTo>
                    <a:pt x="919403" y="226329"/>
                  </a:lnTo>
                  <a:lnTo>
                    <a:pt x="919952" y="99351"/>
                  </a:lnTo>
                  <a:lnTo>
                    <a:pt x="920031" y="115513"/>
                  </a:lnTo>
                  <a:lnTo>
                    <a:pt x="920500" y="77815"/>
                  </a:lnTo>
                  <a:lnTo>
                    <a:pt x="920578" y="250935"/>
                  </a:lnTo>
                  <a:lnTo>
                    <a:pt x="920657" y="116433"/>
                  </a:lnTo>
                  <a:lnTo>
                    <a:pt x="920735" y="102663"/>
                  </a:lnTo>
                  <a:lnTo>
                    <a:pt x="920813" y="136391"/>
                  </a:lnTo>
                  <a:lnTo>
                    <a:pt x="921280" y="71730"/>
                  </a:lnTo>
                  <a:lnTo>
                    <a:pt x="921436" y="121827"/>
                  </a:lnTo>
                  <a:lnTo>
                    <a:pt x="921513" y="27012"/>
                  </a:lnTo>
                  <a:lnTo>
                    <a:pt x="922134" y="191756"/>
                  </a:lnTo>
                  <a:lnTo>
                    <a:pt x="922211" y="111386"/>
                  </a:lnTo>
                  <a:lnTo>
                    <a:pt x="922675" y="270182"/>
                  </a:lnTo>
                  <a:lnTo>
                    <a:pt x="922829" y="166709"/>
                  </a:lnTo>
                  <a:lnTo>
                    <a:pt x="922906" y="99102"/>
                  </a:lnTo>
                  <a:lnTo>
                    <a:pt x="923060" y="63443"/>
                  </a:lnTo>
                  <a:lnTo>
                    <a:pt x="923598" y="247703"/>
                  </a:lnTo>
                  <a:lnTo>
                    <a:pt x="923675" y="94082"/>
                  </a:lnTo>
                  <a:lnTo>
                    <a:pt x="923751" y="177207"/>
                  </a:lnTo>
                  <a:lnTo>
                    <a:pt x="924287" y="131526"/>
                  </a:lnTo>
                  <a:lnTo>
                    <a:pt x="924364" y="279330"/>
                  </a:lnTo>
                  <a:lnTo>
                    <a:pt x="924593" y="96090"/>
                  </a:lnTo>
                  <a:lnTo>
                    <a:pt x="925050" y="333858"/>
                  </a:lnTo>
                  <a:lnTo>
                    <a:pt x="925126" y="206803"/>
                  </a:lnTo>
                  <a:lnTo>
                    <a:pt x="925582" y="135240"/>
                  </a:lnTo>
                  <a:lnTo>
                    <a:pt x="925733" y="207692"/>
                  </a:lnTo>
                  <a:lnTo>
                    <a:pt x="925809" y="234642"/>
                  </a:lnTo>
                  <a:lnTo>
                    <a:pt x="925885" y="438119"/>
                  </a:lnTo>
                  <a:lnTo>
                    <a:pt x="925961" y="153735"/>
                  </a:lnTo>
                  <a:lnTo>
                    <a:pt x="926490" y="251069"/>
                  </a:lnTo>
                  <a:lnTo>
                    <a:pt x="926565" y="202799"/>
                  </a:lnTo>
                  <a:lnTo>
                    <a:pt x="927017" y="297561"/>
                  </a:lnTo>
                  <a:lnTo>
                    <a:pt x="927092" y="150374"/>
                  </a:lnTo>
                  <a:lnTo>
                    <a:pt x="927168" y="241258"/>
                  </a:lnTo>
                  <a:lnTo>
                    <a:pt x="927243" y="205177"/>
                  </a:lnTo>
                  <a:lnTo>
                    <a:pt x="927618" y="341509"/>
                  </a:lnTo>
                  <a:lnTo>
                    <a:pt x="927693" y="96591"/>
                  </a:lnTo>
                  <a:lnTo>
                    <a:pt x="927917" y="210405"/>
                  </a:lnTo>
                  <a:lnTo>
                    <a:pt x="927992" y="204600"/>
                  </a:lnTo>
                  <a:lnTo>
                    <a:pt x="928217" y="164707"/>
                  </a:lnTo>
                  <a:lnTo>
                    <a:pt x="928515" y="305763"/>
                  </a:lnTo>
                  <a:lnTo>
                    <a:pt x="928590" y="211311"/>
                  </a:lnTo>
                  <a:lnTo>
                    <a:pt x="928664" y="223099"/>
                  </a:lnTo>
                  <a:lnTo>
                    <a:pt x="929111" y="170078"/>
                  </a:lnTo>
                  <a:lnTo>
                    <a:pt x="929333" y="326338"/>
                  </a:lnTo>
                  <a:lnTo>
                    <a:pt x="929408" y="230692"/>
                  </a:lnTo>
                  <a:lnTo>
                    <a:pt x="929926" y="279603"/>
                  </a:lnTo>
                  <a:lnTo>
                    <a:pt x="930074" y="168236"/>
                  </a:lnTo>
                  <a:lnTo>
                    <a:pt x="930148" y="188070"/>
                  </a:lnTo>
                  <a:lnTo>
                    <a:pt x="930517" y="315677"/>
                  </a:lnTo>
                  <a:lnTo>
                    <a:pt x="930811" y="270151"/>
                  </a:lnTo>
                  <a:lnTo>
                    <a:pt x="930885" y="263520"/>
                  </a:lnTo>
                  <a:lnTo>
                    <a:pt x="931032" y="182897"/>
                  </a:lnTo>
                  <a:lnTo>
                    <a:pt x="931325" y="335117"/>
                  </a:lnTo>
                  <a:lnTo>
                    <a:pt x="931472" y="226900"/>
                  </a:lnTo>
                  <a:lnTo>
                    <a:pt x="931545" y="204750"/>
                  </a:lnTo>
                  <a:lnTo>
                    <a:pt x="931984" y="174274"/>
                  </a:lnTo>
                  <a:lnTo>
                    <a:pt x="932203" y="407150"/>
                  </a:lnTo>
                  <a:lnTo>
                    <a:pt x="932276" y="195693"/>
                  </a:lnTo>
                  <a:lnTo>
                    <a:pt x="932495" y="471115"/>
                  </a:lnTo>
                  <a:lnTo>
                    <a:pt x="932713" y="186699"/>
                  </a:lnTo>
                  <a:lnTo>
                    <a:pt x="932932" y="188699"/>
                  </a:lnTo>
                  <a:lnTo>
                    <a:pt x="933004" y="187083"/>
                  </a:lnTo>
                  <a:lnTo>
                    <a:pt x="933149" y="329486"/>
                  </a:lnTo>
                  <a:lnTo>
                    <a:pt x="933657" y="305645"/>
                  </a:lnTo>
                  <a:lnTo>
                    <a:pt x="933729" y="215158"/>
                  </a:lnTo>
                  <a:lnTo>
                    <a:pt x="933946" y="316045"/>
                  </a:lnTo>
                  <a:lnTo>
                    <a:pt x="934090" y="212795"/>
                  </a:lnTo>
                  <a:lnTo>
                    <a:pt x="934379" y="264904"/>
                  </a:lnTo>
                  <a:lnTo>
                    <a:pt x="934451" y="226497"/>
                  </a:lnTo>
                  <a:lnTo>
                    <a:pt x="934595" y="226085"/>
                  </a:lnTo>
                  <a:lnTo>
                    <a:pt x="934667" y="375703"/>
                  </a:lnTo>
                  <a:lnTo>
                    <a:pt x="935098" y="288902"/>
                  </a:lnTo>
                  <a:lnTo>
                    <a:pt x="935169" y="248448"/>
                  </a:lnTo>
                  <a:lnTo>
                    <a:pt x="935313" y="232684"/>
                  </a:lnTo>
                  <a:lnTo>
                    <a:pt x="935814" y="291064"/>
                  </a:lnTo>
                  <a:lnTo>
                    <a:pt x="935885" y="310990"/>
                  </a:lnTo>
                  <a:lnTo>
                    <a:pt x="936384" y="332676"/>
                  </a:lnTo>
                  <a:lnTo>
                    <a:pt x="936456" y="122498"/>
                  </a:lnTo>
                  <a:lnTo>
                    <a:pt x="936527" y="193025"/>
                  </a:lnTo>
                  <a:lnTo>
                    <a:pt x="936598" y="260445"/>
                  </a:lnTo>
                  <a:lnTo>
                    <a:pt x="936953" y="422295"/>
                  </a:lnTo>
                  <a:lnTo>
                    <a:pt x="937237" y="221659"/>
                  </a:lnTo>
                  <a:lnTo>
                    <a:pt x="937308" y="211029"/>
                  </a:lnTo>
                  <a:lnTo>
                    <a:pt x="937520" y="210636"/>
                  </a:lnTo>
                  <a:lnTo>
                    <a:pt x="937803" y="440913"/>
                  </a:lnTo>
                  <a:lnTo>
                    <a:pt x="938014" y="270727"/>
                  </a:lnTo>
                  <a:lnTo>
                    <a:pt x="938085" y="254256"/>
                  </a:lnTo>
                  <a:lnTo>
                    <a:pt x="938155" y="210269"/>
                  </a:lnTo>
                  <a:lnTo>
                    <a:pt x="938296" y="318504"/>
                  </a:lnTo>
                  <a:lnTo>
                    <a:pt x="938718" y="303137"/>
                  </a:lnTo>
                  <a:lnTo>
                    <a:pt x="938788" y="231527"/>
                  </a:lnTo>
                  <a:lnTo>
                    <a:pt x="938999" y="369690"/>
                  </a:lnTo>
                  <a:lnTo>
                    <a:pt x="939209" y="179840"/>
                  </a:lnTo>
                  <a:lnTo>
                    <a:pt x="939419" y="226602"/>
                  </a:lnTo>
                  <a:lnTo>
                    <a:pt x="939489" y="251182"/>
                  </a:lnTo>
                  <a:lnTo>
                    <a:pt x="939769" y="213862"/>
                  </a:lnTo>
                  <a:lnTo>
                    <a:pt x="939978" y="452634"/>
                  </a:lnTo>
                  <a:lnTo>
                    <a:pt x="940117" y="257590"/>
                  </a:lnTo>
                  <a:lnTo>
                    <a:pt x="940187" y="255911"/>
                  </a:lnTo>
                  <a:lnTo>
                    <a:pt x="940326" y="344357"/>
                  </a:lnTo>
                  <a:lnTo>
                    <a:pt x="940813" y="203587"/>
                  </a:lnTo>
                  <a:lnTo>
                    <a:pt x="940882" y="308655"/>
                  </a:lnTo>
                  <a:lnTo>
                    <a:pt x="940951" y="280618"/>
                  </a:lnTo>
                  <a:lnTo>
                    <a:pt x="941229" y="264251"/>
                  </a:lnTo>
                  <a:lnTo>
                    <a:pt x="941505" y="443739"/>
                  </a:lnTo>
                  <a:lnTo>
                    <a:pt x="941574" y="363736"/>
                  </a:lnTo>
                  <a:lnTo>
                    <a:pt x="941643" y="315478"/>
                  </a:lnTo>
                  <a:lnTo>
                    <a:pt x="941781" y="200431"/>
                  </a:lnTo>
                  <a:lnTo>
                    <a:pt x="942333" y="306707"/>
                  </a:lnTo>
                  <a:lnTo>
                    <a:pt x="942401" y="211022"/>
                  </a:lnTo>
                  <a:lnTo>
                    <a:pt x="942676" y="353699"/>
                  </a:lnTo>
                  <a:lnTo>
                    <a:pt x="943019" y="280250"/>
                  </a:lnTo>
                  <a:lnTo>
                    <a:pt x="943087" y="241702"/>
                  </a:lnTo>
                  <a:lnTo>
                    <a:pt x="943703" y="372646"/>
                  </a:lnTo>
                  <a:lnTo>
                    <a:pt x="943771" y="263285"/>
                  </a:lnTo>
                  <a:lnTo>
                    <a:pt x="943839" y="288986"/>
                  </a:lnTo>
                  <a:lnTo>
                    <a:pt x="944043" y="221050"/>
                  </a:lnTo>
                  <a:lnTo>
                    <a:pt x="944451" y="324019"/>
                  </a:lnTo>
                  <a:lnTo>
                    <a:pt x="944519" y="297485"/>
                  </a:lnTo>
                  <a:lnTo>
                    <a:pt x="944791" y="142432"/>
                  </a:lnTo>
                  <a:lnTo>
                    <a:pt x="945197" y="382039"/>
                  </a:lnTo>
                  <a:lnTo>
                    <a:pt x="945264" y="272987"/>
                  </a:lnTo>
                  <a:lnTo>
                    <a:pt x="945535" y="207243"/>
                  </a:lnTo>
                  <a:lnTo>
                    <a:pt x="945872" y="333902"/>
                  </a:lnTo>
                  <a:lnTo>
                    <a:pt x="945939" y="315396"/>
                  </a:lnTo>
                  <a:lnTo>
                    <a:pt x="946007" y="280631"/>
                  </a:lnTo>
                  <a:lnTo>
                    <a:pt x="946343" y="349765"/>
                  </a:lnTo>
                  <a:lnTo>
                    <a:pt x="946410" y="210555"/>
                  </a:lnTo>
                  <a:lnTo>
                    <a:pt x="946611" y="240867"/>
                  </a:lnTo>
                  <a:lnTo>
                    <a:pt x="946678" y="379497"/>
                  </a:lnTo>
                  <a:lnTo>
                    <a:pt x="947147" y="388121"/>
                  </a:lnTo>
                  <a:lnTo>
                    <a:pt x="947281" y="227163"/>
                  </a:lnTo>
                  <a:lnTo>
                    <a:pt x="947347" y="284169"/>
                  </a:lnTo>
                  <a:lnTo>
                    <a:pt x="947414" y="318135"/>
                  </a:lnTo>
                  <a:lnTo>
                    <a:pt x="947481" y="381490"/>
                  </a:lnTo>
                  <a:lnTo>
                    <a:pt x="947748" y="241649"/>
                  </a:lnTo>
                  <a:lnTo>
                    <a:pt x="948080" y="288290"/>
                  </a:lnTo>
                  <a:lnTo>
                    <a:pt x="948147" y="282106"/>
                  </a:lnTo>
                  <a:lnTo>
                    <a:pt x="948545" y="219987"/>
                  </a:lnTo>
                  <a:lnTo>
                    <a:pt x="948678" y="418138"/>
                  </a:lnTo>
                  <a:lnTo>
                    <a:pt x="948810" y="225995"/>
                  </a:lnTo>
                  <a:lnTo>
                    <a:pt x="948877" y="292895"/>
                  </a:lnTo>
                  <a:lnTo>
                    <a:pt x="948943" y="347489"/>
                  </a:lnTo>
                  <a:lnTo>
                    <a:pt x="949537" y="194690"/>
                  </a:lnTo>
                  <a:lnTo>
                    <a:pt x="949603" y="295954"/>
                  </a:lnTo>
                  <a:lnTo>
                    <a:pt x="949735" y="332032"/>
                  </a:lnTo>
                  <a:lnTo>
                    <a:pt x="950261" y="202170"/>
                  </a:lnTo>
                  <a:lnTo>
                    <a:pt x="950327" y="302564"/>
                  </a:lnTo>
                  <a:lnTo>
                    <a:pt x="950523" y="376111"/>
                  </a:lnTo>
                  <a:lnTo>
                    <a:pt x="950851" y="214494"/>
                  </a:lnTo>
                  <a:lnTo>
                    <a:pt x="950982" y="255345"/>
                  </a:lnTo>
                  <a:lnTo>
                    <a:pt x="951047" y="257872"/>
                  </a:lnTo>
                  <a:lnTo>
                    <a:pt x="951243" y="372065"/>
                  </a:lnTo>
                  <a:lnTo>
                    <a:pt x="951634" y="230923"/>
                  </a:lnTo>
                  <a:lnTo>
                    <a:pt x="951699" y="250796"/>
                  </a:lnTo>
                  <a:lnTo>
                    <a:pt x="951764" y="240440"/>
                  </a:lnTo>
                  <a:lnTo>
                    <a:pt x="951830" y="443292"/>
                  </a:lnTo>
                  <a:lnTo>
                    <a:pt x="952349" y="200203"/>
                  </a:lnTo>
                  <a:lnTo>
                    <a:pt x="952414" y="284582"/>
                  </a:lnTo>
                  <a:lnTo>
                    <a:pt x="952479" y="393896"/>
                  </a:lnTo>
                  <a:lnTo>
                    <a:pt x="952738" y="154481"/>
                  </a:lnTo>
                  <a:lnTo>
                    <a:pt x="952997" y="431855"/>
                  </a:lnTo>
                  <a:lnTo>
                    <a:pt x="953126" y="336372"/>
                  </a:lnTo>
                  <a:lnTo>
                    <a:pt x="953190" y="250848"/>
                  </a:lnTo>
                  <a:lnTo>
                    <a:pt x="953319" y="235839"/>
                  </a:lnTo>
                  <a:lnTo>
                    <a:pt x="953706" y="348006"/>
                  </a:lnTo>
                  <a:lnTo>
                    <a:pt x="953834" y="275830"/>
                  </a:lnTo>
                  <a:lnTo>
                    <a:pt x="953899" y="286722"/>
                  </a:lnTo>
                  <a:lnTo>
                    <a:pt x="954348" y="217889"/>
                  </a:lnTo>
                  <a:lnTo>
                    <a:pt x="954540" y="323040"/>
                  </a:lnTo>
                  <a:lnTo>
                    <a:pt x="954604" y="271842"/>
                  </a:lnTo>
                  <a:lnTo>
                    <a:pt x="955052" y="399435"/>
                  </a:lnTo>
                  <a:lnTo>
                    <a:pt x="955115" y="202500"/>
                  </a:lnTo>
                  <a:lnTo>
                    <a:pt x="955307" y="253502"/>
                  </a:lnTo>
                  <a:lnTo>
                    <a:pt x="955370" y="206988"/>
                  </a:lnTo>
                  <a:lnTo>
                    <a:pt x="955689" y="206944"/>
                  </a:lnTo>
                  <a:lnTo>
                    <a:pt x="955816" y="388799"/>
                  </a:lnTo>
                  <a:lnTo>
                    <a:pt x="956007" y="317646"/>
                  </a:lnTo>
                  <a:lnTo>
                    <a:pt x="956070" y="293481"/>
                  </a:lnTo>
                  <a:lnTo>
                    <a:pt x="956324" y="311002"/>
                  </a:lnTo>
                  <a:lnTo>
                    <a:pt x="956514" y="210125"/>
                  </a:lnTo>
                  <a:lnTo>
                    <a:pt x="956703" y="222887"/>
                  </a:lnTo>
                  <a:lnTo>
                    <a:pt x="956767" y="231320"/>
                  </a:lnTo>
                  <a:lnTo>
                    <a:pt x="957082" y="333441"/>
                  </a:lnTo>
                  <a:lnTo>
                    <a:pt x="957460" y="270002"/>
                  </a:lnTo>
                  <a:lnTo>
                    <a:pt x="957523" y="378960"/>
                  </a:lnTo>
                  <a:lnTo>
                    <a:pt x="957901" y="213692"/>
                  </a:lnTo>
                  <a:lnTo>
                    <a:pt x="958152" y="226964"/>
                  </a:lnTo>
                  <a:lnTo>
                    <a:pt x="958214" y="227990"/>
                  </a:lnTo>
                  <a:lnTo>
                    <a:pt x="958590" y="374637"/>
                  </a:lnTo>
                  <a:lnTo>
                    <a:pt x="958715" y="199183"/>
                  </a:lnTo>
                  <a:lnTo>
                    <a:pt x="958902" y="335458"/>
                  </a:lnTo>
                  <a:lnTo>
                    <a:pt x="958965" y="256671"/>
                  </a:lnTo>
                  <a:lnTo>
                    <a:pt x="959027" y="202836"/>
                  </a:lnTo>
                  <a:lnTo>
                    <a:pt x="959587" y="433080"/>
                  </a:lnTo>
                  <a:lnTo>
                    <a:pt x="959649" y="221278"/>
                  </a:lnTo>
                  <a:lnTo>
                    <a:pt x="959960" y="327195"/>
                  </a:lnTo>
                  <a:lnTo>
                    <a:pt x="960332" y="129106"/>
                  </a:lnTo>
                  <a:lnTo>
                    <a:pt x="960394" y="284762"/>
                  </a:lnTo>
                  <a:lnTo>
                    <a:pt x="960579" y="344790"/>
                  </a:lnTo>
                  <a:lnTo>
                    <a:pt x="961011" y="204855"/>
                  </a:lnTo>
                  <a:lnTo>
                    <a:pt x="961073" y="233064"/>
                  </a:lnTo>
                  <a:lnTo>
                    <a:pt x="961134" y="186946"/>
                  </a:lnTo>
                  <a:lnTo>
                    <a:pt x="961627" y="387851"/>
                  </a:lnTo>
                  <a:lnTo>
                    <a:pt x="961749" y="313085"/>
                  </a:lnTo>
                  <a:lnTo>
                    <a:pt x="961811" y="214924"/>
                  </a:lnTo>
                  <a:lnTo>
                    <a:pt x="962240" y="194035"/>
                  </a:lnTo>
                  <a:lnTo>
                    <a:pt x="962362" y="375322"/>
                  </a:lnTo>
                  <a:lnTo>
                    <a:pt x="962484" y="255118"/>
                  </a:lnTo>
                  <a:lnTo>
                    <a:pt x="962546" y="286575"/>
                  </a:lnTo>
                  <a:lnTo>
                    <a:pt x="962912" y="189914"/>
                  </a:lnTo>
                  <a:lnTo>
                    <a:pt x="963095" y="380649"/>
                  </a:lnTo>
                  <a:lnTo>
                    <a:pt x="963216" y="228040"/>
                  </a:lnTo>
                  <a:lnTo>
                    <a:pt x="963277" y="207022"/>
                  </a:lnTo>
                  <a:lnTo>
                    <a:pt x="963399" y="307173"/>
                  </a:lnTo>
                  <a:lnTo>
                    <a:pt x="963945" y="241026"/>
                  </a:lnTo>
                  <a:lnTo>
                    <a:pt x="964006" y="229926"/>
                  </a:lnTo>
                  <a:lnTo>
                    <a:pt x="964187" y="388649"/>
                  </a:lnTo>
                  <a:lnTo>
                    <a:pt x="964671" y="264079"/>
                  </a:lnTo>
                  <a:lnTo>
                    <a:pt x="964731" y="225317"/>
                  </a:lnTo>
                  <a:lnTo>
                    <a:pt x="965032" y="363370"/>
                  </a:lnTo>
                  <a:lnTo>
                    <a:pt x="965093" y="208606"/>
                  </a:lnTo>
                  <a:lnTo>
                    <a:pt x="965333" y="228910"/>
                  </a:lnTo>
                  <a:lnTo>
                    <a:pt x="965393" y="248382"/>
                  </a:lnTo>
                  <a:lnTo>
                    <a:pt x="965754" y="177527"/>
                  </a:lnTo>
                  <a:lnTo>
                    <a:pt x="965993" y="338252"/>
                  </a:lnTo>
                  <a:lnTo>
                    <a:pt x="966053" y="252065"/>
                  </a:lnTo>
                  <a:lnTo>
                    <a:pt x="966113" y="279580"/>
                  </a:lnTo>
                  <a:lnTo>
                    <a:pt x="966472" y="186531"/>
                  </a:lnTo>
                  <a:lnTo>
                    <a:pt x="966710" y="372560"/>
                  </a:lnTo>
                  <a:lnTo>
                    <a:pt x="966829" y="206730"/>
                  </a:lnTo>
                  <a:lnTo>
                    <a:pt x="966889" y="269916"/>
                  </a:lnTo>
                  <a:lnTo>
                    <a:pt x="967008" y="189732"/>
                  </a:lnTo>
                  <a:lnTo>
                    <a:pt x="967365" y="367492"/>
                  </a:lnTo>
                  <a:lnTo>
                    <a:pt x="967543" y="223476"/>
                  </a:lnTo>
                  <a:lnTo>
                    <a:pt x="967602" y="113751"/>
                  </a:lnTo>
                  <a:lnTo>
                    <a:pt x="967721" y="261066"/>
                  </a:lnTo>
                  <a:lnTo>
                    <a:pt x="968254" y="237438"/>
                  </a:lnTo>
                  <a:lnTo>
                    <a:pt x="968313" y="197151"/>
                  </a:lnTo>
                  <a:lnTo>
                    <a:pt x="968490" y="161954"/>
                  </a:lnTo>
                  <a:lnTo>
                    <a:pt x="968843" y="356973"/>
                  </a:lnTo>
                  <a:lnTo>
                    <a:pt x="968961" y="238599"/>
                  </a:lnTo>
                  <a:lnTo>
                    <a:pt x="969020" y="274142"/>
                  </a:lnTo>
                  <a:lnTo>
                    <a:pt x="969373" y="376827"/>
                  </a:lnTo>
                  <a:lnTo>
                    <a:pt x="969666" y="153494"/>
                  </a:lnTo>
                  <a:lnTo>
                    <a:pt x="969725" y="228274"/>
                  </a:lnTo>
                  <a:lnTo>
                    <a:pt x="969900" y="349203"/>
                  </a:lnTo>
                  <a:lnTo>
                    <a:pt x="970368" y="109329"/>
                  </a:lnTo>
                  <a:lnTo>
                    <a:pt x="970426" y="149920"/>
                  </a:lnTo>
                  <a:lnTo>
                    <a:pt x="970484" y="116395"/>
                  </a:lnTo>
                  <a:lnTo>
                    <a:pt x="970718" y="175439"/>
                  </a:lnTo>
                  <a:lnTo>
                    <a:pt x="970776" y="95923"/>
                  </a:lnTo>
                  <a:lnTo>
                    <a:pt x="971125" y="159523"/>
                  </a:lnTo>
                  <a:lnTo>
                    <a:pt x="971183" y="181359"/>
                  </a:lnTo>
                  <a:lnTo>
                    <a:pt x="971241" y="88624"/>
                  </a:lnTo>
                  <a:lnTo>
                    <a:pt x="971705" y="221046"/>
                  </a:lnTo>
                  <a:lnTo>
                    <a:pt x="971821" y="122380"/>
                  </a:lnTo>
                  <a:lnTo>
                    <a:pt x="971879" y="185337"/>
                  </a:lnTo>
                  <a:lnTo>
                    <a:pt x="972168" y="254618"/>
                  </a:lnTo>
                  <a:lnTo>
                    <a:pt x="972225" y="132059"/>
                  </a:lnTo>
                  <a:lnTo>
                    <a:pt x="972571" y="206076"/>
                  </a:lnTo>
                  <a:lnTo>
                    <a:pt x="972629" y="219937"/>
                  </a:lnTo>
                  <a:lnTo>
                    <a:pt x="972974" y="349823"/>
                  </a:lnTo>
                  <a:lnTo>
                    <a:pt x="973147" y="163851"/>
                  </a:lnTo>
                  <a:lnTo>
                    <a:pt x="973261" y="231239"/>
                  </a:lnTo>
                  <a:lnTo>
                    <a:pt x="973319" y="226974"/>
                  </a:lnTo>
                  <a:lnTo>
                    <a:pt x="973376" y="151414"/>
                  </a:lnTo>
                  <a:lnTo>
                    <a:pt x="973834" y="310081"/>
                  </a:lnTo>
                  <a:lnTo>
                    <a:pt x="974006" y="245140"/>
                  </a:lnTo>
                  <a:lnTo>
                    <a:pt x="974063" y="261139"/>
                  </a:lnTo>
                  <a:lnTo>
                    <a:pt x="974291" y="298977"/>
                  </a:lnTo>
                  <a:lnTo>
                    <a:pt x="974576" y="145924"/>
                  </a:lnTo>
                  <a:lnTo>
                    <a:pt x="974747" y="294350"/>
                  </a:lnTo>
                  <a:lnTo>
                    <a:pt x="974804" y="262622"/>
                  </a:lnTo>
                  <a:lnTo>
                    <a:pt x="975088" y="326900"/>
                  </a:lnTo>
                  <a:lnTo>
                    <a:pt x="975145" y="208524"/>
                  </a:lnTo>
                  <a:lnTo>
                    <a:pt x="975428" y="287132"/>
                  </a:lnTo>
                  <a:lnTo>
                    <a:pt x="975485" y="258255"/>
                  </a:lnTo>
                  <a:lnTo>
                    <a:pt x="975768" y="307800"/>
                  </a:lnTo>
                  <a:lnTo>
                    <a:pt x="976050" y="200843"/>
                  </a:lnTo>
                  <a:lnTo>
                    <a:pt x="976163" y="264511"/>
                  </a:lnTo>
                  <a:lnTo>
                    <a:pt x="976220" y="270323"/>
                  </a:lnTo>
                  <a:lnTo>
                    <a:pt x="976389" y="184611"/>
                  </a:lnTo>
                  <a:lnTo>
                    <a:pt x="976501" y="378854"/>
                  </a:lnTo>
                  <a:lnTo>
                    <a:pt x="976895" y="248211"/>
                  </a:lnTo>
                  <a:lnTo>
                    <a:pt x="976951" y="224356"/>
                  </a:lnTo>
                  <a:lnTo>
                    <a:pt x="977232" y="306052"/>
                  </a:lnTo>
                  <a:lnTo>
                    <a:pt x="977456" y="179957"/>
                  </a:lnTo>
                  <a:lnTo>
                    <a:pt x="977624" y="243855"/>
                  </a:lnTo>
                  <a:lnTo>
                    <a:pt x="977680" y="214429"/>
                  </a:lnTo>
                  <a:lnTo>
                    <a:pt x="977903" y="174473"/>
                  </a:lnTo>
                  <a:lnTo>
                    <a:pt x="978350" y="390026"/>
                  </a:lnTo>
                  <a:lnTo>
                    <a:pt x="978405" y="233247"/>
                  </a:lnTo>
                  <a:lnTo>
                    <a:pt x="978517" y="332415"/>
                  </a:lnTo>
                  <a:lnTo>
                    <a:pt x="978795" y="177431"/>
                  </a:lnTo>
                  <a:lnTo>
                    <a:pt x="979072" y="229318"/>
                  </a:lnTo>
                  <a:lnTo>
                    <a:pt x="979128" y="239158"/>
                  </a:lnTo>
                  <a:lnTo>
                    <a:pt x="979349" y="182561"/>
                  </a:lnTo>
                  <a:lnTo>
                    <a:pt x="979515" y="381349"/>
                  </a:lnTo>
                  <a:lnTo>
                    <a:pt x="979792" y="263293"/>
                  </a:lnTo>
                  <a:lnTo>
                    <a:pt x="979847" y="174257"/>
                  </a:lnTo>
                  <a:lnTo>
                    <a:pt x="980508" y="328819"/>
                  </a:lnTo>
                  <a:lnTo>
                    <a:pt x="980563" y="315338"/>
                  </a:lnTo>
                  <a:lnTo>
                    <a:pt x="981057" y="339837"/>
                  </a:lnTo>
                  <a:lnTo>
                    <a:pt x="981222" y="175117"/>
                  </a:lnTo>
                  <a:lnTo>
                    <a:pt x="981276" y="118260"/>
                  </a:lnTo>
                  <a:lnTo>
                    <a:pt x="981769" y="303639"/>
                  </a:lnTo>
                  <a:lnTo>
                    <a:pt x="981932" y="219810"/>
                  </a:lnTo>
                  <a:lnTo>
                    <a:pt x="981987" y="243651"/>
                  </a:lnTo>
                  <a:lnTo>
                    <a:pt x="982041" y="168907"/>
                  </a:lnTo>
                  <a:lnTo>
                    <a:pt x="982150" y="355785"/>
                  </a:lnTo>
                  <a:lnTo>
                    <a:pt x="982640" y="204756"/>
                  </a:lnTo>
                  <a:lnTo>
                    <a:pt x="982694" y="214255"/>
                  </a:lnTo>
                  <a:lnTo>
                    <a:pt x="982803" y="195004"/>
                  </a:lnTo>
                  <a:lnTo>
                    <a:pt x="983344" y="272740"/>
                  </a:lnTo>
                  <a:lnTo>
                    <a:pt x="983399" y="200281"/>
                  </a:lnTo>
                  <a:lnTo>
                    <a:pt x="983453" y="264094"/>
                  </a:lnTo>
                  <a:lnTo>
                    <a:pt x="983615" y="371089"/>
                  </a:lnTo>
                  <a:lnTo>
                    <a:pt x="983723" y="142486"/>
                  </a:lnTo>
                  <a:lnTo>
                    <a:pt x="984100" y="187435"/>
                  </a:lnTo>
                  <a:lnTo>
                    <a:pt x="984154" y="172163"/>
                  </a:lnTo>
                  <a:lnTo>
                    <a:pt x="984584" y="293386"/>
                  </a:lnTo>
                  <a:lnTo>
                    <a:pt x="984799" y="187146"/>
                  </a:lnTo>
                  <a:lnTo>
                    <a:pt x="984853" y="215392"/>
                  </a:lnTo>
                  <a:lnTo>
                    <a:pt x="985281" y="296416"/>
                  </a:lnTo>
                  <a:lnTo>
                    <a:pt x="985334" y="162475"/>
                  </a:lnTo>
                  <a:lnTo>
                    <a:pt x="985548" y="214982"/>
                  </a:lnTo>
                  <a:lnTo>
                    <a:pt x="985602" y="225886"/>
                  </a:lnTo>
                  <a:lnTo>
                    <a:pt x="985815" y="134707"/>
                  </a:lnTo>
                  <a:lnTo>
                    <a:pt x="986241" y="149912"/>
                  </a:lnTo>
                  <a:lnTo>
                    <a:pt x="986294" y="298376"/>
                  </a:lnTo>
                  <a:lnTo>
                    <a:pt x="986401" y="344002"/>
                  </a:lnTo>
                  <a:lnTo>
                    <a:pt x="986454" y="134080"/>
                  </a:lnTo>
                  <a:lnTo>
                    <a:pt x="986984" y="213034"/>
                  </a:lnTo>
                  <a:lnTo>
                    <a:pt x="987037" y="184254"/>
                  </a:lnTo>
                  <a:lnTo>
                    <a:pt x="987249" y="278795"/>
                  </a:lnTo>
                  <a:lnTo>
                    <a:pt x="987618" y="126575"/>
                  </a:lnTo>
                  <a:lnTo>
                    <a:pt x="987671" y="131130"/>
                  </a:lnTo>
                  <a:lnTo>
                    <a:pt x="987724" y="120686"/>
                  </a:lnTo>
                  <a:lnTo>
                    <a:pt x="987987" y="85621"/>
                  </a:lnTo>
                  <a:lnTo>
                    <a:pt x="988303" y="262554"/>
                  </a:lnTo>
                  <a:lnTo>
                    <a:pt x="988408" y="119187"/>
                  </a:lnTo>
                  <a:lnTo>
                    <a:pt x="988460" y="93484"/>
                  </a:lnTo>
                  <a:lnTo>
                    <a:pt x="988513" y="241067"/>
                  </a:lnTo>
                  <a:lnTo>
                    <a:pt x="988985" y="54003"/>
                  </a:lnTo>
                  <a:lnTo>
                    <a:pt x="989142" y="165754"/>
                  </a:lnTo>
                  <a:lnTo>
                    <a:pt x="989194" y="188108"/>
                  </a:lnTo>
                  <a:lnTo>
                    <a:pt x="989507" y="242140"/>
                  </a:lnTo>
                  <a:lnTo>
                    <a:pt x="989664" y="59513"/>
                  </a:lnTo>
                  <a:lnTo>
                    <a:pt x="989872" y="64391"/>
                  </a:lnTo>
                  <a:lnTo>
                    <a:pt x="989924" y="175766"/>
                  </a:lnTo>
                  <a:lnTo>
                    <a:pt x="990028" y="42181"/>
                  </a:lnTo>
                  <a:lnTo>
                    <a:pt x="990080" y="223830"/>
                  </a:lnTo>
                  <a:lnTo>
                    <a:pt x="990599" y="57974"/>
                  </a:lnTo>
                  <a:lnTo>
                    <a:pt x="990651" y="191677"/>
                  </a:lnTo>
                  <a:lnTo>
                    <a:pt x="990703" y="1931"/>
                  </a:lnTo>
                  <a:lnTo>
                    <a:pt x="991272" y="144126"/>
                  </a:lnTo>
                  <a:lnTo>
                    <a:pt x="991324" y="62604"/>
                  </a:lnTo>
                  <a:lnTo>
                    <a:pt x="991375" y="18351"/>
                  </a:lnTo>
                  <a:lnTo>
                    <a:pt x="991736" y="256884"/>
                  </a:lnTo>
                  <a:lnTo>
                    <a:pt x="991994" y="109404"/>
                  </a:lnTo>
                  <a:lnTo>
                    <a:pt x="992045" y="76472"/>
                  </a:lnTo>
                  <a:lnTo>
                    <a:pt x="992148" y="49285"/>
                  </a:lnTo>
                  <a:lnTo>
                    <a:pt x="992353" y="325205"/>
                  </a:lnTo>
                  <a:lnTo>
                    <a:pt x="992763" y="98546"/>
                  </a:lnTo>
                  <a:lnTo>
                    <a:pt x="992814" y="117807"/>
                  </a:lnTo>
                  <a:lnTo>
                    <a:pt x="993070" y="107501"/>
                  </a:lnTo>
                  <a:lnTo>
                    <a:pt x="993223" y="200267"/>
                  </a:lnTo>
                  <a:lnTo>
                    <a:pt x="993478" y="130569"/>
                  </a:lnTo>
                  <a:lnTo>
                    <a:pt x="993529" y="118348"/>
                  </a:lnTo>
                  <a:lnTo>
                    <a:pt x="993631" y="211660"/>
                  </a:lnTo>
                  <a:lnTo>
                    <a:pt x="993937" y="78483"/>
                  </a:lnTo>
                  <a:lnTo>
                    <a:pt x="994191" y="146804"/>
                  </a:lnTo>
                  <a:lnTo>
                    <a:pt x="994241" y="156757"/>
                  </a:lnTo>
                  <a:lnTo>
                    <a:pt x="994343" y="114867"/>
                  </a:lnTo>
                  <a:lnTo>
                    <a:pt x="994849" y="263666"/>
                  </a:lnTo>
                  <a:lnTo>
                    <a:pt x="994900" y="136262"/>
                  </a:lnTo>
                  <a:lnTo>
                    <a:pt x="994950" y="192644"/>
                  </a:lnTo>
                  <a:lnTo>
                    <a:pt x="995052" y="265912"/>
                  </a:lnTo>
                  <a:lnTo>
                    <a:pt x="995354" y="136452"/>
                  </a:lnTo>
                  <a:lnTo>
                    <a:pt x="995606" y="161073"/>
                  </a:lnTo>
                  <a:lnTo>
                    <a:pt x="995657" y="204723"/>
                  </a:lnTo>
                  <a:lnTo>
                    <a:pt x="996159" y="142413"/>
                  </a:lnTo>
                  <a:lnTo>
                    <a:pt x="996260" y="280203"/>
                  </a:lnTo>
                  <a:lnTo>
                    <a:pt x="996360" y="257159"/>
                  </a:lnTo>
                  <a:lnTo>
                    <a:pt x="996410" y="133062"/>
                  </a:lnTo>
                  <a:lnTo>
                    <a:pt x="996810" y="265296"/>
                  </a:lnTo>
                  <a:lnTo>
                    <a:pt x="997060" y="161540"/>
                  </a:lnTo>
                  <a:lnTo>
                    <a:pt x="997110" y="186613"/>
                  </a:lnTo>
                  <a:lnTo>
                    <a:pt x="997559" y="143546"/>
                  </a:lnTo>
                  <a:lnTo>
                    <a:pt x="997708" y="271240"/>
                  </a:lnTo>
                  <a:lnTo>
                    <a:pt x="997758" y="208081"/>
                  </a:lnTo>
                  <a:lnTo>
                    <a:pt x="997807" y="207837"/>
                  </a:lnTo>
                  <a:lnTo>
                    <a:pt x="997956" y="227940"/>
                  </a:lnTo>
                  <a:lnTo>
                    <a:pt x="998006" y="157475"/>
                  </a:lnTo>
                  <a:lnTo>
                    <a:pt x="998502" y="209668"/>
                  </a:lnTo>
                  <a:lnTo>
                    <a:pt x="998551" y="210177"/>
                  </a:lnTo>
                  <a:lnTo>
                    <a:pt x="998650" y="183336"/>
                  </a:lnTo>
                  <a:lnTo>
                    <a:pt x="998799" y="277906"/>
                  </a:lnTo>
                  <a:lnTo>
                    <a:pt x="999243" y="255841"/>
                  </a:lnTo>
                  <a:lnTo>
                    <a:pt x="999292" y="266998"/>
                  </a:lnTo>
                  <a:lnTo>
                    <a:pt x="999391" y="328648"/>
                  </a:lnTo>
                  <a:lnTo>
                    <a:pt x="999931" y="151500"/>
                  </a:lnTo>
                  <a:lnTo>
                    <a:pt x="999981" y="132607"/>
                  </a:lnTo>
                  <a:lnTo>
                    <a:pt x="1000030" y="231791"/>
                  </a:lnTo>
                  <a:lnTo>
                    <a:pt x="1000666" y="169429"/>
                  </a:lnTo>
                  <a:lnTo>
                    <a:pt x="1000715" y="275039"/>
                  </a:lnTo>
                  <a:lnTo>
                    <a:pt x="1001008" y="361310"/>
                  </a:lnTo>
                  <a:lnTo>
                    <a:pt x="1001398" y="120282"/>
                  </a:lnTo>
                  <a:lnTo>
                    <a:pt x="1001446" y="213286"/>
                  </a:lnTo>
                  <a:lnTo>
                    <a:pt x="1001738" y="118704"/>
                  </a:lnTo>
                  <a:lnTo>
                    <a:pt x="1001835" y="337582"/>
                  </a:lnTo>
                  <a:lnTo>
                    <a:pt x="1002126" y="204946"/>
                  </a:lnTo>
                  <a:lnTo>
                    <a:pt x="1002175" y="105947"/>
                  </a:lnTo>
                  <a:lnTo>
                    <a:pt x="1002223" y="238917"/>
                  </a:lnTo>
                  <a:lnTo>
                    <a:pt x="1002272" y="66241"/>
                  </a:lnTo>
                  <a:lnTo>
                    <a:pt x="1002803" y="73194"/>
                  </a:lnTo>
                  <a:lnTo>
                    <a:pt x="1002852" y="127395"/>
                  </a:lnTo>
                  <a:lnTo>
                    <a:pt x="1003093" y="49209"/>
                  </a:lnTo>
                  <a:lnTo>
                    <a:pt x="1003478" y="263118"/>
                  </a:lnTo>
                  <a:lnTo>
                    <a:pt x="1003526" y="148539"/>
                  </a:lnTo>
                  <a:lnTo>
                    <a:pt x="1003574" y="134657"/>
                  </a:lnTo>
                  <a:lnTo>
                    <a:pt x="1003766" y="103482"/>
                  </a:lnTo>
                  <a:lnTo>
                    <a:pt x="1004150" y="251571"/>
                  </a:lnTo>
                  <a:lnTo>
                    <a:pt x="1004246" y="166480"/>
                  </a:lnTo>
                  <a:lnTo>
                    <a:pt x="1004293" y="146174"/>
                  </a:lnTo>
                  <a:lnTo>
                    <a:pt x="1004533" y="99876"/>
                  </a:lnTo>
                  <a:lnTo>
                    <a:pt x="1004771" y="221120"/>
                  </a:lnTo>
                  <a:lnTo>
                    <a:pt x="1004962" y="190090"/>
                  </a:lnTo>
                  <a:lnTo>
                    <a:pt x="1005010" y="177979"/>
                  </a:lnTo>
                  <a:lnTo>
                    <a:pt x="1005200" y="344767"/>
                  </a:lnTo>
                  <a:lnTo>
                    <a:pt x="1005391" y="116296"/>
                  </a:lnTo>
                  <a:lnTo>
                    <a:pt x="1005723" y="129618"/>
                  </a:lnTo>
                  <a:lnTo>
                    <a:pt x="1005770" y="208087"/>
                  </a:lnTo>
                  <a:lnTo>
                    <a:pt x="1005960" y="150703"/>
                  </a:lnTo>
                  <a:lnTo>
                    <a:pt x="1006292" y="312420"/>
                  </a:lnTo>
                  <a:lnTo>
                    <a:pt x="1006433" y="220917"/>
                  </a:lnTo>
                  <a:lnTo>
                    <a:pt x="1006481" y="231974"/>
                  </a:lnTo>
                  <a:lnTo>
                    <a:pt x="1006669" y="317413"/>
                  </a:lnTo>
                  <a:lnTo>
                    <a:pt x="1006717" y="177129"/>
                  </a:lnTo>
                  <a:lnTo>
                    <a:pt x="1007141" y="245491"/>
                  </a:lnTo>
                  <a:lnTo>
                    <a:pt x="1007188" y="225377"/>
                  </a:lnTo>
                  <a:lnTo>
                    <a:pt x="1007423" y="293473"/>
                  </a:lnTo>
                  <a:lnTo>
                    <a:pt x="1007658" y="165977"/>
                  </a:lnTo>
                  <a:lnTo>
                    <a:pt x="1007845" y="193389"/>
                  </a:lnTo>
                  <a:lnTo>
                    <a:pt x="1007892" y="372260"/>
                  </a:lnTo>
                  <a:lnTo>
                    <a:pt x="1008220" y="165810"/>
                  </a:lnTo>
                  <a:lnTo>
                    <a:pt x="1008407" y="387006"/>
                  </a:lnTo>
                  <a:lnTo>
                    <a:pt x="1008593" y="233555"/>
                  </a:lnTo>
                  <a:lnTo>
                    <a:pt x="1008640" y="237698"/>
                  </a:lnTo>
                  <a:lnTo>
                    <a:pt x="1008733" y="291874"/>
                  </a:lnTo>
                  <a:lnTo>
                    <a:pt x="1009292" y="187081"/>
                  </a:lnTo>
                  <a:lnTo>
                    <a:pt x="1009338" y="247130"/>
                  </a:lnTo>
                  <a:lnTo>
                    <a:pt x="1009663" y="339551"/>
                  </a:lnTo>
                  <a:lnTo>
                    <a:pt x="1009988" y="157485"/>
                  </a:lnTo>
                  <a:lnTo>
                    <a:pt x="1010034" y="213642"/>
                  </a:lnTo>
                  <a:lnTo>
                    <a:pt x="1010080" y="221914"/>
                  </a:lnTo>
                  <a:lnTo>
                    <a:pt x="1010404" y="163902"/>
                  </a:lnTo>
                  <a:lnTo>
                    <a:pt x="1010496" y="308500"/>
                  </a:lnTo>
                  <a:lnTo>
                    <a:pt x="1010727" y="227591"/>
                  </a:lnTo>
                  <a:lnTo>
                    <a:pt x="1010773" y="234253"/>
                  </a:lnTo>
                  <a:lnTo>
                    <a:pt x="1011325" y="143652"/>
                  </a:lnTo>
                  <a:lnTo>
                    <a:pt x="1011462" y="380010"/>
                  </a:lnTo>
                  <a:lnTo>
                    <a:pt x="1011508" y="188266"/>
                  </a:lnTo>
                  <a:lnTo>
                    <a:pt x="1011783" y="158075"/>
                  </a:lnTo>
                  <a:lnTo>
                    <a:pt x="1012104" y="340279"/>
                  </a:lnTo>
                  <a:lnTo>
                    <a:pt x="1012195" y="212933"/>
                  </a:lnTo>
                  <a:lnTo>
                    <a:pt x="1012241" y="256026"/>
                  </a:lnTo>
                  <a:lnTo>
                    <a:pt x="1012515" y="178003"/>
                  </a:lnTo>
                  <a:lnTo>
                    <a:pt x="1012833" y="308080"/>
                  </a:lnTo>
                  <a:lnTo>
                    <a:pt x="1012924" y="197854"/>
                  </a:lnTo>
                  <a:lnTo>
                    <a:pt x="1012970" y="195920"/>
                  </a:lnTo>
                  <a:lnTo>
                    <a:pt x="1013152" y="331675"/>
                  </a:lnTo>
                  <a:lnTo>
                    <a:pt x="1013469" y="165333"/>
                  </a:lnTo>
                  <a:lnTo>
                    <a:pt x="1013651" y="252552"/>
                  </a:lnTo>
                  <a:lnTo>
                    <a:pt x="1013696" y="214465"/>
                  </a:lnTo>
                  <a:lnTo>
                    <a:pt x="1013787" y="299083"/>
                  </a:lnTo>
                  <a:lnTo>
                    <a:pt x="1014058" y="178203"/>
                  </a:lnTo>
                  <a:lnTo>
                    <a:pt x="1014329" y="293239"/>
                  </a:lnTo>
                  <a:lnTo>
                    <a:pt x="1014374" y="205063"/>
                  </a:lnTo>
                  <a:lnTo>
                    <a:pt x="1014554" y="176717"/>
                  </a:lnTo>
                  <a:lnTo>
                    <a:pt x="1015004" y="375469"/>
                  </a:lnTo>
                  <a:lnTo>
                    <a:pt x="1015049" y="212771"/>
                  </a:lnTo>
                  <a:lnTo>
                    <a:pt x="1015094" y="172991"/>
                  </a:lnTo>
                  <a:lnTo>
                    <a:pt x="1015364" y="307952"/>
                  </a:lnTo>
                  <a:lnTo>
                    <a:pt x="1015453" y="156493"/>
                  </a:lnTo>
                  <a:lnTo>
                    <a:pt x="1015812" y="255471"/>
                  </a:lnTo>
                  <a:lnTo>
                    <a:pt x="1015856" y="228081"/>
                  </a:lnTo>
                  <a:lnTo>
                    <a:pt x="1016258" y="340872"/>
                  </a:lnTo>
                  <a:lnTo>
                    <a:pt x="1016526" y="168011"/>
                  </a:lnTo>
                  <a:lnTo>
                    <a:pt x="1016570" y="257397"/>
                  </a:lnTo>
                  <a:lnTo>
                    <a:pt x="1016926" y="302839"/>
                  </a:lnTo>
                  <a:lnTo>
                    <a:pt x="1017015" y="159176"/>
                  </a:lnTo>
                  <a:lnTo>
                    <a:pt x="1017237" y="209561"/>
                  </a:lnTo>
                  <a:lnTo>
                    <a:pt x="1017281" y="243347"/>
                  </a:lnTo>
                  <a:lnTo>
                    <a:pt x="1017724" y="316755"/>
                  </a:lnTo>
                  <a:lnTo>
                    <a:pt x="1017769" y="152705"/>
                  </a:lnTo>
                  <a:lnTo>
                    <a:pt x="1017945" y="219391"/>
                  </a:lnTo>
                  <a:lnTo>
                    <a:pt x="1017990" y="196110"/>
                  </a:lnTo>
                  <a:lnTo>
                    <a:pt x="1018122" y="157990"/>
                  </a:lnTo>
                  <a:lnTo>
                    <a:pt x="1018210" y="327170"/>
                  </a:lnTo>
                  <a:lnTo>
                    <a:pt x="1018651" y="213842"/>
                  </a:lnTo>
                  <a:lnTo>
                    <a:pt x="1018695" y="200346"/>
                  </a:lnTo>
                  <a:lnTo>
                    <a:pt x="1018783" y="139974"/>
                  </a:lnTo>
                  <a:lnTo>
                    <a:pt x="1019134" y="328382"/>
                  </a:lnTo>
                  <a:lnTo>
                    <a:pt x="1019397" y="249684"/>
                  </a:lnTo>
                  <a:lnTo>
                    <a:pt x="1019441" y="156609"/>
                  </a:lnTo>
                  <a:lnTo>
                    <a:pt x="1019528" y="314997"/>
                  </a:lnTo>
                  <a:lnTo>
                    <a:pt x="1019922" y="143257"/>
                  </a:lnTo>
                  <a:lnTo>
                    <a:pt x="1020097" y="208769"/>
                  </a:lnTo>
                  <a:lnTo>
                    <a:pt x="1020140" y="253934"/>
                  </a:lnTo>
                  <a:lnTo>
                    <a:pt x="1020358" y="136442"/>
                  </a:lnTo>
                  <a:lnTo>
                    <a:pt x="1020576" y="332254"/>
                  </a:lnTo>
                  <a:lnTo>
                    <a:pt x="1020836" y="185383"/>
                  </a:lnTo>
                  <a:lnTo>
                    <a:pt x="1020880" y="168933"/>
                  </a:lnTo>
                  <a:lnTo>
                    <a:pt x="1021184" y="349721"/>
                  </a:lnTo>
                  <a:lnTo>
                    <a:pt x="1021487" y="156638"/>
                  </a:lnTo>
                  <a:lnTo>
                    <a:pt x="1021573" y="240692"/>
                  </a:lnTo>
                  <a:lnTo>
                    <a:pt x="1021617" y="154292"/>
                  </a:lnTo>
                  <a:lnTo>
                    <a:pt x="1021833" y="262195"/>
                  </a:lnTo>
                  <a:lnTo>
                    <a:pt x="1022135" y="92738"/>
                  </a:lnTo>
                  <a:lnTo>
                    <a:pt x="1022264" y="141192"/>
                  </a:lnTo>
                  <a:lnTo>
                    <a:pt x="1022307" y="97793"/>
                  </a:lnTo>
                  <a:lnTo>
                    <a:pt x="1022780" y="284163"/>
                  </a:lnTo>
                  <a:lnTo>
                    <a:pt x="1022952" y="46465"/>
                  </a:lnTo>
                  <a:lnTo>
                    <a:pt x="1022995" y="223061"/>
                  </a:lnTo>
                  <a:lnTo>
                    <a:pt x="1023037" y="154199"/>
                  </a:lnTo>
                  <a:lnTo>
                    <a:pt x="1023252" y="295088"/>
                  </a:lnTo>
                  <a:lnTo>
                    <a:pt x="1023380" y="68728"/>
                  </a:lnTo>
                  <a:lnTo>
                    <a:pt x="1023722" y="148140"/>
                  </a:lnTo>
                  <a:lnTo>
                    <a:pt x="1023765" y="176666"/>
                  </a:lnTo>
                  <a:lnTo>
                    <a:pt x="1024149" y="134864"/>
                  </a:lnTo>
                  <a:lnTo>
                    <a:pt x="1024234" y="282610"/>
                  </a:lnTo>
                  <a:lnTo>
                    <a:pt x="1024447" y="169035"/>
                  </a:lnTo>
                  <a:lnTo>
                    <a:pt x="1024489" y="234497"/>
                  </a:lnTo>
                  <a:lnTo>
                    <a:pt x="1024956" y="144505"/>
                  </a:lnTo>
                  <a:lnTo>
                    <a:pt x="1025126" y="395656"/>
                  </a:lnTo>
                  <a:lnTo>
                    <a:pt x="1025168" y="178300"/>
                  </a:lnTo>
                  <a:lnTo>
                    <a:pt x="1025211" y="274134"/>
                  </a:lnTo>
                  <a:lnTo>
                    <a:pt x="1025295" y="361988"/>
                  </a:lnTo>
                  <a:lnTo>
                    <a:pt x="1025676" y="157647"/>
                  </a:lnTo>
                  <a:lnTo>
                    <a:pt x="1025887" y="196210"/>
                  </a:lnTo>
                  <a:lnTo>
                    <a:pt x="1025929" y="194277"/>
                  </a:lnTo>
                  <a:lnTo>
                    <a:pt x="1026013" y="157867"/>
                  </a:lnTo>
                  <a:lnTo>
                    <a:pt x="1026055" y="325015"/>
                  </a:lnTo>
                  <a:lnTo>
                    <a:pt x="1026602" y="172706"/>
                  </a:lnTo>
                  <a:lnTo>
                    <a:pt x="1026644" y="224648"/>
                  </a:lnTo>
                  <a:lnTo>
                    <a:pt x="1026854" y="147646"/>
                  </a:lnTo>
                  <a:lnTo>
                    <a:pt x="1027105" y="293297"/>
                  </a:lnTo>
                  <a:lnTo>
                    <a:pt x="1027314" y="171257"/>
                  </a:lnTo>
                  <a:lnTo>
                    <a:pt x="1027356" y="183354"/>
                  </a:lnTo>
                  <a:lnTo>
                    <a:pt x="1027482" y="135922"/>
                  </a:lnTo>
                  <a:lnTo>
                    <a:pt x="1027816" y="288135"/>
                  </a:lnTo>
                  <a:lnTo>
                    <a:pt x="1028024" y="187784"/>
                  </a:lnTo>
                  <a:lnTo>
                    <a:pt x="1028066" y="188779"/>
                  </a:lnTo>
                  <a:lnTo>
                    <a:pt x="1028689" y="124174"/>
                  </a:lnTo>
                  <a:lnTo>
                    <a:pt x="1028730" y="325045"/>
                  </a:lnTo>
                  <a:lnTo>
                    <a:pt x="1028772" y="180599"/>
                  </a:lnTo>
                  <a:lnTo>
                    <a:pt x="1028813" y="159949"/>
                  </a:lnTo>
                  <a:lnTo>
                    <a:pt x="1028896" y="297574"/>
                  </a:lnTo>
                  <a:lnTo>
                    <a:pt x="1029475" y="119806"/>
                  </a:lnTo>
                  <a:lnTo>
                    <a:pt x="1029517" y="230182"/>
                  </a:lnTo>
                  <a:lnTo>
                    <a:pt x="1029764" y="349787"/>
                  </a:lnTo>
                  <a:lnTo>
                    <a:pt x="1030094" y="109173"/>
                  </a:lnTo>
                  <a:lnTo>
                    <a:pt x="1030217" y="167263"/>
                  </a:lnTo>
                  <a:lnTo>
                    <a:pt x="1030258" y="312091"/>
                  </a:lnTo>
                  <a:lnTo>
                    <a:pt x="1030751" y="127057"/>
                  </a:lnTo>
                  <a:lnTo>
                    <a:pt x="1030914" y="142022"/>
                  </a:lnTo>
                  <a:lnTo>
                    <a:pt x="1030955" y="152107"/>
                  </a:lnTo>
                  <a:lnTo>
                    <a:pt x="1031201" y="336693"/>
                  </a:lnTo>
                  <a:lnTo>
                    <a:pt x="1031446" y="105462"/>
                  </a:lnTo>
                  <a:lnTo>
                    <a:pt x="1031650" y="124539"/>
                  </a:lnTo>
                  <a:lnTo>
                    <a:pt x="1031691" y="133233"/>
                  </a:lnTo>
                  <a:lnTo>
                    <a:pt x="1032057" y="293357"/>
                  </a:lnTo>
                  <a:lnTo>
                    <a:pt x="1032342" y="92423"/>
                  </a:lnTo>
                  <a:lnTo>
                    <a:pt x="1032382" y="183311"/>
                  </a:lnTo>
                  <a:lnTo>
                    <a:pt x="1032423" y="211534"/>
                  </a:lnTo>
                  <a:lnTo>
                    <a:pt x="1033071" y="82395"/>
                  </a:lnTo>
                  <a:lnTo>
                    <a:pt x="1033112" y="121585"/>
                  </a:lnTo>
                  <a:lnTo>
                    <a:pt x="1033596" y="178522"/>
                  </a:lnTo>
                  <a:lnTo>
                    <a:pt x="1033797" y="96278"/>
                  </a:lnTo>
                  <a:lnTo>
                    <a:pt x="1033838" y="132631"/>
                  </a:lnTo>
                  <a:lnTo>
                    <a:pt x="1034240" y="97319"/>
                  </a:lnTo>
                  <a:lnTo>
                    <a:pt x="1034480" y="275541"/>
                  </a:lnTo>
                  <a:lnTo>
                    <a:pt x="1034521" y="210699"/>
                  </a:lnTo>
                  <a:lnTo>
                    <a:pt x="1034561" y="189659"/>
                  </a:lnTo>
                  <a:lnTo>
                    <a:pt x="1034961" y="327281"/>
                  </a:lnTo>
                  <a:lnTo>
                    <a:pt x="1035001" y="103727"/>
                  </a:lnTo>
                  <a:lnTo>
                    <a:pt x="1035241" y="195193"/>
                  </a:lnTo>
                  <a:lnTo>
                    <a:pt x="1035281" y="177352"/>
                  </a:lnTo>
                  <a:lnTo>
                    <a:pt x="1035719" y="113073"/>
                  </a:lnTo>
                  <a:lnTo>
                    <a:pt x="1035958" y="328502"/>
                  </a:lnTo>
                  <a:lnTo>
                    <a:pt x="1035998" y="162632"/>
                  </a:lnTo>
                  <a:lnTo>
                    <a:pt x="1036514" y="243546"/>
                  </a:lnTo>
                  <a:lnTo>
                    <a:pt x="1036632" y="113768"/>
                  </a:lnTo>
                  <a:lnTo>
                    <a:pt x="1036672" y="170519"/>
                  </a:lnTo>
                  <a:lnTo>
                    <a:pt x="1036712" y="190670"/>
                  </a:lnTo>
                  <a:lnTo>
                    <a:pt x="1036949" y="384042"/>
                  </a:lnTo>
                  <a:lnTo>
                    <a:pt x="1037265" y="89938"/>
                  </a:lnTo>
                  <a:lnTo>
                    <a:pt x="1037423" y="181786"/>
                  </a:lnTo>
                  <a:lnTo>
                    <a:pt x="1037462" y="158001"/>
                  </a:lnTo>
                  <a:lnTo>
                    <a:pt x="1037738" y="221355"/>
                  </a:lnTo>
                  <a:lnTo>
                    <a:pt x="1038131" y="101475"/>
                  </a:lnTo>
                  <a:lnTo>
                    <a:pt x="1038170" y="152928"/>
                  </a:lnTo>
                  <a:lnTo>
                    <a:pt x="1038601" y="69195"/>
                  </a:lnTo>
                  <a:lnTo>
                    <a:pt x="1038640" y="264696"/>
                  </a:lnTo>
                  <a:lnTo>
                    <a:pt x="1038836" y="131726"/>
                  </a:lnTo>
                  <a:lnTo>
                    <a:pt x="1038875" y="79670"/>
                  </a:lnTo>
                  <a:lnTo>
                    <a:pt x="1039343" y="273300"/>
                  </a:lnTo>
                  <a:lnTo>
                    <a:pt x="1039577" y="186521"/>
                  </a:lnTo>
                  <a:lnTo>
                    <a:pt x="1039616" y="126970"/>
                  </a:lnTo>
                  <a:lnTo>
                    <a:pt x="1039849" y="105247"/>
                  </a:lnTo>
                  <a:lnTo>
                    <a:pt x="1040121" y="264441"/>
                  </a:lnTo>
                  <a:lnTo>
                    <a:pt x="1040276" y="156387"/>
                  </a:lnTo>
                  <a:lnTo>
                    <a:pt x="1040315" y="109048"/>
                  </a:lnTo>
                  <a:lnTo>
                    <a:pt x="1040508" y="327893"/>
                  </a:lnTo>
                  <a:lnTo>
                    <a:pt x="1040625" y="79725"/>
                  </a:lnTo>
                  <a:lnTo>
                    <a:pt x="1041011" y="180097"/>
                  </a:lnTo>
                  <a:lnTo>
                    <a:pt x="1041050" y="138129"/>
                  </a:lnTo>
                  <a:lnTo>
                    <a:pt x="1041088" y="112959"/>
                  </a:lnTo>
                  <a:lnTo>
                    <a:pt x="1041204" y="287775"/>
                  </a:lnTo>
                  <a:lnTo>
                    <a:pt x="1041743" y="261865"/>
                  </a:lnTo>
                  <a:lnTo>
                    <a:pt x="1041781" y="217216"/>
                  </a:lnTo>
                  <a:lnTo>
                    <a:pt x="1041858" y="373562"/>
                  </a:lnTo>
                  <a:lnTo>
                    <a:pt x="1042203" y="88149"/>
                  </a:lnTo>
                  <a:lnTo>
                    <a:pt x="1042433" y="248253"/>
                  </a:lnTo>
                  <a:lnTo>
                    <a:pt x="1042471" y="157219"/>
                  </a:lnTo>
                  <a:lnTo>
                    <a:pt x="1042701" y="276539"/>
                  </a:lnTo>
                  <a:lnTo>
                    <a:pt x="1042854" y="98091"/>
                  </a:lnTo>
                  <a:lnTo>
                    <a:pt x="1043159" y="240801"/>
                  </a:lnTo>
                  <a:lnTo>
                    <a:pt x="1043197" y="226500"/>
                  </a:lnTo>
                  <a:lnTo>
                    <a:pt x="1043654" y="120285"/>
                  </a:lnTo>
                  <a:lnTo>
                    <a:pt x="1043844" y="309380"/>
                  </a:lnTo>
                  <a:lnTo>
                    <a:pt x="1043882" y="215415"/>
                  </a:lnTo>
                  <a:lnTo>
                    <a:pt x="1043919" y="219343"/>
                  </a:lnTo>
                  <a:lnTo>
                    <a:pt x="1044185" y="144700"/>
                  </a:lnTo>
                  <a:lnTo>
                    <a:pt x="1044412" y="365190"/>
                  </a:lnTo>
                  <a:lnTo>
                    <a:pt x="1044601" y="201217"/>
                  </a:lnTo>
                  <a:lnTo>
                    <a:pt x="1044639" y="182724"/>
                  </a:lnTo>
                  <a:lnTo>
                    <a:pt x="1045243" y="124855"/>
                  </a:lnTo>
                  <a:lnTo>
                    <a:pt x="1045318" y="414587"/>
                  </a:lnTo>
                  <a:lnTo>
                    <a:pt x="1045355" y="205555"/>
                  </a:lnTo>
                  <a:lnTo>
                    <a:pt x="1045694" y="364309"/>
                  </a:lnTo>
                  <a:lnTo>
                    <a:pt x="1045806" y="168947"/>
                  </a:lnTo>
                  <a:lnTo>
                    <a:pt x="1046031" y="212734"/>
                  </a:lnTo>
                  <a:lnTo>
                    <a:pt x="1046069" y="287240"/>
                  </a:lnTo>
                  <a:lnTo>
                    <a:pt x="1046705" y="148265"/>
                  </a:lnTo>
                  <a:lnTo>
                    <a:pt x="1046779" y="248840"/>
                  </a:lnTo>
                  <a:lnTo>
                    <a:pt x="1046817" y="203025"/>
                  </a:lnTo>
                  <a:lnTo>
                    <a:pt x="1046891" y="138281"/>
                  </a:lnTo>
                  <a:lnTo>
                    <a:pt x="1046966" y="315816"/>
                  </a:lnTo>
                  <a:lnTo>
                    <a:pt x="1047487" y="155540"/>
                  </a:lnTo>
                  <a:lnTo>
                    <a:pt x="1047524" y="196031"/>
                  </a:lnTo>
                  <a:lnTo>
                    <a:pt x="1047710" y="124402"/>
                  </a:lnTo>
                  <a:lnTo>
                    <a:pt x="1047932" y="278040"/>
                  </a:lnTo>
                  <a:lnTo>
                    <a:pt x="1048192" y="205176"/>
                  </a:lnTo>
                  <a:lnTo>
                    <a:pt x="1048229" y="157153"/>
                  </a:lnTo>
                  <a:lnTo>
                    <a:pt x="1048450" y="314750"/>
                  </a:lnTo>
                  <a:lnTo>
                    <a:pt x="1048746" y="153290"/>
                  </a:lnTo>
                  <a:lnTo>
                    <a:pt x="1048930" y="162474"/>
                  </a:lnTo>
                  <a:lnTo>
                    <a:pt x="1048967" y="247934"/>
                  </a:lnTo>
                  <a:lnTo>
                    <a:pt x="1049298" y="375979"/>
                  </a:lnTo>
                  <a:lnTo>
                    <a:pt x="1049335" y="150853"/>
                  </a:lnTo>
                  <a:lnTo>
                    <a:pt x="1049666" y="326308"/>
                  </a:lnTo>
                  <a:lnTo>
                    <a:pt x="1049702" y="210444"/>
                  </a:lnTo>
                  <a:lnTo>
                    <a:pt x="1049922" y="142768"/>
                  </a:lnTo>
                  <a:lnTo>
                    <a:pt x="1050325" y="314369"/>
                  </a:lnTo>
                  <a:lnTo>
                    <a:pt x="1050361" y="266310"/>
                  </a:lnTo>
                  <a:lnTo>
                    <a:pt x="1050398" y="219495"/>
                  </a:lnTo>
                  <a:lnTo>
                    <a:pt x="1050945" y="301467"/>
                  </a:lnTo>
                  <a:lnTo>
                    <a:pt x="1051018" y="156306"/>
                  </a:lnTo>
                  <a:lnTo>
                    <a:pt x="1051091" y="232204"/>
                  </a:lnTo>
                  <a:lnTo>
                    <a:pt x="1051127" y="207423"/>
                  </a:lnTo>
                  <a:lnTo>
                    <a:pt x="1051418" y="376121"/>
                  </a:lnTo>
                  <a:lnTo>
                    <a:pt x="1051599" y="139701"/>
                  </a:lnTo>
                  <a:lnTo>
                    <a:pt x="1051817" y="199015"/>
                  </a:lnTo>
                  <a:lnTo>
                    <a:pt x="1051853" y="186375"/>
                  </a:lnTo>
                  <a:lnTo>
                    <a:pt x="1051962" y="374562"/>
                  </a:lnTo>
                  <a:lnTo>
                    <a:pt x="1051998" y="123836"/>
                  </a:lnTo>
                  <a:lnTo>
                    <a:pt x="1052540" y="221975"/>
                  </a:lnTo>
                  <a:lnTo>
                    <a:pt x="1052576" y="164164"/>
                  </a:lnTo>
                  <a:lnTo>
                    <a:pt x="1052936" y="129109"/>
                  </a:lnTo>
                  <a:lnTo>
                    <a:pt x="1053152" y="339079"/>
                  </a:lnTo>
                  <a:lnTo>
                    <a:pt x="1053260" y="210781"/>
                  </a:lnTo>
                  <a:lnTo>
                    <a:pt x="1053296" y="296324"/>
                  </a:lnTo>
                  <a:lnTo>
                    <a:pt x="1053655" y="384565"/>
                  </a:lnTo>
                  <a:lnTo>
                    <a:pt x="1053941" y="150385"/>
                  </a:lnTo>
                  <a:lnTo>
                    <a:pt x="1053977" y="254858"/>
                  </a:lnTo>
                  <a:lnTo>
                    <a:pt x="1054013" y="253332"/>
                  </a:lnTo>
                  <a:lnTo>
                    <a:pt x="1054156" y="167260"/>
                  </a:lnTo>
                  <a:lnTo>
                    <a:pt x="1054513" y="338585"/>
                  </a:lnTo>
                  <a:lnTo>
                    <a:pt x="1054691" y="255297"/>
                  </a:lnTo>
                  <a:lnTo>
                    <a:pt x="1054727" y="220606"/>
                  </a:lnTo>
                  <a:lnTo>
                    <a:pt x="1054869" y="149776"/>
                  </a:lnTo>
                  <a:lnTo>
                    <a:pt x="1055225" y="325145"/>
                  </a:lnTo>
                  <a:lnTo>
                    <a:pt x="1055402" y="227699"/>
                  </a:lnTo>
                  <a:lnTo>
                    <a:pt x="1055438" y="266319"/>
                  </a:lnTo>
                  <a:lnTo>
                    <a:pt x="1056039" y="168614"/>
                  </a:lnTo>
                  <a:lnTo>
                    <a:pt x="1056110" y="334889"/>
                  </a:lnTo>
                  <a:lnTo>
                    <a:pt x="1056146" y="271156"/>
                  </a:lnTo>
                  <a:lnTo>
                    <a:pt x="1056181" y="342050"/>
                  </a:lnTo>
                  <a:lnTo>
                    <a:pt x="1056463" y="189117"/>
                  </a:lnTo>
                  <a:lnTo>
                    <a:pt x="1056851" y="200188"/>
                  </a:lnTo>
                  <a:lnTo>
                    <a:pt x="1056886" y="211024"/>
                  </a:lnTo>
                  <a:lnTo>
                    <a:pt x="1057061" y="347928"/>
                  </a:lnTo>
                  <a:lnTo>
                    <a:pt x="1057132" y="153079"/>
                  </a:lnTo>
                  <a:lnTo>
                    <a:pt x="1057588" y="188114"/>
                  </a:lnTo>
                  <a:lnTo>
                    <a:pt x="1057623" y="251438"/>
                  </a:lnTo>
                  <a:lnTo>
                    <a:pt x="1057728" y="182326"/>
                  </a:lnTo>
                  <a:lnTo>
                    <a:pt x="1058077" y="367608"/>
                  </a:lnTo>
                  <a:lnTo>
                    <a:pt x="1058287" y="257357"/>
                  </a:lnTo>
                  <a:lnTo>
                    <a:pt x="1058322" y="197878"/>
                  </a:lnTo>
                  <a:lnTo>
                    <a:pt x="1058426" y="342939"/>
                  </a:lnTo>
                  <a:lnTo>
                    <a:pt x="1059018" y="158853"/>
                  </a:lnTo>
                  <a:lnTo>
                    <a:pt x="1059053" y="418175"/>
                  </a:lnTo>
                  <a:lnTo>
                    <a:pt x="1059504" y="157346"/>
                  </a:lnTo>
                  <a:lnTo>
                    <a:pt x="1059746" y="194740"/>
                  </a:lnTo>
                  <a:lnTo>
                    <a:pt x="1059780" y="263559"/>
                  </a:lnTo>
                  <a:lnTo>
                    <a:pt x="1059919" y="169919"/>
                  </a:lnTo>
                  <a:lnTo>
                    <a:pt x="1060264" y="333247"/>
                  </a:lnTo>
                  <a:lnTo>
                    <a:pt x="1060471" y="295703"/>
                  </a:lnTo>
                  <a:lnTo>
                    <a:pt x="1060505" y="223687"/>
                  </a:lnTo>
                  <a:lnTo>
                    <a:pt x="1060677" y="342024"/>
                  </a:lnTo>
                  <a:lnTo>
                    <a:pt x="1060883" y="162326"/>
                  </a:lnTo>
                  <a:lnTo>
                    <a:pt x="1061192" y="201126"/>
                  </a:lnTo>
                  <a:lnTo>
                    <a:pt x="1061227" y="204803"/>
                  </a:lnTo>
                  <a:lnTo>
                    <a:pt x="1061603" y="178450"/>
                  </a:lnTo>
                  <a:lnTo>
                    <a:pt x="1061911" y="352908"/>
                  </a:lnTo>
                  <a:lnTo>
                    <a:pt x="1061945" y="211635"/>
                  </a:lnTo>
                  <a:lnTo>
                    <a:pt x="1062014" y="311242"/>
                  </a:lnTo>
                  <a:lnTo>
                    <a:pt x="1062627" y="172756"/>
                  </a:lnTo>
                  <a:lnTo>
                    <a:pt x="1062661" y="368675"/>
                  </a:lnTo>
                  <a:lnTo>
                    <a:pt x="1063136" y="169938"/>
                  </a:lnTo>
                  <a:lnTo>
                    <a:pt x="1063340" y="222730"/>
                  </a:lnTo>
                  <a:lnTo>
                    <a:pt x="1063373" y="198744"/>
                  </a:lnTo>
                  <a:lnTo>
                    <a:pt x="1063610" y="319695"/>
                  </a:lnTo>
                  <a:lnTo>
                    <a:pt x="1063779" y="101648"/>
                  </a:lnTo>
                  <a:lnTo>
                    <a:pt x="1064049" y="158225"/>
                  </a:lnTo>
                  <a:lnTo>
                    <a:pt x="1064083" y="172423"/>
                  </a:lnTo>
                  <a:lnTo>
                    <a:pt x="1064117" y="131953"/>
                  </a:lnTo>
                  <a:lnTo>
                    <a:pt x="1064622" y="295853"/>
                  </a:lnTo>
                  <a:lnTo>
                    <a:pt x="1064790" y="148851"/>
                  </a:lnTo>
                  <a:lnTo>
                    <a:pt x="1064823" y="183412"/>
                  </a:lnTo>
                  <a:lnTo>
                    <a:pt x="1065494" y="357894"/>
                  </a:lnTo>
                  <a:lnTo>
                    <a:pt x="1065527" y="202367"/>
                  </a:lnTo>
                  <a:lnTo>
                    <a:pt x="1065761" y="189001"/>
                  </a:lnTo>
                  <a:lnTo>
                    <a:pt x="1065794" y="306390"/>
                  </a:lnTo>
                  <a:lnTo>
                    <a:pt x="1066228" y="223795"/>
                  </a:lnTo>
                  <a:lnTo>
                    <a:pt x="1066261" y="351812"/>
                  </a:lnTo>
                  <a:lnTo>
                    <a:pt x="1066627" y="369016"/>
                  </a:lnTo>
                  <a:lnTo>
                    <a:pt x="1066727" y="178442"/>
                  </a:lnTo>
                  <a:lnTo>
                    <a:pt x="1066926" y="331321"/>
                  </a:lnTo>
                  <a:lnTo>
                    <a:pt x="1066959" y="227550"/>
                  </a:lnTo>
                  <a:lnTo>
                    <a:pt x="1067158" y="354941"/>
                  </a:lnTo>
                  <a:lnTo>
                    <a:pt x="1067224" y="188256"/>
                  </a:lnTo>
                  <a:lnTo>
                    <a:pt x="1067654" y="300996"/>
                  </a:lnTo>
                  <a:lnTo>
                    <a:pt x="1067687" y="297758"/>
                  </a:lnTo>
                  <a:lnTo>
                    <a:pt x="1068017" y="361703"/>
                  </a:lnTo>
                  <a:lnTo>
                    <a:pt x="1068050" y="218694"/>
                  </a:lnTo>
                  <a:lnTo>
                    <a:pt x="1068379" y="293642"/>
                  </a:lnTo>
                  <a:lnTo>
                    <a:pt x="1068412" y="312688"/>
                  </a:lnTo>
                  <a:lnTo>
                    <a:pt x="1068609" y="558817"/>
                  </a:lnTo>
                  <a:lnTo>
                    <a:pt x="1068970" y="220070"/>
                  </a:lnTo>
                  <a:lnTo>
                    <a:pt x="1069101" y="271606"/>
                  </a:lnTo>
                  <a:lnTo>
                    <a:pt x="1069133" y="315674"/>
                  </a:lnTo>
                  <a:lnTo>
                    <a:pt x="1069428" y="218290"/>
                  </a:lnTo>
                  <a:lnTo>
                    <a:pt x="1069460" y="470307"/>
                  </a:lnTo>
                  <a:lnTo>
                    <a:pt x="1069820" y="221256"/>
                  </a:lnTo>
                  <a:lnTo>
                    <a:pt x="1069852" y="257360"/>
                  </a:lnTo>
                  <a:lnTo>
                    <a:pt x="1070405" y="395912"/>
                  </a:lnTo>
                  <a:lnTo>
                    <a:pt x="1070503" y="235718"/>
                  </a:lnTo>
                  <a:lnTo>
                    <a:pt x="1070535" y="260709"/>
                  </a:lnTo>
                  <a:lnTo>
                    <a:pt x="1070568" y="333771"/>
                  </a:lnTo>
                  <a:lnTo>
                    <a:pt x="1070730" y="378849"/>
                  </a:lnTo>
                  <a:lnTo>
                    <a:pt x="1071151" y="148250"/>
                  </a:lnTo>
                  <a:lnTo>
                    <a:pt x="1071248" y="319589"/>
                  </a:lnTo>
                  <a:lnTo>
                    <a:pt x="1071281" y="239859"/>
                  </a:lnTo>
                  <a:lnTo>
                    <a:pt x="1071539" y="389710"/>
                  </a:lnTo>
                  <a:lnTo>
                    <a:pt x="1071926" y="186552"/>
                  </a:lnTo>
                  <a:lnTo>
                    <a:pt x="1071990" y="233702"/>
                  </a:lnTo>
                  <a:lnTo>
                    <a:pt x="1072023" y="286345"/>
                  </a:lnTo>
                  <a:lnTo>
                    <a:pt x="1072087" y="303952"/>
                  </a:lnTo>
                  <a:lnTo>
                    <a:pt x="1072312" y="199558"/>
                  </a:lnTo>
                  <a:lnTo>
                    <a:pt x="1072697" y="287667"/>
                  </a:lnTo>
                  <a:lnTo>
                    <a:pt x="1072729" y="258343"/>
                  </a:lnTo>
                  <a:lnTo>
                    <a:pt x="1072761" y="292231"/>
                  </a:lnTo>
                  <a:lnTo>
                    <a:pt x="1073274" y="162660"/>
                  </a:lnTo>
                  <a:lnTo>
                    <a:pt x="1073433" y="281298"/>
                  </a:lnTo>
                  <a:lnTo>
                    <a:pt x="1073465" y="258228"/>
                  </a:lnTo>
                  <a:lnTo>
                    <a:pt x="1073625" y="318537"/>
                  </a:lnTo>
                  <a:lnTo>
                    <a:pt x="1073720" y="96926"/>
                  </a:lnTo>
                  <a:lnTo>
                    <a:pt x="1074134" y="174338"/>
                  </a:lnTo>
                  <a:lnTo>
                    <a:pt x="1074166" y="156116"/>
                  </a:lnTo>
                  <a:lnTo>
                    <a:pt x="1074325" y="113687"/>
                  </a:lnTo>
                  <a:lnTo>
                    <a:pt x="1074547" y="247061"/>
                  </a:lnTo>
                  <a:lnTo>
                    <a:pt x="1074864" y="184685"/>
                  </a:lnTo>
                  <a:lnTo>
                    <a:pt x="1074895" y="143187"/>
                  </a:lnTo>
                  <a:lnTo>
                    <a:pt x="1074990" y="135271"/>
                  </a:lnTo>
                  <a:lnTo>
                    <a:pt x="1075306" y="290015"/>
                  </a:lnTo>
                  <a:lnTo>
                    <a:pt x="1075591" y="277809"/>
                  </a:lnTo>
                  <a:lnTo>
                    <a:pt x="1075622" y="183859"/>
                  </a:lnTo>
                  <a:lnTo>
                    <a:pt x="1076251" y="389466"/>
                  </a:lnTo>
                  <a:lnTo>
                    <a:pt x="1076283" y="131228"/>
                  </a:lnTo>
                  <a:lnTo>
                    <a:pt x="1076314" y="199970"/>
                  </a:lnTo>
                  <a:lnTo>
                    <a:pt x="1076345" y="218652"/>
                  </a:lnTo>
                  <a:lnTo>
                    <a:pt x="1076753" y="344173"/>
                  </a:lnTo>
                  <a:lnTo>
                    <a:pt x="1076972" y="152882"/>
                  </a:lnTo>
                  <a:lnTo>
                    <a:pt x="1077035" y="250753"/>
                  </a:lnTo>
                  <a:lnTo>
                    <a:pt x="1077066" y="448144"/>
                  </a:lnTo>
                  <a:lnTo>
                    <a:pt x="1077128" y="148217"/>
                  </a:lnTo>
                  <a:lnTo>
                    <a:pt x="1077752" y="194336"/>
                  </a:lnTo>
                  <a:lnTo>
                    <a:pt x="1077783" y="166650"/>
                  </a:lnTo>
                  <a:lnTo>
                    <a:pt x="1078063" y="159053"/>
                  </a:lnTo>
                  <a:lnTo>
                    <a:pt x="1078435" y="349886"/>
                  </a:lnTo>
                  <a:lnTo>
                    <a:pt x="1078466" y="163174"/>
                  </a:lnTo>
                  <a:lnTo>
                    <a:pt x="1078497" y="162090"/>
                  </a:lnTo>
                  <a:lnTo>
                    <a:pt x="1078745" y="116053"/>
                  </a:lnTo>
                  <a:lnTo>
                    <a:pt x="1078807" y="357209"/>
                  </a:lnTo>
                  <a:lnTo>
                    <a:pt x="1079178" y="212249"/>
                  </a:lnTo>
                  <a:lnTo>
                    <a:pt x="1079209" y="122408"/>
                  </a:lnTo>
                  <a:lnTo>
                    <a:pt x="1079702" y="286282"/>
                  </a:lnTo>
                  <a:lnTo>
                    <a:pt x="1079917" y="226652"/>
                  </a:lnTo>
                  <a:lnTo>
                    <a:pt x="1079948" y="240085"/>
                  </a:lnTo>
                  <a:lnTo>
                    <a:pt x="1080224" y="377152"/>
                  </a:lnTo>
                  <a:lnTo>
                    <a:pt x="1080561" y="118347"/>
                  </a:lnTo>
                  <a:lnTo>
                    <a:pt x="1080623" y="227237"/>
                  </a:lnTo>
                  <a:lnTo>
                    <a:pt x="1080653" y="138875"/>
                  </a:lnTo>
                  <a:lnTo>
                    <a:pt x="1081020" y="138107"/>
                  </a:lnTo>
                  <a:lnTo>
                    <a:pt x="1081356" y="386281"/>
                  </a:lnTo>
                  <a:lnTo>
                    <a:pt x="1081386" y="172842"/>
                  </a:lnTo>
                  <a:lnTo>
                    <a:pt x="1081508" y="295801"/>
                  </a:lnTo>
                  <a:lnTo>
                    <a:pt x="1081873" y="121316"/>
                  </a:lnTo>
                  <a:lnTo>
                    <a:pt x="1082055" y="162347"/>
                  </a:lnTo>
                  <a:lnTo>
                    <a:pt x="1082086" y="233239"/>
                  </a:lnTo>
                  <a:lnTo>
                    <a:pt x="1082540" y="116956"/>
                  </a:lnTo>
                  <a:lnTo>
                    <a:pt x="1082782" y="211691"/>
                  </a:lnTo>
                  <a:lnTo>
                    <a:pt x="1082812" y="147347"/>
                  </a:lnTo>
                  <a:lnTo>
                    <a:pt x="1083325" y="315337"/>
                  </a:lnTo>
                  <a:lnTo>
                    <a:pt x="1083356" y="97159"/>
                  </a:lnTo>
                  <a:lnTo>
                    <a:pt x="1083506" y="166016"/>
                  </a:lnTo>
                  <a:lnTo>
                    <a:pt x="1083536" y="308881"/>
                  </a:lnTo>
                  <a:lnTo>
                    <a:pt x="1084047" y="116166"/>
                  </a:lnTo>
                  <a:lnTo>
                    <a:pt x="1084227" y="243441"/>
                  </a:lnTo>
                  <a:lnTo>
                    <a:pt x="1084257" y="170145"/>
                  </a:lnTo>
                  <a:lnTo>
                    <a:pt x="1084497" y="92677"/>
                  </a:lnTo>
                  <a:lnTo>
                    <a:pt x="1084855" y="358572"/>
                  </a:lnTo>
                  <a:lnTo>
                    <a:pt x="1084945" y="115673"/>
                  </a:lnTo>
                  <a:lnTo>
                    <a:pt x="1084975" y="206657"/>
                  </a:lnTo>
                  <a:lnTo>
                    <a:pt x="1085183" y="272960"/>
                  </a:lnTo>
                  <a:lnTo>
                    <a:pt x="1085630" y="95954"/>
                  </a:lnTo>
                  <a:lnTo>
                    <a:pt x="1085660" y="113604"/>
                  </a:lnTo>
                  <a:lnTo>
                    <a:pt x="1085689" y="111781"/>
                  </a:lnTo>
                  <a:lnTo>
                    <a:pt x="1085778" y="69573"/>
                  </a:lnTo>
                  <a:lnTo>
                    <a:pt x="1085956" y="253006"/>
                  </a:lnTo>
                  <a:lnTo>
                    <a:pt x="1086401" y="141542"/>
                  </a:lnTo>
                  <a:lnTo>
                    <a:pt x="1086431" y="115985"/>
                  </a:lnTo>
                  <a:lnTo>
                    <a:pt x="1086726" y="246123"/>
                  </a:lnTo>
                  <a:lnTo>
                    <a:pt x="1087051" y="83891"/>
                  </a:lnTo>
                  <a:lnTo>
                    <a:pt x="1087110" y="147921"/>
                  </a:lnTo>
                  <a:lnTo>
                    <a:pt x="1087139" y="50554"/>
                  </a:lnTo>
                  <a:lnTo>
                    <a:pt x="1087757" y="287909"/>
                  </a:lnTo>
                  <a:lnTo>
                    <a:pt x="1087815" y="119198"/>
                  </a:lnTo>
                  <a:lnTo>
                    <a:pt x="1087845" y="107867"/>
                  </a:lnTo>
                  <a:lnTo>
                    <a:pt x="1087962" y="240151"/>
                  </a:lnTo>
                  <a:lnTo>
                    <a:pt x="1088431" y="85767"/>
                  </a:lnTo>
                  <a:lnTo>
                    <a:pt x="1088548" y="110009"/>
                  </a:lnTo>
                  <a:lnTo>
                    <a:pt x="1088577" y="171656"/>
                  </a:lnTo>
                  <a:lnTo>
                    <a:pt x="1089073" y="253971"/>
                  </a:lnTo>
                  <a:lnTo>
                    <a:pt x="1089277" y="71092"/>
                  </a:lnTo>
                  <a:lnTo>
                    <a:pt x="1089306" y="174708"/>
                  </a:lnTo>
                  <a:lnTo>
                    <a:pt x="1089509" y="85788"/>
                  </a:lnTo>
                  <a:lnTo>
                    <a:pt x="1089567" y="247952"/>
                  </a:lnTo>
                  <a:lnTo>
                    <a:pt x="1090003" y="202006"/>
                  </a:lnTo>
                  <a:lnTo>
                    <a:pt x="1090032" y="106985"/>
                  </a:lnTo>
                  <a:lnTo>
                    <a:pt x="1090466" y="348535"/>
                  </a:lnTo>
                  <a:lnTo>
                    <a:pt x="1090523" y="68589"/>
                  </a:lnTo>
                  <a:lnTo>
                    <a:pt x="1090725" y="157888"/>
                  </a:lnTo>
                  <a:lnTo>
                    <a:pt x="1090754" y="99770"/>
                  </a:lnTo>
                  <a:lnTo>
                    <a:pt x="1091301" y="85047"/>
                  </a:lnTo>
                  <a:lnTo>
                    <a:pt x="1091445" y="312996"/>
                  </a:lnTo>
                  <a:lnTo>
                    <a:pt x="1091474" y="90438"/>
                  </a:lnTo>
                  <a:lnTo>
                    <a:pt x="1091962" y="356667"/>
                  </a:lnTo>
                  <a:lnTo>
                    <a:pt x="1092162" y="125997"/>
                  </a:lnTo>
                  <a:lnTo>
                    <a:pt x="1092191" y="175096"/>
                  </a:lnTo>
                  <a:lnTo>
                    <a:pt x="1092505" y="104204"/>
                  </a:lnTo>
                  <a:lnTo>
                    <a:pt x="1092676" y="227194"/>
                  </a:lnTo>
                  <a:lnTo>
                    <a:pt x="1092876" y="108852"/>
                  </a:lnTo>
                  <a:lnTo>
                    <a:pt x="1092904" y="138631"/>
                  </a:lnTo>
                  <a:lnTo>
                    <a:pt x="1092990" y="85196"/>
                  </a:lnTo>
                  <a:lnTo>
                    <a:pt x="1093473" y="295135"/>
                  </a:lnTo>
                  <a:lnTo>
                    <a:pt x="1093587" y="140885"/>
                  </a:lnTo>
                  <a:lnTo>
                    <a:pt x="1093615" y="135527"/>
                  </a:lnTo>
                  <a:lnTo>
                    <a:pt x="1093813" y="315384"/>
                  </a:lnTo>
                  <a:lnTo>
                    <a:pt x="1094096" y="117235"/>
                  </a:lnTo>
                  <a:lnTo>
                    <a:pt x="1094323" y="188106"/>
                  </a:lnTo>
                  <a:lnTo>
                    <a:pt x="1094351" y="199081"/>
                  </a:lnTo>
                  <a:lnTo>
                    <a:pt x="1094379" y="254824"/>
                  </a:lnTo>
                  <a:lnTo>
                    <a:pt x="1094830" y="102430"/>
                  </a:lnTo>
                  <a:lnTo>
                    <a:pt x="1095027" y="147959"/>
                  </a:lnTo>
                  <a:lnTo>
                    <a:pt x="1095056" y="162776"/>
                  </a:lnTo>
                  <a:lnTo>
                    <a:pt x="1095309" y="98594"/>
                  </a:lnTo>
                  <a:lnTo>
                    <a:pt x="1095757" y="258540"/>
                  </a:lnTo>
                  <a:lnTo>
                    <a:pt x="1095785" y="145016"/>
                  </a:lnTo>
                  <a:lnTo>
                    <a:pt x="1095981" y="289649"/>
                  </a:lnTo>
                  <a:lnTo>
                    <a:pt x="1096233" y="130434"/>
                  </a:lnTo>
                  <a:lnTo>
                    <a:pt x="1096484" y="185105"/>
                  </a:lnTo>
                  <a:lnTo>
                    <a:pt x="1096512" y="323428"/>
                  </a:lnTo>
                  <a:lnTo>
                    <a:pt x="1096568" y="105770"/>
                  </a:lnTo>
                  <a:lnTo>
                    <a:pt x="1097125" y="371480"/>
                  </a:lnTo>
                  <a:lnTo>
                    <a:pt x="1097208" y="153392"/>
                  </a:lnTo>
                  <a:lnTo>
                    <a:pt x="1097236" y="161262"/>
                  </a:lnTo>
                  <a:lnTo>
                    <a:pt x="1097291" y="118337"/>
                  </a:lnTo>
                  <a:lnTo>
                    <a:pt x="1097486" y="309530"/>
                  </a:lnTo>
                  <a:lnTo>
                    <a:pt x="1097929" y="122159"/>
                  </a:lnTo>
                  <a:lnTo>
                    <a:pt x="1097956" y="182832"/>
                  </a:lnTo>
                  <a:lnTo>
                    <a:pt x="1098481" y="292260"/>
                  </a:lnTo>
                  <a:lnTo>
                    <a:pt x="1098646" y="128314"/>
                  </a:lnTo>
                  <a:lnTo>
                    <a:pt x="1098674" y="213915"/>
                  </a:lnTo>
                  <a:lnTo>
                    <a:pt x="1098729" y="282438"/>
                  </a:lnTo>
                  <a:lnTo>
                    <a:pt x="1099059" y="117551"/>
                  </a:lnTo>
                  <a:lnTo>
                    <a:pt x="1099361" y="167120"/>
                  </a:lnTo>
                  <a:lnTo>
                    <a:pt x="1099388" y="145031"/>
                  </a:lnTo>
                  <a:lnTo>
                    <a:pt x="1099690" y="102303"/>
                  </a:lnTo>
                  <a:lnTo>
                    <a:pt x="1099854" y="352565"/>
                  </a:lnTo>
                  <a:lnTo>
                    <a:pt x="1100073" y="174408"/>
                  </a:lnTo>
                  <a:lnTo>
                    <a:pt x="1100100" y="202809"/>
                  </a:lnTo>
                  <a:lnTo>
                    <a:pt x="1100428" y="284706"/>
                  </a:lnTo>
                  <a:lnTo>
                    <a:pt x="1100455" y="113081"/>
                  </a:lnTo>
                  <a:lnTo>
                    <a:pt x="1100809" y="207518"/>
                  </a:lnTo>
                  <a:lnTo>
                    <a:pt x="1100836" y="231883"/>
                  </a:lnTo>
                  <a:lnTo>
                    <a:pt x="1100972" y="114249"/>
                  </a:lnTo>
                  <a:lnTo>
                    <a:pt x="1101298" y="405735"/>
                  </a:lnTo>
                  <a:lnTo>
                    <a:pt x="1101514" y="211153"/>
                  </a:lnTo>
                  <a:lnTo>
                    <a:pt x="1101542" y="187781"/>
                  </a:lnTo>
                  <a:lnTo>
                    <a:pt x="1101704" y="283992"/>
                  </a:lnTo>
                  <a:lnTo>
                    <a:pt x="1102082" y="120892"/>
                  </a:lnTo>
                  <a:lnTo>
                    <a:pt x="1102244" y="269335"/>
                  </a:lnTo>
                  <a:lnTo>
                    <a:pt x="1102271" y="119206"/>
                  </a:lnTo>
                  <a:lnTo>
                    <a:pt x="1102352" y="308893"/>
                  </a:lnTo>
                  <a:lnTo>
                    <a:pt x="1102756" y="104408"/>
                  </a:lnTo>
                  <a:lnTo>
                    <a:pt x="1102971" y="183573"/>
                  </a:lnTo>
                  <a:lnTo>
                    <a:pt x="1102998" y="159457"/>
                  </a:lnTo>
                  <a:lnTo>
                    <a:pt x="1103051" y="90132"/>
                  </a:lnTo>
                  <a:lnTo>
                    <a:pt x="1103534" y="242698"/>
                  </a:lnTo>
                  <a:lnTo>
                    <a:pt x="1103668" y="192671"/>
                  </a:lnTo>
                  <a:lnTo>
                    <a:pt x="1103694" y="171096"/>
                  </a:lnTo>
                  <a:lnTo>
                    <a:pt x="1103801" y="79521"/>
                  </a:lnTo>
                  <a:lnTo>
                    <a:pt x="1103855" y="349831"/>
                  </a:lnTo>
                  <a:lnTo>
                    <a:pt x="1104388" y="123494"/>
                  </a:lnTo>
                  <a:lnTo>
                    <a:pt x="1104415" y="110264"/>
                  </a:lnTo>
                  <a:lnTo>
                    <a:pt x="1104734" y="92400"/>
                  </a:lnTo>
                  <a:lnTo>
                    <a:pt x="1104894" y="368278"/>
                  </a:lnTo>
                  <a:lnTo>
                    <a:pt x="1105106" y="145150"/>
                  </a:lnTo>
                  <a:lnTo>
                    <a:pt x="1105132" y="110389"/>
                  </a:lnTo>
                  <a:lnTo>
                    <a:pt x="1105371" y="106199"/>
                  </a:lnTo>
                  <a:lnTo>
                    <a:pt x="1105741" y="337697"/>
                  </a:lnTo>
                  <a:lnTo>
                    <a:pt x="1105847" y="183976"/>
                  </a:lnTo>
                  <a:lnTo>
                    <a:pt x="1105873" y="112118"/>
                  </a:lnTo>
                  <a:lnTo>
                    <a:pt x="1106164" y="105278"/>
                  </a:lnTo>
                  <a:lnTo>
                    <a:pt x="1106190" y="308880"/>
                  </a:lnTo>
                  <a:lnTo>
                    <a:pt x="1106559" y="106775"/>
                  </a:lnTo>
                  <a:lnTo>
                    <a:pt x="1106585" y="250867"/>
                  </a:lnTo>
                  <a:lnTo>
                    <a:pt x="1106637" y="255361"/>
                  </a:lnTo>
                  <a:lnTo>
                    <a:pt x="1106979" y="91793"/>
                  </a:lnTo>
                  <a:lnTo>
                    <a:pt x="1107267" y="209690"/>
                  </a:lnTo>
                  <a:lnTo>
                    <a:pt x="1107293" y="88593"/>
                  </a:lnTo>
                  <a:lnTo>
                    <a:pt x="1107607" y="295135"/>
                  </a:lnTo>
                  <a:lnTo>
                    <a:pt x="1107712" y="70348"/>
                  </a:lnTo>
                  <a:lnTo>
                    <a:pt x="1107999" y="101981"/>
                  </a:lnTo>
                  <a:lnTo>
                    <a:pt x="1108025" y="83681"/>
                  </a:lnTo>
                  <a:lnTo>
                    <a:pt x="1108207" y="69991"/>
                  </a:lnTo>
                  <a:lnTo>
                    <a:pt x="1108337" y="258179"/>
                  </a:lnTo>
                  <a:lnTo>
                    <a:pt x="1108728" y="108734"/>
                  </a:lnTo>
                  <a:lnTo>
                    <a:pt x="1108753" y="158678"/>
                  </a:lnTo>
                  <a:lnTo>
                    <a:pt x="1108805" y="278547"/>
                  </a:lnTo>
                  <a:lnTo>
                    <a:pt x="1109220" y="22992"/>
                  </a:lnTo>
                  <a:lnTo>
                    <a:pt x="1109453" y="147587"/>
                  </a:lnTo>
                  <a:lnTo>
                    <a:pt x="1109479" y="72695"/>
                  </a:lnTo>
                  <a:lnTo>
                    <a:pt x="1109505" y="213189"/>
                  </a:lnTo>
                  <a:lnTo>
                    <a:pt x="1109789" y="27617"/>
                  </a:lnTo>
                  <a:lnTo>
                    <a:pt x="1110150" y="102347"/>
                  </a:lnTo>
                  <a:lnTo>
                    <a:pt x="1110175" y="119612"/>
                  </a:lnTo>
                  <a:lnTo>
                    <a:pt x="1110381" y="9251"/>
                  </a:lnTo>
                  <a:lnTo>
                    <a:pt x="1110869" y="239987"/>
                  </a:lnTo>
                  <a:lnTo>
                    <a:pt x="1110895" y="35041"/>
                  </a:lnTo>
                  <a:lnTo>
                    <a:pt x="1110997" y="282506"/>
                  </a:lnTo>
                  <a:lnTo>
                    <a:pt x="1111023" y="71"/>
                  </a:lnTo>
                  <a:lnTo>
                    <a:pt x="1111611" y="78623"/>
                  </a:lnTo>
                  <a:lnTo>
                    <a:pt x="1111637" y="105255"/>
                  </a:lnTo>
                  <a:lnTo>
                    <a:pt x="1112096" y="181679"/>
                  </a:lnTo>
                  <a:lnTo>
                    <a:pt x="1112274" y="16517"/>
                  </a:lnTo>
                  <a:lnTo>
                    <a:pt x="1112325" y="94616"/>
                  </a:lnTo>
                  <a:lnTo>
                    <a:pt x="1112350" y="95048"/>
                  </a:lnTo>
                  <a:lnTo>
                    <a:pt x="1112553" y="11644"/>
                  </a:lnTo>
                  <a:lnTo>
                    <a:pt x="1113010" y="368634"/>
                  </a:lnTo>
                  <a:lnTo>
                    <a:pt x="1113035" y="53078"/>
                  </a:lnTo>
                  <a:lnTo>
                    <a:pt x="1113060" y="104300"/>
                  </a:lnTo>
                  <a:lnTo>
                    <a:pt x="1113212" y="59402"/>
                  </a:lnTo>
                  <a:lnTo>
                    <a:pt x="1113339" y="216894"/>
                  </a:lnTo>
                  <a:lnTo>
                    <a:pt x="1113768" y="89734"/>
                  </a:lnTo>
                  <a:lnTo>
                    <a:pt x="1113793" y="244202"/>
                  </a:lnTo>
                  <a:lnTo>
                    <a:pt x="1113818" y="67933"/>
                  </a:lnTo>
                  <a:lnTo>
                    <a:pt x="1114472" y="173292"/>
                  </a:lnTo>
                  <a:lnTo>
                    <a:pt x="1114497" y="136935"/>
                  </a:lnTo>
                  <a:lnTo>
                    <a:pt x="1114522" y="299580"/>
                  </a:lnTo>
                  <a:lnTo>
                    <a:pt x="1114823" y="97924"/>
                  </a:lnTo>
                  <a:lnTo>
                    <a:pt x="1115199" y="218537"/>
                  </a:lnTo>
                  <a:lnTo>
                    <a:pt x="1115224" y="116861"/>
                  </a:lnTo>
                  <a:lnTo>
                    <a:pt x="1115449" y="403234"/>
                  </a:lnTo>
                  <a:lnTo>
                    <a:pt x="1115623" y="90252"/>
                  </a:lnTo>
                  <a:lnTo>
                    <a:pt x="1115922" y="244954"/>
                  </a:lnTo>
                  <a:lnTo>
                    <a:pt x="1115947" y="138352"/>
                  </a:lnTo>
                  <a:lnTo>
                    <a:pt x="1116395" y="101965"/>
                  </a:lnTo>
                  <a:lnTo>
                    <a:pt x="1116469" y="335030"/>
                  </a:lnTo>
                  <a:lnTo>
                    <a:pt x="1116643" y="185928"/>
                  </a:lnTo>
                  <a:lnTo>
                    <a:pt x="1116668" y="154003"/>
                  </a:lnTo>
                  <a:lnTo>
                    <a:pt x="1116940" y="305278"/>
                  </a:lnTo>
                  <a:lnTo>
                    <a:pt x="1117089" y="111635"/>
                  </a:lnTo>
                  <a:lnTo>
                    <a:pt x="1117360" y="208161"/>
                  </a:lnTo>
                  <a:lnTo>
                    <a:pt x="1117385" y="200212"/>
                  </a:lnTo>
                  <a:lnTo>
                    <a:pt x="1117434" y="119454"/>
                  </a:lnTo>
                  <a:lnTo>
                    <a:pt x="1118026" y="339224"/>
                  </a:lnTo>
                  <a:lnTo>
                    <a:pt x="1118075" y="276621"/>
                  </a:lnTo>
                  <a:lnTo>
                    <a:pt x="1118099" y="132597"/>
                  </a:lnTo>
                  <a:lnTo>
                    <a:pt x="1118713" y="321734"/>
                  </a:lnTo>
                  <a:lnTo>
                    <a:pt x="1118811" y="217948"/>
                  </a:lnTo>
                  <a:lnTo>
                    <a:pt x="1118835" y="152722"/>
                  </a:lnTo>
                  <a:lnTo>
                    <a:pt x="1118982" y="135622"/>
                  </a:lnTo>
                  <a:lnTo>
                    <a:pt x="1119519" y="365011"/>
                  </a:lnTo>
                  <a:lnTo>
                    <a:pt x="1119543" y="265256"/>
                  </a:lnTo>
                  <a:lnTo>
                    <a:pt x="1119665" y="338785"/>
                  </a:lnTo>
                  <a:lnTo>
                    <a:pt x="1120152" y="126356"/>
                  </a:lnTo>
                  <a:lnTo>
                    <a:pt x="1120249" y="171267"/>
                  </a:lnTo>
                  <a:lnTo>
                    <a:pt x="1120273" y="179725"/>
                  </a:lnTo>
                  <a:lnTo>
                    <a:pt x="1120661" y="153194"/>
                  </a:lnTo>
                  <a:lnTo>
                    <a:pt x="1120685" y="320213"/>
                  </a:lnTo>
                  <a:lnTo>
                    <a:pt x="1120975" y="240164"/>
                  </a:lnTo>
                  <a:lnTo>
                    <a:pt x="1121000" y="265915"/>
                  </a:lnTo>
                  <a:lnTo>
                    <a:pt x="1121144" y="302210"/>
                  </a:lnTo>
                  <a:lnTo>
                    <a:pt x="1121265" y="123593"/>
                  </a:lnTo>
                  <a:lnTo>
                    <a:pt x="1121699" y="158367"/>
                  </a:lnTo>
                  <a:lnTo>
                    <a:pt x="1121723" y="215463"/>
                  </a:lnTo>
                  <a:lnTo>
                    <a:pt x="1122084" y="356139"/>
                  </a:lnTo>
                  <a:lnTo>
                    <a:pt x="1122396" y="130758"/>
                  </a:lnTo>
                  <a:lnTo>
                    <a:pt x="1122420" y="235332"/>
                  </a:lnTo>
                  <a:lnTo>
                    <a:pt x="1122539" y="356254"/>
                  </a:lnTo>
                  <a:lnTo>
                    <a:pt x="1122946" y="152796"/>
                  </a:lnTo>
                  <a:lnTo>
                    <a:pt x="1123137" y="228535"/>
                  </a:lnTo>
                  <a:lnTo>
                    <a:pt x="1123161" y="222829"/>
                  </a:lnTo>
                  <a:lnTo>
                    <a:pt x="1123542" y="376948"/>
                  </a:lnTo>
                  <a:lnTo>
                    <a:pt x="1123566" y="158853"/>
                  </a:lnTo>
                  <a:lnTo>
                    <a:pt x="1123851" y="198088"/>
                  </a:lnTo>
                  <a:lnTo>
                    <a:pt x="1123875" y="209709"/>
                  </a:lnTo>
                  <a:lnTo>
                    <a:pt x="1124160" y="413538"/>
                  </a:lnTo>
                  <a:lnTo>
                    <a:pt x="1124563" y="166503"/>
                  </a:lnTo>
                  <a:lnTo>
                    <a:pt x="1124587" y="232581"/>
                  </a:lnTo>
                  <a:lnTo>
                    <a:pt x="1124752" y="157044"/>
                  </a:lnTo>
                  <a:lnTo>
                    <a:pt x="1125177" y="315282"/>
                  </a:lnTo>
                  <a:lnTo>
                    <a:pt x="1125295" y="166119"/>
                  </a:lnTo>
                  <a:lnTo>
                    <a:pt x="1125319" y="220564"/>
                  </a:lnTo>
                  <a:lnTo>
                    <a:pt x="1125507" y="422933"/>
                  </a:lnTo>
                  <a:lnTo>
                    <a:pt x="1125742" y="143349"/>
                  </a:lnTo>
                  <a:lnTo>
                    <a:pt x="1126001" y="216010"/>
                  </a:lnTo>
                  <a:lnTo>
                    <a:pt x="1126024" y="166100"/>
                  </a:lnTo>
                  <a:lnTo>
                    <a:pt x="1126212" y="357690"/>
                  </a:lnTo>
                  <a:lnTo>
                    <a:pt x="1126727" y="273052"/>
                  </a:lnTo>
                  <a:lnTo>
                    <a:pt x="1126750" y="337079"/>
                  </a:lnTo>
                  <a:lnTo>
                    <a:pt x="1126820" y="511548"/>
                  </a:lnTo>
                  <a:lnTo>
                    <a:pt x="1126960" y="139985"/>
                  </a:lnTo>
                  <a:lnTo>
                    <a:pt x="1127450" y="243158"/>
                  </a:lnTo>
                  <a:lnTo>
                    <a:pt x="1127473" y="226905"/>
                  </a:lnTo>
                  <a:lnTo>
                    <a:pt x="1127519" y="345564"/>
                  </a:lnTo>
                  <a:lnTo>
                    <a:pt x="1127729" y="175760"/>
                  </a:lnTo>
                  <a:lnTo>
                    <a:pt x="1128170" y="194762"/>
                  </a:lnTo>
                  <a:lnTo>
                    <a:pt x="1128193" y="343099"/>
                  </a:lnTo>
                  <a:lnTo>
                    <a:pt x="1128308" y="176193"/>
                  </a:lnTo>
                  <a:lnTo>
                    <a:pt x="1128886" y="261531"/>
                  </a:lnTo>
                  <a:lnTo>
                    <a:pt x="1128909" y="237609"/>
                  </a:lnTo>
                  <a:lnTo>
                    <a:pt x="1129140" y="322707"/>
                  </a:lnTo>
                  <a:lnTo>
                    <a:pt x="1129370" y="172464"/>
                  </a:lnTo>
                  <a:lnTo>
                    <a:pt x="1129600" y="229437"/>
                  </a:lnTo>
                  <a:lnTo>
                    <a:pt x="1129623" y="169304"/>
                  </a:lnTo>
                  <a:lnTo>
                    <a:pt x="1129738" y="134254"/>
                  </a:lnTo>
                  <a:lnTo>
                    <a:pt x="1130288" y="354396"/>
                  </a:lnTo>
                  <a:lnTo>
                    <a:pt x="1130334" y="174663"/>
                  </a:lnTo>
                  <a:lnTo>
                    <a:pt x="1130357" y="270779"/>
                  </a:lnTo>
                  <a:lnTo>
                    <a:pt x="1130608" y="189249"/>
                  </a:lnTo>
                  <a:lnTo>
                    <a:pt x="1130700" y="358538"/>
                  </a:lnTo>
                  <a:lnTo>
                    <a:pt x="1131042" y="303909"/>
                  </a:lnTo>
                  <a:lnTo>
                    <a:pt x="1131065" y="223037"/>
                  </a:lnTo>
                  <a:lnTo>
                    <a:pt x="1131338" y="419364"/>
                  </a:lnTo>
                  <a:lnTo>
                    <a:pt x="1131520" y="175569"/>
                  </a:lnTo>
                  <a:lnTo>
                    <a:pt x="1131770" y="307943"/>
                  </a:lnTo>
                  <a:lnTo>
                    <a:pt x="1131792" y="185341"/>
                  </a:lnTo>
                  <a:lnTo>
                    <a:pt x="1132200" y="370827"/>
                  </a:lnTo>
                  <a:lnTo>
                    <a:pt x="1132472" y="129674"/>
                  </a:lnTo>
                  <a:lnTo>
                    <a:pt x="1132494" y="287431"/>
                  </a:lnTo>
                  <a:lnTo>
                    <a:pt x="1132517" y="252601"/>
                  </a:lnTo>
                  <a:lnTo>
                    <a:pt x="1132720" y="440800"/>
                  </a:lnTo>
                  <a:lnTo>
                    <a:pt x="1133193" y="172570"/>
                  </a:lnTo>
                  <a:lnTo>
                    <a:pt x="1133216" y="231726"/>
                  </a:lnTo>
                  <a:lnTo>
                    <a:pt x="1133238" y="224630"/>
                  </a:lnTo>
                  <a:lnTo>
                    <a:pt x="1133373" y="339573"/>
                  </a:lnTo>
                  <a:lnTo>
                    <a:pt x="1133642" y="154346"/>
                  </a:lnTo>
                  <a:lnTo>
                    <a:pt x="1133934" y="196143"/>
                  </a:lnTo>
                  <a:lnTo>
                    <a:pt x="1133956" y="178113"/>
                  </a:lnTo>
                  <a:lnTo>
                    <a:pt x="1134516" y="85967"/>
                  </a:lnTo>
                  <a:lnTo>
                    <a:pt x="1134583" y="381135"/>
                  </a:lnTo>
                  <a:lnTo>
                    <a:pt x="1134649" y="86081"/>
                  </a:lnTo>
                  <a:lnTo>
                    <a:pt x="1134672" y="130732"/>
                  </a:lnTo>
                  <a:lnTo>
                    <a:pt x="1134917" y="44596"/>
                  </a:lnTo>
                  <a:lnTo>
                    <a:pt x="1135318" y="290306"/>
                  </a:lnTo>
                  <a:lnTo>
                    <a:pt x="1135384" y="95293"/>
                  </a:lnTo>
                  <a:lnTo>
                    <a:pt x="1135406" y="178367"/>
                  </a:lnTo>
                  <a:lnTo>
                    <a:pt x="1135429" y="124346"/>
                  </a:lnTo>
                  <a:lnTo>
                    <a:pt x="1135872" y="319744"/>
                  </a:lnTo>
                  <a:lnTo>
                    <a:pt x="1136094" y="173996"/>
                  </a:lnTo>
                  <a:lnTo>
                    <a:pt x="1136116" y="167881"/>
                  </a:lnTo>
                  <a:lnTo>
                    <a:pt x="1136160" y="160788"/>
                  </a:lnTo>
                  <a:lnTo>
                    <a:pt x="1136469" y="318243"/>
                  </a:lnTo>
                  <a:lnTo>
                    <a:pt x="1136822" y="185406"/>
                  </a:lnTo>
                  <a:lnTo>
                    <a:pt x="1136844" y="183540"/>
                  </a:lnTo>
                  <a:lnTo>
                    <a:pt x="1137284" y="377232"/>
                  </a:lnTo>
                  <a:lnTo>
                    <a:pt x="1137460" y="182501"/>
                  </a:lnTo>
                  <a:lnTo>
                    <a:pt x="1137526" y="206913"/>
                  </a:lnTo>
                  <a:lnTo>
                    <a:pt x="1137548" y="251757"/>
                  </a:lnTo>
                  <a:lnTo>
                    <a:pt x="1138051" y="414378"/>
                  </a:lnTo>
                  <a:lnTo>
                    <a:pt x="1138139" y="171259"/>
                  </a:lnTo>
                  <a:lnTo>
                    <a:pt x="1138248" y="274292"/>
                  </a:lnTo>
                  <a:lnTo>
                    <a:pt x="1138270" y="300672"/>
                  </a:lnTo>
                  <a:lnTo>
                    <a:pt x="1138357" y="198018"/>
                  </a:lnTo>
                  <a:lnTo>
                    <a:pt x="1138401" y="494467"/>
                  </a:lnTo>
                  <a:lnTo>
                    <a:pt x="1138967" y="249426"/>
                  </a:lnTo>
                  <a:lnTo>
                    <a:pt x="1138989" y="292249"/>
                  </a:lnTo>
                  <a:lnTo>
                    <a:pt x="1139185" y="441307"/>
                  </a:lnTo>
                  <a:lnTo>
                    <a:pt x="1139467" y="198802"/>
                  </a:lnTo>
                  <a:lnTo>
                    <a:pt x="1139705" y="260305"/>
                  </a:lnTo>
                  <a:lnTo>
                    <a:pt x="1139727" y="368406"/>
                  </a:lnTo>
                  <a:lnTo>
                    <a:pt x="1140052" y="376217"/>
                  </a:lnTo>
                  <a:lnTo>
                    <a:pt x="1140419" y="176171"/>
                  </a:lnTo>
                  <a:lnTo>
                    <a:pt x="1140440" y="192787"/>
                  </a:lnTo>
                  <a:lnTo>
                    <a:pt x="1140807" y="410554"/>
                  </a:lnTo>
                  <a:lnTo>
                    <a:pt x="1141129" y="223011"/>
                  </a:lnTo>
                  <a:lnTo>
                    <a:pt x="1141150" y="303009"/>
                  </a:lnTo>
                  <a:lnTo>
                    <a:pt x="1141622" y="180532"/>
                  </a:lnTo>
                  <a:lnTo>
                    <a:pt x="1141858" y="683031"/>
                  </a:lnTo>
                  <a:lnTo>
                    <a:pt x="1141879" y="258043"/>
                  </a:lnTo>
                  <a:lnTo>
                    <a:pt x="1142050" y="206073"/>
                  </a:lnTo>
                  <a:lnTo>
                    <a:pt x="1142285" y="362507"/>
                  </a:lnTo>
                  <a:lnTo>
                    <a:pt x="1142584" y="267874"/>
                  </a:lnTo>
                  <a:lnTo>
                    <a:pt x="1142605" y="502279"/>
                  </a:lnTo>
                  <a:lnTo>
                    <a:pt x="1142988" y="148871"/>
                  </a:lnTo>
                  <a:lnTo>
                    <a:pt x="1143306" y="317044"/>
                  </a:lnTo>
                  <a:lnTo>
                    <a:pt x="1143327" y="320029"/>
                  </a:lnTo>
                  <a:lnTo>
                    <a:pt x="1143730" y="207731"/>
                  </a:lnTo>
                  <a:lnTo>
                    <a:pt x="1143836" y="356463"/>
                  </a:lnTo>
                  <a:lnTo>
                    <a:pt x="1144026" y="287267"/>
                  </a:lnTo>
                  <a:lnTo>
                    <a:pt x="1144047" y="244516"/>
                  </a:lnTo>
                  <a:lnTo>
                    <a:pt x="1144089" y="439565"/>
                  </a:lnTo>
                  <a:lnTo>
                    <a:pt x="1144300" y="191109"/>
                  </a:lnTo>
                  <a:lnTo>
                    <a:pt x="1144742" y="363383"/>
                  </a:lnTo>
                  <a:lnTo>
                    <a:pt x="1144763" y="270559"/>
                  </a:lnTo>
                  <a:lnTo>
                    <a:pt x="1145120" y="211801"/>
                  </a:lnTo>
                  <a:lnTo>
                    <a:pt x="1145372" y="436660"/>
                  </a:lnTo>
                  <a:lnTo>
                    <a:pt x="1145456" y="290344"/>
                  </a:lnTo>
                  <a:lnTo>
                    <a:pt x="1145477" y="350467"/>
                  </a:lnTo>
                  <a:lnTo>
                    <a:pt x="1145519" y="148672"/>
                  </a:lnTo>
                  <a:lnTo>
                    <a:pt x="1145602" y="470726"/>
                  </a:lnTo>
                  <a:lnTo>
                    <a:pt x="1146187" y="267904"/>
                  </a:lnTo>
                  <a:lnTo>
                    <a:pt x="1146208" y="326317"/>
                  </a:lnTo>
                  <a:lnTo>
                    <a:pt x="1146604" y="196575"/>
                  </a:lnTo>
                  <a:lnTo>
                    <a:pt x="1146812" y="454803"/>
                  </a:lnTo>
                  <a:lnTo>
                    <a:pt x="1146895" y="280184"/>
                  </a:lnTo>
                  <a:lnTo>
                    <a:pt x="1146916" y="241294"/>
                  </a:lnTo>
                  <a:lnTo>
                    <a:pt x="1147165" y="210243"/>
                  </a:lnTo>
                  <a:lnTo>
                    <a:pt x="1147248" y="368126"/>
                  </a:lnTo>
                  <a:lnTo>
                    <a:pt x="1147620" y="273894"/>
                  </a:lnTo>
                  <a:lnTo>
                    <a:pt x="1147641" y="246358"/>
                  </a:lnTo>
                  <a:lnTo>
                    <a:pt x="1147827" y="446036"/>
                  </a:lnTo>
                  <a:lnTo>
                    <a:pt x="1148013" y="154641"/>
                  </a:lnTo>
                  <a:lnTo>
                    <a:pt x="1148342" y="345687"/>
                  </a:lnTo>
                  <a:lnTo>
                    <a:pt x="1148363" y="321553"/>
                  </a:lnTo>
                  <a:lnTo>
                    <a:pt x="1148528" y="212601"/>
                  </a:lnTo>
                  <a:lnTo>
                    <a:pt x="1148980" y="352941"/>
                  </a:lnTo>
                  <a:lnTo>
                    <a:pt x="1149062" y="352106"/>
                  </a:lnTo>
                  <a:lnTo>
                    <a:pt x="1149082" y="332464"/>
                  </a:lnTo>
                  <a:lnTo>
                    <a:pt x="1149205" y="349995"/>
                  </a:lnTo>
                  <a:lnTo>
                    <a:pt x="1149349" y="219127"/>
                  </a:lnTo>
                  <a:lnTo>
                    <a:pt x="1149778" y="349610"/>
                  </a:lnTo>
                  <a:lnTo>
                    <a:pt x="1149798" y="257241"/>
                  </a:lnTo>
                  <a:lnTo>
                    <a:pt x="1150349" y="504030"/>
                  </a:lnTo>
                  <a:lnTo>
                    <a:pt x="1150471" y="186331"/>
                  </a:lnTo>
                  <a:lnTo>
                    <a:pt x="1150511" y="290283"/>
                  </a:lnTo>
                  <a:lnTo>
                    <a:pt x="1150532" y="254356"/>
                  </a:lnTo>
                  <a:lnTo>
                    <a:pt x="1150776" y="226826"/>
                  </a:lnTo>
                  <a:lnTo>
                    <a:pt x="1150897" y="369452"/>
                  </a:lnTo>
                  <a:lnTo>
                    <a:pt x="1151222" y="352510"/>
                  </a:lnTo>
                  <a:lnTo>
                    <a:pt x="1151242" y="399458"/>
                  </a:lnTo>
                  <a:lnTo>
                    <a:pt x="1151525" y="425167"/>
                  </a:lnTo>
                  <a:lnTo>
                    <a:pt x="1151606" y="215953"/>
                  </a:lnTo>
                  <a:lnTo>
                    <a:pt x="1151949" y="300789"/>
                  </a:lnTo>
                  <a:lnTo>
                    <a:pt x="1151969" y="208184"/>
                  </a:lnTo>
                  <a:lnTo>
                    <a:pt x="1152553" y="399050"/>
                  </a:lnTo>
                  <a:lnTo>
                    <a:pt x="1152653" y="329047"/>
                  </a:lnTo>
                  <a:lnTo>
                    <a:pt x="1152673" y="260899"/>
                  </a:lnTo>
                  <a:lnTo>
                    <a:pt x="1152894" y="154588"/>
                  </a:lnTo>
                  <a:lnTo>
                    <a:pt x="1152914" y="399487"/>
                  </a:lnTo>
                  <a:lnTo>
                    <a:pt x="1153374" y="234967"/>
                  </a:lnTo>
                  <a:lnTo>
                    <a:pt x="1153394" y="304075"/>
                  </a:lnTo>
                  <a:lnTo>
                    <a:pt x="1153434" y="442624"/>
                  </a:lnTo>
                  <a:lnTo>
                    <a:pt x="1153834" y="233972"/>
                  </a:lnTo>
                  <a:lnTo>
                    <a:pt x="1154113" y="395615"/>
                  </a:lnTo>
                  <a:lnTo>
                    <a:pt x="1154133" y="236861"/>
                  </a:lnTo>
                  <a:lnTo>
                    <a:pt x="1154332" y="223879"/>
                  </a:lnTo>
                  <a:lnTo>
                    <a:pt x="1154351" y="396793"/>
                  </a:lnTo>
                  <a:lnTo>
                    <a:pt x="1154828" y="241397"/>
                  </a:lnTo>
                  <a:lnTo>
                    <a:pt x="1154848" y="249100"/>
                  </a:lnTo>
                  <a:lnTo>
                    <a:pt x="1155283" y="163333"/>
                  </a:lnTo>
                  <a:lnTo>
                    <a:pt x="1155501" y="421265"/>
                  </a:lnTo>
                  <a:lnTo>
                    <a:pt x="1155540" y="345523"/>
                  </a:lnTo>
                  <a:lnTo>
                    <a:pt x="1155560" y="243257"/>
                  </a:lnTo>
                  <a:lnTo>
                    <a:pt x="1155875" y="408922"/>
                  </a:lnTo>
                  <a:lnTo>
                    <a:pt x="1156171" y="232894"/>
                  </a:lnTo>
                  <a:lnTo>
                    <a:pt x="1156269" y="260065"/>
                  </a:lnTo>
                  <a:lnTo>
                    <a:pt x="1156289" y="364851"/>
                  </a:lnTo>
                  <a:lnTo>
                    <a:pt x="1156564" y="370486"/>
                  </a:lnTo>
                  <a:lnTo>
                    <a:pt x="1156956" y="228529"/>
                  </a:lnTo>
                  <a:lnTo>
                    <a:pt x="1156975" y="252509"/>
                  </a:lnTo>
                  <a:lnTo>
                    <a:pt x="1156995" y="315199"/>
                  </a:lnTo>
                  <a:lnTo>
                    <a:pt x="1157014" y="403151"/>
                  </a:lnTo>
                  <a:lnTo>
                    <a:pt x="1157640" y="171740"/>
                  </a:lnTo>
                  <a:lnTo>
                    <a:pt x="1157698" y="318837"/>
                  </a:lnTo>
                  <a:lnTo>
                    <a:pt x="1157718" y="319469"/>
                  </a:lnTo>
                  <a:lnTo>
                    <a:pt x="1158088" y="230354"/>
                  </a:lnTo>
                  <a:lnTo>
                    <a:pt x="1158321" y="454691"/>
                  </a:lnTo>
                  <a:lnTo>
                    <a:pt x="1158418" y="244228"/>
                  </a:lnTo>
                  <a:lnTo>
                    <a:pt x="1158437" y="248108"/>
                  </a:lnTo>
                  <a:lnTo>
                    <a:pt x="1158728" y="228424"/>
                  </a:lnTo>
                  <a:lnTo>
                    <a:pt x="1158748" y="398141"/>
                  </a:lnTo>
                  <a:lnTo>
                    <a:pt x="1159154" y="283768"/>
                  </a:lnTo>
                  <a:lnTo>
                    <a:pt x="1159173" y="250890"/>
                  </a:lnTo>
                  <a:lnTo>
                    <a:pt x="1159347" y="459632"/>
                  </a:lnTo>
                  <a:lnTo>
                    <a:pt x="1159502" y="233687"/>
                  </a:lnTo>
                  <a:lnTo>
                    <a:pt x="1159868" y="306758"/>
                  </a:lnTo>
                  <a:lnTo>
                    <a:pt x="1159887" y="259249"/>
                  </a:lnTo>
                  <a:lnTo>
                    <a:pt x="1159964" y="175850"/>
                  </a:lnTo>
                  <a:lnTo>
                    <a:pt x="1160022" y="430016"/>
                  </a:lnTo>
                  <a:lnTo>
                    <a:pt x="1160579" y="346070"/>
                  </a:lnTo>
                  <a:lnTo>
                    <a:pt x="1160598" y="310049"/>
                  </a:lnTo>
                  <a:lnTo>
                    <a:pt x="1160885" y="227350"/>
                  </a:lnTo>
                  <a:lnTo>
                    <a:pt x="1161305" y="567064"/>
                  </a:lnTo>
                  <a:lnTo>
                    <a:pt x="1161324" y="252748"/>
                  </a:lnTo>
                  <a:lnTo>
                    <a:pt x="1161458" y="462232"/>
                  </a:lnTo>
                  <a:lnTo>
                    <a:pt x="1161915" y="227969"/>
                  </a:lnTo>
                  <a:lnTo>
                    <a:pt x="1162029" y="292669"/>
                  </a:lnTo>
                  <a:lnTo>
                    <a:pt x="1162048" y="387232"/>
                  </a:lnTo>
                  <a:lnTo>
                    <a:pt x="1162257" y="183830"/>
                  </a:lnTo>
                  <a:lnTo>
                    <a:pt x="1162409" y="404996"/>
                  </a:lnTo>
                  <a:lnTo>
                    <a:pt x="1162750" y="254530"/>
                  </a:lnTo>
                  <a:lnTo>
                    <a:pt x="1162769" y="263594"/>
                  </a:lnTo>
                  <a:lnTo>
                    <a:pt x="1163071" y="411423"/>
                  </a:lnTo>
                  <a:lnTo>
                    <a:pt x="1163411" y="238202"/>
                  </a:lnTo>
                  <a:lnTo>
                    <a:pt x="1163468" y="283279"/>
                  </a:lnTo>
                  <a:lnTo>
                    <a:pt x="1163486" y="338978"/>
                  </a:lnTo>
                  <a:lnTo>
                    <a:pt x="1163694" y="410168"/>
                  </a:lnTo>
                  <a:lnTo>
                    <a:pt x="1163825" y="237261"/>
                  </a:lnTo>
                  <a:lnTo>
                    <a:pt x="1164182" y="241079"/>
                  </a:lnTo>
                  <a:lnTo>
                    <a:pt x="1164201" y="410533"/>
                  </a:lnTo>
                  <a:lnTo>
                    <a:pt x="1164520" y="181392"/>
                  </a:lnTo>
                  <a:lnTo>
                    <a:pt x="1164707" y="425936"/>
                  </a:lnTo>
                  <a:lnTo>
                    <a:pt x="1164913" y="322035"/>
                  </a:lnTo>
                  <a:lnTo>
                    <a:pt x="1164932" y="255742"/>
                  </a:lnTo>
                  <a:lnTo>
                    <a:pt x="1165174" y="402732"/>
                  </a:lnTo>
                  <a:lnTo>
                    <a:pt x="1165305" y="249934"/>
                  </a:lnTo>
                  <a:lnTo>
                    <a:pt x="1165621" y="307474"/>
                  </a:lnTo>
                  <a:lnTo>
                    <a:pt x="1165640" y="421416"/>
                  </a:lnTo>
                  <a:lnTo>
                    <a:pt x="1165752" y="436324"/>
                  </a:lnTo>
                  <a:lnTo>
                    <a:pt x="1165900" y="237770"/>
                  </a:lnTo>
                  <a:lnTo>
                    <a:pt x="1166346" y="295357"/>
                  </a:lnTo>
                  <a:lnTo>
                    <a:pt x="1166364" y="269760"/>
                  </a:lnTo>
                  <a:lnTo>
                    <a:pt x="1166753" y="209913"/>
                  </a:lnTo>
                  <a:lnTo>
                    <a:pt x="1167012" y="391961"/>
                  </a:lnTo>
                  <a:lnTo>
                    <a:pt x="1167067" y="310842"/>
                  </a:lnTo>
                  <a:lnTo>
                    <a:pt x="1167085" y="274017"/>
                  </a:lnTo>
                  <a:lnTo>
                    <a:pt x="1167159" y="254379"/>
                  </a:lnTo>
                  <a:lnTo>
                    <a:pt x="1167767" y="420453"/>
                  </a:lnTo>
                  <a:lnTo>
                    <a:pt x="1167785" y="372852"/>
                  </a:lnTo>
                  <a:lnTo>
                    <a:pt x="1167804" y="287212"/>
                  </a:lnTo>
                  <a:lnTo>
                    <a:pt x="1167822" y="261722"/>
                  </a:lnTo>
                  <a:lnTo>
                    <a:pt x="1168500" y="438222"/>
                  </a:lnTo>
                  <a:lnTo>
                    <a:pt x="1168519" y="294847"/>
                  </a:lnTo>
                  <a:lnTo>
                    <a:pt x="1168537" y="446557"/>
                  </a:lnTo>
                  <a:lnTo>
                    <a:pt x="1168738" y="614401"/>
                  </a:lnTo>
                  <a:lnTo>
                    <a:pt x="1168957" y="247618"/>
                  </a:lnTo>
                  <a:lnTo>
                    <a:pt x="1169231" y="365612"/>
                  </a:lnTo>
                  <a:lnTo>
                    <a:pt x="1169249" y="376920"/>
                  </a:lnTo>
                  <a:lnTo>
                    <a:pt x="1169504" y="402063"/>
                  </a:lnTo>
                  <a:lnTo>
                    <a:pt x="1169940" y="258216"/>
                  </a:lnTo>
                  <a:lnTo>
                    <a:pt x="1169958" y="303804"/>
                  </a:lnTo>
                  <a:lnTo>
                    <a:pt x="1169976" y="310355"/>
                  </a:lnTo>
                  <a:lnTo>
                    <a:pt x="1170103" y="280528"/>
                  </a:lnTo>
                  <a:lnTo>
                    <a:pt x="1170592" y="471746"/>
                  </a:lnTo>
                  <a:lnTo>
                    <a:pt x="1170664" y="315201"/>
                  </a:lnTo>
                  <a:lnTo>
                    <a:pt x="1170682" y="317894"/>
                  </a:lnTo>
                  <a:lnTo>
                    <a:pt x="1170791" y="520353"/>
                  </a:lnTo>
                  <a:lnTo>
                    <a:pt x="1171134" y="213146"/>
                  </a:lnTo>
                  <a:lnTo>
                    <a:pt x="1171386" y="340240"/>
                  </a:lnTo>
                  <a:lnTo>
                    <a:pt x="1171404" y="295670"/>
                  </a:lnTo>
                  <a:lnTo>
                    <a:pt x="1171907" y="450713"/>
                  </a:lnTo>
                  <a:lnTo>
                    <a:pt x="1172068" y="254754"/>
                  </a:lnTo>
                  <a:lnTo>
                    <a:pt x="1172104" y="412882"/>
                  </a:lnTo>
                  <a:lnTo>
                    <a:pt x="1172122" y="340433"/>
                  </a:lnTo>
                  <a:lnTo>
                    <a:pt x="1172587" y="617092"/>
                  </a:lnTo>
                  <a:lnTo>
                    <a:pt x="1172766" y="293707"/>
                  </a:lnTo>
                  <a:lnTo>
                    <a:pt x="1172837" y="439850"/>
                  </a:lnTo>
                  <a:lnTo>
                    <a:pt x="1172855" y="328219"/>
                  </a:lnTo>
                  <a:lnTo>
                    <a:pt x="1173283" y="182104"/>
                  </a:lnTo>
                  <a:lnTo>
                    <a:pt x="1173354" y="476363"/>
                  </a:lnTo>
                  <a:lnTo>
                    <a:pt x="1173549" y="387972"/>
                  </a:lnTo>
                  <a:lnTo>
                    <a:pt x="1173567" y="467510"/>
                  </a:lnTo>
                  <a:lnTo>
                    <a:pt x="1173975" y="514409"/>
                  </a:lnTo>
                  <a:lnTo>
                    <a:pt x="1174170" y="277715"/>
                  </a:lnTo>
                  <a:lnTo>
                    <a:pt x="1174276" y="354413"/>
                  </a:lnTo>
                  <a:lnTo>
                    <a:pt x="1174294" y="370794"/>
                  </a:lnTo>
                  <a:lnTo>
                    <a:pt x="1174382" y="294882"/>
                  </a:lnTo>
                  <a:lnTo>
                    <a:pt x="1174577" y="476674"/>
                  </a:lnTo>
                  <a:lnTo>
                    <a:pt x="1175000" y="392057"/>
                  </a:lnTo>
                  <a:lnTo>
                    <a:pt x="1175018" y="369329"/>
                  </a:lnTo>
                  <a:lnTo>
                    <a:pt x="1175035" y="558302"/>
                  </a:lnTo>
                  <a:lnTo>
                    <a:pt x="1175405" y="163928"/>
                  </a:lnTo>
                  <a:lnTo>
                    <a:pt x="1175721" y="314682"/>
                  </a:lnTo>
                  <a:lnTo>
                    <a:pt x="1175738" y="285209"/>
                  </a:lnTo>
                  <a:lnTo>
                    <a:pt x="1176019" y="452943"/>
                  </a:lnTo>
                  <a:lnTo>
                    <a:pt x="1176106" y="282581"/>
                  </a:lnTo>
                  <a:lnTo>
                    <a:pt x="1176438" y="321241"/>
                  </a:lnTo>
                  <a:lnTo>
                    <a:pt x="1176456" y="296972"/>
                  </a:lnTo>
                  <a:lnTo>
                    <a:pt x="1176648" y="282803"/>
                  </a:lnTo>
                  <a:lnTo>
                    <a:pt x="1176979" y="497039"/>
                  </a:lnTo>
                  <a:lnTo>
                    <a:pt x="1177153" y="344233"/>
                  </a:lnTo>
                  <a:lnTo>
                    <a:pt x="1177171" y="318550"/>
                  </a:lnTo>
                  <a:lnTo>
                    <a:pt x="1177188" y="480268"/>
                  </a:lnTo>
                  <a:lnTo>
                    <a:pt x="1177501" y="162471"/>
                  </a:lnTo>
                  <a:lnTo>
                    <a:pt x="1177882" y="334981"/>
                  </a:lnTo>
                  <a:lnTo>
                    <a:pt x="1177900" y="344965"/>
                  </a:lnTo>
                  <a:lnTo>
                    <a:pt x="1178056" y="584584"/>
                  </a:lnTo>
                  <a:lnTo>
                    <a:pt x="1178298" y="273668"/>
                  </a:lnTo>
                  <a:lnTo>
                    <a:pt x="1178591" y="342093"/>
                  </a:lnTo>
                  <a:lnTo>
                    <a:pt x="1178608" y="458447"/>
                  </a:lnTo>
                  <a:lnTo>
                    <a:pt x="1179056" y="277792"/>
                  </a:lnTo>
                  <a:lnTo>
                    <a:pt x="1179314" y="312898"/>
                  </a:lnTo>
                  <a:lnTo>
                    <a:pt x="1179331" y="371645"/>
                  </a:lnTo>
                  <a:lnTo>
                    <a:pt x="1179572" y="155631"/>
                  </a:lnTo>
                  <a:lnTo>
                    <a:pt x="1179794" y="430361"/>
                  </a:lnTo>
                  <a:lnTo>
                    <a:pt x="1180034" y="273904"/>
                  </a:lnTo>
                  <a:lnTo>
                    <a:pt x="1180051" y="299222"/>
                  </a:lnTo>
                  <a:lnTo>
                    <a:pt x="1180325" y="485440"/>
                  </a:lnTo>
                  <a:lnTo>
                    <a:pt x="1180376" y="285266"/>
                  </a:lnTo>
                  <a:lnTo>
                    <a:pt x="1180751" y="362201"/>
                  </a:lnTo>
                  <a:lnTo>
                    <a:pt x="1180768" y="385738"/>
                  </a:lnTo>
                  <a:lnTo>
                    <a:pt x="1180802" y="278590"/>
                  </a:lnTo>
                  <a:lnTo>
                    <a:pt x="1181057" y="453760"/>
                  </a:lnTo>
                  <a:lnTo>
                    <a:pt x="1181482" y="357505"/>
                  </a:lnTo>
                  <a:lnTo>
                    <a:pt x="1181499" y="543892"/>
                  </a:lnTo>
                  <a:lnTo>
                    <a:pt x="1181618" y="147593"/>
                  </a:lnTo>
                  <a:lnTo>
                    <a:pt x="1182193" y="353453"/>
                  </a:lnTo>
                  <a:lnTo>
                    <a:pt x="1182210" y="379544"/>
                  </a:lnTo>
                  <a:lnTo>
                    <a:pt x="1182564" y="280267"/>
                  </a:lnTo>
                  <a:lnTo>
                    <a:pt x="1182817" y="473726"/>
                  </a:lnTo>
                  <a:lnTo>
                    <a:pt x="1182918" y="289055"/>
                  </a:lnTo>
                  <a:lnTo>
                    <a:pt x="1182934" y="386111"/>
                  </a:lnTo>
                  <a:lnTo>
                    <a:pt x="1183254" y="517460"/>
                  </a:lnTo>
                  <a:lnTo>
                    <a:pt x="1183639" y="147065"/>
                  </a:lnTo>
                  <a:lnTo>
                    <a:pt x="1183656" y="320038"/>
                  </a:lnTo>
                  <a:lnTo>
                    <a:pt x="1183740" y="270918"/>
                  </a:lnTo>
                  <a:lnTo>
                    <a:pt x="1183840" y="502722"/>
                  </a:lnTo>
                  <a:lnTo>
                    <a:pt x="1184358" y="406392"/>
                  </a:lnTo>
                  <a:lnTo>
                    <a:pt x="1184375" y="327652"/>
                  </a:lnTo>
                  <a:lnTo>
                    <a:pt x="1184724" y="249193"/>
                  </a:lnTo>
                  <a:lnTo>
                    <a:pt x="1184907" y="488935"/>
                  </a:lnTo>
                  <a:lnTo>
                    <a:pt x="1185074" y="343782"/>
                  </a:lnTo>
                  <a:lnTo>
                    <a:pt x="1185090" y="355928"/>
                  </a:lnTo>
                  <a:lnTo>
                    <a:pt x="1185206" y="585688"/>
                  </a:lnTo>
                  <a:lnTo>
                    <a:pt x="1185637" y="134366"/>
                  </a:lnTo>
                  <a:lnTo>
                    <a:pt x="1185803" y="410883"/>
                  </a:lnTo>
                  <a:lnTo>
                    <a:pt x="1185819" y="315303"/>
                  </a:lnTo>
                  <a:lnTo>
                    <a:pt x="1186133" y="276439"/>
                  </a:lnTo>
                  <a:lnTo>
                    <a:pt x="1186331" y="560532"/>
                  </a:lnTo>
                  <a:lnTo>
                    <a:pt x="1186512" y="320266"/>
                  </a:lnTo>
                  <a:lnTo>
                    <a:pt x="1186529" y="340421"/>
                  </a:lnTo>
                  <a:lnTo>
                    <a:pt x="1186694" y="265895"/>
                  </a:lnTo>
                  <a:lnTo>
                    <a:pt x="1186726" y="484615"/>
                  </a:lnTo>
                  <a:lnTo>
                    <a:pt x="1187236" y="408544"/>
                  </a:lnTo>
                  <a:lnTo>
                    <a:pt x="1187252" y="402652"/>
                  </a:lnTo>
                  <a:lnTo>
                    <a:pt x="1187612" y="136013"/>
                  </a:lnTo>
                  <a:lnTo>
                    <a:pt x="1187661" y="697089"/>
                  </a:lnTo>
                  <a:lnTo>
                    <a:pt x="1187956" y="302961"/>
                  </a:lnTo>
                  <a:lnTo>
                    <a:pt x="1187972" y="303722"/>
                  </a:lnTo>
                  <a:lnTo>
                    <a:pt x="1187988" y="277310"/>
                  </a:lnTo>
                  <a:lnTo>
                    <a:pt x="1188575" y="586979"/>
                  </a:lnTo>
                  <a:lnTo>
                    <a:pt x="1188673" y="294818"/>
                  </a:lnTo>
                  <a:lnTo>
                    <a:pt x="1188689" y="347544"/>
                  </a:lnTo>
                  <a:lnTo>
                    <a:pt x="1189111" y="773782"/>
                  </a:lnTo>
                  <a:lnTo>
                    <a:pt x="1189322" y="270897"/>
                  </a:lnTo>
                  <a:lnTo>
                    <a:pt x="1189403" y="361800"/>
                  </a:lnTo>
                  <a:lnTo>
                    <a:pt x="1189419" y="339231"/>
                  </a:lnTo>
                  <a:lnTo>
                    <a:pt x="1189565" y="148053"/>
                  </a:lnTo>
                  <a:lnTo>
                    <a:pt x="1189872" y="443906"/>
                  </a:lnTo>
                  <a:lnTo>
                    <a:pt x="1190114" y="303706"/>
                  </a:lnTo>
                  <a:lnTo>
                    <a:pt x="1190130" y="593171"/>
                  </a:lnTo>
                  <a:lnTo>
                    <a:pt x="1190677" y="253197"/>
                  </a:lnTo>
                  <a:lnTo>
                    <a:pt x="1190838" y="342282"/>
                  </a:lnTo>
                  <a:lnTo>
                    <a:pt x="1191495" y="140123"/>
                  </a:lnTo>
                  <a:lnTo>
                    <a:pt x="1191527" y="456353"/>
                  </a:lnTo>
                  <a:lnTo>
                    <a:pt x="1191559" y="319112"/>
                  </a:lnTo>
                  <a:lnTo>
                    <a:pt x="1191575" y="344947"/>
                  </a:lnTo>
                  <a:lnTo>
                    <a:pt x="1191863" y="436452"/>
                  </a:lnTo>
                  <a:lnTo>
                    <a:pt x="1192261" y="251808"/>
                  </a:lnTo>
                  <a:lnTo>
                    <a:pt x="1192277" y="305937"/>
                  </a:lnTo>
                  <a:lnTo>
                    <a:pt x="1192293" y="353061"/>
                  </a:lnTo>
                  <a:lnTo>
                    <a:pt x="1192722" y="259888"/>
                  </a:lnTo>
                  <a:lnTo>
                    <a:pt x="1192833" y="504162"/>
                  </a:lnTo>
                  <a:lnTo>
                    <a:pt x="1193008" y="381290"/>
                  </a:lnTo>
                  <a:lnTo>
                    <a:pt x="1193024" y="277132"/>
                  </a:lnTo>
                  <a:lnTo>
                    <a:pt x="1193198" y="503442"/>
                  </a:lnTo>
                  <a:lnTo>
                    <a:pt x="1193404" y="142994"/>
                  </a:lnTo>
                  <a:lnTo>
                    <a:pt x="1193720" y="370146"/>
                  </a:lnTo>
                  <a:lnTo>
                    <a:pt x="1193736" y="465409"/>
                  </a:lnTo>
                  <a:lnTo>
                    <a:pt x="1193957" y="263875"/>
                  </a:lnTo>
                  <a:lnTo>
                    <a:pt x="1194445" y="303902"/>
                  </a:lnTo>
                  <a:lnTo>
                    <a:pt x="1194460" y="393594"/>
                  </a:lnTo>
                  <a:lnTo>
                    <a:pt x="1194743" y="279132"/>
                  </a:lnTo>
                  <a:lnTo>
                    <a:pt x="1195041" y="499975"/>
                  </a:lnTo>
                  <a:lnTo>
                    <a:pt x="1195166" y="289544"/>
                  </a:lnTo>
                  <a:lnTo>
                    <a:pt x="1195182" y="393553"/>
                  </a:lnTo>
                  <a:lnTo>
                    <a:pt x="1195292" y="142324"/>
                  </a:lnTo>
                  <a:lnTo>
                    <a:pt x="1195401" y="491542"/>
                  </a:lnTo>
                  <a:lnTo>
                    <a:pt x="1195885" y="294306"/>
                  </a:lnTo>
                  <a:lnTo>
                    <a:pt x="1195901" y="343737"/>
                  </a:lnTo>
                  <a:lnTo>
                    <a:pt x="1196010" y="465294"/>
                  </a:lnTo>
                  <a:lnTo>
                    <a:pt x="1196072" y="254396"/>
                  </a:lnTo>
                  <a:lnTo>
                    <a:pt x="1196601" y="371268"/>
                  </a:lnTo>
                  <a:lnTo>
                    <a:pt x="1196616" y="405040"/>
                  </a:lnTo>
                  <a:lnTo>
                    <a:pt x="1197159" y="135121"/>
                  </a:lnTo>
                  <a:lnTo>
                    <a:pt x="1197282" y="482340"/>
                  </a:lnTo>
                  <a:lnTo>
                    <a:pt x="1197329" y="383936"/>
                  </a:lnTo>
                  <a:lnTo>
                    <a:pt x="1197344" y="345483"/>
                  </a:lnTo>
                  <a:lnTo>
                    <a:pt x="1197591" y="530874"/>
                  </a:lnTo>
                  <a:lnTo>
                    <a:pt x="1197838" y="263742"/>
                  </a:lnTo>
                  <a:lnTo>
                    <a:pt x="1198038" y="309685"/>
                  </a:lnTo>
                  <a:lnTo>
                    <a:pt x="1198054" y="320416"/>
                  </a:lnTo>
                  <a:lnTo>
                    <a:pt x="1198100" y="487030"/>
                  </a:lnTo>
                  <a:lnTo>
                    <a:pt x="1198561" y="268909"/>
                  </a:lnTo>
                  <a:lnTo>
                    <a:pt x="1198761" y="388531"/>
                  </a:lnTo>
                  <a:lnTo>
                    <a:pt x="1198776" y="274629"/>
                  </a:lnTo>
                  <a:lnTo>
                    <a:pt x="1199006" y="138767"/>
                  </a:lnTo>
                  <a:lnTo>
                    <a:pt x="1199403" y="454883"/>
                  </a:lnTo>
                  <a:lnTo>
                    <a:pt x="1199479" y="393471"/>
                  </a:lnTo>
                  <a:lnTo>
                    <a:pt x="1199495" y="303015"/>
                  </a:lnTo>
                  <a:lnTo>
                    <a:pt x="1199800" y="594398"/>
                  </a:lnTo>
                  <a:lnTo>
                    <a:pt x="1199967" y="260039"/>
                  </a:lnTo>
                  <a:lnTo>
                    <a:pt x="1200211" y="357687"/>
                  </a:lnTo>
                  <a:lnTo>
                    <a:pt x="1200226" y="333200"/>
                  </a:lnTo>
                  <a:lnTo>
                    <a:pt x="1200696" y="431173"/>
                  </a:lnTo>
                  <a:lnTo>
                    <a:pt x="1200833" y="130533"/>
                  </a:lnTo>
                  <a:lnTo>
                    <a:pt x="1200924" y="271439"/>
                  </a:lnTo>
                  <a:lnTo>
                    <a:pt x="1200939" y="286909"/>
                  </a:lnTo>
                  <a:lnTo>
                    <a:pt x="1201120" y="264239"/>
                  </a:lnTo>
                  <a:lnTo>
                    <a:pt x="1201226" y="436974"/>
                  </a:lnTo>
                  <a:lnTo>
                    <a:pt x="1201649" y="327324"/>
                  </a:lnTo>
                  <a:lnTo>
                    <a:pt x="1201664" y="417578"/>
                  </a:lnTo>
                  <a:lnTo>
                    <a:pt x="1202160" y="263766"/>
                  </a:lnTo>
                  <a:lnTo>
                    <a:pt x="1202190" y="501110"/>
                  </a:lnTo>
                  <a:lnTo>
                    <a:pt x="1202370" y="348468"/>
                  </a:lnTo>
                  <a:lnTo>
                    <a:pt x="1202386" y="325072"/>
                  </a:lnTo>
                  <a:lnTo>
                    <a:pt x="1202640" y="140906"/>
                  </a:lnTo>
                  <a:lnTo>
                    <a:pt x="1202955" y="604123"/>
                  </a:lnTo>
                  <a:lnTo>
                    <a:pt x="1203089" y="465634"/>
                  </a:lnTo>
                  <a:lnTo>
                    <a:pt x="1203104" y="316238"/>
                  </a:lnTo>
                  <a:lnTo>
                    <a:pt x="1203179" y="260536"/>
                  </a:lnTo>
                  <a:lnTo>
                    <a:pt x="1203597" y="545780"/>
                  </a:lnTo>
                  <a:lnTo>
                    <a:pt x="1203805" y="348235"/>
                  </a:lnTo>
                  <a:lnTo>
                    <a:pt x="1203820" y="327424"/>
                  </a:lnTo>
                  <a:lnTo>
                    <a:pt x="1204043" y="567814"/>
                  </a:lnTo>
                  <a:lnTo>
                    <a:pt x="1204429" y="131248"/>
                  </a:lnTo>
                  <a:lnTo>
                    <a:pt x="1204533" y="388925"/>
                  </a:lnTo>
                  <a:lnTo>
                    <a:pt x="1204548" y="302157"/>
                  </a:lnTo>
                  <a:lnTo>
                    <a:pt x="1204874" y="528810"/>
                  </a:lnTo>
                  <a:lnTo>
                    <a:pt x="1205154" y="277043"/>
                  </a:lnTo>
                  <a:lnTo>
                    <a:pt x="1205243" y="396164"/>
                  </a:lnTo>
                  <a:lnTo>
                    <a:pt x="1205258" y="337451"/>
                  </a:lnTo>
                  <a:lnTo>
                    <a:pt x="1205656" y="267876"/>
                  </a:lnTo>
                  <a:lnTo>
                    <a:pt x="1205670" y="499876"/>
                  </a:lnTo>
                  <a:lnTo>
                    <a:pt x="1205965" y="317130"/>
                  </a:lnTo>
                  <a:lnTo>
                    <a:pt x="1205979" y="315013"/>
                  </a:lnTo>
                  <a:lnTo>
                    <a:pt x="1206200" y="136450"/>
                  </a:lnTo>
                  <a:lnTo>
                    <a:pt x="1206405" y="479939"/>
                  </a:lnTo>
                  <a:lnTo>
                    <a:pt x="1206683" y="403418"/>
                  </a:lnTo>
                  <a:lnTo>
                    <a:pt x="1206698" y="313674"/>
                  </a:lnTo>
                  <a:lnTo>
                    <a:pt x="1206727" y="282138"/>
                  </a:lnTo>
                  <a:lnTo>
                    <a:pt x="1207355" y="590393"/>
                  </a:lnTo>
                  <a:lnTo>
                    <a:pt x="1207413" y="328236"/>
                  </a:lnTo>
                  <a:lnTo>
                    <a:pt x="1207428" y="269784"/>
                  </a:lnTo>
                  <a:lnTo>
                    <a:pt x="1207952" y="138725"/>
                  </a:lnTo>
                  <a:lnTo>
                    <a:pt x="1208082" y="524737"/>
                  </a:lnTo>
                  <a:lnTo>
                    <a:pt x="1208126" y="277962"/>
                  </a:lnTo>
                  <a:lnTo>
                    <a:pt x="1208141" y="391184"/>
                  </a:lnTo>
                  <a:lnTo>
                    <a:pt x="1208677" y="260889"/>
                  </a:lnTo>
                  <a:lnTo>
                    <a:pt x="1208749" y="553310"/>
                  </a:lnTo>
                  <a:lnTo>
                    <a:pt x="1208850" y="356023"/>
                  </a:lnTo>
                  <a:lnTo>
                    <a:pt x="1208865" y="362665"/>
                  </a:lnTo>
                  <a:lnTo>
                    <a:pt x="1209413" y="269999"/>
                  </a:lnTo>
                  <a:lnTo>
                    <a:pt x="1209557" y="655877"/>
                  </a:lnTo>
                  <a:lnTo>
                    <a:pt x="1209571" y="304489"/>
                  </a:lnTo>
                  <a:lnTo>
                    <a:pt x="1209585" y="349918"/>
                  </a:lnTo>
                  <a:lnTo>
                    <a:pt x="1209686" y="150352"/>
                  </a:lnTo>
                  <a:lnTo>
                    <a:pt x="1209873" y="468629"/>
                  </a:lnTo>
                  <a:lnTo>
                    <a:pt x="1210289" y="386534"/>
                  </a:lnTo>
                  <a:lnTo>
                    <a:pt x="1210303" y="289252"/>
                  </a:lnTo>
                  <a:lnTo>
                    <a:pt x="1210361" y="259270"/>
                  </a:lnTo>
                  <a:lnTo>
                    <a:pt x="1210804" y="511073"/>
                  </a:lnTo>
                  <a:lnTo>
                    <a:pt x="1211004" y="351003"/>
                  </a:lnTo>
                  <a:lnTo>
                    <a:pt x="1211018" y="339807"/>
                  </a:lnTo>
                  <a:lnTo>
                    <a:pt x="1211360" y="436943"/>
                  </a:lnTo>
                  <a:lnTo>
                    <a:pt x="1211403" y="139882"/>
                  </a:lnTo>
                  <a:lnTo>
                    <a:pt x="1211730" y="370346"/>
                  </a:lnTo>
                  <a:lnTo>
                    <a:pt x="1211744" y="329542"/>
                  </a:lnTo>
                  <a:lnTo>
                    <a:pt x="1212043" y="270332"/>
                  </a:lnTo>
                  <a:lnTo>
                    <a:pt x="1212269" y="464978"/>
                  </a:lnTo>
                  <a:lnTo>
                    <a:pt x="1212453" y="294573"/>
                  </a:lnTo>
                  <a:lnTo>
                    <a:pt x="1212468" y="310549"/>
                  </a:lnTo>
                  <a:lnTo>
                    <a:pt x="1212906" y="489436"/>
                  </a:lnTo>
                  <a:lnTo>
                    <a:pt x="1213103" y="136002"/>
                  </a:lnTo>
                  <a:lnTo>
                    <a:pt x="1213173" y="306098"/>
                  </a:lnTo>
                  <a:lnTo>
                    <a:pt x="1213187" y="372039"/>
                  </a:lnTo>
                  <a:lnTo>
                    <a:pt x="1213624" y="278344"/>
                  </a:lnTo>
                  <a:lnTo>
                    <a:pt x="1213778" y="583808"/>
                  </a:lnTo>
                  <a:lnTo>
                    <a:pt x="1213890" y="354411"/>
                  </a:lnTo>
                  <a:lnTo>
                    <a:pt x="1213904" y="297518"/>
                  </a:lnTo>
                  <a:lnTo>
                    <a:pt x="1214143" y="261756"/>
                  </a:lnTo>
                  <a:lnTo>
                    <a:pt x="1214535" y="439224"/>
                  </a:lnTo>
                  <a:lnTo>
                    <a:pt x="1214619" y="394522"/>
                  </a:lnTo>
                  <a:lnTo>
                    <a:pt x="1214632" y="335265"/>
                  </a:lnTo>
                  <a:lnTo>
                    <a:pt x="1214786" y="140114"/>
                  </a:lnTo>
                  <a:lnTo>
                    <a:pt x="1215190" y="464038"/>
                  </a:lnTo>
                  <a:lnTo>
                    <a:pt x="1215330" y="362132"/>
                  </a:lnTo>
                  <a:lnTo>
                    <a:pt x="1215343" y="402897"/>
                  </a:lnTo>
                  <a:lnTo>
                    <a:pt x="1215677" y="584090"/>
                  </a:lnTo>
                  <a:lnTo>
                    <a:pt x="1215857" y="281695"/>
                  </a:lnTo>
                  <a:lnTo>
                    <a:pt x="1216052" y="370942"/>
                  </a:lnTo>
                  <a:lnTo>
                    <a:pt x="1216065" y="381876"/>
                  </a:lnTo>
                  <a:lnTo>
                    <a:pt x="1216453" y="152319"/>
                  </a:lnTo>
                  <a:lnTo>
                    <a:pt x="1216480" y="569529"/>
                  </a:lnTo>
                  <a:lnTo>
                    <a:pt x="1216770" y="374707"/>
                  </a:lnTo>
                  <a:lnTo>
                    <a:pt x="1216784" y="288008"/>
                  </a:lnTo>
                  <a:lnTo>
                    <a:pt x="1216894" y="517508"/>
                  </a:lnTo>
                  <a:lnTo>
                    <a:pt x="1217321" y="285116"/>
                  </a:lnTo>
                  <a:lnTo>
                    <a:pt x="1217500" y="354952"/>
                  </a:lnTo>
                  <a:lnTo>
                    <a:pt x="1217514" y="307653"/>
                  </a:lnTo>
                  <a:lnTo>
                    <a:pt x="1217857" y="470352"/>
                  </a:lnTo>
                  <a:lnTo>
                    <a:pt x="1218103" y="152010"/>
                  </a:lnTo>
                  <a:lnTo>
                    <a:pt x="1218213" y="422812"/>
                  </a:lnTo>
                  <a:lnTo>
                    <a:pt x="1218227" y="309741"/>
                  </a:lnTo>
                  <a:lnTo>
                    <a:pt x="1218459" y="283706"/>
                  </a:lnTo>
                  <a:lnTo>
                    <a:pt x="1218473" y="444386"/>
                  </a:lnTo>
                  <a:lnTo>
                    <a:pt x="1218936" y="311384"/>
                  </a:lnTo>
                  <a:lnTo>
                    <a:pt x="1218950" y="312192"/>
                  </a:lnTo>
                  <a:lnTo>
                    <a:pt x="1219616" y="601047"/>
                  </a:lnTo>
                  <a:lnTo>
                    <a:pt x="1219657" y="293016"/>
                  </a:lnTo>
                  <a:lnTo>
                    <a:pt x="1219670" y="332390"/>
                  </a:lnTo>
                  <a:lnTo>
                    <a:pt x="1219738" y="158174"/>
                  </a:lnTo>
                  <a:lnTo>
                    <a:pt x="1220185" y="524053"/>
                  </a:lnTo>
                  <a:lnTo>
                    <a:pt x="1220374" y="391475"/>
                  </a:lnTo>
                  <a:lnTo>
                    <a:pt x="1220388" y="314643"/>
                  </a:lnTo>
                  <a:lnTo>
                    <a:pt x="1220617" y="275423"/>
                  </a:lnTo>
                  <a:lnTo>
                    <a:pt x="1220860" y="499681"/>
                  </a:lnTo>
                  <a:lnTo>
                    <a:pt x="1221102" y="362731"/>
                  </a:lnTo>
                  <a:lnTo>
                    <a:pt x="1221116" y="422473"/>
                  </a:lnTo>
                  <a:lnTo>
                    <a:pt x="1221183" y="492094"/>
                  </a:lnTo>
                  <a:lnTo>
                    <a:pt x="1221357" y="153790"/>
                  </a:lnTo>
                  <a:lnTo>
                    <a:pt x="1221813" y="355501"/>
                  </a:lnTo>
                  <a:lnTo>
                    <a:pt x="1221827" y="301464"/>
                  </a:lnTo>
                  <a:lnTo>
                    <a:pt x="1222014" y="283895"/>
                  </a:lnTo>
                  <a:lnTo>
                    <a:pt x="1222268" y="534086"/>
                  </a:lnTo>
                  <a:lnTo>
                    <a:pt x="1222535" y="344965"/>
                  </a:lnTo>
                  <a:lnTo>
                    <a:pt x="1222549" y="372587"/>
                  </a:lnTo>
                  <a:lnTo>
                    <a:pt x="1222961" y="158610"/>
                  </a:lnTo>
                  <a:lnTo>
                    <a:pt x="1223028" y="543829"/>
                  </a:lnTo>
                  <a:lnTo>
                    <a:pt x="1223254" y="399246"/>
                  </a:lnTo>
                  <a:lnTo>
                    <a:pt x="1223267" y="373167"/>
                  </a:lnTo>
                  <a:lnTo>
                    <a:pt x="1223493" y="272171"/>
                  </a:lnTo>
                  <a:lnTo>
                    <a:pt x="1223519" y="490644"/>
                  </a:lnTo>
                  <a:lnTo>
                    <a:pt x="1223983" y="304343"/>
                  </a:lnTo>
                  <a:lnTo>
                    <a:pt x="1223996" y="325303"/>
                  </a:lnTo>
                  <a:lnTo>
                    <a:pt x="1224049" y="493909"/>
                  </a:lnTo>
                  <a:lnTo>
                    <a:pt x="1224551" y="151822"/>
                  </a:lnTo>
                  <a:lnTo>
                    <a:pt x="1224696" y="320365"/>
                  </a:lnTo>
                  <a:lnTo>
                    <a:pt x="1224709" y="323401"/>
                  </a:lnTo>
                  <a:lnTo>
                    <a:pt x="1224919" y="573064"/>
                  </a:lnTo>
                  <a:lnTo>
                    <a:pt x="1225038" y="275140"/>
                  </a:lnTo>
                  <a:lnTo>
                    <a:pt x="1225418" y="441225"/>
                  </a:lnTo>
                  <a:lnTo>
                    <a:pt x="1225432" y="326460"/>
                  </a:lnTo>
                  <a:lnTo>
                    <a:pt x="1225615" y="545689"/>
                  </a:lnTo>
                  <a:lnTo>
                    <a:pt x="1226125" y="171464"/>
                  </a:lnTo>
                  <a:lnTo>
                    <a:pt x="1226138" y="348402"/>
                  </a:lnTo>
                  <a:lnTo>
                    <a:pt x="1226151" y="378150"/>
                  </a:lnTo>
                  <a:lnTo>
                    <a:pt x="1226190" y="529324"/>
                  </a:lnTo>
                  <a:lnTo>
                    <a:pt x="1226790" y="290009"/>
                  </a:lnTo>
                  <a:lnTo>
                    <a:pt x="1226855" y="341877"/>
                  </a:lnTo>
                  <a:lnTo>
                    <a:pt x="1226868" y="371524"/>
                  </a:lnTo>
                  <a:lnTo>
                    <a:pt x="1227024" y="284480"/>
                  </a:lnTo>
                  <a:lnTo>
                    <a:pt x="1227375" y="516067"/>
                  </a:lnTo>
                  <a:lnTo>
                    <a:pt x="1227582" y="355037"/>
                  </a:lnTo>
                  <a:lnTo>
                    <a:pt x="1227595" y="401290"/>
                  </a:lnTo>
                  <a:lnTo>
                    <a:pt x="1227685" y="159657"/>
                  </a:lnTo>
                  <a:lnTo>
                    <a:pt x="1228138" y="451267"/>
                  </a:lnTo>
                  <a:lnTo>
                    <a:pt x="1228293" y="423266"/>
                  </a:lnTo>
                  <a:lnTo>
                    <a:pt x="1228305" y="361413"/>
                  </a:lnTo>
                  <a:lnTo>
                    <a:pt x="1228756" y="640922"/>
                  </a:lnTo>
                  <a:lnTo>
                    <a:pt x="1228910" y="291872"/>
                  </a:lnTo>
                  <a:lnTo>
                    <a:pt x="1229013" y="341703"/>
                  </a:lnTo>
                  <a:lnTo>
                    <a:pt x="1229026" y="415910"/>
                  </a:lnTo>
                  <a:lnTo>
                    <a:pt x="1229039" y="559921"/>
                  </a:lnTo>
                  <a:lnTo>
                    <a:pt x="1229231" y="181538"/>
                  </a:lnTo>
                  <a:lnTo>
                    <a:pt x="1229744" y="496546"/>
                  </a:lnTo>
                  <a:lnTo>
                    <a:pt x="1229756" y="373369"/>
                  </a:lnTo>
                  <a:lnTo>
                    <a:pt x="1229884" y="526521"/>
                  </a:lnTo>
                  <a:lnTo>
                    <a:pt x="1230331" y="306684"/>
                  </a:lnTo>
                  <a:lnTo>
                    <a:pt x="1230458" y="353442"/>
                  </a:lnTo>
                  <a:lnTo>
                    <a:pt x="1230471" y="371102"/>
                  </a:lnTo>
                  <a:lnTo>
                    <a:pt x="1230763" y="183710"/>
                  </a:lnTo>
                  <a:lnTo>
                    <a:pt x="1230789" y="541448"/>
                  </a:lnTo>
                  <a:lnTo>
                    <a:pt x="1231183" y="353181"/>
                  </a:lnTo>
                  <a:lnTo>
                    <a:pt x="1231195" y="471318"/>
                  </a:lnTo>
                  <a:lnTo>
                    <a:pt x="1231423" y="331377"/>
                  </a:lnTo>
                  <a:lnTo>
                    <a:pt x="1231689" y="620442"/>
                  </a:lnTo>
                  <a:lnTo>
                    <a:pt x="1231904" y="453374"/>
                  </a:lnTo>
                  <a:lnTo>
                    <a:pt x="1231916" y="391851"/>
                  </a:lnTo>
                  <a:lnTo>
                    <a:pt x="1232282" y="191734"/>
                  </a:lnTo>
                  <a:lnTo>
                    <a:pt x="1232332" y="549120"/>
                  </a:lnTo>
                  <a:lnTo>
                    <a:pt x="1232622" y="361554"/>
                  </a:lnTo>
                  <a:lnTo>
                    <a:pt x="1232634" y="378550"/>
                  </a:lnTo>
                  <a:lnTo>
                    <a:pt x="1233137" y="584338"/>
                  </a:lnTo>
                  <a:lnTo>
                    <a:pt x="1233312" y="315035"/>
                  </a:lnTo>
                  <a:lnTo>
                    <a:pt x="1233337" y="448881"/>
                  </a:lnTo>
                  <a:lnTo>
                    <a:pt x="1233350" y="372927"/>
                  </a:lnTo>
                  <a:lnTo>
                    <a:pt x="1233787" y="198999"/>
                  </a:lnTo>
                  <a:lnTo>
                    <a:pt x="1234037" y="519598"/>
                  </a:lnTo>
                  <a:lnTo>
                    <a:pt x="1234062" y="415730"/>
                  </a:lnTo>
                  <a:lnTo>
                    <a:pt x="1234074" y="375428"/>
                  </a:lnTo>
                  <a:lnTo>
                    <a:pt x="1234386" y="313466"/>
                  </a:lnTo>
                  <a:lnTo>
                    <a:pt x="1234435" y="516489"/>
                  </a:lnTo>
                  <a:lnTo>
                    <a:pt x="1234783" y="364117"/>
                  </a:lnTo>
                  <a:lnTo>
                    <a:pt x="1234796" y="387617"/>
                  </a:lnTo>
                  <a:lnTo>
                    <a:pt x="1235193" y="517602"/>
                  </a:lnTo>
                  <a:lnTo>
                    <a:pt x="1235279" y="210547"/>
                  </a:lnTo>
                  <a:lnTo>
                    <a:pt x="1235502" y="338238"/>
                  </a:lnTo>
                  <a:lnTo>
                    <a:pt x="1235514" y="380470"/>
                  </a:lnTo>
                  <a:lnTo>
                    <a:pt x="1235687" y="319465"/>
                  </a:lnTo>
                  <a:lnTo>
                    <a:pt x="1235823" y="677438"/>
                  </a:lnTo>
                  <a:lnTo>
                    <a:pt x="1236218" y="452528"/>
                  </a:lnTo>
                  <a:lnTo>
                    <a:pt x="1236230" y="384676"/>
                  </a:lnTo>
                  <a:lnTo>
                    <a:pt x="1236279" y="468220"/>
                  </a:lnTo>
                  <a:lnTo>
                    <a:pt x="1236758" y="223721"/>
                  </a:lnTo>
                  <a:lnTo>
                    <a:pt x="1236942" y="452142"/>
                  </a:lnTo>
                  <a:lnTo>
                    <a:pt x="1236955" y="374913"/>
                  </a:lnTo>
                  <a:lnTo>
                    <a:pt x="1237261" y="532401"/>
                  </a:lnTo>
                  <a:lnTo>
                    <a:pt x="1237310" y="320663"/>
                  </a:lnTo>
                  <a:lnTo>
                    <a:pt x="1237664" y="371492"/>
                  </a:lnTo>
                  <a:lnTo>
                    <a:pt x="1237676" y="499424"/>
                  </a:lnTo>
                  <a:lnTo>
                    <a:pt x="1237859" y="523359"/>
                  </a:lnTo>
                  <a:lnTo>
                    <a:pt x="1238225" y="220266"/>
                  </a:lnTo>
                  <a:lnTo>
                    <a:pt x="1238383" y="427491"/>
                  </a:lnTo>
                  <a:lnTo>
                    <a:pt x="1238395" y="387328"/>
                  </a:lnTo>
                  <a:lnTo>
                    <a:pt x="1238565" y="535090"/>
                  </a:lnTo>
                  <a:lnTo>
                    <a:pt x="1238747" y="327656"/>
                  </a:lnTo>
                  <a:lnTo>
                    <a:pt x="1239099" y="349125"/>
                  </a:lnTo>
                  <a:lnTo>
                    <a:pt x="1239111" y="398749"/>
                  </a:lnTo>
                  <a:lnTo>
                    <a:pt x="1239679" y="236060"/>
                  </a:lnTo>
                  <a:lnTo>
                    <a:pt x="1239787" y="556500"/>
                  </a:lnTo>
                  <a:lnTo>
                    <a:pt x="1239823" y="403175"/>
                  </a:lnTo>
                  <a:lnTo>
                    <a:pt x="1239835" y="456164"/>
                  </a:lnTo>
                  <a:lnTo>
                    <a:pt x="1240497" y="554528"/>
                  </a:lnTo>
                  <a:lnTo>
                    <a:pt x="1240509" y="307960"/>
                  </a:lnTo>
                  <a:lnTo>
                    <a:pt x="1240545" y="455232"/>
                  </a:lnTo>
                  <a:lnTo>
                    <a:pt x="1240557" y="397641"/>
                  </a:lnTo>
                  <a:lnTo>
                    <a:pt x="1241120" y="259887"/>
                  </a:lnTo>
                  <a:lnTo>
                    <a:pt x="1241264" y="542580"/>
                  </a:lnTo>
                  <a:lnTo>
                    <a:pt x="1241276" y="355897"/>
                  </a:lnTo>
                  <a:lnTo>
                    <a:pt x="1241884" y="326548"/>
                  </a:lnTo>
                  <a:lnTo>
                    <a:pt x="1241944" y="574592"/>
                  </a:lnTo>
                  <a:lnTo>
                    <a:pt x="1241979" y="412561"/>
                  </a:lnTo>
                  <a:lnTo>
                    <a:pt x="1241991" y="498003"/>
                  </a:lnTo>
                  <a:lnTo>
                    <a:pt x="1242348" y="524136"/>
                  </a:lnTo>
                  <a:lnTo>
                    <a:pt x="1242550" y="265246"/>
                  </a:lnTo>
                  <a:lnTo>
                    <a:pt x="1242704" y="406386"/>
                  </a:lnTo>
                  <a:lnTo>
                    <a:pt x="1242716" y="404776"/>
                  </a:lnTo>
                  <a:lnTo>
                    <a:pt x="1243107" y="334126"/>
                  </a:lnTo>
                  <a:lnTo>
                    <a:pt x="1243225" y="571695"/>
                  </a:lnTo>
                  <a:lnTo>
                    <a:pt x="1243426" y="378987"/>
                  </a:lnTo>
                  <a:lnTo>
                    <a:pt x="1243437" y="448111"/>
                  </a:lnTo>
                  <a:lnTo>
                    <a:pt x="1243968" y="307965"/>
                  </a:lnTo>
                  <a:lnTo>
                    <a:pt x="1244121" y="545292"/>
                  </a:lnTo>
                  <a:lnTo>
                    <a:pt x="1244144" y="354894"/>
                  </a:lnTo>
                  <a:lnTo>
                    <a:pt x="1244156" y="510556"/>
                  </a:lnTo>
                  <a:lnTo>
                    <a:pt x="1244285" y="364586"/>
                  </a:lnTo>
                  <a:lnTo>
                    <a:pt x="1244485" y="578300"/>
                  </a:lnTo>
                  <a:lnTo>
                    <a:pt x="1244871" y="393783"/>
                  </a:lnTo>
                  <a:lnTo>
                    <a:pt x="1244883" y="370756"/>
                  </a:lnTo>
                  <a:lnTo>
                    <a:pt x="1244953" y="586392"/>
                  </a:lnTo>
                  <a:lnTo>
                    <a:pt x="1245374" y="291797"/>
                  </a:lnTo>
                  <a:lnTo>
                    <a:pt x="1245584" y="414317"/>
                  </a:lnTo>
                  <a:lnTo>
                    <a:pt x="1245595" y="446110"/>
                  </a:lnTo>
                  <a:lnTo>
                    <a:pt x="1245712" y="351680"/>
                  </a:lnTo>
                  <a:lnTo>
                    <a:pt x="1245793" y="620094"/>
                  </a:lnTo>
                  <a:lnTo>
                    <a:pt x="1246305" y="411414"/>
                  </a:lnTo>
                  <a:lnTo>
                    <a:pt x="1246316" y="421849"/>
                  </a:lnTo>
                  <a:lnTo>
                    <a:pt x="1246421" y="528228"/>
                  </a:lnTo>
                  <a:lnTo>
                    <a:pt x="1246768" y="294540"/>
                  </a:lnTo>
                  <a:lnTo>
                    <a:pt x="1247023" y="402693"/>
                  </a:lnTo>
                  <a:lnTo>
                    <a:pt x="1247034" y="499371"/>
                  </a:lnTo>
                  <a:lnTo>
                    <a:pt x="1247450" y="335742"/>
                  </a:lnTo>
                  <a:lnTo>
                    <a:pt x="1247565" y="548312"/>
                  </a:lnTo>
                  <a:lnTo>
                    <a:pt x="1247749" y="399695"/>
                  </a:lnTo>
                  <a:lnTo>
                    <a:pt x="1247761" y="516442"/>
                  </a:lnTo>
                  <a:lnTo>
                    <a:pt x="1248152" y="289169"/>
                  </a:lnTo>
                  <a:lnTo>
                    <a:pt x="1248415" y="557566"/>
                  </a:lnTo>
                  <a:lnTo>
                    <a:pt x="1248473" y="424829"/>
                  </a:lnTo>
                  <a:lnTo>
                    <a:pt x="1248484" y="415251"/>
                  </a:lnTo>
                  <a:lnTo>
                    <a:pt x="1248599" y="354438"/>
                  </a:lnTo>
                  <a:lnTo>
                    <a:pt x="1249068" y="574590"/>
                  </a:lnTo>
                  <a:lnTo>
                    <a:pt x="1249193" y="447758"/>
                  </a:lnTo>
                  <a:lnTo>
                    <a:pt x="1249205" y="411631"/>
                  </a:lnTo>
                  <a:lnTo>
                    <a:pt x="1249524" y="287640"/>
                  </a:lnTo>
                  <a:lnTo>
                    <a:pt x="1249672" y="525893"/>
                  </a:lnTo>
                  <a:lnTo>
                    <a:pt x="1249910" y="376614"/>
                  </a:lnTo>
                  <a:lnTo>
                    <a:pt x="1249922" y="407284"/>
                  </a:lnTo>
                  <a:lnTo>
                    <a:pt x="1249990" y="552278"/>
                  </a:lnTo>
                  <a:lnTo>
                    <a:pt x="1250297" y="354062"/>
                  </a:lnTo>
                  <a:lnTo>
                    <a:pt x="1250625" y="414696"/>
                  </a:lnTo>
                  <a:lnTo>
                    <a:pt x="1250636" y="441981"/>
                  </a:lnTo>
                  <a:lnTo>
                    <a:pt x="1250885" y="275162"/>
                  </a:lnTo>
                  <a:lnTo>
                    <a:pt x="1251212" y="602037"/>
                  </a:lnTo>
                  <a:lnTo>
                    <a:pt x="1251348" y="378736"/>
                  </a:lnTo>
                  <a:lnTo>
                    <a:pt x="1251359" y="383572"/>
                  </a:lnTo>
                  <a:lnTo>
                    <a:pt x="1251550" y="337840"/>
                  </a:lnTo>
                  <a:lnTo>
                    <a:pt x="1251618" y="545833"/>
                  </a:lnTo>
                  <a:lnTo>
                    <a:pt x="1252067" y="374718"/>
                  </a:lnTo>
                  <a:lnTo>
                    <a:pt x="1252078" y="529212"/>
                  </a:lnTo>
                  <a:lnTo>
                    <a:pt x="1252236" y="254126"/>
                  </a:lnTo>
                  <a:lnTo>
                    <a:pt x="1252650" y="582868"/>
                  </a:lnTo>
                  <a:lnTo>
                    <a:pt x="1252795" y="412561"/>
                  </a:lnTo>
                  <a:lnTo>
                    <a:pt x="1252806" y="452292"/>
                  </a:lnTo>
                  <a:lnTo>
                    <a:pt x="1252985" y="361617"/>
                  </a:lnTo>
                  <a:lnTo>
                    <a:pt x="1253096" y="631238"/>
                  </a:lnTo>
                  <a:lnTo>
                    <a:pt x="1253509" y="410736"/>
                  </a:lnTo>
                  <a:lnTo>
                    <a:pt x="1253520" y="372633"/>
                  </a:lnTo>
                  <a:lnTo>
                    <a:pt x="1253575" y="260251"/>
                  </a:lnTo>
                  <a:lnTo>
                    <a:pt x="1253775" y="660081"/>
                  </a:lnTo>
                  <a:lnTo>
                    <a:pt x="1254230" y="441520"/>
                  </a:lnTo>
                  <a:lnTo>
                    <a:pt x="1254241" y="430384"/>
                  </a:lnTo>
                  <a:lnTo>
                    <a:pt x="1254408" y="597848"/>
                  </a:lnTo>
                  <a:lnTo>
                    <a:pt x="1254905" y="245024"/>
                  </a:lnTo>
                  <a:lnTo>
                    <a:pt x="1254949" y="412667"/>
                  </a:lnTo>
                  <a:lnTo>
                    <a:pt x="1254960" y="389969"/>
                  </a:lnTo>
                  <a:lnTo>
                    <a:pt x="1255280" y="576134"/>
                  </a:lnTo>
                  <a:lnTo>
                    <a:pt x="1255335" y="349044"/>
                  </a:lnTo>
                  <a:lnTo>
                    <a:pt x="1255676" y="430955"/>
                  </a:lnTo>
                  <a:lnTo>
                    <a:pt x="1255687" y="403056"/>
                  </a:lnTo>
                  <a:lnTo>
                    <a:pt x="1255720" y="598738"/>
                  </a:lnTo>
                  <a:lnTo>
                    <a:pt x="1256224" y="236930"/>
                  </a:lnTo>
                  <a:lnTo>
                    <a:pt x="1256388" y="375922"/>
                  </a:lnTo>
                  <a:lnTo>
                    <a:pt x="1256399" y="409636"/>
                  </a:lnTo>
                  <a:lnTo>
                    <a:pt x="1256956" y="335775"/>
                  </a:lnTo>
                  <a:lnTo>
                    <a:pt x="1257000" y="623029"/>
                  </a:lnTo>
                  <a:lnTo>
                    <a:pt x="1257109" y="368516"/>
                  </a:lnTo>
                  <a:lnTo>
                    <a:pt x="1257120" y="408953"/>
                  </a:lnTo>
                  <a:lnTo>
                    <a:pt x="1257533" y="237674"/>
                  </a:lnTo>
                  <a:lnTo>
                    <a:pt x="1257576" y="618077"/>
                  </a:lnTo>
                  <a:lnTo>
                    <a:pt x="1257837" y="454334"/>
                  </a:lnTo>
                  <a:lnTo>
                    <a:pt x="1257848" y="422275"/>
                  </a:lnTo>
                  <a:lnTo>
                    <a:pt x="1257989" y="362089"/>
                  </a:lnTo>
                  <a:lnTo>
                    <a:pt x="1258206" y="668824"/>
                  </a:lnTo>
                  <a:lnTo>
                    <a:pt x="1258552" y="364815"/>
                  </a:lnTo>
                  <a:lnTo>
                    <a:pt x="1258562" y="417687"/>
                  </a:lnTo>
                  <a:lnTo>
                    <a:pt x="1258832" y="240759"/>
                  </a:lnTo>
                  <a:lnTo>
                    <a:pt x="1259015" y="645239"/>
                  </a:lnTo>
                  <a:lnTo>
                    <a:pt x="1259274" y="447739"/>
                  </a:lnTo>
                  <a:lnTo>
                    <a:pt x="1259285" y="438002"/>
                  </a:lnTo>
                  <a:lnTo>
                    <a:pt x="1259532" y="567288"/>
                  </a:lnTo>
                  <a:lnTo>
                    <a:pt x="1259543" y="361566"/>
                  </a:lnTo>
                  <a:lnTo>
                    <a:pt x="1259993" y="447712"/>
                  </a:lnTo>
                  <a:lnTo>
                    <a:pt x="1260004" y="458652"/>
                  </a:lnTo>
                  <a:lnTo>
                    <a:pt x="1260121" y="226697"/>
                  </a:lnTo>
                  <a:lnTo>
                    <a:pt x="1260368" y="698512"/>
                  </a:lnTo>
                  <a:lnTo>
                    <a:pt x="1260709" y="374603"/>
                  </a:lnTo>
                  <a:lnTo>
                    <a:pt x="1260720" y="361218"/>
                  </a:lnTo>
                  <a:lnTo>
                    <a:pt x="1261380" y="622871"/>
                  </a:lnTo>
                  <a:lnTo>
                    <a:pt x="1261401" y="230845"/>
                  </a:lnTo>
                  <a:lnTo>
                    <a:pt x="1261433" y="536387"/>
                  </a:lnTo>
                  <a:lnTo>
                    <a:pt x="1261444" y="422744"/>
                  </a:lnTo>
                  <a:lnTo>
                    <a:pt x="1261677" y="638068"/>
                  </a:lnTo>
                  <a:lnTo>
                    <a:pt x="1261868" y="355955"/>
                  </a:lnTo>
                  <a:lnTo>
                    <a:pt x="1262154" y="407883"/>
                  </a:lnTo>
                  <a:lnTo>
                    <a:pt x="1262164" y="377477"/>
                  </a:lnTo>
                  <a:lnTo>
                    <a:pt x="1262545" y="619672"/>
                  </a:lnTo>
                  <a:lnTo>
                    <a:pt x="1262671" y="224848"/>
                  </a:lnTo>
                  <a:lnTo>
                    <a:pt x="1262872" y="433019"/>
                  </a:lnTo>
                  <a:lnTo>
                    <a:pt x="1262882" y="418205"/>
                  </a:lnTo>
                  <a:lnTo>
                    <a:pt x="1262903" y="337529"/>
                  </a:lnTo>
                  <a:lnTo>
                    <a:pt x="1263576" y="684246"/>
                  </a:lnTo>
                  <a:lnTo>
                    <a:pt x="1263597" y="431480"/>
                  </a:lnTo>
                  <a:lnTo>
                    <a:pt x="1263607" y="514081"/>
                  </a:lnTo>
                  <a:lnTo>
                    <a:pt x="1263932" y="218568"/>
                  </a:lnTo>
                  <a:lnTo>
                    <a:pt x="1263953" y="586384"/>
                  </a:lnTo>
                  <a:lnTo>
                    <a:pt x="1264319" y="486476"/>
                  </a:lnTo>
                  <a:lnTo>
                    <a:pt x="1264329" y="550444"/>
                  </a:lnTo>
                  <a:lnTo>
                    <a:pt x="1264924" y="360160"/>
                  </a:lnTo>
                  <a:lnTo>
                    <a:pt x="1265038" y="431590"/>
                  </a:lnTo>
                  <a:lnTo>
                    <a:pt x="1265048" y="412878"/>
                  </a:lnTo>
                  <a:lnTo>
                    <a:pt x="1265069" y="605224"/>
                  </a:lnTo>
                  <a:lnTo>
                    <a:pt x="1265184" y="219164"/>
                  </a:lnTo>
                  <a:lnTo>
                    <a:pt x="1265754" y="402947"/>
                  </a:lnTo>
                  <a:lnTo>
                    <a:pt x="1265765" y="510797"/>
                  </a:lnTo>
                  <a:lnTo>
                    <a:pt x="1265920" y="580305"/>
                  </a:lnTo>
                  <a:lnTo>
                    <a:pt x="1266426" y="218769"/>
                  </a:lnTo>
                  <a:lnTo>
                    <a:pt x="1266478" y="506714"/>
                  </a:lnTo>
                  <a:lnTo>
                    <a:pt x="1266488" y="414479"/>
                  </a:lnTo>
                  <a:lnTo>
                    <a:pt x="1266550" y="562098"/>
                  </a:lnTo>
                  <a:lnTo>
                    <a:pt x="1266962" y="353315"/>
                  </a:lnTo>
                  <a:lnTo>
                    <a:pt x="1267198" y="387163"/>
                  </a:lnTo>
                  <a:lnTo>
                    <a:pt x="1267208" y="443281"/>
                  </a:lnTo>
                  <a:lnTo>
                    <a:pt x="1267660" y="225140"/>
                  </a:lnTo>
                  <a:lnTo>
                    <a:pt x="1267823" y="682015"/>
                  </a:lnTo>
                  <a:lnTo>
                    <a:pt x="1267915" y="505089"/>
                  </a:lnTo>
                  <a:lnTo>
                    <a:pt x="1267926" y="383006"/>
                  </a:lnTo>
                  <a:lnTo>
                    <a:pt x="1268059" y="346737"/>
                  </a:lnTo>
                  <a:lnTo>
                    <a:pt x="1268487" y="592209"/>
                  </a:lnTo>
                  <a:lnTo>
                    <a:pt x="1268640" y="572812"/>
                  </a:lnTo>
                  <a:lnTo>
                    <a:pt x="1268650" y="533556"/>
                  </a:lnTo>
                  <a:lnTo>
                    <a:pt x="1268884" y="222791"/>
                  </a:lnTo>
                  <a:lnTo>
                    <a:pt x="1268996" y="579816"/>
                  </a:lnTo>
                  <a:lnTo>
                    <a:pt x="1269361" y="370255"/>
                  </a:lnTo>
                  <a:lnTo>
                    <a:pt x="1269372" y="392958"/>
                  </a:lnTo>
                  <a:lnTo>
                    <a:pt x="1269595" y="339457"/>
                  </a:lnTo>
                  <a:lnTo>
                    <a:pt x="1269959" y="553964"/>
                  </a:lnTo>
                  <a:lnTo>
                    <a:pt x="1270080" y="410954"/>
                  </a:lnTo>
                  <a:lnTo>
                    <a:pt x="1270090" y="413420"/>
                  </a:lnTo>
                  <a:lnTo>
                    <a:pt x="1270100" y="216229"/>
                  </a:lnTo>
                  <a:lnTo>
                    <a:pt x="1270654" y="575145"/>
                  </a:lnTo>
                  <a:lnTo>
                    <a:pt x="1270795" y="409511"/>
                  </a:lnTo>
                  <a:lnTo>
                    <a:pt x="1270805" y="499230"/>
                  </a:lnTo>
                  <a:lnTo>
                    <a:pt x="1271097" y="564727"/>
                  </a:lnTo>
                  <a:lnTo>
                    <a:pt x="1271307" y="221333"/>
                  </a:lnTo>
                  <a:lnTo>
                    <a:pt x="1271518" y="454928"/>
                  </a:lnTo>
                  <a:lnTo>
                    <a:pt x="1271528" y="396946"/>
                  </a:lnTo>
                  <a:lnTo>
                    <a:pt x="1271688" y="355582"/>
                  </a:lnTo>
                  <a:lnTo>
                    <a:pt x="1272028" y="590380"/>
                  </a:lnTo>
                  <a:lnTo>
                    <a:pt x="1272237" y="392997"/>
                  </a:lnTo>
                  <a:lnTo>
                    <a:pt x="1272247" y="430047"/>
                  </a:lnTo>
                  <a:lnTo>
                    <a:pt x="1272506" y="215981"/>
                  </a:lnTo>
                  <a:lnTo>
                    <a:pt x="1272775" y="604268"/>
                  </a:lnTo>
                  <a:lnTo>
                    <a:pt x="1272963" y="428880"/>
                  </a:lnTo>
                  <a:lnTo>
                    <a:pt x="1272974" y="436688"/>
                  </a:lnTo>
                  <a:lnTo>
                    <a:pt x="1272993" y="369344"/>
                  </a:lnTo>
                  <a:lnTo>
                    <a:pt x="1273192" y="542540"/>
                  </a:lnTo>
                  <a:lnTo>
                    <a:pt x="1273677" y="395178"/>
                  </a:lnTo>
                  <a:lnTo>
                    <a:pt x="1273687" y="492504"/>
                  </a:lnTo>
                  <a:lnTo>
                    <a:pt x="1273697" y="214910"/>
                  </a:lnTo>
                  <a:lnTo>
                    <a:pt x="1273954" y="666396"/>
                  </a:lnTo>
                  <a:lnTo>
                    <a:pt x="1274397" y="441974"/>
                  </a:lnTo>
                  <a:lnTo>
                    <a:pt x="1274407" y="474802"/>
                  </a:lnTo>
                  <a:lnTo>
                    <a:pt x="1274722" y="581848"/>
                  </a:lnTo>
                  <a:lnTo>
                    <a:pt x="1274879" y="217441"/>
                  </a:lnTo>
                  <a:lnTo>
                    <a:pt x="1275124" y="399289"/>
                  </a:lnTo>
                  <a:lnTo>
                    <a:pt x="1275134" y="424343"/>
                  </a:lnTo>
                  <a:lnTo>
                    <a:pt x="1275144" y="368981"/>
                  </a:lnTo>
                  <a:lnTo>
                    <a:pt x="1275526" y="724278"/>
                  </a:lnTo>
                  <a:lnTo>
                    <a:pt x="1275838" y="393302"/>
                  </a:lnTo>
                  <a:lnTo>
                    <a:pt x="1275848" y="386829"/>
                  </a:lnTo>
                  <a:lnTo>
                    <a:pt x="1276053" y="218415"/>
                  </a:lnTo>
                  <a:lnTo>
                    <a:pt x="1276540" y="642594"/>
                  </a:lnTo>
                  <a:lnTo>
                    <a:pt x="1276559" y="553128"/>
                  </a:lnTo>
                  <a:lnTo>
                    <a:pt x="1276569" y="548133"/>
                  </a:lnTo>
                  <a:lnTo>
                    <a:pt x="1276802" y="674245"/>
                  </a:lnTo>
                  <a:lnTo>
                    <a:pt x="1277219" y="225288"/>
                  </a:lnTo>
                  <a:lnTo>
                    <a:pt x="1277277" y="450043"/>
                  </a:lnTo>
                  <a:lnTo>
                    <a:pt x="1277287" y="411345"/>
                  </a:lnTo>
                  <a:lnTo>
                    <a:pt x="1277596" y="786374"/>
                  </a:lnTo>
                  <a:lnTo>
                    <a:pt x="1277683" y="370051"/>
                  </a:lnTo>
                  <a:lnTo>
                    <a:pt x="1278002" y="456406"/>
                  </a:lnTo>
                  <a:lnTo>
                    <a:pt x="1278012" y="447187"/>
                  </a:lnTo>
                  <a:lnTo>
                    <a:pt x="1278377" y="218031"/>
                  </a:lnTo>
                  <a:lnTo>
                    <a:pt x="1278647" y="725404"/>
                  </a:lnTo>
                  <a:lnTo>
                    <a:pt x="1278723" y="443330"/>
                  </a:lnTo>
                  <a:lnTo>
                    <a:pt x="1278733" y="421501"/>
                  </a:lnTo>
                  <a:lnTo>
                    <a:pt x="1278762" y="600392"/>
                  </a:lnTo>
                  <a:lnTo>
                    <a:pt x="1278839" y="376432"/>
                  </a:lnTo>
                  <a:lnTo>
                    <a:pt x="1279442" y="526669"/>
                  </a:lnTo>
                  <a:lnTo>
                    <a:pt x="1279451" y="462424"/>
                  </a:lnTo>
                  <a:lnTo>
                    <a:pt x="1279509" y="572875"/>
                  </a:lnTo>
                  <a:lnTo>
                    <a:pt x="1279528" y="220229"/>
                  </a:lnTo>
                  <a:lnTo>
                    <a:pt x="1280167" y="512653"/>
                  </a:lnTo>
                  <a:lnTo>
                    <a:pt x="1280176" y="501611"/>
                  </a:lnTo>
                  <a:lnTo>
                    <a:pt x="1280481" y="579207"/>
                  </a:lnTo>
                  <a:lnTo>
                    <a:pt x="1280671" y="218814"/>
                  </a:lnTo>
                  <a:lnTo>
                    <a:pt x="1280879" y="558402"/>
                  </a:lnTo>
                  <a:lnTo>
                    <a:pt x="1280889" y="413829"/>
                  </a:lnTo>
                  <a:lnTo>
                    <a:pt x="1281466" y="366361"/>
                  </a:lnTo>
                  <a:lnTo>
                    <a:pt x="1281504" y="634705"/>
                  </a:lnTo>
                  <a:lnTo>
                    <a:pt x="1281608" y="417731"/>
                  </a:lnTo>
                  <a:lnTo>
                    <a:pt x="1281617" y="418803"/>
                  </a:lnTo>
                  <a:lnTo>
                    <a:pt x="1281777" y="604885"/>
                  </a:lnTo>
                  <a:lnTo>
                    <a:pt x="1281806" y="212386"/>
                  </a:lnTo>
                  <a:lnTo>
                    <a:pt x="1282323" y="456920"/>
                  </a:lnTo>
                  <a:lnTo>
                    <a:pt x="1282333" y="391701"/>
                  </a:lnTo>
                  <a:lnTo>
                    <a:pt x="1282905" y="604658"/>
                  </a:lnTo>
                  <a:lnTo>
                    <a:pt x="1282933" y="220364"/>
                  </a:lnTo>
                  <a:lnTo>
                    <a:pt x="1283046" y="482701"/>
                  </a:lnTo>
                  <a:lnTo>
                    <a:pt x="1283055" y="406405"/>
                  </a:lnTo>
                  <a:lnTo>
                    <a:pt x="1283130" y="661751"/>
                  </a:lnTo>
                  <a:lnTo>
                    <a:pt x="1283251" y="356102"/>
                  </a:lnTo>
                  <a:lnTo>
                    <a:pt x="1283765" y="428450"/>
                  </a:lnTo>
                  <a:lnTo>
                    <a:pt x="1283774" y="472740"/>
                  </a:lnTo>
                  <a:lnTo>
                    <a:pt x="1283914" y="614725"/>
                  </a:lnTo>
                  <a:lnTo>
                    <a:pt x="1284054" y="218734"/>
                  </a:lnTo>
                  <a:lnTo>
                    <a:pt x="1284481" y="392496"/>
                  </a:lnTo>
                  <a:lnTo>
                    <a:pt x="1284490" y="471469"/>
                  </a:lnTo>
                  <a:lnTo>
                    <a:pt x="1285120" y="590021"/>
                  </a:lnTo>
                  <a:lnTo>
                    <a:pt x="1285166" y="227303"/>
                  </a:lnTo>
                  <a:lnTo>
                    <a:pt x="1285204" y="401119"/>
                  </a:lnTo>
                  <a:lnTo>
                    <a:pt x="1285213" y="480514"/>
                  </a:lnTo>
                  <a:lnTo>
                    <a:pt x="1285333" y="353701"/>
                  </a:lnTo>
                  <a:lnTo>
                    <a:pt x="1285453" y="580099"/>
                  </a:lnTo>
                  <a:lnTo>
                    <a:pt x="1285923" y="387749"/>
                  </a:lnTo>
                  <a:lnTo>
                    <a:pt x="1285932" y="407673"/>
                  </a:lnTo>
                  <a:lnTo>
                    <a:pt x="1286272" y="220746"/>
                  </a:lnTo>
                  <a:lnTo>
                    <a:pt x="1286493" y="601071"/>
                  </a:lnTo>
                  <a:lnTo>
                    <a:pt x="1286648" y="473992"/>
                  </a:lnTo>
                  <a:lnTo>
                    <a:pt x="1286658" y="424562"/>
                  </a:lnTo>
                  <a:lnTo>
                    <a:pt x="1287014" y="642947"/>
                  </a:lnTo>
                  <a:lnTo>
                    <a:pt x="1287371" y="224589"/>
                  </a:lnTo>
                  <a:lnTo>
                    <a:pt x="1287380" y="388561"/>
                  </a:lnTo>
                  <a:lnTo>
                    <a:pt x="1287744" y="370671"/>
                  </a:lnTo>
                  <a:lnTo>
                    <a:pt x="1287836" y="698626"/>
                  </a:lnTo>
                  <a:lnTo>
                    <a:pt x="1288090" y="432019"/>
                  </a:lnTo>
                  <a:lnTo>
                    <a:pt x="1288099" y="550354"/>
                  </a:lnTo>
                  <a:lnTo>
                    <a:pt x="1288462" y="223325"/>
                  </a:lnTo>
                  <a:lnTo>
                    <a:pt x="1288607" y="657047"/>
                  </a:lnTo>
                  <a:lnTo>
                    <a:pt x="1288807" y="479996"/>
                  </a:lnTo>
                  <a:lnTo>
                    <a:pt x="1288816" y="438551"/>
                  </a:lnTo>
                  <a:lnTo>
                    <a:pt x="1288834" y="376232"/>
                  </a:lnTo>
                  <a:lnTo>
                    <a:pt x="1289286" y="610652"/>
                  </a:lnTo>
                  <a:lnTo>
                    <a:pt x="1289529" y="426364"/>
                  </a:lnTo>
                  <a:lnTo>
                    <a:pt x="1289538" y="445900"/>
                  </a:lnTo>
                  <a:lnTo>
                    <a:pt x="1289547" y="223123"/>
                  </a:lnTo>
                  <a:lnTo>
                    <a:pt x="1289664" y="616209"/>
                  </a:lnTo>
                  <a:lnTo>
                    <a:pt x="1290249" y="476141"/>
                  </a:lnTo>
                  <a:lnTo>
                    <a:pt x="1290257" y="437855"/>
                  </a:lnTo>
                  <a:lnTo>
                    <a:pt x="1290625" y="230428"/>
                  </a:lnTo>
                  <a:lnTo>
                    <a:pt x="1290884" y="552076"/>
                  </a:lnTo>
                  <a:lnTo>
                    <a:pt x="1290965" y="476879"/>
                  </a:lnTo>
                  <a:lnTo>
                    <a:pt x="1290974" y="415940"/>
                  </a:lnTo>
                  <a:lnTo>
                    <a:pt x="1291170" y="709782"/>
                  </a:lnTo>
                  <a:lnTo>
                    <a:pt x="1291652" y="378688"/>
                  </a:lnTo>
                  <a:lnTo>
                    <a:pt x="1291687" y="414837"/>
                  </a:lnTo>
                  <a:lnTo>
                    <a:pt x="1291696" y="230448"/>
                  </a:lnTo>
                  <a:lnTo>
                    <a:pt x="1292371" y="658339"/>
                  </a:lnTo>
                  <a:lnTo>
                    <a:pt x="1292406" y="453268"/>
                  </a:lnTo>
                  <a:lnTo>
                    <a:pt x="1292415" y="477784"/>
                  </a:lnTo>
                  <a:lnTo>
                    <a:pt x="1292760" y="238123"/>
                  </a:lnTo>
                  <a:lnTo>
                    <a:pt x="1293043" y="616830"/>
                  </a:lnTo>
                  <a:lnTo>
                    <a:pt x="1293131" y="426176"/>
                  </a:lnTo>
                  <a:lnTo>
                    <a:pt x="1293140" y="492849"/>
                  </a:lnTo>
                  <a:lnTo>
                    <a:pt x="1293616" y="643038"/>
                  </a:lnTo>
                  <a:lnTo>
                    <a:pt x="1293818" y="244343"/>
                  </a:lnTo>
                  <a:lnTo>
                    <a:pt x="1293853" y="449697"/>
                  </a:lnTo>
                  <a:lnTo>
                    <a:pt x="1293862" y="428173"/>
                  </a:lnTo>
                  <a:lnTo>
                    <a:pt x="1294169" y="599555"/>
                  </a:lnTo>
                  <a:lnTo>
                    <a:pt x="1294485" y="392619"/>
                  </a:lnTo>
                  <a:lnTo>
                    <a:pt x="1294572" y="505721"/>
                  </a:lnTo>
                  <a:lnTo>
                    <a:pt x="1294581" y="423743"/>
                  </a:lnTo>
                  <a:lnTo>
                    <a:pt x="1294870" y="244590"/>
                  </a:lnTo>
                  <a:lnTo>
                    <a:pt x="1295201" y="630848"/>
                  </a:lnTo>
                  <a:lnTo>
                    <a:pt x="1295288" y="546437"/>
                  </a:lnTo>
                  <a:lnTo>
                    <a:pt x="1295297" y="441910"/>
                  </a:lnTo>
                  <a:lnTo>
                    <a:pt x="1295775" y="621307"/>
                  </a:lnTo>
                  <a:lnTo>
                    <a:pt x="1295914" y="243765"/>
                  </a:lnTo>
                  <a:lnTo>
                    <a:pt x="1296010" y="409956"/>
                  </a:lnTo>
                  <a:lnTo>
                    <a:pt x="1296018" y="433626"/>
                  </a:lnTo>
                  <a:lnTo>
                    <a:pt x="1296044" y="388665"/>
                  </a:lnTo>
                  <a:lnTo>
                    <a:pt x="1296339" y="634330"/>
                  </a:lnTo>
                  <a:lnTo>
                    <a:pt x="1296728" y="492240"/>
                  </a:lnTo>
                  <a:lnTo>
                    <a:pt x="1296737" y="446746"/>
                  </a:lnTo>
                  <a:lnTo>
                    <a:pt x="1296953" y="253325"/>
                  </a:lnTo>
                  <a:lnTo>
                    <a:pt x="1297263" y="613380"/>
                  </a:lnTo>
                  <a:lnTo>
                    <a:pt x="1297453" y="418290"/>
                  </a:lnTo>
                  <a:lnTo>
                    <a:pt x="1297461" y="434962"/>
                  </a:lnTo>
                  <a:lnTo>
                    <a:pt x="1297719" y="665133"/>
                  </a:lnTo>
                  <a:lnTo>
                    <a:pt x="1297985" y="257119"/>
                  </a:lnTo>
                  <a:lnTo>
                    <a:pt x="1298174" y="549432"/>
                  </a:lnTo>
                  <a:lnTo>
                    <a:pt x="1298182" y="467148"/>
                  </a:lnTo>
                  <a:lnTo>
                    <a:pt x="1298328" y="627958"/>
                  </a:lnTo>
                  <a:lnTo>
                    <a:pt x="1298507" y="386741"/>
                  </a:lnTo>
                  <a:lnTo>
                    <a:pt x="1298892" y="396128"/>
                  </a:lnTo>
                  <a:lnTo>
                    <a:pt x="1298900" y="568354"/>
                  </a:lnTo>
                  <a:lnTo>
                    <a:pt x="1299011" y="260059"/>
                  </a:lnTo>
                  <a:lnTo>
                    <a:pt x="1299216" y="629597"/>
                  </a:lnTo>
                  <a:lnTo>
                    <a:pt x="1299615" y="436101"/>
                  </a:lnTo>
                  <a:lnTo>
                    <a:pt x="1299624" y="487061"/>
                  </a:lnTo>
                  <a:lnTo>
                    <a:pt x="1300031" y="273576"/>
                  </a:lnTo>
                  <a:lnTo>
                    <a:pt x="1300277" y="701360"/>
                  </a:lnTo>
                  <a:lnTo>
                    <a:pt x="1300336" y="552192"/>
                  </a:lnTo>
                  <a:lnTo>
                    <a:pt x="1300344" y="524425"/>
                  </a:lnTo>
                  <a:lnTo>
                    <a:pt x="1300952" y="624697"/>
                  </a:lnTo>
                  <a:lnTo>
                    <a:pt x="1301045" y="272005"/>
                  </a:lnTo>
                  <a:lnTo>
                    <a:pt x="1301053" y="462957"/>
                  </a:lnTo>
                  <a:lnTo>
                    <a:pt x="1301062" y="538972"/>
                  </a:lnTo>
                  <a:lnTo>
                    <a:pt x="1301432" y="724547"/>
                  </a:lnTo>
                  <a:lnTo>
                    <a:pt x="1301759" y="386126"/>
                  </a:lnTo>
                  <a:lnTo>
                    <a:pt x="1301776" y="488085"/>
                  </a:lnTo>
                  <a:lnTo>
                    <a:pt x="1301785" y="475092"/>
                  </a:lnTo>
                  <a:lnTo>
                    <a:pt x="1302053" y="273956"/>
                  </a:lnTo>
                  <a:lnTo>
                    <a:pt x="1302128" y="592580"/>
                  </a:lnTo>
                  <a:lnTo>
                    <a:pt x="1302496" y="537823"/>
                  </a:lnTo>
                  <a:lnTo>
                    <a:pt x="1302504" y="467993"/>
                  </a:lnTo>
                  <a:lnTo>
                    <a:pt x="1302963" y="669159"/>
                  </a:lnTo>
                  <a:lnTo>
                    <a:pt x="1303055" y="281120"/>
                  </a:lnTo>
                  <a:lnTo>
                    <a:pt x="1303213" y="554546"/>
                  </a:lnTo>
                  <a:lnTo>
                    <a:pt x="1303221" y="537813"/>
                  </a:lnTo>
                  <a:lnTo>
                    <a:pt x="1303446" y="380910"/>
                  </a:lnTo>
                  <a:lnTo>
                    <a:pt x="1303728" y="697152"/>
                  </a:lnTo>
                  <a:lnTo>
                    <a:pt x="1303935" y="644701"/>
                  </a:lnTo>
                  <a:lnTo>
                    <a:pt x="1303943" y="533351"/>
                  </a:lnTo>
                  <a:lnTo>
                    <a:pt x="1304051" y="288924"/>
                  </a:lnTo>
                  <a:lnTo>
                    <a:pt x="1304382" y="702592"/>
                  </a:lnTo>
                  <a:lnTo>
                    <a:pt x="1304654" y="426446"/>
                  </a:lnTo>
                  <a:lnTo>
                    <a:pt x="1304662" y="441986"/>
                  </a:lnTo>
                  <a:lnTo>
                    <a:pt x="1305008" y="829565"/>
                  </a:lnTo>
                  <a:lnTo>
                    <a:pt x="1305041" y="307063"/>
                  </a:lnTo>
                  <a:lnTo>
                    <a:pt x="1305378" y="475141"/>
                  </a:lnTo>
                  <a:lnTo>
                    <a:pt x="1305386" y="494893"/>
                  </a:lnTo>
                  <a:lnTo>
                    <a:pt x="1305854" y="646287"/>
                  </a:lnTo>
                  <a:lnTo>
                    <a:pt x="1306026" y="313085"/>
                  </a:lnTo>
                  <a:lnTo>
                    <a:pt x="1306091" y="442115"/>
                  </a:lnTo>
                  <a:lnTo>
                    <a:pt x="1306099" y="637009"/>
                  </a:lnTo>
                  <a:lnTo>
                    <a:pt x="1306296" y="758520"/>
                  </a:lnTo>
                  <a:lnTo>
                    <a:pt x="1306769" y="411444"/>
                  </a:lnTo>
                  <a:lnTo>
                    <a:pt x="1306818" y="636006"/>
                  </a:lnTo>
                  <a:lnTo>
                    <a:pt x="1306826" y="424889"/>
                  </a:lnTo>
                  <a:lnTo>
                    <a:pt x="1307005" y="312991"/>
                  </a:lnTo>
                  <a:lnTo>
                    <a:pt x="1307460" y="615797"/>
                  </a:lnTo>
                  <a:lnTo>
                    <a:pt x="1307533" y="458792"/>
                  </a:lnTo>
                  <a:lnTo>
                    <a:pt x="1307541" y="503000"/>
                  </a:lnTo>
                  <a:lnTo>
                    <a:pt x="1307679" y="641732"/>
                  </a:lnTo>
                  <a:lnTo>
                    <a:pt x="1307978" y="316553"/>
                  </a:lnTo>
                  <a:lnTo>
                    <a:pt x="1308253" y="435066"/>
                  </a:lnTo>
                  <a:lnTo>
                    <a:pt x="1308261" y="554673"/>
                  </a:lnTo>
                  <a:lnTo>
                    <a:pt x="1308463" y="664373"/>
                  </a:lnTo>
                  <a:lnTo>
                    <a:pt x="1308946" y="325774"/>
                  </a:lnTo>
                  <a:lnTo>
                    <a:pt x="1308978" y="606208"/>
                  </a:lnTo>
                  <a:lnTo>
                    <a:pt x="1308986" y="573295"/>
                  </a:lnTo>
                  <a:lnTo>
                    <a:pt x="1309260" y="410346"/>
                  </a:lnTo>
                  <a:lnTo>
                    <a:pt x="1309388" y="620954"/>
                  </a:lnTo>
                  <a:lnTo>
                    <a:pt x="1309700" y="490866"/>
                  </a:lnTo>
                  <a:lnTo>
                    <a:pt x="1309709" y="419264"/>
                  </a:lnTo>
                  <a:lnTo>
                    <a:pt x="1309908" y="320825"/>
                  </a:lnTo>
                  <a:lnTo>
                    <a:pt x="1310268" y="671643"/>
                  </a:lnTo>
                  <a:lnTo>
                    <a:pt x="1310420" y="495329"/>
                  </a:lnTo>
                  <a:lnTo>
                    <a:pt x="1310428" y="419797"/>
                  </a:lnTo>
                  <a:lnTo>
                    <a:pt x="1310866" y="313439"/>
                  </a:lnTo>
                  <a:lnTo>
                    <a:pt x="1311009" y="659010"/>
                  </a:lnTo>
                  <a:lnTo>
                    <a:pt x="1311136" y="473140"/>
                  </a:lnTo>
                  <a:lnTo>
                    <a:pt x="1311144" y="464082"/>
                  </a:lnTo>
                  <a:lnTo>
                    <a:pt x="1311722" y="614897"/>
                  </a:lnTo>
                  <a:lnTo>
                    <a:pt x="1311817" y="310474"/>
                  </a:lnTo>
                  <a:lnTo>
                    <a:pt x="1311857" y="500401"/>
                  </a:lnTo>
                  <a:lnTo>
                    <a:pt x="1311865" y="504837"/>
                  </a:lnTo>
                  <a:lnTo>
                    <a:pt x="1312370" y="400963"/>
                  </a:lnTo>
                  <a:lnTo>
                    <a:pt x="1312551" y="701892"/>
                  </a:lnTo>
                  <a:lnTo>
                    <a:pt x="1312575" y="445539"/>
                  </a:lnTo>
                  <a:lnTo>
                    <a:pt x="1312583" y="481334"/>
                  </a:lnTo>
                  <a:lnTo>
                    <a:pt x="1312764" y="312797"/>
                  </a:lnTo>
                  <a:lnTo>
                    <a:pt x="1312874" y="709691"/>
                  </a:lnTo>
                  <a:lnTo>
                    <a:pt x="1313298" y="549796"/>
                  </a:lnTo>
                  <a:lnTo>
                    <a:pt x="1313306" y="467326"/>
                  </a:lnTo>
                  <a:lnTo>
                    <a:pt x="1313705" y="311505"/>
                  </a:lnTo>
                  <a:lnTo>
                    <a:pt x="1313861" y="663248"/>
                  </a:lnTo>
                  <a:lnTo>
                    <a:pt x="1314018" y="475426"/>
                  </a:lnTo>
                  <a:lnTo>
                    <a:pt x="1314025" y="441075"/>
                  </a:lnTo>
                  <a:lnTo>
                    <a:pt x="1314111" y="689346"/>
                  </a:lnTo>
                  <a:lnTo>
                    <a:pt x="1314641" y="309898"/>
                  </a:lnTo>
                  <a:lnTo>
                    <a:pt x="1314742" y="488174"/>
                  </a:lnTo>
                  <a:lnTo>
                    <a:pt x="1314750" y="456821"/>
                  </a:lnTo>
                  <a:lnTo>
                    <a:pt x="1315224" y="422224"/>
                  </a:lnTo>
                  <a:lnTo>
                    <a:pt x="1315386" y="636549"/>
                  </a:lnTo>
                  <a:lnTo>
                    <a:pt x="1315456" y="470112"/>
                  </a:lnTo>
                  <a:lnTo>
                    <a:pt x="1315464" y="452770"/>
                  </a:lnTo>
                  <a:lnTo>
                    <a:pt x="1315572" y="313494"/>
                  </a:lnTo>
                  <a:lnTo>
                    <a:pt x="1315935" y="616971"/>
                  </a:lnTo>
                  <a:lnTo>
                    <a:pt x="1316182" y="491969"/>
                  </a:lnTo>
                  <a:lnTo>
                    <a:pt x="1316190" y="475241"/>
                  </a:lnTo>
                  <a:lnTo>
                    <a:pt x="1316498" y="305007"/>
                  </a:lnTo>
                  <a:lnTo>
                    <a:pt x="1316790" y="769798"/>
                  </a:lnTo>
                  <a:lnTo>
                    <a:pt x="1316898" y="479985"/>
                  </a:lnTo>
                  <a:lnTo>
                    <a:pt x="1316905" y="559671"/>
                  </a:lnTo>
                  <a:lnTo>
                    <a:pt x="1316921" y="641049"/>
                  </a:lnTo>
                  <a:lnTo>
                    <a:pt x="1317419" y="291088"/>
                  </a:lnTo>
                  <a:lnTo>
                    <a:pt x="1317618" y="486875"/>
                  </a:lnTo>
                  <a:lnTo>
                    <a:pt x="1317625" y="467947"/>
                  </a:lnTo>
                  <a:lnTo>
                    <a:pt x="1318266" y="627155"/>
                  </a:lnTo>
                  <a:lnTo>
                    <a:pt x="1318335" y="295005"/>
                  </a:lnTo>
                  <a:lnTo>
                    <a:pt x="1318343" y="487092"/>
                  </a:lnTo>
                  <a:lnTo>
                    <a:pt x="1318350" y="514447"/>
                  </a:lnTo>
                  <a:lnTo>
                    <a:pt x="1318692" y="759467"/>
                  </a:lnTo>
                  <a:lnTo>
                    <a:pt x="1319026" y="425113"/>
                  </a:lnTo>
                  <a:lnTo>
                    <a:pt x="1319064" y="458340"/>
                  </a:lnTo>
                  <a:lnTo>
                    <a:pt x="1319072" y="480343"/>
                  </a:lnTo>
                  <a:lnTo>
                    <a:pt x="1319246" y="302592"/>
                  </a:lnTo>
                  <a:lnTo>
                    <a:pt x="1319662" y="672082"/>
                  </a:lnTo>
                  <a:lnTo>
                    <a:pt x="1319783" y="464139"/>
                  </a:lnTo>
                  <a:lnTo>
                    <a:pt x="1319790" y="571209"/>
                  </a:lnTo>
                  <a:lnTo>
                    <a:pt x="1320152" y="307677"/>
                  </a:lnTo>
                  <a:lnTo>
                    <a:pt x="1320431" y="644958"/>
                  </a:lnTo>
                  <a:lnTo>
                    <a:pt x="1320499" y="529982"/>
                  </a:lnTo>
                  <a:lnTo>
                    <a:pt x="1320506" y="456361"/>
                  </a:lnTo>
                  <a:lnTo>
                    <a:pt x="1320746" y="699703"/>
                  </a:lnTo>
                  <a:lnTo>
                    <a:pt x="1321054" y="298361"/>
                  </a:lnTo>
                  <a:lnTo>
                    <a:pt x="1321219" y="526808"/>
                  </a:lnTo>
                  <a:lnTo>
                    <a:pt x="1321226" y="568373"/>
                  </a:lnTo>
                  <a:lnTo>
                    <a:pt x="1321465" y="664981"/>
                  </a:lnTo>
                  <a:lnTo>
                    <a:pt x="1321742" y="419329"/>
                  </a:lnTo>
                  <a:lnTo>
                    <a:pt x="1321943" y="545381"/>
                  </a:lnTo>
                  <a:lnTo>
                    <a:pt x="1321951" y="302697"/>
                  </a:lnTo>
                  <a:lnTo>
                    <a:pt x="1322010" y="667981"/>
                  </a:lnTo>
                  <a:lnTo>
                    <a:pt x="1322665" y="504069"/>
                  </a:lnTo>
                  <a:lnTo>
                    <a:pt x="1322672" y="524909"/>
                  </a:lnTo>
                  <a:lnTo>
                    <a:pt x="1322828" y="642758"/>
                  </a:lnTo>
                  <a:lnTo>
                    <a:pt x="1322843" y="291922"/>
                  </a:lnTo>
                  <a:lnTo>
                    <a:pt x="1323383" y="544450"/>
                  </a:lnTo>
                  <a:lnTo>
                    <a:pt x="1323391" y="468104"/>
                  </a:lnTo>
                  <a:lnTo>
                    <a:pt x="1323642" y="740842"/>
                  </a:lnTo>
                  <a:lnTo>
                    <a:pt x="1323730" y="303061"/>
                  </a:lnTo>
                  <a:lnTo>
                    <a:pt x="1324106" y="475675"/>
                  </a:lnTo>
                  <a:lnTo>
                    <a:pt x="1324113" y="541953"/>
                  </a:lnTo>
                  <a:lnTo>
                    <a:pt x="1324613" y="295182"/>
                  </a:lnTo>
                  <a:lnTo>
                    <a:pt x="1324650" y="665543"/>
                  </a:lnTo>
                  <a:lnTo>
                    <a:pt x="1324826" y="449582"/>
                  </a:lnTo>
                  <a:lnTo>
                    <a:pt x="1324833" y="487990"/>
                  </a:lnTo>
                  <a:lnTo>
                    <a:pt x="1325141" y="634153"/>
                  </a:lnTo>
                  <a:lnTo>
                    <a:pt x="1325491" y="299383"/>
                  </a:lnTo>
                  <a:lnTo>
                    <a:pt x="1325543" y="482711"/>
                  </a:lnTo>
                  <a:lnTo>
                    <a:pt x="1325550" y="576887"/>
                  </a:lnTo>
                  <a:lnTo>
                    <a:pt x="1325564" y="420952"/>
                  </a:lnTo>
                  <a:lnTo>
                    <a:pt x="1326038" y="795977"/>
                  </a:lnTo>
                  <a:lnTo>
                    <a:pt x="1326264" y="445084"/>
                  </a:lnTo>
                  <a:lnTo>
                    <a:pt x="1326271" y="665823"/>
                  </a:lnTo>
                  <a:lnTo>
                    <a:pt x="1326365" y="302961"/>
                  </a:lnTo>
                  <a:lnTo>
                    <a:pt x="1326982" y="416766"/>
                  </a:lnTo>
                  <a:lnTo>
                    <a:pt x="1326989" y="423750"/>
                  </a:lnTo>
                  <a:lnTo>
                    <a:pt x="1327235" y="299158"/>
                  </a:lnTo>
                  <a:lnTo>
                    <a:pt x="1327459" y="666481"/>
                  </a:lnTo>
                  <a:lnTo>
                    <a:pt x="1327704" y="471206"/>
                  </a:lnTo>
                  <a:lnTo>
                    <a:pt x="1327711" y="502100"/>
                  </a:lnTo>
                  <a:lnTo>
                    <a:pt x="1327862" y="754140"/>
                  </a:lnTo>
                  <a:lnTo>
                    <a:pt x="1328100" y="306391"/>
                  </a:lnTo>
                  <a:lnTo>
                    <a:pt x="1328423" y="555343"/>
                  </a:lnTo>
                  <a:lnTo>
                    <a:pt x="1328430" y="507126"/>
                  </a:lnTo>
                  <a:lnTo>
                    <a:pt x="1328896" y="845466"/>
                  </a:lnTo>
                  <a:lnTo>
                    <a:pt x="1328960" y="305708"/>
                  </a:lnTo>
                  <a:lnTo>
                    <a:pt x="1329146" y="493164"/>
                  </a:lnTo>
                  <a:lnTo>
                    <a:pt x="1329153" y="463330"/>
                  </a:lnTo>
                  <a:lnTo>
                    <a:pt x="1329653" y="656869"/>
                  </a:lnTo>
                  <a:lnTo>
                    <a:pt x="1329817" y="307682"/>
                  </a:lnTo>
                  <a:lnTo>
                    <a:pt x="1329866" y="642352"/>
                  </a:lnTo>
                  <a:lnTo>
                    <a:pt x="1329874" y="506149"/>
                  </a:lnTo>
                  <a:lnTo>
                    <a:pt x="1329952" y="745532"/>
                  </a:lnTo>
                  <a:lnTo>
                    <a:pt x="1329980" y="428739"/>
                  </a:lnTo>
                  <a:lnTo>
                    <a:pt x="1330584" y="486928"/>
                  </a:lnTo>
                  <a:lnTo>
                    <a:pt x="1330591" y="490591"/>
                  </a:lnTo>
                  <a:lnTo>
                    <a:pt x="1330669" y="322231"/>
                  </a:lnTo>
                  <a:lnTo>
                    <a:pt x="1331234" y="742952"/>
                  </a:lnTo>
                  <a:lnTo>
                    <a:pt x="1331305" y="666252"/>
                  </a:lnTo>
                  <a:lnTo>
                    <a:pt x="1331312" y="469868"/>
                  </a:lnTo>
                  <a:lnTo>
                    <a:pt x="1331516" y="322943"/>
                  </a:lnTo>
                  <a:lnTo>
                    <a:pt x="1331988" y="791384"/>
                  </a:lnTo>
                  <a:lnTo>
                    <a:pt x="1332030" y="505877"/>
                  </a:lnTo>
                  <a:lnTo>
                    <a:pt x="1332037" y="500127"/>
                  </a:lnTo>
                  <a:lnTo>
                    <a:pt x="1332135" y="740987"/>
                  </a:lnTo>
                  <a:lnTo>
                    <a:pt x="1332360" y="319719"/>
                  </a:lnTo>
                  <a:lnTo>
                    <a:pt x="1332745" y="449763"/>
                  </a:lnTo>
                  <a:lnTo>
                    <a:pt x="1332752" y="602581"/>
                  </a:lnTo>
                  <a:lnTo>
                    <a:pt x="1332941" y="620380"/>
                  </a:lnTo>
                  <a:lnTo>
                    <a:pt x="1333200" y="318580"/>
                  </a:lnTo>
                  <a:lnTo>
                    <a:pt x="1333465" y="474312"/>
                  </a:lnTo>
                  <a:lnTo>
                    <a:pt x="1333471" y="490992"/>
                  </a:lnTo>
                  <a:lnTo>
                    <a:pt x="1333715" y="699243"/>
                  </a:lnTo>
                  <a:lnTo>
                    <a:pt x="1334035" y="326834"/>
                  </a:lnTo>
                  <a:lnTo>
                    <a:pt x="1334188" y="521587"/>
                  </a:lnTo>
                  <a:lnTo>
                    <a:pt x="1334195" y="536856"/>
                  </a:lnTo>
                  <a:lnTo>
                    <a:pt x="1334465" y="704456"/>
                  </a:lnTo>
                  <a:lnTo>
                    <a:pt x="1334866" y="336880"/>
                  </a:lnTo>
                  <a:lnTo>
                    <a:pt x="1334908" y="580675"/>
                  </a:lnTo>
                  <a:lnTo>
                    <a:pt x="1334915" y="506438"/>
                  </a:lnTo>
                  <a:lnTo>
                    <a:pt x="1335004" y="672437"/>
                  </a:lnTo>
                  <a:lnTo>
                    <a:pt x="1335363" y="434509"/>
                  </a:lnTo>
                  <a:lnTo>
                    <a:pt x="1335632" y="545934"/>
                  </a:lnTo>
                  <a:lnTo>
                    <a:pt x="1335639" y="559866"/>
                  </a:lnTo>
                  <a:lnTo>
                    <a:pt x="1335693" y="342652"/>
                  </a:lnTo>
                  <a:lnTo>
                    <a:pt x="1335968" y="726132"/>
                  </a:lnTo>
                  <a:lnTo>
                    <a:pt x="1336346" y="622063"/>
                  </a:lnTo>
                  <a:lnTo>
                    <a:pt x="1336353" y="514204"/>
                  </a:lnTo>
                  <a:lnTo>
                    <a:pt x="1336517" y="363571"/>
                  </a:lnTo>
                  <a:lnTo>
                    <a:pt x="1337064" y="672723"/>
                  </a:lnTo>
                  <a:lnTo>
                    <a:pt x="1337070" y="604067"/>
                  </a:lnTo>
                  <a:lnTo>
                    <a:pt x="1337077" y="504120"/>
                  </a:lnTo>
                  <a:lnTo>
                    <a:pt x="1337336" y="372579"/>
                  </a:lnTo>
                  <a:lnTo>
                    <a:pt x="1337357" y="687224"/>
                  </a:lnTo>
                  <a:lnTo>
                    <a:pt x="1337792" y="492062"/>
                  </a:lnTo>
                  <a:lnTo>
                    <a:pt x="1337799" y="463468"/>
                  </a:lnTo>
                  <a:lnTo>
                    <a:pt x="1337914" y="662419"/>
                  </a:lnTo>
                  <a:lnTo>
                    <a:pt x="1337948" y="445225"/>
                  </a:lnTo>
                  <a:lnTo>
                    <a:pt x="1338510" y="482433"/>
                  </a:lnTo>
                  <a:lnTo>
                    <a:pt x="1338517" y="489333"/>
                  </a:lnTo>
                  <a:lnTo>
                    <a:pt x="1338835" y="720533"/>
                  </a:lnTo>
                  <a:lnTo>
                    <a:pt x="1338963" y="369012"/>
                  </a:lnTo>
                  <a:lnTo>
                    <a:pt x="1339233" y="482746"/>
                  </a:lnTo>
                  <a:lnTo>
                    <a:pt x="1339240" y="681173"/>
                  </a:lnTo>
                  <a:lnTo>
                    <a:pt x="1339287" y="741785"/>
                  </a:lnTo>
                  <a:lnTo>
                    <a:pt x="1339771" y="359768"/>
                  </a:lnTo>
                  <a:lnTo>
                    <a:pt x="1339952" y="555642"/>
                  </a:lnTo>
                  <a:lnTo>
                    <a:pt x="1339959" y="520724"/>
                  </a:lnTo>
                  <a:lnTo>
                    <a:pt x="1340287" y="785154"/>
                  </a:lnTo>
                  <a:lnTo>
                    <a:pt x="1340575" y="369798"/>
                  </a:lnTo>
                  <a:lnTo>
                    <a:pt x="1340668" y="518053"/>
                  </a:lnTo>
                  <a:lnTo>
                    <a:pt x="1340675" y="560285"/>
                  </a:lnTo>
                  <a:lnTo>
                    <a:pt x="1341322" y="740256"/>
                  </a:lnTo>
                  <a:lnTo>
                    <a:pt x="1341375" y="350385"/>
                  </a:lnTo>
                  <a:lnTo>
                    <a:pt x="1341388" y="590922"/>
                  </a:lnTo>
                  <a:lnTo>
                    <a:pt x="1341395" y="453472"/>
                  </a:lnTo>
                  <a:lnTo>
                    <a:pt x="1341535" y="446421"/>
                  </a:lnTo>
                  <a:lnTo>
                    <a:pt x="1341574" y="691565"/>
                  </a:lnTo>
                  <a:lnTo>
                    <a:pt x="1342112" y="542119"/>
                  </a:lnTo>
                  <a:lnTo>
                    <a:pt x="1342119" y="524445"/>
                  </a:lnTo>
                  <a:lnTo>
                    <a:pt x="1342171" y="356813"/>
                  </a:lnTo>
                  <a:lnTo>
                    <a:pt x="1342423" y="729815"/>
                  </a:lnTo>
                  <a:lnTo>
                    <a:pt x="1342832" y="523466"/>
                  </a:lnTo>
                  <a:lnTo>
                    <a:pt x="1342839" y="510710"/>
                  </a:lnTo>
                  <a:lnTo>
                    <a:pt x="1342964" y="339287"/>
                  </a:lnTo>
                  <a:lnTo>
                    <a:pt x="1343254" y="671361"/>
                  </a:lnTo>
                  <a:lnTo>
                    <a:pt x="1343550" y="471371"/>
                  </a:lnTo>
                  <a:lnTo>
                    <a:pt x="1343556" y="514873"/>
                  </a:lnTo>
                  <a:lnTo>
                    <a:pt x="1343688" y="795056"/>
                  </a:lnTo>
                  <a:lnTo>
                    <a:pt x="1343753" y="352661"/>
                  </a:lnTo>
                  <a:lnTo>
                    <a:pt x="1344271" y="488196"/>
                  </a:lnTo>
                  <a:lnTo>
                    <a:pt x="1344277" y="490438"/>
                  </a:lnTo>
                  <a:lnTo>
                    <a:pt x="1344539" y="344510"/>
                  </a:lnTo>
                  <a:lnTo>
                    <a:pt x="1344617" y="668694"/>
                  </a:lnTo>
                  <a:lnTo>
                    <a:pt x="1344995" y="527930"/>
                  </a:lnTo>
                  <a:lnTo>
                    <a:pt x="1345002" y="590992"/>
                  </a:lnTo>
                  <a:lnTo>
                    <a:pt x="1345321" y="326965"/>
                  </a:lnTo>
                  <a:lnTo>
                    <a:pt x="1345327" y="701502"/>
                  </a:lnTo>
                  <a:lnTo>
                    <a:pt x="1345710" y="631759"/>
                  </a:lnTo>
                  <a:lnTo>
                    <a:pt x="1345717" y="483310"/>
                  </a:lnTo>
                  <a:lnTo>
                    <a:pt x="1346099" y="343697"/>
                  </a:lnTo>
                  <a:lnTo>
                    <a:pt x="1346377" y="693934"/>
                  </a:lnTo>
                  <a:lnTo>
                    <a:pt x="1346435" y="496382"/>
                  </a:lnTo>
                  <a:lnTo>
                    <a:pt x="1346441" y="497512"/>
                  </a:lnTo>
                  <a:lnTo>
                    <a:pt x="1346545" y="777412"/>
                  </a:lnTo>
                  <a:lnTo>
                    <a:pt x="1346874" y="327176"/>
                  </a:lnTo>
                  <a:lnTo>
                    <a:pt x="1347157" y="564511"/>
                  </a:lnTo>
                  <a:lnTo>
                    <a:pt x="1347163" y="580623"/>
                  </a:lnTo>
                  <a:lnTo>
                    <a:pt x="1347645" y="327973"/>
                  </a:lnTo>
                  <a:lnTo>
                    <a:pt x="1347812" y="695470"/>
                  </a:lnTo>
                  <a:lnTo>
                    <a:pt x="1347876" y="514222"/>
                  </a:lnTo>
                  <a:lnTo>
                    <a:pt x="1347882" y="522600"/>
                  </a:lnTo>
                  <a:lnTo>
                    <a:pt x="1348413" y="342103"/>
                  </a:lnTo>
                  <a:lnTo>
                    <a:pt x="1348502" y="735684"/>
                  </a:lnTo>
                  <a:lnTo>
                    <a:pt x="1348591" y="491501"/>
                  </a:lnTo>
                  <a:lnTo>
                    <a:pt x="1348598" y="480052"/>
                  </a:lnTo>
                  <a:lnTo>
                    <a:pt x="1348764" y="734389"/>
                  </a:lnTo>
                  <a:lnTo>
                    <a:pt x="1349177" y="342499"/>
                  </a:lnTo>
                  <a:lnTo>
                    <a:pt x="1349317" y="486572"/>
                  </a:lnTo>
                  <a:lnTo>
                    <a:pt x="1349323" y="629096"/>
                  </a:lnTo>
                  <a:lnTo>
                    <a:pt x="1349900" y="661227"/>
                  </a:lnTo>
                  <a:lnTo>
                    <a:pt x="1349938" y="359505"/>
                  </a:lnTo>
                  <a:lnTo>
                    <a:pt x="1350033" y="571239"/>
                  </a:lnTo>
                  <a:lnTo>
                    <a:pt x="1350039" y="491097"/>
                  </a:lnTo>
                  <a:lnTo>
                    <a:pt x="1350576" y="715252"/>
                  </a:lnTo>
                  <a:lnTo>
                    <a:pt x="1350696" y="354732"/>
                  </a:lnTo>
                  <a:lnTo>
                    <a:pt x="1350752" y="480704"/>
                  </a:lnTo>
                  <a:lnTo>
                    <a:pt x="1350759" y="511221"/>
                  </a:lnTo>
                  <a:lnTo>
                    <a:pt x="1351412" y="699823"/>
                  </a:lnTo>
                  <a:lnTo>
                    <a:pt x="1351450" y="356952"/>
                  </a:lnTo>
                  <a:lnTo>
                    <a:pt x="1351475" y="480964"/>
                  </a:lnTo>
                  <a:lnTo>
                    <a:pt x="1351481" y="489467"/>
                  </a:lnTo>
                  <a:lnTo>
                    <a:pt x="1351588" y="740675"/>
                  </a:lnTo>
                  <a:lnTo>
                    <a:pt x="1351932" y="460300"/>
                  </a:lnTo>
                  <a:lnTo>
                    <a:pt x="1352194" y="568112"/>
                  </a:lnTo>
                  <a:lnTo>
                    <a:pt x="1352201" y="359870"/>
                  </a:lnTo>
                  <a:lnTo>
                    <a:pt x="1352631" y="702475"/>
                  </a:lnTo>
                  <a:lnTo>
                    <a:pt x="1352917" y="528532"/>
                  </a:lnTo>
                  <a:lnTo>
                    <a:pt x="1352923" y="486755"/>
                  </a:lnTo>
                  <a:lnTo>
                    <a:pt x="1352948" y="352349"/>
                  </a:lnTo>
                  <a:lnTo>
                    <a:pt x="1353135" y="686430"/>
                  </a:lnTo>
                  <a:lnTo>
                    <a:pt x="1353637" y="606351"/>
                  </a:lnTo>
                  <a:lnTo>
                    <a:pt x="1353643" y="510283"/>
                  </a:lnTo>
                  <a:lnTo>
                    <a:pt x="1353693" y="369241"/>
                  </a:lnTo>
                  <a:lnTo>
                    <a:pt x="1353959" y="685979"/>
                  </a:lnTo>
                  <a:lnTo>
                    <a:pt x="1354360" y="638416"/>
                  </a:lnTo>
                  <a:lnTo>
                    <a:pt x="1354366" y="510355"/>
                  </a:lnTo>
                  <a:lnTo>
                    <a:pt x="1354434" y="359618"/>
                  </a:lnTo>
                  <a:lnTo>
                    <a:pt x="1354908" y="712942"/>
                  </a:lnTo>
                  <a:lnTo>
                    <a:pt x="1355080" y="557931"/>
                  </a:lnTo>
                  <a:lnTo>
                    <a:pt x="1355086" y="500442"/>
                  </a:lnTo>
                  <a:lnTo>
                    <a:pt x="1355172" y="374755"/>
                  </a:lnTo>
                  <a:lnTo>
                    <a:pt x="1355558" y="736751"/>
                  </a:lnTo>
                  <a:lnTo>
                    <a:pt x="1355797" y="523322"/>
                  </a:lnTo>
                  <a:lnTo>
                    <a:pt x="1355803" y="493248"/>
                  </a:lnTo>
                  <a:lnTo>
                    <a:pt x="1355815" y="651648"/>
                  </a:lnTo>
                  <a:lnTo>
                    <a:pt x="1355907" y="371742"/>
                  </a:lnTo>
                  <a:lnTo>
                    <a:pt x="1356517" y="475684"/>
                  </a:lnTo>
                  <a:lnTo>
                    <a:pt x="1356523" y="609455"/>
                  </a:lnTo>
                  <a:lnTo>
                    <a:pt x="1356638" y="383828"/>
                  </a:lnTo>
                  <a:lnTo>
                    <a:pt x="1356772" y="734714"/>
                  </a:lnTo>
                  <a:lnTo>
                    <a:pt x="1357239" y="488526"/>
                  </a:lnTo>
                  <a:lnTo>
                    <a:pt x="1357246" y="541429"/>
                  </a:lnTo>
                  <a:lnTo>
                    <a:pt x="1357367" y="369396"/>
                  </a:lnTo>
                  <a:lnTo>
                    <a:pt x="1357615" y="707641"/>
                  </a:lnTo>
                  <a:lnTo>
                    <a:pt x="1357959" y="605194"/>
                  </a:lnTo>
                  <a:lnTo>
                    <a:pt x="1357965" y="553984"/>
                  </a:lnTo>
                  <a:lnTo>
                    <a:pt x="1358092" y="379450"/>
                  </a:lnTo>
                  <a:lnTo>
                    <a:pt x="1358478" y="707958"/>
                  </a:lnTo>
                  <a:lnTo>
                    <a:pt x="1358676" y="533808"/>
                  </a:lnTo>
                  <a:lnTo>
                    <a:pt x="1358682" y="504946"/>
                  </a:lnTo>
                  <a:lnTo>
                    <a:pt x="1358742" y="668201"/>
                  </a:lnTo>
                  <a:lnTo>
                    <a:pt x="1358815" y="373496"/>
                  </a:lnTo>
                  <a:lnTo>
                    <a:pt x="1359396" y="522495"/>
                  </a:lnTo>
                  <a:lnTo>
                    <a:pt x="1359402" y="568870"/>
                  </a:lnTo>
                  <a:lnTo>
                    <a:pt x="1359534" y="410901"/>
                  </a:lnTo>
                  <a:lnTo>
                    <a:pt x="1359683" y="674636"/>
                  </a:lnTo>
                  <a:lnTo>
                    <a:pt x="1360119" y="533280"/>
                  </a:lnTo>
                  <a:lnTo>
                    <a:pt x="1360125" y="521145"/>
                  </a:lnTo>
                  <a:lnTo>
                    <a:pt x="1360173" y="797472"/>
                  </a:lnTo>
                  <a:lnTo>
                    <a:pt x="1360250" y="407142"/>
                  </a:lnTo>
                  <a:lnTo>
                    <a:pt x="1360839" y="523114"/>
                  </a:lnTo>
                  <a:lnTo>
                    <a:pt x="1360845" y="521015"/>
                  </a:lnTo>
                  <a:lnTo>
                    <a:pt x="1360963" y="401875"/>
                  </a:lnTo>
                  <a:lnTo>
                    <a:pt x="1361082" y="726787"/>
                  </a:lnTo>
                  <a:lnTo>
                    <a:pt x="1361562" y="670671"/>
                  </a:lnTo>
                  <a:lnTo>
                    <a:pt x="1361567" y="567849"/>
                  </a:lnTo>
                  <a:lnTo>
                    <a:pt x="1361674" y="397223"/>
                  </a:lnTo>
                  <a:lnTo>
                    <a:pt x="1361916" y="763124"/>
                  </a:lnTo>
                  <a:lnTo>
                    <a:pt x="1362281" y="558502"/>
                  </a:lnTo>
                  <a:lnTo>
                    <a:pt x="1362287" y="541223"/>
                  </a:lnTo>
                  <a:lnTo>
                    <a:pt x="1362381" y="409554"/>
                  </a:lnTo>
                  <a:lnTo>
                    <a:pt x="1362434" y="686061"/>
                  </a:lnTo>
                  <a:lnTo>
                    <a:pt x="1363004" y="492796"/>
                  </a:lnTo>
                  <a:lnTo>
                    <a:pt x="1363009" y="602630"/>
                  </a:lnTo>
                  <a:lnTo>
                    <a:pt x="1363086" y="382316"/>
                  </a:lnTo>
                  <a:lnTo>
                    <a:pt x="1363232" y="718516"/>
                  </a:lnTo>
                  <a:lnTo>
                    <a:pt x="1363723" y="486828"/>
                  </a:lnTo>
                  <a:lnTo>
                    <a:pt x="1363729" y="597328"/>
                  </a:lnTo>
                  <a:lnTo>
                    <a:pt x="1363787" y="392668"/>
                  </a:lnTo>
                  <a:lnTo>
                    <a:pt x="1363793" y="734912"/>
                  </a:lnTo>
                  <a:lnTo>
                    <a:pt x="1364439" y="537893"/>
                  </a:lnTo>
                  <a:lnTo>
                    <a:pt x="1364445" y="585199"/>
                  </a:lnTo>
                  <a:lnTo>
                    <a:pt x="1364474" y="703468"/>
                  </a:lnTo>
                  <a:lnTo>
                    <a:pt x="1364486" y="385342"/>
                  </a:lnTo>
                  <a:lnTo>
                    <a:pt x="1365165" y="547888"/>
                  </a:lnTo>
                  <a:lnTo>
                    <a:pt x="1365170" y="573974"/>
                  </a:lnTo>
                  <a:lnTo>
                    <a:pt x="1365182" y="374368"/>
                  </a:lnTo>
                  <a:lnTo>
                    <a:pt x="1365500" y="940070"/>
                  </a:lnTo>
                  <a:lnTo>
                    <a:pt x="1365881" y="602789"/>
                  </a:lnTo>
                  <a:lnTo>
                    <a:pt x="1365886" y="576786"/>
                  </a:lnTo>
                  <a:lnTo>
                    <a:pt x="1365984" y="713542"/>
                  </a:lnTo>
                  <a:lnTo>
                    <a:pt x="1366565" y="372583"/>
                  </a:lnTo>
                  <a:lnTo>
                    <a:pt x="1366605" y="588358"/>
                  </a:lnTo>
                  <a:lnTo>
                    <a:pt x="1366611" y="542805"/>
                  </a:lnTo>
                  <a:lnTo>
                    <a:pt x="1367098" y="698140"/>
                  </a:lnTo>
                  <a:lnTo>
                    <a:pt x="1367252" y="369650"/>
                  </a:lnTo>
                  <a:lnTo>
                    <a:pt x="1367321" y="513890"/>
                  </a:lnTo>
                  <a:lnTo>
                    <a:pt x="1367327" y="491403"/>
                  </a:lnTo>
                  <a:lnTo>
                    <a:pt x="1367481" y="740072"/>
                  </a:lnTo>
                  <a:lnTo>
                    <a:pt x="1367937" y="363290"/>
                  </a:lnTo>
                  <a:lnTo>
                    <a:pt x="1368045" y="643346"/>
                  </a:lnTo>
                  <a:lnTo>
                    <a:pt x="1368051" y="547847"/>
                  </a:lnTo>
                  <a:lnTo>
                    <a:pt x="1368398" y="728681"/>
                  </a:lnTo>
                  <a:lnTo>
                    <a:pt x="1368619" y="371200"/>
                  </a:lnTo>
                  <a:lnTo>
                    <a:pt x="1368761" y="579499"/>
                  </a:lnTo>
                  <a:lnTo>
                    <a:pt x="1368767" y="516864"/>
                  </a:lnTo>
                  <a:lnTo>
                    <a:pt x="1369298" y="366402"/>
                  </a:lnTo>
                  <a:lnTo>
                    <a:pt x="1369366" y="784215"/>
                  </a:lnTo>
                  <a:lnTo>
                    <a:pt x="1369485" y="595221"/>
                  </a:lnTo>
                  <a:lnTo>
                    <a:pt x="1369490" y="543357"/>
                  </a:lnTo>
                  <a:lnTo>
                    <a:pt x="1369975" y="356568"/>
                  </a:lnTo>
                  <a:lnTo>
                    <a:pt x="1370088" y="712734"/>
                  </a:lnTo>
                  <a:lnTo>
                    <a:pt x="1370206" y="527863"/>
                  </a:lnTo>
                  <a:lnTo>
                    <a:pt x="1370211" y="530321"/>
                  </a:lnTo>
                  <a:lnTo>
                    <a:pt x="1370649" y="357616"/>
                  </a:lnTo>
                  <a:lnTo>
                    <a:pt x="1370655" y="839880"/>
                  </a:lnTo>
                  <a:lnTo>
                    <a:pt x="1370923" y="494314"/>
                  </a:lnTo>
                  <a:lnTo>
                    <a:pt x="1370929" y="477455"/>
                  </a:lnTo>
                  <a:lnTo>
                    <a:pt x="1371287" y="731041"/>
                  </a:lnTo>
                  <a:lnTo>
                    <a:pt x="1371320" y="356694"/>
                  </a:lnTo>
                  <a:lnTo>
                    <a:pt x="1371644" y="485904"/>
                  </a:lnTo>
                  <a:lnTo>
                    <a:pt x="1371649" y="565028"/>
                  </a:lnTo>
                  <a:lnTo>
                    <a:pt x="1371989" y="349356"/>
                  </a:lnTo>
                  <a:lnTo>
                    <a:pt x="1372317" y="730131"/>
                  </a:lnTo>
                  <a:lnTo>
                    <a:pt x="1372367" y="565824"/>
                  </a:lnTo>
                  <a:lnTo>
                    <a:pt x="1372372" y="539255"/>
                  </a:lnTo>
                  <a:lnTo>
                    <a:pt x="1372483" y="760795"/>
                  </a:lnTo>
                  <a:lnTo>
                    <a:pt x="1372655" y="338187"/>
                  </a:lnTo>
                  <a:lnTo>
                    <a:pt x="1373086" y="574227"/>
                  </a:lnTo>
                  <a:lnTo>
                    <a:pt x="1373092" y="497639"/>
                  </a:lnTo>
                  <a:lnTo>
                    <a:pt x="1373318" y="345303"/>
                  </a:lnTo>
                  <a:lnTo>
                    <a:pt x="1373715" y="859347"/>
                  </a:lnTo>
                  <a:lnTo>
                    <a:pt x="1373803" y="524376"/>
                  </a:lnTo>
                  <a:lnTo>
                    <a:pt x="1373809" y="619319"/>
                  </a:lnTo>
                  <a:lnTo>
                    <a:pt x="1373979" y="334720"/>
                  </a:lnTo>
                  <a:lnTo>
                    <a:pt x="1374111" y="848740"/>
                  </a:lnTo>
                  <a:lnTo>
                    <a:pt x="1374528" y="656262"/>
                  </a:lnTo>
                  <a:lnTo>
                    <a:pt x="1374533" y="635260"/>
                  </a:lnTo>
                  <a:lnTo>
                    <a:pt x="1374583" y="719339"/>
                  </a:lnTo>
                  <a:lnTo>
                    <a:pt x="1374637" y="344551"/>
                  </a:lnTo>
                  <a:lnTo>
                    <a:pt x="1375244" y="609889"/>
                  </a:lnTo>
                  <a:lnTo>
                    <a:pt x="1375250" y="476846"/>
                  </a:lnTo>
                  <a:lnTo>
                    <a:pt x="1375293" y="335077"/>
                  </a:lnTo>
                  <a:lnTo>
                    <a:pt x="1375860" y="800121"/>
                  </a:lnTo>
                  <a:lnTo>
                    <a:pt x="1375968" y="525514"/>
                  </a:lnTo>
                  <a:lnTo>
                    <a:pt x="1375974" y="551289"/>
                  </a:lnTo>
                  <a:lnTo>
                    <a:pt x="1376158" y="685638"/>
                  </a:lnTo>
                  <a:lnTo>
                    <a:pt x="1376597" y="341709"/>
                  </a:lnTo>
                  <a:lnTo>
                    <a:pt x="1376689" y="618689"/>
                  </a:lnTo>
                  <a:lnTo>
                    <a:pt x="1376695" y="500676"/>
                  </a:lnTo>
                  <a:lnTo>
                    <a:pt x="1377246" y="331577"/>
                  </a:lnTo>
                  <a:lnTo>
                    <a:pt x="1377267" y="821325"/>
                  </a:lnTo>
                  <a:lnTo>
                    <a:pt x="1377407" y="614286"/>
                  </a:lnTo>
                  <a:lnTo>
                    <a:pt x="1377413" y="538990"/>
                  </a:lnTo>
                  <a:lnTo>
                    <a:pt x="1377553" y="728664"/>
                  </a:lnTo>
                  <a:lnTo>
                    <a:pt x="1377891" y="332769"/>
                  </a:lnTo>
                  <a:lnTo>
                    <a:pt x="1378128" y="663456"/>
                  </a:lnTo>
                  <a:lnTo>
                    <a:pt x="1378133" y="544425"/>
                  </a:lnTo>
                  <a:lnTo>
                    <a:pt x="1378181" y="704655"/>
                  </a:lnTo>
                  <a:lnTo>
                    <a:pt x="1378535" y="350569"/>
                  </a:lnTo>
                  <a:lnTo>
                    <a:pt x="1378850" y="587352"/>
                  </a:lnTo>
                  <a:lnTo>
                    <a:pt x="1378856" y="518960"/>
                  </a:lnTo>
                  <a:lnTo>
                    <a:pt x="1379176" y="335257"/>
                  </a:lnTo>
                  <a:lnTo>
                    <a:pt x="1379299" y="763880"/>
                  </a:lnTo>
                  <a:lnTo>
                    <a:pt x="1379570" y="648941"/>
                  </a:lnTo>
                  <a:lnTo>
                    <a:pt x="1379575" y="607198"/>
                  </a:lnTo>
                  <a:lnTo>
                    <a:pt x="1379815" y="339684"/>
                  </a:lnTo>
                  <a:lnTo>
                    <a:pt x="1380144" y="710552"/>
                  </a:lnTo>
                  <a:lnTo>
                    <a:pt x="1380287" y="528396"/>
                  </a:lnTo>
                  <a:lnTo>
                    <a:pt x="1380292" y="525723"/>
                  </a:lnTo>
                  <a:lnTo>
                    <a:pt x="1380451" y="336470"/>
                  </a:lnTo>
                  <a:lnTo>
                    <a:pt x="1380562" y="783435"/>
                  </a:lnTo>
                  <a:lnTo>
                    <a:pt x="1381011" y="569447"/>
                  </a:lnTo>
                  <a:lnTo>
                    <a:pt x="1381016" y="550100"/>
                  </a:lnTo>
                  <a:lnTo>
                    <a:pt x="1381085" y="338998"/>
                  </a:lnTo>
                  <a:lnTo>
                    <a:pt x="1381301" y="817149"/>
                  </a:lnTo>
                  <a:lnTo>
                    <a:pt x="1381727" y="528989"/>
                  </a:lnTo>
                  <a:lnTo>
                    <a:pt x="1381732" y="493034"/>
                  </a:lnTo>
                  <a:lnTo>
                    <a:pt x="1382026" y="741533"/>
                  </a:lnTo>
                  <a:lnTo>
                    <a:pt x="1382346" y="343304"/>
                  </a:lnTo>
                  <a:lnTo>
                    <a:pt x="1382450" y="547823"/>
                  </a:lnTo>
                  <a:lnTo>
                    <a:pt x="1382456" y="514656"/>
                  </a:lnTo>
                  <a:lnTo>
                    <a:pt x="1382832" y="699086"/>
                  </a:lnTo>
                  <a:lnTo>
                    <a:pt x="1382973" y="335843"/>
                  </a:lnTo>
                  <a:lnTo>
                    <a:pt x="1383171" y="593505"/>
                  </a:lnTo>
                  <a:lnTo>
                    <a:pt x="1383176" y="614364"/>
                  </a:lnTo>
                  <a:lnTo>
                    <a:pt x="1383597" y="333246"/>
                  </a:lnTo>
                  <a:lnTo>
                    <a:pt x="1383644" y="780810"/>
                  </a:lnTo>
                  <a:lnTo>
                    <a:pt x="1383888" y="597487"/>
                  </a:lnTo>
                  <a:lnTo>
                    <a:pt x="1383893" y="583602"/>
                  </a:lnTo>
                  <a:lnTo>
                    <a:pt x="1384220" y="334228"/>
                  </a:lnTo>
                  <a:lnTo>
                    <a:pt x="1384271" y="773859"/>
                  </a:lnTo>
                  <a:lnTo>
                    <a:pt x="1384613" y="593557"/>
                  </a:lnTo>
                  <a:lnTo>
                    <a:pt x="1384618" y="579865"/>
                  </a:lnTo>
                  <a:lnTo>
                    <a:pt x="1384685" y="759322"/>
                  </a:lnTo>
                  <a:lnTo>
                    <a:pt x="1384840" y="339109"/>
                  </a:lnTo>
                  <a:lnTo>
                    <a:pt x="1385329" y="501696"/>
                  </a:lnTo>
                  <a:lnTo>
                    <a:pt x="1385334" y="561980"/>
                  </a:lnTo>
                  <a:lnTo>
                    <a:pt x="1385457" y="345978"/>
                  </a:lnTo>
                  <a:lnTo>
                    <a:pt x="1385576" y="729964"/>
                  </a:lnTo>
                  <a:lnTo>
                    <a:pt x="1386053" y="562515"/>
                  </a:lnTo>
                  <a:lnTo>
                    <a:pt x="1386058" y="510928"/>
                  </a:lnTo>
                  <a:lnTo>
                    <a:pt x="1386073" y="336285"/>
                  </a:lnTo>
                  <a:lnTo>
                    <a:pt x="1386334" y="740485"/>
                  </a:lnTo>
                  <a:lnTo>
                    <a:pt x="1386773" y="547884"/>
                  </a:lnTo>
                  <a:lnTo>
                    <a:pt x="1386778" y="529685"/>
                  </a:lnTo>
                  <a:lnTo>
                    <a:pt x="1387104" y="792913"/>
                  </a:lnTo>
                  <a:lnTo>
                    <a:pt x="1387298" y="338191"/>
                  </a:lnTo>
                  <a:lnTo>
                    <a:pt x="1387491" y="521423"/>
                  </a:lnTo>
                  <a:lnTo>
                    <a:pt x="1387496" y="605648"/>
                  </a:lnTo>
                  <a:lnTo>
                    <a:pt x="1387907" y="341226"/>
                  </a:lnTo>
                  <a:lnTo>
                    <a:pt x="1387952" y="735496"/>
                  </a:lnTo>
                  <a:lnTo>
                    <a:pt x="1388210" y="624322"/>
                  </a:lnTo>
                  <a:lnTo>
                    <a:pt x="1388216" y="494605"/>
                  </a:lnTo>
                  <a:lnTo>
                    <a:pt x="1388514" y="338206"/>
                  </a:lnTo>
                  <a:lnTo>
                    <a:pt x="1388917" y="749613"/>
                  </a:lnTo>
                  <a:lnTo>
                    <a:pt x="1388932" y="533075"/>
                  </a:lnTo>
                  <a:lnTo>
                    <a:pt x="1388937" y="549491"/>
                  </a:lnTo>
                  <a:lnTo>
                    <a:pt x="1389118" y="341656"/>
                  </a:lnTo>
                  <a:lnTo>
                    <a:pt x="1389309" y="797043"/>
                  </a:lnTo>
                  <a:lnTo>
                    <a:pt x="1389651" y="593058"/>
                  </a:lnTo>
                  <a:lnTo>
                    <a:pt x="1389656" y="564448"/>
                  </a:lnTo>
                  <a:lnTo>
                    <a:pt x="1389721" y="344507"/>
                  </a:lnTo>
                  <a:lnTo>
                    <a:pt x="1389926" y="876033"/>
                  </a:lnTo>
                  <a:lnTo>
                    <a:pt x="1390371" y="508199"/>
                  </a:lnTo>
                  <a:lnTo>
                    <a:pt x="1390376" y="544010"/>
                  </a:lnTo>
                  <a:lnTo>
                    <a:pt x="1390920" y="356525"/>
                  </a:lnTo>
                  <a:lnTo>
                    <a:pt x="1391004" y="951108"/>
                  </a:lnTo>
                  <a:lnTo>
                    <a:pt x="1391094" y="549242"/>
                  </a:lnTo>
                  <a:lnTo>
                    <a:pt x="1391099" y="530634"/>
                  </a:lnTo>
                  <a:lnTo>
                    <a:pt x="1391213" y="720862"/>
                  </a:lnTo>
                  <a:lnTo>
                    <a:pt x="1391516" y="355138"/>
                  </a:lnTo>
                  <a:lnTo>
                    <a:pt x="1391813" y="549370"/>
                  </a:lnTo>
                  <a:lnTo>
                    <a:pt x="1391818" y="524958"/>
                  </a:lnTo>
                  <a:lnTo>
                    <a:pt x="1392110" y="354912"/>
                  </a:lnTo>
                  <a:lnTo>
                    <a:pt x="1392520" y="880509"/>
                  </a:lnTo>
                  <a:lnTo>
                    <a:pt x="1392535" y="563477"/>
                  </a:lnTo>
                  <a:lnTo>
                    <a:pt x="1392540" y="572705"/>
                  </a:lnTo>
                  <a:lnTo>
                    <a:pt x="1392702" y="356458"/>
                  </a:lnTo>
                  <a:lnTo>
                    <a:pt x="1392816" y="739327"/>
                  </a:lnTo>
                  <a:lnTo>
                    <a:pt x="1393253" y="586606"/>
                  </a:lnTo>
                  <a:lnTo>
                    <a:pt x="1393258" y="640293"/>
                  </a:lnTo>
                  <a:lnTo>
                    <a:pt x="1393356" y="725333"/>
                  </a:lnTo>
                  <a:lnTo>
                    <a:pt x="1393881" y="355070"/>
                  </a:lnTo>
                  <a:lnTo>
                    <a:pt x="1393973" y="617960"/>
                  </a:lnTo>
                  <a:lnTo>
                    <a:pt x="1393978" y="628922"/>
                  </a:lnTo>
                  <a:lnTo>
                    <a:pt x="1394408" y="721246"/>
                  </a:lnTo>
                  <a:lnTo>
                    <a:pt x="1394467" y="361241"/>
                  </a:lnTo>
                  <a:lnTo>
                    <a:pt x="1394696" y="525308"/>
                  </a:lnTo>
                  <a:lnTo>
                    <a:pt x="1394700" y="576258"/>
                  </a:lnTo>
                  <a:lnTo>
                    <a:pt x="1394769" y="907180"/>
                  </a:lnTo>
                  <a:lnTo>
                    <a:pt x="1395051" y="369039"/>
                  </a:lnTo>
                  <a:lnTo>
                    <a:pt x="1395415" y="597074"/>
                  </a:lnTo>
                  <a:lnTo>
                    <a:pt x="1395420" y="565418"/>
                  </a:lnTo>
                  <a:lnTo>
                    <a:pt x="1395536" y="739596"/>
                  </a:lnTo>
                  <a:lnTo>
                    <a:pt x="1395633" y="376080"/>
                  </a:lnTo>
                  <a:lnTo>
                    <a:pt x="1396135" y="600431"/>
                  </a:lnTo>
                  <a:lnTo>
                    <a:pt x="1396140" y="683287"/>
                  </a:lnTo>
                  <a:lnTo>
                    <a:pt x="1396647" y="811144"/>
                  </a:lnTo>
                  <a:lnTo>
                    <a:pt x="1396791" y="376145"/>
                  </a:lnTo>
                  <a:lnTo>
                    <a:pt x="1396858" y="623234"/>
                  </a:lnTo>
                  <a:lnTo>
                    <a:pt x="1396863" y="599311"/>
                  </a:lnTo>
                  <a:lnTo>
                    <a:pt x="1397367" y="381149"/>
                  </a:lnTo>
                  <a:lnTo>
                    <a:pt x="1397410" y="792209"/>
                  </a:lnTo>
                  <a:lnTo>
                    <a:pt x="1397578" y="486225"/>
                  </a:lnTo>
                  <a:lnTo>
                    <a:pt x="1397583" y="559070"/>
                  </a:lnTo>
                  <a:lnTo>
                    <a:pt x="1397817" y="721779"/>
                  </a:lnTo>
                  <a:lnTo>
                    <a:pt x="1397941" y="378312"/>
                  </a:lnTo>
                  <a:lnTo>
                    <a:pt x="1398294" y="583582"/>
                  </a:lnTo>
                  <a:lnTo>
                    <a:pt x="1398299" y="507340"/>
                  </a:lnTo>
                  <a:lnTo>
                    <a:pt x="1398304" y="713411"/>
                  </a:lnTo>
                  <a:lnTo>
                    <a:pt x="1398514" y="385059"/>
                  </a:lnTo>
                  <a:lnTo>
                    <a:pt x="1399018" y="568498"/>
                  </a:lnTo>
                  <a:lnTo>
                    <a:pt x="1399022" y="551475"/>
                  </a:lnTo>
                  <a:lnTo>
                    <a:pt x="1399084" y="381889"/>
                  </a:lnTo>
                  <a:lnTo>
                    <a:pt x="1399671" y="758529"/>
                  </a:lnTo>
                  <a:lnTo>
                    <a:pt x="1399738" y="528746"/>
                  </a:lnTo>
                  <a:lnTo>
                    <a:pt x="1399742" y="536900"/>
                  </a:lnTo>
                  <a:lnTo>
                    <a:pt x="1400219" y="376351"/>
                  </a:lnTo>
                  <a:lnTo>
                    <a:pt x="1400360" y="830233"/>
                  </a:lnTo>
                  <a:lnTo>
                    <a:pt x="1400459" y="542986"/>
                  </a:lnTo>
                  <a:lnTo>
                    <a:pt x="1400464" y="580509"/>
                  </a:lnTo>
                  <a:lnTo>
                    <a:pt x="1400784" y="378385"/>
                  </a:lnTo>
                  <a:lnTo>
                    <a:pt x="1401126" y="819234"/>
                  </a:lnTo>
                  <a:lnTo>
                    <a:pt x="1401178" y="662813"/>
                  </a:lnTo>
                  <a:lnTo>
                    <a:pt x="1401183" y="588317"/>
                  </a:lnTo>
                  <a:lnTo>
                    <a:pt x="1401347" y="380730"/>
                  </a:lnTo>
                  <a:lnTo>
                    <a:pt x="1401525" y="815343"/>
                  </a:lnTo>
                  <a:lnTo>
                    <a:pt x="1401898" y="546999"/>
                  </a:lnTo>
                  <a:lnTo>
                    <a:pt x="1401903" y="571358"/>
                  </a:lnTo>
                  <a:lnTo>
                    <a:pt x="1402467" y="374759"/>
                  </a:lnTo>
                  <a:lnTo>
                    <a:pt x="1402518" y="766512"/>
                  </a:lnTo>
                  <a:lnTo>
                    <a:pt x="1402621" y="535673"/>
                  </a:lnTo>
                  <a:lnTo>
                    <a:pt x="1402625" y="506637"/>
                  </a:lnTo>
                  <a:lnTo>
                    <a:pt x="1402825" y="796324"/>
                  </a:lnTo>
                  <a:lnTo>
                    <a:pt x="1403024" y="374831"/>
                  </a:lnTo>
                  <a:lnTo>
                    <a:pt x="1403339" y="592866"/>
                  </a:lnTo>
                  <a:lnTo>
                    <a:pt x="1403344" y="608264"/>
                  </a:lnTo>
                  <a:lnTo>
                    <a:pt x="1403552" y="768951"/>
                  </a:lnTo>
                  <a:lnTo>
                    <a:pt x="1403580" y="375166"/>
                  </a:lnTo>
                  <a:lnTo>
                    <a:pt x="1404060" y="574511"/>
                  </a:lnTo>
                  <a:lnTo>
                    <a:pt x="1404065" y="550358"/>
                  </a:lnTo>
                  <a:lnTo>
                    <a:pt x="1404267" y="748718"/>
                  </a:lnTo>
                  <a:lnTo>
                    <a:pt x="1404686" y="372214"/>
                  </a:lnTo>
                  <a:lnTo>
                    <a:pt x="1404777" y="622370"/>
                  </a:lnTo>
                  <a:lnTo>
                    <a:pt x="1404782" y="634756"/>
                  </a:lnTo>
                  <a:lnTo>
                    <a:pt x="1405236" y="381301"/>
                  </a:lnTo>
                  <a:lnTo>
                    <a:pt x="1405268" y="792241"/>
                  </a:lnTo>
                  <a:lnTo>
                    <a:pt x="1405501" y="533169"/>
                  </a:lnTo>
                  <a:lnTo>
                    <a:pt x="1405506" y="536886"/>
                  </a:lnTo>
                  <a:lnTo>
                    <a:pt x="1405784" y="379853"/>
                  </a:lnTo>
                  <a:lnTo>
                    <a:pt x="1405793" y="807129"/>
                  </a:lnTo>
                  <a:lnTo>
                    <a:pt x="1406222" y="573469"/>
                  </a:lnTo>
                  <a:lnTo>
                    <a:pt x="1406226" y="536995"/>
                  </a:lnTo>
                  <a:lnTo>
                    <a:pt x="1406235" y="758377"/>
                  </a:lnTo>
                  <a:lnTo>
                    <a:pt x="1406876" y="379041"/>
                  </a:lnTo>
                  <a:lnTo>
                    <a:pt x="1406939" y="683664"/>
                  </a:lnTo>
                  <a:lnTo>
                    <a:pt x="1406944" y="624828"/>
                  </a:lnTo>
                  <a:lnTo>
                    <a:pt x="1407387" y="764575"/>
                  </a:lnTo>
                  <a:lnTo>
                    <a:pt x="1407419" y="398243"/>
                  </a:lnTo>
                  <a:lnTo>
                    <a:pt x="1407663" y="587115"/>
                  </a:lnTo>
                  <a:lnTo>
                    <a:pt x="1407667" y="517221"/>
                  </a:lnTo>
                  <a:lnTo>
                    <a:pt x="1407960" y="383436"/>
                  </a:lnTo>
                  <a:lnTo>
                    <a:pt x="1408298" y="811480"/>
                  </a:lnTo>
                  <a:lnTo>
                    <a:pt x="1408379" y="552029"/>
                  </a:lnTo>
                  <a:lnTo>
                    <a:pt x="1408383" y="632409"/>
                  </a:lnTo>
                  <a:lnTo>
                    <a:pt x="1408644" y="850441"/>
                  </a:lnTo>
                  <a:lnTo>
                    <a:pt x="1409038" y="397563"/>
                  </a:lnTo>
                  <a:lnTo>
                    <a:pt x="1409101" y="637441"/>
                  </a:lnTo>
                  <a:lnTo>
                    <a:pt x="1409105" y="636754"/>
                  </a:lnTo>
                  <a:lnTo>
                    <a:pt x="1409575" y="396006"/>
                  </a:lnTo>
                  <a:lnTo>
                    <a:pt x="1409784" y="840716"/>
                  </a:lnTo>
                  <a:lnTo>
                    <a:pt x="1409820" y="630116"/>
                  </a:lnTo>
                  <a:lnTo>
                    <a:pt x="1409824" y="525343"/>
                  </a:lnTo>
                  <a:lnTo>
                    <a:pt x="1410109" y="401896"/>
                  </a:lnTo>
                  <a:lnTo>
                    <a:pt x="1410367" y="781970"/>
                  </a:lnTo>
                  <a:lnTo>
                    <a:pt x="1410540" y="617193"/>
                  </a:lnTo>
                  <a:lnTo>
                    <a:pt x="1410545" y="510624"/>
                  </a:lnTo>
                  <a:lnTo>
                    <a:pt x="1410642" y="408084"/>
                  </a:lnTo>
                  <a:lnTo>
                    <a:pt x="1411214" y="816858"/>
                  </a:lnTo>
                  <a:lnTo>
                    <a:pt x="1411262" y="646264"/>
                  </a:lnTo>
                  <a:lnTo>
                    <a:pt x="1411267" y="569397"/>
                  </a:lnTo>
                  <a:lnTo>
                    <a:pt x="1411487" y="753927"/>
                  </a:lnTo>
                  <a:lnTo>
                    <a:pt x="1411704" y="405729"/>
                  </a:lnTo>
                  <a:lnTo>
                    <a:pt x="1411981" y="552579"/>
                  </a:lnTo>
                  <a:lnTo>
                    <a:pt x="1411986" y="621413"/>
                  </a:lnTo>
                  <a:lnTo>
                    <a:pt x="1412232" y="408675"/>
                  </a:lnTo>
                  <a:lnTo>
                    <a:pt x="1412350" y="777955"/>
                  </a:lnTo>
                  <a:lnTo>
                    <a:pt x="1412701" y="543779"/>
                  </a:lnTo>
                  <a:lnTo>
                    <a:pt x="1412705" y="556649"/>
                  </a:lnTo>
                  <a:lnTo>
                    <a:pt x="1413117" y="726885"/>
                  </a:lnTo>
                  <a:lnTo>
                    <a:pt x="1413283" y="412740"/>
                  </a:lnTo>
                  <a:lnTo>
                    <a:pt x="1413423" y="553912"/>
                  </a:lnTo>
                  <a:lnTo>
                    <a:pt x="1413427" y="634394"/>
                  </a:lnTo>
                  <a:lnTo>
                    <a:pt x="1413806" y="426660"/>
                  </a:lnTo>
                  <a:lnTo>
                    <a:pt x="1414106" y="737460"/>
                  </a:lnTo>
                  <a:lnTo>
                    <a:pt x="1414145" y="605323"/>
                  </a:lnTo>
                  <a:lnTo>
                    <a:pt x="1414150" y="606018"/>
                  </a:lnTo>
                  <a:lnTo>
                    <a:pt x="1414328" y="429302"/>
                  </a:lnTo>
                  <a:lnTo>
                    <a:pt x="1414354" y="797606"/>
                  </a:lnTo>
                  <a:lnTo>
                    <a:pt x="1414865" y="586247"/>
                  </a:lnTo>
                  <a:lnTo>
                    <a:pt x="1414870" y="544592"/>
                  </a:lnTo>
                  <a:lnTo>
                    <a:pt x="1415159" y="722833"/>
                  </a:lnTo>
                  <a:lnTo>
                    <a:pt x="1415366" y="437366"/>
                  </a:lnTo>
                  <a:lnTo>
                    <a:pt x="1415586" y="554537"/>
                  </a:lnTo>
                  <a:lnTo>
                    <a:pt x="1415590" y="604579"/>
                  </a:lnTo>
                  <a:lnTo>
                    <a:pt x="1415883" y="438323"/>
                  </a:lnTo>
                  <a:lnTo>
                    <a:pt x="1416266" y="748791"/>
                  </a:lnTo>
                  <a:lnTo>
                    <a:pt x="1416304" y="577963"/>
                  </a:lnTo>
                  <a:lnTo>
                    <a:pt x="1416308" y="599280"/>
                  </a:lnTo>
                  <a:lnTo>
                    <a:pt x="1416467" y="820272"/>
                  </a:lnTo>
                  <a:lnTo>
                    <a:pt x="1416912" y="417982"/>
                  </a:lnTo>
                  <a:lnTo>
                    <a:pt x="1417023" y="644318"/>
                  </a:lnTo>
                  <a:lnTo>
                    <a:pt x="1417028" y="544552"/>
                  </a:lnTo>
                  <a:lnTo>
                    <a:pt x="1417045" y="726251"/>
                  </a:lnTo>
                  <a:lnTo>
                    <a:pt x="1417425" y="421884"/>
                  </a:lnTo>
                  <a:lnTo>
                    <a:pt x="1417744" y="619813"/>
                  </a:lnTo>
                  <a:lnTo>
                    <a:pt x="1417748" y="621668"/>
                  </a:lnTo>
                  <a:lnTo>
                    <a:pt x="1417872" y="760654"/>
                  </a:lnTo>
                  <a:lnTo>
                    <a:pt x="1417935" y="416496"/>
                  </a:lnTo>
                  <a:lnTo>
                    <a:pt x="1418466" y="566013"/>
                  </a:lnTo>
                  <a:lnTo>
                    <a:pt x="1418470" y="555403"/>
                  </a:lnTo>
                  <a:lnTo>
                    <a:pt x="1418749" y="784750"/>
                  </a:lnTo>
                  <a:lnTo>
                    <a:pt x="1418952" y="466751"/>
                  </a:lnTo>
                  <a:lnTo>
                    <a:pt x="1419184" y="689019"/>
                  </a:lnTo>
                  <a:lnTo>
                    <a:pt x="1419189" y="572011"/>
                  </a:lnTo>
                  <a:lnTo>
                    <a:pt x="1419458" y="491561"/>
                  </a:lnTo>
                  <a:lnTo>
                    <a:pt x="1419904" y="777717"/>
                  </a:lnTo>
                  <a:lnTo>
                    <a:pt x="1419908" y="788727"/>
                  </a:lnTo>
                  <a:lnTo>
                    <a:pt x="1420160" y="805318"/>
                  </a:lnTo>
                  <a:lnTo>
                    <a:pt x="1420466" y="488928"/>
                  </a:lnTo>
                  <a:lnTo>
                    <a:pt x="1420625" y="648691"/>
                  </a:lnTo>
                  <a:lnTo>
                    <a:pt x="1420629" y="602756"/>
                  </a:lnTo>
                  <a:lnTo>
                    <a:pt x="1420655" y="828338"/>
                  </a:lnTo>
                  <a:lnTo>
                    <a:pt x="1420968" y="497032"/>
                  </a:lnTo>
                  <a:lnTo>
                    <a:pt x="1421347" y="634284"/>
                  </a:lnTo>
                  <a:lnTo>
                    <a:pt x="1421352" y="639141"/>
                  </a:lnTo>
                  <a:lnTo>
                    <a:pt x="1421967" y="501314"/>
                  </a:lnTo>
                  <a:lnTo>
                    <a:pt x="1421979" y="757080"/>
                  </a:lnTo>
                  <a:lnTo>
                    <a:pt x="1422067" y="599641"/>
                  </a:lnTo>
                  <a:lnTo>
                    <a:pt x="1422071" y="596916"/>
                  </a:lnTo>
                  <a:lnTo>
                    <a:pt x="1422187" y="799739"/>
                  </a:lnTo>
                  <a:lnTo>
                    <a:pt x="1422489" y="519379"/>
                  </a:lnTo>
                  <a:lnTo>
                    <a:pt x="1422787" y="642702"/>
                  </a:lnTo>
                  <a:lnTo>
                    <a:pt x="1422791" y="676425"/>
                  </a:lnTo>
                  <a:lnTo>
                    <a:pt x="1422799" y="798853"/>
                  </a:lnTo>
                  <a:lnTo>
                    <a:pt x="1423014" y="511696"/>
                  </a:lnTo>
                  <a:lnTo>
                    <a:pt x="1423508" y="543350"/>
                  </a:lnTo>
                  <a:lnTo>
                    <a:pt x="1423512" y="578573"/>
                  </a:lnTo>
                  <a:lnTo>
                    <a:pt x="1423557" y="892847"/>
                  </a:lnTo>
                  <a:lnTo>
                    <a:pt x="1423948" y="500881"/>
                  </a:lnTo>
                  <a:lnTo>
                    <a:pt x="1424226" y="515272"/>
                  </a:lnTo>
                  <a:lnTo>
                    <a:pt x="1424230" y="596140"/>
                  </a:lnTo>
                  <a:lnTo>
                    <a:pt x="1424644" y="757141"/>
                  </a:lnTo>
                  <a:lnTo>
                    <a:pt x="1424929" y="488456"/>
                  </a:lnTo>
                  <a:lnTo>
                    <a:pt x="1424950" y="535983"/>
                  </a:lnTo>
                  <a:lnTo>
                    <a:pt x="1424954" y="523336"/>
                  </a:lnTo>
                  <a:lnTo>
                    <a:pt x="1425174" y="728662"/>
                  </a:lnTo>
                  <a:lnTo>
                    <a:pt x="1425418" y="474061"/>
                  </a:lnTo>
                  <a:lnTo>
                    <a:pt x="1425670" y="551512"/>
                  </a:lnTo>
                  <a:lnTo>
                    <a:pt x="1425674" y="555670"/>
                  </a:lnTo>
                  <a:lnTo>
                    <a:pt x="1425902" y="766343"/>
                  </a:lnTo>
                  <a:lnTo>
                    <a:pt x="1425906" y="472601"/>
                  </a:lnTo>
                  <a:lnTo>
                    <a:pt x="1426388" y="611626"/>
                  </a:lnTo>
                  <a:lnTo>
                    <a:pt x="1426392" y="462348"/>
                  </a:lnTo>
                  <a:lnTo>
                    <a:pt x="1426771" y="837281"/>
                  </a:lnTo>
                  <a:lnTo>
                    <a:pt x="1427110" y="619512"/>
                  </a:lnTo>
                  <a:lnTo>
                    <a:pt x="1427114" y="550943"/>
                  </a:lnTo>
                  <a:lnTo>
                    <a:pt x="1427183" y="503971"/>
                  </a:lnTo>
                  <a:lnTo>
                    <a:pt x="1427589" y="747827"/>
                  </a:lnTo>
                  <a:lnTo>
                    <a:pt x="1427830" y="583149"/>
                  </a:lnTo>
                  <a:lnTo>
                    <a:pt x="1427833" y="536686"/>
                  </a:lnTo>
                  <a:lnTo>
                    <a:pt x="1427970" y="742244"/>
                  </a:lnTo>
                  <a:lnTo>
                    <a:pt x="1428366" y="416673"/>
                  </a:lnTo>
                  <a:lnTo>
                    <a:pt x="1428550" y="620505"/>
                  </a:lnTo>
                  <a:lnTo>
                    <a:pt x="1428554" y="570251"/>
                  </a:lnTo>
                  <a:lnTo>
                    <a:pt x="1428801" y="484168"/>
                  </a:lnTo>
                  <a:lnTo>
                    <a:pt x="1429001" y="751010"/>
                  </a:lnTo>
                  <a:lnTo>
                    <a:pt x="1429271" y="531452"/>
                  </a:lnTo>
                  <a:lnTo>
                    <a:pt x="1429275" y="627328"/>
                  </a:lnTo>
                  <a:lnTo>
                    <a:pt x="1429279" y="507588"/>
                  </a:lnTo>
                  <a:lnTo>
                    <a:pt x="1429688" y="797213"/>
                  </a:lnTo>
                  <a:lnTo>
                    <a:pt x="1429989" y="584636"/>
                  </a:lnTo>
                  <a:lnTo>
                    <a:pt x="1429993" y="609932"/>
                  </a:lnTo>
                  <a:lnTo>
                    <a:pt x="1430468" y="771554"/>
                  </a:lnTo>
                  <a:lnTo>
                    <a:pt x="1430531" y="511623"/>
                  </a:lnTo>
                  <a:lnTo>
                    <a:pt x="1430713" y="567808"/>
                  </a:lnTo>
                  <a:lnTo>
                    <a:pt x="1430717" y="568937"/>
                  </a:lnTo>
                  <a:lnTo>
                    <a:pt x="1431248" y="795757"/>
                  </a:lnTo>
                  <a:lnTo>
                    <a:pt x="1431378" y="481931"/>
                  </a:lnTo>
                  <a:lnTo>
                    <a:pt x="1431433" y="501354"/>
                  </a:lnTo>
                  <a:lnTo>
                    <a:pt x="1431437" y="497725"/>
                  </a:lnTo>
                  <a:lnTo>
                    <a:pt x="1431586" y="768565"/>
                  </a:lnTo>
                  <a:lnTo>
                    <a:pt x="1432087" y="393484"/>
                  </a:lnTo>
                  <a:lnTo>
                    <a:pt x="1432150" y="480129"/>
                  </a:lnTo>
                  <a:lnTo>
                    <a:pt x="1432154" y="523153"/>
                  </a:lnTo>
                  <a:lnTo>
                    <a:pt x="1432322" y="380879"/>
                  </a:lnTo>
                  <a:lnTo>
                    <a:pt x="1432482" y="653820"/>
                  </a:lnTo>
                  <a:lnTo>
                    <a:pt x="1432872" y="509003"/>
                  </a:lnTo>
                  <a:lnTo>
                    <a:pt x="1432876" y="510613"/>
                  </a:lnTo>
                  <a:lnTo>
                    <a:pt x="1432942" y="689685"/>
                  </a:lnTo>
                  <a:lnTo>
                    <a:pt x="1433397" y="447137"/>
                  </a:lnTo>
                  <a:lnTo>
                    <a:pt x="1433591" y="533795"/>
                  </a:lnTo>
                  <a:lnTo>
                    <a:pt x="1433595" y="554635"/>
                  </a:lnTo>
                  <a:lnTo>
                    <a:pt x="1433986" y="468807"/>
                  </a:lnTo>
                  <a:lnTo>
                    <a:pt x="1434094" y="725237"/>
                  </a:lnTo>
                  <a:lnTo>
                    <a:pt x="1434314" y="668816"/>
                  </a:lnTo>
                  <a:lnTo>
                    <a:pt x="1434318" y="574148"/>
                  </a:lnTo>
                  <a:lnTo>
                    <a:pt x="1434600" y="796174"/>
                  </a:lnTo>
                  <a:lnTo>
                    <a:pt x="1434912" y="450725"/>
                  </a:lnTo>
                  <a:lnTo>
                    <a:pt x="1435035" y="631204"/>
                  </a:lnTo>
                  <a:lnTo>
                    <a:pt x="1435038" y="537031"/>
                  </a:lnTo>
                  <a:lnTo>
                    <a:pt x="1435607" y="677841"/>
                  </a:lnTo>
                  <a:lnTo>
                    <a:pt x="1435687" y="442808"/>
                  </a:lnTo>
                  <a:lnTo>
                    <a:pt x="1435752" y="551533"/>
                  </a:lnTo>
                  <a:lnTo>
                    <a:pt x="1435756" y="546129"/>
                  </a:lnTo>
                  <a:lnTo>
                    <a:pt x="1435863" y="453403"/>
                  </a:lnTo>
                  <a:lnTo>
                    <a:pt x="1436177" y="870721"/>
                  </a:lnTo>
                  <a:lnTo>
                    <a:pt x="1436474" y="590039"/>
                  </a:lnTo>
                  <a:lnTo>
                    <a:pt x="1436478" y="549477"/>
                  </a:lnTo>
                  <a:lnTo>
                    <a:pt x="1436710" y="505056"/>
                  </a:lnTo>
                  <a:lnTo>
                    <a:pt x="1436836" y="780371"/>
                  </a:lnTo>
                  <a:lnTo>
                    <a:pt x="1437193" y="640702"/>
                  </a:lnTo>
                  <a:lnTo>
                    <a:pt x="1437197" y="601981"/>
                  </a:lnTo>
                  <a:lnTo>
                    <a:pt x="1437356" y="504013"/>
                  </a:lnTo>
                  <a:lnTo>
                    <a:pt x="1437751" y="798568"/>
                  </a:lnTo>
                  <a:lnTo>
                    <a:pt x="1437913" y="659583"/>
                  </a:lnTo>
                  <a:lnTo>
                    <a:pt x="1437917" y="651459"/>
                  </a:lnTo>
                  <a:lnTo>
                    <a:pt x="1438230" y="921047"/>
                  </a:lnTo>
                  <a:lnTo>
                    <a:pt x="1438502" y="503960"/>
                  </a:lnTo>
                  <a:lnTo>
                    <a:pt x="1438634" y="572286"/>
                  </a:lnTo>
                  <a:lnTo>
                    <a:pt x="1438637" y="609346"/>
                  </a:lnTo>
                  <a:lnTo>
                    <a:pt x="1438826" y="523648"/>
                  </a:lnTo>
                  <a:lnTo>
                    <a:pt x="1439066" y="815499"/>
                  </a:lnTo>
                  <a:lnTo>
                    <a:pt x="1439355" y="607562"/>
                  </a:lnTo>
                  <a:lnTo>
                    <a:pt x="1439359" y="560637"/>
                  </a:lnTo>
                  <a:lnTo>
                    <a:pt x="1439778" y="787384"/>
                  </a:lnTo>
                  <a:lnTo>
                    <a:pt x="1439916" y="474920"/>
                  </a:lnTo>
                  <a:lnTo>
                    <a:pt x="1440077" y="615008"/>
                  </a:lnTo>
                  <a:lnTo>
                    <a:pt x="1440081" y="519280"/>
                  </a:lnTo>
                  <a:lnTo>
                    <a:pt x="1440319" y="842636"/>
                  </a:lnTo>
                  <a:lnTo>
                    <a:pt x="1440748" y="459551"/>
                  </a:lnTo>
                  <a:lnTo>
                    <a:pt x="1440796" y="534969"/>
                  </a:lnTo>
                  <a:lnTo>
                    <a:pt x="1440800" y="527354"/>
                  </a:lnTo>
                  <a:lnTo>
                    <a:pt x="1440911" y="691827"/>
                  </a:lnTo>
                  <a:lnTo>
                    <a:pt x="1441093" y="436120"/>
                  </a:lnTo>
                  <a:lnTo>
                    <a:pt x="1441515" y="532842"/>
                  </a:lnTo>
                  <a:lnTo>
                    <a:pt x="1441519" y="578859"/>
                  </a:lnTo>
                  <a:lnTo>
                    <a:pt x="1441608" y="442129"/>
                  </a:lnTo>
                  <a:lnTo>
                    <a:pt x="1442074" y="734003"/>
                  </a:lnTo>
                  <a:lnTo>
                    <a:pt x="1442236" y="593948"/>
                  </a:lnTo>
                  <a:lnTo>
                    <a:pt x="1442239" y="542554"/>
                  </a:lnTo>
                  <a:lnTo>
                    <a:pt x="1442343" y="727837"/>
                  </a:lnTo>
                  <a:lnTo>
                    <a:pt x="1442505" y="409599"/>
                  </a:lnTo>
                  <a:lnTo>
                    <a:pt x="1442957" y="497166"/>
                  </a:lnTo>
                  <a:lnTo>
                    <a:pt x="1442961" y="533193"/>
                  </a:lnTo>
                  <a:lnTo>
                    <a:pt x="1443466" y="467094"/>
                  </a:lnTo>
                  <a:lnTo>
                    <a:pt x="1443583" y="727974"/>
                  </a:lnTo>
                  <a:lnTo>
                    <a:pt x="1443678" y="585595"/>
                  </a:lnTo>
                  <a:lnTo>
                    <a:pt x="1443682" y="577596"/>
                  </a:lnTo>
                  <a:lnTo>
                    <a:pt x="1444106" y="419795"/>
                  </a:lnTo>
                  <a:lnTo>
                    <a:pt x="1444280" y="795023"/>
                  </a:lnTo>
                  <a:lnTo>
                    <a:pt x="1444397" y="525367"/>
                  </a:lnTo>
                  <a:lnTo>
                    <a:pt x="1444401" y="611292"/>
                  </a:lnTo>
                  <a:lnTo>
                    <a:pt x="1444488" y="817684"/>
                  </a:lnTo>
                  <a:lnTo>
                    <a:pt x="1445007" y="369491"/>
                  </a:lnTo>
                  <a:lnTo>
                    <a:pt x="1445116" y="534991"/>
                  </a:lnTo>
                  <a:lnTo>
                    <a:pt x="1445120" y="452783"/>
                  </a:lnTo>
                  <a:lnTo>
                    <a:pt x="1445127" y="426850"/>
                  </a:lnTo>
                  <a:lnTo>
                    <a:pt x="1445504" y="759052"/>
                  </a:lnTo>
                  <a:lnTo>
                    <a:pt x="1445840" y="612386"/>
                  </a:lnTo>
                  <a:lnTo>
                    <a:pt x="1445843" y="634159"/>
                  </a:lnTo>
                  <a:lnTo>
                    <a:pt x="1446160" y="738875"/>
                  </a:lnTo>
                  <a:lnTo>
                    <a:pt x="1446319" y="461353"/>
                  </a:lnTo>
                  <a:lnTo>
                    <a:pt x="1446560" y="605814"/>
                  </a:lnTo>
                  <a:lnTo>
                    <a:pt x="1446563" y="646629"/>
                  </a:lnTo>
                  <a:lnTo>
                    <a:pt x="1446650" y="524518"/>
                  </a:lnTo>
                  <a:lnTo>
                    <a:pt x="1446797" y="825626"/>
                  </a:lnTo>
                  <a:lnTo>
                    <a:pt x="1447277" y="628552"/>
                  </a:lnTo>
                  <a:lnTo>
                    <a:pt x="1447281" y="549085"/>
                  </a:lnTo>
                  <a:lnTo>
                    <a:pt x="1447749" y="778646"/>
                  </a:lnTo>
                  <a:lnTo>
                    <a:pt x="1447802" y="510289"/>
                  </a:lnTo>
                  <a:lnTo>
                    <a:pt x="1447998" y="595776"/>
                  </a:lnTo>
                  <a:lnTo>
                    <a:pt x="1448002" y="715866"/>
                  </a:lnTo>
                  <a:lnTo>
                    <a:pt x="1448230" y="522509"/>
                  </a:lnTo>
                  <a:lnTo>
                    <a:pt x="1448497" y="868412"/>
                  </a:lnTo>
                  <a:lnTo>
                    <a:pt x="1448721" y="636599"/>
                  </a:lnTo>
                  <a:lnTo>
                    <a:pt x="1448724" y="640295"/>
                  </a:lnTo>
                  <a:lnTo>
                    <a:pt x="1448944" y="451219"/>
                  </a:lnTo>
                  <a:lnTo>
                    <a:pt x="1449252" y="813584"/>
                  </a:lnTo>
                  <a:lnTo>
                    <a:pt x="1449439" y="612185"/>
                  </a:lnTo>
                  <a:lnTo>
                    <a:pt x="1449443" y="583399"/>
                  </a:lnTo>
                  <a:lnTo>
                    <a:pt x="1449658" y="538124"/>
                  </a:lnTo>
                  <a:lnTo>
                    <a:pt x="1449983" y="793596"/>
                  </a:lnTo>
                  <a:lnTo>
                    <a:pt x="1450159" y="585626"/>
                  </a:lnTo>
                  <a:lnTo>
                    <a:pt x="1450162" y="684832"/>
                  </a:lnTo>
                  <a:lnTo>
                    <a:pt x="1450461" y="785638"/>
                  </a:lnTo>
                  <a:lnTo>
                    <a:pt x="1450872" y="542471"/>
                  </a:lnTo>
                  <a:lnTo>
                    <a:pt x="1450879" y="656433"/>
                  </a:lnTo>
                  <a:lnTo>
                    <a:pt x="1450882" y="608590"/>
                  </a:lnTo>
                  <a:lnTo>
                    <a:pt x="1451344" y="946833"/>
                  </a:lnTo>
                  <a:lnTo>
                    <a:pt x="1451407" y="543142"/>
                  </a:lnTo>
                  <a:lnTo>
                    <a:pt x="1451599" y="625741"/>
                  </a:lnTo>
                  <a:lnTo>
                    <a:pt x="1451602" y="667198"/>
                  </a:lnTo>
                  <a:lnTo>
                    <a:pt x="1452000" y="784858"/>
                  </a:lnTo>
                  <a:lnTo>
                    <a:pt x="1452216" y="545989"/>
                  </a:lnTo>
                  <a:lnTo>
                    <a:pt x="1452320" y="655997"/>
                  </a:lnTo>
                  <a:lnTo>
                    <a:pt x="1452323" y="641132"/>
                  </a:lnTo>
                  <a:lnTo>
                    <a:pt x="1452664" y="548469"/>
                  </a:lnTo>
                  <a:lnTo>
                    <a:pt x="1452899" y="795539"/>
                  </a:lnTo>
                  <a:lnTo>
                    <a:pt x="1453041" y="618219"/>
                  </a:lnTo>
                  <a:lnTo>
                    <a:pt x="1453045" y="661156"/>
                  </a:lnTo>
                  <a:lnTo>
                    <a:pt x="1453380" y="836118"/>
                  </a:lnTo>
                  <a:lnTo>
                    <a:pt x="1453439" y="538845"/>
                  </a:lnTo>
                  <a:lnTo>
                    <a:pt x="1453763" y="625309"/>
                  </a:lnTo>
                  <a:lnTo>
                    <a:pt x="1453766" y="634445"/>
                  </a:lnTo>
                  <a:lnTo>
                    <a:pt x="1454024" y="866390"/>
                  </a:lnTo>
                  <a:lnTo>
                    <a:pt x="1454471" y="549670"/>
                  </a:lnTo>
                  <a:lnTo>
                    <a:pt x="1454481" y="583918"/>
                  </a:lnTo>
                  <a:lnTo>
                    <a:pt x="1454485" y="613849"/>
                  </a:lnTo>
                  <a:lnTo>
                    <a:pt x="1454663" y="534888"/>
                  </a:lnTo>
                  <a:lnTo>
                    <a:pt x="1455050" y="906713"/>
                  </a:lnTo>
                  <a:lnTo>
                    <a:pt x="1455201" y="566235"/>
                  </a:lnTo>
                  <a:lnTo>
                    <a:pt x="1455204" y="627528"/>
                  </a:lnTo>
                  <a:lnTo>
                    <a:pt x="1455377" y="595275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0174" y="1094949"/>
              <a:ext cx="1455420" cy="972819"/>
            </a:xfrm>
            <a:custGeom>
              <a:avLst/>
              <a:gdLst/>
              <a:ahLst/>
              <a:cxnLst/>
              <a:rect l="l" t="t" r="r" b="b"/>
              <a:pathLst>
                <a:path w="1455420" h="972819">
                  <a:moveTo>
                    <a:pt x="0" y="439958"/>
                  </a:moveTo>
                  <a:lnTo>
                    <a:pt x="173" y="440313"/>
                  </a:lnTo>
                  <a:lnTo>
                    <a:pt x="16455" y="432360"/>
                  </a:lnTo>
                  <a:lnTo>
                    <a:pt x="31320" y="462817"/>
                  </a:lnTo>
                  <a:lnTo>
                    <a:pt x="44994" y="334755"/>
                  </a:lnTo>
                  <a:lnTo>
                    <a:pt x="57654" y="399577"/>
                  </a:lnTo>
                  <a:lnTo>
                    <a:pt x="69441" y="448053"/>
                  </a:lnTo>
                  <a:lnTo>
                    <a:pt x="80466" y="308476"/>
                  </a:lnTo>
                  <a:lnTo>
                    <a:pt x="90823" y="465047"/>
                  </a:lnTo>
                  <a:lnTo>
                    <a:pt x="100587" y="360120"/>
                  </a:lnTo>
                  <a:lnTo>
                    <a:pt x="109824" y="331946"/>
                  </a:lnTo>
                  <a:lnTo>
                    <a:pt x="118587" y="353187"/>
                  </a:lnTo>
                  <a:lnTo>
                    <a:pt x="126922" y="393940"/>
                  </a:lnTo>
                  <a:lnTo>
                    <a:pt x="134869" y="408764"/>
                  </a:lnTo>
                  <a:lnTo>
                    <a:pt x="142463" y="452917"/>
                  </a:lnTo>
                  <a:lnTo>
                    <a:pt x="149733" y="477016"/>
                  </a:lnTo>
                  <a:lnTo>
                    <a:pt x="156707" y="359939"/>
                  </a:lnTo>
                  <a:lnTo>
                    <a:pt x="163407" y="340290"/>
                  </a:lnTo>
                  <a:lnTo>
                    <a:pt x="169855" y="371506"/>
                  </a:lnTo>
                  <a:lnTo>
                    <a:pt x="176068" y="415732"/>
                  </a:lnTo>
                  <a:lnTo>
                    <a:pt x="182062" y="335054"/>
                  </a:lnTo>
                  <a:lnTo>
                    <a:pt x="187854" y="416778"/>
                  </a:lnTo>
                  <a:lnTo>
                    <a:pt x="193456" y="378122"/>
                  </a:lnTo>
                  <a:lnTo>
                    <a:pt x="198879" y="357576"/>
                  </a:lnTo>
                  <a:lnTo>
                    <a:pt x="204136" y="321097"/>
                  </a:lnTo>
                  <a:lnTo>
                    <a:pt x="209236" y="308271"/>
                  </a:lnTo>
                  <a:lnTo>
                    <a:pt x="214188" y="316907"/>
                  </a:lnTo>
                  <a:lnTo>
                    <a:pt x="219001" y="436048"/>
                  </a:lnTo>
                  <a:lnTo>
                    <a:pt x="223682" y="334413"/>
                  </a:lnTo>
                  <a:lnTo>
                    <a:pt x="228237" y="412672"/>
                  </a:lnTo>
                  <a:lnTo>
                    <a:pt x="232675" y="340895"/>
                  </a:lnTo>
                  <a:lnTo>
                    <a:pt x="237000" y="357416"/>
                  </a:lnTo>
                  <a:lnTo>
                    <a:pt x="241218" y="325591"/>
                  </a:lnTo>
                  <a:lnTo>
                    <a:pt x="245335" y="335493"/>
                  </a:lnTo>
                  <a:lnTo>
                    <a:pt x="249355" y="449413"/>
                  </a:lnTo>
                  <a:lnTo>
                    <a:pt x="253282" y="364493"/>
                  </a:lnTo>
                  <a:lnTo>
                    <a:pt x="257121" y="325673"/>
                  </a:lnTo>
                  <a:lnTo>
                    <a:pt x="260876" y="344494"/>
                  </a:lnTo>
                  <a:lnTo>
                    <a:pt x="264550" y="403857"/>
                  </a:lnTo>
                  <a:lnTo>
                    <a:pt x="268147" y="287038"/>
                  </a:lnTo>
                  <a:lnTo>
                    <a:pt x="271669" y="314803"/>
                  </a:lnTo>
                  <a:lnTo>
                    <a:pt x="275121" y="337264"/>
                  </a:lnTo>
                  <a:lnTo>
                    <a:pt x="278504" y="348658"/>
                  </a:lnTo>
                  <a:lnTo>
                    <a:pt x="281821" y="335224"/>
                  </a:lnTo>
                  <a:lnTo>
                    <a:pt x="285075" y="417858"/>
                  </a:lnTo>
                  <a:lnTo>
                    <a:pt x="288268" y="359103"/>
                  </a:lnTo>
                  <a:lnTo>
                    <a:pt x="291403" y="353651"/>
                  </a:lnTo>
                  <a:lnTo>
                    <a:pt x="294481" y="294606"/>
                  </a:lnTo>
                  <a:lnTo>
                    <a:pt x="297505" y="438739"/>
                  </a:lnTo>
                  <a:lnTo>
                    <a:pt x="300476" y="380725"/>
                  </a:lnTo>
                  <a:lnTo>
                    <a:pt x="303396" y="338838"/>
                  </a:lnTo>
                  <a:lnTo>
                    <a:pt x="306268" y="257465"/>
                  </a:lnTo>
                  <a:lnTo>
                    <a:pt x="309091" y="270920"/>
                  </a:lnTo>
                  <a:lnTo>
                    <a:pt x="311869" y="461517"/>
                  </a:lnTo>
                  <a:lnTo>
                    <a:pt x="314603" y="278908"/>
                  </a:lnTo>
                  <a:lnTo>
                    <a:pt x="317293" y="334162"/>
                  </a:lnTo>
                  <a:lnTo>
                    <a:pt x="319942" y="301764"/>
                  </a:lnTo>
                  <a:lnTo>
                    <a:pt x="322550" y="323078"/>
                  </a:lnTo>
                  <a:lnTo>
                    <a:pt x="325119" y="343824"/>
                  </a:lnTo>
                  <a:lnTo>
                    <a:pt x="327650" y="276226"/>
                  </a:lnTo>
                  <a:lnTo>
                    <a:pt x="330144" y="398350"/>
                  </a:lnTo>
                  <a:lnTo>
                    <a:pt x="332602" y="270103"/>
                  </a:lnTo>
                  <a:lnTo>
                    <a:pt x="335025" y="302157"/>
                  </a:lnTo>
                  <a:lnTo>
                    <a:pt x="337414" y="249769"/>
                  </a:lnTo>
                  <a:lnTo>
                    <a:pt x="339771" y="345792"/>
                  </a:lnTo>
                  <a:lnTo>
                    <a:pt x="342095" y="314504"/>
                  </a:lnTo>
                  <a:lnTo>
                    <a:pt x="344388" y="334045"/>
                  </a:lnTo>
                  <a:lnTo>
                    <a:pt x="346651" y="349798"/>
                  </a:lnTo>
                  <a:lnTo>
                    <a:pt x="348884" y="274773"/>
                  </a:lnTo>
                  <a:lnTo>
                    <a:pt x="351088" y="310017"/>
                  </a:lnTo>
                  <a:lnTo>
                    <a:pt x="353265" y="275075"/>
                  </a:lnTo>
                  <a:lnTo>
                    <a:pt x="355414" y="315236"/>
                  </a:lnTo>
                  <a:lnTo>
                    <a:pt x="357536" y="323473"/>
                  </a:lnTo>
                  <a:lnTo>
                    <a:pt x="359632" y="273263"/>
                  </a:lnTo>
                  <a:lnTo>
                    <a:pt x="361703" y="474989"/>
                  </a:lnTo>
                  <a:lnTo>
                    <a:pt x="363749" y="267558"/>
                  </a:lnTo>
                  <a:lnTo>
                    <a:pt x="365770" y="326031"/>
                  </a:lnTo>
                  <a:lnTo>
                    <a:pt x="367768" y="297296"/>
                  </a:lnTo>
                  <a:lnTo>
                    <a:pt x="369743" y="292642"/>
                  </a:lnTo>
                  <a:lnTo>
                    <a:pt x="371696" y="598365"/>
                  </a:lnTo>
                  <a:lnTo>
                    <a:pt x="373626" y="254035"/>
                  </a:lnTo>
                  <a:lnTo>
                    <a:pt x="375535" y="408086"/>
                  </a:lnTo>
                  <a:lnTo>
                    <a:pt x="377423" y="328826"/>
                  </a:lnTo>
                  <a:lnTo>
                    <a:pt x="379290" y="283474"/>
                  </a:lnTo>
                  <a:lnTo>
                    <a:pt x="381137" y="222900"/>
                  </a:lnTo>
                  <a:lnTo>
                    <a:pt x="382964" y="254660"/>
                  </a:lnTo>
                  <a:lnTo>
                    <a:pt x="384772" y="290244"/>
                  </a:lnTo>
                  <a:lnTo>
                    <a:pt x="386560" y="348078"/>
                  </a:lnTo>
                  <a:lnTo>
                    <a:pt x="388331" y="273389"/>
                  </a:lnTo>
                  <a:lnTo>
                    <a:pt x="390083" y="347675"/>
                  </a:lnTo>
                  <a:lnTo>
                    <a:pt x="391817" y="313349"/>
                  </a:lnTo>
                  <a:lnTo>
                    <a:pt x="393534" y="311012"/>
                  </a:lnTo>
                  <a:lnTo>
                    <a:pt x="395234" y="259503"/>
                  </a:lnTo>
                  <a:lnTo>
                    <a:pt x="396917" y="255503"/>
                  </a:lnTo>
                  <a:lnTo>
                    <a:pt x="398584" y="290488"/>
                  </a:lnTo>
                  <a:lnTo>
                    <a:pt x="400234" y="289883"/>
                  </a:lnTo>
                  <a:lnTo>
                    <a:pt x="401869" y="255577"/>
                  </a:lnTo>
                  <a:lnTo>
                    <a:pt x="403489" y="315699"/>
                  </a:lnTo>
                  <a:lnTo>
                    <a:pt x="405093" y="266239"/>
                  </a:lnTo>
                  <a:lnTo>
                    <a:pt x="406682" y="376863"/>
                  </a:lnTo>
                  <a:lnTo>
                    <a:pt x="408256" y="223674"/>
                  </a:lnTo>
                  <a:lnTo>
                    <a:pt x="409816" y="349824"/>
                  </a:lnTo>
                  <a:lnTo>
                    <a:pt x="411362" y="343454"/>
                  </a:lnTo>
                  <a:lnTo>
                    <a:pt x="412895" y="281869"/>
                  </a:lnTo>
                  <a:lnTo>
                    <a:pt x="414413" y="323274"/>
                  </a:lnTo>
                  <a:lnTo>
                    <a:pt x="415918" y="290850"/>
                  </a:lnTo>
                  <a:lnTo>
                    <a:pt x="417410" y="261902"/>
                  </a:lnTo>
                  <a:lnTo>
                    <a:pt x="418889" y="375589"/>
                  </a:lnTo>
                  <a:lnTo>
                    <a:pt x="420356" y="259497"/>
                  </a:lnTo>
                  <a:lnTo>
                    <a:pt x="421810" y="268049"/>
                  </a:lnTo>
                  <a:lnTo>
                    <a:pt x="423251" y="288337"/>
                  </a:lnTo>
                  <a:lnTo>
                    <a:pt x="424681" y="156950"/>
                  </a:lnTo>
                  <a:lnTo>
                    <a:pt x="426099" y="297446"/>
                  </a:lnTo>
                  <a:lnTo>
                    <a:pt x="427505" y="199256"/>
                  </a:lnTo>
                  <a:lnTo>
                    <a:pt x="428899" y="294833"/>
                  </a:lnTo>
                  <a:lnTo>
                    <a:pt x="430283" y="285114"/>
                  </a:lnTo>
                  <a:lnTo>
                    <a:pt x="431655" y="249025"/>
                  </a:lnTo>
                  <a:lnTo>
                    <a:pt x="433016" y="310766"/>
                  </a:lnTo>
                  <a:lnTo>
                    <a:pt x="434366" y="245071"/>
                  </a:lnTo>
                  <a:lnTo>
                    <a:pt x="435706" y="271508"/>
                  </a:lnTo>
                  <a:lnTo>
                    <a:pt x="437036" y="511843"/>
                  </a:lnTo>
                  <a:lnTo>
                    <a:pt x="438355" y="323429"/>
                  </a:lnTo>
                  <a:lnTo>
                    <a:pt x="439664" y="371707"/>
                  </a:lnTo>
                  <a:lnTo>
                    <a:pt x="440963" y="264830"/>
                  </a:lnTo>
                  <a:lnTo>
                    <a:pt x="442253" y="256354"/>
                  </a:lnTo>
                  <a:lnTo>
                    <a:pt x="443532" y="316626"/>
                  </a:lnTo>
                  <a:lnTo>
                    <a:pt x="444802" y="220928"/>
                  </a:lnTo>
                  <a:lnTo>
                    <a:pt x="446063" y="270270"/>
                  </a:lnTo>
                  <a:lnTo>
                    <a:pt x="447315" y="242241"/>
                  </a:lnTo>
                  <a:lnTo>
                    <a:pt x="448557" y="320346"/>
                  </a:lnTo>
                  <a:lnTo>
                    <a:pt x="449791" y="315098"/>
                  </a:lnTo>
                  <a:lnTo>
                    <a:pt x="451015" y="199014"/>
                  </a:lnTo>
                  <a:lnTo>
                    <a:pt x="452231" y="333416"/>
                  </a:lnTo>
                  <a:lnTo>
                    <a:pt x="453438" y="176804"/>
                  </a:lnTo>
                  <a:lnTo>
                    <a:pt x="454637" y="273188"/>
                  </a:lnTo>
                  <a:lnTo>
                    <a:pt x="455828" y="225691"/>
                  </a:lnTo>
                  <a:lnTo>
                    <a:pt x="457010" y="193037"/>
                  </a:lnTo>
                  <a:lnTo>
                    <a:pt x="458184" y="234975"/>
                  </a:lnTo>
                  <a:lnTo>
                    <a:pt x="459350" y="306953"/>
                  </a:lnTo>
                  <a:lnTo>
                    <a:pt x="460509" y="248227"/>
                  </a:lnTo>
                  <a:lnTo>
                    <a:pt x="461659" y="217874"/>
                  </a:lnTo>
                  <a:lnTo>
                    <a:pt x="462802" y="192275"/>
                  </a:lnTo>
                  <a:lnTo>
                    <a:pt x="463937" y="234845"/>
                  </a:lnTo>
                  <a:lnTo>
                    <a:pt x="465064" y="221358"/>
                  </a:lnTo>
                  <a:lnTo>
                    <a:pt x="466185" y="240804"/>
                  </a:lnTo>
                  <a:lnTo>
                    <a:pt x="467298" y="204450"/>
                  </a:lnTo>
                  <a:lnTo>
                    <a:pt x="468403" y="199249"/>
                  </a:lnTo>
                  <a:lnTo>
                    <a:pt x="469502" y="450706"/>
                  </a:lnTo>
                  <a:lnTo>
                    <a:pt x="470593" y="267921"/>
                  </a:lnTo>
                  <a:lnTo>
                    <a:pt x="471678" y="333936"/>
                  </a:lnTo>
                  <a:lnTo>
                    <a:pt x="472756" y="221795"/>
                  </a:lnTo>
                  <a:lnTo>
                    <a:pt x="473827" y="204128"/>
                  </a:lnTo>
                  <a:lnTo>
                    <a:pt x="474891" y="203898"/>
                  </a:lnTo>
                  <a:lnTo>
                    <a:pt x="475949" y="221448"/>
                  </a:lnTo>
                  <a:lnTo>
                    <a:pt x="477001" y="183980"/>
                  </a:lnTo>
                  <a:lnTo>
                    <a:pt x="478045" y="203040"/>
                  </a:lnTo>
                  <a:lnTo>
                    <a:pt x="479084" y="262311"/>
                  </a:lnTo>
                  <a:lnTo>
                    <a:pt x="480116" y="281637"/>
                  </a:lnTo>
                  <a:lnTo>
                    <a:pt x="481142" y="217260"/>
                  </a:lnTo>
                  <a:lnTo>
                    <a:pt x="482162" y="290245"/>
                  </a:lnTo>
                  <a:lnTo>
                    <a:pt x="483176" y="220828"/>
                  </a:lnTo>
                  <a:lnTo>
                    <a:pt x="484184" y="357242"/>
                  </a:lnTo>
                  <a:lnTo>
                    <a:pt x="485186" y="258960"/>
                  </a:lnTo>
                  <a:lnTo>
                    <a:pt x="486182" y="268408"/>
                  </a:lnTo>
                  <a:lnTo>
                    <a:pt x="487172" y="164238"/>
                  </a:lnTo>
                  <a:lnTo>
                    <a:pt x="488157" y="208744"/>
                  </a:lnTo>
                  <a:lnTo>
                    <a:pt x="489136" y="207842"/>
                  </a:lnTo>
                  <a:lnTo>
                    <a:pt x="490109" y="210021"/>
                  </a:lnTo>
                  <a:lnTo>
                    <a:pt x="491077" y="201518"/>
                  </a:lnTo>
                  <a:lnTo>
                    <a:pt x="492040" y="182475"/>
                  </a:lnTo>
                  <a:lnTo>
                    <a:pt x="492997" y="237854"/>
                  </a:lnTo>
                  <a:lnTo>
                    <a:pt x="493949" y="313266"/>
                  </a:lnTo>
                  <a:lnTo>
                    <a:pt x="494895" y="252166"/>
                  </a:lnTo>
                  <a:lnTo>
                    <a:pt x="495836" y="121448"/>
                  </a:lnTo>
                  <a:lnTo>
                    <a:pt x="496772" y="177784"/>
                  </a:lnTo>
                  <a:lnTo>
                    <a:pt x="497703" y="149711"/>
                  </a:lnTo>
                  <a:lnTo>
                    <a:pt x="498629" y="113600"/>
                  </a:lnTo>
                  <a:lnTo>
                    <a:pt x="499550" y="140544"/>
                  </a:lnTo>
                  <a:lnTo>
                    <a:pt x="500466" y="176216"/>
                  </a:lnTo>
                  <a:lnTo>
                    <a:pt x="501377" y="189718"/>
                  </a:lnTo>
                  <a:lnTo>
                    <a:pt x="502284" y="125363"/>
                  </a:lnTo>
                  <a:lnTo>
                    <a:pt x="503185" y="195297"/>
                  </a:lnTo>
                  <a:lnTo>
                    <a:pt x="504082" y="251093"/>
                  </a:lnTo>
                  <a:lnTo>
                    <a:pt x="504974" y="211109"/>
                  </a:lnTo>
                  <a:lnTo>
                    <a:pt x="505861" y="203821"/>
                  </a:lnTo>
                  <a:lnTo>
                    <a:pt x="506744" y="128828"/>
                  </a:lnTo>
                  <a:lnTo>
                    <a:pt x="507622" y="133920"/>
                  </a:lnTo>
                  <a:lnTo>
                    <a:pt x="508496" y="186980"/>
                  </a:lnTo>
                  <a:lnTo>
                    <a:pt x="509366" y="142465"/>
                  </a:lnTo>
                  <a:lnTo>
                    <a:pt x="510231" y="160617"/>
                  </a:lnTo>
                  <a:lnTo>
                    <a:pt x="511091" y="207450"/>
                  </a:lnTo>
                  <a:lnTo>
                    <a:pt x="511948" y="151497"/>
                  </a:lnTo>
                  <a:lnTo>
                    <a:pt x="512800" y="248383"/>
                  </a:lnTo>
                  <a:lnTo>
                    <a:pt x="513648" y="140445"/>
                  </a:lnTo>
                  <a:lnTo>
                    <a:pt x="514491" y="360935"/>
                  </a:lnTo>
                  <a:lnTo>
                    <a:pt x="515331" y="122932"/>
                  </a:lnTo>
                  <a:lnTo>
                    <a:pt x="516166" y="159898"/>
                  </a:lnTo>
                  <a:lnTo>
                    <a:pt x="516997" y="135538"/>
                  </a:lnTo>
                  <a:lnTo>
                    <a:pt x="517825" y="145156"/>
                  </a:lnTo>
                  <a:lnTo>
                    <a:pt x="518648" y="162687"/>
                  </a:lnTo>
                  <a:lnTo>
                    <a:pt x="519467" y="138776"/>
                  </a:lnTo>
                  <a:lnTo>
                    <a:pt x="520283" y="159700"/>
                  </a:lnTo>
                  <a:lnTo>
                    <a:pt x="521094" y="98646"/>
                  </a:lnTo>
                  <a:lnTo>
                    <a:pt x="521902" y="254449"/>
                  </a:lnTo>
                  <a:lnTo>
                    <a:pt x="522706" y="133912"/>
                  </a:lnTo>
                  <a:lnTo>
                    <a:pt x="523506" y="49136"/>
                  </a:lnTo>
                  <a:lnTo>
                    <a:pt x="524302" y="165364"/>
                  </a:lnTo>
                  <a:lnTo>
                    <a:pt x="525095" y="96662"/>
                  </a:lnTo>
                  <a:lnTo>
                    <a:pt x="525884" y="175006"/>
                  </a:lnTo>
                  <a:lnTo>
                    <a:pt x="526670" y="127751"/>
                  </a:lnTo>
                  <a:lnTo>
                    <a:pt x="527452" y="178134"/>
                  </a:lnTo>
                  <a:lnTo>
                    <a:pt x="528230" y="207071"/>
                  </a:lnTo>
                  <a:lnTo>
                    <a:pt x="529005" y="171126"/>
                  </a:lnTo>
                  <a:lnTo>
                    <a:pt x="529776" y="89916"/>
                  </a:lnTo>
                  <a:lnTo>
                    <a:pt x="530544" y="98142"/>
                  </a:lnTo>
                  <a:lnTo>
                    <a:pt x="531308" y="128941"/>
                  </a:lnTo>
                  <a:lnTo>
                    <a:pt x="532069" y="97702"/>
                  </a:lnTo>
                  <a:lnTo>
                    <a:pt x="532827" y="93140"/>
                  </a:lnTo>
                  <a:lnTo>
                    <a:pt x="533581" y="116178"/>
                  </a:lnTo>
                  <a:lnTo>
                    <a:pt x="534332" y="119351"/>
                  </a:lnTo>
                  <a:lnTo>
                    <a:pt x="535079" y="223062"/>
                  </a:lnTo>
                  <a:lnTo>
                    <a:pt x="535824" y="87286"/>
                  </a:lnTo>
                  <a:lnTo>
                    <a:pt x="536565" y="97595"/>
                  </a:lnTo>
                  <a:lnTo>
                    <a:pt x="537303" y="94675"/>
                  </a:lnTo>
                  <a:lnTo>
                    <a:pt x="538038" y="122527"/>
                  </a:lnTo>
                  <a:lnTo>
                    <a:pt x="538769" y="125253"/>
                  </a:lnTo>
                  <a:lnTo>
                    <a:pt x="539498" y="78378"/>
                  </a:lnTo>
                  <a:lnTo>
                    <a:pt x="540223" y="81989"/>
                  </a:lnTo>
                  <a:lnTo>
                    <a:pt x="540946" y="97912"/>
                  </a:lnTo>
                  <a:lnTo>
                    <a:pt x="541665" y="227619"/>
                  </a:lnTo>
                  <a:lnTo>
                    <a:pt x="542381" y="127825"/>
                  </a:lnTo>
                  <a:lnTo>
                    <a:pt x="543095" y="153053"/>
                  </a:lnTo>
                  <a:lnTo>
                    <a:pt x="543805" y="67094"/>
                  </a:lnTo>
                  <a:lnTo>
                    <a:pt x="544512" y="74513"/>
                  </a:lnTo>
                  <a:lnTo>
                    <a:pt x="545217" y="96467"/>
                  </a:lnTo>
                  <a:lnTo>
                    <a:pt x="545918" y="104913"/>
                  </a:lnTo>
                  <a:lnTo>
                    <a:pt x="546617" y="80303"/>
                  </a:lnTo>
                  <a:lnTo>
                    <a:pt x="547313" y="63254"/>
                  </a:lnTo>
                  <a:lnTo>
                    <a:pt x="548006" y="176179"/>
                  </a:lnTo>
                  <a:lnTo>
                    <a:pt x="548696" y="226393"/>
                  </a:lnTo>
                  <a:lnTo>
                    <a:pt x="549384" y="6917"/>
                  </a:lnTo>
                  <a:lnTo>
                    <a:pt x="550068" y="89214"/>
                  </a:lnTo>
                  <a:lnTo>
                    <a:pt x="550750" y="117144"/>
                  </a:lnTo>
                  <a:lnTo>
                    <a:pt x="551430" y="123648"/>
                  </a:lnTo>
                  <a:lnTo>
                    <a:pt x="552106" y="76720"/>
                  </a:lnTo>
                  <a:lnTo>
                    <a:pt x="552780" y="66347"/>
                  </a:lnTo>
                  <a:lnTo>
                    <a:pt x="553451" y="99826"/>
                  </a:lnTo>
                  <a:lnTo>
                    <a:pt x="554120" y="102557"/>
                  </a:lnTo>
                  <a:lnTo>
                    <a:pt x="554786" y="100518"/>
                  </a:lnTo>
                  <a:lnTo>
                    <a:pt x="555449" y="89250"/>
                  </a:lnTo>
                  <a:lnTo>
                    <a:pt x="556110" y="74787"/>
                  </a:lnTo>
                  <a:lnTo>
                    <a:pt x="556768" y="59116"/>
                  </a:lnTo>
                  <a:lnTo>
                    <a:pt x="557424" y="107414"/>
                  </a:lnTo>
                  <a:lnTo>
                    <a:pt x="558078" y="66612"/>
                  </a:lnTo>
                  <a:lnTo>
                    <a:pt x="558728" y="87483"/>
                  </a:lnTo>
                  <a:lnTo>
                    <a:pt x="559377" y="160719"/>
                  </a:lnTo>
                  <a:lnTo>
                    <a:pt x="560023" y="86932"/>
                  </a:lnTo>
                  <a:lnTo>
                    <a:pt x="560666" y="149294"/>
                  </a:lnTo>
                  <a:lnTo>
                    <a:pt x="561307" y="181234"/>
                  </a:lnTo>
                  <a:lnTo>
                    <a:pt x="561946" y="113871"/>
                  </a:lnTo>
                  <a:lnTo>
                    <a:pt x="562582" y="170115"/>
                  </a:lnTo>
                  <a:lnTo>
                    <a:pt x="563216" y="79008"/>
                  </a:lnTo>
                  <a:lnTo>
                    <a:pt x="563847" y="86598"/>
                  </a:lnTo>
                  <a:lnTo>
                    <a:pt x="564477" y="161944"/>
                  </a:lnTo>
                  <a:lnTo>
                    <a:pt x="565104" y="150235"/>
                  </a:lnTo>
                  <a:lnTo>
                    <a:pt x="565728" y="125014"/>
                  </a:lnTo>
                  <a:lnTo>
                    <a:pt x="566351" y="107877"/>
                  </a:lnTo>
                  <a:lnTo>
                    <a:pt x="566971" y="140897"/>
                  </a:lnTo>
                  <a:lnTo>
                    <a:pt x="567588" y="83016"/>
                  </a:lnTo>
                  <a:lnTo>
                    <a:pt x="568204" y="59805"/>
                  </a:lnTo>
                  <a:lnTo>
                    <a:pt x="568818" y="168973"/>
                  </a:lnTo>
                  <a:lnTo>
                    <a:pt x="569429" y="177585"/>
                  </a:lnTo>
                  <a:lnTo>
                    <a:pt x="570038" y="163437"/>
                  </a:lnTo>
                  <a:lnTo>
                    <a:pt x="570645" y="102062"/>
                  </a:lnTo>
                  <a:lnTo>
                    <a:pt x="571249" y="199526"/>
                  </a:lnTo>
                  <a:lnTo>
                    <a:pt x="571852" y="127108"/>
                  </a:lnTo>
                  <a:lnTo>
                    <a:pt x="572452" y="133148"/>
                  </a:lnTo>
                  <a:lnTo>
                    <a:pt x="573051" y="155914"/>
                  </a:lnTo>
                  <a:lnTo>
                    <a:pt x="573647" y="106239"/>
                  </a:lnTo>
                  <a:lnTo>
                    <a:pt x="574241" y="81355"/>
                  </a:lnTo>
                  <a:lnTo>
                    <a:pt x="574833" y="203697"/>
                  </a:lnTo>
                  <a:lnTo>
                    <a:pt x="575424" y="174643"/>
                  </a:lnTo>
                  <a:lnTo>
                    <a:pt x="576012" y="169415"/>
                  </a:lnTo>
                  <a:lnTo>
                    <a:pt x="576598" y="165199"/>
                  </a:lnTo>
                  <a:lnTo>
                    <a:pt x="577182" y="309343"/>
                  </a:lnTo>
                  <a:lnTo>
                    <a:pt x="577764" y="162770"/>
                  </a:lnTo>
                  <a:lnTo>
                    <a:pt x="578344" y="87028"/>
                  </a:lnTo>
                  <a:lnTo>
                    <a:pt x="578922" y="231828"/>
                  </a:lnTo>
                  <a:lnTo>
                    <a:pt x="579498" y="125978"/>
                  </a:lnTo>
                  <a:lnTo>
                    <a:pt x="580072" y="216375"/>
                  </a:lnTo>
                  <a:lnTo>
                    <a:pt x="580645" y="90579"/>
                  </a:lnTo>
                  <a:lnTo>
                    <a:pt x="581215" y="161101"/>
                  </a:lnTo>
                  <a:lnTo>
                    <a:pt x="581784" y="176210"/>
                  </a:lnTo>
                  <a:lnTo>
                    <a:pt x="582350" y="129825"/>
                  </a:lnTo>
                  <a:lnTo>
                    <a:pt x="582915" y="156861"/>
                  </a:lnTo>
                  <a:lnTo>
                    <a:pt x="583478" y="164197"/>
                  </a:lnTo>
                  <a:lnTo>
                    <a:pt x="584039" y="136215"/>
                  </a:lnTo>
                  <a:lnTo>
                    <a:pt x="584598" y="181215"/>
                  </a:lnTo>
                  <a:lnTo>
                    <a:pt x="585155" y="115827"/>
                  </a:lnTo>
                  <a:lnTo>
                    <a:pt x="585711" y="162204"/>
                  </a:lnTo>
                  <a:lnTo>
                    <a:pt x="586265" y="207914"/>
                  </a:lnTo>
                  <a:lnTo>
                    <a:pt x="586817" y="150907"/>
                  </a:lnTo>
                  <a:lnTo>
                    <a:pt x="587367" y="233909"/>
                  </a:lnTo>
                  <a:lnTo>
                    <a:pt x="587915" y="157316"/>
                  </a:lnTo>
                  <a:lnTo>
                    <a:pt x="588462" y="158953"/>
                  </a:lnTo>
                  <a:lnTo>
                    <a:pt x="589007" y="151655"/>
                  </a:lnTo>
                  <a:lnTo>
                    <a:pt x="589550" y="153263"/>
                  </a:lnTo>
                  <a:lnTo>
                    <a:pt x="590092" y="176252"/>
                  </a:lnTo>
                  <a:lnTo>
                    <a:pt x="590631" y="187925"/>
                  </a:lnTo>
                  <a:lnTo>
                    <a:pt x="591169" y="191731"/>
                  </a:lnTo>
                  <a:lnTo>
                    <a:pt x="591706" y="247156"/>
                  </a:lnTo>
                  <a:lnTo>
                    <a:pt x="592241" y="159664"/>
                  </a:lnTo>
                  <a:lnTo>
                    <a:pt x="592774" y="284060"/>
                  </a:lnTo>
                  <a:lnTo>
                    <a:pt x="593305" y="210637"/>
                  </a:lnTo>
                  <a:lnTo>
                    <a:pt x="593835" y="227530"/>
                  </a:lnTo>
                  <a:lnTo>
                    <a:pt x="594363" y="119678"/>
                  </a:lnTo>
                  <a:lnTo>
                    <a:pt x="594889" y="226775"/>
                  </a:lnTo>
                  <a:lnTo>
                    <a:pt x="595414" y="172670"/>
                  </a:lnTo>
                  <a:lnTo>
                    <a:pt x="595937" y="145191"/>
                  </a:lnTo>
                  <a:lnTo>
                    <a:pt x="596459" y="164441"/>
                  </a:lnTo>
                  <a:lnTo>
                    <a:pt x="596979" y="212133"/>
                  </a:lnTo>
                  <a:lnTo>
                    <a:pt x="597497" y="132098"/>
                  </a:lnTo>
                  <a:lnTo>
                    <a:pt x="598014" y="150298"/>
                  </a:lnTo>
                  <a:lnTo>
                    <a:pt x="598530" y="120502"/>
                  </a:lnTo>
                  <a:lnTo>
                    <a:pt x="599043" y="162704"/>
                  </a:lnTo>
                  <a:lnTo>
                    <a:pt x="599556" y="236437"/>
                  </a:lnTo>
                  <a:lnTo>
                    <a:pt x="600066" y="286920"/>
                  </a:lnTo>
                  <a:lnTo>
                    <a:pt x="600576" y="170802"/>
                  </a:lnTo>
                  <a:lnTo>
                    <a:pt x="601083" y="297871"/>
                  </a:lnTo>
                  <a:lnTo>
                    <a:pt x="601589" y="155658"/>
                  </a:lnTo>
                  <a:lnTo>
                    <a:pt x="602094" y="187336"/>
                  </a:lnTo>
                  <a:lnTo>
                    <a:pt x="602597" y="208533"/>
                  </a:lnTo>
                  <a:lnTo>
                    <a:pt x="603099" y="260953"/>
                  </a:lnTo>
                  <a:lnTo>
                    <a:pt x="603599" y="351570"/>
                  </a:lnTo>
                  <a:lnTo>
                    <a:pt x="604098" y="154517"/>
                  </a:lnTo>
                  <a:lnTo>
                    <a:pt x="604595" y="234791"/>
                  </a:lnTo>
                  <a:lnTo>
                    <a:pt x="605091" y="185036"/>
                  </a:lnTo>
                  <a:lnTo>
                    <a:pt x="605586" y="193487"/>
                  </a:lnTo>
                  <a:lnTo>
                    <a:pt x="606079" y="132295"/>
                  </a:lnTo>
                  <a:lnTo>
                    <a:pt x="606570" y="155031"/>
                  </a:lnTo>
                  <a:lnTo>
                    <a:pt x="607061" y="212698"/>
                  </a:lnTo>
                  <a:lnTo>
                    <a:pt x="607549" y="158054"/>
                  </a:lnTo>
                  <a:lnTo>
                    <a:pt x="608037" y="222372"/>
                  </a:lnTo>
                  <a:lnTo>
                    <a:pt x="608523" y="254317"/>
                  </a:lnTo>
                  <a:lnTo>
                    <a:pt x="609007" y="169678"/>
                  </a:lnTo>
                  <a:lnTo>
                    <a:pt x="609491" y="216584"/>
                  </a:lnTo>
                  <a:lnTo>
                    <a:pt x="609973" y="277393"/>
                  </a:lnTo>
                  <a:lnTo>
                    <a:pt x="610453" y="181372"/>
                  </a:lnTo>
                  <a:lnTo>
                    <a:pt x="610932" y="228062"/>
                  </a:lnTo>
                  <a:lnTo>
                    <a:pt x="611410" y="220381"/>
                  </a:lnTo>
                  <a:lnTo>
                    <a:pt x="611887" y="224931"/>
                  </a:lnTo>
                  <a:lnTo>
                    <a:pt x="612362" y="117076"/>
                  </a:lnTo>
                  <a:lnTo>
                    <a:pt x="612836" y="336550"/>
                  </a:lnTo>
                  <a:lnTo>
                    <a:pt x="613308" y="171614"/>
                  </a:lnTo>
                  <a:lnTo>
                    <a:pt x="613780" y="355836"/>
                  </a:lnTo>
                  <a:lnTo>
                    <a:pt x="614250" y="391009"/>
                  </a:lnTo>
                  <a:lnTo>
                    <a:pt x="614718" y="187563"/>
                  </a:lnTo>
                  <a:lnTo>
                    <a:pt x="615186" y="228274"/>
                  </a:lnTo>
                  <a:lnTo>
                    <a:pt x="615652" y="190772"/>
                  </a:lnTo>
                  <a:lnTo>
                    <a:pt x="616117" y="199330"/>
                  </a:lnTo>
                  <a:lnTo>
                    <a:pt x="616580" y="211704"/>
                  </a:lnTo>
                  <a:lnTo>
                    <a:pt x="617043" y="264936"/>
                  </a:lnTo>
                  <a:lnTo>
                    <a:pt x="617504" y="297566"/>
                  </a:lnTo>
                  <a:lnTo>
                    <a:pt x="617964" y="192485"/>
                  </a:lnTo>
                  <a:lnTo>
                    <a:pt x="618422" y="223959"/>
                  </a:lnTo>
                  <a:lnTo>
                    <a:pt x="618880" y="253609"/>
                  </a:lnTo>
                  <a:lnTo>
                    <a:pt x="619336" y="269989"/>
                  </a:lnTo>
                  <a:lnTo>
                    <a:pt x="619791" y="179691"/>
                  </a:lnTo>
                  <a:lnTo>
                    <a:pt x="620244" y="282180"/>
                  </a:lnTo>
                  <a:lnTo>
                    <a:pt x="620697" y="172468"/>
                  </a:lnTo>
                  <a:lnTo>
                    <a:pt x="621148" y="228518"/>
                  </a:lnTo>
                  <a:lnTo>
                    <a:pt x="621598" y="235712"/>
                  </a:lnTo>
                  <a:lnTo>
                    <a:pt x="622047" y="257363"/>
                  </a:lnTo>
                  <a:lnTo>
                    <a:pt x="622495" y="205604"/>
                  </a:lnTo>
                  <a:lnTo>
                    <a:pt x="622942" y="327950"/>
                  </a:lnTo>
                  <a:lnTo>
                    <a:pt x="623387" y="167117"/>
                  </a:lnTo>
                  <a:lnTo>
                    <a:pt x="623832" y="214942"/>
                  </a:lnTo>
                  <a:lnTo>
                    <a:pt x="624275" y="263618"/>
                  </a:lnTo>
                  <a:lnTo>
                    <a:pt x="624717" y="215123"/>
                  </a:lnTo>
                  <a:lnTo>
                    <a:pt x="625158" y="211367"/>
                  </a:lnTo>
                  <a:lnTo>
                    <a:pt x="625597" y="279629"/>
                  </a:lnTo>
                  <a:lnTo>
                    <a:pt x="626036" y="239271"/>
                  </a:lnTo>
                  <a:lnTo>
                    <a:pt x="626473" y="268628"/>
                  </a:lnTo>
                  <a:lnTo>
                    <a:pt x="626910" y="251682"/>
                  </a:lnTo>
                  <a:lnTo>
                    <a:pt x="627345" y="195986"/>
                  </a:lnTo>
                  <a:lnTo>
                    <a:pt x="627779" y="217470"/>
                  </a:lnTo>
                  <a:lnTo>
                    <a:pt x="628212" y="309734"/>
                  </a:lnTo>
                  <a:lnTo>
                    <a:pt x="628644" y="175857"/>
                  </a:lnTo>
                  <a:lnTo>
                    <a:pt x="629075" y="246352"/>
                  </a:lnTo>
                  <a:lnTo>
                    <a:pt x="629505" y="259988"/>
                  </a:lnTo>
                  <a:lnTo>
                    <a:pt x="629933" y="223927"/>
                  </a:lnTo>
                  <a:lnTo>
                    <a:pt x="630361" y="218574"/>
                  </a:lnTo>
                  <a:lnTo>
                    <a:pt x="630788" y="266194"/>
                  </a:lnTo>
                  <a:lnTo>
                    <a:pt x="631213" y="187984"/>
                  </a:lnTo>
                  <a:lnTo>
                    <a:pt x="631638" y="237578"/>
                  </a:lnTo>
                  <a:lnTo>
                    <a:pt x="632061" y="247860"/>
                  </a:lnTo>
                  <a:lnTo>
                    <a:pt x="632483" y="178752"/>
                  </a:lnTo>
                  <a:lnTo>
                    <a:pt x="632905" y="307723"/>
                  </a:lnTo>
                  <a:lnTo>
                    <a:pt x="633325" y="262143"/>
                  </a:lnTo>
                  <a:lnTo>
                    <a:pt x="633744" y="193552"/>
                  </a:lnTo>
                  <a:lnTo>
                    <a:pt x="634162" y="352778"/>
                  </a:lnTo>
                  <a:lnTo>
                    <a:pt x="634579" y="194329"/>
                  </a:lnTo>
                  <a:lnTo>
                    <a:pt x="634996" y="205808"/>
                  </a:lnTo>
                  <a:lnTo>
                    <a:pt x="635411" y="298509"/>
                  </a:lnTo>
                  <a:lnTo>
                    <a:pt x="635825" y="232428"/>
                  </a:lnTo>
                  <a:lnTo>
                    <a:pt x="636238" y="219842"/>
                  </a:lnTo>
                  <a:lnTo>
                    <a:pt x="636650" y="222853"/>
                  </a:lnTo>
                  <a:lnTo>
                    <a:pt x="637061" y="230917"/>
                  </a:lnTo>
                  <a:lnTo>
                    <a:pt x="637472" y="234344"/>
                  </a:lnTo>
                  <a:lnTo>
                    <a:pt x="637881" y="213271"/>
                  </a:lnTo>
                  <a:lnTo>
                    <a:pt x="638289" y="262341"/>
                  </a:lnTo>
                  <a:lnTo>
                    <a:pt x="638696" y="286939"/>
                  </a:lnTo>
                  <a:lnTo>
                    <a:pt x="639102" y="165408"/>
                  </a:lnTo>
                  <a:lnTo>
                    <a:pt x="639508" y="271763"/>
                  </a:lnTo>
                  <a:lnTo>
                    <a:pt x="639912" y="235877"/>
                  </a:lnTo>
                  <a:lnTo>
                    <a:pt x="640315" y="244456"/>
                  </a:lnTo>
                  <a:lnTo>
                    <a:pt x="640718" y="221957"/>
                  </a:lnTo>
                  <a:lnTo>
                    <a:pt x="641119" y="213957"/>
                  </a:lnTo>
                  <a:lnTo>
                    <a:pt x="641520" y="253351"/>
                  </a:lnTo>
                  <a:lnTo>
                    <a:pt x="641920" y="160334"/>
                  </a:lnTo>
                  <a:lnTo>
                    <a:pt x="642318" y="221542"/>
                  </a:lnTo>
                  <a:lnTo>
                    <a:pt x="642716" y="256783"/>
                  </a:lnTo>
                  <a:lnTo>
                    <a:pt x="643113" y="239710"/>
                  </a:lnTo>
                  <a:lnTo>
                    <a:pt x="643509" y="259111"/>
                  </a:lnTo>
                  <a:lnTo>
                    <a:pt x="643904" y="279058"/>
                  </a:lnTo>
                  <a:lnTo>
                    <a:pt x="644298" y="225901"/>
                  </a:lnTo>
                  <a:lnTo>
                    <a:pt x="644691" y="185892"/>
                  </a:lnTo>
                  <a:lnTo>
                    <a:pt x="645083" y="239769"/>
                  </a:lnTo>
                  <a:lnTo>
                    <a:pt x="645475" y="200536"/>
                  </a:lnTo>
                  <a:lnTo>
                    <a:pt x="645865" y="288042"/>
                  </a:lnTo>
                  <a:lnTo>
                    <a:pt x="646255" y="285152"/>
                  </a:lnTo>
                  <a:lnTo>
                    <a:pt x="646643" y="189567"/>
                  </a:lnTo>
                  <a:lnTo>
                    <a:pt x="647031" y="284736"/>
                  </a:lnTo>
                  <a:lnTo>
                    <a:pt x="647418" y="225602"/>
                  </a:lnTo>
                  <a:lnTo>
                    <a:pt x="647804" y="402954"/>
                  </a:lnTo>
                  <a:lnTo>
                    <a:pt x="648189" y="305930"/>
                  </a:lnTo>
                  <a:lnTo>
                    <a:pt x="648574" y="214100"/>
                  </a:lnTo>
                  <a:lnTo>
                    <a:pt x="648957" y="191348"/>
                  </a:lnTo>
                  <a:lnTo>
                    <a:pt x="649340" y="229217"/>
                  </a:lnTo>
                  <a:lnTo>
                    <a:pt x="649722" y="300734"/>
                  </a:lnTo>
                  <a:lnTo>
                    <a:pt x="650102" y="240634"/>
                  </a:lnTo>
                  <a:lnTo>
                    <a:pt x="650483" y="235473"/>
                  </a:lnTo>
                  <a:lnTo>
                    <a:pt x="650862" y="279675"/>
                  </a:lnTo>
                  <a:lnTo>
                    <a:pt x="651240" y="247854"/>
                  </a:lnTo>
                  <a:lnTo>
                    <a:pt x="651618" y="310325"/>
                  </a:lnTo>
                  <a:lnTo>
                    <a:pt x="651994" y="232970"/>
                  </a:lnTo>
                  <a:lnTo>
                    <a:pt x="652370" y="199536"/>
                  </a:lnTo>
                  <a:lnTo>
                    <a:pt x="652745" y="345785"/>
                  </a:lnTo>
                  <a:lnTo>
                    <a:pt x="653119" y="293123"/>
                  </a:lnTo>
                  <a:lnTo>
                    <a:pt x="653493" y="208413"/>
                  </a:lnTo>
                  <a:lnTo>
                    <a:pt x="653866" y="228581"/>
                  </a:lnTo>
                  <a:lnTo>
                    <a:pt x="654237" y="244110"/>
                  </a:lnTo>
                  <a:lnTo>
                    <a:pt x="654608" y="248688"/>
                  </a:lnTo>
                  <a:lnTo>
                    <a:pt x="654978" y="231318"/>
                  </a:lnTo>
                  <a:lnTo>
                    <a:pt x="655348" y="268738"/>
                  </a:lnTo>
                  <a:lnTo>
                    <a:pt x="655716" y="257294"/>
                  </a:lnTo>
                  <a:lnTo>
                    <a:pt x="656084" y="230612"/>
                  </a:lnTo>
                  <a:lnTo>
                    <a:pt x="656451" y="218924"/>
                  </a:lnTo>
                  <a:lnTo>
                    <a:pt x="656817" y="376060"/>
                  </a:lnTo>
                  <a:lnTo>
                    <a:pt x="657183" y="325251"/>
                  </a:lnTo>
                  <a:lnTo>
                    <a:pt x="657547" y="180382"/>
                  </a:lnTo>
                  <a:lnTo>
                    <a:pt x="657911" y="184447"/>
                  </a:lnTo>
                  <a:lnTo>
                    <a:pt x="658274" y="279754"/>
                  </a:lnTo>
                  <a:lnTo>
                    <a:pt x="658637" y="260073"/>
                  </a:lnTo>
                  <a:lnTo>
                    <a:pt x="658998" y="253392"/>
                  </a:lnTo>
                  <a:lnTo>
                    <a:pt x="659359" y="211881"/>
                  </a:lnTo>
                  <a:lnTo>
                    <a:pt x="659719" y="328416"/>
                  </a:lnTo>
                  <a:lnTo>
                    <a:pt x="660078" y="233300"/>
                  </a:lnTo>
                  <a:lnTo>
                    <a:pt x="660437" y="255022"/>
                  </a:lnTo>
                  <a:lnTo>
                    <a:pt x="660795" y="276486"/>
                  </a:lnTo>
                  <a:lnTo>
                    <a:pt x="661152" y="212003"/>
                  </a:lnTo>
                  <a:lnTo>
                    <a:pt x="661508" y="130315"/>
                  </a:lnTo>
                  <a:lnTo>
                    <a:pt x="661863" y="268134"/>
                  </a:lnTo>
                  <a:lnTo>
                    <a:pt x="662218" y="208466"/>
                  </a:lnTo>
                  <a:lnTo>
                    <a:pt x="662572" y="241186"/>
                  </a:lnTo>
                  <a:lnTo>
                    <a:pt x="662926" y="256635"/>
                  </a:lnTo>
                  <a:lnTo>
                    <a:pt x="663278" y="260224"/>
                  </a:lnTo>
                  <a:lnTo>
                    <a:pt x="663630" y="235063"/>
                  </a:lnTo>
                  <a:lnTo>
                    <a:pt x="663981" y="296320"/>
                  </a:lnTo>
                  <a:lnTo>
                    <a:pt x="664332" y="157413"/>
                  </a:lnTo>
                  <a:lnTo>
                    <a:pt x="664682" y="307841"/>
                  </a:lnTo>
                  <a:lnTo>
                    <a:pt x="665030" y="226203"/>
                  </a:lnTo>
                  <a:lnTo>
                    <a:pt x="665379" y="253557"/>
                  </a:lnTo>
                  <a:lnTo>
                    <a:pt x="665726" y="244036"/>
                  </a:lnTo>
                  <a:lnTo>
                    <a:pt x="666073" y="305115"/>
                  </a:lnTo>
                  <a:lnTo>
                    <a:pt x="666419" y="215119"/>
                  </a:lnTo>
                  <a:lnTo>
                    <a:pt x="666765" y="237282"/>
                  </a:lnTo>
                  <a:lnTo>
                    <a:pt x="667110" y="283673"/>
                  </a:lnTo>
                  <a:lnTo>
                    <a:pt x="667454" y="339880"/>
                  </a:lnTo>
                  <a:lnTo>
                    <a:pt x="667797" y="276969"/>
                  </a:lnTo>
                  <a:lnTo>
                    <a:pt x="668140" y="346156"/>
                  </a:lnTo>
                  <a:lnTo>
                    <a:pt x="668482" y="235725"/>
                  </a:lnTo>
                  <a:lnTo>
                    <a:pt x="668823" y="272783"/>
                  </a:lnTo>
                  <a:lnTo>
                    <a:pt x="669164" y="264663"/>
                  </a:lnTo>
                  <a:lnTo>
                    <a:pt x="669504" y="251662"/>
                  </a:lnTo>
                  <a:lnTo>
                    <a:pt x="669843" y="247267"/>
                  </a:lnTo>
                  <a:lnTo>
                    <a:pt x="670182" y="325133"/>
                  </a:lnTo>
                  <a:lnTo>
                    <a:pt x="670520" y="253378"/>
                  </a:lnTo>
                  <a:lnTo>
                    <a:pt x="670857" y="258886"/>
                  </a:lnTo>
                  <a:lnTo>
                    <a:pt x="671194" y="217673"/>
                  </a:lnTo>
                  <a:lnTo>
                    <a:pt x="671529" y="226803"/>
                  </a:lnTo>
                  <a:lnTo>
                    <a:pt x="671865" y="326953"/>
                  </a:lnTo>
                  <a:lnTo>
                    <a:pt x="672199" y="243029"/>
                  </a:lnTo>
                  <a:lnTo>
                    <a:pt x="672533" y="240832"/>
                  </a:lnTo>
                  <a:lnTo>
                    <a:pt x="672867" y="266105"/>
                  </a:lnTo>
                  <a:lnTo>
                    <a:pt x="673199" y="272981"/>
                  </a:lnTo>
                  <a:lnTo>
                    <a:pt x="673531" y="270410"/>
                  </a:lnTo>
                  <a:lnTo>
                    <a:pt x="673863" y="315800"/>
                  </a:lnTo>
                  <a:lnTo>
                    <a:pt x="674194" y="277549"/>
                  </a:lnTo>
                  <a:lnTo>
                    <a:pt x="674524" y="218641"/>
                  </a:lnTo>
                  <a:lnTo>
                    <a:pt x="674853" y="271863"/>
                  </a:lnTo>
                  <a:lnTo>
                    <a:pt x="675182" y="311874"/>
                  </a:lnTo>
                  <a:lnTo>
                    <a:pt x="675510" y="213684"/>
                  </a:lnTo>
                  <a:lnTo>
                    <a:pt x="675838" y="327232"/>
                  </a:lnTo>
                  <a:lnTo>
                    <a:pt x="676165" y="195683"/>
                  </a:lnTo>
                  <a:lnTo>
                    <a:pt x="676491" y="363981"/>
                  </a:lnTo>
                  <a:lnTo>
                    <a:pt x="676817" y="243155"/>
                  </a:lnTo>
                  <a:lnTo>
                    <a:pt x="677142" y="326068"/>
                  </a:lnTo>
                  <a:lnTo>
                    <a:pt x="677466" y="267233"/>
                  </a:lnTo>
                  <a:lnTo>
                    <a:pt x="677790" y="317940"/>
                  </a:lnTo>
                  <a:lnTo>
                    <a:pt x="678113" y="234904"/>
                  </a:lnTo>
                  <a:lnTo>
                    <a:pt x="678436" y="226625"/>
                  </a:lnTo>
                  <a:lnTo>
                    <a:pt x="678758" y="245186"/>
                  </a:lnTo>
                  <a:lnTo>
                    <a:pt x="679400" y="384171"/>
                  </a:lnTo>
                  <a:lnTo>
                    <a:pt x="679721" y="299435"/>
                  </a:lnTo>
                  <a:lnTo>
                    <a:pt x="680040" y="304952"/>
                  </a:lnTo>
                  <a:lnTo>
                    <a:pt x="680359" y="296273"/>
                  </a:lnTo>
                  <a:lnTo>
                    <a:pt x="680678" y="384075"/>
                  </a:lnTo>
                  <a:lnTo>
                    <a:pt x="680995" y="341257"/>
                  </a:lnTo>
                  <a:lnTo>
                    <a:pt x="681313" y="225382"/>
                  </a:lnTo>
                  <a:lnTo>
                    <a:pt x="681629" y="382687"/>
                  </a:lnTo>
                  <a:lnTo>
                    <a:pt x="682261" y="218266"/>
                  </a:lnTo>
                  <a:lnTo>
                    <a:pt x="682576" y="232742"/>
                  </a:lnTo>
                  <a:lnTo>
                    <a:pt x="682890" y="278310"/>
                  </a:lnTo>
                  <a:lnTo>
                    <a:pt x="683204" y="251439"/>
                  </a:lnTo>
                  <a:lnTo>
                    <a:pt x="683517" y="254604"/>
                  </a:lnTo>
                  <a:lnTo>
                    <a:pt x="683830" y="275864"/>
                  </a:lnTo>
                  <a:lnTo>
                    <a:pt x="684142" y="252708"/>
                  </a:lnTo>
                  <a:lnTo>
                    <a:pt x="684453" y="416548"/>
                  </a:lnTo>
                  <a:lnTo>
                    <a:pt x="684764" y="322947"/>
                  </a:lnTo>
                  <a:lnTo>
                    <a:pt x="685074" y="229301"/>
                  </a:lnTo>
                  <a:lnTo>
                    <a:pt x="685384" y="285591"/>
                  </a:lnTo>
                  <a:lnTo>
                    <a:pt x="685693" y="318248"/>
                  </a:lnTo>
                  <a:lnTo>
                    <a:pt x="686002" y="455106"/>
                  </a:lnTo>
                  <a:lnTo>
                    <a:pt x="686310" y="298355"/>
                  </a:lnTo>
                  <a:lnTo>
                    <a:pt x="686618" y="306606"/>
                  </a:lnTo>
                  <a:lnTo>
                    <a:pt x="686925" y="280724"/>
                  </a:lnTo>
                  <a:lnTo>
                    <a:pt x="687231" y="320132"/>
                  </a:lnTo>
                  <a:lnTo>
                    <a:pt x="687537" y="244926"/>
                  </a:lnTo>
                  <a:lnTo>
                    <a:pt x="687842" y="288255"/>
                  </a:lnTo>
                  <a:lnTo>
                    <a:pt x="688147" y="238041"/>
                  </a:lnTo>
                  <a:lnTo>
                    <a:pt x="688451" y="291850"/>
                  </a:lnTo>
                  <a:lnTo>
                    <a:pt x="688755" y="229066"/>
                  </a:lnTo>
                  <a:lnTo>
                    <a:pt x="689058" y="270444"/>
                  </a:lnTo>
                  <a:lnTo>
                    <a:pt x="689361" y="327046"/>
                  </a:lnTo>
                  <a:lnTo>
                    <a:pt x="689663" y="307623"/>
                  </a:lnTo>
                  <a:lnTo>
                    <a:pt x="689964" y="286972"/>
                  </a:lnTo>
                  <a:lnTo>
                    <a:pt x="690265" y="333553"/>
                  </a:lnTo>
                  <a:lnTo>
                    <a:pt x="690566" y="223386"/>
                  </a:lnTo>
                  <a:lnTo>
                    <a:pt x="690866" y="248030"/>
                  </a:lnTo>
                  <a:lnTo>
                    <a:pt x="691165" y="367367"/>
                  </a:lnTo>
                  <a:lnTo>
                    <a:pt x="691464" y="332367"/>
                  </a:lnTo>
                  <a:lnTo>
                    <a:pt x="691763" y="240756"/>
                  </a:lnTo>
                  <a:lnTo>
                    <a:pt x="692358" y="285197"/>
                  </a:lnTo>
                  <a:lnTo>
                    <a:pt x="692655" y="358380"/>
                  </a:lnTo>
                  <a:lnTo>
                    <a:pt x="692951" y="424454"/>
                  </a:lnTo>
                  <a:lnTo>
                    <a:pt x="693247" y="254199"/>
                  </a:lnTo>
                  <a:lnTo>
                    <a:pt x="693542" y="245978"/>
                  </a:lnTo>
                  <a:lnTo>
                    <a:pt x="693837" y="285925"/>
                  </a:lnTo>
                  <a:lnTo>
                    <a:pt x="694131" y="199234"/>
                  </a:lnTo>
                  <a:lnTo>
                    <a:pt x="694425" y="310004"/>
                  </a:lnTo>
                  <a:lnTo>
                    <a:pt x="694718" y="340240"/>
                  </a:lnTo>
                  <a:lnTo>
                    <a:pt x="695011" y="269402"/>
                  </a:lnTo>
                  <a:lnTo>
                    <a:pt x="695303" y="261353"/>
                  </a:lnTo>
                  <a:lnTo>
                    <a:pt x="695886" y="334580"/>
                  </a:lnTo>
                  <a:lnTo>
                    <a:pt x="696177" y="285059"/>
                  </a:lnTo>
                  <a:lnTo>
                    <a:pt x="696468" y="282203"/>
                  </a:lnTo>
                  <a:lnTo>
                    <a:pt x="696757" y="299295"/>
                  </a:lnTo>
                  <a:lnTo>
                    <a:pt x="697047" y="317151"/>
                  </a:lnTo>
                  <a:lnTo>
                    <a:pt x="697335" y="257021"/>
                  </a:lnTo>
                  <a:lnTo>
                    <a:pt x="697624" y="296929"/>
                  </a:lnTo>
                  <a:lnTo>
                    <a:pt x="697912" y="277229"/>
                  </a:lnTo>
                  <a:lnTo>
                    <a:pt x="698199" y="323700"/>
                  </a:lnTo>
                  <a:lnTo>
                    <a:pt x="698486" y="255026"/>
                  </a:lnTo>
                  <a:lnTo>
                    <a:pt x="698772" y="336540"/>
                  </a:lnTo>
                  <a:lnTo>
                    <a:pt x="699058" y="305372"/>
                  </a:lnTo>
                  <a:lnTo>
                    <a:pt x="699344" y="316009"/>
                  </a:lnTo>
                  <a:lnTo>
                    <a:pt x="699629" y="134783"/>
                  </a:lnTo>
                  <a:lnTo>
                    <a:pt x="700197" y="304020"/>
                  </a:lnTo>
                  <a:lnTo>
                    <a:pt x="700481" y="301434"/>
                  </a:lnTo>
                  <a:lnTo>
                    <a:pt x="700764" y="289751"/>
                  </a:lnTo>
                  <a:lnTo>
                    <a:pt x="701046" y="290186"/>
                  </a:lnTo>
                  <a:lnTo>
                    <a:pt x="701328" y="327171"/>
                  </a:lnTo>
                  <a:lnTo>
                    <a:pt x="701610" y="317774"/>
                  </a:lnTo>
                  <a:lnTo>
                    <a:pt x="701891" y="357562"/>
                  </a:lnTo>
                  <a:lnTo>
                    <a:pt x="702452" y="273838"/>
                  </a:lnTo>
                  <a:lnTo>
                    <a:pt x="702732" y="247483"/>
                  </a:lnTo>
                  <a:lnTo>
                    <a:pt x="703012" y="283781"/>
                  </a:lnTo>
                  <a:lnTo>
                    <a:pt x="703290" y="244945"/>
                  </a:lnTo>
                  <a:lnTo>
                    <a:pt x="703847" y="279459"/>
                  </a:lnTo>
                  <a:lnTo>
                    <a:pt x="704124" y="267491"/>
                  </a:lnTo>
                  <a:lnTo>
                    <a:pt x="704402" y="360788"/>
                  </a:lnTo>
                  <a:lnTo>
                    <a:pt x="704678" y="236029"/>
                  </a:lnTo>
                  <a:lnTo>
                    <a:pt x="705230" y="343737"/>
                  </a:lnTo>
                  <a:lnTo>
                    <a:pt x="705505" y="281500"/>
                  </a:lnTo>
                  <a:lnTo>
                    <a:pt x="705780" y="249495"/>
                  </a:lnTo>
                  <a:lnTo>
                    <a:pt x="706055" y="250962"/>
                  </a:lnTo>
                  <a:lnTo>
                    <a:pt x="706329" y="366337"/>
                  </a:lnTo>
                  <a:lnTo>
                    <a:pt x="706602" y="274148"/>
                  </a:lnTo>
                  <a:lnTo>
                    <a:pt x="706876" y="356121"/>
                  </a:lnTo>
                  <a:lnTo>
                    <a:pt x="707420" y="276795"/>
                  </a:lnTo>
                  <a:lnTo>
                    <a:pt x="707692" y="273993"/>
                  </a:lnTo>
                  <a:lnTo>
                    <a:pt x="708235" y="256500"/>
                  </a:lnTo>
                  <a:lnTo>
                    <a:pt x="708505" y="345772"/>
                  </a:lnTo>
                  <a:lnTo>
                    <a:pt x="708775" y="264958"/>
                  </a:lnTo>
                  <a:lnTo>
                    <a:pt x="709045" y="247319"/>
                  </a:lnTo>
                  <a:lnTo>
                    <a:pt x="709314" y="417183"/>
                  </a:lnTo>
                  <a:lnTo>
                    <a:pt x="709583" y="306392"/>
                  </a:lnTo>
                  <a:lnTo>
                    <a:pt x="709851" y="297072"/>
                  </a:lnTo>
                  <a:lnTo>
                    <a:pt x="710119" y="370985"/>
                  </a:lnTo>
                  <a:lnTo>
                    <a:pt x="710387" y="257774"/>
                  </a:lnTo>
                  <a:lnTo>
                    <a:pt x="710654" y="260377"/>
                  </a:lnTo>
                  <a:lnTo>
                    <a:pt x="710921" y="216260"/>
                  </a:lnTo>
                  <a:lnTo>
                    <a:pt x="711187" y="232165"/>
                  </a:lnTo>
                  <a:lnTo>
                    <a:pt x="711453" y="222793"/>
                  </a:lnTo>
                  <a:lnTo>
                    <a:pt x="711718" y="298881"/>
                  </a:lnTo>
                  <a:lnTo>
                    <a:pt x="711983" y="248223"/>
                  </a:lnTo>
                  <a:lnTo>
                    <a:pt x="712512" y="409771"/>
                  </a:lnTo>
                  <a:lnTo>
                    <a:pt x="712776" y="327446"/>
                  </a:lnTo>
                  <a:lnTo>
                    <a:pt x="713040" y="287284"/>
                  </a:lnTo>
                  <a:lnTo>
                    <a:pt x="713303" y="290888"/>
                  </a:lnTo>
                  <a:lnTo>
                    <a:pt x="713828" y="409043"/>
                  </a:lnTo>
                  <a:lnTo>
                    <a:pt x="714089" y="250698"/>
                  </a:lnTo>
                  <a:lnTo>
                    <a:pt x="714351" y="356547"/>
                  </a:lnTo>
                  <a:lnTo>
                    <a:pt x="714612" y="290439"/>
                  </a:lnTo>
                  <a:lnTo>
                    <a:pt x="714872" y="292754"/>
                  </a:lnTo>
                  <a:lnTo>
                    <a:pt x="715133" y="434025"/>
                  </a:lnTo>
                  <a:lnTo>
                    <a:pt x="715392" y="242607"/>
                  </a:lnTo>
                  <a:lnTo>
                    <a:pt x="715652" y="322771"/>
                  </a:lnTo>
                  <a:lnTo>
                    <a:pt x="715911" y="325130"/>
                  </a:lnTo>
                  <a:lnTo>
                    <a:pt x="716169" y="349267"/>
                  </a:lnTo>
                  <a:lnTo>
                    <a:pt x="716428" y="263339"/>
                  </a:lnTo>
                  <a:lnTo>
                    <a:pt x="716686" y="297653"/>
                  </a:lnTo>
                  <a:lnTo>
                    <a:pt x="716943" y="373341"/>
                  </a:lnTo>
                  <a:lnTo>
                    <a:pt x="717200" y="264227"/>
                  </a:lnTo>
                  <a:lnTo>
                    <a:pt x="717457" y="287336"/>
                  </a:lnTo>
                  <a:lnTo>
                    <a:pt x="717713" y="320797"/>
                  </a:lnTo>
                  <a:lnTo>
                    <a:pt x="717969" y="312900"/>
                  </a:lnTo>
                  <a:lnTo>
                    <a:pt x="718225" y="325899"/>
                  </a:lnTo>
                  <a:lnTo>
                    <a:pt x="718480" y="309829"/>
                  </a:lnTo>
                  <a:lnTo>
                    <a:pt x="718989" y="278537"/>
                  </a:lnTo>
                  <a:lnTo>
                    <a:pt x="719243" y="316872"/>
                  </a:lnTo>
                  <a:lnTo>
                    <a:pt x="719497" y="272643"/>
                  </a:lnTo>
                  <a:lnTo>
                    <a:pt x="719750" y="273391"/>
                  </a:lnTo>
                  <a:lnTo>
                    <a:pt x="720003" y="294361"/>
                  </a:lnTo>
                  <a:lnTo>
                    <a:pt x="720255" y="291642"/>
                  </a:lnTo>
                  <a:lnTo>
                    <a:pt x="720508" y="273165"/>
                  </a:lnTo>
                  <a:lnTo>
                    <a:pt x="720759" y="249841"/>
                  </a:lnTo>
                  <a:lnTo>
                    <a:pt x="721011" y="278898"/>
                  </a:lnTo>
                  <a:lnTo>
                    <a:pt x="721262" y="277765"/>
                  </a:lnTo>
                  <a:lnTo>
                    <a:pt x="721763" y="297394"/>
                  </a:lnTo>
                  <a:lnTo>
                    <a:pt x="722013" y="329544"/>
                  </a:lnTo>
                  <a:lnTo>
                    <a:pt x="722512" y="258794"/>
                  </a:lnTo>
                  <a:lnTo>
                    <a:pt x="722760" y="319696"/>
                  </a:lnTo>
                  <a:lnTo>
                    <a:pt x="723009" y="329814"/>
                  </a:lnTo>
                  <a:lnTo>
                    <a:pt x="723257" y="292051"/>
                  </a:lnTo>
                  <a:lnTo>
                    <a:pt x="723505" y="329308"/>
                  </a:lnTo>
                  <a:lnTo>
                    <a:pt x="723752" y="247360"/>
                  </a:lnTo>
                  <a:lnTo>
                    <a:pt x="723999" y="303960"/>
                  </a:lnTo>
                  <a:lnTo>
                    <a:pt x="724246" y="319680"/>
                  </a:lnTo>
                  <a:lnTo>
                    <a:pt x="724492" y="378833"/>
                  </a:lnTo>
                  <a:lnTo>
                    <a:pt x="724738" y="368715"/>
                  </a:lnTo>
                  <a:lnTo>
                    <a:pt x="724984" y="398856"/>
                  </a:lnTo>
                  <a:lnTo>
                    <a:pt x="725229" y="264283"/>
                  </a:lnTo>
                  <a:lnTo>
                    <a:pt x="725474" y="283390"/>
                  </a:lnTo>
                  <a:lnTo>
                    <a:pt x="725719" y="262566"/>
                  </a:lnTo>
                  <a:lnTo>
                    <a:pt x="725963" y="317620"/>
                  </a:lnTo>
                  <a:lnTo>
                    <a:pt x="726207" y="303035"/>
                  </a:lnTo>
                  <a:lnTo>
                    <a:pt x="726450" y="422383"/>
                  </a:lnTo>
                  <a:lnTo>
                    <a:pt x="726693" y="284922"/>
                  </a:lnTo>
                  <a:lnTo>
                    <a:pt x="726936" y="299211"/>
                  </a:lnTo>
                  <a:lnTo>
                    <a:pt x="727179" y="363563"/>
                  </a:lnTo>
                  <a:lnTo>
                    <a:pt x="727421" y="440696"/>
                  </a:lnTo>
                  <a:lnTo>
                    <a:pt x="727663" y="316296"/>
                  </a:lnTo>
                  <a:lnTo>
                    <a:pt x="727904" y="324905"/>
                  </a:lnTo>
                  <a:lnTo>
                    <a:pt x="728145" y="290615"/>
                  </a:lnTo>
                  <a:lnTo>
                    <a:pt x="728386" y="307326"/>
                  </a:lnTo>
                  <a:lnTo>
                    <a:pt x="728627" y="473600"/>
                  </a:lnTo>
                  <a:lnTo>
                    <a:pt x="728867" y="270345"/>
                  </a:lnTo>
                  <a:lnTo>
                    <a:pt x="729106" y="291065"/>
                  </a:lnTo>
                  <a:lnTo>
                    <a:pt x="729346" y="387622"/>
                  </a:lnTo>
                  <a:lnTo>
                    <a:pt x="729824" y="333247"/>
                  </a:lnTo>
                  <a:lnTo>
                    <a:pt x="730062" y="294238"/>
                  </a:lnTo>
                  <a:lnTo>
                    <a:pt x="730300" y="348992"/>
                  </a:lnTo>
                  <a:lnTo>
                    <a:pt x="730538" y="338801"/>
                  </a:lnTo>
                  <a:lnTo>
                    <a:pt x="730775" y="123231"/>
                  </a:lnTo>
                  <a:lnTo>
                    <a:pt x="731249" y="340935"/>
                  </a:lnTo>
                  <a:lnTo>
                    <a:pt x="731486" y="293614"/>
                  </a:lnTo>
                  <a:lnTo>
                    <a:pt x="731722" y="327089"/>
                  </a:lnTo>
                  <a:lnTo>
                    <a:pt x="731958" y="322179"/>
                  </a:lnTo>
                  <a:lnTo>
                    <a:pt x="732193" y="341136"/>
                  </a:lnTo>
                  <a:lnTo>
                    <a:pt x="732663" y="284339"/>
                  </a:lnTo>
                  <a:lnTo>
                    <a:pt x="732898" y="310513"/>
                  </a:lnTo>
                  <a:lnTo>
                    <a:pt x="733132" y="406586"/>
                  </a:lnTo>
                  <a:lnTo>
                    <a:pt x="733366" y="331655"/>
                  </a:lnTo>
                  <a:lnTo>
                    <a:pt x="733599" y="360294"/>
                  </a:lnTo>
                  <a:lnTo>
                    <a:pt x="733832" y="312029"/>
                  </a:lnTo>
                  <a:lnTo>
                    <a:pt x="734065" y="349429"/>
                  </a:lnTo>
                  <a:lnTo>
                    <a:pt x="734298" y="412165"/>
                  </a:lnTo>
                  <a:lnTo>
                    <a:pt x="734530" y="320025"/>
                  </a:lnTo>
                  <a:lnTo>
                    <a:pt x="734762" y="386742"/>
                  </a:lnTo>
                  <a:lnTo>
                    <a:pt x="734994" y="313926"/>
                  </a:lnTo>
                  <a:lnTo>
                    <a:pt x="735225" y="362752"/>
                  </a:lnTo>
                  <a:lnTo>
                    <a:pt x="735456" y="271043"/>
                  </a:lnTo>
                  <a:lnTo>
                    <a:pt x="735687" y="274755"/>
                  </a:lnTo>
                  <a:lnTo>
                    <a:pt x="735917" y="343184"/>
                  </a:lnTo>
                  <a:lnTo>
                    <a:pt x="736147" y="278339"/>
                  </a:lnTo>
                  <a:lnTo>
                    <a:pt x="736377" y="344785"/>
                  </a:lnTo>
                  <a:lnTo>
                    <a:pt x="736607" y="229036"/>
                  </a:lnTo>
                  <a:lnTo>
                    <a:pt x="736836" y="354429"/>
                  </a:lnTo>
                  <a:lnTo>
                    <a:pt x="737065" y="309247"/>
                  </a:lnTo>
                  <a:lnTo>
                    <a:pt x="737521" y="262042"/>
                  </a:lnTo>
                  <a:lnTo>
                    <a:pt x="737749" y="401099"/>
                  </a:lnTo>
                  <a:lnTo>
                    <a:pt x="737977" y="523177"/>
                  </a:lnTo>
                  <a:lnTo>
                    <a:pt x="738204" y="287797"/>
                  </a:lnTo>
                  <a:lnTo>
                    <a:pt x="738431" y="316064"/>
                  </a:lnTo>
                  <a:lnTo>
                    <a:pt x="738658" y="304510"/>
                  </a:lnTo>
                  <a:lnTo>
                    <a:pt x="738884" y="364535"/>
                  </a:lnTo>
                  <a:lnTo>
                    <a:pt x="739110" y="347635"/>
                  </a:lnTo>
                  <a:lnTo>
                    <a:pt x="739336" y="323846"/>
                  </a:lnTo>
                  <a:lnTo>
                    <a:pt x="739787" y="268892"/>
                  </a:lnTo>
                  <a:lnTo>
                    <a:pt x="740012" y="361542"/>
                  </a:lnTo>
                  <a:lnTo>
                    <a:pt x="740237" y="324040"/>
                  </a:lnTo>
                  <a:lnTo>
                    <a:pt x="740461" y="360207"/>
                  </a:lnTo>
                  <a:lnTo>
                    <a:pt x="740685" y="272307"/>
                  </a:lnTo>
                  <a:lnTo>
                    <a:pt x="741132" y="429677"/>
                  </a:lnTo>
                  <a:lnTo>
                    <a:pt x="741355" y="423346"/>
                  </a:lnTo>
                  <a:lnTo>
                    <a:pt x="741578" y="277602"/>
                  </a:lnTo>
                  <a:lnTo>
                    <a:pt x="742023" y="378907"/>
                  </a:lnTo>
                  <a:lnTo>
                    <a:pt x="742245" y="297351"/>
                  </a:lnTo>
                  <a:lnTo>
                    <a:pt x="742688" y="361164"/>
                  </a:lnTo>
                  <a:lnTo>
                    <a:pt x="742909" y="297411"/>
                  </a:lnTo>
                  <a:lnTo>
                    <a:pt x="743130" y="327178"/>
                  </a:lnTo>
                  <a:lnTo>
                    <a:pt x="743351" y="318847"/>
                  </a:lnTo>
                  <a:lnTo>
                    <a:pt x="743571" y="378659"/>
                  </a:lnTo>
                  <a:lnTo>
                    <a:pt x="744011" y="291727"/>
                  </a:lnTo>
                  <a:lnTo>
                    <a:pt x="744230" y="326218"/>
                  </a:lnTo>
                  <a:lnTo>
                    <a:pt x="744449" y="297222"/>
                  </a:lnTo>
                  <a:lnTo>
                    <a:pt x="744887" y="343710"/>
                  </a:lnTo>
                  <a:lnTo>
                    <a:pt x="745105" y="332748"/>
                  </a:lnTo>
                  <a:lnTo>
                    <a:pt x="745541" y="294466"/>
                  </a:lnTo>
                  <a:lnTo>
                    <a:pt x="745758" y="291114"/>
                  </a:lnTo>
                  <a:lnTo>
                    <a:pt x="746409" y="323639"/>
                  </a:lnTo>
                  <a:lnTo>
                    <a:pt x="746626" y="324352"/>
                  </a:lnTo>
                  <a:lnTo>
                    <a:pt x="746842" y="496862"/>
                  </a:lnTo>
                  <a:lnTo>
                    <a:pt x="747058" y="334041"/>
                  </a:lnTo>
                  <a:lnTo>
                    <a:pt x="747273" y="346670"/>
                  </a:lnTo>
                  <a:lnTo>
                    <a:pt x="747489" y="330104"/>
                  </a:lnTo>
                  <a:lnTo>
                    <a:pt x="747704" y="481922"/>
                  </a:lnTo>
                  <a:lnTo>
                    <a:pt x="747918" y="356873"/>
                  </a:lnTo>
                  <a:lnTo>
                    <a:pt x="748133" y="371658"/>
                  </a:lnTo>
                  <a:lnTo>
                    <a:pt x="748347" y="292155"/>
                  </a:lnTo>
                  <a:lnTo>
                    <a:pt x="748561" y="314337"/>
                  </a:lnTo>
                  <a:lnTo>
                    <a:pt x="748775" y="360510"/>
                  </a:lnTo>
                  <a:lnTo>
                    <a:pt x="749201" y="330946"/>
                  </a:lnTo>
                  <a:lnTo>
                    <a:pt x="749414" y="355287"/>
                  </a:lnTo>
                  <a:lnTo>
                    <a:pt x="749627" y="304925"/>
                  </a:lnTo>
                  <a:lnTo>
                    <a:pt x="749839" y="316439"/>
                  </a:lnTo>
                  <a:lnTo>
                    <a:pt x="750051" y="355008"/>
                  </a:lnTo>
                  <a:lnTo>
                    <a:pt x="750263" y="236604"/>
                  </a:lnTo>
                  <a:lnTo>
                    <a:pt x="750686" y="323926"/>
                  </a:lnTo>
                  <a:lnTo>
                    <a:pt x="750897" y="343563"/>
                  </a:lnTo>
                  <a:lnTo>
                    <a:pt x="751108" y="475219"/>
                  </a:lnTo>
                  <a:lnTo>
                    <a:pt x="751318" y="288916"/>
                  </a:lnTo>
                  <a:lnTo>
                    <a:pt x="751528" y="304555"/>
                  </a:lnTo>
                  <a:lnTo>
                    <a:pt x="751738" y="424437"/>
                  </a:lnTo>
                  <a:lnTo>
                    <a:pt x="751948" y="274498"/>
                  </a:lnTo>
                  <a:lnTo>
                    <a:pt x="752158" y="311699"/>
                  </a:lnTo>
                  <a:lnTo>
                    <a:pt x="752367" y="382652"/>
                  </a:lnTo>
                  <a:lnTo>
                    <a:pt x="752576" y="323940"/>
                  </a:lnTo>
                  <a:lnTo>
                    <a:pt x="752785" y="358428"/>
                  </a:lnTo>
                  <a:lnTo>
                    <a:pt x="752993" y="324559"/>
                  </a:lnTo>
                  <a:lnTo>
                    <a:pt x="753201" y="297105"/>
                  </a:lnTo>
                  <a:lnTo>
                    <a:pt x="753409" y="391814"/>
                  </a:lnTo>
                  <a:lnTo>
                    <a:pt x="753617" y="308344"/>
                  </a:lnTo>
                  <a:lnTo>
                    <a:pt x="753824" y="318364"/>
                  </a:lnTo>
                  <a:lnTo>
                    <a:pt x="754239" y="417334"/>
                  </a:lnTo>
                  <a:lnTo>
                    <a:pt x="754445" y="352394"/>
                  </a:lnTo>
                  <a:lnTo>
                    <a:pt x="754652" y="326530"/>
                  </a:lnTo>
                  <a:lnTo>
                    <a:pt x="754858" y="346744"/>
                  </a:lnTo>
                  <a:lnTo>
                    <a:pt x="755064" y="373190"/>
                  </a:lnTo>
                  <a:lnTo>
                    <a:pt x="755269" y="333904"/>
                  </a:lnTo>
                  <a:lnTo>
                    <a:pt x="755680" y="347519"/>
                  </a:lnTo>
                  <a:lnTo>
                    <a:pt x="755885" y="312271"/>
                  </a:lnTo>
                  <a:lnTo>
                    <a:pt x="756294" y="285380"/>
                  </a:lnTo>
                  <a:lnTo>
                    <a:pt x="756498" y="304764"/>
                  </a:lnTo>
                  <a:lnTo>
                    <a:pt x="756702" y="322032"/>
                  </a:lnTo>
                  <a:lnTo>
                    <a:pt x="756906" y="360243"/>
                  </a:lnTo>
                  <a:lnTo>
                    <a:pt x="757110" y="136938"/>
                  </a:lnTo>
                  <a:lnTo>
                    <a:pt x="757313" y="376187"/>
                  </a:lnTo>
                  <a:lnTo>
                    <a:pt x="757516" y="377897"/>
                  </a:lnTo>
                  <a:lnTo>
                    <a:pt x="757921" y="278481"/>
                  </a:lnTo>
                  <a:lnTo>
                    <a:pt x="758124" y="308291"/>
                  </a:lnTo>
                  <a:lnTo>
                    <a:pt x="758527" y="371717"/>
                  </a:lnTo>
                  <a:lnTo>
                    <a:pt x="758729" y="342880"/>
                  </a:lnTo>
                  <a:lnTo>
                    <a:pt x="759131" y="308583"/>
                  </a:lnTo>
                  <a:lnTo>
                    <a:pt x="759332" y="599482"/>
                  </a:lnTo>
                  <a:lnTo>
                    <a:pt x="759533" y="432592"/>
                  </a:lnTo>
                  <a:lnTo>
                    <a:pt x="759733" y="305377"/>
                  </a:lnTo>
                  <a:lnTo>
                    <a:pt x="759933" y="316141"/>
                  </a:lnTo>
                  <a:lnTo>
                    <a:pt x="760133" y="353316"/>
                  </a:lnTo>
                  <a:lnTo>
                    <a:pt x="760333" y="428101"/>
                  </a:lnTo>
                  <a:lnTo>
                    <a:pt x="760532" y="323071"/>
                  </a:lnTo>
                  <a:lnTo>
                    <a:pt x="760732" y="422160"/>
                  </a:lnTo>
                  <a:lnTo>
                    <a:pt x="760931" y="284510"/>
                  </a:lnTo>
                  <a:lnTo>
                    <a:pt x="761129" y="378069"/>
                  </a:lnTo>
                  <a:lnTo>
                    <a:pt x="761526" y="373761"/>
                  </a:lnTo>
                  <a:lnTo>
                    <a:pt x="761724" y="360579"/>
                  </a:lnTo>
                  <a:lnTo>
                    <a:pt x="762120" y="297737"/>
                  </a:lnTo>
                  <a:lnTo>
                    <a:pt x="762317" y="314636"/>
                  </a:lnTo>
                  <a:lnTo>
                    <a:pt x="762908" y="255960"/>
                  </a:lnTo>
                  <a:lnTo>
                    <a:pt x="763104" y="313961"/>
                  </a:lnTo>
                  <a:lnTo>
                    <a:pt x="763497" y="347484"/>
                  </a:lnTo>
                  <a:lnTo>
                    <a:pt x="763693" y="305878"/>
                  </a:lnTo>
                  <a:lnTo>
                    <a:pt x="763888" y="333029"/>
                  </a:lnTo>
                  <a:lnTo>
                    <a:pt x="764084" y="254964"/>
                  </a:lnTo>
                  <a:lnTo>
                    <a:pt x="764279" y="316482"/>
                  </a:lnTo>
                  <a:lnTo>
                    <a:pt x="764474" y="317332"/>
                  </a:lnTo>
                  <a:lnTo>
                    <a:pt x="764863" y="357576"/>
                  </a:lnTo>
                  <a:lnTo>
                    <a:pt x="765057" y="293833"/>
                  </a:lnTo>
                  <a:lnTo>
                    <a:pt x="765251" y="387635"/>
                  </a:lnTo>
                  <a:lnTo>
                    <a:pt x="765638" y="317841"/>
                  </a:lnTo>
                  <a:lnTo>
                    <a:pt x="765832" y="337223"/>
                  </a:lnTo>
                  <a:lnTo>
                    <a:pt x="766025" y="334807"/>
                  </a:lnTo>
                  <a:lnTo>
                    <a:pt x="766218" y="310203"/>
                  </a:lnTo>
                  <a:lnTo>
                    <a:pt x="766410" y="381413"/>
                  </a:lnTo>
                  <a:lnTo>
                    <a:pt x="766603" y="358443"/>
                  </a:lnTo>
                  <a:lnTo>
                    <a:pt x="766987" y="319710"/>
                  </a:lnTo>
                  <a:lnTo>
                    <a:pt x="767179" y="412651"/>
                  </a:lnTo>
                  <a:lnTo>
                    <a:pt x="767371" y="337799"/>
                  </a:lnTo>
                  <a:lnTo>
                    <a:pt x="767562" y="346477"/>
                  </a:lnTo>
                  <a:lnTo>
                    <a:pt x="767944" y="297163"/>
                  </a:lnTo>
                  <a:lnTo>
                    <a:pt x="768135" y="429876"/>
                  </a:lnTo>
                  <a:lnTo>
                    <a:pt x="768326" y="327566"/>
                  </a:lnTo>
                  <a:lnTo>
                    <a:pt x="768516" y="463982"/>
                  </a:lnTo>
                  <a:lnTo>
                    <a:pt x="768706" y="358711"/>
                  </a:lnTo>
                  <a:lnTo>
                    <a:pt x="768896" y="329474"/>
                  </a:lnTo>
                  <a:lnTo>
                    <a:pt x="769086" y="372849"/>
                  </a:lnTo>
                  <a:lnTo>
                    <a:pt x="769275" y="295059"/>
                  </a:lnTo>
                  <a:lnTo>
                    <a:pt x="769465" y="307521"/>
                  </a:lnTo>
                  <a:lnTo>
                    <a:pt x="769654" y="302879"/>
                  </a:lnTo>
                  <a:lnTo>
                    <a:pt x="770031" y="372059"/>
                  </a:lnTo>
                  <a:lnTo>
                    <a:pt x="770220" y="313264"/>
                  </a:lnTo>
                  <a:lnTo>
                    <a:pt x="770596" y="295203"/>
                  </a:lnTo>
                  <a:lnTo>
                    <a:pt x="770784" y="390374"/>
                  </a:lnTo>
                  <a:lnTo>
                    <a:pt x="770971" y="435736"/>
                  </a:lnTo>
                  <a:lnTo>
                    <a:pt x="771159" y="287614"/>
                  </a:lnTo>
                  <a:lnTo>
                    <a:pt x="771533" y="310905"/>
                  </a:lnTo>
                  <a:lnTo>
                    <a:pt x="771720" y="347282"/>
                  </a:lnTo>
                  <a:lnTo>
                    <a:pt x="771906" y="332533"/>
                  </a:lnTo>
                  <a:lnTo>
                    <a:pt x="772279" y="430761"/>
                  </a:lnTo>
                  <a:lnTo>
                    <a:pt x="772465" y="398608"/>
                  </a:lnTo>
                  <a:lnTo>
                    <a:pt x="772836" y="399673"/>
                  </a:lnTo>
                  <a:lnTo>
                    <a:pt x="773022" y="331190"/>
                  </a:lnTo>
                  <a:lnTo>
                    <a:pt x="773207" y="367495"/>
                  </a:lnTo>
                  <a:lnTo>
                    <a:pt x="773392" y="470683"/>
                  </a:lnTo>
                  <a:lnTo>
                    <a:pt x="773761" y="348968"/>
                  </a:lnTo>
                  <a:lnTo>
                    <a:pt x="773946" y="325418"/>
                  </a:lnTo>
                  <a:lnTo>
                    <a:pt x="774130" y="323840"/>
                  </a:lnTo>
                  <a:lnTo>
                    <a:pt x="774314" y="358923"/>
                  </a:lnTo>
                  <a:lnTo>
                    <a:pt x="774498" y="324495"/>
                  </a:lnTo>
                  <a:lnTo>
                    <a:pt x="774681" y="307649"/>
                  </a:lnTo>
                  <a:lnTo>
                    <a:pt x="774865" y="285722"/>
                  </a:lnTo>
                  <a:lnTo>
                    <a:pt x="775048" y="379308"/>
                  </a:lnTo>
                  <a:lnTo>
                    <a:pt x="775231" y="315474"/>
                  </a:lnTo>
                  <a:lnTo>
                    <a:pt x="775779" y="481495"/>
                  </a:lnTo>
                  <a:lnTo>
                    <a:pt x="775961" y="435146"/>
                  </a:lnTo>
                  <a:lnTo>
                    <a:pt x="776325" y="300637"/>
                  </a:lnTo>
                  <a:lnTo>
                    <a:pt x="776506" y="308926"/>
                  </a:lnTo>
                  <a:lnTo>
                    <a:pt x="776688" y="320988"/>
                  </a:lnTo>
                  <a:lnTo>
                    <a:pt x="776869" y="417888"/>
                  </a:lnTo>
                  <a:lnTo>
                    <a:pt x="777050" y="283791"/>
                  </a:lnTo>
                  <a:lnTo>
                    <a:pt x="777231" y="318955"/>
                  </a:lnTo>
                  <a:lnTo>
                    <a:pt x="777412" y="370235"/>
                  </a:lnTo>
                  <a:lnTo>
                    <a:pt x="777773" y="287767"/>
                  </a:lnTo>
                  <a:lnTo>
                    <a:pt x="777953" y="380385"/>
                  </a:lnTo>
                  <a:lnTo>
                    <a:pt x="778133" y="331697"/>
                  </a:lnTo>
                  <a:lnTo>
                    <a:pt x="778671" y="431925"/>
                  </a:lnTo>
                  <a:lnTo>
                    <a:pt x="778850" y="449511"/>
                  </a:lnTo>
                  <a:lnTo>
                    <a:pt x="779029" y="276982"/>
                  </a:lnTo>
                  <a:lnTo>
                    <a:pt x="779208" y="487271"/>
                  </a:lnTo>
                  <a:lnTo>
                    <a:pt x="779387" y="355252"/>
                  </a:lnTo>
                  <a:lnTo>
                    <a:pt x="779565" y="390079"/>
                  </a:lnTo>
                  <a:lnTo>
                    <a:pt x="779921" y="132016"/>
                  </a:lnTo>
                  <a:lnTo>
                    <a:pt x="780099" y="358128"/>
                  </a:lnTo>
                  <a:lnTo>
                    <a:pt x="780277" y="300160"/>
                  </a:lnTo>
                  <a:lnTo>
                    <a:pt x="780809" y="394240"/>
                  </a:lnTo>
                  <a:lnTo>
                    <a:pt x="780986" y="378456"/>
                  </a:lnTo>
                  <a:lnTo>
                    <a:pt x="781163" y="349450"/>
                  </a:lnTo>
                  <a:lnTo>
                    <a:pt x="781339" y="439643"/>
                  </a:lnTo>
                  <a:lnTo>
                    <a:pt x="781515" y="305029"/>
                  </a:lnTo>
                  <a:lnTo>
                    <a:pt x="781692" y="321851"/>
                  </a:lnTo>
                  <a:lnTo>
                    <a:pt x="781868" y="321632"/>
                  </a:lnTo>
                  <a:lnTo>
                    <a:pt x="782219" y="402778"/>
                  </a:lnTo>
                  <a:lnTo>
                    <a:pt x="782395" y="336855"/>
                  </a:lnTo>
                  <a:lnTo>
                    <a:pt x="782570" y="345503"/>
                  </a:lnTo>
                  <a:lnTo>
                    <a:pt x="783095" y="279191"/>
                  </a:lnTo>
                  <a:lnTo>
                    <a:pt x="783269" y="407187"/>
                  </a:lnTo>
                  <a:lnTo>
                    <a:pt x="783618" y="421746"/>
                  </a:lnTo>
                  <a:lnTo>
                    <a:pt x="783792" y="324471"/>
                  </a:lnTo>
                  <a:lnTo>
                    <a:pt x="783966" y="348009"/>
                  </a:lnTo>
                  <a:lnTo>
                    <a:pt x="784140" y="380734"/>
                  </a:lnTo>
                  <a:lnTo>
                    <a:pt x="784487" y="352716"/>
                  </a:lnTo>
                  <a:lnTo>
                    <a:pt x="784660" y="306627"/>
                  </a:lnTo>
                  <a:lnTo>
                    <a:pt x="784833" y="301024"/>
                  </a:lnTo>
                  <a:lnTo>
                    <a:pt x="785006" y="398233"/>
                  </a:lnTo>
                  <a:lnTo>
                    <a:pt x="785178" y="344179"/>
                  </a:lnTo>
                  <a:lnTo>
                    <a:pt x="785351" y="348649"/>
                  </a:lnTo>
                  <a:lnTo>
                    <a:pt x="785695" y="434459"/>
                  </a:lnTo>
                  <a:lnTo>
                    <a:pt x="785867" y="298490"/>
                  </a:lnTo>
                  <a:lnTo>
                    <a:pt x="786039" y="456170"/>
                  </a:lnTo>
                  <a:lnTo>
                    <a:pt x="786724" y="315982"/>
                  </a:lnTo>
                  <a:lnTo>
                    <a:pt x="786895" y="380545"/>
                  </a:lnTo>
                  <a:lnTo>
                    <a:pt x="787066" y="329007"/>
                  </a:lnTo>
                  <a:lnTo>
                    <a:pt x="787407" y="388181"/>
                  </a:lnTo>
                  <a:lnTo>
                    <a:pt x="787577" y="470582"/>
                  </a:lnTo>
                  <a:lnTo>
                    <a:pt x="787917" y="328973"/>
                  </a:lnTo>
                  <a:lnTo>
                    <a:pt x="788087" y="417784"/>
                  </a:lnTo>
                  <a:lnTo>
                    <a:pt x="788256" y="329630"/>
                  </a:lnTo>
                  <a:lnTo>
                    <a:pt x="788426" y="304439"/>
                  </a:lnTo>
                  <a:lnTo>
                    <a:pt x="788764" y="371083"/>
                  </a:lnTo>
                  <a:lnTo>
                    <a:pt x="788933" y="415816"/>
                  </a:lnTo>
                  <a:lnTo>
                    <a:pt x="789607" y="328656"/>
                  </a:lnTo>
                  <a:lnTo>
                    <a:pt x="789775" y="409876"/>
                  </a:lnTo>
                  <a:lnTo>
                    <a:pt x="789943" y="369832"/>
                  </a:lnTo>
                  <a:lnTo>
                    <a:pt x="790111" y="458047"/>
                  </a:lnTo>
                  <a:lnTo>
                    <a:pt x="790278" y="403069"/>
                  </a:lnTo>
                  <a:lnTo>
                    <a:pt x="790446" y="363186"/>
                  </a:lnTo>
                  <a:lnTo>
                    <a:pt x="790780" y="389587"/>
                  </a:lnTo>
                  <a:lnTo>
                    <a:pt x="790947" y="338454"/>
                  </a:lnTo>
                  <a:lnTo>
                    <a:pt x="791114" y="317440"/>
                  </a:lnTo>
                  <a:lnTo>
                    <a:pt x="791779" y="362861"/>
                  </a:lnTo>
                  <a:lnTo>
                    <a:pt x="791945" y="369573"/>
                  </a:lnTo>
                  <a:lnTo>
                    <a:pt x="792111" y="427216"/>
                  </a:lnTo>
                  <a:lnTo>
                    <a:pt x="792442" y="343520"/>
                  </a:lnTo>
                  <a:lnTo>
                    <a:pt x="792607" y="410908"/>
                  </a:lnTo>
                  <a:lnTo>
                    <a:pt x="792772" y="286720"/>
                  </a:lnTo>
                  <a:lnTo>
                    <a:pt x="793102" y="428237"/>
                  </a:lnTo>
                  <a:lnTo>
                    <a:pt x="793267" y="361201"/>
                  </a:lnTo>
                  <a:lnTo>
                    <a:pt x="793431" y="377891"/>
                  </a:lnTo>
                  <a:lnTo>
                    <a:pt x="793760" y="304907"/>
                  </a:lnTo>
                  <a:lnTo>
                    <a:pt x="793924" y="343728"/>
                  </a:lnTo>
                  <a:lnTo>
                    <a:pt x="794088" y="312961"/>
                  </a:lnTo>
                  <a:lnTo>
                    <a:pt x="794251" y="311778"/>
                  </a:lnTo>
                  <a:lnTo>
                    <a:pt x="794578" y="493510"/>
                  </a:lnTo>
                  <a:lnTo>
                    <a:pt x="794742" y="321462"/>
                  </a:lnTo>
                  <a:lnTo>
                    <a:pt x="795393" y="458684"/>
                  </a:lnTo>
                  <a:lnTo>
                    <a:pt x="795555" y="341685"/>
                  </a:lnTo>
                  <a:lnTo>
                    <a:pt x="795718" y="444383"/>
                  </a:lnTo>
                  <a:lnTo>
                    <a:pt x="796042" y="341758"/>
                  </a:lnTo>
                  <a:lnTo>
                    <a:pt x="796204" y="417171"/>
                  </a:lnTo>
                  <a:lnTo>
                    <a:pt x="796365" y="293573"/>
                  </a:lnTo>
                  <a:lnTo>
                    <a:pt x="796527" y="498410"/>
                  </a:lnTo>
                  <a:lnTo>
                    <a:pt x="796688" y="372231"/>
                  </a:lnTo>
                  <a:lnTo>
                    <a:pt x="796850" y="335890"/>
                  </a:lnTo>
                  <a:lnTo>
                    <a:pt x="797011" y="331657"/>
                  </a:lnTo>
                  <a:lnTo>
                    <a:pt x="797172" y="522873"/>
                  </a:lnTo>
                  <a:lnTo>
                    <a:pt x="797493" y="407153"/>
                  </a:lnTo>
                  <a:lnTo>
                    <a:pt x="797653" y="447939"/>
                  </a:lnTo>
                  <a:lnTo>
                    <a:pt x="797974" y="321480"/>
                  </a:lnTo>
                  <a:lnTo>
                    <a:pt x="798134" y="352232"/>
                  </a:lnTo>
                  <a:lnTo>
                    <a:pt x="798294" y="359064"/>
                  </a:lnTo>
                  <a:lnTo>
                    <a:pt x="798613" y="334280"/>
                  </a:lnTo>
                  <a:lnTo>
                    <a:pt x="798932" y="386233"/>
                  </a:lnTo>
                  <a:lnTo>
                    <a:pt x="799091" y="432278"/>
                  </a:lnTo>
                  <a:lnTo>
                    <a:pt x="799250" y="293262"/>
                  </a:lnTo>
                  <a:lnTo>
                    <a:pt x="799568" y="462667"/>
                  </a:lnTo>
                  <a:lnTo>
                    <a:pt x="799726" y="353641"/>
                  </a:lnTo>
                  <a:lnTo>
                    <a:pt x="799885" y="418568"/>
                  </a:lnTo>
                  <a:lnTo>
                    <a:pt x="800043" y="135214"/>
                  </a:lnTo>
                  <a:lnTo>
                    <a:pt x="800359" y="303637"/>
                  </a:lnTo>
                  <a:lnTo>
                    <a:pt x="800517" y="328343"/>
                  </a:lnTo>
                  <a:lnTo>
                    <a:pt x="800832" y="469143"/>
                  </a:lnTo>
                  <a:lnTo>
                    <a:pt x="800989" y="314459"/>
                  </a:lnTo>
                  <a:lnTo>
                    <a:pt x="801147" y="357401"/>
                  </a:lnTo>
                  <a:lnTo>
                    <a:pt x="801304" y="400815"/>
                  </a:lnTo>
                  <a:lnTo>
                    <a:pt x="801461" y="528080"/>
                  </a:lnTo>
                  <a:lnTo>
                    <a:pt x="801617" y="317249"/>
                  </a:lnTo>
                  <a:lnTo>
                    <a:pt x="801774" y="338639"/>
                  </a:lnTo>
                  <a:lnTo>
                    <a:pt x="801931" y="412325"/>
                  </a:lnTo>
                  <a:lnTo>
                    <a:pt x="802399" y="334223"/>
                  </a:lnTo>
                  <a:lnTo>
                    <a:pt x="802555" y="349817"/>
                  </a:lnTo>
                  <a:lnTo>
                    <a:pt x="802711" y="370964"/>
                  </a:lnTo>
                  <a:lnTo>
                    <a:pt x="802867" y="353633"/>
                  </a:lnTo>
                  <a:lnTo>
                    <a:pt x="803178" y="544808"/>
                  </a:lnTo>
                  <a:lnTo>
                    <a:pt x="803333" y="337644"/>
                  </a:lnTo>
                  <a:lnTo>
                    <a:pt x="803488" y="428821"/>
                  </a:lnTo>
                  <a:lnTo>
                    <a:pt x="803952" y="287876"/>
                  </a:lnTo>
                  <a:lnTo>
                    <a:pt x="804107" y="303882"/>
                  </a:lnTo>
                  <a:lnTo>
                    <a:pt x="804261" y="357164"/>
                  </a:lnTo>
                  <a:lnTo>
                    <a:pt x="804724" y="349825"/>
                  </a:lnTo>
                  <a:lnTo>
                    <a:pt x="804877" y="390252"/>
                  </a:lnTo>
                  <a:lnTo>
                    <a:pt x="805031" y="368985"/>
                  </a:lnTo>
                  <a:lnTo>
                    <a:pt x="805338" y="392592"/>
                  </a:lnTo>
                  <a:lnTo>
                    <a:pt x="805491" y="336082"/>
                  </a:lnTo>
                  <a:lnTo>
                    <a:pt x="805644" y="325969"/>
                  </a:lnTo>
                  <a:lnTo>
                    <a:pt x="805950" y="423254"/>
                  </a:lnTo>
                  <a:lnTo>
                    <a:pt x="806103" y="384735"/>
                  </a:lnTo>
                  <a:lnTo>
                    <a:pt x="806256" y="400976"/>
                  </a:lnTo>
                  <a:lnTo>
                    <a:pt x="806408" y="373054"/>
                  </a:lnTo>
                  <a:lnTo>
                    <a:pt x="806560" y="467637"/>
                  </a:lnTo>
                  <a:lnTo>
                    <a:pt x="806865" y="380171"/>
                  </a:lnTo>
                  <a:lnTo>
                    <a:pt x="807017" y="277530"/>
                  </a:lnTo>
                  <a:lnTo>
                    <a:pt x="807320" y="432552"/>
                  </a:lnTo>
                  <a:lnTo>
                    <a:pt x="807623" y="355800"/>
                  </a:lnTo>
                  <a:lnTo>
                    <a:pt x="807774" y="345098"/>
                  </a:lnTo>
                  <a:lnTo>
                    <a:pt x="807925" y="417644"/>
                  </a:lnTo>
                  <a:lnTo>
                    <a:pt x="808076" y="321083"/>
                  </a:lnTo>
                  <a:lnTo>
                    <a:pt x="808227" y="411018"/>
                  </a:lnTo>
                  <a:lnTo>
                    <a:pt x="808378" y="347770"/>
                  </a:lnTo>
                  <a:lnTo>
                    <a:pt x="808679" y="317691"/>
                  </a:lnTo>
                  <a:lnTo>
                    <a:pt x="808979" y="355445"/>
                  </a:lnTo>
                  <a:lnTo>
                    <a:pt x="809129" y="480922"/>
                  </a:lnTo>
                  <a:lnTo>
                    <a:pt x="809429" y="310032"/>
                  </a:lnTo>
                  <a:lnTo>
                    <a:pt x="809728" y="352653"/>
                  </a:lnTo>
                  <a:lnTo>
                    <a:pt x="809878" y="359488"/>
                  </a:lnTo>
                  <a:lnTo>
                    <a:pt x="810325" y="266866"/>
                  </a:lnTo>
                  <a:lnTo>
                    <a:pt x="810474" y="540199"/>
                  </a:lnTo>
                  <a:lnTo>
                    <a:pt x="810623" y="350546"/>
                  </a:lnTo>
                  <a:lnTo>
                    <a:pt x="810771" y="333373"/>
                  </a:lnTo>
                  <a:lnTo>
                    <a:pt x="810920" y="423840"/>
                  </a:lnTo>
                  <a:lnTo>
                    <a:pt x="811216" y="365737"/>
                  </a:lnTo>
                  <a:lnTo>
                    <a:pt x="811365" y="437583"/>
                  </a:lnTo>
                  <a:lnTo>
                    <a:pt x="811513" y="306583"/>
                  </a:lnTo>
                  <a:lnTo>
                    <a:pt x="811660" y="475985"/>
                  </a:lnTo>
                  <a:lnTo>
                    <a:pt x="811956" y="358164"/>
                  </a:lnTo>
                  <a:lnTo>
                    <a:pt x="812103" y="406260"/>
                  </a:lnTo>
                  <a:lnTo>
                    <a:pt x="812545" y="294503"/>
                  </a:lnTo>
                  <a:lnTo>
                    <a:pt x="812692" y="309407"/>
                  </a:lnTo>
                  <a:lnTo>
                    <a:pt x="812839" y="343225"/>
                  </a:lnTo>
                  <a:lnTo>
                    <a:pt x="813278" y="321964"/>
                  </a:lnTo>
                  <a:lnTo>
                    <a:pt x="813425" y="318105"/>
                  </a:lnTo>
                  <a:lnTo>
                    <a:pt x="813571" y="389657"/>
                  </a:lnTo>
                  <a:lnTo>
                    <a:pt x="813717" y="304858"/>
                  </a:lnTo>
                  <a:lnTo>
                    <a:pt x="814009" y="334233"/>
                  </a:lnTo>
                  <a:lnTo>
                    <a:pt x="814154" y="426303"/>
                  </a:lnTo>
                  <a:lnTo>
                    <a:pt x="814300" y="306346"/>
                  </a:lnTo>
                  <a:lnTo>
                    <a:pt x="814445" y="462315"/>
                  </a:lnTo>
                  <a:lnTo>
                    <a:pt x="814736" y="457365"/>
                  </a:lnTo>
                  <a:lnTo>
                    <a:pt x="814881" y="400995"/>
                  </a:lnTo>
                  <a:lnTo>
                    <a:pt x="815171" y="435574"/>
                  </a:lnTo>
                  <a:lnTo>
                    <a:pt x="815460" y="295527"/>
                  </a:lnTo>
                  <a:lnTo>
                    <a:pt x="815605" y="292714"/>
                  </a:lnTo>
                  <a:lnTo>
                    <a:pt x="815749" y="371020"/>
                  </a:lnTo>
                  <a:lnTo>
                    <a:pt x="816181" y="286632"/>
                  </a:lnTo>
                  <a:lnTo>
                    <a:pt x="816325" y="306247"/>
                  </a:lnTo>
                  <a:lnTo>
                    <a:pt x="816899" y="411914"/>
                  </a:lnTo>
                  <a:lnTo>
                    <a:pt x="817043" y="329103"/>
                  </a:lnTo>
                  <a:lnTo>
                    <a:pt x="817186" y="431293"/>
                  </a:lnTo>
                  <a:lnTo>
                    <a:pt x="817614" y="378153"/>
                  </a:lnTo>
                  <a:lnTo>
                    <a:pt x="817757" y="395814"/>
                  </a:lnTo>
                  <a:lnTo>
                    <a:pt x="818042" y="130436"/>
                  </a:lnTo>
                  <a:lnTo>
                    <a:pt x="818327" y="371845"/>
                  </a:lnTo>
                  <a:lnTo>
                    <a:pt x="818469" y="342057"/>
                  </a:lnTo>
                  <a:lnTo>
                    <a:pt x="818894" y="528769"/>
                  </a:lnTo>
                  <a:lnTo>
                    <a:pt x="819036" y="284093"/>
                  </a:lnTo>
                  <a:lnTo>
                    <a:pt x="819177" y="339745"/>
                  </a:lnTo>
                  <a:lnTo>
                    <a:pt x="819319" y="406298"/>
                  </a:lnTo>
                  <a:lnTo>
                    <a:pt x="819742" y="294558"/>
                  </a:lnTo>
                  <a:lnTo>
                    <a:pt x="819883" y="361350"/>
                  </a:lnTo>
                  <a:lnTo>
                    <a:pt x="820024" y="343114"/>
                  </a:lnTo>
                  <a:lnTo>
                    <a:pt x="820164" y="306687"/>
                  </a:lnTo>
                  <a:lnTo>
                    <a:pt x="820305" y="653748"/>
                  </a:lnTo>
                  <a:lnTo>
                    <a:pt x="820585" y="326014"/>
                  </a:lnTo>
                  <a:lnTo>
                    <a:pt x="820726" y="291714"/>
                  </a:lnTo>
                  <a:lnTo>
                    <a:pt x="821285" y="473751"/>
                  </a:lnTo>
                  <a:lnTo>
                    <a:pt x="821425" y="433433"/>
                  </a:lnTo>
                  <a:lnTo>
                    <a:pt x="821982" y="318667"/>
                  </a:lnTo>
                  <a:lnTo>
                    <a:pt x="822121" y="359835"/>
                  </a:lnTo>
                  <a:lnTo>
                    <a:pt x="822399" y="538355"/>
                  </a:lnTo>
                  <a:lnTo>
                    <a:pt x="822538" y="276137"/>
                  </a:lnTo>
                  <a:lnTo>
                    <a:pt x="822677" y="284517"/>
                  </a:lnTo>
                  <a:lnTo>
                    <a:pt x="822815" y="314368"/>
                  </a:lnTo>
                  <a:lnTo>
                    <a:pt x="823092" y="283191"/>
                  </a:lnTo>
                  <a:lnTo>
                    <a:pt x="823368" y="390333"/>
                  </a:lnTo>
                  <a:lnTo>
                    <a:pt x="823506" y="459809"/>
                  </a:lnTo>
                  <a:lnTo>
                    <a:pt x="823781" y="301472"/>
                  </a:lnTo>
                  <a:lnTo>
                    <a:pt x="824056" y="604124"/>
                  </a:lnTo>
                  <a:lnTo>
                    <a:pt x="824194" y="386889"/>
                  </a:lnTo>
                  <a:lnTo>
                    <a:pt x="824331" y="451799"/>
                  </a:lnTo>
                  <a:lnTo>
                    <a:pt x="824605" y="349923"/>
                  </a:lnTo>
                  <a:lnTo>
                    <a:pt x="824879" y="360283"/>
                  </a:lnTo>
                  <a:lnTo>
                    <a:pt x="825016" y="308027"/>
                  </a:lnTo>
                  <a:lnTo>
                    <a:pt x="825152" y="301671"/>
                  </a:lnTo>
                  <a:lnTo>
                    <a:pt x="825289" y="431476"/>
                  </a:lnTo>
                  <a:lnTo>
                    <a:pt x="825562" y="344003"/>
                  </a:lnTo>
                  <a:lnTo>
                    <a:pt x="825698" y="393298"/>
                  </a:lnTo>
                  <a:lnTo>
                    <a:pt x="826106" y="327743"/>
                  </a:lnTo>
                  <a:lnTo>
                    <a:pt x="826242" y="348169"/>
                  </a:lnTo>
                  <a:lnTo>
                    <a:pt x="826377" y="320622"/>
                  </a:lnTo>
                  <a:lnTo>
                    <a:pt x="826648" y="421300"/>
                  </a:lnTo>
                  <a:lnTo>
                    <a:pt x="827054" y="299011"/>
                  </a:lnTo>
                  <a:lnTo>
                    <a:pt x="827189" y="338653"/>
                  </a:lnTo>
                  <a:lnTo>
                    <a:pt x="827324" y="284688"/>
                  </a:lnTo>
                  <a:lnTo>
                    <a:pt x="827458" y="383209"/>
                  </a:lnTo>
                  <a:lnTo>
                    <a:pt x="827728" y="323090"/>
                  </a:lnTo>
                  <a:lnTo>
                    <a:pt x="827862" y="401867"/>
                  </a:lnTo>
                  <a:lnTo>
                    <a:pt x="828399" y="307512"/>
                  </a:lnTo>
                  <a:lnTo>
                    <a:pt x="828533" y="354181"/>
                  </a:lnTo>
                  <a:lnTo>
                    <a:pt x="828934" y="299292"/>
                  </a:lnTo>
                  <a:lnTo>
                    <a:pt x="829201" y="365202"/>
                  </a:lnTo>
                  <a:lnTo>
                    <a:pt x="829334" y="393265"/>
                  </a:lnTo>
                  <a:lnTo>
                    <a:pt x="829600" y="307963"/>
                  </a:lnTo>
                  <a:lnTo>
                    <a:pt x="829866" y="392772"/>
                  </a:lnTo>
                  <a:lnTo>
                    <a:pt x="829999" y="371660"/>
                  </a:lnTo>
                  <a:lnTo>
                    <a:pt x="830397" y="435500"/>
                  </a:lnTo>
                  <a:lnTo>
                    <a:pt x="830529" y="297122"/>
                  </a:lnTo>
                  <a:lnTo>
                    <a:pt x="830662" y="395040"/>
                  </a:lnTo>
                  <a:lnTo>
                    <a:pt x="830794" y="336914"/>
                  </a:lnTo>
                  <a:lnTo>
                    <a:pt x="830926" y="316607"/>
                  </a:lnTo>
                  <a:lnTo>
                    <a:pt x="831058" y="425190"/>
                  </a:lnTo>
                  <a:lnTo>
                    <a:pt x="831321" y="374028"/>
                  </a:lnTo>
                  <a:lnTo>
                    <a:pt x="831453" y="531545"/>
                  </a:lnTo>
                  <a:lnTo>
                    <a:pt x="831716" y="290754"/>
                  </a:lnTo>
                  <a:lnTo>
                    <a:pt x="832110" y="353522"/>
                  </a:lnTo>
                  <a:lnTo>
                    <a:pt x="832241" y="394185"/>
                  </a:lnTo>
                  <a:lnTo>
                    <a:pt x="832503" y="329747"/>
                  </a:lnTo>
                  <a:lnTo>
                    <a:pt x="832764" y="353267"/>
                  </a:lnTo>
                  <a:lnTo>
                    <a:pt x="832895" y="302588"/>
                  </a:lnTo>
                  <a:lnTo>
                    <a:pt x="833025" y="286335"/>
                  </a:lnTo>
                  <a:lnTo>
                    <a:pt x="833156" y="507551"/>
                  </a:lnTo>
                  <a:lnTo>
                    <a:pt x="833546" y="359288"/>
                  </a:lnTo>
                  <a:lnTo>
                    <a:pt x="833676" y="362114"/>
                  </a:lnTo>
                  <a:lnTo>
                    <a:pt x="833936" y="394263"/>
                  </a:lnTo>
                  <a:lnTo>
                    <a:pt x="834065" y="320176"/>
                  </a:lnTo>
                  <a:lnTo>
                    <a:pt x="834195" y="344775"/>
                  </a:lnTo>
                  <a:lnTo>
                    <a:pt x="834324" y="130282"/>
                  </a:lnTo>
                  <a:lnTo>
                    <a:pt x="834841" y="406451"/>
                  </a:lnTo>
                  <a:lnTo>
                    <a:pt x="834970" y="309140"/>
                  </a:lnTo>
                  <a:lnTo>
                    <a:pt x="835099" y="398693"/>
                  </a:lnTo>
                  <a:lnTo>
                    <a:pt x="835357" y="407791"/>
                  </a:lnTo>
                  <a:lnTo>
                    <a:pt x="835485" y="287683"/>
                  </a:lnTo>
                  <a:lnTo>
                    <a:pt x="835614" y="323483"/>
                  </a:lnTo>
                  <a:lnTo>
                    <a:pt x="835742" y="379289"/>
                  </a:lnTo>
                  <a:lnTo>
                    <a:pt x="835999" y="436584"/>
                  </a:lnTo>
                  <a:lnTo>
                    <a:pt x="836255" y="286049"/>
                  </a:lnTo>
                  <a:lnTo>
                    <a:pt x="836383" y="312774"/>
                  </a:lnTo>
                  <a:lnTo>
                    <a:pt x="836510" y="329266"/>
                  </a:lnTo>
                  <a:lnTo>
                    <a:pt x="836766" y="320794"/>
                  </a:lnTo>
                  <a:lnTo>
                    <a:pt x="837148" y="415907"/>
                  </a:lnTo>
                  <a:lnTo>
                    <a:pt x="837275" y="384548"/>
                  </a:lnTo>
                  <a:lnTo>
                    <a:pt x="837530" y="487000"/>
                  </a:lnTo>
                  <a:lnTo>
                    <a:pt x="837657" y="306587"/>
                  </a:lnTo>
                  <a:lnTo>
                    <a:pt x="837783" y="355524"/>
                  </a:lnTo>
                  <a:lnTo>
                    <a:pt x="837910" y="349777"/>
                  </a:lnTo>
                  <a:lnTo>
                    <a:pt x="838163" y="432551"/>
                  </a:lnTo>
                  <a:lnTo>
                    <a:pt x="838290" y="310792"/>
                  </a:lnTo>
                  <a:lnTo>
                    <a:pt x="838543" y="389807"/>
                  </a:lnTo>
                  <a:lnTo>
                    <a:pt x="838669" y="323646"/>
                  </a:lnTo>
                  <a:lnTo>
                    <a:pt x="838921" y="397100"/>
                  </a:lnTo>
                  <a:lnTo>
                    <a:pt x="839047" y="290220"/>
                  </a:lnTo>
                  <a:lnTo>
                    <a:pt x="839299" y="292916"/>
                  </a:lnTo>
                  <a:lnTo>
                    <a:pt x="839424" y="343484"/>
                  </a:lnTo>
                  <a:lnTo>
                    <a:pt x="839801" y="433125"/>
                  </a:lnTo>
                  <a:lnTo>
                    <a:pt x="840051" y="291730"/>
                  </a:lnTo>
                  <a:lnTo>
                    <a:pt x="840176" y="338871"/>
                  </a:lnTo>
                  <a:lnTo>
                    <a:pt x="840301" y="391039"/>
                  </a:lnTo>
                  <a:lnTo>
                    <a:pt x="840426" y="288883"/>
                  </a:lnTo>
                  <a:lnTo>
                    <a:pt x="840676" y="317073"/>
                  </a:lnTo>
                  <a:lnTo>
                    <a:pt x="840800" y="309457"/>
                  </a:lnTo>
                  <a:lnTo>
                    <a:pt x="841422" y="414621"/>
                  </a:lnTo>
                  <a:lnTo>
                    <a:pt x="841546" y="377215"/>
                  </a:lnTo>
                  <a:lnTo>
                    <a:pt x="841794" y="319926"/>
                  </a:lnTo>
                  <a:lnTo>
                    <a:pt x="842166" y="400325"/>
                  </a:lnTo>
                  <a:lnTo>
                    <a:pt x="842289" y="380129"/>
                  </a:lnTo>
                  <a:lnTo>
                    <a:pt x="842413" y="305537"/>
                  </a:lnTo>
                  <a:lnTo>
                    <a:pt x="842536" y="387390"/>
                  </a:lnTo>
                  <a:lnTo>
                    <a:pt x="842906" y="310308"/>
                  </a:lnTo>
                  <a:lnTo>
                    <a:pt x="843029" y="333187"/>
                  </a:lnTo>
                  <a:lnTo>
                    <a:pt x="843275" y="386822"/>
                  </a:lnTo>
                  <a:lnTo>
                    <a:pt x="843520" y="301065"/>
                  </a:lnTo>
                  <a:lnTo>
                    <a:pt x="843643" y="365119"/>
                  </a:lnTo>
                  <a:lnTo>
                    <a:pt x="843765" y="306718"/>
                  </a:lnTo>
                  <a:lnTo>
                    <a:pt x="843887" y="547930"/>
                  </a:lnTo>
                  <a:lnTo>
                    <a:pt x="844376" y="316354"/>
                  </a:lnTo>
                  <a:lnTo>
                    <a:pt x="844498" y="310763"/>
                  </a:lnTo>
                  <a:lnTo>
                    <a:pt x="844620" y="458616"/>
                  </a:lnTo>
                  <a:lnTo>
                    <a:pt x="844985" y="318069"/>
                  </a:lnTo>
                  <a:lnTo>
                    <a:pt x="845107" y="306459"/>
                  </a:lnTo>
                  <a:lnTo>
                    <a:pt x="845350" y="264432"/>
                  </a:lnTo>
                  <a:lnTo>
                    <a:pt x="845713" y="387199"/>
                  </a:lnTo>
                  <a:lnTo>
                    <a:pt x="845834" y="344032"/>
                  </a:lnTo>
                  <a:lnTo>
                    <a:pt x="846076" y="394516"/>
                  </a:lnTo>
                  <a:lnTo>
                    <a:pt x="846438" y="339558"/>
                  </a:lnTo>
                  <a:lnTo>
                    <a:pt x="846559" y="363360"/>
                  </a:lnTo>
                  <a:lnTo>
                    <a:pt x="846679" y="318293"/>
                  </a:lnTo>
                  <a:lnTo>
                    <a:pt x="846800" y="475435"/>
                  </a:lnTo>
                  <a:lnTo>
                    <a:pt x="847160" y="368824"/>
                  </a:lnTo>
                  <a:lnTo>
                    <a:pt x="847280" y="330737"/>
                  </a:lnTo>
                  <a:lnTo>
                    <a:pt x="847400" y="292684"/>
                  </a:lnTo>
                  <a:lnTo>
                    <a:pt x="847640" y="505527"/>
                  </a:lnTo>
                  <a:lnTo>
                    <a:pt x="847879" y="294535"/>
                  </a:lnTo>
                  <a:lnTo>
                    <a:pt x="847998" y="382334"/>
                  </a:lnTo>
                  <a:lnTo>
                    <a:pt x="848356" y="322454"/>
                  </a:lnTo>
                  <a:lnTo>
                    <a:pt x="848595" y="347562"/>
                  </a:lnTo>
                  <a:lnTo>
                    <a:pt x="848714" y="358247"/>
                  </a:lnTo>
                  <a:lnTo>
                    <a:pt x="849189" y="132209"/>
                  </a:lnTo>
                  <a:lnTo>
                    <a:pt x="849308" y="359264"/>
                  </a:lnTo>
                  <a:lnTo>
                    <a:pt x="849426" y="325115"/>
                  </a:lnTo>
                  <a:lnTo>
                    <a:pt x="849781" y="270842"/>
                  </a:lnTo>
                  <a:lnTo>
                    <a:pt x="850017" y="440547"/>
                  </a:lnTo>
                  <a:lnTo>
                    <a:pt x="850135" y="317430"/>
                  </a:lnTo>
                  <a:lnTo>
                    <a:pt x="850253" y="319017"/>
                  </a:lnTo>
                  <a:lnTo>
                    <a:pt x="850724" y="448035"/>
                  </a:lnTo>
                  <a:lnTo>
                    <a:pt x="850842" y="367166"/>
                  </a:lnTo>
                  <a:lnTo>
                    <a:pt x="850959" y="339913"/>
                  </a:lnTo>
                  <a:lnTo>
                    <a:pt x="851077" y="363542"/>
                  </a:lnTo>
                  <a:lnTo>
                    <a:pt x="851545" y="277790"/>
                  </a:lnTo>
                  <a:lnTo>
                    <a:pt x="851662" y="355128"/>
                  </a:lnTo>
                  <a:lnTo>
                    <a:pt x="851896" y="268534"/>
                  </a:lnTo>
                  <a:lnTo>
                    <a:pt x="852129" y="420337"/>
                  </a:lnTo>
                  <a:lnTo>
                    <a:pt x="852246" y="271743"/>
                  </a:lnTo>
                  <a:lnTo>
                    <a:pt x="852362" y="286642"/>
                  </a:lnTo>
                  <a:lnTo>
                    <a:pt x="852828" y="430232"/>
                  </a:lnTo>
                  <a:lnTo>
                    <a:pt x="852944" y="393683"/>
                  </a:lnTo>
                  <a:lnTo>
                    <a:pt x="853060" y="321224"/>
                  </a:lnTo>
                  <a:lnTo>
                    <a:pt x="853291" y="446729"/>
                  </a:lnTo>
                  <a:lnTo>
                    <a:pt x="853639" y="293003"/>
                  </a:lnTo>
                  <a:lnTo>
                    <a:pt x="853754" y="327612"/>
                  </a:lnTo>
                  <a:lnTo>
                    <a:pt x="853870" y="406565"/>
                  </a:lnTo>
                  <a:lnTo>
                    <a:pt x="854331" y="293189"/>
                  </a:lnTo>
                  <a:lnTo>
                    <a:pt x="854446" y="364686"/>
                  </a:lnTo>
                  <a:lnTo>
                    <a:pt x="854561" y="319441"/>
                  </a:lnTo>
                  <a:lnTo>
                    <a:pt x="855135" y="468207"/>
                  </a:lnTo>
                  <a:lnTo>
                    <a:pt x="855249" y="313451"/>
                  </a:lnTo>
                  <a:lnTo>
                    <a:pt x="855821" y="430876"/>
                  </a:lnTo>
                  <a:lnTo>
                    <a:pt x="855935" y="420315"/>
                  </a:lnTo>
                  <a:lnTo>
                    <a:pt x="856049" y="293511"/>
                  </a:lnTo>
                  <a:lnTo>
                    <a:pt x="856390" y="434370"/>
                  </a:lnTo>
                  <a:lnTo>
                    <a:pt x="856618" y="378058"/>
                  </a:lnTo>
                  <a:lnTo>
                    <a:pt x="856731" y="301016"/>
                  </a:lnTo>
                  <a:lnTo>
                    <a:pt x="857185" y="429462"/>
                  </a:lnTo>
                  <a:lnTo>
                    <a:pt x="857298" y="424594"/>
                  </a:lnTo>
                  <a:lnTo>
                    <a:pt x="857411" y="329699"/>
                  </a:lnTo>
                  <a:lnTo>
                    <a:pt x="857637" y="366967"/>
                  </a:lnTo>
                  <a:lnTo>
                    <a:pt x="857863" y="323044"/>
                  </a:lnTo>
                  <a:lnTo>
                    <a:pt x="857975" y="349629"/>
                  </a:lnTo>
                  <a:lnTo>
                    <a:pt x="858088" y="453786"/>
                  </a:lnTo>
                  <a:lnTo>
                    <a:pt x="858762" y="304126"/>
                  </a:lnTo>
                  <a:lnTo>
                    <a:pt x="858874" y="380525"/>
                  </a:lnTo>
                  <a:lnTo>
                    <a:pt x="859210" y="422276"/>
                  </a:lnTo>
                  <a:lnTo>
                    <a:pt x="859322" y="270300"/>
                  </a:lnTo>
                  <a:lnTo>
                    <a:pt x="859434" y="387014"/>
                  </a:lnTo>
                  <a:lnTo>
                    <a:pt x="859546" y="290391"/>
                  </a:lnTo>
                  <a:lnTo>
                    <a:pt x="859880" y="377427"/>
                  </a:lnTo>
                  <a:lnTo>
                    <a:pt x="859992" y="280922"/>
                  </a:lnTo>
                  <a:lnTo>
                    <a:pt x="860214" y="315550"/>
                  </a:lnTo>
                  <a:lnTo>
                    <a:pt x="860326" y="330449"/>
                  </a:lnTo>
                  <a:lnTo>
                    <a:pt x="860659" y="412737"/>
                  </a:lnTo>
                  <a:lnTo>
                    <a:pt x="860770" y="279070"/>
                  </a:lnTo>
                  <a:lnTo>
                    <a:pt x="860880" y="307171"/>
                  </a:lnTo>
                  <a:lnTo>
                    <a:pt x="860991" y="329098"/>
                  </a:lnTo>
                  <a:lnTo>
                    <a:pt x="861102" y="310690"/>
                  </a:lnTo>
                  <a:lnTo>
                    <a:pt x="861323" y="393839"/>
                  </a:lnTo>
                  <a:lnTo>
                    <a:pt x="861654" y="321680"/>
                  </a:lnTo>
                  <a:lnTo>
                    <a:pt x="861764" y="307123"/>
                  </a:lnTo>
                  <a:lnTo>
                    <a:pt x="861874" y="409248"/>
                  </a:lnTo>
                  <a:lnTo>
                    <a:pt x="861985" y="282475"/>
                  </a:lnTo>
                  <a:lnTo>
                    <a:pt x="862315" y="302357"/>
                  </a:lnTo>
                  <a:lnTo>
                    <a:pt x="862424" y="363743"/>
                  </a:lnTo>
                  <a:lnTo>
                    <a:pt x="862863" y="131320"/>
                  </a:lnTo>
                  <a:lnTo>
                    <a:pt x="863082" y="466084"/>
                  </a:lnTo>
                  <a:lnTo>
                    <a:pt x="863191" y="316400"/>
                  </a:lnTo>
                  <a:lnTo>
                    <a:pt x="863628" y="378623"/>
                  </a:lnTo>
                  <a:lnTo>
                    <a:pt x="863737" y="335123"/>
                  </a:lnTo>
                  <a:lnTo>
                    <a:pt x="863846" y="331862"/>
                  </a:lnTo>
                  <a:lnTo>
                    <a:pt x="863955" y="290425"/>
                  </a:lnTo>
                  <a:lnTo>
                    <a:pt x="864498" y="415373"/>
                  </a:lnTo>
                  <a:lnTo>
                    <a:pt x="864606" y="360602"/>
                  </a:lnTo>
                  <a:lnTo>
                    <a:pt x="864715" y="282536"/>
                  </a:lnTo>
                  <a:lnTo>
                    <a:pt x="864931" y="386985"/>
                  </a:lnTo>
                  <a:lnTo>
                    <a:pt x="865255" y="306327"/>
                  </a:lnTo>
                  <a:lnTo>
                    <a:pt x="865363" y="362617"/>
                  </a:lnTo>
                  <a:lnTo>
                    <a:pt x="865579" y="407274"/>
                  </a:lnTo>
                  <a:lnTo>
                    <a:pt x="865794" y="316640"/>
                  </a:lnTo>
                  <a:lnTo>
                    <a:pt x="865902" y="360476"/>
                  </a:lnTo>
                  <a:lnTo>
                    <a:pt x="866010" y="300396"/>
                  </a:lnTo>
                  <a:lnTo>
                    <a:pt x="866332" y="331680"/>
                  </a:lnTo>
                  <a:lnTo>
                    <a:pt x="866546" y="297092"/>
                  </a:lnTo>
                  <a:lnTo>
                    <a:pt x="866653" y="317020"/>
                  </a:lnTo>
                  <a:lnTo>
                    <a:pt x="866760" y="297246"/>
                  </a:lnTo>
                  <a:lnTo>
                    <a:pt x="867081" y="291474"/>
                  </a:lnTo>
                  <a:lnTo>
                    <a:pt x="867188" y="364156"/>
                  </a:lnTo>
                  <a:lnTo>
                    <a:pt x="867401" y="321367"/>
                  </a:lnTo>
                  <a:lnTo>
                    <a:pt x="867508" y="326203"/>
                  </a:lnTo>
                  <a:lnTo>
                    <a:pt x="867827" y="434237"/>
                  </a:lnTo>
                  <a:lnTo>
                    <a:pt x="867934" y="284768"/>
                  </a:lnTo>
                  <a:lnTo>
                    <a:pt x="868146" y="321525"/>
                  </a:lnTo>
                  <a:lnTo>
                    <a:pt x="868252" y="441013"/>
                  </a:lnTo>
                  <a:lnTo>
                    <a:pt x="868676" y="290181"/>
                  </a:lnTo>
                  <a:lnTo>
                    <a:pt x="868782" y="341652"/>
                  </a:lnTo>
                  <a:lnTo>
                    <a:pt x="868888" y="369500"/>
                  </a:lnTo>
                  <a:lnTo>
                    <a:pt x="868994" y="274690"/>
                  </a:lnTo>
                  <a:lnTo>
                    <a:pt x="869521" y="347044"/>
                  </a:lnTo>
                  <a:lnTo>
                    <a:pt x="869626" y="349735"/>
                  </a:lnTo>
                  <a:lnTo>
                    <a:pt x="870047" y="407555"/>
                  </a:lnTo>
                  <a:lnTo>
                    <a:pt x="870257" y="322677"/>
                  </a:lnTo>
                  <a:lnTo>
                    <a:pt x="870362" y="512872"/>
                  </a:lnTo>
                  <a:lnTo>
                    <a:pt x="870676" y="289557"/>
                  </a:lnTo>
                  <a:lnTo>
                    <a:pt x="870989" y="532073"/>
                  </a:lnTo>
                  <a:lnTo>
                    <a:pt x="871094" y="280667"/>
                  </a:lnTo>
                  <a:lnTo>
                    <a:pt x="871198" y="272186"/>
                  </a:lnTo>
                  <a:lnTo>
                    <a:pt x="871406" y="472212"/>
                  </a:lnTo>
                  <a:lnTo>
                    <a:pt x="871719" y="293746"/>
                  </a:lnTo>
                  <a:lnTo>
                    <a:pt x="871823" y="389603"/>
                  </a:lnTo>
                  <a:lnTo>
                    <a:pt x="872030" y="430003"/>
                  </a:lnTo>
                  <a:lnTo>
                    <a:pt x="872445" y="280124"/>
                  </a:lnTo>
                  <a:lnTo>
                    <a:pt x="872548" y="274245"/>
                  </a:lnTo>
                  <a:lnTo>
                    <a:pt x="873168" y="453674"/>
                  </a:lnTo>
                  <a:lnTo>
                    <a:pt x="873271" y="309701"/>
                  </a:lnTo>
                  <a:lnTo>
                    <a:pt x="873477" y="432961"/>
                  </a:lnTo>
                  <a:lnTo>
                    <a:pt x="873888" y="372054"/>
                  </a:lnTo>
                  <a:lnTo>
                    <a:pt x="873991" y="350232"/>
                  </a:lnTo>
                  <a:lnTo>
                    <a:pt x="874196" y="357156"/>
                  </a:lnTo>
                  <a:lnTo>
                    <a:pt x="874299" y="297596"/>
                  </a:lnTo>
                  <a:lnTo>
                    <a:pt x="874605" y="319585"/>
                  </a:lnTo>
                  <a:lnTo>
                    <a:pt x="874708" y="333549"/>
                  </a:lnTo>
                  <a:lnTo>
                    <a:pt x="875116" y="428228"/>
                  </a:lnTo>
                  <a:lnTo>
                    <a:pt x="875320" y="268451"/>
                  </a:lnTo>
                  <a:lnTo>
                    <a:pt x="875421" y="290653"/>
                  </a:lnTo>
                  <a:lnTo>
                    <a:pt x="875523" y="127685"/>
                  </a:lnTo>
                  <a:lnTo>
                    <a:pt x="875828" y="350093"/>
                  </a:lnTo>
                  <a:lnTo>
                    <a:pt x="876031" y="308239"/>
                  </a:lnTo>
                  <a:lnTo>
                    <a:pt x="876132" y="346414"/>
                  </a:lnTo>
                  <a:lnTo>
                    <a:pt x="876335" y="354884"/>
                  </a:lnTo>
                  <a:lnTo>
                    <a:pt x="876537" y="298871"/>
                  </a:lnTo>
                  <a:lnTo>
                    <a:pt x="876739" y="308532"/>
                  </a:lnTo>
                  <a:lnTo>
                    <a:pt x="876840" y="418287"/>
                  </a:lnTo>
                  <a:lnTo>
                    <a:pt x="877243" y="257780"/>
                  </a:lnTo>
                  <a:lnTo>
                    <a:pt x="877444" y="269311"/>
                  </a:lnTo>
                  <a:lnTo>
                    <a:pt x="877545" y="348780"/>
                  </a:lnTo>
                  <a:lnTo>
                    <a:pt x="877746" y="365321"/>
                  </a:lnTo>
                  <a:lnTo>
                    <a:pt x="877846" y="226225"/>
                  </a:lnTo>
                  <a:lnTo>
                    <a:pt x="878147" y="326932"/>
                  </a:lnTo>
                  <a:lnTo>
                    <a:pt x="878247" y="375965"/>
                  </a:lnTo>
                  <a:lnTo>
                    <a:pt x="878447" y="462143"/>
                  </a:lnTo>
                  <a:lnTo>
                    <a:pt x="878547" y="279643"/>
                  </a:lnTo>
                  <a:lnTo>
                    <a:pt x="878946" y="395726"/>
                  </a:lnTo>
                  <a:lnTo>
                    <a:pt x="879046" y="342498"/>
                  </a:lnTo>
                  <a:lnTo>
                    <a:pt x="879344" y="263802"/>
                  </a:lnTo>
                  <a:lnTo>
                    <a:pt x="879543" y="376960"/>
                  </a:lnTo>
                  <a:lnTo>
                    <a:pt x="879642" y="327145"/>
                  </a:lnTo>
                  <a:lnTo>
                    <a:pt x="879741" y="313774"/>
                  </a:lnTo>
                  <a:lnTo>
                    <a:pt x="880039" y="295644"/>
                  </a:lnTo>
                  <a:lnTo>
                    <a:pt x="880336" y="436410"/>
                  </a:lnTo>
                  <a:lnTo>
                    <a:pt x="880435" y="302037"/>
                  </a:lnTo>
                  <a:lnTo>
                    <a:pt x="880829" y="471424"/>
                  </a:lnTo>
                  <a:lnTo>
                    <a:pt x="880928" y="287766"/>
                  </a:lnTo>
                  <a:lnTo>
                    <a:pt x="881026" y="320145"/>
                  </a:lnTo>
                  <a:lnTo>
                    <a:pt x="881125" y="267760"/>
                  </a:lnTo>
                  <a:lnTo>
                    <a:pt x="881420" y="447678"/>
                  </a:lnTo>
                  <a:lnTo>
                    <a:pt x="881812" y="378102"/>
                  </a:lnTo>
                  <a:lnTo>
                    <a:pt x="881910" y="350674"/>
                  </a:lnTo>
                  <a:lnTo>
                    <a:pt x="882204" y="307875"/>
                  </a:lnTo>
                  <a:lnTo>
                    <a:pt x="882497" y="325809"/>
                  </a:lnTo>
                  <a:lnTo>
                    <a:pt x="882595" y="281112"/>
                  </a:lnTo>
                  <a:lnTo>
                    <a:pt x="883082" y="441431"/>
                  </a:lnTo>
                  <a:lnTo>
                    <a:pt x="883179" y="295002"/>
                  </a:lnTo>
                  <a:lnTo>
                    <a:pt x="883276" y="371744"/>
                  </a:lnTo>
                  <a:lnTo>
                    <a:pt x="883373" y="429693"/>
                  </a:lnTo>
                  <a:lnTo>
                    <a:pt x="883858" y="234709"/>
                  </a:lnTo>
                  <a:lnTo>
                    <a:pt x="883955" y="354046"/>
                  </a:lnTo>
                  <a:lnTo>
                    <a:pt x="884052" y="292482"/>
                  </a:lnTo>
                  <a:lnTo>
                    <a:pt x="884148" y="347193"/>
                  </a:lnTo>
                  <a:lnTo>
                    <a:pt x="884631" y="333687"/>
                  </a:lnTo>
                  <a:lnTo>
                    <a:pt x="884728" y="414680"/>
                  </a:lnTo>
                  <a:lnTo>
                    <a:pt x="884920" y="259955"/>
                  </a:lnTo>
                  <a:lnTo>
                    <a:pt x="885401" y="356015"/>
                  </a:lnTo>
                  <a:lnTo>
                    <a:pt x="885497" y="284842"/>
                  </a:lnTo>
                  <a:lnTo>
                    <a:pt x="885688" y="402001"/>
                  </a:lnTo>
                  <a:lnTo>
                    <a:pt x="886071" y="320437"/>
                  </a:lnTo>
                  <a:lnTo>
                    <a:pt x="886167" y="259616"/>
                  </a:lnTo>
                  <a:lnTo>
                    <a:pt x="886262" y="504375"/>
                  </a:lnTo>
                  <a:lnTo>
                    <a:pt x="886834" y="314237"/>
                  </a:lnTo>
                  <a:lnTo>
                    <a:pt x="886929" y="287464"/>
                  </a:lnTo>
                  <a:lnTo>
                    <a:pt x="887310" y="120480"/>
                  </a:lnTo>
                  <a:lnTo>
                    <a:pt x="887594" y="408962"/>
                  </a:lnTo>
                  <a:lnTo>
                    <a:pt x="887689" y="272129"/>
                  </a:lnTo>
                  <a:lnTo>
                    <a:pt x="888067" y="322232"/>
                  </a:lnTo>
                  <a:lnTo>
                    <a:pt x="888256" y="252831"/>
                  </a:lnTo>
                  <a:lnTo>
                    <a:pt x="888350" y="307297"/>
                  </a:lnTo>
                  <a:lnTo>
                    <a:pt x="888727" y="400309"/>
                  </a:lnTo>
                  <a:lnTo>
                    <a:pt x="888915" y="232872"/>
                  </a:lnTo>
                  <a:lnTo>
                    <a:pt x="889009" y="306417"/>
                  </a:lnTo>
                  <a:lnTo>
                    <a:pt x="889103" y="262078"/>
                  </a:lnTo>
                  <a:lnTo>
                    <a:pt x="889479" y="392903"/>
                  </a:lnTo>
                  <a:lnTo>
                    <a:pt x="889572" y="259864"/>
                  </a:lnTo>
                  <a:lnTo>
                    <a:pt x="889666" y="280005"/>
                  </a:lnTo>
                  <a:lnTo>
                    <a:pt x="889759" y="263949"/>
                  </a:lnTo>
                  <a:lnTo>
                    <a:pt x="889946" y="510165"/>
                  </a:lnTo>
                  <a:lnTo>
                    <a:pt x="890413" y="290085"/>
                  </a:lnTo>
                  <a:lnTo>
                    <a:pt x="890506" y="304216"/>
                  </a:lnTo>
                  <a:lnTo>
                    <a:pt x="890692" y="323817"/>
                  </a:lnTo>
                  <a:lnTo>
                    <a:pt x="891064" y="222990"/>
                  </a:lnTo>
                  <a:lnTo>
                    <a:pt x="891157" y="276966"/>
                  </a:lnTo>
                  <a:lnTo>
                    <a:pt x="891250" y="368196"/>
                  </a:lnTo>
                  <a:lnTo>
                    <a:pt x="891620" y="270710"/>
                  </a:lnTo>
                  <a:lnTo>
                    <a:pt x="891898" y="290853"/>
                  </a:lnTo>
                  <a:lnTo>
                    <a:pt x="891990" y="324007"/>
                  </a:lnTo>
                  <a:lnTo>
                    <a:pt x="892543" y="250966"/>
                  </a:lnTo>
                  <a:lnTo>
                    <a:pt x="892635" y="378103"/>
                  </a:lnTo>
                  <a:lnTo>
                    <a:pt x="892727" y="345792"/>
                  </a:lnTo>
                  <a:lnTo>
                    <a:pt x="892819" y="286184"/>
                  </a:lnTo>
                  <a:lnTo>
                    <a:pt x="893003" y="352968"/>
                  </a:lnTo>
                  <a:lnTo>
                    <a:pt x="893278" y="312032"/>
                  </a:lnTo>
                  <a:lnTo>
                    <a:pt x="893370" y="287293"/>
                  </a:lnTo>
                  <a:lnTo>
                    <a:pt x="893553" y="256708"/>
                  </a:lnTo>
                  <a:lnTo>
                    <a:pt x="893827" y="382585"/>
                  </a:lnTo>
                  <a:lnTo>
                    <a:pt x="894010" y="303476"/>
                  </a:lnTo>
                  <a:lnTo>
                    <a:pt x="894101" y="325079"/>
                  </a:lnTo>
                  <a:lnTo>
                    <a:pt x="894374" y="371635"/>
                  </a:lnTo>
                  <a:lnTo>
                    <a:pt x="894556" y="260761"/>
                  </a:lnTo>
                  <a:lnTo>
                    <a:pt x="894738" y="306449"/>
                  </a:lnTo>
                  <a:lnTo>
                    <a:pt x="894829" y="285231"/>
                  </a:lnTo>
                  <a:lnTo>
                    <a:pt x="895011" y="243063"/>
                  </a:lnTo>
                  <a:lnTo>
                    <a:pt x="895464" y="364892"/>
                  </a:lnTo>
                  <a:lnTo>
                    <a:pt x="895554" y="348002"/>
                  </a:lnTo>
                  <a:lnTo>
                    <a:pt x="895735" y="394188"/>
                  </a:lnTo>
                  <a:lnTo>
                    <a:pt x="896186" y="251233"/>
                  </a:lnTo>
                  <a:lnTo>
                    <a:pt x="896276" y="249855"/>
                  </a:lnTo>
                  <a:lnTo>
                    <a:pt x="896456" y="228678"/>
                  </a:lnTo>
                  <a:lnTo>
                    <a:pt x="896816" y="423674"/>
                  </a:lnTo>
                  <a:lnTo>
                    <a:pt x="896905" y="264142"/>
                  </a:lnTo>
                  <a:lnTo>
                    <a:pt x="896995" y="326289"/>
                  </a:lnTo>
                  <a:lnTo>
                    <a:pt x="897353" y="462065"/>
                  </a:lnTo>
                  <a:lnTo>
                    <a:pt x="897443" y="233811"/>
                  </a:lnTo>
                  <a:lnTo>
                    <a:pt x="897622" y="400514"/>
                  </a:lnTo>
                  <a:lnTo>
                    <a:pt x="897711" y="272465"/>
                  </a:lnTo>
                  <a:lnTo>
                    <a:pt x="897800" y="482570"/>
                  </a:lnTo>
                  <a:lnTo>
                    <a:pt x="898335" y="130325"/>
                  </a:lnTo>
                  <a:lnTo>
                    <a:pt x="898424" y="326609"/>
                  </a:lnTo>
                  <a:lnTo>
                    <a:pt x="898602" y="217751"/>
                  </a:lnTo>
                  <a:lnTo>
                    <a:pt x="898957" y="327773"/>
                  </a:lnTo>
                  <a:lnTo>
                    <a:pt x="899045" y="299592"/>
                  </a:lnTo>
                  <a:lnTo>
                    <a:pt x="899134" y="381813"/>
                  </a:lnTo>
                  <a:lnTo>
                    <a:pt x="899841" y="241377"/>
                  </a:lnTo>
                  <a:lnTo>
                    <a:pt x="899929" y="345598"/>
                  </a:lnTo>
                  <a:lnTo>
                    <a:pt x="900105" y="356410"/>
                  </a:lnTo>
                  <a:lnTo>
                    <a:pt x="900281" y="248290"/>
                  </a:lnTo>
                  <a:lnTo>
                    <a:pt x="900545" y="348613"/>
                  </a:lnTo>
                  <a:lnTo>
                    <a:pt x="900633" y="360924"/>
                  </a:lnTo>
                  <a:lnTo>
                    <a:pt x="901159" y="247846"/>
                  </a:lnTo>
                  <a:lnTo>
                    <a:pt x="901246" y="272405"/>
                  </a:lnTo>
                  <a:lnTo>
                    <a:pt x="901334" y="320536"/>
                  </a:lnTo>
                  <a:lnTo>
                    <a:pt x="901683" y="237223"/>
                  </a:lnTo>
                  <a:lnTo>
                    <a:pt x="901770" y="348463"/>
                  </a:lnTo>
                  <a:lnTo>
                    <a:pt x="901945" y="345630"/>
                  </a:lnTo>
                  <a:lnTo>
                    <a:pt x="902032" y="273149"/>
                  </a:lnTo>
                  <a:lnTo>
                    <a:pt x="902380" y="241383"/>
                  </a:lnTo>
                  <a:lnTo>
                    <a:pt x="902640" y="412766"/>
                  </a:lnTo>
                  <a:lnTo>
                    <a:pt x="902727" y="283549"/>
                  </a:lnTo>
                  <a:lnTo>
                    <a:pt x="902987" y="237092"/>
                  </a:lnTo>
                  <a:lnTo>
                    <a:pt x="903333" y="343110"/>
                  </a:lnTo>
                  <a:lnTo>
                    <a:pt x="903419" y="283485"/>
                  </a:lnTo>
                  <a:lnTo>
                    <a:pt x="903506" y="329753"/>
                  </a:lnTo>
                  <a:lnTo>
                    <a:pt x="903937" y="230978"/>
                  </a:lnTo>
                  <a:lnTo>
                    <a:pt x="904109" y="259532"/>
                  </a:lnTo>
                  <a:lnTo>
                    <a:pt x="904195" y="379371"/>
                  </a:lnTo>
                  <a:lnTo>
                    <a:pt x="904281" y="210602"/>
                  </a:lnTo>
                  <a:lnTo>
                    <a:pt x="904881" y="275508"/>
                  </a:lnTo>
                  <a:lnTo>
                    <a:pt x="904967" y="222756"/>
                  </a:lnTo>
                  <a:lnTo>
                    <a:pt x="905223" y="192255"/>
                  </a:lnTo>
                  <a:lnTo>
                    <a:pt x="905565" y="328579"/>
                  </a:lnTo>
                  <a:lnTo>
                    <a:pt x="905650" y="321258"/>
                  </a:lnTo>
                  <a:lnTo>
                    <a:pt x="906161" y="244226"/>
                  </a:lnTo>
                  <a:lnTo>
                    <a:pt x="906246" y="290029"/>
                  </a:lnTo>
                  <a:lnTo>
                    <a:pt x="906331" y="276483"/>
                  </a:lnTo>
                  <a:lnTo>
                    <a:pt x="906839" y="385300"/>
                  </a:lnTo>
                  <a:lnTo>
                    <a:pt x="906924" y="229424"/>
                  </a:lnTo>
                  <a:lnTo>
                    <a:pt x="907009" y="383503"/>
                  </a:lnTo>
                  <a:lnTo>
                    <a:pt x="907093" y="304917"/>
                  </a:lnTo>
                  <a:lnTo>
                    <a:pt x="907600" y="206145"/>
                  </a:lnTo>
                  <a:lnTo>
                    <a:pt x="907684" y="206907"/>
                  </a:lnTo>
                  <a:lnTo>
                    <a:pt x="907768" y="298966"/>
                  </a:lnTo>
                  <a:lnTo>
                    <a:pt x="908104" y="230898"/>
                  </a:lnTo>
                  <a:lnTo>
                    <a:pt x="908356" y="356140"/>
                  </a:lnTo>
                  <a:lnTo>
                    <a:pt x="908440" y="246199"/>
                  </a:lnTo>
                  <a:lnTo>
                    <a:pt x="908524" y="243804"/>
                  </a:lnTo>
                  <a:lnTo>
                    <a:pt x="908692" y="120697"/>
                  </a:lnTo>
                  <a:lnTo>
                    <a:pt x="909193" y="343963"/>
                  </a:lnTo>
                  <a:lnTo>
                    <a:pt x="909277" y="258882"/>
                  </a:lnTo>
                  <a:lnTo>
                    <a:pt x="909444" y="229222"/>
                  </a:lnTo>
                  <a:lnTo>
                    <a:pt x="909610" y="419096"/>
                  </a:lnTo>
                  <a:lnTo>
                    <a:pt x="909860" y="314148"/>
                  </a:lnTo>
                  <a:lnTo>
                    <a:pt x="909943" y="254018"/>
                  </a:lnTo>
                  <a:lnTo>
                    <a:pt x="910109" y="341561"/>
                  </a:lnTo>
                  <a:lnTo>
                    <a:pt x="910192" y="211676"/>
                  </a:lnTo>
                  <a:lnTo>
                    <a:pt x="910607" y="219727"/>
                  </a:lnTo>
                  <a:lnTo>
                    <a:pt x="910690" y="230920"/>
                  </a:lnTo>
                  <a:lnTo>
                    <a:pt x="910773" y="224912"/>
                  </a:lnTo>
                  <a:lnTo>
                    <a:pt x="911186" y="458185"/>
                  </a:lnTo>
                  <a:lnTo>
                    <a:pt x="911351" y="240180"/>
                  </a:lnTo>
                  <a:lnTo>
                    <a:pt x="911433" y="289448"/>
                  </a:lnTo>
                  <a:lnTo>
                    <a:pt x="911927" y="492625"/>
                  </a:lnTo>
                  <a:lnTo>
                    <a:pt x="912009" y="177784"/>
                  </a:lnTo>
                  <a:lnTo>
                    <a:pt x="912091" y="261357"/>
                  </a:lnTo>
                  <a:lnTo>
                    <a:pt x="912255" y="213599"/>
                  </a:lnTo>
                  <a:lnTo>
                    <a:pt x="912665" y="433519"/>
                  </a:lnTo>
                  <a:lnTo>
                    <a:pt x="912747" y="314156"/>
                  </a:lnTo>
                  <a:lnTo>
                    <a:pt x="912828" y="326865"/>
                  </a:lnTo>
                  <a:lnTo>
                    <a:pt x="912992" y="199284"/>
                  </a:lnTo>
                  <a:lnTo>
                    <a:pt x="913400" y="358184"/>
                  </a:lnTo>
                  <a:lnTo>
                    <a:pt x="913481" y="206249"/>
                  </a:lnTo>
                  <a:lnTo>
                    <a:pt x="913562" y="211758"/>
                  </a:lnTo>
                  <a:lnTo>
                    <a:pt x="913806" y="281605"/>
                  </a:lnTo>
                  <a:lnTo>
                    <a:pt x="913888" y="172269"/>
                  </a:lnTo>
                  <a:lnTo>
                    <a:pt x="914212" y="225884"/>
                  </a:lnTo>
                  <a:lnTo>
                    <a:pt x="914293" y="300559"/>
                  </a:lnTo>
                  <a:lnTo>
                    <a:pt x="914860" y="184871"/>
                  </a:lnTo>
                  <a:lnTo>
                    <a:pt x="914940" y="217917"/>
                  </a:lnTo>
                  <a:lnTo>
                    <a:pt x="915021" y="226460"/>
                  </a:lnTo>
                  <a:lnTo>
                    <a:pt x="915102" y="168282"/>
                  </a:lnTo>
                  <a:lnTo>
                    <a:pt x="915182" y="321163"/>
                  </a:lnTo>
                  <a:lnTo>
                    <a:pt x="915666" y="209939"/>
                  </a:lnTo>
                  <a:lnTo>
                    <a:pt x="915746" y="210703"/>
                  </a:lnTo>
                  <a:lnTo>
                    <a:pt x="915826" y="246055"/>
                  </a:lnTo>
                  <a:lnTo>
                    <a:pt x="916307" y="140472"/>
                  </a:lnTo>
                  <a:lnTo>
                    <a:pt x="916388" y="245420"/>
                  </a:lnTo>
                  <a:lnTo>
                    <a:pt x="916468" y="310845"/>
                  </a:lnTo>
                  <a:lnTo>
                    <a:pt x="917106" y="137914"/>
                  </a:lnTo>
                  <a:lnTo>
                    <a:pt x="917186" y="217675"/>
                  </a:lnTo>
                  <a:lnTo>
                    <a:pt x="917425" y="165404"/>
                  </a:lnTo>
                  <a:lnTo>
                    <a:pt x="917584" y="288024"/>
                  </a:lnTo>
                  <a:lnTo>
                    <a:pt x="917822" y="194297"/>
                  </a:lnTo>
                  <a:lnTo>
                    <a:pt x="917902" y="149415"/>
                  </a:lnTo>
                  <a:lnTo>
                    <a:pt x="917981" y="184651"/>
                  </a:lnTo>
                  <a:lnTo>
                    <a:pt x="918377" y="93196"/>
                  </a:lnTo>
                  <a:lnTo>
                    <a:pt x="918535" y="123476"/>
                  </a:lnTo>
                  <a:lnTo>
                    <a:pt x="918614" y="253522"/>
                  </a:lnTo>
                  <a:lnTo>
                    <a:pt x="919245" y="102517"/>
                  </a:lnTo>
                  <a:lnTo>
                    <a:pt x="919324" y="117065"/>
                  </a:lnTo>
                  <a:lnTo>
                    <a:pt x="919403" y="230051"/>
                  </a:lnTo>
                  <a:lnTo>
                    <a:pt x="919952" y="103015"/>
                  </a:lnTo>
                  <a:lnTo>
                    <a:pt x="920031" y="119188"/>
                  </a:lnTo>
                  <a:lnTo>
                    <a:pt x="920500" y="81481"/>
                  </a:lnTo>
                  <a:lnTo>
                    <a:pt x="920578" y="254228"/>
                  </a:lnTo>
                  <a:lnTo>
                    <a:pt x="920657" y="120071"/>
                  </a:lnTo>
                  <a:lnTo>
                    <a:pt x="920735" y="106301"/>
                  </a:lnTo>
                  <a:lnTo>
                    <a:pt x="920813" y="139945"/>
                  </a:lnTo>
                  <a:lnTo>
                    <a:pt x="921280" y="75331"/>
                  </a:lnTo>
                  <a:lnTo>
                    <a:pt x="921436" y="125454"/>
                  </a:lnTo>
                  <a:lnTo>
                    <a:pt x="921513" y="30587"/>
                  </a:lnTo>
                  <a:lnTo>
                    <a:pt x="922134" y="195388"/>
                  </a:lnTo>
                  <a:lnTo>
                    <a:pt x="922211" y="114894"/>
                  </a:lnTo>
                  <a:lnTo>
                    <a:pt x="922675" y="273623"/>
                  </a:lnTo>
                  <a:lnTo>
                    <a:pt x="922829" y="170125"/>
                  </a:lnTo>
                  <a:lnTo>
                    <a:pt x="922906" y="102594"/>
                  </a:lnTo>
                  <a:lnTo>
                    <a:pt x="923060" y="66915"/>
                  </a:lnTo>
                  <a:lnTo>
                    <a:pt x="923598" y="251096"/>
                  </a:lnTo>
                  <a:lnTo>
                    <a:pt x="923675" y="97487"/>
                  </a:lnTo>
                  <a:lnTo>
                    <a:pt x="923751" y="180708"/>
                  </a:lnTo>
                  <a:lnTo>
                    <a:pt x="924287" y="134884"/>
                  </a:lnTo>
                  <a:lnTo>
                    <a:pt x="924364" y="282758"/>
                  </a:lnTo>
                  <a:lnTo>
                    <a:pt x="924593" y="99450"/>
                  </a:lnTo>
                  <a:lnTo>
                    <a:pt x="925050" y="337163"/>
                  </a:lnTo>
                  <a:lnTo>
                    <a:pt x="925126" y="210043"/>
                  </a:lnTo>
                  <a:lnTo>
                    <a:pt x="925582" y="138514"/>
                  </a:lnTo>
                  <a:lnTo>
                    <a:pt x="925733" y="210895"/>
                  </a:lnTo>
                  <a:lnTo>
                    <a:pt x="925809" y="237721"/>
                  </a:lnTo>
                  <a:lnTo>
                    <a:pt x="925885" y="440936"/>
                  </a:lnTo>
                  <a:lnTo>
                    <a:pt x="925961" y="156935"/>
                  </a:lnTo>
                  <a:lnTo>
                    <a:pt x="926490" y="254440"/>
                  </a:lnTo>
                  <a:lnTo>
                    <a:pt x="926565" y="206174"/>
                  </a:lnTo>
                  <a:lnTo>
                    <a:pt x="927017" y="301007"/>
                  </a:lnTo>
                  <a:lnTo>
                    <a:pt x="927092" y="153560"/>
                  </a:lnTo>
                  <a:lnTo>
                    <a:pt x="927168" y="244274"/>
                  </a:lnTo>
                  <a:lnTo>
                    <a:pt x="927243" y="208218"/>
                  </a:lnTo>
                  <a:lnTo>
                    <a:pt x="927618" y="344702"/>
                  </a:lnTo>
                  <a:lnTo>
                    <a:pt x="927693" y="100216"/>
                  </a:lnTo>
                  <a:lnTo>
                    <a:pt x="927917" y="213476"/>
                  </a:lnTo>
                  <a:lnTo>
                    <a:pt x="927992" y="207600"/>
                  </a:lnTo>
                  <a:lnTo>
                    <a:pt x="928217" y="167803"/>
                  </a:lnTo>
                  <a:lnTo>
                    <a:pt x="928515" y="308625"/>
                  </a:lnTo>
                  <a:lnTo>
                    <a:pt x="928590" y="214648"/>
                  </a:lnTo>
                  <a:lnTo>
                    <a:pt x="928664" y="226092"/>
                  </a:lnTo>
                  <a:lnTo>
                    <a:pt x="929111" y="173044"/>
                  </a:lnTo>
                  <a:lnTo>
                    <a:pt x="929333" y="330456"/>
                  </a:lnTo>
                  <a:lnTo>
                    <a:pt x="929408" y="233614"/>
                  </a:lnTo>
                  <a:lnTo>
                    <a:pt x="929926" y="282747"/>
                  </a:lnTo>
                  <a:lnTo>
                    <a:pt x="930074" y="171154"/>
                  </a:lnTo>
                  <a:lnTo>
                    <a:pt x="930148" y="191012"/>
                  </a:lnTo>
                  <a:lnTo>
                    <a:pt x="930517" y="318708"/>
                  </a:lnTo>
                  <a:lnTo>
                    <a:pt x="930811" y="273272"/>
                  </a:lnTo>
                  <a:lnTo>
                    <a:pt x="930885" y="266142"/>
                  </a:lnTo>
                  <a:lnTo>
                    <a:pt x="931032" y="185818"/>
                  </a:lnTo>
                  <a:lnTo>
                    <a:pt x="931325" y="339278"/>
                  </a:lnTo>
                  <a:lnTo>
                    <a:pt x="931472" y="229602"/>
                  </a:lnTo>
                  <a:lnTo>
                    <a:pt x="931545" y="207687"/>
                  </a:lnTo>
                  <a:lnTo>
                    <a:pt x="931984" y="177028"/>
                  </a:lnTo>
                  <a:lnTo>
                    <a:pt x="932203" y="408591"/>
                  </a:lnTo>
                  <a:lnTo>
                    <a:pt x="932276" y="198446"/>
                  </a:lnTo>
                  <a:lnTo>
                    <a:pt x="932495" y="473301"/>
                  </a:lnTo>
                  <a:lnTo>
                    <a:pt x="932713" y="189544"/>
                  </a:lnTo>
                  <a:lnTo>
                    <a:pt x="932932" y="191572"/>
                  </a:lnTo>
                  <a:lnTo>
                    <a:pt x="933004" y="189842"/>
                  </a:lnTo>
                  <a:lnTo>
                    <a:pt x="933149" y="331647"/>
                  </a:lnTo>
                  <a:lnTo>
                    <a:pt x="933657" y="308582"/>
                  </a:lnTo>
                  <a:lnTo>
                    <a:pt x="933729" y="217878"/>
                  </a:lnTo>
                  <a:lnTo>
                    <a:pt x="933946" y="318914"/>
                  </a:lnTo>
                  <a:lnTo>
                    <a:pt x="934090" y="215322"/>
                  </a:lnTo>
                  <a:lnTo>
                    <a:pt x="934379" y="267443"/>
                  </a:lnTo>
                  <a:lnTo>
                    <a:pt x="934451" y="228998"/>
                  </a:lnTo>
                  <a:lnTo>
                    <a:pt x="934595" y="228976"/>
                  </a:lnTo>
                  <a:lnTo>
                    <a:pt x="934667" y="376929"/>
                  </a:lnTo>
                  <a:lnTo>
                    <a:pt x="935098" y="291667"/>
                  </a:lnTo>
                  <a:lnTo>
                    <a:pt x="935169" y="251222"/>
                  </a:lnTo>
                  <a:lnTo>
                    <a:pt x="935313" y="235319"/>
                  </a:lnTo>
                  <a:lnTo>
                    <a:pt x="935814" y="293473"/>
                  </a:lnTo>
                  <a:lnTo>
                    <a:pt x="935885" y="313363"/>
                  </a:lnTo>
                  <a:lnTo>
                    <a:pt x="936384" y="334750"/>
                  </a:lnTo>
                  <a:lnTo>
                    <a:pt x="936456" y="123905"/>
                  </a:lnTo>
                  <a:lnTo>
                    <a:pt x="936527" y="195555"/>
                  </a:lnTo>
                  <a:lnTo>
                    <a:pt x="936598" y="262682"/>
                  </a:lnTo>
                  <a:lnTo>
                    <a:pt x="936953" y="424646"/>
                  </a:lnTo>
                  <a:lnTo>
                    <a:pt x="937237" y="224196"/>
                  </a:lnTo>
                  <a:lnTo>
                    <a:pt x="937308" y="213440"/>
                  </a:lnTo>
                  <a:lnTo>
                    <a:pt x="937520" y="213025"/>
                  </a:lnTo>
                  <a:lnTo>
                    <a:pt x="937803" y="446419"/>
                  </a:lnTo>
                  <a:lnTo>
                    <a:pt x="938014" y="273092"/>
                  </a:lnTo>
                  <a:lnTo>
                    <a:pt x="938085" y="256624"/>
                  </a:lnTo>
                  <a:lnTo>
                    <a:pt x="938155" y="212542"/>
                  </a:lnTo>
                  <a:lnTo>
                    <a:pt x="938296" y="319349"/>
                  </a:lnTo>
                  <a:lnTo>
                    <a:pt x="938718" y="305376"/>
                  </a:lnTo>
                  <a:lnTo>
                    <a:pt x="938788" y="233917"/>
                  </a:lnTo>
                  <a:lnTo>
                    <a:pt x="938999" y="370941"/>
                  </a:lnTo>
                  <a:lnTo>
                    <a:pt x="939209" y="182079"/>
                  </a:lnTo>
                  <a:lnTo>
                    <a:pt x="939419" y="228710"/>
                  </a:lnTo>
                  <a:lnTo>
                    <a:pt x="939489" y="253662"/>
                  </a:lnTo>
                  <a:lnTo>
                    <a:pt x="939769" y="216075"/>
                  </a:lnTo>
                  <a:lnTo>
                    <a:pt x="939978" y="450363"/>
                  </a:lnTo>
                  <a:lnTo>
                    <a:pt x="940117" y="260144"/>
                  </a:lnTo>
                  <a:lnTo>
                    <a:pt x="940187" y="258193"/>
                  </a:lnTo>
                  <a:lnTo>
                    <a:pt x="940326" y="346093"/>
                  </a:lnTo>
                  <a:lnTo>
                    <a:pt x="940813" y="205818"/>
                  </a:lnTo>
                  <a:lnTo>
                    <a:pt x="940882" y="310164"/>
                  </a:lnTo>
                  <a:lnTo>
                    <a:pt x="940951" y="282600"/>
                  </a:lnTo>
                  <a:lnTo>
                    <a:pt x="941229" y="266703"/>
                  </a:lnTo>
                  <a:lnTo>
                    <a:pt x="941505" y="448040"/>
                  </a:lnTo>
                  <a:lnTo>
                    <a:pt x="941574" y="365236"/>
                  </a:lnTo>
                  <a:lnTo>
                    <a:pt x="941643" y="318054"/>
                  </a:lnTo>
                  <a:lnTo>
                    <a:pt x="941781" y="202506"/>
                  </a:lnTo>
                  <a:lnTo>
                    <a:pt x="942333" y="309236"/>
                  </a:lnTo>
                  <a:lnTo>
                    <a:pt x="942401" y="213039"/>
                  </a:lnTo>
                  <a:lnTo>
                    <a:pt x="942676" y="354996"/>
                  </a:lnTo>
                  <a:lnTo>
                    <a:pt x="943019" y="282191"/>
                  </a:lnTo>
                  <a:lnTo>
                    <a:pt x="943087" y="243891"/>
                  </a:lnTo>
                  <a:lnTo>
                    <a:pt x="943703" y="376366"/>
                  </a:lnTo>
                  <a:lnTo>
                    <a:pt x="943771" y="264877"/>
                  </a:lnTo>
                  <a:lnTo>
                    <a:pt x="943839" y="291280"/>
                  </a:lnTo>
                  <a:lnTo>
                    <a:pt x="944043" y="222899"/>
                  </a:lnTo>
                  <a:lnTo>
                    <a:pt x="944451" y="326041"/>
                  </a:lnTo>
                  <a:lnTo>
                    <a:pt x="944519" y="299395"/>
                  </a:lnTo>
                  <a:lnTo>
                    <a:pt x="944791" y="143588"/>
                  </a:lnTo>
                  <a:lnTo>
                    <a:pt x="945197" y="385491"/>
                  </a:lnTo>
                  <a:lnTo>
                    <a:pt x="945264" y="274997"/>
                  </a:lnTo>
                  <a:lnTo>
                    <a:pt x="945535" y="209040"/>
                  </a:lnTo>
                  <a:lnTo>
                    <a:pt x="945872" y="335515"/>
                  </a:lnTo>
                  <a:lnTo>
                    <a:pt x="945939" y="316864"/>
                  </a:lnTo>
                  <a:lnTo>
                    <a:pt x="946007" y="282343"/>
                  </a:lnTo>
                  <a:lnTo>
                    <a:pt x="946343" y="353608"/>
                  </a:lnTo>
                  <a:lnTo>
                    <a:pt x="946410" y="212304"/>
                  </a:lnTo>
                  <a:lnTo>
                    <a:pt x="946611" y="242552"/>
                  </a:lnTo>
                  <a:lnTo>
                    <a:pt x="946678" y="381858"/>
                  </a:lnTo>
                  <a:lnTo>
                    <a:pt x="947147" y="390373"/>
                  </a:lnTo>
                  <a:lnTo>
                    <a:pt x="947281" y="228829"/>
                  </a:lnTo>
                  <a:lnTo>
                    <a:pt x="947347" y="285494"/>
                  </a:lnTo>
                  <a:lnTo>
                    <a:pt x="947414" y="319958"/>
                  </a:lnTo>
                  <a:lnTo>
                    <a:pt x="947481" y="383601"/>
                  </a:lnTo>
                  <a:lnTo>
                    <a:pt x="947748" y="243357"/>
                  </a:lnTo>
                  <a:lnTo>
                    <a:pt x="948080" y="289833"/>
                  </a:lnTo>
                  <a:lnTo>
                    <a:pt x="948147" y="283387"/>
                  </a:lnTo>
                  <a:lnTo>
                    <a:pt x="948545" y="221618"/>
                  </a:lnTo>
                  <a:lnTo>
                    <a:pt x="948678" y="421141"/>
                  </a:lnTo>
                  <a:lnTo>
                    <a:pt x="948810" y="227404"/>
                  </a:lnTo>
                  <a:lnTo>
                    <a:pt x="948877" y="294412"/>
                  </a:lnTo>
                  <a:lnTo>
                    <a:pt x="948943" y="348775"/>
                  </a:lnTo>
                  <a:lnTo>
                    <a:pt x="949537" y="196131"/>
                  </a:lnTo>
                  <a:lnTo>
                    <a:pt x="949603" y="297520"/>
                  </a:lnTo>
                  <a:lnTo>
                    <a:pt x="949735" y="333940"/>
                  </a:lnTo>
                  <a:lnTo>
                    <a:pt x="950261" y="203674"/>
                  </a:lnTo>
                  <a:lnTo>
                    <a:pt x="950327" y="304310"/>
                  </a:lnTo>
                  <a:lnTo>
                    <a:pt x="950523" y="378297"/>
                  </a:lnTo>
                  <a:lnTo>
                    <a:pt x="950851" y="216078"/>
                  </a:lnTo>
                  <a:lnTo>
                    <a:pt x="950982" y="256816"/>
                  </a:lnTo>
                  <a:lnTo>
                    <a:pt x="951047" y="259401"/>
                  </a:lnTo>
                  <a:lnTo>
                    <a:pt x="951243" y="372978"/>
                  </a:lnTo>
                  <a:lnTo>
                    <a:pt x="951634" y="232153"/>
                  </a:lnTo>
                  <a:lnTo>
                    <a:pt x="951699" y="251879"/>
                  </a:lnTo>
                  <a:lnTo>
                    <a:pt x="951764" y="241590"/>
                  </a:lnTo>
                  <a:lnTo>
                    <a:pt x="951830" y="442741"/>
                  </a:lnTo>
                  <a:lnTo>
                    <a:pt x="952349" y="201463"/>
                  </a:lnTo>
                  <a:lnTo>
                    <a:pt x="952414" y="285704"/>
                  </a:lnTo>
                  <a:lnTo>
                    <a:pt x="952479" y="397281"/>
                  </a:lnTo>
                  <a:lnTo>
                    <a:pt x="952738" y="156234"/>
                  </a:lnTo>
                  <a:lnTo>
                    <a:pt x="952997" y="434425"/>
                  </a:lnTo>
                  <a:lnTo>
                    <a:pt x="953126" y="338527"/>
                  </a:lnTo>
                  <a:lnTo>
                    <a:pt x="953190" y="252041"/>
                  </a:lnTo>
                  <a:lnTo>
                    <a:pt x="953319" y="236960"/>
                  </a:lnTo>
                  <a:lnTo>
                    <a:pt x="953706" y="349365"/>
                  </a:lnTo>
                  <a:lnTo>
                    <a:pt x="953834" y="276640"/>
                  </a:lnTo>
                  <a:lnTo>
                    <a:pt x="953899" y="288520"/>
                  </a:lnTo>
                  <a:lnTo>
                    <a:pt x="954348" y="218805"/>
                  </a:lnTo>
                  <a:lnTo>
                    <a:pt x="954540" y="324544"/>
                  </a:lnTo>
                  <a:lnTo>
                    <a:pt x="954604" y="272899"/>
                  </a:lnTo>
                  <a:lnTo>
                    <a:pt x="955052" y="401823"/>
                  </a:lnTo>
                  <a:lnTo>
                    <a:pt x="955115" y="203661"/>
                  </a:lnTo>
                  <a:lnTo>
                    <a:pt x="955307" y="254718"/>
                  </a:lnTo>
                  <a:lnTo>
                    <a:pt x="955370" y="208165"/>
                  </a:lnTo>
                  <a:lnTo>
                    <a:pt x="955689" y="207891"/>
                  </a:lnTo>
                  <a:lnTo>
                    <a:pt x="955816" y="388704"/>
                  </a:lnTo>
                  <a:lnTo>
                    <a:pt x="956007" y="318180"/>
                  </a:lnTo>
                  <a:lnTo>
                    <a:pt x="956070" y="294682"/>
                  </a:lnTo>
                  <a:lnTo>
                    <a:pt x="956324" y="312027"/>
                  </a:lnTo>
                  <a:lnTo>
                    <a:pt x="956514" y="210858"/>
                  </a:lnTo>
                  <a:lnTo>
                    <a:pt x="956703" y="223892"/>
                  </a:lnTo>
                  <a:lnTo>
                    <a:pt x="956767" y="232105"/>
                  </a:lnTo>
                  <a:lnTo>
                    <a:pt x="957082" y="334217"/>
                  </a:lnTo>
                  <a:lnTo>
                    <a:pt x="957460" y="271156"/>
                  </a:lnTo>
                  <a:lnTo>
                    <a:pt x="957523" y="377291"/>
                  </a:lnTo>
                  <a:lnTo>
                    <a:pt x="957901" y="214586"/>
                  </a:lnTo>
                  <a:lnTo>
                    <a:pt x="958152" y="227906"/>
                  </a:lnTo>
                  <a:lnTo>
                    <a:pt x="958214" y="229028"/>
                  </a:lnTo>
                  <a:lnTo>
                    <a:pt x="958590" y="376016"/>
                  </a:lnTo>
                  <a:lnTo>
                    <a:pt x="958715" y="199933"/>
                  </a:lnTo>
                  <a:lnTo>
                    <a:pt x="958902" y="336490"/>
                  </a:lnTo>
                  <a:lnTo>
                    <a:pt x="958965" y="257270"/>
                  </a:lnTo>
                  <a:lnTo>
                    <a:pt x="959027" y="203510"/>
                  </a:lnTo>
                  <a:lnTo>
                    <a:pt x="959587" y="438245"/>
                  </a:lnTo>
                  <a:lnTo>
                    <a:pt x="959649" y="221863"/>
                  </a:lnTo>
                  <a:lnTo>
                    <a:pt x="959960" y="327883"/>
                  </a:lnTo>
                  <a:lnTo>
                    <a:pt x="960332" y="130345"/>
                  </a:lnTo>
                  <a:lnTo>
                    <a:pt x="960394" y="285002"/>
                  </a:lnTo>
                  <a:lnTo>
                    <a:pt x="960579" y="345763"/>
                  </a:lnTo>
                  <a:lnTo>
                    <a:pt x="961011" y="205340"/>
                  </a:lnTo>
                  <a:lnTo>
                    <a:pt x="961073" y="233755"/>
                  </a:lnTo>
                  <a:lnTo>
                    <a:pt x="961134" y="187524"/>
                  </a:lnTo>
                  <a:lnTo>
                    <a:pt x="961627" y="385473"/>
                  </a:lnTo>
                  <a:lnTo>
                    <a:pt x="961749" y="313349"/>
                  </a:lnTo>
                  <a:lnTo>
                    <a:pt x="961811" y="215514"/>
                  </a:lnTo>
                  <a:lnTo>
                    <a:pt x="962240" y="194654"/>
                  </a:lnTo>
                  <a:lnTo>
                    <a:pt x="962362" y="373882"/>
                  </a:lnTo>
                  <a:lnTo>
                    <a:pt x="962484" y="255310"/>
                  </a:lnTo>
                  <a:lnTo>
                    <a:pt x="962546" y="287450"/>
                  </a:lnTo>
                  <a:lnTo>
                    <a:pt x="962912" y="190158"/>
                  </a:lnTo>
                  <a:lnTo>
                    <a:pt x="963095" y="379196"/>
                  </a:lnTo>
                  <a:lnTo>
                    <a:pt x="963216" y="228111"/>
                  </a:lnTo>
                  <a:lnTo>
                    <a:pt x="963277" y="207371"/>
                  </a:lnTo>
                  <a:lnTo>
                    <a:pt x="963399" y="306959"/>
                  </a:lnTo>
                  <a:lnTo>
                    <a:pt x="963945" y="241427"/>
                  </a:lnTo>
                  <a:lnTo>
                    <a:pt x="964006" y="230143"/>
                  </a:lnTo>
                  <a:lnTo>
                    <a:pt x="964187" y="390091"/>
                  </a:lnTo>
                  <a:lnTo>
                    <a:pt x="964671" y="264096"/>
                  </a:lnTo>
                  <a:lnTo>
                    <a:pt x="964731" y="225647"/>
                  </a:lnTo>
                  <a:lnTo>
                    <a:pt x="965032" y="362296"/>
                  </a:lnTo>
                  <a:lnTo>
                    <a:pt x="965093" y="208753"/>
                  </a:lnTo>
                  <a:lnTo>
                    <a:pt x="965333" y="229267"/>
                  </a:lnTo>
                  <a:lnTo>
                    <a:pt x="965393" y="248393"/>
                  </a:lnTo>
                  <a:lnTo>
                    <a:pt x="965754" y="177606"/>
                  </a:lnTo>
                  <a:lnTo>
                    <a:pt x="965993" y="338502"/>
                  </a:lnTo>
                  <a:lnTo>
                    <a:pt x="966053" y="252053"/>
                  </a:lnTo>
                  <a:lnTo>
                    <a:pt x="966113" y="280190"/>
                  </a:lnTo>
                  <a:lnTo>
                    <a:pt x="966472" y="186724"/>
                  </a:lnTo>
                  <a:lnTo>
                    <a:pt x="966710" y="373598"/>
                  </a:lnTo>
                  <a:lnTo>
                    <a:pt x="966829" y="206769"/>
                  </a:lnTo>
                  <a:lnTo>
                    <a:pt x="966889" y="270345"/>
                  </a:lnTo>
                  <a:lnTo>
                    <a:pt x="967008" y="189915"/>
                  </a:lnTo>
                  <a:lnTo>
                    <a:pt x="967365" y="367067"/>
                  </a:lnTo>
                  <a:lnTo>
                    <a:pt x="967543" y="223990"/>
                  </a:lnTo>
                  <a:lnTo>
                    <a:pt x="967602" y="114961"/>
                  </a:lnTo>
                  <a:lnTo>
                    <a:pt x="967721" y="260790"/>
                  </a:lnTo>
                  <a:lnTo>
                    <a:pt x="968254" y="237484"/>
                  </a:lnTo>
                  <a:lnTo>
                    <a:pt x="968313" y="197188"/>
                  </a:lnTo>
                  <a:lnTo>
                    <a:pt x="968490" y="161852"/>
                  </a:lnTo>
                  <a:lnTo>
                    <a:pt x="968843" y="356399"/>
                  </a:lnTo>
                  <a:lnTo>
                    <a:pt x="968961" y="238640"/>
                  </a:lnTo>
                  <a:lnTo>
                    <a:pt x="969020" y="274304"/>
                  </a:lnTo>
                  <a:lnTo>
                    <a:pt x="969373" y="376144"/>
                  </a:lnTo>
                  <a:lnTo>
                    <a:pt x="969666" y="153420"/>
                  </a:lnTo>
                  <a:lnTo>
                    <a:pt x="969725" y="227748"/>
                  </a:lnTo>
                  <a:lnTo>
                    <a:pt x="969900" y="350398"/>
                  </a:lnTo>
                  <a:lnTo>
                    <a:pt x="970368" y="109202"/>
                  </a:lnTo>
                  <a:lnTo>
                    <a:pt x="970426" y="149637"/>
                  </a:lnTo>
                  <a:lnTo>
                    <a:pt x="970484" y="116168"/>
                  </a:lnTo>
                  <a:lnTo>
                    <a:pt x="970718" y="175237"/>
                  </a:lnTo>
                  <a:lnTo>
                    <a:pt x="970776" y="95740"/>
                  </a:lnTo>
                  <a:lnTo>
                    <a:pt x="971125" y="159425"/>
                  </a:lnTo>
                  <a:lnTo>
                    <a:pt x="971183" y="181052"/>
                  </a:lnTo>
                  <a:lnTo>
                    <a:pt x="971241" y="88327"/>
                  </a:lnTo>
                  <a:lnTo>
                    <a:pt x="971705" y="220565"/>
                  </a:lnTo>
                  <a:lnTo>
                    <a:pt x="971821" y="122016"/>
                  </a:lnTo>
                  <a:lnTo>
                    <a:pt x="971879" y="185077"/>
                  </a:lnTo>
                  <a:lnTo>
                    <a:pt x="972168" y="253999"/>
                  </a:lnTo>
                  <a:lnTo>
                    <a:pt x="972225" y="131726"/>
                  </a:lnTo>
                  <a:lnTo>
                    <a:pt x="972571" y="205556"/>
                  </a:lnTo>
                  <a:lnTo>
                    <a:pt x="972629" y="219622"/>
                  </a:lnTo>
                  <a:lnTo>
                    <a:pt x="972974" y="349111"/>
                  </a:lnTo>
                  <a:lnTo>
                    <a:pt x="973147" y="163321"/>
                  </a:lnTo>
                  <a:lnTo>
                    <a:pt x="973261" y="231009"/>
                  </a:lnTo>
                  <a:lnTo>
                    <a:pt x="973319" y="226304"/>
                  </a:lnTo>
                  <a:lnTo>
                    <a:pt x="973376" y="151094"/>
                  </a:lnTo>
                  <a:lnTo>
                    <a:pt x="973834" y="308684"/>
                  </a:lnTo>
                  <a:lnTo>
                    <a:pt x="974006" y="244785"/>
                  </a:lnTo>
                  <a:lnTo>
                    <a:pt x="974063" y="260382"/>
                  </a:lnTo>
                  <a:lnTo>
                    <a:pt x="974291" y="298087"/>
                  </a:lnTo>
                  <a:lnTo>
                    <a:pt x="974576" y="144641"/>
                  </a:lnTo>
                  <a:lnTo>
                    <a:pt x="974747" y="293497"/>
                  </a:lnTo>
                  <a:lnTo>
                    <a:pt x="974804" y="261900"/>
                  </a:lnTo>
                  <a:lnTo>
                    <a:pt x="975088" y="327252"/>
                  </a:lnTo>
                  <a:lnTo>
                    <a:pt x="975145" y="208145"/>
                  </a:lnTo>
                  <a:lnTo>
                    <a:pt x="975428" y="287155"/>
                  </a:lnTo>
                  <a:lnTo>
                    <a:pt x="975485" y="257781"/>
                  </a:lnTo>
                  <a:lnTo>
                    <a:pt x="975768" y="306614"/>
                  </a:lnTo>
                  <a:lnTo>
                    <a:pt x="976050" y="200126"/>
                  </a:lnTo>
                  <a:lnTo>
                    <a:pt x="976163" y="263813"/>
                  </a:lnTo>
                  <a:lnTo>
                    <a:pt x="976220" y="269126"/>
                  </a:lnTo>
                  <a:lnTo>
                    <a:pt x="976389" y="183912"/>
                  </a:lnTo>
                  <a:lnTo>
                    <a:pt x="976501" y="379731"/>
                  </a:lnTo>
                  <a:lnTo>
                    <a:pt x="976895" y="247447"/>
                  </a:lnTo>
                  <a:lnTo>
                    <a:pt x="976951" y="223915"/>
                  </a:lnTo>
                  <a:lnTo>
                    <a:pt x="977232" y="305175"/>
                  </a:lnTo>
                  <a:lnTo>
                    <a:pt x="977456" y="179256"/>
                  </a:lnTo>
                  <a:lnTo>
                    <a:pt x="977624" y="242774"/>
                  </a:lnTo>
                  <a:lnTo>
                    <a:pt x="977680" y="213592"/>
                  </a:lnTo>
                  <a:lnTo>
                    <a:pt x="977903" y="173492"/>
                  </a:lnTo>
                  <a:lnTo>
                    <a:pt x="978350" y="390569"/>
                  </a:lnTo>
                  <a:lnTo>
                    <a:pt x="978405" y="232065"/>
                  </a:lnTo>
                  <a:lnTo>
                    <a:pt x="978517" y="331765"/>
                  </a:lnTo>
                  <a:lnTo>
                    <a:pt x="978795" y="176645"/>
                  </a:lnTo>
                  <a:lnTo>
                    <a:pt x="979072" y="228654"/>
                  </a:lnTo>
                  <a:lnTo>
                    <a:pt x="979128" y="237978"/>
                  </a:lnTo>
                  <a:lnTo>
                    <a:pt x="979349" y="181801"/>
                  </a:lnTo>
                  <a:lnTo>
                    <a:pt x="979515" y="380682"/>
                  </a:lnTo>
                  <a:lnTo>
                    <a:pt x="979792" y="262828"/>
                  </a:lnTo>
                  <a:lnTo>
                    <a:pt x="979847" y="173283"/>
                  </a:lnTo>
                  <a:lnTo>
                    <a:pt x="980508" y="328584"/>
                  </a:lnTo>
                  <a:lnTo>
                    <a:pt x="980563" y="313296"/>
                  </a:lnTo>
                  <a:lnTo>
                    <a:pt x="981057" y="339929"/>
                  </a:lnTo>
                  <a:lnTo>
                    <a:pt x="981222" y="174063"/>
                  </a:lnTo>
                  <a:lnTo>
                    <a:pt x="981276" y="121629"/>
                  </a:lnTo>
                  <a:lnTo>
                    <a:pt x="981769" y="303038"/>
                  </a:lnTo>
                  <a:lnTo>
                    <a:pt x="981932" y="218707"/>
                  </a:lnTo>
                  <a:lnTo>
                    <a:pt x="981987" y="241839"/>
                  </a:lnTo>
                  <a:lnTo>
                    <a:pt x="982041" y="167783"/>
                  </a:lnTo>
                  <a:lnTo>
                    <a:pt x="982150" y="354460"/>
                  </a:lnTo>
                  <a:lnTo>
                    <a:pt x="982640" y="203612"/>
                  </a:lnTo>
                  <a:lnTo>
                    <a:pt x="982694" y="213504"/>
                  </a:lnTo>
                  <a:lnTo>
                    <a:pt x="982803" y="193825"/>
                  </a:lnTo>
                  <a:lnTo>
                    <a:pt x="983344" y="271144"/>
                  </a:lnTo>
                  <a:lnTo>
                    <a:pt x="983399" y="199175"/>
                  </a:lnTo>
                  <a:lnTo>
                    <a:pt x="983453" y="263220"/>
                  </a:lnTo>
                  <a:lnTo>
                    <a:pt x="983615" y="370928"/>
                  </a:lnTo>
                  <a:lnTo>
                    <a:pt x="983723" y="140997"/>
                  </a:lnTo>
                  <a:lnTo>
                    <a:pt x="984100" y="186102"/>
                  </a:lnTo>
                  <a:lnTo>
                    <a:pt x="984154" y="170767"/>
                  </a:lnTo>
                  <a:lnTo>
                    <a:pt x="984584" y="291817"/>
                  </a:lnTo>
                  <a:lnTo>
                    <a:pt x="984799" y="185707"/>
                  </a:lnTo>
                  <a:lnTo>
                    <a:pt x="984853" y="214096"/>
                  </a:lnTo>
                  <a:lnTo>
                    <a:pt x="985281" y="295481"/>
                  </a:lnTo>
                  <a:lnTo>
                    <a:pt x="985334" y="160980"/>
                  </a:lnTo>
                  <a:lnTo>
                    <a:pt x="985548" y="213680"/>
                  </a:lnTo>
                  <a:lnTo>
                    <a:pt x="985602" y="224517"/>
                  </a:lnTo>
                  <a:lnTo>
                    <a:pt x="985815" y="133360"/>
                  </a:lnTo>
                  <a:lnTo>
                    <a:pt x="986241" y="148281"/>
                  </a:lnTo>
                  <a:lnTo>
                    <a:pt x="986294" y="297187"/>
                  </a:lnTo>
                  <a:lnTo>
                    <a:pt x="986401" y="342560"/>
                  </a:lnTo>
                  <a:lnTo>
                    <a:pt x="986454" y="132428"/>
                  </a:lnTo>
                  <a:lnTo>
                    <a:pt x="986984" y="211533"/>
                  </a:lnTo>
                  <a:lnTo>
                    <a:pt x="987037" y="182738"/>
                  </a:lnTo>
                  <a:lnTo>
                    <a:pt x="987249" y="277114"/>
                  </a:lnTo>
                  <a:lnTo>
                    <a:pt x="987618" y="124885"/>
                  </a:lnTo>
                  <a:lnTo>
                    <a:pt x="987671" y="129539"/>
                  </a:lnTo>
                  <a:lnTo>
                    <a:pt x="987724" y="122778"/>
                  </a:lnTo>
                  <a:lnTo>
                    <a:pt x="987987" y="83916"/>
                  </a:lnTo>
                  <a:lnTo>
                    <a:pt x="988303" y="261425"/>
                  </a:lnTo>
                  <a:lnTo>
                    <a:pt x="988408" y="117541"/>
                  </a:lnTo>
                  <a:lnTo>
                    <a:pt x="988460" y="91756"/>
                  </a:lnTo>
                  <a:lnTo>
                    <a:pt x="988513" y="239204"/>
                  </a:lnTo>
                  <a:lnTo>
                    <a:pt x="988985" y="52248"/>
                  </a:lnTo>
                  <a:lnTo>
                    <a:pt x="989142" y="163916"/>
                  </a:lnTo>
                  <a:lnTo>
                    <a:pt x="989194" y="186328"/>
                  </a:lnTo>
                  <a:lnTo>
                    <a:pt x="989507" y="240668"/>
                  </a:lnTo>
                  <a:lnTo>
                    <a:pt x="989664" y="57676"/>
                  </a:lnTo>
                  <a:lnTo>
                    <a:pt x="989872" y="62581"/>
                  </a:lnTo>
                  <a:lnTo>
                    <a:pt x="989924" y="173874"/>
                  </a:lnTo>
                  <a:lnTo>
                    <a:pt x="990028" y="40310"/>
                  </a:lnTo>
                  <a:lnTo>
                    <a:pt x="990080" y="221804"/>
                  </a:lnTo>
                  <a:lnTo>
                    <a:pt x="990599" y="56073"/>
                  </a:lnTo>
                  <a:lnTo>
                    <a:pt x="990651" y="189734"/>
                  </a:lnTo>
                  <a:lnTo>
                    <a:pt x="990703" y="0"/>
                  </a:lnTo>
                  <a:lnTo>
                    <a:pt x="991272" y="142201"/>
                  </a:lnTo>
                  <a:lnTo>
                    <a:pt x="991324" y="60627"/>
                  </a:lnTo>
                  <a:lnTo>
                    <a:pt x="991375" y="16356"/>
                  </a:lnTo>
                  <a:lnTo>
                    <a:pt x="991736" y="254491"/>
                  </a:lnTo>
                  <a:lnTo>
                    <a:pt x="991994" y="107350"/>
                  </a:lnTo>
                  <a:lnTo>
                    <a:pt x="992045" y="74408"/>
                  </a:lnTo>
                  <a:lnTo>
                    <a:pt x="992148" y="47206"/>
                  </a:lnTo>
                  <a:lnTo>
                    <a:pt x="992353" y="322799"/>
                  </a:lnTo>
                  <a:lnTo>
                    <a:pt x="992763" y="96421"/>
                  </a:lnTo>
                  <a:lnTo>
                    <a:pt x="992814" y="115642"/>
                  </a:lnTo>
                  <a:lnTo>
                    <a:pt x="993070" y="105398"/>
                  </a:lnTo>
                  <a:lnTo>
                    <a:pt x="993223" y="198077"/>
                  </a:lnTo>
                  <a:lnTo>
                    <a:pt x="993478" y="128256"/>
                  </a:lnTo>
                  <a:lnTo>
                    <a:pt x="993529" y="116173"/>
                  </a:lnTo>
                  <a:lnTo>
                    <a:pt x="993631" y="209371"/>
                  </a:lnTo>
                  <a:lnTo>
                    <a:pt x="993937" y="77515"/>
                  </a:lnTo>
                  <a:lnTo>
                    <a:pt x="994191" y="144657"/>
                  </a:lnTo>
                  <a:lnTo>
                    <a:pt x="994241" y="154484"/>
                  </a:lnTo>
                  <a:lnTo>
                    <a:pt x="994343" y="112655"/>
                  </a:lnTo>
                  <a:lnTo>
                    <a:pt x="994849" y="261969"/>
                  </a:lnTo>
                  <a:lnTo>
                    <a:pt x="994900" y="133875"/>
                  </a:lnTo>
                  <a:lnTo>
                    <a:pt x="994950" y="190407"/>
                  </a:lnTo>
                  <a:lnTo>
                    <a:pt x="995052" y="263446"/>
                  </a:lnTo>
                  <a:lnTo>
                    <a:pt x="995354" y="134038"/>
                  </a:lnTo>
                  <a:lnTo>
                    <a:pt x="995606" y="158662"/>
                  </a:lnTo>
                  <a:lnTo>
                    <a:pt x="995657" y="202347"/>
                  </a:lnTo>
                  <a:lnTo>
                    <a:pt x="996159" y="139905"/>
                  </a:lnTo>
                  <a:lnTo>
                    <a:pt x="996260" y="276594"/>
                  </a:lnTo>
                  <a:lnTo>
                    <a:pt x="996360" y="254905"/>
                  </a:lnTo>
                  <a:lnTo>
                    <a:pt x="996410" y="130635"/>
                  </a:lnTo>
                  <a:lnTo>
                    <a:pt x="996810" y="262984"/>
                  </a:lnTo>
                  <a:lnTo>
                    <a:pt x="997060" y="158884"/>
                  </a:lnTo>
                  <a:lnTo>
                    <a:pt x="997110" y="184505"/>
                  </a:lnTo>
                  <a:lnTo>
                    <a:pt x="997559" y="141013"/>
                  </a:lnTo>
                  <a:lnTo>
                    <a:pt x="997708" y="268582"/>
                  </a:lnTo>
                  <a:lnTo>
                    <a:pt x="997758" y="205130"/>
                  </a:lnTo>
                  <a:lnTo>
                    <a:pt x="997807" y="205468"/>
                  </a:lnTo>
                  <a:lnTo>
                    <a:pt x="997956" y="225191"/>
                  </a:lnTo>
                  <a:lnTo>
                    <a:pt x="998006" y="155046"/>
                  </a:lnTo>
                  <a:lnTo>
                    <a:pt x="998502" y="207393"/>
                  </a:lnTo>
                  <a:lnTo>
                    <a:pt x="998551" y="207203"/>
                  </a:lnTo>
                  <a:lnTo>
                    <a:pt x="998650" y="180490"/>
                  </a:lnTo>
                  <a:lnTo>
                    <a:pt x="998799" y="274231"/>
                  </a:lnTo>
                  <a:lnTo>
                    <a:pt x="999243" y="252592"/>
                  </a:lnTo>
                  <a:lnTo>
                    <a:pt x="999292" y="264419"/>
                  </a:lnTo>
                  <a:lnTo>
                    <a:pt x="999391" y="325438"/>
                  </a:lnTo>
                  <a:lnTo>
                    <a:pt x="999931" y="158814"/>
                  </a:lnTo>
                  <a:lnTo>
                    <a:pt x="999981" y="129776"/>
                  </a:lnTo>
                  <a:lnTo>
                    <a:pt x="1000030" y="228737"/>
                  </a:lnTo>
                  <a:lnTo>
                    <a:pt x="1000666" y="166713"/>
                  </a:lnTo>
                  <a:lnTo>
                    <a:pt x="1000715" y="272358"/>
                  </a:lnTo>
                  <a:lnTo>
                    <a:pt x="1001008" y="358795"/>
                  </a:lnTo>
                  <a:lnTo>
                    <a:pt x="1001398" y="117435"/>
                  </a:lnTo>
                  <a:lnTo>
                    <a:pt x="1001446" y="210459"/>
                  </a:lnTo>
                  <a:lnTo>
                    <a:pt x="1001738" y="115868"/>
                  </a:lnTo>
                  <a:lnTo>
                    <a:pt x="1001835" y="333287"/>
                  </a:lnTo>
                  <a:lnTo>
                    <a:pt x="1002126" y="201922"/>
                  </a:lnTo>
                  <a:lnTo>
                    <a:pt x="1002175" y="102874"/>
                  </a:lnTo>
                  <a:lnTo>
                    <a:pt x="1002223" y="235943"/>
                  </a:lnTo>
                  <a:lnTo>
                    <a:pt x="1002272" y="63240"/>
                  </a:lnTo>
                  <a:lnTo>
                    <a:pt x="1002803" y="70202"/>
                  </a:lnTo>
                  <a:lnTo>
                    <a:pt x="1002852" y="124474"/>
                  </a:lnTo>
                  <a:lnTo>
                    <a:pt x="1003093" y="46102"/>
                  </a:lnTo>
                  <a:lnTo>
                    <a:pt x="1003478" y="260128"/>
                  </a:lnTo>
                  <a:lnTo>
                    <a:pt x="1003526" y="145474"/>
                  </a:lnTo>
                  <a:lnTo>
                    <a:pt x="1003574" y="131579"/>
                  </a:lnTo>
                  <a:lnTo>
                    <a:pt x="1003766" y="100421"/>
                  </a:lnTo>
                  <a:lnTo>
                    <a:pt x="1004150" y="248472"/>
                  </a:lnTo>
                  <a:lnTo>
                    <a:pt x="1004246" y="163390"/>
                  </a:lnTo>
                  <a:lnTo>
                    <a:pt x="1004293" y="143136"/>
                  </a:lnTo>
                  <a:lnTo>
                    <a:pt x="1004533" y="96636"/>
                  </a:lnTo>
                  <a:lnTo>
                    <a:pt x="1004771" y="218037"/>
                  </a:lnTo>
                  <a:lnTo>
                    <a:pt x="1004962" y="186774"/>
                  </a:lnTo>
                  <a:lnTo>
                    <a:pt x="1005010" y="174618"/>
                  </a:lnTo>
                  <a:lnTo>
                    <a:pt x="1005200" y="343193"/>
                  </a:lnTo>
                  <a:lnTo>
                    <a:pt x="1005391" y="112864"/>
                  </a:lnTo>
                  <a:lnTo>
                    <a:pt x="1005723" y="132053"/>
                  </a:lnTo>
                  <a:lnTo>
                    <a:pt x="1005770" y="204580"/>
                  </a:lnTo>
                  <a:lnTo>
                    <a:pt x="1005960" y="147310"/>
                  </a:lnTo>
                  <a:lnTo>
                    <a:pt x="1006292" y="307683"/>
                  </a:lnTo>
                  <a:lnTo>
                    <a:pt x="1006433" y="217475"/>
                  </a:lnTo>
                  <a:lnTo>
                    <a:pt x="1006481" y="228311"/>
                  </a:lnTo>
                  <a:lnTo>
                    <a:pt x="1006669" y="314611"/>
                  </a:lnTo>
                  <a:lnTo>
                    <a:pt x="1006717" y="173424"/>
                  </a:lnTo>
                  <a:lnTo>
                    <a:pt x="1007141" y="242076"/>
                  </a:lnTo>
                  <a:lnTo>
                    <a:pt x="1007188" y="222251"/>
                  </a:lnTo>
                  <a:lnTo>
                    <a:pt x="1007423" y="290858"/>
                  </a:lnTo>
                  <a:lnTo>
                    <a:pt x="1007658" y="162583"/>
                  </a:lnTo>
                  <a:lnTo>
                    <a:pt x="1007845" y="189718"/>
                  </a:lnTo>
                  <a:lnTo>
                    <a:pt x="1007892" y="368300"/>
                  </a:lnTo>
                  <a:lnTo>
                    <a:pt x="1008220" y="162200"/>
                  </a:lnTo>
                  <a:lnTo>
                    <a:pt x="1008407" y="386019"/>
                  </a:lnTo>
                  <a:lnTo>
                    <a:pt x="1008593" y="229541"/>
                  </a:lnTo>
                  <a:lnTo>
                    <a:pt x="1008640" y="233699"/>
                  </a:lnTo>
                  <a:lnTo>
                    <a:pt x="1008733" y="286687"/>
                  </a:lnTo>
                  <a:lnTo>
                    <a:pt x="1009292" y="183289"/>
                  </a:lnTo>
                  <a:lnTo>
                    <a:pt x="1009338" y="243831"/>
                  </a:lnTo>
                  <a:lnTo>
                    <a:pt x="1009663" y="335929"/>
                  </a:lnTo>
                  <a:lnTo>
                    <a:pt x="1009988" y="153925"/>
                  </a:lnTo>
                  <a:lnTo>
                    <a:pt x="1010034" y="209661"/>
                  </a:lnTo>
                  <a:lnTo>
                    <a:pt x="1010080" y="218034"/>
                  </a:lnTo>
                  <a:lnTo>
                    <a:pt x="1010404" y="159747"/>
                  </a:lnTo>
                  <a:lnTo>
                    <a:pt x="1010496" y="303691"/>
                  </a:lnTo>
                  <a:lnTo>
                    <a:pt x="1010727" y="223836"/>
                  </a:lnTo>
                  <a:lnTo>
                    <a:pt x="1010773" y="230856"/>
                  </a:lnTo>
                  <a:lnTo>
                    <a:pt x="1011325" y="148052"/>
                  </a:lnTo>
                  <a:lnTo>
                    <a:pt x="1011462" y="374787"/>
                  </a:lnTo>
                  <a:lnTo>
                    <a:pt x="1011508" y="184583"/>
                  </a:lnTo>
                  <a:lnTo>
                    <a:pt x="1011783" y="154492"/>
                  </a:lnTo>
                  <a:lnTo>
                    <a:pt x="1012104" y="336412"/>
                  </a:lnTo>
                  <a:lnTo>
                    <a:pt x="1012195" y="209002"/>
                  </a:lnTo>
                  <a:lnTo>
                    <a:pt x="1012241" y="252336"/>
                  </a:lnTo>
                  <a:lnTo>
                    <a:pt x="1012515" y="173977"/>
                  </a:lnTo>
                  <a:lnTo>
                    <a:pt x="1012833" y="305052"/>
                  </a:lnTo>
                  <a:lnTo>
                    <a:pt x="1012924" y="193713"/>
                  </a:lnTo>
                  <a:lnTo>
                    <a:pt x="1012970" y="192188"/>
                  </a:lnTo>
                  <a:lnTo>
                    <a:pt x="1013152" y="328915"/>
                  </a:lnTo>
                  <a:lnTo>
                    <a:pt x="1013469" y="161296"/>
                  </a:lnTo>
                  <a:lnTo>
                    <a:pt x="1013651" y="248066"/>
                  </a:lnTo>
                  <a:lnTo>
                    <a:pt x="1013696" y="210622"/>
                  </a:lnTo>
                  <a:lnTo>
                    <a:pt x="1013787" y="295752"/>
                  </a:lnTo>
                  <a:lnTo>
                    <a:pt x="1014058" y="173887"/>
                  </a:lnTo>
                  <a:lnTo>
                    <a:pt x="1014329" y="290643"/>
                  </a:lnTo>
                  <a:lnTo>
                    <a:pt x="1014374" y="200802"/>
                  </a:lnTo>
                  <a:lnTo>
                    <a:pt x="1014554" y="172757"/>
                  </a:lnTo>
                  <a:lnTo>
                    <a:pt x="1015004" y="369318"/>
                  </a:lnTo>
                  <a:lnTo>
                    <a:pt x="1015049" y="209356"/>
                  </a:lnTo>
                  <a:lnTo>
                    <a:pt x="1015094" y="168687"/>
                  </a:lnTo>
                  <a:lnTo>
                    <a:pt x="1015364" y="302736"/>
                  </a:lnTo>
                  <a:lnTo>
                    <a:pt x="1015453" y="152684"/>
                  </a:lnTo>
                  <a:lnTo>
                    <a:pt x="1015812" y="251218"/>
                  </a:lnTo>
                  <a:lnTo>
                    <a:pt x="1015856" y="224099"/>
                  </a:lnTo>
                  <a:lnTo>
                    <a:pt x="1016258" y="339362"/>
                  </a:lnTo>
                  <a:lnTo>
                    <a:pt x="1016526" y="163420"/>
                  </a:lnTo>
                  <a:lnTo>
                    <a:pt x="1016570" y="251910"/>
                  </a:lnTo>
                  <a:lnTo>
                    <a:pt x="1016837" y="298976"/>
                  </a:lnTo>
                  <a:lnTo>
                    <a:pt x="1017015" y="155025"/>
                  </a:lnTo>
                  <a:lnTo>
                    <a:pt x="1017237" y="204788"/>
                  </a:lnTo>
                  <a:lnTo>
                    <a:pt x="1017281" y="239543"/>
                  </a:lnTo>
                  <a:lnTo>
                    <a:pt x="1017724" y="312553"/>
                  </a:lnTo>
                  <a:lnTo>
                    <a:pt x="1017769" y="148451"/>
                  </a:lnTo>
                  <a:lnTo>
                    <a:pt x="1017945" y="215236"/>
                  </a:lnTo>
                  <a:lnTo>
                    <a:pt x="1017990" y="191793"/>
                  </a:lnTo>
                  <a:lnTo>
                    <a:pt x="1018122" y="153629"/>
                  </a:lnTo>
                  <a:lnTo>
                    <a:pt x="1018210" y="323179"/>
                  </a:lnTo>
                  <a:lnTo>
                    <a:pt x="1018651" y="209948"/>
                  </a:lnTo>
                  <a:lnTo>
                    <a:pt x="1018695" y="196071"/>
                  </a:lnTo>
                  <a:lnTo>
                    <a:pt x="1018783" y="135934"/>
                  </a:lnTo>
                  <a:lnTo>
                    <a:pt x="1019134" y="322974"/>
                  </a:lnTo>
                  <a:lnTo>
                    <a:pt x="1019397" y="244887"/>
                  </a:lnTo>
                  <a:lnTo>
                    <a:pt x="1019441" y="152351"/>
                  </a:lnTo>
                  <a:lnTo>
                    <a:pt x="1019528" y="310416"/>
                  </a:lnTo>
                  <a:lnTo>
                    <a:pt x="1019922" y="139118"/>
                  </a:lnTo>
                  <a:lnTo>
                    <a:pt x="1020097" y="204245"/>
                  </a:lnTo>
                  <a:lnTo>
                    <a:pt x="1020140" y="250746"/>
                  </a:lnTo>
                  <a:lnTo>
                    <a:pt x="1020358" y="132148"/>
                  </a:lnTo>
                  <a:lnTo>
                    <a:pt x="1020576" y="326794"/>
                  </a:lnTo>
                  <a:lnTo>
                    <a:pt x="1020836" y="180997"/>
                  </a:lnTo>
                  <a:lnTo>
                    <a:pt x="1020880" y="164682"/>
                  </a:lnTo>
                  <a:lnTo>
                    <a:pt x="1021184" y="341280"/>
                  </a:lnTo>
                  <a:lnTo>
                    <a:pt x="1021487" y="152497"/>
                  </a:lnTo>
                  <a:lnTo>
                    <a:pt x="1021573" y="236233"/>
                  </a:lnTo>
                  <a:lnTo>
                    <a:pt x="1021617" y="150304"/>
                  </a:lnTo>
                  <a:lnTo>
                    <a:pt x="1021833" y="257395"/>
                  </a:lnTo>
                  <a:lnTo>
                    <a:pt x="1022135" y="88516"/>
                  </a:lnTo>
                  <a:lnTo>
                    <a:pt x="1022264" y="136984"/>
                  </a:lnTo>
                  <a:lnTo>
                    <a:pt x="1022307" y="93549"/>
                  </a:lnTo>
                  <a:lnTo>
                    <a:pt x="1022780" y="279558"/>
                  </a:lnTo>
                  <a:lnTo>
                    <a:pt x="1022952" y="42418"/>
                  </a:lnTo>
                  <a:lnTo>
                    <a:pt x="1022995" y="219008"/>
                  </a:lnTo>
                  <a:lnTo>
                    <a:pt x="1023037" y="150055"/>
                  </a:lnTo>
                  <a:lnTo>
                    <a:pt x="1023252" y="290121"/>
                  </a:lnTo>
                  <a:lnTo>
                    <a:pt x="1023380" y="64501"/>
                  </a:lnTo>
                  <a:lnTo>
                    <a:pt x="1023722" y="144138"/>
                  </a:lnTo>
                  <a:lnTo>
                    <a:pt x="1023765" y="172651"/>
                  </a:lnTo>
                  <a:lnTo>
                    <a:pt x="1024149" y="130930"/>
                  </a:lnTo>
                  <a:lnTo>
                    <a:pt x="1024234" y="279689"/>
                  </a:lnTo>
                  <a:lnTo>
                    <a:pt x="1024447" y="165147"/>
                  </a:lnTo>
                  <a:lnTo>
                    <a:pt x="1024489" y="230067"/>
                  </a:lnTo>
                  <a:lnTo>
                    <a:pt x="1024956" y="140610"/>
                  </a:lnTo>
                  <a:lnTo>
                    <a:pt x="1025126" y="396966"/>
                  </a:lnTo>
                  <a:lnTo>
                    <a:pt x="1025168" y="174617"/>
                  </a:lnTo>
                  <a:lnTo>
                    <a:pt x="1025211" y="270231"/>
                  </a:lnTo>
                  <a:lnTo>
                    <a:pt x="1025295" y="356519"/>
                  </a:lnTo>
                  <a:lnTo>
                    <a:pt x="1025676" y="153996"/>
                  </a:lnTo>
                  <a:lnTo>
                    <a:pt x="1025887" y="192807"/>
                  </a:lnTo>
                  <a:lnTo>
                    <a:pt x="1025929" y="190508"/>
                  </a:lnTo>
                  <a:lnTo>
                    <a:pt x="1026013" y="154049"/>
                  </a:lnTo>
                  <a:lnTo>
                    <a:pt x="1026055" y="318245"/>
                  </a:lnTo>
                  <a:lnTo>
                    <a:pt x="1026602" y="169268"/>
                  </a:lnTo>
                  <a:lnTo>
                    <a:pt x="1026644" y="220594"/>
                  </a:lnTo>
                  <a:lnTo>
                    <a:pt x="1026854" y="144258"/>
                  </a:lnTo>
                  <a:lnTo>
                    <a:pt x="1027105" y="330416"/>
                  </a:lnTo>
                  <a:lnTo>
                    <a:pt x="1027314" y="167541"/>
                  </a:lnTo>
                  <a:lnTo>
                    <a:pt x="1027356" y="180099"/>
                  </a:lnTo>
                  <a:lnTo>
                    <a:pt x="1027482" y="132495"/>
                  </a:lnTo>
                  <a:lnTo>
                    <a:pt x="1027816" y="285647"/>
                  </a:lnTo>
                  <a:lnTo>
                    <a:pt x="1028024" y="184431"/>
                  </a:lnTo>
                  <a:lnTo>
                    <a:pt x="1028066" y="184925"/>
                  </a:lnTo>
                  <a:lnTo>
                    <a:pt x="1028689" y="120954"/>
                  </a:lnTo>
                  <a:lnTo>
                    <a:pt x="1028730" y="321307"/>
                  </a:lnTo>
                  <a:lnTo>
                    <a:pt x="1028772" y="177383"/>
                  </a:lnTo>
                  <a:lnTo>
                    <a:pt x="1028813" y="156419"/>
                  </a:lnTo>
                  <a:lnTo>
                    <a:pt x="1028896" y="294521"/>
                  </a:lnTo>
                  <a:lnTo>
                    <a:pt x="1029475" y="116575"/>
                  </a:lnTo>
                  <a:lnTo>
                    <a:pt x="1029517" y="227804"/>
                  </a:lnTo>
                  <a:lnTo>
                    <a:pt x="1029764" y="345581"/>
                  </a:lnTo>
                  <a:lnTo>
                    <a:pt x="1030094" y="106582"/>
                  </a:lnTo>
                  <a:lnTo>
                    <a:pt x="1030217" y="164693"/>
                  </a:lnTo>
                  <a:lnTo>
                    <a:pt x="1030258" y="313043"/>
                  </a:lnTo>
                  <a:lnTo>
                    <a:pt x="1030751" y="124969"/>
                  </a:lnTo>
                  <a:lnTo>
                    <a:pt x="1030914" y="139882"/>
                  </a:lnTo>
                  <a:lnTo>
                    <a:pt x="1030955" y="149614"/>
                  </a:lnTo>
                  <a:lnTo>
                    <a:pt x="1031201" y="331753"/>
                  </a:lnTo>
                  <a:lnTo>
                    <a:pt x="1031446" y="103088"/>
                  </a:lnTo>
                  <a:lnTo>
                    <a:pt x="1031650" y="122523"/>
                  </a:lnTo>
                  <a:lnTo>
                    <a:pt x="1031691" y="131358"/>
                  </a:lnTo>
                  <a:lnTo>
                    <a:pt x="1032098" y="220544"/>
                  </a:lnTo>
                  <a:lnTo>
                    <a:pt x="1032342" y="90643"/>
                  </a:lnTo>
                  <a:lnTo>
                    <a:pt x="1032382" y="182070"/>
                  </a:lnTo>
                  <a:lnTo>
                    <a:pt x="1032423" y="209976"/>
                  </a:lnTo>
                  <a:lnTo>
                    <a:pt x="1033071" y="81452"/>
                  </a:lnTo>
                  <a:lnTo>
                    <a:pt x="1033112" y="120617"/>
                  </a:lnTo>
                  <a:lnTo>
                    <a:pt x="1033596" y="177396"/>
                  </a:lnTo>
                  <a:lnTo>
                    <a:pt x="1033797" y="95556"/>
                  </a:lnTo>
                  <a:lnTo>
                    <a:pt x="1033838" y="131754"/>
                  </a:lnTo>
                  <a:lnTo>
                    <a:pt x="1034240" y="96918"/>
                  </a:lnTo>
                  <a:lnTo>
                    <a:pt x="1034480" y="274492"/>
                  </a:lnTo>
                  <a:lnTo>
                    <a:pt x="1034521" y="210421"/>
                  </a:lnTo>
                  <a:lnTo>
                    <a:pt x="1034561" y="189029"/>
                  </a:lnTo>
                  <a:lnTo>
                    <a:pt x="1034961" y="325789"/>
                  </a:lnTo>
                  <a:lnTo>
                    <a:pt x="1035001" y="104081"/>
                  </a:lnTo>
                  <a:lnTo>
                    <a:pt x="1035241" y="196017"/>
                  </a:lnTo>
                  <a:lnTo>
                    <a:pt x="1035281" y="178165"/>
                  </a:lnTo>
                  <a:lnTo>
                    <a:pt x="1035719" y="114301"/>
                  </a:lnTo>
                  <a:lnTo>
                    <a:pt x="1035958" y="326189"/>
                  </a:lnTo>
                  <a:lnTo>
                    <a:pt x="1035998" y="164205"/>
                  </a:lnTo>
                  <a:lnTo>
                    <a:pt x="1036514" y="246420"/>
                  </a:lnTo>
                  <a:lnTo>
                    <a:pt x="1036632" y="115901"/>
                  </a:lnTo>
                  <a:lnTo>
                    <a:pt x="1036672" y="171956"/>
                  </a:lnTo>
                  <a:lnTo>
                    <a:pt x="1036712" y="192227"/>
                  </a:lnTo>
                  <a:lnTo>
                    <a:pt x="1036949" y="377860"/>
                  </a:lnTo>
                  <a:lnTo>
                    <a:pt x="1037265" y="92376"/>
                  </a:lnTo>
                  <a:lnTo>
                    <a:pt x="1037423" y="183909"/>
                  </a:lnTo>
                  <a:lnTo>
                    <a:pt x="1037462" y="160557"/>
                  </a:lnTo>
                  <a:lnTo>
                    <a:pt x="1037738" y="224227"/>
                  </a:lnTo>
                  <a:lnTo>
                    <a:pt x="1038131" y="104952"/>
                  </a:lnTo>
                  <a:lnTo>
                    <a:pt x="1038170" y="156236"/>
                  </a:lnTo>
                  <a:lnTo>
                    <a:pt x="1038601" y="73443"/>
                  </a:lnTo>
                  <a:lnTo>
                    <a:pt x="1038640" y="268415"/>
                  </a:lnTo>
                  <a:lnTo>
                    <a:pt x="1038836" y="136216"/>
                  </a:lnTo>
                  <a:lnTo>
                    <a:pt x="1038875" y="84348"/>
                  </a:lnTo>
                  <a:lnTo>
                    <a:pt x="1039343" y="279811"/>
                  </a:lnTo>
                  <a:lnTo>
                    <a:pt x="1039577" y="192317"/>
                  </a:lnTo>
                  <a:lnTo>
                    <a:pt x="1039616" y="132079"/>
                  </a:lnTo>
                  <a:lnTo>
                    <a:pt x="1039849" y="111448"/>
                  </a:lnTo>
                  <a:lnTo>
                    <a:pt x="1040121" y="269609"/>
                  </a:lnTo>
                  <a:lnTo>
                    <a:pt x="1040276" y="162877"/>
                  </a:lnTo>
                  <a:lnTo>
                    <a:pt x="1040315" y="115662"/>
                  </a:lnTo>
                  <a:lnTo>
                    <a:pt x="1040508" y="331072"/>
                  </a:lnTo>
                  <a:lnTo>
                    <a:pt x="1040625" y="87051"/>
                  </a:lnTo>
                  <a:lnTo>
                    <a:pt x="1041011" y="187263"/>
                  </a:lnTo>
                  <a:lnTo>
                    <a:pt x="1041050" y="146382"/>
                  </a:lnTo>
                  <a:lnTo>
                    <a:pt x="1041088" y="121394"/>
                  </a:lnTo>
                  <a:lnTo>
                    <a:pt x="1041204" y="300788"/>
                  </a:lnTo>
                  <a:lnTo>
                    <a:pt x="1041743" y="270713"/>
                  </a:lnTo>
                  <a:lnTo>
                    <a:pt x="1041781" y="227033"/>
                  </a:lnTo>
                  <a:lnTo>
                    <a:pt x="1041858" y="374183"/>
                  </a:lnTo>
                  <a:lnTo>
                    <a:pt x="1042203" y="98647"/>
                  </a:lnTo>
                  <a:lnTo>
                    <a:pt x="1042433" y="261510"/>
                  </a:lnTo>
                  <a:lnTo>
                    <a:pt x="1042471" y="168677"/>
                  </a:lnTo>
                  <a:lnTo>
                    <a:pt x="1042701" y="289446"/>
                  </a:lnTo>
                  <a:lnTo>
                    <a:pt x="1042854" y="109630"/>
                  </a:lnTo>
                  <a:lnTo>
                    <a:pt x="1043159" y="253518"/>
                  </a:lnTo>
                  <a:lnTo>
                    <a:pt x="1043197" y="238853"/>
                  </a:lnTo>
                  <a:lnTo>
                    <a:pt x="1043654" y="133579"/>
                  </a:lnTo>
                  <a:lnTo>
                    <a:pt x="1043844" y="329067"/>
                  </a:lnTo>
                  <a:lnTo>
                    <a:pt x="1043882" y="228101"/>
                  </a:lnTo>
                  <a:lnTo>
                    <a:pt x="1043919" y="233651"/>
                  </a:lnTo>
                  <a:lnTo>
                    <a:pt x="1044185" y="159003"/>
                  </a:lnTo>
                  <a:lnTo>
                    <a:pt x="1044412" y="374680"/>
                  </a:lnTo>
                  <a:lnTo>
                    <a:pt x="1044601" y="215957"/>
                  </a:lnTo>
                  <a:lnTo>
                    <a:pt x="1044639" y="198416"/>
                  </a:lnTo>
                  <a:lnTo>
                    <a:pt x="1045243" y="142038"/>
                  </a:lnTo>
                  <a:lnTo>
                    <a:pt x="1045318" y="419581"/>
                  </a:lnTo>
                  <a:lnTo>
                    <a:pt x="1045355" y="223972"/>
                  </a:lnTo>
                  <a:lnTo>
                    <a:pt x="1045694" y="379660"/>
                  </a:lnTo>
                  <a:lnTo>
                    <a:pt x="1045806" y="187543"/>
                  </a:lnTo>
                  <a:lnTo>
                    <a:pt x="1046031" y="233859"/>
                  </a:lnTo>
                  <a:lnTo>
                    <a:pt x="1046069" y="312550"/>
                  </a:lnTo>
                  <a:lnTo>
                    <a:pt x="1046705" y="169420"/>
                  </a:lnTo>
                  <a:lnTo>
                    <a:pt x="1046779" y="271994"/>
                  </a:lnTo>
                  <a:lnTo>
                    <a:pt x="1046817" y="223087"/>
                  </a:lnTo>
                  <a:lnTo>
                    <a:pt x="1046891" y="160123"/>
                  </a:lnTo>
                  <a:lnTo>
                    <a:pt x="1046966" y="332584"/>
                  </a:lnTo>
                  <a:lnTo>
                    <a:pt x="1047487" y="178243"/>
                  </a:lnTo>
                  <a:lnTo>
                    <a:pt x="1047524" y="218032"/>
                  </a:lnTo>
                  <a:lnTo>
                    <a:pt x="1047710" y="147981"/>
                  </a:lnTo>
                  <a:lnTo>
                    <a:pt x="1047932" y="299715"/>
                  </a:lnTo>
                  <a:lnTo>
                    <a:pt x="1048192" y="230399"/>
                  </a:lnTo>
                  <a:lnTo>
                    <a:pt x="1048229" y="182244"/>
                  </a:lnTo>
                  <a:lnTo>
                    <a:pt x="1048450" y="339070"/>
                  </a:lnTo>
                  <a:lnTo>
                    <a:pt x="1048746" y="180200"/>
                  </a:lnTo>
                  <a:lnTo>
                    <a:pt x="1048930" y="189388"/>
                  </a:lnTo>
                  <a:lnTo>
                    <a:pt x="1048967" y="272979"/>
                  </a:lnTo>
                  <a:lnTo>
                    <a:pt x="1049298" y="401997"/>
                  </a:lnTo>
                  <a:lnTo>
                    <a:pt x="1049335" y="178787"/>
                  </a:lnTo>
                  <a:lnTo>
                    <a:pt x="1049666" y="350316"/>
                  </a:lnTo>
                  <a:lnTo>
                    <a:pt x="1049702" y="239440"/>
                  </a:lnTo>
                  <a:lnTo>
                    <a:pt x="1049922" y="172317"/>
                  </a:lnTo>
                  <a:lnTo>
                    <a:pt x="1050325" y="351243"/>
                  </a:lnTo>
                  <a:lnTo>
                    <a:pt x="1050361" y="300242"/>
                  </a:lnTo>
                  <a:lnTo>
                    <a:pt x="1050398" y="250779"/>
                  </a:lnTo>
                  <a:lnTo>
                    <a:pt x="1050945" y="341409"/>
                  </a:lnTo>
                  <a:lnTo>
                    <a:pt x="1051018" y="190330"/>
                  </a:lnTo>
                  <a:lnTo>
                    <a:pt x="1051091" y="267707"/>
                  </a:lnTo>
                  <a:lnTo>
                    <a:pt x="1051127" y="241616"/>
                  </a:lnTo>
                  <a:lnTo>
                    <a:pt x="1051418" y="400095"/>
                  </a:lnTo>
                  <a:lnTo>
                    <a:pt x="1051599" y="176208"/>
                  </a:lnTo>
                  <a:lnTo>
                    <a:pt x="1051817" y="236559"/>
                  </a:lnTo>
                  <a:lnTo>
                    <a:pt x="1051853" y="223463"/>
                  </a:lnTo>
                  <a:lnTo>
                    <a:pt x="1051962" y="420243"/>
                  </a:lnTo>
                  <a:lnTo>
                    <a:pt x="1051998" y="160275"/>
                  </a:lnTo>
                  <a:lnTo>
                    <a:pt x="1052540" y="263217"/>
                  </a:lnTo>
                  <a:lnTo>
                    <a:pt x="1052576" y="202137"/>
                  </a:lnTo>
                  <a:lnTo>
                    <a:pt x="1052936" y="168793"/>
                  </a:lnTo>
                  <a:lnTo>
                    <a:pt x="1053152" y="392355"/>
                  </a:lnTo>
                  <a:lnTo>
                    <a:pt x="1053260" y="254432"/>
                  </a:lnTo>
                  <a:lnTo>
                    <a:pt x="1053296" y="330119"/>
                  </a:lnTo>
                  <a:lnTo>
                    <a:pt x="1053655" y="449512"/>
                  </a:lnTo>
                  <a:lnTo>
                    <a:pt x="1053941" y="194917"/>
                  </a:lnTo>
                  <a:lnTo>
                    <a:pt x="1053977" y="295982"/>
                  </a:lnTo>
                  <a:lnTo>
                    <a:pt x="1054013" y="294161"/>
                  </a:lnTo>
                  <a:lnTo>
                    <a:pt x="1054156" y="210503"/>
                  </a:lnTo>
                  <a:lnTo>
                    <a:pt x="1054513" y="397587"/>
                  </a:lnTo>
                  <a:lnTo>
                    <a:pt x="1054691" y="299356"/>
                  </a:lnTo>
                  <a:lnTo>
                    <a:pt x="1054727" y="264799"/>
                  </a:lnTo>
                  <a:lnTo>
                    <a:pt x="1054869" y="153312"/>
                  </a:lnTo>
                  <a:lnTo>
                    <a:pt x="1055225" y="374836"/>
                  </a:lnTo>
                  <a:lnTo>
                    <a:pt x="1055402" y="279632"/>
                  </a:lnTo>
                  <a:lnTo>
                    <a:pt x="1055438" y="312841"/>
                  </a:lnTo>
                  <a:lnTo>
                    <a:pt x="1056039" y="218084"/>
                  </a:lnTo>
                  <a:lnTo>
                    <a:pt x="1056110" y="418002"/>
                  </a:lnTo>
                  <a:lnTo>
                    <a:pt x="1056146" y="321433"/>
                  </a:lnTo>
                  <a:lnTo>
                    <a:pt x="1056181" y="407656"/>
                  </a:lnTo>
                  <a:lnTo>
                    <a:pt x="1056463" y="238876"/>
                  </a:lnTo>
                  <a:lnTo>
                    <a:pt x="1056851" y="257030"/>
                  </a:lnTo>
                  <a:lnTo>
                    <a:pt x="1056886" y="268358"/>
                  </a:lnTo>
                  <a:lnTo>
                    <a:pt x="1057061" y="438715"/>
                  </a:lnTo>
                  <a:lnTo>
                    <a:pt x="1057132" y="210261"/>
                  </a:lnTo>
                  <a:lnTo>
                    <a:pt x="1057588" y="243085"/>
                  </a:lnTo>
                  <a:lnTo>
                    <a:pt x="1057623" y="306991"/>
                  </a:lnTo>
                  <a:lnTo>
                    <a:pt x="1057728" y="240221"/>
                  </a:lnTo>
                  <a:lnTo>
                    <a:pt x="1058077" y="419486"/>
                  </a:lnTo>
                  <a:lnTo>
                    <a:pt x="1058287" y="319056"/>
                  </a:lnTo>
                  <a:lnTo>
                    <a:pt x="1058322" y="260312"/>
                  </a:lnTo>
                  <a:lnTo>
                    <a:pt x="1058426" y="374841"/>
                  </a:lnTo>
                  <a:lnTo>
                    <a:pt x="1059018" y="224607"/>
                  </a:lnTo>
                  <a:lnTo>
                    <a:pt x="1059053" y="433179"/>
                  </a:lnTo>
                  <a:lnTo>
                    <a:pt x="1059087" y="181948"/>
                  </a:lnTo>
                  <a:lnTo>
                    <a:pt x="1059746" y="263176"/>
                  </a:lnTo>
                  <a:lnTo>
                    <a:pt x="1059780" y="332883"/>
                  </a:lnTo>
                  <a:lnTo>
                    <a:pt x="1059919" y="238890"/>
                  </a:lnTo>
                  <a:lnTo>
                    <a:pt x="1060264" y="425663"/>
                  </a:lnTo>
                  <a:lnTo>
                    <a:pt x="1060471" y="355381"/>
                  </a:lnTo>
                  <a:lnTo>
                    <a:pt x="1060505" y="297046"/>
                  </a:lnTo>
                  <a:lnTo>
                    <a:pt x="1060815" y="412089"/>
                  </a:lnTo>
                  <a:lnTo>
                    <a:pt x="1060883" y="234328"/>
                  </a:lnTo>
                  <a:lnTo>
                    <a:pt x="1061192" y="274537"/>
                  </a:lnTo>
                  <a:lnTo>
                    <a:pt x="1061227" y="277752"/>
                  </a:lnTo>
                  <a:lnTo>
                    <a:pt x="1061603" y="255705"/>
                  </a:lnTo>
                  <a:lnTo>
                    <a:pt x="1061911" y="435678"/>
                  </a:lnTo>
                  <a:lnTo>
                    <a:pt x="1061945" y="286689"/>
                  </a:lnTo>
                  <a:lnTo>
                    <a:pt x="1062014" y="379336"/>
                  </a:lnTo>
                  <a:lnTo>
                    <a:pt x="1062627" y="249664"/>
                  </a:lnTo>
                  <a:lnTo>
                    <a:pt x="1062661" y="497938"/>
                  </a:lnTo>
                  <a:lnTo>
                    <a:pt x="1063204" y="176780"/>
                  </a:lnTo>
                  <a:lnTo>
                    <a:pt x="1063340" y="302435"/>
                  </a:lnTo>
                  <a:lnTo>
                    <a:pt x="1063373" y="274040"/>
                  </a:lnTo>
                  <a:lnTo>
                    <a:pt x="1063610" y="383838"/>
                  </a:lnTo>
                  <a:lnTo>
                    <a:pt x="1063779" y="180026"/>
                  </a:lnTo>
                  <a:lnTo>
                    <a:pt x="1064049" y="233526"/>
                  </a:lnTo>
                  <a:lnTo>
                    <a:pt x="1064083" y="251224"/>
                  </a:lnTo>
                  <a:lnTo>
                    <a:pt x="1064117" y="210075"/>
                  </a:lnTo>
                  <a:lnTo>
                    <a:pt x="1064622" y="382785"/>
                  </a:lnTo>
                  <a:lnTo>
                    <a:pt x="1064790" y="223531"/>
                  </a:lnTo>
                  <a:lnTo>
                    <a:pt x="1064823" y="260115"/>
                  </a:lnTo>
                  <a:lnTo>
                    <a:pt x="1065494" y="431938"/>
                  </a:lnTo>
                  <a:lnTo>
                    <a:pt x="1065527" y="269273"/>
                  </a:lnTo>
                  <a:lnTo>
                    <a:pt x="1065761" y="258730"/>
                  </a:lnTo>
                  <a:lnTo>
                    <a:pt x="1065794" y="371423"/>
                  </a:lnTo>
                  <a:lnTo>
                    <a:pt x="1066228" y="287565"/>
                  </a:lnTo>
                  <a:lnTo>
                    <a:pt x="1066261" y="384259"/>
                  </a:lnTo>
                  <a:lnTo>
                    <a:pt x="1066627" y="405469"/>
                  </a:lnTo>
                  <a:lnTo>
                    <a:pt x="1066727" y="222957"/>
                  </a:lnTo>
                  <a:lnTo>
                    <a:pt x="1066926" y="352628"/>
                  </a:lnTo>
                  <a:lnTo>
                    <a:pt x="1066959" y="273625"/>
                  </a:lnTo>
                  <a:lnTo>
                    <a:pt x="1067158" y="392010"/>
                  </a:lnTo>
                  <a:lnTo>
                    <a:pt x="1067224" y="165400"/>
                  </a:lnTo>
                  <a:lnTo>
                    <a:pt x="1067654" y="325716"/>
                  </a:lnTo>
                  <a:lnTo>
                    <a:pt x="1067687" y="330504"/>
                  </a:lnTo>
                  <a:lnTo>
                    <a:pt x="1068017" y="415308"/>
                  </a:lnTo>
                  <a:lnTo>
                    <a:pt x="1068050" y="243357"/>
                  </a:lnTo>
                  <a:lnTo>
                    <a:pt x="1068379" y="323865"/>
                  </a:lnTo>
                  <a:lnTo>
                    <a:pt x="1068412" y="351006"/>
                  </a:lnTo>
                  <a:lnTo>
                    <a:pt x="1068609" y="431095"/>
                  </a:lnTo>
                  <a:lnTo>
                    <a:pt x="1068970" y="224764"/>
                  </a:lnTo>
                  <a:lnTo>
                    <a:pt x="1069101" y="271677"/>
                  </a:lnTo>
                  <a:lnTo>
                    <a:pt x="1069133" y="319843"/>
                  </a:lnTo>
                  <a:lnTo>
                    <a:pt x="1069428" y="214263"/>
                  </a:lnTo>
                  <a:lnTo>
                    <a:pt x="1069460" y="506126"/>
                  </a:lnTo>
                  <a:lnTo>
                    <a:pt x="1069820" y="214652"/>
                  </a:lnTo>
                  <a:lnTo>
                    <a:pt x="1069852" y="252208"/>
                  </a:lnTo>
                  <a:lnTo>
                    <a:pt x="1070405" y="379472"/>
                  </a:lnTo>
                  <a:lnTo>
                    <a:pt x="1070503" y="214836"/>
                  </a:lnTo>
                  <a:lnTo>
                    <a:pt x="1070535" y="234301"/>
                  </a:lnTo>
                  <a:lnTo>
                    <a:pt x="1070568" y="295542"/>
                  </a:lnTo>
                  <a:lnTo>
                    <a:pt x="1070989" y="342031"/>
                  </a:lnTo>
                  <a:lnTo>
                    <a:pt x="1071151" y="160704"/>
                  </a:lnTo>
                  <a:lnTo>
                    <a:pt x="1071248" y="296077"/>
                  </a:lnTo>
                  <a:lnTo>
                    <a:pt x="1071281" y="204488"/>
                  </a:lnTo>
                  <a:lnTo>
                    <a:pt x="1071539" y="323337"/>
                  </a:lnTo>
                  <a:lnTo>
                    <a:pt x="1071926" y="153283"/>
                  </a:lnTo>
                  <a:lnTo>
                    <a:pt x="1071990" y="197545"/>
                  </a:lnTo>
                  <a:lnTo>
                    <a:pt x="1072023" y="249051"/>
                  </a:lnTo>
                  <a:lnTo>
                    <a:pt x="1072087" y="275872"/>
                  </a:lnTo>
                  <a:lnTo>
                    <a:pt x="1072312" y="162121"/>
                  </a:lnTo>
                  <a:lnTo>
                    <a:pt x="1072697" y="246178"/>
                  </a:lnTo>
                  <a:lnTo>
                    <a:pt x="1072729" y="218222"/>
                  </a:lnTo>
                  <a:lnTo>
                    <a:pt x="1072761" y="257282"/>
                  </a:lnTo>
                  <a:lnTo>
                    <a:pt x="1073274" y="125446"/>
                  </a:lnTo>
                  <a:lnTo>
                    <a:pt x="1073433" y="239031"/>
                  </a:lnTo>
                  <a:lnTo>
                    <a:pt x="1073465" y="222796"/>
                  </a:lnTo>
                  <a:lnTo>
                    <a:pt x="1073625" y="283838"/>
                  </a:lnTo>
                  <a:lnTo>
                    <a:pt x="1073720" y="60467"/>
                  </a:lnTo>
                  <a:lnTo>
                    <a:pt x="1074134" y="140129"/>
                  </a:lnTo>
                  <a:lnTo>
                    <a:pt x="1074166" y="120675"/>
                  </a:lnTo>
                  <a:lnTo>
                    <a:pt x="1074325" y="79148"/>
                  </a:lnTo>
                  <a:lnTo>
                    <a:pt x="1074547" y="211452"/>
                  </a:lnTo>
                  <a:lnTo>
                    <a:pt x="1074864" y="152916"/>
                  </a:lnTo>
                  <a:lnTo>
                    <a:pt x="1074895" y="112374"/>
                  </a:lnTo>
                  <a:lnTo>
                    <a:pt x="1075275" y="261929"/>
                  </a:lnTo>
                  <a:lnTo>
                    <a:pt x="1075591" y="252368"/>
                  </a:lnTo>
                  <a:lnTo>
                    <a:pt x="1075622" y="157433"/>
                  </a:lnTo>
                  <a:lnTo>
                    <a:pt x="1076251" y="367051"/>
                  </a:lnTo>
                  <a:lnTo>
                    <a:pt x="1076283" y="108521"/>
                  </a:lnTo>
                  <a:lnTo>
                    <a:pt x="1076314" y="176394"/>
                  </a:lnTo>
                  <a:lnTo>
                    <a:pt x="1076345" y="197328"/>
                  </a:lnTo>
                  <a:lnTo>
                    <a:pt x="1076753" y="321597"/>
                  </a:lnTo>
                  <a:lnTo>
                    <a:pt x="1076972" y="133502"/>
                  </a:lnTo>
                  <a:lnTo>
                    <a:pt x="1077035" y="232590"/>
                  </a:lnTo>
                  <a:lnTo>
                    <a:pt x="1077066" y="466920"/>
                  </a:lnTo>
                  <a:lnTo>
                    <a:pt x="1077128" y="131182"/>
                  </a:lnTo>
                  <a:lnTo>
                    <a:pt x="1077752" y="180652"/>
                  </a:lnTo>
                  <a:lnTo>
                    <a:pt x="1077783" y="153343"/>
                  </a:lnTo>
                  <a:lnTo>
                    <a:pt x="1078063" y="146241"/>
                  </a:lnTo>
                  <a:lnTo>
                    <a:pt x="1078435" y="330176"/>
                  </a:lnTo>
                  <a:lnTo>
                    <a:pt x="1078466" y="152480"/>
                  </a:lnTo>
                  <a:lnTo>
                    <a:pt x="1078497" y="150790"/>
                  </a:lnTo>
                  <a:lnTo>
                    <a:pt x="1078745" y="118340"/>
                  </a:lnTo>
                  <a:lnTo>
                    <a:pt x="1078807" y="347597"/>
                  </a:lnTo>
                  <a:lnTo>
                    <a:pt x="1079178" y="202944"/>
                  </a:lnTo>
                  <a:lnTo>
                    <a:pt x="1079209" y="114111"/>
                  </a:lnTo>
                  <a:lnTo>
                    <a:pt x="1079702" y="284255"/>
                  </a:lnTo>
                  <a:lnTo>
                    <a:pt x="1079917" y="221767"/>
                  </a:lnTo>
                  <a:lnTo>
                    <a:pt x="1079948" y="234151"/>
                  </a:lnTo>
                  <a:lnTo>
                    <a:pt x="1080224" y="363722"/>
                  </a:lnTo>
                  <a:lnTo>
                    <a:pt x="1080561" y="114913"/>
                  </a:lnTo>
                  <a:lnTo>
                    <a:pt x="1080623" y="224328"/>
                  </a:lnTo>
                  <a:lnTo>
                    <a:pt x="1080653" y="135304"/>
                  </a:lnTo>
                  <a:lnTo>
                    <a:pt x="1081356" y="400484"/>
                  </a:lnTo>
                  <a:lnTo>
                    <a:pt x="1081386" y="171371"/>
                  </a:lnTo>
                  <a:lnTo>
                    <a:pt x="1081508" y="293855"/>
                  </a:lnTo>
                  <a:lnTo>
                    <a:pt x="1081873" y="120198"/>
                  </a:lnTo>
                  <a:lnTo>
                    <a:pt x="1082055" y="161237"/>
                  </a:lnTo>
                  <a:lnTo>
                    <a:pt x="1082086" y="233190"/>
                  </a:lnTo>
                  <a:lnTo>
                    <a:pt x="1082540" y="116538"/>
                  </a:lnTo>
                  <a:lnTo>
                    <a:pt x="1082782" y="212569"/>
                  </a:lnTo>
                  <a:lnTo>
                    <a:pt x="1082812" y="146669"/>
                  </a:lnTo>
                  <a:lnTo>
                    <a:pt x="1083235" y="97262"/>
                  </a:lnTo>
                  <a:lnTo>
                    <a:pt x="1083325" y="313955"/>
                  </a:lnTo>
                  <a:lnTo>
                    <a:pt x="1083506" y="166448"/>
                  </a:lnTo>
                  <a:lnTo>
                    <a:pt x="1083536" y="306508"/>
                  </a:lnTo>
                  <a:lnTo>
                    <a:pt x="1084047" y="116493"/>
                  </a:lnTo>
                  <a:lnTo>
                    <a:pt x="1084227" y="245498"/>
                  </a:lnTo>
                  <a:lnTo>
                    <a:pt x="1084257" y="170031"/>
                  </a:lnTo>
                  <a:lnTo>
                    <a:pt x="1084497" y="93799"/>
                  </a:lnTo>
                  <a:lnTo>
                    <a:pt x="1084855" y="361734"/>
                  </a:lnTo>
                  <a:lnTo>
                    <a:pt x="1084945" y="116438"/>
                  </a:lnTo>
                  <a:lnTo>
                    <a:pt x="1084975" y="207340"/>
                  </a:lnTo>
                  <a:lnTo>
                    <a:pt x="1085183" y="272949"/>
                  </a:lnTo>
                  <a:lnTo>
                    <a:pt x="1085630" y="96680"/>
                  </a:lnTo>
                  <a:lnTo>
                    <a:pt x="1085660" y="114680"/>
                  </a:lnTo>
                  <a:lnTo>
                    <a:pt x="1085689" y="112398"/>
                  </a:lnTo>
                  <a:lnTo>
                    <a:pt x="1085778" y="70490"/>
                  </a:lnTo>
                  <a:lnTo>
                    <a:pt x="1085956" y="253662"/>
                  </a:lnTo>
                  <a:lnTo>
                    <a:pt x="1086401" y="142238"/>
                  </a:lnTo>
                  <a:lnTo>
                    <a:pt x="1086431" y="116473"/>
                  </a:lnTo>
                  <a:lnTo>
                    <a:pt x="1086726" y="248197"/>
                  </a:lnTo>
                  <a:lnTo>
                    <a:pt x="1087051" y="84082"/>
                  </a:lnTo>
                  <a:lnTo>
                    <a:pt x="1087110" y="148439"/>
                  </a:lnTo>
                  <a:lnTo>
                    <a:pt x="1087139" y="50743"/>
                  </a:lnTo>
                  <a:lnTo>
                    <a:pt x="1087757" y="288805"/>
                  </a:lnTo>
                  <a:lnTo>
                    <a:pt x="1087815" y="118602"/>
                  </a:lnTo>
                  <a:lnTo>
                    <a:pt x="1087845" y="107693"/>
                  </a:lnTo>
                  <a:lnTo>
                    <a:pt x="1087962" y="240207"/>
                  </a:lnTo>
                  <a:lnTo>
                    <a:pt x="1088431" y="84751"/>
                  </a:lnTo>
                  <a:lnTo>
                    <a:pt x="1088548" y="109386"/>
                  </a:lnTo>
                  <a:lnTo>
                    <a:pt x="1088577" y="170925"/>
                  </a:lnTo>
                  <a:lnTo>
                    <a:pt x="1089073" y="251318"/>
                  </a:lnTo>
                  <a:lnTo>
                    <a:pt x="1089277" y="69506"/>
                  </a:lnTo>
                  <a:lnTo>
                    <a:pt x="1089306" y="173356"/>
                  </a:lnTo>
                  <a:lnTo>
                    <a:pt x="1089509" y="83706"/>
                  </a:lnTo>
                  <a:lnTo>
                    <a:pt x="1089567" y="247322"/>
                  </a:lnTo>
                  <a:lnTo>
                    <a:pt x="1090003" y="198860"/>
                  </a:lnTo>
                  <a:lnTo>
                    <a:pt x="1090032" y="104236"/>
                  </a:lnTo>
                  <a:lnTo>
                    <a:pt x="1090466" y="351549"/>
                  </a:lnTo>
                  <a:lnTo>
                    <a:pt x="1090523" y="65579"/>
                  </a:lnTo>
                  <a:lnTo>
                    <a:pt x="1090725" y="155071"/>
                  </a:lnTo>
                  <a:lnTo>
                    <a:pt x="1090754" y="96571"/>
                  </a:lnTo>
                  <a:lnTo>
                    <a:pt x="1091301" y="81140"/>
                  </a:lnTo>
                  <a:lnTo>
                    <a:pt x="1091445" y="309073"/>
                  </a:lnTo>
                  <a:lnTo>
                    <a:pt x="1091474" y="86490"/>
                  </a:lnTo>
                  <a:lnTo>
                    <a:pt x="1091962" y="354311"/>
                  </a:lnTo>
                  <a:lnTo>
                    <a:pt x="1092162" y="120975"/>
                  </a:lnTo>
                  <a:lnTo>
                    <a:pt x="1092191" y="170591"/>
                  </a:lnTo>
                  <a:lnTo>
                    <a:pt x="1092505" y="98984"/>
                  </a:lnTo>
                  <a:lnTo>
                    <a:pt x="1092676" y="222458"/>
                  </a:lnTo>
                  <a:lnTo>
                    <a:pt x="1092876" y="103790"/>
                  </a:lnTo>
                  <a:lnTo>
                    <a:pt x="1092904" y="133754"/>
                  </a:lnTo>
                  <a:lnTo>
                    <a:pt x="1092990" y="78533"/>
                  </a:lnTo>
                  <a:lnTo>
                    <a:pt x="1093473" y="287353"/>
                  </a:lnTo>
                  <a:lnTo>
                    <a:pt x="1093587" y="134826"/>
                  </a:lnTo>
                  <a:lnTo>
                    <a:pt x="1093615" y="129256"/>
                  </a:lnTo>
                  <a:lnTo>
                    <a:pt x="1093813" y="307834"/>
                  </a:lnTo>
                  <a:lnTo>
                    <a:pt x="1094096" y="111263"/>
                  </a:lnTo>
                  <a:lnTo>
                    <a:pt x="1094323" y="182911"/>
                  </a:lnTo>
                  <a:lnTo>
                    <a:pt x="1094351" y="192558"/>
                  </a:lnTo>
                  <a:lnTo>
                    <a:pt x="1094379" y="247143"/>
                  </a:lnTo>
                  <a:lnTo>
                    <a:pt x="1094830" y="96341"/>
                  </a:lnTo>
                  <a:lnTo>
                    <a:pt x="1095027" y="141993"/>
                  </a:lnTo>
                  <a:lnTo>
                    <a:pt x="1095056" y="157788"/>
                  </a:lnTo>
                  <a:lnTo>
                    <a:pt x="1095309" y="92925"/>
                  </a:lnTo>
                  <a:lnTo>
                    <a:pt x="1095757" y="251458"/>
                  </a:lnTo>
                  <a:lnTo>
                    <a:pt x="1095785" y="140264"/>
                  </a:lnTo>
                  <a:lnTo>
                    <a:pt x="1095981" y="283018"/>
                  </a:lnTo>
                  <a:lnTo>
                    <a:pt x="1096233" y="125749"/>
                  </a:lnTo>
                  <a:lnTo>
                    <a:pt x="1096484" y="181133"/>
                  </a:lnTo>
                  <a:lnTo>
                    <a:pt x="1096512" y="324175"/>
                  </a:lnTo>
                  <a:lnTo>
                    <a:pt x="1096568" y="102122"/>
                  </a:lnTo>
                  <a:lnTo>
                    <a:pt x="1097125" y="379879"/>
                  </a:lnTo>
                  <a:lnTo>
                    <a:pt x="1097208" y="151340"/>
                  </a:lnTo>
                  <a:lnTo>
                    <a:pt x="1097236" y="159178"/>
                  </a:lnTo>
                  <a:lnTo>
                    <a:pt x="1097291" y="116328"/>
                  </a:lnTo>
                  <a:lnTo>
                    <a:pt x="1097486" y="304214"/>
                  </a:lnTo>
                  <a:lnTo>
                    <a:pt x="1097929" y="122367"/>
                  </a:lnTo>
                  <a:lnTo>
                    <a:pt x="1097956" y="184321"/>
                  </a:lnTo>
                  <a:lnTo>
                    <a:pt x="1098481" y="301126"/>
                  </a:lnTo>
                  <a:lnTo>
                    <a:pt x="1098646" y="131853"/>
                  </a:lnTo>
                  <a:lnTo>
                    <a:pt x="1098674" y="219761"/>
                  </a:lnTo>
                  <a:lnTo>
                    <a:pt x="1098729" y="287223"/>
                  </a:lnTo>
                  <a:lnTo>
                    <a:pt x="1099059" y="122500"/>
                  </a:lnTo>
                  <a:lnTo>
                    <a:pt x="1099361" y="173637"/>
                  </a:lnTo>
                  <a:lnTo>
                    <a:pt x="1099388" y="151555"/>
                  </a:lnTo>
                  <a:lnTo>
                    <a:pt x="1099690" y="121907"/>
                  </a:lnTo>
                  <a:lnTo>
                    <a:pt x="1099854" y="357054"/>
                  </a:lnTo>
                  <a:lnTo>
                    <a:pt x="1100073" y="185329"/>
                  </a:lnTo>
                  <a:lnTo>
                    <a:pt x="1100100" y="214874"/>
                  </a:lnTo>
                  <a:lnTo>
                    <a:pt x="1100428" y="292101"/>
                  </a:lnTo>
                  <a:lnTo>
                    <a:pt x="1100455" y="125586"/>
                  </a:lnTo>
                  <a:lnTo>
                    <a:pt x="1100809" y="220640"/>
                  </a:lnTo>
                  <a:lnTo>
                    <a:pt x="1100836" y="244415"/>
                  </a:lnTo>
                  <a:lnTo>
                    <a:pt x="1100972" y="129968"/>
                  </a:lnTo>
                  <a:lnTo>
                    <a:pt x="1101298" y="398196"/>
                  </a:lnTo>
                  <a:lnTo>
                    <a:pt x="1101514" y="225888"/>
                  </a:lnTo>
                  <a:lnTo>
                    <a:pt x="1101542" y="205615"/>
                  </a:lnTo>
                  <a:lnTo>
                    <a:pt x="1101839" y="307100"/>
                  </a:lnTo>
                  <a:lnTo>
                    <a:pt x="1102082" y="140051"/>
                  </a:lnTo>
                  <a:lnTo>
                    <a:pt x="1102244" y="282753"/>
                  </a:lnTo>
                  <a:lnTo>
                    <a:pt x="1102271" y="137865"/>
                  </a:lnTo>
                  <a:lnTo>
                    <a:pt x="1102352" y="318764"/>
                  </a:lnTo>
                  <a:lnTo>
                    <a:pt x="1102595" y="123413"/>
                  </a:lnTo>
                  <a:lnTo>
                    <a:pt x="1102971" y="202265"/>
                  </a:lnTo>
                  <a:lnTo>
                    <a:pt x="1102998" y="178515"/>
                  </a:lnTo>
                  <a:lnTo>
                    <a:pt x="1103051" y="109706"/>
                  </a:lnTo>
                  <a:lnTo>
                    <a:pt x="1103534" y="265542"/>
                  </a:lnTo>
                  <a:lnTo>
                    <a:pt x="1103668" y="214033"/>
                  </a:lnTo>
                  <a:lnTo>
                    <a:pt x="1103694" y="192589"/>
                  </a:lnTo>
                  <a:lnTo>
                    <a:pt x="1103801" y="99654"/>
                  </a:lnTo>
                  <a:lnTo>
                    <a:pt x="1103855" y="387737"/>
                  </a:lnTo>
                  <a:lnTo>
                    <a:pt x="1104388" y="143253"/>
                  </a:lnTo>
                  <a:lnTo>
                    <a:pt x="1104415" y="129559"/>
                  </a:lnTo>
                  <a:lnTo>
                    <a:pt x="1104734" y="111004"/>
                  </a:lnTo>
                  <a:lnTo>
                    <a:pt x="1104894" y="375007"/>
                  </a:lnTo>
                  <a:lnTo>
                    <a:pt x="1105106" y="162399"/>
                  </a:lnTo>
                  <a:lnTo>
                    <a:pt x="1105132" y="127551"/>
                  </a:lnTo>
                  <a:lnTo>
                    <a:pt x="1105371" y="121612"/>
                  </a:lnTo>
                  <a:lnTo>
                    <a:pt x="1105741" y="338729"/>
                  </a:lnTo>
                  <a:lnTo>
                    <a:pt x="1105847" y="198634"/>
                  </a:lnTo>
                  <a:lnTo>
                    <a:pt x="1105873" y="125302"/>
                  </a:lnTo>
                  <a:lnTo>
                    <a:pt x="1106190" y="311103"/>
                  </a:lnTo>
                  <a:lnTo>
                    <a:pt x="1106559" y="115205"/>
                  </a:lnTo>
                  <a:lnTo>
                    <a:pt x="1106585" y="263639"/>
                  </a:lnTo>
                  <a:lnTo>
                    <a:pt x="1106637" y="265316"/>
                  </a:lnTo>
                  <a:lnTo>
                    <a:pt x="1106979" y="97875"/>
                  </a:lnTo>
                  <a:lnTo>
                    <a:pt x="1107267" y="212327"/>
                  </a:lnTo>
                  <a:lnTo>
                    <a:pt x="1107293" y="93049"/>
                  </a:lnTo>
                  <a:lnTo>
                    <a:pt x="1107607" y="294084"/>
                  </a:lnTo>
                  <a:lnTo>
                    <a:pt x="1107712" y="73942"/>
                  </a:lnTo>
                  <a:lnTo>
                    <a:pt x="1107999" y="104661"/>
                  </a:lnTo>
                  <a:lnTo>
                    <a:pt x="1108025" y="86163"/>
                  </a:lnTo>
                  <a:lnTo>
                    <a:pt x="1108207" y="71661"/>
                  </a:lnTo>
                  <a:lnTo>
                    <a:pt x="1108337" y="256761"/>
                  </a:lnTo>
                  <a:lnTo>
                    <a:pt x="1108728" y="109311"/>
                  </a:lnTo>
                  <a:lnTo>
                    <a:pt x="1108753" y="159452"/>
                  </a:lnTo>
                  <a:lnTo>
                    <a:pt x="1108805" y="279916"/>
                  </a:lnTo>
                  <a:lnTo>
                    <a:pt x="1109220" y="23129"/>
                  </a:lnTo>
                  <a:lnTo>
                    <a:pt x="1109453" y="147462"/>
                  </a:lnTo>
                  <a:lnTo>
                    <a:pt x="1109479" y="72978"/>
                  </a:lnTo>
                  <a:lnTo>
                    <a:pt x="1109505" y="214906"/>
                  </a:lnTo>
                  <a:lnTo>
                    <a:pt x="1109789" y="27544"/>
                  </a:lnTo>
                  <a:lnTo>
                    <a:pt x="1110150" y="102409"/>
                  </a:lnTo>
                  <a:lnTo>
                    <a:pt x="1110175" y="120065"/>
                  </a:lnTo>
                  <a:lnTo>
                    <a:pt x="1110381" y="9237"/>
                  </a:lnTo>
                  <a:lnTo>
                    <a:pt x="1110869" y="241778"/>
                  </a:lnTo>
                  <a:lnTo>
                    <a:pt x="1110895" y="35382"/>
                  </a:lnTo>
                  <a:lnTo>
                    <a:pt x="1110997" y="282444"/>
                  </a:lnTo>
                  <a:lnTo>
                    <a:pt x="1111023" y="257"/>
                  </a:lnTo>
                  <a:lnTo>
                    <a:pt x="1111611" y="79361"/>
                  </a:lnTo>
                  <a:lnTo>
                    <a:pt x="1111637" y="105755"/>
                  </a:lnTo>
                  <a:lnTo>
                    <a:pt x="1112096" y="183036"/>
                  </a:lnTo>
                  <a:lnTo>
                    <a:pt x="1112274" y="17344"/>
                  </a:lnTo>
                  <a:lnTo>
                    <a:pt x="1112325" y="95681"/>
                  </a:lnTo>
                  <a:lnTo>
                    <a:pt x="1112350" y="97008"/>
                  </a:lnTo>
                  <a:lnTo>
                    <a:pt x="1112553" y="12703"/>
                  </a:lnTo>
                  <a:lnTo>
                    <a:pt x="1113010" y="364288"/>
                  </a:lnTo>
                  <a:lnTo>
                    <a:pt x="1113035" y="54379"/>
                  </a:lnTo>
                  <a:lnTo>
                    <a:pt x="1113060" y="105494"/>
                  </a:lnTo>
                  <a:lnTo>
                    <a:pt x="1113212" y="60700"/>
                  </a:lnTo>
                  <a:lnTo>
                    <a:pt x="1113339" y="219178"/>
                  </a:lnTo>
                  <a:lnTo>
                    <a:pt x="1113768" y="91484"/>
                  </a:lnTo>
                  <a:lnTo>
                    <a:pt x="1113793" y="247095"/>
                  </a:lnTo>
                  <a:lnTo>
                    <a:pt x="1113818" y="69678"/>
                  </a:lnTo>
                  <a:lnTo>
                    <a:pt x="1114472" y="174718"/>
                  </a:lnTo>
                  <a:lnTo>
                    <a:pt x="1114497" y="138565"/>
                  </a:lnTo>
                  <a:lnTo>
                    <a:pt x="1114522" y="299203"/>
                  </a:lnTo>
                  <a:lnTo>
                    <a:pt x="1114823" y="100145"/>
                  </a:lnTo>
                  <a:lnTo>
                    <a:pt x="1115199" y="220279"/>
                  </a:lnTo>
                  <a:lnTo>
                    <a:pt x="1115224" y="118863"/>
                  </a:lnTo>
                  <a:lnTo>
                    <a:pt x="1115449" y="411529"/>
                  </a:lnTo>
                  <a:lnTo>
                    <a:pt x="1115623" y="92667"/>
                  </a:lnTo>
                  <a:lnTo>
                    <a:pt x="1115922" y="247881"/>
                  </a:lnTo>
                  <a:lnTo>
                    <a:pt x="1115947" y="140561"/>
                  </a:lnTo>
                  <a:lnTo>
                    <a:pt x="1116395" y="104680"/>
                  </a:lnTo>
                  <a:lnTo>
                    <a:pt x="1116469" y="335943"/>
                  </a:lnTo>
                  <a:lnTo>
                    <a:pt x="1116643" y="188735"/>
                  </a:lnTo>
                  <a:lnTo>
                    <a:pt x="1116668" y="157011"/>
                  </a:lnTo>
                  <a:lnTo>
                    <a:pt x="1116940" y="308652"/>
                  </a:lnTo>
                  <a:lnTo>
                    <a:pt x="1117089" y="114319"/>
                  </a:lnTo>
                  <a:lnTo>
                    <a:pt x="1117360" y="210507"/>
                  </a:lnTo>
                  <a:lnTo>
                    <a:pt x="1117385" y="202711"/>
                  </a:lnTo>
                  <a:lnTo>
                    <a:pt x="1117434" y="122448"/>
                  </a:lnTo>
                  <a:lnTo>
                    <a:pt x="1118026" y="339515"/>
                  </a:lnTo>
                  <a:lnTo>
                    <a:pt x="1118075" y="279546"/>
                  </a:lnTo>
                  <a:lnTo>
                    <a:pt x="1118099" y="135549"/>
                  </a:lnTo>
                  <a:lnTo>
                    <a:pt x="1118713" y="322519"/>
                  </a:lnTo>
                  <a:lnTo>
                    <a:pt x="1118811" y="221850"/>
                  </a:lnTo>
                  <a:lnTo>
                    <a:pt x="1118835" y="156193"/>
                  </a:lnTo>
                  <a:lnTo>
                    <a:pt x="1118982" y="139066"/>
                  </a:lnTo>
                  <a:lnTo>
                    <a:pt x="1119519" y="365932"/>
                  </a:lnTo>
                  <a:lnTo>
                    <a:pt x="1119543" y="269636"/>
                  </a:lnTo>
                  <a:lnTo>
                    <a:pt x="1119665" y="344100"/>
                  </a:lnTo>
                  <a:lnTo>
                    <a:pt x="1120152" y="129832"/>
                  </a:lnTo>
                  <a:lnTo>
                    <a:pt x="1120249" y="174992"/>
                  </a:lnTo>
                  <a:lnTo>
                    <a:pt x="1120273" y="183298"/>
                  </a:lnTo>
                  <a:lnTo>
                    <a:pt x="1120661" y="157075"/>
                  </a:lnTo>
                  <a:lnTo>
                    <a:pt x="1120685" y="323309"/>
                  </a:lnTo>
                  <a:lnTo>
                    <a:pt x="1120975" y="244134"/>
                  </a:lnTo>
                  <a:lnTo>
                    <a:pt x="1121000" y="269639"/>
                  </a:lnTo>
                  <a:lnTo>
                    <a:pt x="1121144" y="304788"/>
                  </a:lnTo>
                  <a:lnTo>
                    <a:pt x="1121265" y="129854"/>
                  </a:lnTo>
                  <a:lnTo>
                    <a:pt x="1121699" y="162359"/>
                  </a:lnTo>
                  <a:lnTo>
                    <a:pt x="1121723" y="219762"/>
                  </a:lnTo>
                  <a:lnTo>
                    <a:pt x="1122084" y="362655"/>
                  </a:lnTo>
                  <a:lnTo>
                    <a:pt x="1122396" y="134856"/>
                  </a:lnTo>
                  <a:lnTo>
                    <a:pt x="1122420" y="238878"/>
                  </a:lnTo>
                  <a:lnTo>
                    <a:pt x="1122539" y="362915"/>
                  </a:lnTo>
                  <a:lnTo>
                    <a:pt x="1122946" y="157119"/>
                  </a:lnTo>
                  <a:lnTo>
                    <a:pt x="1123137" y="232507"/>
                  </a:lnTo>
                  <a:lnTo>
                    <a:pt x="1123161" y="227483"/>
                  </a:lnTo>
                  <a:lnTo>
                    <a:pt x="1123542" y="384672"/>
                  </a:lnTo>
                  <a:lnTo>
                    <a:pt x="1123566" y="162936"/>
                  </a:lnTo>
                  <a:lnTo>
                    <a:pt x="1123851" y="202734"/>
                  </a:lnTo>
                  <a:lnTo>
                    <a:pt x="1123875" y="214337"/>
                  </a:lnTo>
                  <a:lnTo>
                    <a:pt x="1124160" y="415454"/>
                  </a:lnTo>
                  <a:lnTo>
                    <a:pt x="1124563" y="170720"/>
                  </a:lnTo>
                  <a:lnTo>
                    <a:pt x="1124587" y="237589"/>
                  </a:lnTo>
                  <a:lnTo>
                    <a:pt x="1124752" y="161721"/>
                  </a:lnTo>
                  <a:lnTo>
                    <a:pt x="1125177" y="318347"/>
                  </a:lnTo>
                  <a:lnTo>
                    <a:pt x="1125295" y="170880"/>
                  </a:lnTo>
                  <a:lnTo>
                    <a:pt x="1125319" y="225125"/>
                  </a:lnTo>
                  <a:lnTo>
                    <a:pt x="1125507" y="427440"/>
                  </a:lnTo>
                  <a:lnTo>
                    <a:pt x="1125742" y="147781"/>
                  </a:lnTo>
                  <a:lnTo>
                    <a:pt x="1126001" y="220780"/>
                  </a:lnTo>
                  <a:lnTo>
                    <a:pt x="1126024" y="170763"/>
                  </a:lnTo>
                  <a:lnTo>
                    <a:pt x="1126212" y="362518"/>
                  </a:lnTo>
                  <a:lnTo>
                    <a:pt x="1126727" y="278554"/>
                  </a:lnTo>
                  <a:lnTo>
                    <a:pt x="1126750" y="344009"/>
                  </a:lnTo>
                  <a:lnTo>
                    <a:pt x="1126820" y="535410"/>
                  </a:lnTo>
                  <a:lnTo>
                    <a:pt x="1126960" y="147657"/>
                  </a:lnTo>
                  <a:lnTo>
                    <a:pt x="1127450" y="248232"/>
                  </a:lnTo>
                  <a:lnTo>
                    <a:pt x="1127473" y="231288"/>
                  </a:lnTo>
                  <a:lnTo>
                    <a:pt x="1127519" y="348651"/>
                  </a:lnTo>
                  <a:lnTo>
                    <a:pt x="1127729" y="180695"/>
                  </a:lnTo>
                  <a:lnTo>
                    <a:pt x="1128170" y="199953"/>
                  </a:lnTo>
                  <a:lnTo>
                    <a:pt x="1128193" y="349526"/>
                  </a:lnTo>
                  <a:lnTo>
                    <a:pt x="1128308" y="181040"/>
                  </a:lnTo>
                  <a:lnTo>
                    <a:pt x="1128886" y="267315"/>
                  </a:lnTo>
                  <a:lnTo>
                    <a:pt x="1128909" y="242495"/>
                  </a:lnTo>
                  <a:lnTo>
                    <a:pt x="1129140" y="327003"/>
                  </a:lnTo>
                  <a:lnTo>
                    <a:pt x="1129370" y="177545"/>
                  </a:lnTo>
                  <a:lnTo>
                    <a:pt x="1129600" y="234986"/>
                  </a:lnTo>
                  <a:lnTo>
                    <a:pt x="1129623" y="174526"/>
                  </a:lnTo>
                  <a:lnTo>
                    <a:pt x="1129738" y="141534"/>
                  </a:lnTo>
                  <a:lnTo>
                    <a:pt x="1130288" y="359300"/>
                  </a:lnTo>
                  <a:lnTo>
                    <a:pt x="1130334" y="179759"/>
                  </a:lnTo>
                  <a:lnTo>
                    <a:pt x="1130357" y="275507"/>
                  </a:lnTo>
                  <a:lnTo>
                    <a:pt x="1130608" y="194555"/>
                  </a:lnTo>
                  <a:lnTo>
                    <a:pt x="1130700" y="362392"/>
                  </a:lnTo>
                  <a:lnTo>
                    <a:pt x="1131042" y="308741"/>
                  </a:lnTo>
                  <a:lnTo>
                    <a:pt x="1131065" y="228114"/>
                  </a:lnTo>
                  <a:lnTo>
                    <a:pt x="1131338" y="427222"/>
                  </a:lnTo>
                  <a:lnTo>
                    <a:pt x="1131520" y="180826"/>
                  </a:lnTo>
                  <a:lnTo>
                    <a:pt x="1131770" y="312699"/>
                  </a:lnTo>
                  <a:lnTo>
                    <a:pt x="1131792" y="190653"/>
                  </a:lnTo>
                  <a:lnTo>
                    <a:pt x="1132200" y="375737"/>
                  </a:lnTo>
                  <a:lnTo>
                    <a:pt x="1132472" y="135236"/>
                  </a:lnTo>
                  <a:lnTo>
                    <a:pt x="1132494" y="293379"/>
                  </a:lnTo>
                  <a:lnTo>
                    <a:pt x="1132517" y="258029"/>
                  </a:lnTo>
                  <a:lnTo>
                    <a:pt x="1132720" y="441027"/>
                  </a:lnTo>
                  <a:lnTo>
                    <a:pt x="1133193" y="177756"/>
                  </a:lnTo>
                  <a:lnTo>
                    <a:pt x="1133216" y="236744"/>
                  </a:lnTo>
                  <a:lnTo>
                    <a:pt x="1133238" y="229803"/>
                  </a:lnTo>
                  <a:lnTo>
                    <a:pt x="1133373" y="343289"/>
                  </a:lnTo>
                  <a:lnTo>
                    <a:pt x="1133642" y="159338"/>
                  </a:lnTo>
                  <a:lnTo>
                    <a:pt x="1133934" y="200659"/>
                  </a:lnTo>
                  <a:lnTo>
                    <a:pt x="1133956" y="182554"/>
                  </a:lnTo>
                  <a:lnTo>
                    <a:pt x="1134583" y="383302"/>
                  </a:lnTo>
                  <a:lnTo>
                    <a:pt x="1134649" y="89330"/>
                  </a:lnTo>
                  <a:lnTo>
                    <a:pt x="1134672" y="133951"/>
                  </a:lnTo>
                  <a:lnTo>
                    <a:pt x="1134917" y="47064"/>
                  </a:lnTo>
                  <a:lnTo>
                    <a:pt x="1135318" y="291780"/>
                  </a:lnTo>
                  <a:lnTo>
                    <a:pt x="1135384" y="95897"/>
                  </a:lnTo>
                  <a:lnTo>
                    <a:pt x="1135406" y="178975"/>
                  </a:lnTo>
                  <a:lnTo>
                    <a:pt x="1135429" y="124713"/>
                  </a:lnTo>
                  <a:lnTo>
                    <a:pt x="1135872" y="317150"/>
                  </a:lnTo>
                  <a:lnTo>
                    <a:pt x="1136094" y="171018"/>
                  </a:lnTo>
                  <a:lnTo>
                    <a:pt x="1136116" y="164984"/>
                  </a:lnTo>
                  <a:lnTo>
                    <a:pt x="1136160" y="157596"/>
                  </a:lnTo>
                  <a:lnTo>
                    <a:pt x="1136469" y="314326"/>
                  </a:lnTo>
                  <a:lnTo>
                    <a:pt x="1136822" y="180640"/>
                  </a:lnTo>
                  <a:lnTo>
                    <a:pt x="1136844" y="178798"/>
                  </a:lnTo>
                  <a:lnTo>
                    <a:pt x="1137284" y="372203"/>
                  </a:lnTo>
                  <a:lnTo>
                    <a:pt x="1137460" y="178105"/>
                  </a:lnTo>
                  <a:lnTo>
                    <a:pt x="1137526" y="202675"/>
                  </a:lnTo>
                  <a:lnTo>
                    <a:pt x="1137548" y="247655"/>
                  </a:lnTo>
                  <a:lnTo>
                    <a:pt x="1138051" y="409042"/>
                  </a:lnTo>
                  <a:lnTo>
                    <a:pt x="1138139" y="168426"/>
                  </a:lnTo>
                  <a:lnTo>
                    <a:pt x="1138248" y="272972"/>
                  </a:lnTo>
                  <a:lnTo>
                    <a:pt x="1138270" y="297805"/>
                  </a:lnTo>
                  <a:lnTo>
                    <a:pt x="1138357" y="195494"/>
                  </a:lnTo>
                  <a:lnTo>
                    <a:pt x="1138401" y="507921"/>
                  </a:lnTo>
                  <a:lnTo>
                    <a:pt x="1138967" y="249335"/>
                  </a:lnTo>
                  <a:lnTo>
                    <a:pt x="1138989" y="291263"/>
                  </a:lnTo>
                  <a:lnTo>
                    <a:pt x="1139185" y="439661"/>
                  </a:lnTo>
                  <a:lnTo>
                    <a:pt x="1139467" y="199420"/>
                  </a:lnTo>
                  <a:lnTo>
                    <a:pt x="1139705" y="261793"/>
                  </a:lnTo>
                  <a:lnTo>
                    <a:pt x="1139727" y="368647"/>
                  </a:lnTo>
                  <a:lnTo>
                    <a:pt x="1139814" y="190010"/>
                  </a:lnTo>
                  <a:lnTo>
                    <a:pt x="1140052" y="375112"/>
                  </a:lnTo>
                  <a:lnTo>
                    <a:pt x="1140419" y="195556"/>
                  </a:lnTo>
                  <a:lnTo>
                    <a:pt x="1140807" y="420556"/>
                  </a:lnTo>
                  <a:lnTo>
                    <a:pt x="1141129" y="225783"/>
                  </a:lnTo>
                  <a:lnTo>
                    <a:pt x="1141150" y="306376"/>
                  </a:lnTo>
                  <a:lnTo>
                    <a:pt x="1141622" y="183555"/>
                  </a:lnTo>
                  <a:lnTo>
                    <a:pt x="1141858" y="634707"/>
                  </a:lnTo>
                  <a:lnTo>
                    <a:pt x="1141879" y="261862"/>
                  </a:lnTo>
                  <a:lnTo>
                    <a:pt x="1142050" y="209484"/>
                  </a:lnTo>
                  <a:lnTo>
                    <a:pt x="1142285" y="364104"/>
                  </a:lnTo>
                  <a:lnTo>
                    <a:pt x="1142584" y="270156"/>
                  </a:lnTo>
                  <a:lnTo>
                    <a:pt x="1142605" y="498527"/>
                  </a:lnTo>
                  <a:lnTo>
                    <a:pt x="1142988" y="163120"/>
                  </a:lnTo>
                  <a:lnTo>
                    <a:pt x="1143306" y="319744"/>
                  </a:lnTo>
                  <a:lnTo>
                    <a:pt x="1143327" y="326733"/>
                  </a:lnTo>
                  <a:lnTo>
                    <a:pt x="1143730" y="214038"/>
                  </a:lnTo>
                  <a:lnTo>
                    <a:pt x="1143836" y="361408"/>
                  </a:lnTo>
                  <a:lnTo>
                    <a:pt x="1144026" y="293631"/>
                  </a:lnTo>
                  <a:lnTo>
                    <a:pt x="1144047" y="251510"/>
                  </a:lnTo>
                  <a:lnTo>
                    <a:pt x="1144089" y="447601"/>
                  </a:lnTo>
                  <a:lnTo>
                    <a:pt x="1144300" y="198880"/>
                  </a:lnTo>
                  <a:lnTo>
                    <a:pt x="1144742" y="370150"/>
                  </a:lnTo>
                  <a:lnTo>
                    <a:pt x="1144763" y="278958"/>
                  </a:lnTo>
                  <a:lnTo>
                    <a:pt x="1145120" y="219989"/>
                  </a:lnTo>
                  <a:lnTo>
                    <a:pt x="1145372" y="445331"/>
                  </a:lnTo>
                  <a:lnTo>
                    <a:pt x="1145456" y="297483"/>
                  </a:lnTo>
                  <a:lnTo>
                    <a:pt x="1145477" y="356507"/>
                  </a:lnTo>
                  <a:lnTo>
                    <a:pt x="1145519" y="163874"/>
                  </a:lnTo>
                  <a:lnTo>
                    <a:pt x="1145602" y="471683"/>
                  </a:lnTo>
                  <a:lnTo>
                    <a:pt x="1146187" y="275358"/>
                  </a:lnTo>
                  <a:lnTo>
                    <a:pt x="1146208" y="332442"/>
                  </a:lnTo>
                  <a:lnTo>
                    <a:pt x="1146604" y="203285"/>
                  </a:lnTo>
                  <a:lnTo>
                    <a:pt x="1146812" y="466339"/>
                  </a:lnTo>
                  <a:lnTo>
                    <a:pt x="1146895" y="286826"/>
                  </a:lnTo>
                  <a:lnTo>
                    <a:pt x="1146916" y="247798"/>
                  </a:lnTo>
                  <a:lnTo>
                    <a:pt x="1147165" y="216797"/>
                  </a:lnTo>
                  <a:lnTo>
                    <a:pt x="1147248" y="374157"/>
                  </a:lnTo>
                  <a:lnTo>
                    <a:pt x="1147620" y="280591"/>
                  </a:lnTo>
                  <a:lnTo>
                    <a:pt x="1147641" y="252446"/>
                  </a:lnTo>
                  <a:lnTo>
                    <a:pt x="1147827" y="458628"/>
                  </a:lnTo>
                  <a:lnTo>
                    <a:pt x="1148013" y="168402"/>
                  </a:lnTo>
                  <a:lnTo>
                    <a:pt x="1148342" y="351287"/>
                  </a:lnTo>
                  <a:lnTo>
                    <a:pt x="1148363" y="328411"/>
                  </a:lnTo>
                  <a:lnTo>
                    <a:pt x="1148528" y="218499"/>
                  </a:lnTo>
                  <a:lnTo>
                    <a:pt x="1149062" y="360072"/>
                  </a:lnTo>
                  <a:lnTo>
                    <a:pt x="1149082" y="339714"/>
                  </a:lnTo>
                  <a:lnTo>
                    <a:pt x="1149349" y="224846"/>
                  </a:lnTo>
                  <a:lnTo>
                    <a:pt x="1149778" y="356816"/>
                  </a:lnTo>
                  <a:lnTo>
                    <a:pt x="1149798" y="262757"/>
                  </a:lnTo>
                  <a:lnTo>
                    <a:pt x="1150349" y="498458"/>
                  </a:lnTo>
                  <a:lnTo>
                    <a:pt x="1150471" y="207591"/>
                  </a:lnTo>
                  <a:lnTo>
                    <a:pt x="1150511" y="296512"/>
                  </a:lnTo>
                  <a:lnTo>
                    <a:pt x="1150532" y="260156"/>
                  </a:lnTo>
                  <a:lnTo>
                    <a:pt x="1150776" y="232497"/>
                  </a:lnTo>
                  <a:lnTo>
                    <a:pt x="1150897" y="375742"/>
                  </a:lnTo>
                  <a:lnTo>
                    <a:pt x="1151222" y="358779"/>
                  </a:lnTo>
                  <a:lnTo>
                    <a:pt x="1151242" y="404200"/>
                  </a:lnTo>
                  <a:lnTo>
                    <a:pt x="1151525" y="427031"/>
                  </a:lnTo>
                  <a:lnTo>
                    <a:pt x="1151606" y="222148"/>
                  </a:lnTo>
                  <a:lnTo>
                    <a:pt x="1151949" y="307044"/>
                  </a:lnTo>
                  <a:lnTo>
                    <a:pt x="1151969" y="214906"/>
                  </a:lnTo>
                  <a:lnTo>
                    <a:pt x="1152553" y="408118"/>
                  </a:lnTo>
                  <a:lnTo>
                    <a:pt x="1152653" y="337075"/>
                  </a:lnTo>
                  <a:lnTo>
                    <a:pt x="1152673" y="267353"/>
                  </a:lnTo>
                  <a:lnTo>
                    <a:pt x="1152894" y="173776"/>
                  </a:lnTo>
                  <a:lnTo>
                    <a:pt x="1152914" y="401148"/>
                  </a:lnTo>
                  <a:lnTo>
                    <a:pt x="1153374" y="242044"/>
                  </a:lnTo>
                  <a:lnTo>
                    <a:pt x="1153394" y="311355"/>
                  </a:lnTo>
                  <a:lnTo>
                    <a:pt x="1153434" y="455111"/>
                  </a:lnTo>
                  <a:lnTo>
                    <a:pt x="1153834" y="240882"/>
                  </a:lnTo>
                  <a:lnTo>
                    <a:pt x="1154113" y="408046"/>
                  </a:lnTo>
                  <a:lnTo>
                    <a:pt x="1154133" y="244367"/>
                  </a:lnTo>
                  <a:lnTo>
                    <a:pt x="1154332" y="232300"/>
                  </a:lnTo>
                  <a:lnTo>
                    <a:pt x="1154351" y="402401"/>
                  </a:lnTo>
                  <a:lnTo>
                    <a:pt x="1154828" y="249249"/>
                  </a:lnTo>
                  <a:lnTo>
                    <a:pt x="1154848" y="258155"/>
                  </a:lnTo>
                  <a:lnTo>
                    <a:pt x="1155283" y="190330"/>
                  </a:lnTo>
                  <a:lnTo>
                    <a:pt x="1155501" y="432595"/>
                  </a:lnTo>
                  <a:lnTo>
                    <a:pt x="1155540" y="353328"/>
                  </a:lnTo>
                  <a:lnTo>
                    <a:pt x="1155560" y="252929"/>
                  </a:lnTo>
                  <a:lnTo>
                    <a:pt x="1155875" y="426900"/>
                  </a:lnTo>
                  <a:lnTo>
                    <a:pt x="1156171" y="243562"/>
                  </a:lnTo>
                  <a:lnTo>
                    <a:pt x="1156269" y="270502"/>
                  </a:lnTo>
                  <a:lnTo>
                    <a:pt x="1156289" y="375487"/>
                  </a:lnTo>
                  <a:lnTo>
                    <a:pt x="1156564" y="379554"/>
                  </a:lnTo>
                  <a:lnTo>
                    <a:pt x="1156956" y="240385"/>
                  </a:lnTo>
                  <a:lnTo>
                    <a:pt x="1156975" y="264430"/>
                  </a:lnTo>
                  <a:lnTo>
                    <a:pt x="1156995" y="327176"/>
                  </a:lnTo>
                  <a:lnTo>
                    <a:pt x="1157014" y="415187"/>
                  </a:lnTo>
                  <a:lnTo>
                    <a:pt x="1157640" y="211380"/>
                  </a:lnTo>
                  <a:lnTo>
                    <a:pt x="1157698" y="331585"/>
                  </a:lnTo>
                  <a:lnTo>
                    <a:pt x="1157718" y="334423"/>
                  </a:lnTo>
                  <a:lnTo>
                    <a:pt x="1158088" y="244127"/>
                  </a:lnTo>
                  <a:lnTo>
                    <a:pt x="1158321" y="468932"/>
                  </a:lnTo>
                  <a:lnTo>
                    <a:pt x="1158418" y="259230"/>
                  </a:lnTo>
                  <a:lnTo>
                    <a:pt x="1158437" y="263163"/>
                  </a:lnTo>
                  <a:lnTo>
                    <a:pt x="1158728" y="242899"/>
                  </a:lnTo>
                  <a:lnTo>
                    <a:pt x="1158748" y="418118"/>
                  </a:lnTo>
                  <a:lnTo>
                    <a:pt x="1159154" y="299969"/>
                  </a:lnTo>
                  <a:lnTo>
                    <a:pt x="1159173" y="267115"/>
                  </a:lnTo>
                  <a:lnTo>
                    <a:pt x="1159347" y="468508"/>
                  </a:lnTo>
                  <a:lnTo>
                    <a:pt x="1159502" y="251848"/>
                  </a:lnTo>
                  <a:lnTo>
                    <a:pt x="1159868" y="327102"/>
                  </a:lnTo>
                  <a:lnTo>
                    <a:pt x="1159887" y="277654"/>
                  </a:lnTo>
                  <a:lnTo>
                    <a:pt x="1159964" y="217183"/>
                  </a:lnTo>
                  <a:lnTo>
                    <a:pt x="1160022" y="439722"/>
                  </a:lnTo>
                  <a:lnTo>
                    <a:pt x="1160579" y="369178"/>
                  </a:lnTo>
                  <a:lnTo>
                    <a:pt x="1160598" y="334028"/>
                  </a:lnTo>
                  <a:lnTo>
                    <a:pt x="1160885" y="248475"/>
                  </a:lnTo>
                  <a:lnTo>
                    <a:pt x="1161305" y="576460"/>
                  </a:lnTo>
                  <a:lnTo>
                    <a:pt x="1161324" y="277273"/>
                  </a:lnTo>
                  <a:lnTo>
                    <a:pt x="1161458" y="461214"/>
                  </a:lnTo>
                  <a:lnTo>
                    <a:pt x="1161915" y="254147"/>
                  </a:lnTo>
                  <a:lnTo>
                    <a:pt x="1162029" y="320339"/>
                  </a:lnTo>
                  <a:lnTo>
                    <a:pt x="1162048" y="406907"/>
                  </a:lnTo>
                  <a:lnTo>
                    <a:pt x="1162257" y="225704"/>
                  </a:lnTo>
                  <a:lnTo>
                    <a:pt x="1162504" y="423914"/>
                  </a:lnTo>
                  <a:lnTo>
                    <a:pt x="1162750" y="283935"/>
                  </a:lnTo>
                  <a:lnTo>
                    <a:pt x="1162769" y="292466"/>
                  </a:lnTo>
                  <a:lnTo>
                    <a:pt x="1163071" y="452289"/>
                  </a:lnTo>
                  <a:lnTo>
                    <a:pt x="1163411" y="269147"/>
                  </a:lnTo>
                  <a:lnTo>
                    <a:pt x="1163468" y="315784"/>
                  </a:lnTo>
                  <a:lnTo>
                    <a:pt x="1163486" y="376130"/>
                  </a:lnTo>
                  <a:lnTo>
                    <a:pt x="1163694" y="426882"/>
                  </a:lnTo>
                  <a:lnTo>
                    <a:pt x="1163825" y="269654"/>
                  </a:lnTo>
                  <a:lnTo>
                    <a:pt x="1164182" y="273705"/>
                  </a:lnTo>
                  <a:lnTo>
                    <a:pt x="1164201" y="437942"/>
                  </a:lnTo>
                  <a:lnTo>
                    <a:pt x="1164520" y="206548"/>
                  </a:lnTo>
                  <a:lnTo>
                    <a:pt x="1164707" y="455712"/>
                  </a:lnTo>
                  <a:lnTo>
                    <a:pt x="1164913" y="359550"/>
                  </a:lnTo>
                  <a:lnTo>
                    <a:pt x="1164932" y="291246"/>
                  </a:lnTo>
                  <a:lnTo>
                    <a:pt x="1165174" y="441969"/>
                  </a:lnTo>
                  <a:lnTo>
                    <a:pt x="1165305" y="287051"/>
                  </a:lnTo>
                  <a:lnTo>
                    <a:pt x="1165621" y="338870"/>
                  </a:lnTo>
                  <a:lnTo>
                    <a:pt x="1165640" y="442852"/>
                  </a:lnTo>
                  <a:lnTo>
                    <a:pt x="1165752" y="480125"/>
                  </a:lnTo>
                  <a:lnTo>
                    <a:pt x="1165900" y="275223"/>
                  </a:lnTo>
                  <a:lnTo>
                    <a:pt x="1166346" y="331615"/>
                  </a:lnTo>
                  <a:lnTo>
                    <a:pt x="1166364" y="304650"/>
                  </a:lnTo>
                  <a:lnTo>
                    <a:pt x="1166753" y="206491"/>
                  </a:lnTo>
                  <a:lnTo>
                    <a:pt x="1167012" y="439387"/>
                  </a:lnTo>
                  <a:lnTo>
                    <a:pt x="1167067" y="342047"/>
                  </a:lnTo>
                  <a:lnTo>
                    <a:pt x="1167085" y="306248"/>
                  </a:lnTo>
                  <a:lnTo>
                    <a:pt x="1167159" y="288033"/>
                  </a:lnTo>
                  <a:lnTo>
                    <a:pt x="1167767" y="466904"/>
                  </a:lnTo>
                  <a:lnTo>
                    <a:pt x="1167785" y="399092"/>
                  </a:lnTo>
                  <a:lnTo>
                    <a:pt x="1167804" y="322095"/>
                  </a:lnTo>
                  <a:lnTo>
                    <a:pt x="1167822" y="294917"/>
                  </a:lnTo>
                  <a:lnTo>
                    <a:pt x="1168500" y="510588"/>
                  </a:lnTo>
                  <a:lnTo>
                    <a:pt x="1168519" y="321330"/>
                  </a:lnTo>
                  <a:lnTo>
                    <a:pt x="1168537" y="460624"/>
                  </a:lnTo>
                  <a:lnTo>
                    <a:pt x="1168738" y="566578"/>
                  </a:lnTo>
                  <a:lnTo>
                    <a:pt x="1168957" y="192643"/>
                  </a:lnTo>
                  <a:lnTo>
                    <a:pt x="1169231" y="390401"/>
                  </a:lnTo>
                  <a:lnTo>
                    <a:pt x="1169249" y="403818"/>
                  </a:lnTo>
                  <a:lnTo>
                    <a:pt x="1169504" y="423740"/>
                  </a:lnTo>
                  <a:lnTo>
                    <a:pt x="1169940" y="277408"/>
                  </a:lnTo>
                  <a:lnTo>
                    <a:pt x="1169958" y="324230"/>
                  </a:lnTo>
                  <a:lnTo>
                    <a:pt x="1169976" y="331699"/>
                  </a:lnTo>
                  <a:lnTo>
                    <a:pt x="1170103" y="299676"/>
                  </a:lnTo>
                  <a:lnTo>
                    <a:pt x="1170646" y="514460"/>
                  </a:lnTo>
                  <a:lnTo>
                    <a:pt x="1170664" y="329806"/>
                  </a:lnTo>
                  <a:lnTo>
                    <a:pt x="1170682" y="326117"/>
                  </a:lnTo>
                  <a:lnTo>
                    <a:pt x="1170953" y="538802"/>
                  </a:lnTo>
                  <a:lnTo>
                    <a:pt x="1171134" y="169932"/>
                  </a:lnTo>
                  <a:lnTo>
                    <a:pt x="1171386" y="350594"/>
                  </a:lnTo>
                  <a:lnTo>
                    <a:pt x="1171404" y="303906"/>
                  </a:lnTo>
                  <a:lnTo>
                    <a:pt x="1171996" y="465641"/>
                  </a:lnTo>
                  <a:lnTo>
                    <a:pt x="1172068" y="256769"/>
                  </a:lnTo>
                  <a:lnTo>
                    <a:pt x="1172104" y="413589"/>
                  </a:lnTo>
                  <a:lnTo>
                    <a:pt x="1172122" y="340521"/>
                  </a:lnTo>
                  <a:lnTo>
                    <a:pt x="1172587" y="571646"/>
                  </a:lnTo>
                  <a:lnTo>
                    <a:pt x="1172766" y="291678"/>
                  </a:lnTo>
                  <a:lnTo>
                    <a:pt x="1172837" y="431264"/>
                  </a:lnTo>
                  <a:lnTo>
                    <a:pt x="1172855" y="327536"/>
                  </a:lnTo>
                  <a:lnTo>
                    <a:pt x="1173140" y="474153"/>
                  </a:lnTo>
                  <a:lnTo>
                    <a:pt x="1173283" y="161422"/>
                  </a:lnTo>
                  <a:lnTo>
                    <a:pt x="1173549" y="387275"/>
                  </a:lnTo>
                  <a:lnTo>
                    <a:pt x="1173567" y="464488"/>
                  </a:lnTo>
                  <a:lnTo>
                    <a:pt x="1173975" y="510233"/>
                  </a:lnTo>
                  <a:lnTo>
                    <a:pt x="1174170" y="269753"/>
                  </a:lnTo>
                  <a:lnTo>
                    <a:pt x="1174276" y="347301"/>
                  </a:lnTo>
                  <a:lnTo>
                    <a:pt x="1174294" y="359348"/>
                  </a:lnTo>
                  <a:lnTo>
                    <a:pt x="1174382" y="289110"/>
                  </a:lnTo>
                  <a:lnTo>
                    <a:pt x="1174577" y="461193"/>
                  </a:lnTo>
                  <a:lnTo>
                    <a:pt x="1175000" y="383782"/>
                  </a:lnTo>
                  <a:lnTo>
                    <a:pt x="1175018" y="361349"/>
                  </a:lnTo>
                  <a:lnTo>
                    <a:pt x="1175035" y="582510"/>
                  </a:lnTo>
                  <a:lnTo>
                    <a:pt x="1175405" y="156791"/>
                  </a:lnTo>
                  <a:lnTo>
                    <a:pt x="1175721" y="303859"/>
                  </a:lnTo>
                  <a:lnTo>
                    <a:pt x="1175738" y="277326"/>
                  </a:lnTo>
                  <a:lnTo>
                    <a:pt x="1176019" y="439706"/>
                  </a:lnTo>
                  <a:lnTo>
                    <a:pt x="1176106" y="274319"/>
                  </a:lnTo>
                  <a:lnTo>
                    <a:pt x="1176438" y="311089"/>
                  </a:lnTo>
                  <a:lnTo>
                    <a:pt x="1176456" y="287474"/>
                  </a:lnTo>
                  <a:lnTo>
                    <a:pt x="1176648" y="273890"/>
                  </a:lnTo>
                  <a:lnTo>
                    <a:pt x="1176979" y="482770"/>
                  </a:lnTo>
                  <a:lnTo>
                    <a:pt x="1177153" y="333807"/>
                  </a:lnTo>
                  <a:lnTo>
                    <a:pt x="1177171" y="310900"/>
                  </a:lnTo>
                  <a:lnTo>
                    <a:pt x="1177501" y="160566"/>
                  </a:lnTo>
                  <a:lnTo>
                    <a:pt x="1177796" y="468116"/>
                  </a:lnTo>
                  <a:lnTo>
                    <a:pt x="1177882" y="328321"/>
                  </a:lnTo>
                  <a:lnTo>
                    <a:pt x="1177900" y="337313"/>
                  </a:lnTo>
                  <a:lnTo>
                    <a:pt x="1178056" y="592130"/>
                  </a:lnTo>
                  <a:lnTo>
                    <a:pt x="1178298" y="267026"/>
                  </a:lnTo>
                  <a:lnTo>
                    <a:pt x="1178591" y="338425"/>
                  </a:lnTo>
                  <a:lnTo>
                    <a:pt x="1178608" y="451854"/>
                  </a:lnTo>
                  <a:lnTo>
                    <a:pt x="1179056" y="271283"/>
                  </a:lnTo>
                  <a:lnTo>
                    <a:pt x="1179314" y="308004"/>
                  </a:lnTo>
                  <a:lnTo>
                    <a:pt x="1179331" y="366170"/>
                  </a:lnTo>
                  <a:lnTo>
                    <a:pt x="1179572" y="157320"/>
                  </a:lnTo>
                  <a:lnTo>
                    <a:pt x="1179794" y="423523"/>
                  </a:lnTo>
                  <a:lnTo>
                    <a:pt x="1180034" y="270238"/>
                  </a:lnTo>
                  <a:lnTo>
                    <a:pt x="1180051" y="295682"/>
                  </a:lnTo>
                  <a:lnTo>
                    <a:pt x="1180325" y="484010"/>
                  </a:lnTo>
                  <a:lnTo>
                    <a:pt x="1180376" y="281221"/>
                  </a:lnTo>
                  <a:lnTo>
                    <a:pt x="1180751" y="360376"/>
                  </a:lnTo>
                  <a:lnTo>
                    <a:pt x="1180768" y="380590"/>
                  </a:lnTo>
                  <a:lnTo>
                    <a:pt x="1180802" y="275550"/>
                  </a:lnTo>
                  <a:lnTo>
                    <a:pt x="1181057" y="445193"/>
                  </a:lnTo>
                  <a:lnTo>
                    <a:pt x="1181482" y="353926"/>
                  </a:lnTo>
                  <a:lnTo>
                    <a:pt x="1181499" y="545609"/>
                  </a:lnTo>
                  <a:lnTo>
                    <a:pt x="1181618" y="151193"/>
                  </a:lnTo>
                  <a:lnTo>
                    <a:pt x="1182193" y="352648"/>
                  </a:lnTo>
                  <a:lnTo>
                    <a:pt x="1182210" y="377450"/>
                  </a:lnTo>
                  <a:lnTo>
                    <a:pt x="1182564" y="279024"/>
                  </a:lnTo>
                  <a:lnTo>
                    <a:pt x="1182817" y="469683"/>
                  </a:lnTo>
                  <a:lnTo>
                    <a:pt x="1182918" y="288551"/>
                  </a:lnTo>
                  <a:lnTo>
                    <a:pt x="1182934" y="386936"/>
                  </a:lnTo>
                  <a:lnTo>
                    <a:pt x="1183254" y="510904"/>
                  </a:lnTo>
                  <a:lnTo>
                    <a:pt x="1183639" y="152560"/>
                  </a:lnTo>
                  <a:lnTo>
                    <a:pt x="1183656" y="320357"/>
                  </a:lnTo>
                  <a:lnTo>
                    <a:pt x="1183740" y="270665"/>
                  </a:lnTo>
                  <a:lnTo>
                    <a:pt x="1183840" y="491748"/>
                  </a:lnTo>
                  <a:lnTo>
                    <a:pt x="1184358" y="405967"/>
                  </a:lnTo>
                  <a:lnTo>
                    <a:pt x="1184375" y="327509"/>
                  </a:lnTo>
                  <a:lnTo>
                    <a:pt x="1184724" y="250208"/>
                  </a:lnTo>
                  <a:lnTo>
                    <a:pt x="1184907" y="489430"/>
                  </a:lnTo>
                  <a:lnTo>
                    <a:pt x="1185074" y="345075"/>
                  </a:lnTo>
                  <a:lnTo>
                    <a:pt x="1185090" y="356588"/>
                  </a:lnTo>
                  <a:lnTo>
                    <a:pt x="1185206" y="573614"/>
                  </a:lnTo>
                  <a:lnTo>
                    <a:pt x="1185637" y="140941"/>
                  </a:lnTo>
                  <a:lnTo>
                    <a:pt x="1185803" y="412985"/>
                  </a:lnTo>
                  <a:lnTo>
                    <a:pt x="1185819" y="317187"/>
                  </a:lnTo>
                  <a:lnTo>
                    <a:pt x="1185968" y="568901"/>
                  </a:lnTo>
                  <a:lnTo>
                    <a:pt x="1186133" y="278772"/>
                  </a:lnTo>
                  <a:lnTo>
                    <a:pt x="1186512" y="322566"/>
                  </a:lnTo>
                  <a:lnTo>
                    <a:pt x="1186529" y="342754"/>
                  </a:lnTo>
                  <a:lnTo>
                    <a:pt x="1186694" y="268394"/>
                  </a:lnTo>
                  <a:lnTo>
                    <a:pt x="1186726" y="484605"/>
                  </a:lnTo>
                  <a:lnTo>
                    <a:pt x="1187236" y="412380"/>
                  </a:lnTo>
                  <a:lnTo>
                    <a:pt x="1187252" y="405325"/>
                  </a:lnTo>
                  <a:lnTo>
                    <a:pt x="1187612" y="143638"/>
                  </a:lnTo>
                  <a:lnTo>
                    <a:pt x="1187661" y="659670"/>
                  </a:lnTo>
                  <a:lnTo>
                    <a:pt x="1187956" y="306560"/>
                  </a:lnTo>
                  <a:lnTo>
                    <a:pt x="1187972" y="306988"/>
                  </a:lnTo>
                  <a:lnTo>
                    <a:pt x="1187988" y="280656"/>
                  </a:lnTo>
                  <a:lnTo>
                    <a:pt x="1188575" y="577595"/>
                  </a:lnTo>
                  <a:lnTo>
                    <a:pt x="1188673" y="298835"/>
                  </a:lnTo>
                  <a:lnTo>
                    <a:pt x="1188689" y="351467"/>
                  </a:lnTo>
                  <a:lnTo>
                    <a:pt x="1189111" y="692067"/>
                  </a:lnTo>
                  <a:lnTo>
                    <a:pt x="1189322" y="275152"/>
                  </a:lnTo>
                  <a:lnTo>
                    <a:pt x="1189403" y="366589"/>
                  </a:lnTo>
                  <a:lnTo>
                    <a:pt x="1189419" y="343671"/>
                  </a:lnTo>
                  <a:lnTo>
                    <a:pt x="1189565" y="157405"/>
                  </a:lnTo>
                  <a:lnTo>
                    <a:pt x="1189872" y="446139"/>
                  </a:lnTo>
                  <a:lnTo>
                    <a:pt x="1190114" y="308624"/>
                  </a:lnTo>
                  <a:lnTo>
                    <a:pt x="1190130" y="591506"/>
                  </a:lnTo>
                  <a:lnTo>
                    <a:pt x="1190677" y="257976"/>
                  </a:lnTo>
                  <a:lnTo>
                    <a:pt x="1190838" y="347315"/>
                  </a:lnTo>
                  <a:lnTo>
                    <a:pt x="1191495" y="149914"/>
                  </a:lnTo>
                  <a:lnTo>
                    <a:pt x="1191527" y="460083"/>
                  </a:lnTo>
                  <a:lnTo>
                    <a:pt x="1191559" y="324585"/>
                  </a:lnTo>
                  <a:lnTo>
                    <a:pt x="1191575" y="350574"/>
                  </a:lnTo>
                  <a:lnTo>
                    <a:pt x="1191863" y="441016"/>
                  </a:lnTo>
                  <a:lnTo>
                    <a:pt x="1192261" y="257699"/>
                  </a:lnTo>
                  <a:lnTo>
                    <a:pt x="1192277" y="311992"/>
                  </a:lnTo>
                  <a:lnTo>
                    <a:pt x="1192293" y="358127"/>
                  </a:lnTo>
                  <a:lnTo>
                    <a:pt x="1192722" y="265753"/>
                  </a:lnTo>
                  <a:lnTo>
                    <a:pt x="1192833" y="514073"/>
                  </a:lnTo>
                  <a:lnTo>
                    <a:pt x="1193008" y="387790"/>
                  </a:lnTo>
                  <a:lnTo>
                    <a:pt x="1193024" y="282950"/>
                  </a:lnTo>
                  <a:lnTo>
                    <a:pt x="1193198" y="506046"/>
                  </a:lnTo>
                  <a:lnTo>
                    <a:pt x="1193404" y="153249"/>
                  </a:lnTo>
                  <a:lnTo>
                    <a:pt x="1193720" y="376134"/>
                  </a:lnTo>
                  <a:lnTo>
                    <a:pt x="1193736" y="473126"/>
                  </a:lnTo>
                  <a:lnTo>
                    <a:pt x="1193957" y="270351"/>
                  </a:lnTo>
                  <a:lnTo>
                    <a:pt x="1194445" y="310343"/>
                  </a:lnTo>
                  <a:lnTo>
                    <a:pt x="1194460" y="399532"/>
                  </a:lnTo>
                  <a:lnTo>
                    <a:pt x="1194743" y="285919"/>
                  </a:lnTo>
                  <a:lnTo>
                    <a:pt x="1195041" y="507985"/>
                  </a:lnTo>
                  <a:lnTo>
                    <a:pt x="1195166" y="296544"/>
                  </a:lnTo>
                  <a:lnTo>
                    <a:pt x="1195182" y="399959"/>
                  </a:lnTo>
                  <a:lnTo>
                    <a:pt x="1195292" y="152970"/>
                  </a:lnTo>
                  <a:lnTo>
                    <a:pt x="1195401" y="496052"/>
                  </a:lnTo>
                  <a:lnTo>
                    <a:pt x="1195885" y="301578"/>
                  </a:lnTo>
                  <a:lnTo>
                    <a:pt x="1195901" y="350669"/>
                  </a:lnTo>
                  <a:lnTo>
                    <a:pt x="1196010" y="471982"/>
                  </a:lnTo>
                  <a:lnTo>
                    <a:pt x="1196072" y="261549"/>
                  </a:lnTo>
                  <a:lnTo>
                    <a:pt x="1196601" y="378363"/>
                  </a:lnTo>
                  <a:lnTo>
                    <a:pt x="1196616" y="412593"/>
                  </a:lnTo>
                  <a:lnTo>
                    <a:pt x="1197159" y="145535"/>
                  </a:lnTo>
                  <a:lnTo>
                    <a:pt x="1197282" y="491190"/>
                  </a:lnTo>
                  <a:lnTo>
                    <a:pt x="1197329" y="391803"/>
                  </a:lnTo>
                  <a:lnTo>
                    <a:pt x="1197344" y="352502"/>
                  </a:lnTo>
                  <a:lnTo>
                    <a:pt x="1197591" y="535975"/>
                  </a:lnTo>
                  <a:lnTo>
                    <a:pt x="1197838" y="271180"/>
                  </a:lnTo>
                  <a:lnTo>
                    <a:pt x="1198038" y="317062"/>
                  </a:lnTo>
                  <a:lnTo>
                    <a:pt x="1198054" y="327883"/>
                  </a:lnTo>
                  <a:lnTo>
                    <a:pt x="1198100" y="497362"/>
                  </a:lnTo>
                  <a:lnTo>
                    <a:pt x="1198561" y="276272"/>
                  </a:lnTo>
                  <a:lnTo>
                    <a:pt x="1198761" y="396230"/>
                  </a:lnTo>
                  <a:lnTo>
                    <a:pt x="1198776" y="282192"/>
                  </a:lnTo>
                  <a:lnTo>
                    <a:pt x="1199006" y="149263"/>
                  </a:lnTo>
                  <a:lnTo>
                    <a:pt x="1199403" y="463637"/>
                  </a:lnTo>
                  <a:lnTo>
                    <a:pt x="1199479" y="401314"/>
                  </a:lnTo>
                  <a:lnTo>
                    <a:pt x="1199495" y="310828"/>
                  </a:lnTo>
                  <a:lnTo>
                    <a:pt x="1199800" y="598312"/>
                  </a:lnTo>
                  <a:lnTo>
                    <a:pt x="1199967" y="267744"/>
                  </a:lnTo>
                  <a:lnTo>
                    <a:pt x="1200211" y="365643"/>
                  </a:lnTo>
                  <a:lnTo>
                    <a:pt x="1200226" y="340784"/>
                  </a:lnTo>
                  <a:lnTo>
                    <a:pt x="1200696" y="438705"/>
                  </a:lnTo>
                  <a:lnTo>
                    <a:pt x="1200833" y="140652"/>
                  </a:lnTo>
                  <a:lnTo>
                    <a:pt x="1200924" y="279131"/>
                  </a:lnTo>
                  <a:lnTo>
                    <a:pt x="1200939" y="294452"/>
                  </a:lnTo>
                  <a:lnTo>
                    <a:pt x="1201120" y="272050"/>
                  </a:lnTo>
                  <a:lnTo>
                    <a:pt x="1201226" y="443593"/>
                  </a:lnTo>
                  <a:lnTo>
                    <a:pt x="1201649" y="334842"/>
                  </a:lnTo>
                  <a:lnTo>
                    <a:pt x="1201664" y="424928"/>
                  </a:lnTo>
                  <a:lnTo>
                    <a:pt x="1202160" y="271578"/>
                  </a:lnTo>
                  <a:lnTo>
                    <a:pt x="1202190" y="503700"/>
                  </a:lnTo>
                  <a:lnTo>
                    <a:pt x="1202370" y="356609"/>
                  </a:lnTo>
                  <a:lnTo>
                    <a:pt x="1202386" y="332971"/>
                  </a:lnTo>
                  <a:lnTo>
                    <a:pt x="1202640" y="151312"/>
                  </a:lnTo>
                  <a:lnTo>
                    <a:pt x="1202955" y="609188"/>
                  </a:lnTo>
                  <a:lnTo>
                    <a:pt x="1203089" y="471992"/>
                  </a:lnTo>
                  <a:lnTo>
                    <a:pt x="1203104" y="323792"/>
                  </a:lnTo>
                  <a:lnTo>
                    <a:pt x="1203179" y="268272"/>
                  </a:lnTo>
                  <a:lnTo>
                    <a:pt x="1203597" y="555642"/>
                  </a:lnTo>
                  <a:lnTo>
                    <a:pt x="1203805" y="355548"/>
                  </a:lnTo>
                  <a:lnTo>
                    <a:pt x="1203820" y="335478"/>
                  </a:lnTo>
                  <a:lnTo>
                    <a:pt x="1204043" y="580367"/>
                  </a:lnTo>
                  <a:lnTo>
                    <a:pt x="1204429" y="141282"/>
                  </a:lnTo>
                  <a:lnTo>
                    <a:pt x="1204533" y="397326"/>
                  </a:lnTo>
                  <a:lnTo>
                    <a:pt x="1204548" y="310114"/>
                  </a:lnTo>
                  <a:lnTo>
                    <a:pt x="1204874" y="534601"/>
                  </a:lnTo>
                  <a:lnTo>
                    <a:pt x="1205154" y="284792"/>
                  </a:lnTo>
                  <a:lnTo>
                    <a:pt x="1205243" y="404170"/>
                  </a:lnTo>
                  <a:lnTo>
                    <a:pt x="1205258" y="345419"/>
                  </a:lnTo>
                  <a:lnTo>
                    <a:pt x="1205656" y="275617"/>
                  </a:lnTo>
                  <a:lnTo>
                    <a:pt x="1205670" y="508455"/>
                  </a:lnTo>
                  <a:lnTo>
                    <a:pt x="1205965" y="324923"/>
                  </a:lnTo>
                  <a:lnTo>
                    <a:pt x="1205979" y="322772"/>
                  </a:lnTo>
                  <a:lnTo>
                    <a:pt x="1206200" y="146689"/>
                  </a:lnTo>
                  <a:lnTo>
                    <a:pt x="1206405" y="485345"/>
                  </a:lnTo>
                  <a:lnTo>
                    <a:pt x="1206683" y="411115"/>
                  </a:lnTo>
                  <a:lnTo>
                    <a:pt x="1206698" y="321423"/>
                  </a:lnTo>
                  <a:lnTo>
                    <a:pt x="1206727" y="290108"/>
                  </a:lnTo>
                  <a:lnTo>
                    <a:pt x="1207355" y="596295"/>
                  </a:lnTo>
                  <a:lnTo>
                    <a:pt x="1207413" y="335920"/>
                  </a:lnTo>
                  <a:lnTo>
                    <a:pt x="1207428" y="277650"/>
                  </a:lnTo>
                  <a:lnTo>
                    <a:pt x="1207952" y="149269"/>
                  </a:lnTo>
                  <a:lnTo>
                    <a:pt x="1208082" y="535839"/>
                  </a:lnTo>
                  <a:lnTo>
                    <a:pt x="1208126" y="285843"/>
                  </a:lnTo>
                  <a:lnTo>
                    <a:pt x="1208141" y="399520"/>
                  </a:lnTo>
                  <a:lnTo>
                    <a:pt x="1208677" y="268903"/>
                  </a:lnTo>
                  <a:lnTo>
                    <a:pt x="1208749" y="558380"/>
                  </a:lnTo>
                  <a:lnTo>
                    <a:pt x="1208850" y="363555"/>
                  </a:lnTo>
                  <a:lnTo>
                    <a:pt x="1208865" y="370361"/>
                  </a:lnTo>
                  <a:lnTo>
                    <a:pt x="1209413" y="278109"/>
                  </a:lnTo>
                  <a:lnTo>
                    <a:pt x="1209557" y="669030"/>
                  </a:lnTo>
                  <a:lnTo>
                    <a:pt x="1209571" y="312510"/>
                  </a:lnTo>
                  <a:lnTo>
                    <a:pt x="1209585" y="358028"/>
                  </a:lnTo>
                  <a:lnTo>
                    <a:pt x="1209686" y="161868"/>
                  </a:lnTo>
                  <a:lnTo>
                    <a:pt x="1209873" y="477782"/>
                  </a:lnTo>
                  <a:lnTo>
                    <a:pt x="1210289" y="395053"/>
                  </a:lnTo>
                  <a:lnTo>
                    <a:pt x="1210303" y="297296"/>
                  </a:lnTo>
                  <a:lnTo>
                    <a:pt x="1210361" y="267437"/>
                  </a:lnTo>
                  <a:lnTo>
                    <a:pt x="1210804" y="520928"/>
                  </a:lnTo>
                  <a:lnTo>
                    <a:pt x="1211004" y="359577"/>
                  </a:lnTo>
                  <a:lnTo>
                    <a:pt x="1211018" y="348444"/>
                  </a:lnTo>
                  <a:lnTo>
                    <a:pt x="1211360" y="444690"/>
                  </a:lnTo>
                  <a:lnTo>
                    <a:pt x="1211403" y="151684"/>
                  </a:lnTo>
                  <a:lnTo>
                    <a:pt x="1211730" y="378197"/>
                  </a:lnTo>
                  <a:lnTo>
                    <a:pt x="1211744" y="337861"/>
                  </a:lnTo>
                  <a:lnTo>
                    <a:pt x="1212043" y="279110"/>
                  </a:lnTo>
                  <a:lnTo>
                    <a:pt x="1212269" y="472674"/>
                  </a:lnTo>
                  <a:lnTo>
                    <a:pt x="1212453" y="303324"/>
                  </a:lnTo>
                  <a:lnTo>
                    <a:pt x="1212468" y="319215"/>
                  </a:lnTo>
                  <a:lnTo>
                    <a:pt x="1212906" y="496669"/>
                  </a:lnTo>
                  <a:lnTo>
                    <a:pt x="1213103" y="148740"/>
                  </a:lnTo>
                  <a:lnTo>
                    <a:pt x="1213173" y="315255"/>
                  </a:lnTo>
                  <a:lnTo>
                    <a:pt x="1213187" y="380499"/>
                  </a:lnTo>
                  <a:lnTo>
                    <a:pt x="1213624" y="287525"/>
                  </a:lnTo>
                  <a:lnTo>
                    <a:pt x="1213778" y="602272"/>
                  </a:lnTo>
                  <a:lnTo>
                    <a:pt x="1213890" y="364364"/>
                  </a:lnTo>
                  <a:lnTo>
                    <a:pt x="1213904" y="306814"/>
                  </a:lnTo>
                  <a:lnTo>
                    <a:pt x="1214143" y="271273"/>
                  </a:lnTo>
                  <a:lnTo>
                    <a:pt x="1214535" y="449548"/>
                  </a:lnTo>
                  <a:lnTo>
                    <a:pt x="1214619" y="403507"/>
                  </a:lnTo>
                  <a:lnTo>
                    <a:pt x="1214632" y="345025"/>
                  </a:lnTo>
                  <a:lnTo>
                    <a:pt x="1214786" y="154981"/>
                  </a:lnTo>
                  <a:lnTo>
                    <a:pt x="1215190" y="475463"/>
                  </a:lnTo>
                  <a:lnTo>
                    <a:pt x="1215330" y="373139"/>
                  </a:lnTo>
                  <a:lnTo>
                    <a:pt x="1215343" y="413335"/>
                  </a:lnTo>
                  <a:lnTo>
                    <a:pt x="1215677" y="587691"/>
                  </a:lnTo>
                  <a:lnTo>
                    <a:pt x="1215857" y="292438"/>
                  </a:lnTo>
                  <a:lnTo>
                    <a:pt x="1216052" y="382240"/>
                  </a:lnTo>
                  <a:lnTo>
                    <a:pt x="1216065" y="392485"/>
                  </a:lnTo>
                  <a:lnTo>
                    <a:pt x="1216453" y="170877"/>
                  </a:lnTo>
                  <a:lnTo>
                    <a:pt x="1216480" y="574000"/>
                  </a:lnTo>
                  <a:lnTo>
                    <a:pt x="1216770" y="386732"/>
                  </a:lnTo>
                  <a:lnTo>
                    <a:pt x="1216784" y="299960"/>
                  </a:lnTo>
                  <a:lnTo>
                    <a:pt x="1216894" y="532919"/>
                  </a:lnTo>
                  <a:lnTo>
                    <a:pt x="1217321" y="297375"/>
                  </a:lnTo>
                  <a:lnTo>
                    <a:pt x="1217500" y="368112"/>
                  </a:lnTo>
                  <a:lnTo>
                    <a:pt x="1217514" y="320228"/>
                  </a:lnTo>
                  <a:lnTo>
                    <a:pt x="1217857" y="482572"/>
                  </a:lnTo>
                  <a:lnTo>
                    <a:pt x="1218103" y="173392"/>
                  </a:lnTo>
                  <a:lnTo>
                    <a:pt x="1218213" y="436834"/>
                  </a:lnTo>
                  <a:lnTo>
                    <a:pt x="1218227" y="322908"/>
                  </a:lnTo>
                  <a:lnTo>
                    <a:pt x="1218459" y="296876"/>
                  </a:lnTo>
                  <a:lnTo>
                    <a:pt x="1218473" y="453961"/>
                  </a:lnTo>
                  <a:lnTo>
                    <a:pt x="1218936" y="324896"/>
                  </a:lnTo>
                  <a:lnTo>
                    <a:pt x="1218950" y="325835"/>
                  </a:lnTo>
                  <a:lnTo>
                    <a:pt x="1219616" y="624062"/>
                  </a:lnTo>
                  <a:lnTo>
                    <a:pt x="1219657" y="307016"/>
                  </a:lnTo>
                  <a:lnTo>
                    <a:pt x="1219670" y="346178"/>
                  </a:lnTo>
                  <a:lnTo>
                    <a:pt x="1219738" y="182103"/>
                  </a:lnTo>
                  <a:lnTo>
                    <a:pt x="1220185" y="542321"/>
                  </a:lnTo>
                  <a:lnTo>
                    <a:pt x="1220374" y="406381"/>
                  </a:lnTo>
                  <a:lnTo>
                    <a:pt x="1220388" y="328781"/>
                  </a:lnTo>
                  <a:lnTo>
                    <a:pt x="1220617" y="289676"/>
                  </a:lnTo>
                  <a:lnTo>
                    <a:pt x="1220860" y="515207"/>
                  </a:lnTo>
                  <a:lnTo>
                    <a:pt x="1221102" y="376845"/>
                  </a:lnTo>
                  <a:lnTo>
                    <a:pt x="1221116" y="437665"/>
                  </a:lnTo>
                  <a:lnTo>
                    <a:pt x="1221183" y="502923"/>
                  </a:lnTo>
                  <a:lnTo>
                    <a:pt x="1221357" y="176768"/>
                  </a:lnTo>
                  <a:lnTo>
                    <a:pt x="1221813" y="369398"/>
                  </a:lnTo>
                  <a:lnTo>
                    <a:pt x="1221827" y="315422"/>
                  </a:lnTo>
                  <a:lnTo>
                    <a:pt x="1222014" y="297354"/>
                  </a:lnTo>
                  <a:lnTo>
                    <a:pt x="1222268" y="551426"/>
                  </a:lnTo>
                  <a:lnTo>
                    <a:pt x="1222535" y="359168"/>
                  </a:lnTo>
                  <a:lnTo>
                    <a:pt x="1222549" y="386513"/>
                  </a:lnTo>
                  <a:lnTo>
                    <a:pt x="1222961" y="180273"/>
                  </a:lnTo>
                  <a:lnTo>
                    <a:pt x="1223028" y="561703"/>
                  </a:lnTo>
                  <a:lnTo>
                    <a:pt x="1223254" y="412545"/>
                  </a:lnTo>
                  <a:lnTo>
                    <a:pt x="1223267" y="386678"/>
                  </a:lnTo>
                  <a:lnTo>
                    <a:pt x="1223493" y="285286"/>
                  </a:lnTo>
                  <a:lnTo>
                    <a:pt x="1223519" y="504730"/>
                  </a:lnTo>
                  <a:lnTo>
                    <a:pt x="1223983" y="317505"/>
                  </a:lnTo>
                  <a:lnTo>
                    <a:pt x="1223996" y="338288"/>
                  </a:lnTo>
                  <a:lnTo>
                    <a:pt x="1224049" y="506886"/>
                  </a:lnTo>
                  <a:lnTo>
                    <a:pt x="1224551" y="169348"/>
                  </a:lnTo>
                  <a:lnTo>
                    <a:pt x="1224696" y="332557"/>
                  </a:lnTo>
                  <a:lnTo>
                    <a:pt x="1224709" y="335857"/>
                  </a:lnTo>
                  <a:lnTo>
                    <a:pt x="1224919" y="581274"/>
                  </a:lnTo>
                  <a:lnTo>
                    <a:pt x="1225038" y="287365"/>
                  </a:lnTo>
                  <a:lnTo>
                    <a:pt x="1225418" y="453184"/>
                  </a:lnTo>
                  <a:lnTo>
                    <a:pt x="1225432" y="338339"/>
                  </a:lnTo>
                  <a:lnTo>
                    <a:pt x="1225615" y="559851"/>
                  </a:lnTo>
                  <a:lnTo>
                    <a:pt x="1226125" y="189601"/>
                  </a:lnTo>
                  <a:lnTo>
                    <a:pt x="1226138" y="359513"/>
                  </a:lnTo>
                  <a:lnTo>
                    <a:pt x="1226151" y="389792"/>
                  </a:lnTo>
                  <a:lnTo>
                    <a:pt x="1226190" y="544218"/>
                  </a:lnTo>
                  <a:lnTo>
                    <a:pt x="1226790" y="301526"/>
                  </a:lnTo>
                  <a:lnTo>
                    <a:pt x="1226855" y="353330"/>
                  </a:lnTo>
                  <a:lnTo>
                    <a:pt x="1226868" y="382988"/>
                  </a:lnTo>
                  <a:lnTo>
                    <a:pt x="1227024" y="295913"/>
                  </a:lnTo>
                  <a:lnTo>
                    <a:pt x="1227375" y="525493"/>
                  </a:lnTo>
                  <a:lnTo>
                    <a:pt x="1227582" y="365842"/>
                  </a:lnTo>
                  <a:lnTo>
                    <a:pt x="1227595" y="412809"/>
                  </a:lnTo>
                  <a:lnTo>
                    <a:pt x="1227685" y="174990"/>
                  </a:lnTo>
                  <a:lnTo>
                    <a:pt x="1228138" y="460869"/>
                  </a:lnTo>
                  <a:lnTo>
                    <a:pt x="1228293" y="435097"/>
                  </a:lnTo>
                  <a:lnTo>
                    <a:pt x="1228305" y="372240"/>
                  </a:lnTo>
                  <a:lnTo>
                    <a:pt x="1228756" y="649538"/>
                  </a:lnTo>
                  <a:lnTo>
                    <a:pt x="1228910" y="302707"/>
                  </a:lnTo>
                  <a:lnTo>
                    <a:pt x="1229013" y="353027"/>
                  </a:lnTo>
                  <a:lnTo>
                    <a:pt x="1229026" y="425703"/>
                  </a:lnTo>
                  <a:lnTo>
                    <a:pt x="1229039" y="570358"/>
                  </a:lnTo>
                  <a:lnTo>
                    <a:pt x="1229231" y="199398"/>
                  </a:lnTo>
                  <a:lnTo>
                    <a:pt x="1229744" y="501441"/>
                  </a:lnTo>
                  <a:lnTo>
                    <a:pt x="1229756" y="383973"/>
                  </a:lnTo>
                  <a:lnTo>
                    <a:pt x="1229884" y="536735"/>
                  </a:lnTo>
                  <a:lnTo>
                    <a:pt x="1230331" y="317645"/>
                  </a:lnTo>
                  <a:lnTo>
                    <a:pt x="1230458" y="363628"/>
                  </a:lnTo>
                  <a:lnTo>
                    <a:pt x="1230471" y="381386"/>
                  </a:lnTo>
                  <a:lnTo>
                    <a:pt x="1230763" y="199615"/>
                  </a:lnTo>
                  <a:lnTo>
                    <a:pt x="1230789" y="550885"/>
                  </a:lnTo>
                  <a:lnTo>
                    <a:pt x="1231183" y="363235"/>
                  </a:lnTo>
                  <a:lnTo>
                    <a:pt x="1231195" y="481020"/>
                  </a:lnTo>
                  <a:lnTo>
                    <a:pt x="1231423" y="341477"/>
                  </a:lnTo>
                  <a:lnTo>
                    <a:pt x="1231689" y="630035"/>
                  </a:lnTo>
                  <a:lnTo>
                    <a:pt x="1231904" y="462635"/>
                  </a:lnTo>
                  <a:lnTo>
                    <a:pt x="1231916" y="401737"/>
                  </a:lnTo>
                  <a:lnTo>
                    <a:pt x="1232282" y="204802"/>
                  </a:lnTo>
                  <a:lnTo>
                    <a:pt x="1232332" y="552348"/>
                  </a:lnTo>
                  <a:lnTo>
                    <a:pt x="1232622" y="370671"/>
                  </a:lnTo>
                  <a:lnTo>
                    <a:pt x="1232634" y="387936"/>
                  </a:lnTo>
                  <a:lnTo>
                    <a:pt x="1233137" y="590674"/>
                  </a:lnTo>
                  <a:lnTo>
                    <a:pt x="1233312" y="324455"/>
                  </a:lnTo>
                  <a:lnTo>
                    <a:pt x="1233337" y="459323"/>
                  </a:lnTo>
                  <a:lnTo>
                    <a:pt x="1233350" y="382128"/>
                  </a:lnTo>
                  <a:lnTo>
                    <a:pt x="1233787" y="211867"/>
                  </a:lnTo>
                  <a:lnTo>
                    <a:pt x="1234037" y="525370"/>
                  </a:lnTo>
                  <a:lnTo>
                    <a:pt x="1234062" y="423883"/>
                  </a:lnTo>
                  <a:lnTo>
                    <a:pt x="1234074" y="385294"/>
                  </a:lnTo>
                  <a:lnTo>
                    <a:pt x="1234386" y="321904"/>
                  </a:lnTo>
                  <a:lnTo>
                    <a:pt x="1234435" y="523429"/>
                  </a:lnTo>
                  <a:lnTo>
                    <a:pt x="1234783" y="372447"/>
                  </a:lnTo>
                  <a:lnTo>
                    <a:pt x="1234796" y="396123"/>
                  </a:lnTo>
                  <a:lnTo>
                    <a:pt x="1235193" y="528029"/>
                  </a:lnTo>
                  <a:lnTo>
                    <a:pt x="1235279" y="218595"/>
                  </a:lnTo>
                  <a:lnTo>
                    <a:pt x="1235502" y="345213"/>
                  </a:lnTo>
                  <a:lnTo>
                    <a:pt x="1235514" y="386533"/>
                  </a:lnTo>
                  <a:lnTo>
                    <a:pt x="1235687" y="326359"/>
                  </a:lnTo>
                  <a:lnTo>
                    <a:pt x="1235823" y="651439"/>
                  </a:lnTo>
                  <a:lnTo>
                    <a:pt x="1236218" y="455816"/>
                  </a:lnTo>
                  <a:lnTo>
                    <a:pt x="1236230" y="390765"/>
                  </a:lnTo>
                  <a:lnTo>
                    <a:pt x="1236279" y="474995"/>
                  </a:lnTo>
                  <a:lnTo>
                    <a:pt x="1236758" y="226577"/>
                  </a:lnTo>
                  <a:lnTo>
                    <a:pt x="1236942" y="457611"/>
                  </a:lnTo>
                  <a:lnTo>
                    <a:pt x="1236955" y="380427"/>
                  </a:lnTo>
                  <a:lnTo>
                    <a:pt x="1237261" y="537322"/>
                  </a:lnTo>
                  <a:lnTo>
                    <a:pt x="1237310" y="325777"/>
                  </a:lnTo>
                  <a:lnTo>
                    <a:pt x="1237664" y="375989"/>
                  </a:lnTo>
                  <a:lnTo>
                    <a:pt x="1237676" y="499880"/>
                  </a:lnTo>
                  <a:lnTo>
                    <a:pt x="1237859" y="519430"/>
                  </a:lnTo>
                  <a:lnTo>
                    <a:pt x="1238225" y="218866"/>
                  </a:lnTo>
                  <a:lnTo>
                    <a:pt x="1238383" y="432533"/>
                  </a:lnTo>
                  <a:lnTo>
                    <a:pt x="1238395" y="392228"/>
                  </a:lnTo>
                  <a:lnTo>
                    <a:pt x="1238565" y="537500"/>
                  </a:lnTo>
                  <a:lnTo>
                    <a:pt x="1238747" y="331593"/>
                  </a:lnTo>
                  <a:lnTo>
                    <a:pt x="1239099" y="353309"/>
                  </a:lnTo>
                  <a:lnTo>
                    <a:pt x="1239111" y="405281"/>
                  </a:lnTo>
                  <a:lnTo>
                    <a:pt x="1239147" y="569479"/>
                  </a:lnTo>
                  <a:lnTo>
                    <a:pt x="1239679" y="228304"/>
                  </a:lnTo>
                  <a:lnTo>
                    <a:pt x="1239823" y="405470"/>
                  </a:lnTo>
                  <a:lnTo>
                    <a:pt x="1239835" y="455820"/>
                  </a:lnTo>
                  <a:lnTo>
                    <a:pt x="1240497" y="568231"/>
                  </a:lnTo>
                  <a:lnTo>
                    <a:pt x="1240509" y="308770"/>
                  </a:lnTo>
                  <a:lnTo>
                    <a:pt x="1240545" y="458436"/>
                  </a:lnTo>
                  <a:lnTo>
                    <a:pt x="1240557" y="401789"/>
                  </a:lnTo>
                  <a:lnTo>
                    <a:pt x="1241072" y="529096"/>
                  </a:lnTo>
                  <a:lnTo>
                    <a:pt x="1241120" y="226876"/>
                  </a:lnTo>
                  <a:lnTo>
                    <a:pt x="1241264" y="522890"/>
                  </a:lnTo>
                  <a:lnTo>
                    <a:pt x="1241276" y="352922"/>
                  </a:lnTo>
                  <a:lnTo>
                    <a:pt x="1241884" y="324771"/>
                  </a:lnTo>
                  <a:lnTo>
                    <a:pt x="1241944" y="581013"/>
                  </a:lnTo>
                  <a:lnTo>
                    <a:pt x="1241979" y="410645"/>
                  </a:lnTo>
                  <a:lnTo>
                    <a:pt x="1241991" y="503533"/>
                  </a:lnTo>
                  <a:lnTo>
                    <a:pt x="1242348" y="522239"/>
                  </a:lnTo>
                  <a:lnTo>
                    <a:pt x="1242550" y="226865"/>
                  </a:lnTo>
                  <a:lnTo>
                    <a:pt x="1242704" y="404180"/>
                  </a:lnTo>
                  <a:lnTo>
                    <a:pt x="1242716" y="402939"/>
                  </a:lnTo>
                  <a:lnTo>
                    <a:pt x="1243107" y="331340"/>
                  </a:lnTo>
                  <a:lnTo>
                    <a:pt x="1243225" y="568345"/>
                  </a:lnTo>
                  <a:lnTo>
                    <a:pt x="1243426" y="377730"/>
                  </a:lnTo>
                  <a:lnTo>
                    <a:pt x="1243437" y="447577"/>
                  </a:lnTo>
                  <a:lnTo>
                    <a:pt x="1243968" y="257070"/>
                  </a:lnTo>
                  <a:lnTo>
                    <a:pt x="1244121" y="551069"/>
                  </a:lnTo>
                  <a:lnTo>
                    <a:pt x="1244144" y="352936"/>
                  </a:lnTo>
                  <a:lnTo>
                    <a:pt x="1244156" y="506427"/>
                  </a:lnTo>
                  <a:lnTo>
                    <a:pt x="1244285" y="363407"/>
                  </a:lnTo>
                  <a:lnTo>
                    <a:pt x="1244485" y="585761"/>
                  </a:lnTo>
                  <a:lnTo>
                    <a:pt x="1244871" y="394279"/>
                  </a:lnTo>
                  <a:lnTo>
                    <a:pt x="1244883" y="371342"/>
                  </a:lnTo>
                  <a:lnTo>
                    <a:pt x="1245269" y="578559"/>
                  </a:lnTo>
                  <a:lnTo>
                    <a:pt x="1245374" y="257767"/>
                  </a:lnTo>
                  <a:lnTo>
                    <a:pt x="1245584" y="415863"/>
                  </a:lnTo>
                  <a:lnTo>
                    <a:pt x="1245595" y="447539"/>
                  </a:lnTo>
                  <a:lnTo>
                    <a:pt x="1245712" y="351797"/>
                  </a:lnTo>
                  <a:lnTo>
                    <a:pt x="1245793" y="632329"/>
                  </a:lnTo>
                  <a:lnTo>
                    <a:pt x="1246305" y="415026"/>
                  </a:lnTo>
                  <a:lnTo>
                    <a:pt x="1246316" y="422793"/>
                  </a:lnTo>
                  <a:lnTo>
                    <a:pt x="1246421" y="530355"/>
                  </a:lnTo>
                  <a:lnTo>
                    <a:pt x="1246768" y="282984"/>
                  </a:lnTo>
                  <a:lnTo>
                    <a:pt x="1247023" y="405073"/>
                  </a:lnTo>
                  <a:lnTo>
                    <a:pt x="1247034" y="501167"/>
                  </a:lnTo>
                  <a:lnTo>
                    <a:pt x="1247450" y="340538"/>
                  </a:lnTo>
                  <a:lnTo>
                    <a:pt x="1247565" y="554640"/>
                  </a:lnTo>
                  <a:lnTo>
                    <a:pt x="1247749" y="405482"/>
                  </a:lnTo>
                  <a:lnTo>
                    <a:pt x="1247761" y="522701"/>
                  </a:lnTo>
                  <a:lnTo>
                    <a:pt x="1248152" y="285151"/>
                  </a:lnTo>
                  <a:lnTo>
                    <a:pt x="1248415" y="557705"/>
                  </a:lnTo>
                  <a:lnTo>
                    <a:pt x="1248473" y="431477"/>
                  </a:lnTo>
                  <a:lnTo>
                    <a:pt x="1248484" y="421419"/>
                  </a:lnTo>
                  <a:lnTo>
                    <a:pt x="1248599" y="360835"/>
                  </a:lnTo>
                  <a:lnTo>
                    <a:pt x="1249068" y="563741"/>
                  </a:lnTo>
                  <a:lnTo>
                    <a:pt x="1249193" y="450396"/>
                  </a:lnTo>
                  <a:lnTo>
                    <a:pt x="1249205" y="417167"/>
                  </a:lnTo>
                  <a:lnTo>
                    <a:pt x="1249524" y="311820"/>
                  </a:lnTo>
                  <a:lnTo>
                    <a:pt x="1249672" y="538615"/>
                  </a:lnTo>
                  <a:lnTo>
                    <a:pt x="1249910" y="383780"/>
                  </a:lnTo>
                  <a:lnTo>
                    <a:pt x="1249922" y="412673"/>
                  </a:lnTo>
                  <a:lnTo>
                    <a:pt x="1250297" y="360547"/>
                  </a:lnTo>
                  <a:lnTo>
                    <a:pt x="1250512" y="557553"/>
                  </a:lnTo>
                  <a:lnTo>
                    <a:pt x="1250625" y="422534"/>
                  </a:lnTo>
                  <a:lnTo>
                    <a:pt x="1250636" y="449002"/>
                  </a:lnTo>
                  <a:lnTo>
                    <a:pt x="1250885" y="293539"/>
                  </a:lnTo>
                  <a:lnTo>
                    <a:pt x="1251212" y="613852"/>
                  </a:lnTo>
                  <a:lnTo>
                    <a:pt x="1251348" y="385729"/>
                  </a:lnTo>
                  <a:lnTo>
                    <a:pt x="1251359" y="389871"/>
                  </a:lnTo>
                  <a:lnTo>
                    <a:pt x="1251550" y="345115"/>
                  </a:lnTo>
                  <a:lnTo>
                    <a:pt x="1251618" y="553668"/>
                  </a:lnTo>
                  <a:lnTo>
                    <a:pt x="1252067" y="382349"/>
                  </a:lnTo>
                  <a:lnTo>
                    <a:pt x="1252078" y="536029"/>
                  </a:lnTo>
                  <a:lnTo>
                    <a:pt x="1252236" y="272839"/>
                  </a:lnTo>
                  <a:lnTo>
                    <a:pt x="1252650" y="585207"/>
                  </a:lnTo>
                  <a:lnTo>
                    <a:pt x="1252795" y="419870"/>
                  </a:lnTo>
                  <a:lnTo>
                    <a:pt x="1252806" y="458707"/>
                  </a:lnTo>
                  <a:lnTo>
                    <a:pt x="1252985" y="369063"/>
                  </a:lnTo>
                  <a:lnTo>
                    <a:pt x="1253096" y="634346"/>
                  </a:lnTo>
                  <a:lnTo>
                    <a:pt x="1253509" y="418942"/>
                  </a:lnTo>
                  <a:lnTo>
                    <a:pt x="1253520" y="380120"/>
                  </a:lnTo>
                  <a:lnTo>
                    <a:pt x="1253575" y="278758"/>
                  </a:lnTo>
                  <a:lnTo>
                    <a:pt x="1253775" y="693418"/>
                  </a:lnTo>
                  <a:lnTo>
                    <a:pt x="1254230" y="449134"/>
                  </a:lnTo>
                  <a:lnTo>
                    <a:pt x="1254241" y="438728"/>
                  </a:lnTo>
                  <a:lnTo>
                    <a:pt x="1254408" y="602180"/>
                  </a:lnTo>
                  <a:lnTo>
                    <a:pt x="1254905" y="262544"/>
                  </a:lnTo>
                  <a:lnTo>
                    <a:pt x="1254949" y="421222"/>
                  </a:lnTo>
                  <a:lnTo>
                    <a:pt x="1254960" y="397673"/>
                  </a:lnTo>
                  <a:lnTo>
                    <a:pt x="1255280" y="576783"/>
                  </a:lnTo>
                  <a:lnTo>
                    <a:pt x="1255335" y="357432"/>
                  </a:lnTo>
                  <a:lnTo>
                    <a:pt x="1255676" y="439471"/>
                  </a:lnTo>
                  <a:lnTo>
                    <a:pt x="1255687" y="411781"/>
                  </a:lnTo>
                  <a:lnTo>
                    <a:pt x="1255720" y="601538"/>
                  </a:lnTo>
                  <a:lnTo>
                    <a:pt x="1256224" y="253627"/>
                  </a:lnTo>
                  <a:lnTo>
                    <a:pt x="1256388" y="384704"/>
                  </a:lnTo>
                  <a:lnTo>
                    <a:pt x="1256399" y="418228"/>
                  </a:lnTo>
                  <a:lnTo>
                    <a:pt x="1256956" y="344088"/>
                  </a:lnTo>
                  <a:lnTo>
                    <a:pt x="1257000" y="629911"/>
                  </a:lnTo>
                  <a:lnTo>
                    <a:pt x="1257109" y="377380"/>
                  </a:lnTo>
                  <a:lnTo>
                    <a:pt x="1257120" y="418149"/>
                  </a:lnTo>
                  <a:lnTo>
                    <a:pt x="1257533" y="255017"/>
                  </a:lnTo>
                  <a:lnTo>
                    <a:pt x="1257576" y="627007"/>
                  </a:lnTo>
                  <a:lnTo>
                    <a:pt x="1257837" y="463780"/>
                  </a:lnTo>
                  <a:lnTo>
                    <a:pt x="1257848" y="432071"/>
                  </a:lnTo>
                  <a:lnTo>
                    <a:pt x="1257989" y="371304"/>
                  </a:lnTo>
                  <a:lnTo>
                    <a:pt x="1258206" y="673401"/>
                  </a:lnTo>
                  <a:lnTo>
                    <a:pt x="1258552" y="374451"/>
                  </a:lnTo>
                  <a:lnTo>
                    <a:pt x="1258562" y="426271"/>
                  </a:lnTo>
                  <a:lnTo>
                    <a:pt x="1258832" y="259056"/>
                  </a:lnTo>
                  <a:lnTo>
                    <a:pt x="1259015" y="668431"/>
                  </a:lnTo>
                  <a:lnTo>
                    <a:pt x="1259274" y="456459"/>
                  </a:lnTo>
                  <a:lnTo>
                    <a:pt x="1259285" y="447226"/>
                  </a:lnTo>
                  <a:lnTo>
                    <a:pt x="1259532" y="573249"/>
                  </a:lnTo>
                  <a:lnTo>
                    <a:pt x="1259543" y="371232"/>
                  </a:lnTo>
                  <a:lnTo>
                    <a:pt x="1259993" y="457042"/>
                  </a:lnTo>
                  <a:lnTo>
                    <a:pt x="1260004" y="468016"/>
                  </a:lnTo>
                  <a:lnTo>
                    <a:pt x="1260121" y="243318"/>
                  </a:lnTo>
                  <a:lnTo>
                    <a:pt x="1260282" y="688386"/>
                  </a:lnTo>
                  <a:lnTo>
                    <a:pt x="1260709" y="384648"/>
                  </a:lnTo>
                  <a:lnTo>
                    <a:pt x="1260720" y="371124"/>
                  </a:lnTo>
                  <a:lnTo>
                    <a:pt x="1261380" y="639463"/>
                  </a:lnTo>
                  <a:lnTo>
                    <a:pt x="1261401" y="247145"/>
                  </a:lnTo>
                  <a:lnTo>
                    <a:pt x="1261433" y="547243"/>
                  </a:lnTo>
                  <a:lnTo>
                    <a:pt x="1261444" y="433138"/>
                  </a:lnTo>
                  <a:lnTo>
                    <a:pt x="1261677" y="633496"/>
                  </a:lnTo>
                  <a:lnTo>
                    <a:pt x="1261879" y="365704"/>
                  </a:lnTo>
                  <a:lnTo>
                    <a:pt x="1262154" y="418115"/>
                  </a:lnTo>
                  <a:lnTo>
                    <a:pt x="1262164" y="389249"/>
                  </a:lnTo>
                  <a:lnTo>
                    <a:pt x="1262545" y="623762"/>
                  </a:lnTo>
                  <a:lnTo>
                    <a:pt x="1262671" y="240463"/>
                  </a:lnTo>
                  <a:lnTo>
                    <a:pt x="1262872" y="443593"/>
                  </a:lnTo>
                  <a:lnTo>
                    <a:pt x="1262882" y="428577"/>
                  </a:lnTo>
                  <a:lnTo>
                    <a:pt x="1262903" y="348257"/>
                  </a:lnTo>
                  <a:lnTo>
                    <a:pt x="1263576" y="713085"/>
                  </a:lnTo>
                  <a:lnTo>
                    <a:pt x="1263597" y="442473"/>
                  </a:lnTo>
                  <a:lnTo>
                    <a:pt x="1263607" y="525958"/>
                  </a:lnTo>
                  <a:lnTo>
                    <a:pt x="1263911" y="603478"/>
                  </a:lnTo>
                  <a:lnTo>
                    <a:pt x="1263932" y="232839"/>
                  </a:lnTo>
                  <a:lnTo>
                    <a:pt x="1264319" y="496783"/>
                  </a:lnTo>
                  <a:lnTo>
                    <a:pt x="1264329" y="570404"/>
                  </a:lnTo>
                  <a:lnTo>
                    <a:pt x="1264934" y="371193"/>
                  </a:lnTo>
                  <a:lnTo>
                    <a:pt x="1265038" y="440004"/>
                  </a:lnTo>
                  <a:lnTo>
                    <a:pt x="1265048" y="422523"/>
                  </a:lnTo>
                  <a:lnTo>
                    <a:pt x="1265069" y="588094"/>
                  </a:lnTo>
                  <a:lnTo>
                    <a:pt x="1265184" y="228037"/>
                  </a:lnTo>
                  <a:lnTo>
                    <a:pt x="1265754" y="413210"/>
                  </a:lnTo>
                  <a:lnTo>
                    <a:pt x="1265765" y="512354"/>
                  </a:lnTo>
                  <a:lnTo>
                    <a:pt x="1265920" y="585591"/>
                  </a:lnTo>
                  <a:lnTo>
                    <a:pt x="1266426" y="220334"/>
                  </a:lnTo>
                  <a:lnTo>
                    <a:pt x="1266478" y="518529"/>
                  </a:lnTo>
                  <a:lnTo>
                    <a:pt x="1266488" y="422569"/>
                  </a:lnTo>
                  <a:lnTo>
                    <a:pt x="1266838" y="559023"/>
                  </a:lnTo>
                  <a:lnTo>
                    <a:pt x="1266993" y="363519"/>
                  </a:lnTo>
                  <a:lnTo>
                    <a:pt x="1267198" y="394835"/>
                  </a:lnTo>
                  <a:lnTo>
                    <a:pt x="1267208" y="455921"/>
                  </a:lnTo>
                  <a:lnTo>
                    <a:pt x="1267660" y="215886"/>
                  </a:lnTo>
                  <a:lnTo>
                    <a:pt x="1267823" y="643732"/>
                  </a:lnTo>
                  <a:lnTo>
                    <a:pt x="1267915" y="518639"/>
                  </a:lnTo>
                  <a:lnTo>
                    <a:pt x="1267926" y="389461"/>
                  </a:lnTo>
                  <a:lnTo>
                    <a:pt x="1268059" y="355075"/>
                  </a:lnTo>
                  <a:lnTo>
                    <a:pt x="1268487" y="578024"/>
                  </a:lnTo>
                  <a:lnTo>
                    <a:pt x="1268640" y="565259"/>
                  </a:lnTo>
                  <a:lnTo>
                    <a:pt x="1268650" y="542973"/>
                  </a:lnTo>
                  <a:lnTo>
                    <a:pt x="1268884" y="207373"/>
                  </a:lnTo>
                  <a:lnTo>
                    <a:pt x="1268996" y="570502"/>
                  </a:lnTo>
                  <a:lnTo>
                    <a:pt x="1269361" y="369519"/>
                  </a:lnTo>
                  <a:lnTo>
                    <a:pt x="1269372" y="393857"/>
                  </a:lnTo>
                  <a:lnTo>
                    <a:pt x="1269595" y="340456"/>
                  </a:lnTo>
                  <a:lnTo>
                    <a:pt x="1269959" y="549256"/>
                  </a:lnTo>
                  <a:lnTo>
                    <a:pt x="1270080" y="405656"/>
                  </a:lnTo>
                  <a:lnTo>
                    <a:pt x="1270090" y="419316"/>
                  </a:lnTo>
                  <a:lnTo>
                    <a:pt x="1270100" y="200256"/>
                  </a:lnTo>
                  <a:lnTo>
                    <a:pt x="1270705" y="623428"/>
                  </a:lnTo>
                  <a:lnTo>
                    <a:pt x="1270795" y="411764"/>
                  </a:lnTo>
                  <a:lnTo>
                    <a:pt x="1270805" y="497498"/>
                  </a:lnTo>
                  <a:lnTo>
                    <a:pt x="1271097" y="564007"/>
                  </a:lnTo>
                  <a:lnTo>
                    <a:pt x="1271307" y="206786"/>
                  </a:lnTo>
                  <a:lnTo>
                    <a:pt x="1271518" y="449556"/>
                  </a:lnTo>
                  <a:lnTo>
                    <a:pt x="1271528" y="391756"/>
                  </a:lnTo>
                  <a:lnTo>
                    <a:pt x="1271688" y="356936"/>
                  </a:lnTo>
                  <a:lnTo>
                    <a:pt x="1272028" y="601350"/>
                  </a:lnTo>
                  <a:lnTo>
                    <a:pt x="1272237" y="396095"/>
                  </a:lnTo>
                  <a:lnTo>
                    <a:pt x="1272247" y="437427"/>
                  </a:lnTo>
                  <a:lnTo>
                    <a:pt x="1272506" y="207821"/>
                  </a:lnTo>
                  <a:lnTo>
                    <a:pt x="1272775" y="573418"/>
                  </a:lnTo>
                  <a:lnTo>
                    <a:pt x="1272963" y="421951"/>
                  </a:lnTo>
                  <a:lnTo>
                    <a:pt x="1272974" y="434464"/>
                  </a:lnTo>
                  <a:lnTo>
                    <a:pt x="1273182" y="372573"/>
                  </a:lnTo>
                  <a:lnTo>
                    <a:pt x="1273400" y="578938"/>
                  </a:lnTo>
                  <a:lnTo>
                    <a:pt x="1273677" y="398900"/>
                  </a:lnTo>
                  <a:lnTo>
                    <a:pt x="1273687" y="488373"/>
                  </a:lnTo>
                  <a:lnTo>
                    <a:pt x="1273697" y="212108"/>
                  </a:lnTo>
                  <a:lnTo>
                    <a:pt x="1273954" y="605188"/>
                  </a:lnTo>
                  <a:lnTo>
                    <a:pt x="1274397" y="445241"/>
                  </a:lnTo>
                  <a:lnTo>
                    <a:pt x="1274407" y="482123"/>
                  </a:lnTo>
                  <a:lnTo>
                    <a:pt x="1274771" y="573280"/>
                  </a:lnTo>
                  <a:lnTo>
                    <a:pt x="1274879" y="216327"/>
                  </a:lnTo>
                  <a:lnTo>
                    <a:pt x="1275124" y="406282"/>
                  </a:lnTo>
                  <a:lnTo>
                    <a:pt x="1275134" y="433499"/>
                  </a:lnTo>
                  <a:lnTo>
                    <a:pt x="1275144" y="374237"/>
                  </a:lnTo>
                  <a:lnTo>
                    <a:pt x="1275526" y="645010"/>
                  </a:lnTo>
                  <a:lnTo>
                    <a:pt x="1275838" y="398949"/>
                  </a:lnTo>
                  <a:lnTo>
                    <a:pt x="1275848" y="391699"/>
                  </a:lnTo>
                  <a:lnTo>
                    <a:pt x="1276053" y="217550"/>
                  </a:lnTo>
                  <a:lnTo>
                    <a:pt x="1276199" y="613821"/>
                  </a:lnTo>
                  <a:lnTo>
                    <a:pt x="1276559" y="536687"/>
                  </a:lnTo>
                  <a:lnTo>
                    <a:pt x="1276569" y="554720"/>
                  </a:lnTo>
                  <a:lnTo>
                    <a:pt x="1276802" y="635891"/>
                  </a:lnTo>
                  <a:lnTo>
                    <a:pt x="1277219" y="224079"/>
                  </a:lnTo>
                  <a:lnTo>
                    <a:pt x="1277277" y="460840"/>
                  </a:lnTo>
                  <a:lnTo>
                    <a:pt x="1277287" y="417111"/>
                  </a:lnTo>
                  <a:lnTo>
                    <a:pt x="1277596" y="649577"/>
                  </a:lnTo>
                  <a:lnTo>
                    <a:pt x="1277683" y="375438"/>
                  </a:lnTo>
                  <a:lnTo>
                    <a:pt x="1278002" y="460953"/>
                  </a:lnTo>
                  <a:lnTo>
                    <a:pt x="1278012" y="450735"/>
                  </a:lnTo>
                  <a:lnTo>
                    <a:pt x="1278377" y="218426"/>
                  </a:lnTo>
                  <a:lnTo>
                    <a:pt x="1278647" y="697779"/>
                  </a:lnTo>
                  <a:lnTo>
                    <a:pt x="1278723" y="447315"/>
                  </a:lnTo>
                  <a:lnTo>
                    <a:pt x="1278733" y="425673"/>
                  </a:lnTo>
                  <a:lnTo>
                    <a:pt x="1278762" y="605935"/>
                  </a:lnTo>
                  <a:lnTo>
                    <a:pt x="1278839" y="380464"/>
                  </a:lnTo>
                  <a:lnTo>
                    <a:pt x="1279442" y="532039"/>
                  </a:lnTo>
                  <a:lnTo>
                    <a:pt x="1279451" y="466850"/>
                  </a:lnTo>
                  <a:lnTo>
                    <a:pt x="1279509" y="582513"/>
                  </a:lnTo>
                  <a:lnTo>
                    <a:pt x="1279528" y="221444"/>
                  </a:lnTo>
                  <a:lnTo>
                    <a:pt x="1280167" y="517335"/>
                  </a:lnTo>
                  <a:lnTo>
                    <a:pt x="1280176" y="506517"/>
                  </a:lnTo>
                  <a:lnTo>
                    <a:pt x="1280481" y="581551"/>
                  </a:lnTo>
                  <a:lnTo>
                    <a:pt x="1280671" y="221364"/>
                  </a:lnTo>
                  <a:lnTo>
                    <a:pt x="1280879" y="567722"/>
                  </a:lnTo>
                  <a:lnTo>
                    <a:pt x="1280889" y="419750"/>
                  </a:lnTo>
                  <a:lnTo>
                    <a:pt x="1281466" y="372298"/>
                  </a:lnTo>
                  <a:lnTo>
                    <a:pt x="1281504" y="631877"/>
                  </a:lnTo>
                  <a:lnTo>
                    <a:pt x="1281608" y="423238"/>
                  </a:lnTo>
                  <a:lnTo>
                    <a:pt x="1281617" y="424753"/>
                  </a:lnTo>
                  <a:lnTo>
                    <a:pt x="1281777" y="609369"/>
                  </a:lnTo>
                  <a:lnTo>
                    <a:pt x="1281806" y="215451"/>
                  </a:lnTo>
                  <a:lnTo>
                    <a:pt x="1282323" y="463712"/>
                  </a:lnTo>
                  <a:lnTo>
                    <a:pt x="1282333" y="397609"/>
                  </a:lnTo>
                  <a:lnTo>
                    <a:pt x="1282905" y="613038"/>
                  </a:lnTo>
                  <a:lnTo>
                    <a:pt x="1282933" y="223477"/>
                  </a:lnTo>
                  <a:lnTo>
                    <a:pt x="1283046" y="488928"/>
                  </a:lnTo>
                  <a:lnTo>
                    <a:pt x="1283055" y="412231"/>
                  </a:lnTo>
                  <a:lnTo>
                    <a:pt x="1283130" y="703319"/>
                  </a:lnTo>
                  <a:lnTo>
                    <a:pt x="1283251" y="362184"/>
                  </a:lnTo>
                  <a:lnTo>
                    <a:pt x="1283765" y="435191"/>
                  </a:lnTo>
                  <a:lnTo>
                    <a:pt x="1283774" y="479743"/>
                  </a:lnTo>
                  <a:lnTo>
                    <a:pt x="1283914" y="622527"/>
                  </a:lnTo>
                  <a:lnTo>
                    <a:pt x="1284054" y="221867"/>
                  </a:lnTo>
                  <a:lnTo>
                    <a:pt x="1284481" y="398215"/>
                  </a:lnTo>
                  <a:lnTo>
                    <a:pt x="1284490" y="478542"/>
                  </a:lnTo>
                  <a:lnTo>
                    <a:pt x="1285120" y="598446"/>
                  </a:lnTo>
                  <a:lnTo>
                    <a:pt x="1285166" y="229858"/>
                  </a:lnTo>
                  <a:lnTo>
                    <a:pt x="1285204" y="407442"/>
                  </a:lnTo>
                  <a:lnTo>
                    <a:pt x="1285213" y="486176"/>
                  </a:lnTo>
                  <a:lnTo>
                    <a:pt x="1285314" y="586567"/>
                  </a:lnTo>
                  <a:lnTo>
                    <a:pt x="1285333" y="359163"/>
                  </a:lnTo>
                  <a:lnTo>
                    <a:pt x="1285923" y="393301"/>
                  </a:lnTo>
                  <a:lnTo>
                    <a:pt x="1285932" y="412702"/>
                  </a:lnTo>
                  <a:lnTo>
                    <a:pt x="1286272" y="222935"/>
                  </a:lnTo>
                  <a:lnTo>
                    <a:pt x="1286493" y="612919"/>
                  </a:lnTo>
                  <a:lnTo>
                    <a:pt x="1286648" y="482301"/>
                  </a:lnTo>
                  <a:lnTo>
                    <a:pt x="1286658" y="429505"/>
                  </a:lnTo>
                  <a:lnTo>
                    <a:pt x="1287014" y="653313"/>
                  </a:lnTo>
                  <a:lnTo>
                    <a:pt x="1287371" y="226024"/>
                  </a:lnTo>
                  <a:lnTo>
                    <a:pt x="1287380" y="394006"/>
                  </a:lnTo>
                  <a:lnTo>
                    <a:pt x="1287744" y="375492"/>
                  </a:lnTo>
                  <a:lnTo>
                    <a:pt x="1287836" y="728356"/>
                  </a:lnTo>
                  <a:lnTo>
                    <a:pt x="1288090" y="437144"/>
                  </a:lnTo>
                  <a:lnTo>
                    <a:pt x="1288099" y="555585"/>
                  </a:lnTo>
                  <a:lnTo>
                    <a:pt x="1288172" y="665012"/>
                  </a:lnTo>
                  <a:lnTo>
                    <a:pt x="1288462" y="223873"/>
                  </a:lnTo>
                  <a:lnTo>
                    <a:pt x="1288807" y="484547"/>
                  </a:lnTo>
                  <a:lnTo>
                    <a:pt x="1288816" y="443410"/>
                  </a:lnTo>
                  <a:lnTo>
                    <a:pt x="1288834" y="381342"/>
                  </a:lnTo>
                  <a:lnTo>
                    <a:pt x="1289286" y="641642"/>
                  </a:lnTo>
                  <a:lnTo>
                    <a:pt x="1289529" y="430368"/>
                  </a:lnTo>
                  <a:lnTo>
                    <a:pt x="1289538" y="450790"/>
                  </a:lnTo>
                  <a:lnTo>
                    <a:pt x="1289547" y="223058"/>
                  </a:lnTo>
                  <a:lnTo>
                    <a:pt x="1289664" y="633718"/>
                  </a:lnTo>
                  <a:lnTo>
                    <a:pt x="1290249" y="480277"/>
                  </a:lnTo>
                  <a:lnTo>
                    <a:pt x="1290257" y="442227"/>
                  </a:lnTo>
                  <a:lnTo>
                    <a:pt x="1290625" y="228302"/>
                  </a:lnTo>
                  <a:lnTo>
                    <a:pt x="1290884" y="555279"/>
                  </a:lnTo>
                  <a:lnTo>
                    <a:pt x="1290965" y="482501"/>
                  </a:lnTo>
                  <a:lnTo>
                    <a:pt x="1290974" y="422341"/>
                  </a:lnTo>
                  <a:lnTo>
                    <a:pt x="1291170" y="808025"/>
                  </a:lnTo>
                  <a:lnTo>
                    <a:pt x="1291652" y="381880"/>
                  </a:lnTo>
                  <a:lnTo>
                    <a:pt x="1291687" y="418572"/>
                  </a:lnTo>
                  <a:lnTo>
                    <a:pt x="1291696" y="227073"/>
                  </a:lnTo>
                  <a:lnTo>
                    <a:pt x="1292371" y="648337"/>
                  </a:lnTo>
                  <a:lnTo>
                    <a:pt x="1292406" y="455493"/>
                  </a:lnTo>
                  <a:lnTo>
                    <a:pt x="1292415" y="476398"/>
                  </a:lnTo>
                  <a:lnTo>
                    <a:pt x="1292760" y="232137"/>
                  </a:lnTo>
                  <a:lnTo>
                    <a:pt x="1293043" y="603044"/>
                  </a:lnTo>
                  <a:lnTo>
                    <a:pt x="1293131" y="430694"/>
                  </a:lnTo>
                  <a:lnTo>
                    <a:pt x="1293140" y="491495"/>
                  </a:lnTo>
                  <a:lnTo>
                    <a:pt x="1293616" y="666041"/>
                  </a:lnTo>
                  <a:lnTo>
                    <a:pt x="1293818" y="236420"/>
                  </a:lnTo>
                  <a:lnTo>
                    <a:pt x="1293853" y="453419"/>
                  </a:lnTo>
                  <a:lnTo>
                    <a:pt x="1293862" y="431247"/>
                  </a:lnTo>
                  <a:lnTo>
                    <a:pt x="1294169" y="591072"/>
                  </a:lnTo>
                  <a:lnTo>
                    <a:pt x="1294485" y="396325"/>
                  </a:lnTo>
                  <a:lnTo>
                    <a:pt x="1294572" y="511720"/>
                  </a:lnTo>
                  <a:lnTo>
                    <a:pt x="1294581" y="429683"/>
                  </a:lnTo>
                  <a:lnTo>
                    <a:pt x="1294870" y="234339"/>
                  </a:lnTo>
                  <a:lnTo>
                    <a:pt x="1295201" y="659752"/>
                  </a:lnTo>
                  <a:lnTo>
                    <a:pt x="1295288" y="552410"/>
                  </a:lnTo>
                  <a:lnTo>
                    <a:pt x="1295297" y="446262"/>
                  </a:lnTo>
                  <a:lnTo>
                    <a:pt x="1295775" y="623834"/>
                  </a:lnTo>
                  <a:lnTo>
                    <a:pt x="1295914" y="232469"/>
                  </a:lnTo>
                  <a:lnTo>
                    <a:pt x="1296010" y="413165"/>
                  </a:lnTo>
                  <a:lnTo>
                    <a:pt x="1296018" y="436475"/>
                  </a:lnTo>
                  <a:lnTo>
                    <a:pt x="1296044" y="389140"/>
                  </a:lnTo>
                  <a:lnTo>
                    <a:pt x="1296175" y="624833"/>
                  </a:lnTo>
                  <a:lnTo>
                    <a:pt x="1296728" y="505348"/>
                  </a:lnTo>
                  <a:lnTo>
                    <a:pt x="1296737" y="448203"/>
                  </a:lnTo>
                  <a:lnTo>
                    <a:pt x="1296953" y="239805"/>
                  </a:lnTo>
                  <a:lnTo>
                    <a:pt x="1297263" y="597839"/>
                  </a:lnTo>
                  <a:lnTo>
                    <a:pt x="1297453" y="426882"/>
                  </a:lnTo>
                  <a:lnTo>
                    <a:pt x="1297461" y="437750"/>
                  </a:lnTo>
                  <a:lnTo>
                    <a:pt x="1297719" y="609242"/>
                  </a:lnTo>
                  <a:lnTo>
                    <a:pt x="1297985" y="242814"/>
                  </a:lnTo>
                  <a:lnTo>
                    <a:pt x="1298174" y="566838"/>
                  </a:lnTo>
                  <a:lnTo>
                    <a:pt x="1298182" y="474542"/>
                  </a:lnTo>
                  <a:lnTo>
                    <a:pt x="1298328" y="640991"/>
                  </a:lnTo>
                  <a:lnTo>
                    <a:pt x="1298507" y="396378"/>
                  </a:lnTo>
                  <a:lnTo>
                    <a:pt x="1298892" y="407790"/>
                  </a:lnTo>
                  <a:lnTo>
                    <a:pt x="1298900" y="575865"/>
                  </a:lnTo>
                  <a:lnTo>
                    <a:pt x="1299011" y="249576"/>
                  </a:lnTo>
                  <a:lnTo>
                    <a:pt x="1299216" y="703399"/>
                  </a:lnTo>
                  <a:lnTo>
                    <a:pt x="1299615" y="446609"/>
                  </a:lnTo>
                  <a:lnTo>
                    <a:pt x="1299624" y="503657"/>
                  </a:lnTo>
                  <a:lnTo>
                    <a:pt x="1300014" y="690331"/>
                  </a:lnTo>
                  <a:lnTo>
                    <a:pt x="1300031" y="265982"/>
                  </a:lnTo>
                  <a:lnTo>
                    <a:pt x="1300336" y="537967"/>
                  </a:lnTo>
                  <a:lnTo>
                    <a:pt x="1300344" y="525177"/>
                  </a:lnTo>
                  <a:lnTo>
                    <a:pt x="1300834" y="606078"/>
                  </a:lnTo>
                  <a:lnTo>
                    <a:pt x="1301045" y="271134"/>
                  </a:lnTo>
                  <a:lnTo>
                    <a:pt x="1301053" y="479520"/>
                  </a:lnTo>
                  <a:lnTo>
                    <a:pt x="1301062" y="526890"/>
                  </a:lnTo>
                  <a:lnTo>
                    <a:pt x="1301726" y="645267"/>
                  </a:lnTo>
                  <a:lnTo>
                    <a:pt x="1301759" y="394751"/>
                  </a:lnTo>
                  <a:lnTo>
                    <a:pt x="1301776" y="494137"/>
                  </a:lnTo>
                  <a:lnTo>
                    <a:pt x="1301785" y="481337"/>
                  </a:lnTo>
                  <a:lnTo>
                    <a:pt x="1302053" y="281249"/>
                  </a:lnTo>
                  <a:lnTo>
                    <a:pt x="1302128" y="748950"/>
                  </a:lnTo>
                  <a:lnTo>
                    <a:pt x="1302496" y="538282"/>
                  </a:lnTo>
                  <a:lnTo>
                    <a:pt x="1302504" y="477102"/>
                  </a:lnTo>
                  <a:lnTo>
                    <a:pt x="1302963" y="663037"/>
                  </a:lnTo>
                  <a:lnTo>
                    <a:pt x="1303055" y="291374"/>
                  </a:lnTo>
                  <a:lnTo>
                    <a:pt x="1303213" y="541394"/>
                  </a:lnTo>
                  <a:lnTo>
                    <a:pt x="1303221" y="536596"/>
                  </a:lnTo>
                  <a:lnTo>
                    <a:pt x="1303446" y="391550"/>
                  </a:lnTo>
                  <a:lnTo>
                    <a:pt x="1303728" y="646323"/>
                  </a:lnTo>
                  <a:lnTo>
                    <a:pt x="1303935" y="624487"/>
                  </a:lnTo>
                  <a:lnTo>
                    <a:pt x="1303943" y="532889"/>
                  </a:lnTo>
                  <a:lnTo>
                    <a:pt x="1304051" y="302555"/>
                  </a:lnTo>
                  <a:lnTo>
                    <a:pt x="1304489" y="777709"/>
                  </a:lnTo>
                  <a:lnTo>
                    <a:pt x="1304654" y="442714"/>
                  </a:lnTo>
                  <a:lnTo>
                    <a:pt x="1304662" y="456942"/>
                  </a:lnTo>
                  <a:lnTo>
                    <a:pt x="1304827" y="685830"/>
                  </a:lnTo>
                  <a:lnTo>
                    <a:pt x="1305041" y="316944"/>
                  </a:lnTo>
                  <a:lnTo>
                    <a:pt x="1305378" y="482078"/>
                  </a:lnTo>
                  <a:lnTo>
                    <a:pt x="1305386" y="499669"/>
                  </a:lnTo>
                  <a:lnTo>
                    <a:pt x="1305854" y="623400"/>
                  </a:lnTo>
                  <a:lnTo>
                    <a:pt x="1306026" y="318502"/>
                  </a:lnTo>
                  <a:lnTo>
                    <a:pt x="1306091" y="453528"/>
                  </a:lnTo>
                  <a:lnTo>
                    <a:pt x="1306099" y="555793"/>
                  </a:lnTo>
                  <a:lnTo>
                    <a:pt x="1306769" y="418066"/>
                  </a:lnTo>
                  <a:lnTo>
                    <a:pt x="1306818" y="681089"/>
                  </a:lnTo>
                  <a:lnTo>
                    <a:pt x="1306826" y="434560"/>
                  </a:lnTo>
                  <a:lnTo>
                    <a:pt x="1307005" y="317710"/>
                  </a:lnTo>
                  <a:lnTo>
                    <a:pt x="1307110" y="722588"/>
                  </a:lnTo>
                  <a:lnTo>
                    <a:pt x="1307533" y="466210"/>
                  </a:lnTo>
                  <a:lnTo>
                    <a:pt x="1307541" y="523166"/>
                  </a:lnTo>
                  <a:lnTo>
                    <a:pt x="1307557" y="699632"/>
                  </a:lnTo>
                  <a:lnTo>
                    <a:pt x="1307978" y="323199"/>
                  </a:lnTo>
                  <a:lnTo>
                    <a:pt x="1308253" y="448756"/>
                  </a:lnTo>
                  <a:lnTo>
                    <a:pt x="1308261" y="574463"/>
                  </a:lnTo>
                  <a:lnTo>
                    <a:pt x="1308463" y="748444"/>
                  </a:lnTo>
                  <a:lnTo>
                    <a:pt x="1308946" y="339636"/>
                  </a:lnTo>
                  <a:lnTo>
                    <a:pt x="1308978" y="708772"/>
                  </a:lnTo>
                  <a:lnTo>
                    <a:pt x="1308986" y="560143"/>
                  </a:lnTo>
                  <a:lnTo>
                    <a:pt x="1309260" y="418067"/>
                  </a:lnTo>
                  <a:lnTo>
                    <a:pt x="1309388" y="681975"/>
                  </a:lnTo>
                  <a:lnTo>
                    <a:pt x="1309700" y="503971"/>
                  </a:lnTo>
                  <a:lnTo>
                    <a:pt x="1309709" y="425645"/>
                  </a:lnTo>
                  <a:lnTo>
                    <a:pt x="1309908" y="339862"/>
                  </a:lnTo>
                  <a:lnTo>
                    <a:pt x="1310268" y="659619"/>
                  </a:lnTo>
                  <a:lnTo>
                    <a:pt x="1310420" y="504851"/>
                  </a:lnTo>
                  <a:lnTo>
                    <a:pt x="1310428" y="430768"/>
                  </a:lnTo>
                  <a:lnTo>
                    <a:pt x="1310531" y="673901"/>
                  </a:lnTo>
                  <a:lnTo>
                    <a:pt x="1310866" y="327895"/>
                  </a:lnTo>
                  <a:lnTo>
                    <a:pt x="1311136" y="487699"/>
                  </a:lnTo>
                  <a:lnTo>
                    <a:pt x="1311144" y="471766"/>
                  </a:lnTo>
                  <a:lnTo>
                    <a:pt x="1311183" y="639198"/>
                  </a:lnTo>
                  <a:lnTo>
                    <a:pt x="1311817" y="329699"/>
                  </a:lnTo>
                  <a:lnTo>
                    <a:pt x="1311857" y="509065"/>
                  </a:lnTo>
                  <a:lnTo>
                    <a:pt x="1311865" y="511119"/>
                  </a:lnTo>
                  <a:lnTo>
                    <a:pt x="1312370" y="408553"/>
                  </a:lnTo>
                  <a:lnTo>
                    <a:pt x="1312551" y="681105"/>
                  </a:lnTo>
                  <a:lnTo>
                    <a:pt x="1312575" y="454374"/>
                  </a:lnTo>
                  <a:lnTo>
                    <a:pt x="1312583" y="493291"/>
                  </a:lnTo>
                  <a:lnTo>
                    <a:pt x="1312764" y="332382"/>
                  </a:lnTo>
                  <a:lnTo>
                    <a:pt x="1312874" y="678837"/>
                  </a:lnTo>
                  <a:lnTo>
                    <a:pt x="1313298" y="562184"/>
                  </a:lnTo>
                  <a:lnTo>
                    <a:pt x="1313306" y="474749"/>
                  </a:lnTo>
                  <a:lnTo>
                    <a:pt x="1313705" y="330954"/>
                  </a:lnTo>
                  <a:lnTo>
                    <a:pt x="1313861" y="683990"/>
                  </a:lnTo>
                  <a:lnTo>
                    <a:pt x="1314018" y="484950"/>
                  </a:lnTo>
                  <a:lnTo>
                    <a:pt x="1314025" y="450191"/>
                  </a:lnTo>
                  <a:lnTo>
                    <a:pt x="1314111" y="785719"/>
                  </a:lnTo>
                  <a:lnTo>
                    <a:pt x="1314641" y="328525"/>
                  </a:lnTo>
                  <a:lnTo>
                    <a:pt x="1314742" y="497212"/>
                  </a:lnTo>
                  <a:lnTo>
                    <a:pt x="1314750" y="466126"/>
                  </a:lnTo>
                  <a:lnTo>
                    <a:pt x="1315069" y="656779"/>
                  </a:lnTo>
                  <a:lnTo>
                    <a:pt x="1315324" y="429902"/>
                  </a:lnTo>
                  <a:lnTo>
                    <a:pt x="1315456" y="479366"/>
                  </a:lnTo>
                  <a:lnTo>
                    <a:pt x="1315464" y="461010"/>
                  </a:lnTo>
                  <a:lnTo>
                    <a:pt x="1315572" y="332030"/>
                  </a:lnTo>
                  <a:lnTo>
                    <a:pt x="1315935" y="622727"/>
                  </a:lnTo>
                  <a:lnTo>
                    <a:pt x="1316182" y="501835"/>
                  </a:lnTo>
                  <a:lnTo>
                    <a:pt x="1316190" y="482609"/>
                  </a:lnTo>
                  <a:lnTo>
                    <a:pt x="1316498" y="322581"/>
                  </a:lnTo>
                  <a:lnTo>
                    <a:pt x="1316790" y="736684"/>
                  </a:lnTo>
                  <a:lnTo>
                    <a:pt x="1316898" y="488455"/>
                  </a:lnTo>
                  <a:lnTo>
                    <a:pt x="1316905" y="562068"/>
                  </a:lnTo>
                  <a:lnTo>
                    <a:pt x="1317174" y="647974"/>
                  </a:lnTo>
                  <a:lnTo>
                    <a:pt x="1317419" y="306820"/>
                  </a:lnTo>
                  <a:lnTo>
                    <a:pt x="1317618" y="494021"/>
                  </a:lnTo>
                  <a:lnTo>
                    <a:pt x="1317625" y="476312"/>
                  </a:lnTo>
                  <a:lnTo>
                    <a:pt x="1318266" y="648693"/>
                  </a:lnTo>
                  <a:lnTo>
                    <a:pt x="1318335" y="311203"/>
                  </a:lnTo>
                  <a:lnTo>
                    <a:pt x="1318343" y="495480"/>
                  </a:lnTo>
                  <a:lnTo>
                    <a:pt x="1318350" y="524205"/>
                  </a:lnTo>
                  <a:lnTo>
                    <a:pt x="1318692" y="732400"/>
                  </a:lnTo>
                  <a:lnTo>
                    <a:pt x="1319026" y="433535"/>
                  </a:lnTo>
                  <a:lnTo>
                    <a:pt x="1319064" y="466205"/>
                  </a:lnTo>
                  <a:lnTo>
                    <a:pt x="1319072" y="488425"/>
                  </a:lnTo>
                  <a:lnTo>
                    <a:pt x="1319246" y="319940"/>
                  </a:lnTo>
                  <a:lnTo>
                    <a:pt x="1319662" y="680521"/>
                  </a:lnTo>
                  <a:lnTo>
                    <a:pt x="1319783" y="470897"/>
                  </a:lnTo>
                  <a:lnTo>
                    <a:pt x="1319790" y="578443"/>
                  </a:lnTo>
                  <a:lnTo>
                    <a:pt x="1320152" y="325542"/>
                  </a:lnTo>
                  <a:lnTo>
                    <a:pt x="1320431" y="655154"/>
                  </a:lnTo>
                  <a:lnTo>
                    <a:pt x="1320499" y="539159"/>
                  </a:lnTo>
                  <a:lnTo>
                    <a:pt x="1320506" y="463703"/>
                  </a:lnTo>
                  <a:lnTo>
                    <a:pt x="1320746" y="719420"/>
                  </a:lnTo>
                  <a:lnTo>
                    <a:pt x="1321054" y="313869"/>
                  </a:lnTo>
                  <a:lnTo>
                    <a:pt x="1321219" y="534540"/>
                  </a:lnTo>
                  <a:lnTo>
                    <a:pt x="1321226" y="578665"/>
                  </a:lnTo>
                  <a:lnTo>
                    <a:pt x="1321465" y="672377"/>
                  </a:lnTo>
                  <a:lnTo>
                    <a:pt x="1321742" y="427188"/>
                  </a:lnTo>
                  <a:lnTo>
                    <a:pt x="1321943" y="551843"/>
                  </a:lnTo>
                  <a:lnTo>
                    <a:pt x="1321951" y="317162"/>
                  </a:lnTo>
                  <a:lnTo>
                    <a:pt x="1322010" y="678952"/>
                  </a:lnTo>
                  <a:lnTo>
                    <a:pt x="1322665" y="510661"/>
                  </a:lnTo>
                  <a:lnTo>
                    <a:pt x="1322672" y="533280"/>
                  </a:lnTo>
                  <a:lnTo>
                    <a:pt x="1322828" y="653258"/>
                  </a:lnTo>
                  <a:lnTo>
                    <a:pt x="1322843" y="304815"/>
                  </a:lnTo>
                  <a:lnTo>
                    <a:pt x="1323383" y="552003"/>
                  </a:lnTo>
                  <a:lnTo>
                    <a:pt x="1323391" y="476239"/>
                  </a:lnTo>
                  <a:lnTo>
                    <a:pt x="1323642" y="740709"/>
                  </a:lnTo>
                  <a:lnTo>
                    <a:pt x="1323730" y="315837"/>
                  </a:lnTo>
                  <a:lnTo>
                    <a:pt x="1324106" y="483410"/>
                  </a:lnTo>
                  <a:lnTo>
                    <a:pt x="1324113" y="548773"/>
                  </a:lnTo>
                  <a:lnTo>
                    <a:pt x="1324613" y="307146"/>
                  </a:lnTo>
                  <a:lnTo>
                    <a:pt x="1324650" y="670395"/>
                  </a:lnTo>
                  <a:lnTo>
                    <a:pt x="1324826" y="457103"/>
                  </a:lnTo>
                  <a:lnTo>
                    <a:pt x="1324833" y="495984"/>
                  </a:lnTo>
                  <a:lnTo>
                    <a:pt x="1325089" y="641618"/>
                  </a:lnTo>
                  <a:lnTo>
                    <a:pt x="1325491" y="311418"/>
                  </a:lnTo>
                  <a:lnTo>
                    <a:pt x="1325543" y="490226"/>
                  </a:lnTo>
                  <a:lnTo>
                    <a:pt x="1325550" y="583961"/>
                  </a:lnTo>
                  <a:lnTo>
                    <a:pt x="1325564" y="428781"/>
                  </a:lnTo>
                  <a:lnTo>
                    <a:pt x="1326038" y="782025"/>
                  </a:lnTo>
                  <a:lnTo>
                    <a:pt x="1326264" y="452631"/>
                  </a:lnTo>
                  <a:lnTo>
                    <a:pt x="1326271" y="678174"/>
                  </a:lnTo>
                  <a:lnTo>
                    <a:pt x="1326365" y="315432"/>
                  </a:lnTo>
                  <a:lnTo>
                    <a:pt x="1326982" y="425135"/>
                  </a:lnTo>
                  <a:lnTo>
                    <a:pt x="1326989" y="431606"/>
                  </a:lnTo>
                  <a:lnTo>
                    <a:pt x="1327235" y="311738"/>
                  </a:lnTo>
                  <a:lnTo>
                    <a:pt x="1327459" y="689328"/>
                  </a:lnTo>
                  <a:lnTo>
                    <a:pt x="1327704" y="478561"/>
                  </a:lnTo>
                  <a:lnTo>
                    <a:pt x="1327711" y="510401"/>
                  </a:lnTo>
                  <a:lnTo>
                    <a:pt x="1327862" y="786202"/>
                  </a:lnTo>
                  <a:lnTo>
                    <a:pt x="1328100" y="321677"/>
                  </a:lnTo>
                  <a:lnTo>
                    <a:pt x="1328423" y="562679"/>
                  </a:lnTo>
                  <a:lnTo>
                    <a:pt x="1328430" y="513660"/>
                  </a:lnTo>
                  <a:lnTo>
                    <a:pt x="1328896" y="781207"/>
                  </a:lnTo>
                  <a:lnTo>
                    <a:pt x="1328960" y="321167"/>
                  </a:lnTo>
                  <a:lnTo>
                    <a:pt x="1329146" y="501172"/>
                  </a:lnTo>
                  <a:lnTo>
                    <a:pt x="1329153" y="471653"/>
                  </a:lnTo>
                  <a:lnTo>
                    <a:pt x="1329653" y="677632"/>
                  </a:lnTo>
                  <a:lnTo>
                    <a:pt x="1329817" y="324128"/>
                  </a:lnTo>
                  <a:lnTo>
                    <a:pt x="1329866" y="659795"/>
                  </a:lnTo>
                  <a:lnTo>
                    <a:pt x="1329874" y="520513"/>
                  </a:lnTo>
                  <a:lnTo>
                    <a:pt x="1329952" y="734865"/>
                  </a:lnTo>
                  <a:lnTo>
                    <a:pt x="1329980" y="438049"/>
                  </a:lnTo>
                  <a:lnTo>
                    <a:pt x="1330584" y="491280"/>
                  </a:lnTo>
                  <a:lnTo>
                    <a:pt x="1330591" y="496038"/>
                  </a:lnTo>
                  <a:lnTo>
                    <a:pt x="1330669" y="342363"/>
                  </a:lnTo>
                  <a:lnTo>
                    <a:pt x="1331234" y="732428"/>
                  </a:lnTo>
                  <a:lnTo>
                    <a:pt x="1331305" y="722238"/>
                  </a:lnTo>
                  <a:lnTo>
                    <a:pt x="1331312" y="481197"/>
                  </a:lnTo>
                  <a:lnTo>
                    <a:pt x="1331516" y="343609"/>
                  </a:lnTo>
                  <a:lnTo>
                    <a:pt x="1331742" y="816048"/>
                  </a:lnTo>
                  <a:lnTo>
                    <a:pt x="1332030" y="519815"/>
                  </a:lnTo>
                  <a:lnTo>
                    <a:pt x="1332037" y="507355"/>
                  </a:lnTo>
                  <a:lnTo>
                    <a:pt x="1332135" y="688301"/>
                  </a:lnTo>
                  <a:lnTo>
                    <a:pt x="1332360" y="345886"/>
                  </a:lnTo>
                  <a:lnTo>
                    <a:pt x="1332745" y="458853"/>
                  </a:lnTo>
                  <a:lnTo>
                    <a:pt x="1332752" y="608076"/>
                  </a:lnTo>
                  <a:lnTo>
                    <a:pt x="1333165" y="642722"/>
                  </a:lnTo>
                  <a:lnTo>
                    <a:pt x="1333200" y="348042"/>
                  </a:lnTo>
                  <a:lnTo>
                    <a:pt x="1333465" y="481156"/>
                  </a:lnTo>
                  <a:lnTo>
                    <a:pt x="1333471" y="501295"/>
                  </a:lnTo>
                  <a:lnTo>
                    <a:pt x="1334028" y="668168"/>
                  </a:lnTo>
                  <a:lnTo>
                    <a:pt x="1334035" y="368684"/>
                  </a:lnTo>
                  <a:lnTo>
                    <a:pt x="1334188" y="550653"/>
                  </a:lnTo>
                  <a:lnTo>
                    <a:pt x="1334195" y="548989"/>
                  </a:lnTo>
                  <a:lnTo>
                    <a:pt x="1334333" y="736577"/>
                  </a:lnTo>
                  <a:lnTo>
                    <a:pt x="1334866" y="356223"/>
                  </a:lnTo>
                  <a:lnTo>
                    <a:pt x="1334908" y="582671"/>
                  </a:lnTo>
                  <a:lnTo>
                    <a:pt x="1334915" y="527041"/>
                  </a:lnTo>
                  <a:lnTo>
                    <a:pt x="1335004" y="718723"/>
                  </a:lnTo>
                  <a:lnTo>
                    <a:pt x="1335363" y="441038"/>
                  </a:lnTo>
                  <a:lnTo>
                    <a:pt x="1335632" y="563180"/>
                  </a:lnTo>
                  <a:lnTo>
                    <a:pt x="1335639" y="577379"/>
                  </a:lnTo>
                  <a:lnTo>
                    <a:pt x="1335693" y="331118"/>
                  </a:lnTo>
                  <a:lnTo>
                    <a:pt x="1335707" y="670166"/>
                  </a:lnTo>
                  <a:lnTo>
                    <a:pt x="1336346" y="553223"/>
                  </a:lnTo>
                  <a:lnTo>
                    <a:pt x="1336353" y="502289"/>
                  </a:lnTo>
                  <a:lnTo>
                    <a:pt x="1336517" y="300774"/>
                  </a:lnTo>
                  <a:lnTo>
                    <a:pt x="1336647" y="733869"/>
                  </a:lnTo>
                  <a:lnTo>
                    <a:pt x="1337070" y="609972"/>
                  </a:lnTo>
                  <a:lnTo>
                    <a:pt x="1337077" y="491750"/>
                  </a:lnTo>
                  <a:lnTo>
                    <a:pt x="1337336" y="274293"/>
                  </a:lnTo>
                  <a:lnTo>
                    <a:pt x="1337343" y="663430"/>
                  </a:lnTo>
                  <a:lnTo>
                    <a:pt x="1337792" y="516114"/>
                  </a:lnTo>
                  <a:lnTo>
                    <a:pt x="1337799" y="448877"/>
                  </a:lnTo>
                  <a:lnTo>
                    <a:pt x="1337887" y="687466"/>
                  </a:lnTo>
                  <a:lnTo>
                    <a:pt x="1338477" y="433185"/>
                  </a:lnTo>
                  <a:lnTo>
                    <a:pt x="1338510" y="472306"/>
                  </a:lnTo>
                  <a:lnTo>
                    <a:pt x="1338517" y="457027"/>
                  </a:lnTo>
                  <a:lnTo>
                    <a:pt x="1338653" y="705113"/>
                  </a:lnTo>
                  <a:lnTo>
                    <a:pt x="1338963" y="280480"/>
                  </a:lnTo>
                  <a:lnTo>
                    <a:pt x="1339233" y="467061"/>
                  </a:lnTo>
                  <a:lnTo>
                    <a:pt x="1339240" y="630569"/>
                  </a:lnTo>
                  <a:lnTo>
                    <a:pt x="1339757" y="712846"/>
                  </a:lnTo>
                  <a:lnTo>
                    <a:pt x="1339771" y="319970"/>
                  </a:lnTo>
                  <a:lnTo>
                    <a:pt x="1339952" y="583191"/>
                  </a:lnTo>
                  <a:lnTo>
                    <a:pt x="1339959" y="555467"/>
                  </a:lnTo>
                  <a:lnTo>
                    <a:pt x="1340053" y="755352"/>
                  </a:lnTo>
                  <a:lnTo>
                    <a:pt x="1340575" y="378489"/>
                  </a:lnTo>
                  <a:lnTo>
                    <a:pt x="1340668" y="576228"/>
                  </a:lnTo>
                  <a:lnTo>
                    <a:pt x="1340675" y="558231"/>
                  </a:lnTo>
                  <a:lnTo>
                    <a:pt x="1341322" y="773416"/>
                  </a:lnTo>
                  <a:lnTo>
                    <a:pt x="1341375" y="418950"/>
                  </a:lnTo>
                  <a:lnTo>
                    <a:pt x="1341388" y="584576"/>
                  </a:lnTo>
                  <a:lnTo>
                    <a:pt x="1341395" y="461828"/>
                  </a:lnTo>
                  <a:lnTo>
                    <a:pt x="1341535" y="459047"/>
                  </a:lnTo>
                  <a:lnTo>
                    <a:pt x="1341574" y="673214"/>
                  </a:lnTo>
                  <a:lnTo>
                    <a:pt x="1342112" y="547130"/>
                  </a:lnTo>
                  <a:lnTo>
                    <a:pt x="1342119" y="537278"/>
                  </a:lnTo>
                  <a:lnTo>
                    <a:pt x="1342171" y="384636"/>
                  </a:lnTo>
                  <a:lnTo>
                    <a:pt x="1342568" y="716745"/>
                  </a:lnTo>
                  <a:lnTo>
                    <a:pt x="1342832" y="535801"/>
                  </a:lnTo>
                  <a:lnTo>
                    <a:pt x="1342839" y="516783"/>
                  </a:lnTo>
                  <a:lnTo>
                    <a:pt x="1342964" y="346041"/>
                  </a:lnTo>
                  <a:lnTo>
                    <a:pt x="1343254" y="673562"/>
                  </a:lnTo>
                  <a:lnTo>
                    <a:pt x="1343550" y="477905"/>
                  </a:lnTo>
                  <a:lnTo>
                    <a:pt x="1343556" y="531436"/>
                  </a:lnTo>
                  <a:lnTo>
                    <a:pt x="1343753" y="351541"/>
                  </a:lnTo>
                  <a:lnTo>
                    <a:pt x="1344048" y="728772"/>
                  </a:lnTo>
                  <a:lnTo>
                    <a:pt x="1344271" y="509398"/>
                  </a:lnTo>
                  <a:lnTo>
                    <a:pt x="1344277" y="510261"/>
                  </a:lnTo>
                  <a:lnTo>
                    <a:pt x="1344434" y="832372"/>
                  </a:lnTo>
                  <a:lnTo>
                    <a:pt x="1344539" y="339472"/>
                  </a:lnTo>
                  <a:lnTo>
                    <a:pt x="1344995" y="518860"/>
                  </a:lnTo>
                  <a:lnTo>
                    <a:pt x="1345002" y="641602"/>
                  </a:lnTo>
                  <a:lnTo>
                    <a:pt x="1345321" y="323879"/>
                  </a:lnTo>
                  <a:lnTo>
                    <a:pt x="1345379" y="730276"/>
                  </a:lnTo>
                  <a:lnTo>
                    <a:pt x="1345710" y="637927"/>
                  </a:lnTo>
                  <a:lnTo>
                    <a:pt x="1345717" y="490657"/>
                  </a:lnTo>
                  <a:lnTo>
                    <a:pt x="1346060" y="737120"/>
                  </a:lnTo>
                  <a:lnTo>
                    <a:pt x="1346099" y="335598"/>
                  </a:lnTo>
                  <a:lnTo>
                    <a:pt x="1346435" y="494005"/>
                  </a:lnTo>
                  <a:lnTo>
                    <a:pt x="1346441" y="530259"/>
                  </a:lnTo>
                  <a:lnTo>
                    <a:pt x="1346803" y="787599"/>
                  </a:lnTo>
                  <a:lnTo>
                    <a:pt x="1346874" y="320179"/>
                  </a:lnTo>
                  <a:lnTo>
                    <a:pt x="1347157" y="567374"/>
                  </a:lnTo>
                  <a:lnTo>
                    <a:pt x="1347163" y="590478"/>
                  </a:lnTo>
                  <a:lnTo>
                    <a:pt x="1347562" y="757053"/>
                  </a:lnTo>
                  <a:lnTo>
                    <a:pt x="1347645" y="320995"/>
                  </a:lnTo>
                  <a:lnTo>
                    <a:pt x="1347876" y="508267"/>
                  </a:lnTo>
                  <a:lnTo>
                    <a:pt x="1347882" y="524026"/>
                  </a:lnTo>
                  <a:lnTo>
                    <a:pt x="1348413" y="328022"/>
                  </a:lnTo>
                  <a:lnTo>
                    <a:pt x="1348444" y="788019"/>
                  </a:lnTo>
                  <a:lnTo>
                    <a:pt x="1348591" y="498748"/>
                  </a:lnTo>
                  <a:lnTo>
                    <a:pt x="1348598" y="483313"/>
                  </a:lnTo>
                  <a:lnTo>
                    <a:pt x="1348764" y="745453"/>
                  </a:lnTo>
                  <a:lnTo>
                    <a:pt x="1349177" y="325514"/>
                  </a:lnTo>
                  <a:lnTo>
                    <a:pt x="1349317" y="494855"/>
                  </a:lnTo>
                  <a:lnTo>
                    <a:pt x="1349323" y="657025"/>
                  </a:lnTo>
                  <a:lnTo>
                    <a:pt x="1349900" y="671107"/>
                  </a:lnTo>
                  <a:lnTo>
                    <a:pt x="1349938" y="335373"/>
                  </a:lnTo>
                  <a:lnTo>
                    <a:pt x="1350033" y="580387"/>
                  </a:lnTo>
                  <a:lnTo>
                    <a:pt x="1350039" y="495739"/>
                  </a:lnTo>
                  <a:lnTo>
                    <a:pt x="1350576" y="715390"/>
                  </a:lnTo>
                  <a:lnTo>
                    <a:pt x="1350696" y="332236"/>
                  </a:lnTo>
                  <a:lnTo>
                    <a:pt x="1350752" y="484373"/>
                  </a:lnTo>
                  <a:lnTo>
                    <a:pt x="1350759" y="515444"/>
                  </a:lnTo>
                  <a:lnTo>
                    <a:pt x="1351412" y="688411"/>
                  </a:lnTo>
                  <a:lnTo>
                    <a:pt x="1351450" y="335794"/>
                  </a:lnTo>
                  <a:lnTo>
                    <a:pt x="1351475" y="484933"/>
                  </a:lnTo>
                  <a:lnTo>
                    <a:pt x="1351481" y="497735"/>
                  </a:lnTo>
                  <a:lnTo>
                    <a:pt x="1351588" y="704280"/>
                  </a:lnTo>
                  <a:lnTo>
                    <a:pt x="1351932" y="467763"/>
                  </a:lnTo>
                  <a:lnTo>
                    <a:pt x="1352194" y="574877"/>
                  </a:lnTo>
                  <a:lnTo>
                    <a:pt x="1352201" y="340897"/>
                  </a:lnTo>
                  <a:lnTo>
                    <a:pt x="1352631" y="724714"/>
                  </a:lnTo>
                  <a:lnTo>
                    <a:pt x="1352917" y="530901"/>
                  </a:lnTo>
                  <a:lnTo>
                    <a:pt x="1352923" y="493519"/>
                  </a:lnTo>
                  <a:lnTo>
                    <a:pt x="1352948" y="339905"/>
                  </a:lnTo>
                  <a:lnTo>
                    <a:pt x="1353135" y="672942"/>
                  </a:lnTo>
                  <a:lnTo>
                    <a:pt x="1353637" y="601877"/>
                  </a:lnTo>
                  <a:lnTo>
                    <a:pt x="1353643" y="520881"/>
                  </a:lnTo>
                  <a:lnTo>
                    <a:pt x="1353693" y="372912"/>
                  </a:lnTo>
                  <a:lnTo>
                    <a:pt x="1354317" y="702189"/>
                  </a:lnTo>
                  <a:lnTo>
                    <a:pt x="1354360" y="612869"/>
                  </a:lnTo>
                  <a:lnTo>
                    <a:pt x="1354366" y="523281"/>
                  </a:lnTo>
                  <a:lnTo>
                    <a:pt x="1354434" y="381624"/>
                  </a:lnTo>
                  <a:lnTo>
                    <a:pt x="1354926" y="847919"/>
                  </a:lnTo>
                  <a:lnTo>
                    <a:pt x="1355080" y="571588"/>
                  </a:lnTo>
                  <a:lnTo>
                    <a:pt x="1355086" y="500996"/>
                  </a:lnTo>
                  <a:lnTo>
                    <a:pt x="1355172" y="423981"/>
                  </a:lnTo>
                  <a:lnTo>
                    <a:pt x="1355558" y="733846"/>
                  </a:lnTo>
                  <a:lnTo>
                    <a:pt x="1355797" y="532590"/>
                  </a:lnTo>
                  <a:lnTo>
                    <a:pt x="1355803" y="505656"/>
                  </a:lnTo>
                  <a:lnTo>
                    <a:pt x="1355907" y="407390"/>
                  </a:lnTo>
                  <a:lnTo>
                    <a:pt x="1356188" y="665361"/>
                  </a:lnTo>
                  <a:lnTo>
                    <a:pt x="1356517" y="478507"/>
                  </a:lnTo>
                  <a:lnTo>
                    <a:pt x="1356523" y="619362"/>
                  </a:lnTo>
                  <a:lnTo>
                    <a:pt x="1356638" y="390152"/>
                  </a:lnTo>
                  <a:lnTo>
                    <a:pt x="1356772" y="735264"/>
                  </a:lnTo>
                  <a:lnTo>
                    <a:pt x="1357239" y="491729"/>
                  </a:lnTo>
                  <a:lnTo>
                    <a:pt x="1357246" y="545925"/>
                  </a:lnTo>
                  <a:lnTo>
                    <a:pt x="1357367" y="365407"/>
                  </a:lnTo>
                  <a:lnTo>
                    <a:pt x="1357615" y="744856"/>
                  </a:lnTo>
                  <a:lnTo>
                    <a:pt x="1357959" y="598067"/>
                  </a:lnTo>
                  <a:lnTo>
                    <a:pt x="1357965" y="554517"/>
                  </a:lnTo>
                  <a:lnTo>
                    <a:pt x="1358092" y="369107"/>
                  </a:lnTo>
                  <a:lnTo>
                    <a:pt x="1358478" y="773453"/>
                  </a:lnTo>
                  <a:lnTo>
                    <a:pt x="1358676" y="539799"/>
                  </a:lnTo>
                  <a:lnTo>
                    <a:pt x="1358682" y="509022"/>
                  </a:lnTo>
                  <a:lnTo>
                    <a:pt x="1358815" y="360201"/>
                  </a:lnTo>
                  <a:lnTo>
                    <a:pt x="1359354" y="689457"/>
                  </a:lnTo>
                  <a:lnTo>
                    <a:pt x="1359396" y="525389"/>
                  </a:lnTo>
                  <a:lnTo>
                    <a:pt x="1359402" y="567716"/>
                  </a:lnTo>
                  <a:lnTo>
                    <a:pt x="1359534" y="385205"/>
                  </a:lnTo>
                  <a:lnTo>
                    <a:pt x="1359683" y="679579"/>
                  </a:lnTo>
                  <a:lnTo>
                    <a:pt x="1360119" y="532945"/>
                  </a:lnTo>
                  <a:lnTo>
                    <a:pt x="1360125" y="537037"/>
                  </a:lnTo>
                  <a:lnTo>
                    <a:pt x="1360161" y="685986"/>
                  </a:lnTo>
                  <a:lnTo>
                    <a:pt x="1360250" y="382994"/>
                  </a:lnTo>
                  <a:lnTo>
                    <a:pt x="1360839" y="537895"/>
                  </a:lnTo>
                  <a:lnTo>
                    <a:pt x="1360845" y="525598"/>
                  </a:lnTo>
                  <a:lnTo>
                    <a:pt x="1360922" y="797939"/>
                  </a:lnTo>
                  <a:lnTo>
                    <a:pt x="1360963" y="378688"/>
                  </a:lnTo>
                  <a:lnTo>
                    <a:pt x="1361562" y="704241"/>
                  </a:lnTo>
                  <a:lnTo>
                    <a:pt x="1361567" y="568226"/>
                  </a:lnTo>
                  <a:lnTo>
                    <a:pt x="1361674" y="378816"/>
                  </a:lnTo>
                  <a:lnTo>
                    <a:pt x="1362228" y="654097"/>
                  </a:lnTo>
                  <a:lnTo>
                    <a:pt x="1362281" y="558027"/>
                  </a:lnTo>
                  <a:lnTo>
                    <a:pt x="1362287" y="539611"/>
                  </a:lnTo>
                  <a:lnTo>
                    <a:pt x="1362381" y="389513"/>
                  </a:lnTo>
                  <a:lnTo>
                    <a:pt x="1362540" y="759733"/>
                  </a:lnTo>
                  <a:lnTo>
                    <a:pt x="1363004" y="503151"/>
                  </a:lnTo>
                  <a:lnTo>
                    <a:pt x="1363009" y="608898"/>
                  </a:lnTo>
                  <a:lnTo>
                    <a:pt x="1363086" y="373168"/>
                  </a:lnTo>
                  <a:lnTo>
                    <a:pt x="1363302" y="723776"/>
                  </a:lnTo>
                  <a:lnTo>
                    <a:pt x="1363723" y="492346"/>
                  </a:lnTo>
                  <a:lnTo>
                    <a:pt x="1363729" y="606622"/>
                  </a:lnTo>
                  <a:lnTo>
                    <a:pt x="1363787" y="382320"/>
                  </a:lnTo>
                  <a:lnTo>
                    <a:pt x="1363793" y="758725"/>
                  </a:lnTo>
                  <a:lnTo>
                    <a:pt x="1364439" y="541847"/>
                  </a:lnTo>
                  <a:lnTo>
                    <a:pt x="1364445" y="623900"/>
                  </a:lnTo>
                  <a:lnTo>
                    <a:pt x="1364486" y="380044"/>
                  </a:lnTo>
                  <a:lnTo>
                    <a:pt x="1365060" y="693770"/>
                  </a:lnTo>
                  <a:lnTo>
                    <a:pt x="1365165" y="549865"/>
                  </a:lnTo>
                  <a:lnTo>
                    <a:pt x="1365170" y="577760"/>
                  </a:lnTo>
                  <a:lnTo>
                    <a:pt x="1365182" y="373094"/>
                  </a:lnTo>
                  <a:lnTo>
                    <a:pt x="1365454" y="823053"/>
                  </a:lnTo>
                  <a:lnTo>
                    <a:pt x="1365881" y="605827"/>
                  </a:lnTo>
                  <a:lnTo>
                    <a:pt x="1365886" y="577718"/>
                  </a:lnTo>
                  <a:lnTo>
                    <a:pt x="1366105" y="751103"/>
                  </a:lnTo>
                  <a:lnTo>
                    <a:pt x="1366565" y="372060"/>
                  </a:lnTo>
                  <a:lnTo>
                    <a:pt x="1366605" y="596680"/>
                  </a:lnTo>
                  <a:lnTo>
                    <a:pt x="1366611" y="551635"/>
                  </a:lnTo>
                  <a:lnTo>
                    <a:pt x="1367098" y="742993"/>
                  </a:lnTo>
                  <a:lnTo>
                    <a:pt x="1367252" y="369627"/>
                  </a:lnTo>
                  <a:lnTo>
                    <a:pt x="1367321" y="518701"/>
                  </a:lnTo>
                  <a:lnTo>
                    <a:pt x="1367327" y="498933"/>
                  </a:lnTo>
                  <a:lnTo>
                    <a:pt x="1367481" y="747063"/>
                  </a:lnTo>
                  <a:lnTo>
                    <a:pt x="1367937" y="362717"/>
                  </a:lnTo>
                  <a:lnTo>
                    <a:pt x="1368045" y="636561"/>
                  </a:lnTo>
                  <a:lnTo>
                    <a:pt x="1368051" y="555582"/>
                  </a:lnTo>
                  <a:lnTo>
                    <a:pt x="1368438" y="755245"/>
                  </a:lnTo>
                  <a:lnTo>
                    <a:pt x="1368619" y="371271"/>
                  </a:lnTo>
                  <a:lnTo>
                    <a:pt x="1368761" y="586666"/>
                  </a:lnTo>
                  <a:lnTo>
                    <a:pt x="1368767" y="524493"/>
                  </a:lnTo>
                  <a:lnTo>
                    <a:pt x="1369248" y="797362"/>
                  </a:lnTo>
                  <a:lnTo>
                    <a:pt x="1369298" y="362678"/>
                  </a:lnTo>
                  <a:lnTo>
                    <a:pt x="1369485" y="603833"/>
                  </a:lnTo>
                  <a:lnTo>
                    <a:pt x="1369490" y="551439"/>
                  </a:lnTo>
                  <a:lnTo>
                    <a:pt x="1369975" y="353572"/>
                  </a:lnTo>
                  <a:lnTo>
                    <a:pt x="1370088" y="728639"/>
                  </a:lnTo>
                  <a:lnTo>
                    <a:pt x="1370206" y="532659"/>
                  </a:lnTo>
                  <a:lnTo>
                    <a:pt x="1370211" y="536806"/>
                  </a:lnTo>
                  <a:lnTo>
                    <a:pt x="1370576" y="804616"/>
                  </a:lnTo>
                  <a:lnTo>
                    <a:pt x="1370649" y="351115"/>
                  </a:lnTo>
                  <a:lnTo>
                    <a:pt x="1370923" y="501052"/>
                  </a:lnTo>
                  <a:lnTo>
                    <a:pt x="1370929" y="485638"/>
                  </a:lnTo>
                  <a:lnTo>
                    <a:pt x="1371264" y="756697"/>
                  </a:lnTo>
                  <a:lnTo>
                    <a:pt x="1371320" y="350211"/>
                  </a:lnTo>
                  <a:lnTo>
                    <a:pt x="1371644" y="490077"/>
                  </a:lnTo>
                  <a:lnTo>
                    <a:pt x="1371649" y="569224"/>
                  </a:lnTo>
                  <a:lnTo>
                    <a:pt x="1371989" y="343429"/>
                  </a:lnTo>
                  <a:lnTo>
                    <a:pt x="1372317" y="754742"/>
                  </a:lnTo>
                  <a:lnTo>
                    <a:pt x="1372367" y="572346"/>
                  </a:lnTo>
                  <a:lnTo>
                    <a:pt x="1372372" y="547440"/>
                  </a:lnTo>
                  <a:lnTo>
                    <a:pt x="1372483" y="861214"/>
                  </a:lnTo>
                  <a:lnTo>
                    <a:pt x="1372655" y="334584"/>
                  </a:lnTo>
                  <a:lnTo>
                    <a:pt x="1373086" y="578313"/>
                  </a:lnTo>
                  <a:lnTo>
                    <a:pt x="1373092" y="503193"/>
                  </a:lnTo>
                  <a:lnTo>
                    <a:pt x="1373318" y="342462"/>
                  </a:lnTo>
                  <a:lnTo>
                    <a:pt x="1373346" y="755652"/>
                  </a:lnTo>
                  <a:lnTo>
                    <a:pt x="1373803" y="533966"/>
                  </a:lnTo>
                  <a:lnTo>
                    <a:pt x="1373809" y="624038"/>
                  </a:lnTo>
                  <a:lnTo>
                    <a:pt x="1373941" y="772662"/>
                  </a:lnTo>
                  <a:lnTo>
                    <a:pt x="1373979" y="333424"/>
                  </a:lnTo>
                  <a:lnTo>
                    <a:pt x="1374528" y="663476"/>
                  </a:lnTo>
                  <a:lnTo>
                    <a:pt x="1374533" y="642461"/>
                  </a:lnTo>
                  <a:lnTo>
                    <a:pt x="1374583" y="761918"/>
                  </a:lnTo>
                  <a:lnTo>
                    <a:pt x="1374637" y="343199"/>
                  </a:lnTo>
                  <a:lnTo>
                    <a:pt x="1375244" y="613786"/>
                  </a:lnTo>
                  <a:lnTo>
                    <a:pt x="1375250" y="481836"/>
                  </a:lnTo>
                  <a:lnTo>
                    <a:pt x="1375293" y="335936"/>
                  </a:lnTo>
                  <a:lnTo>
                    <a:pt x="1375511" y="758868"/>
                  </a:lnTo>
                  <a:lnTo>
                    <a:pt x="1375968" y="530321"/>
                  </a:lnTo>
                  <a:lnTo>
                    <a:pt x="1375974" y="561871"/>
                  </a:lnTo>
                  <a:lnTo>
                    <a:pt x="1376153" y="709717"/>
                  </a:lnTo>
                  <a:lnTo>
                    <a:pt x="1376597" y="342915"/>
                  </a:lnTo>
                  <a:lnTo>
                    <a:pt x="1376689" y="612628"/>
                  </a:lnTo>
                  <a:lnTo>
                    <a:pt x="1376695" y="507425"/>
                  </a:lnTo>
                  <a:lnTo>
                    <a:pt x="1377246" y="333764"/>
                  </a:lnTo>
                  <a:lnTo>
                    <a:pt x="1377267" y="797943"/>
                  </a:lnTo>
                  <a:lnTo>
                    <a:pt x="1377407" y="636035"/>
                  </a:lnTo>
                  <a:lnTo>
                    <a:pt x="1377413" y="546281"/>
                  </a:lnTo>
                  <a:lnTo>
                    <a:pt x="1377677" y="723900"/>
                  </a:lnTo>
                  <a:lnTo>
                    <a:pt x="1377891" y="334186"/>
                  </a:lnTo>
                  <a:lnTo>
                    <a:pt x="1378128" y="675185"/>
                  </a:lnTo>
                  <a:lnTo>
                    <a:pt x="1378133" y="550494"/>
                  </a:lnTo>
                  <a:lnTo>
                    <a:pt x="1378535" y="349166"/>
                  </a:lnTo>
                  <a:lnTo>
                    <a:pt x="1378706" y="709127"/>
                  </a:lnTo>
                  <a:lnTo>
                    <a:pt x="1378850" y="591882"/>
                  </a:lnTo>
                  <a:lnTo>
                    <a:pt x="1378856" y="526923"/>
                  </a:lnTo>
                  <a:lnTo>
                    <a:pt x="1379176" y="334068"/>
                  </a:lnTo>
                  <a:lnTo>
                    <a:pt x="1379299" y="777368"/>
                  </a:lnTo>
                  <a:lnTo>
                    <a:pt x="1379570" y="649381"/>
                  </a:lnTo>
                  <a:lnTo>
                    <a:pt x="1379575" y="611234"/>
                  </a:lnTo>
                  <a:lnTo>
                    <a:pt x="1379772" y="731593"/>
                  </a:lnTo>
                  <a:lnTo>
                    <a:pt x="1379815" y="338070"/>
                  </a:lnTo>
                  <a:lnTo>
                    <a:pt x="1380287" y="533769"/>
                  </a:lnTo>
                  <a:lnTo>
                    <a:pt x="1380451" y="332984"/>
                  </a:lnTo>
                  <a:lnTo>
                    <a:pt x="1380562" y="764651"/>
                  </a:lnTo>
                  <a:lnTo>
                    <a:pt x="1381011" y="574442"/>
                  </a:lnTo>
                  <a:lnTo>
                    <a:pt x="1381016" y="554071"/>
                  </a:lnTo>
                  <a:lnTo>
                    <a:pt x="1381301" y="824706"/>
                  </a:lnTo>
                  <a:lnTo>
                    <a:pt x="1381716" y="334369"/>
                  </a:lnTo>
                  <a:lnTo>
                    <a:pt x="1381727" y="536055"/>
                  </a:lnTo>
                  <a:lnTo>
                    <a:pt x="1381732" y="500834"/>
                  </a:lnTo>
                  <a:lnTo>
                    <a:pt x="1382026" y="784818"/>
                  </a:lnTo>
                  <a:lnTo>
                    <a:pt x="1382346" y="336415"/>
                  </a:lnTo>
                  <a:lnTo>
                    <a:pt x="1382450" y="555951"/>
                  </a:lnTo>
                  <a:lnTo>
                    <a:pt x="1382456" y="517493"/>
                  </a:lnTo>
                  <a:lnTo>
                    <a:pt x="1382832" y="692873"/>
                  </a:lnTo>
                  <a:lnTo>
                    <a:pt x="1382973" y="330159"/>
                  </a:lnTo>
                  <a:lnTo>
                    <a:pt x="1383171" y="586653"/>
                  </a:lnTo>
                  <a:lnTo>
                    <a:pt x="1383176" y="618307"/>
                  </a:lnTo>
                  <a:lnTo>
                    <a:pt x="1383597" y="327263"/>
                  </a:lnTo>
                  <a:lnTo>
                    <a:pt x="1383644" y="782867"/>
                  </a:lnTo>
                  <a:lnTo>
                    <a:pt x="1383888" y="602788"/>
                  </a:lnTo>
                  <a:lnTo>
                    <a:pt x="1383893" y="589188"/>
                  </a:lnTo>
                  <a:lnTo>
                    <a:pt x="1384220" y="327876"/>
                  </a:lnTo>
                  <a:lnTo>
                    <a:pt x="1384432" y="762928"/>
                  </a:lnTo>
                  <a:lnTo>
                    <a:pt x="1384613" y="605030"/>
                  </a:lnTo>
                  <a:lnTo>
                    <a:pt x="1384618" y="586442"/>
                  </a:lnTo>
                  <a:lnTo>
                    <a:pt x="1384685" y="787520"/>
                  </a:lnTo>
                  <a:lnTo>
                    <a:pt x="1384840" y="331004"/>
                  </a:lnTo>
                  <a:lnTo>
                    <a:pt x="1385329" y="505294"/>
                  </a:lnTo>
                  <a:lnTo>
                    <a:pt x="1385334" y="571511"/>
                  </a:lnTo>
                  <a:lnTo>
                    <a:pt x="1385457" y="334415"/>
                  </a:lnTo>
                  <a:lnTo>
                    <a:pt x="1385576" y="869140"/>
                  </a:lnTo>
                  <a:lnTo>
                    <a:pt x="1386053" y="554805"/>
                  </a:lnTo>
                  <a:lnTo>
                    <a:pt x="1386058" y="516350"/>
                  </a:lnTo>
                  <a:lnTo>
                    <a:pt x="1386073" y="325031"/>
                  </a:lnTo>
                  <a:lnTo>
                    <a:pt x="1386222" y="745973"/>
                  </a:lnTo>
                  <a:lnTo>
                    <a:pt x="1386773" y="557042"/>
                  </a:lnTo>
                  <a:lnTo>
                    <a:pt x="1386778" y="542182"/>
                  </a:lnTo>
                  <a:lnTo>
                    <a:pt x="1387013" y="799599"/>
                  </a:lnTo>
                  <a:lnTo>
                    <a:pt x="1387298" y="327170"/>
                  </a:lnTo>
                  <a:lnTo>
                    <a:pt x="1387491" y="528942"/>
                  </a:lnTo>
                  <a:lnTo>
                    <a:pt x="1387496" y="615910"/>
                  </a:lnTo>
                  <a:lnTo>
                    <a:pt x="1387907" y="333452"/>
                  </a:lnTo>
                  <a:lnTo>
                    <a:pt x="1387952" y="737350"/>
                  </a:lnTo>
                  <a:lnTo>
                    <a:pt x="1388210" y="633999"/>
                  </a:lnTo>
                  <a:lnTo>
                    <a:pt x="1388216" y="502275"/>
                  </a:lnTo>
                  <a:lnTo>
                    <a:pt x="1388322" y="770826"/>
                  </a:lnTo>
                  <a:lnTo>
                    <a:pt x="1388514" y="332512"/>
                  </a:lnTo>
                  <a:lnTo>
                    <a:pt x="1388932" y="541974"/>
                  </a:lnTo>
                  <a:lnTo>
                    <a:pt x="1388937" y="556703"/>
                  </a:lnTo>
                  <a:lnTo>
                    <a:pt x="1389118" y="336614"/>
                  </a:lnTo>
                  <a:lnTo>
                    <a:pt x="1389309" y="809772"/>
                  </a:lnTo>
                  <a:lnTo>
                    <a:pt x="1389651" y="595665"/>
                  </a:lnTo>
                  <a:lnTo>
                    <a:pt x="1389656" y="571804"/>
                  </a:lnTo>
                  <a:lnTo>
                    <a:pt x="1389721" y="339252"/>
                  </a:lnTo>
                  <a:lnTo>
                    <a:pt x="1389951" y="790803"/>
                  </a:lnTo>
                  <a:lnTo>
                    <a:pt x="1390371" y="514202"/>
                  </a:lnTo>
                  <a:lnTo>
                    <a:pt x="1390376" y="555799"/>
                  </a:lnTo>
                  <a:lnTo>
                    <a:pt x="1390920" y="347436"/>
                  </a:lnTo>
                  <a:lnTo>
                    <a:pt x="1391004" y="742694"/>
                  </a:lnTo>
                  <a:lnTo>
                    <a:pt x="1391094" y="555708"/>
                  </a:lnTo>
                  <a:lnTo>
                    <a:pt x="1391099" y="537929"/>
                  </a:lnTo>
                  <a:lnTo>
                    <a:pt x="1391516" y="344703"/>
                  </a:lnTo>
                  <a:lnTo>
                    <a:pt x="1391546" y="743819"/>
                  </a:lnTo>
                  <a:lnTo>
                    <a:pt x="1391813" y="559708"/>
                  </a:lnTo>
                  <a:lnTo>
                    <a:pt x="1391818" y="528471"/>
                  </a:lnTo>
                  <a:lnTo>
                    <a:pt x="1392110" y="344255"/>
                  </a:lnTo>
                  <a:lnTo>
                    <a:pt x="1392520" y="794015"/>
                  </a:lnTo>
                  <a:lnTo>
                    <a:pt x="1392535" y="567753"/>
                  </a:lnTo>
                  <a:lnTo>
                    <a:pt x="1392540" y="587979"/>
                  </a:lnTo>
                  <a:lnTo>
                    <a:pt x="1392702" y="344058"/>
                  </a:lnTo>
                  <a:lnTo>
                    <a:pt x="1392816" y="781450"/>
                  </a:lnTo>
                  <a:lnTo>
                    <a:pt x="1393253" y="587564"/>
                  </a:lnTo>
                  <a:lnTo>
                    <a:pt x="1393258" y="626204"/>
                  </a:lnTo>
                  <a:lnTo>
                    <a:pt x="1393562" y="769834"/>
                  </a:lnTo>
                  <a:lnTo>
                    <a:pt x="1393881" y="341805"/>
                  </a:lnTo>
                  <a:lnTo>
                    <a:pt x="1393973" y="621014"/>
                  </a:lnTo>
                  <a:lnTo>
                    <a:pt x="1393978" y="654282"/>
                  </a:lnTo>
                  <a:lnTo>
                    <a:pt x="1394408" y="720248"/>
                  </a:lnTo>
                  <a:lnTo>
                    <a:pt x="1394467" y="345173"/>
                  </a:lnTo>
                  <a:lnTo>
                    <a:pt x="1394696" y="534751"/>
                  </a:lnTo>
                  <a:lnTo>
                    <a:pt x="1394700" y="588607"/>
                  </a:lnTo>
                  <a:lnTo>
                    <a:pt x="1395051" y="350170"/>
                  </a:lnTo>
                  <a:lnTo>
                    <a:pt x="1395167" y="814091"/>
                  </a:lnTo>
                  <a:lnTo>
                    <a:pt x="1395415" y="584740"/>
                  </a:lnTo>
                  <a:lnTo>
                    <a:pt x="1395633" y="353607"/>
                  </a:lnTo>
                  <a:lnTo>
                    <a:pt x="1395947" y="768265"/>
                  </a:lnTo>
                  <a:lnTo>
                    <a:pt x="1396135" y="605580"/>
                  </a:lnTo>
                  <a:lnTo>
                    <a:pt x="1396140" y="647491"/>
                  </a:lnTo>
                  <a:lnTo>
                    <a:pt x="1396757" y="819024"/>
                  </a:lnTo>
                  <a:lnTo>
                    <a:pt x="1396791" y="349853"/>
                  </a:lnTo>
                  <a:lnTo>
                    <a:pt x="1396858" y="596048"/>
                  </a:lnTo>
                  <a:lnTo>
                    <a:pt x="1396863" y="600609"/>
                  </a:lnTo>
                  <a:lnTo>
                    <a:pt x="1397367" y="350145"/>
                  </a:lnTo>
                  <a:lnTo>
                    <a:pt x="1397410" y="736878"/>
                  </a:lnTo>
                  <a:lnTo>
                    <a:pt x="1397578" y="490601"/>
                  </a:lnTo>
                  <a:lnTo>
                    <a:pt x="1397583" y="553930"/>
                  </a:lnTo>
                  <a:lnTo>
                    <a:pt x="1397587" y="957443"/>
                  </a:lnTo>
                  <a:lnTo>
                    <a:pt x="1397941" y="344199"/>
                  </a:lnTo>
                  <a:lnTo>
                    <a:pt x="1398294" y="570764"/>
                  </a:lnTo>
                  <a:lnTo>
                    <a:pt x="1398299" y="514469"/>
                  </a:lnTo>
                  <a:lnTo>
                    <a:pt x="1398514" y="345962"/>
                  </a:lnTo>
                  <a:lnTo>
                    <a:pt x="1398790" y="749001"/>
                  </a:lnTo>
                  <a:lnTo>
                    <a:pt x="1399018" y="557278"/>
                  </a:lnTo>
                  <a:lnTo>
                    <a:pt x="1399022" y="545636"/>
                  </a:lnTo>
                  <a:lnTo>
                    <a:pt x="1399084" y="338898"/>
                  </a:lnTo>
                  <a:lnTo>
                    <a:pt x="1399354" y="950138"/>
                  </a:lnTo>
                  <a:lnTo>
                    <a:pt x="1399738" y="524836"/>
                  </a:lnTo>
                  <a:lnTo>
                    <a:pt x="1399742" y="535469"/>
                  </a:lnTo>
                  <a:lnTo>
                    <a:pt x="1400045" y="755076"/>
                  </a:lnTo>
                  <a:lnTo>
                    <a:pt x="1400219" y="336914"/>
                  </a:lnTo>
                  <a:lnTo>
                    <a:pt x="1400459" y="561400"/>
                  </a:lnTo>
                  <a:lnTo>
                    <a:pt x="1400464" y="605694"/>
                  </a:lnTo>
                  <a:lnTo>
                    <a:pt x="1400784" y="334291"/>
                  </a:lnTo>
                  <a:lnTo>
                    <a:pt x="1400817" y="749259"/>
                  </a:lnTo>
                  <a:lnTo>
                    <a:pt x="1401178" y="579909"/>
                  </a:lnTo>
                  <a:lnTo>
                    <a:pt x="1401183" y="569036"/>
                  </a:lnTo>
                  <a:lnTo>
                    <a:pt x="1401216" y="782619"/>
                  </a:lnTo>
                  <a:lnTo>
                    <a:pt x="1401347" y="335278"/>
                  </a:lnTo>
                  <a:lnTo>
                    <a:pt x="1401898" y="528302"/>
                  </a:lnTo>
                  <a:lnTo>
                    <a:pt x="1401903" y="601537"/>
                  </a:lnTo>
                  <a:lnTo>
                    <a:pt x="1402411" y="748310"/>
                  </a:lnTo>
                  <a:lnTo>
                    <a:pt x="1402467" y="328689"/>
                  </a:lnTo>
                  <a:lnTo>
                    <a:pt x="1402621" y="570089"/>
                  </a:lnTo>
                  <a:lnTo>
                    <a:pt x="1402625" y="521345"/>
                  </a:lnTo>
                  <a:lnTo>
                    <a:pt x="1403020" y="721727"/>
                  </a:lnTo>
                  <a:lnTo>
                    <a:pt x="1403024" y="325864"/>
                  </a:lnTo>
                  <a:lnTo>
                    <a:pt x="1403339" y="541713"/>
                  </a:lnTo>
                  <a:lnTo>
                    <a:pt x="1403344" y="601447"/>
                  </a:lnTo>
                  <a:lnTo>
                    <a:pt x="1403580" y="321048"/>
                  </a:lnTo>
                  <a:lnTo>
                    <a:pt x="1403843" y="743499"/>
                  </a:lnTo>
                  <a:lnTo>
                    <a:pt x="1404060" y="564952"/>
                  </a:lnTo>
                  <a:lnTo>
                    <a:pt x="1404065" y="541170"/>
                  </a:lnTo>
                  <a:lnTo>
                    <a:pt x="1404382" y="769820"/>
                  </a:lnTo>
                  <a:lnTo>
                    <a:pt x="1404686" y="305317"/>
                  </a:lnTo>
                  <a:lnTo>
                    <a:pt x="1404777" y="530477"/>
                  </a:lnTo>
                  <a:lnTo>
                    <a:pt x="1404782" y="557891"/>
                  </a:lnTo>
                  <a:lnTo>
                    <a:pt x="1405108" y="731028"/>
                  </a:lnTo>
                  <a:lnTo>
                    <a:pt x="1405236" y="304146"/>
                  </a:lnTo>
                  <a:lnTo>
                    <a:pt x="1405501" y="543109"/>
                  </a:lnTo>
                  <a:lnTo>
                    <a:pt x="1405506" y="498258"/>
                  </a:lnTo>
                  <a:lnTo>
                    <a:pt x="1405784" y="295154"/>
                  </a:lnTo>
                  <a:lnTo>
                    <a:pt x="1405916" y="693321"/>
                  </a:lnTo>
                  <a:lnTo>
                    <a:pt x="1406222" y="571583"/>
                  </a:lnTo>
                  <a:lnTo>
                    <a:pt x="1406226" y="511512"/>
                  </a:lnTo>
                  <a:lnTo>
                    <a:pt x="1406635" y="767960"/>
                  </a:lnTo>
                  <a:lnTo>
                    <a:pt x="1406876" y="289969"/>
                  </a:lnTo>
                  <a:lnTo>
                    <a:pt x="1406939" y="487069"/>
                  </a:lnTo>
                  <a:lnTo>
                    <a:pt x="1406944" y="673318"/>
                  </a:lnTo>
                  <a:lnTo>
                    <a:pt x="1407098" y="742817"/>
                  </a:lnTo>
                  <a:lnTo>
                    <a:pt x="1407419" y="298262"/>
                  </a:lnTo>
                  <a:lnTo>
                    <a:pt x="1407663" y="577787"/>
                  </a:lnTo>
                  <a:lnTo>
                    <a:pt x="1407667" y="481688"/>
                  </a:lnTo>
                  <a:lnTo>
                    <a:pt x="1407925" y="799626"/>
                  </a:lnTo>
                  <a:lnTo>
                    <a:pt x="1407960" y="307936"/>
                  </a:lnTo>
                  <a:lnTo>
                    <a:pt x="1408379" y="590092"/>
                  </a:lnTo>
                  <a:lnTo>
                    <a:pt x="1408383" y="551222"/>
                  </a:lnTo>
                  <a:lnTo>
                    <a:pt x="1408500" y="328902"/>
                  </a:lnTo>
                  <a:lnTo>
                    <a:pt x="1408895" y="833717"/>
                  </a:lnTo>
                  <a:lnTo>
                    <a:pt x="1409101" y="621925"/>
                  </a:lnTo>
                  <a:lnTo>
                    <a:pt x="1409105" y="664747"/>
                  </a:lnTo>
                  <a:lnTo>
                    <a:pt x="1409499" y="886945"/>
                  </a:lnTo>
                  <a:lnTo>
                    <a:pt x="1409575" y="357201"/>
                  </a:lnTo>
                  <a:lnTo>
                    <a:pt x="1409820" y="625660"/>
                  </a:lnTo>
                  <a:lnTo>
                    <a:pt x="1409824" y="540984"/>
                  </a:lnTo>
                  <a:lnTo>
                    <a:pt x="1409958" y="868240"/>
                  </a:lnTo>
                  <a:lnTo>
                    <a:pt x="1410109" y="388371"/>
                  </a:lnTo>
                  <a:lnTo>
                    <a:pt x="1410540" y="540580"/>
                  </a:lnTo>
                  <a:lnTo>
                    <a:pt x="1410545" y="570668"/>
                  </a:lnTo>
                  <a:lnTo>
                    <a:pt x="1410620" y="760974"/>
                  </a:lnTo>
                  <a:lnTo>
                    <a:pt x="1410642" y="412707"/>
                  </a:lnTo>
                  <a:lnTo>
                    <a:pt x="1411262" y="634919"/>
                  </a:lnTo>
                  <a:lnTo>
                    <a:pt x="1411267" y="567621"/>
                  </a:lnTo>
                  <a:lnTo>
                    <a:pt x="1411501" y="781600"/>
                  </a:lnTo>
                  <a:lnTo>
                    <a:pt x="1411704" y="440634"/>
                  </a:lnTo>
                  <a:lnTo>
                    <a:pt x="1411981" y="583778"/>
                  </a:lnTo>
                  <a:lnTo>
                    <a:pt x="1411986" y="590043"/>
                  </a:lnTo>
                  <a:lnTo>
                    <a:pt x="1412232" y="452344"/>
                  </a:lnTo>
                  <a:lnTo>
                    <a:pt x="1412407" y="751428"/>
                  </a:lnTo>
                  <a:lnTo>
                    <a:pt x="1412701" y="536247"/>
                  </a:lnTo>
                  <a:lnTo>
                    <a:pt x="1412705" y="558007"/>
                  </a:lnTo>
                  <a:lnTo>
                    <a:pt x="1413056" y="790010"/>
                  </a:lnTo>
                  <a:lnTo>
                    <a:pt x="1413283" y="470975"/>
                  </a:lnTo>
                  <a:lnTo>
                    <a:pt x="1413423" y="552242"/>
                  </a:lnTo>
                  <a:lnTo>
                    <a:pt x="1413427" y="640106"/>
                  </a:lnTo>
                  <a:lnTo>
                    <a:pt x="1413806" y="445574"/>
                  </a:lnTo>
                  <a:lnTo>
                    <a:pt x="1413984" y="791060"/>
                  </a:lnTo>
                  <a:lnTo>
                    <a:pt x="1414145" y="608147"/>
                  </a:lnTo>
                  <a:lnTo>
                    <a:pt x="1414150" y="727883"/>
                  </a:lnTo>
                  <a:lnTo>
                    <a:pt x="1414202" y="806794"/>
                  </a:lnTo>
                  <a:lnTo>
                    <a:pt x="1414328" y="466900"/>
                  </a:lnTo>
                  <a:lnTo>
                    <a:pt x="1414865" y="700927"/>
                  </a:lnTo>
                  <a:lnTo>
                    <a:pt x="1414870" y="598986"/>
                  </a:lnTo>
                  <a:lnTo>
                    <a:pt x="1415366" y="474151"/>
                  </a:lnTo>
                  <a:lnTo>
                    <a:pt x="1415444" y="786136"/>
                  </a:lnTo>
                  <a:lnTo>
                    <a:pt x="1415586" y="562373"/>
                  </a:lnTo>
                  <a:lnTo>
                    <a:pt x="1415590" y="615783"/>
                  </a:lnTo>
                  <a:lnTo>
                    <a:pt x="1415883" y="484203"/>
                  </a:lnTo>
                  <a:lnTo>
                    <a:pt x="1416055" y="833697"/>
                  </a:lnTo>
                  <a:lnTo>
                    <a:pt x="1416304" y="585568"/>
                  </a:lnTo>
                  <a:lnTo>
                    <a:pt x="1416308" y="629844"/>
                  </a:lnTo>
                  <a:lnTo>
                    <a:pt x="1416861" y="511616"/>
                  </a:lnTo>
                  <a:lnTo>
                    <a:pt x="1416972" y="827521"/>
                  </a:lnTo>
                  <a:lnTo>
                    <a:pt x="1417023" y="581573"/>
                  </a:lnTo>
                  <a:lnTo>
                    <a:pt x="1417028" y="582861"/>
                  </a:lnTo>
                  <a:lnTo>
                    <a:pt x="1417305" y="530234"/>
                  </a:lnTo>
                  <a:lnTo>
                    <a:pt x="1417710" y="820799"/>
                  </a:lnTo>
                  <a:lnTo>
                    <a:pt x="1417744" y="633117"/>
                  </a:lnTo>
                  <a:lnTo>
                    <a:pt x="1417748" y="670501"/>
                  </a:lnTo>
                  <a:lnTo>
                    <a:pt x="1417935" y="511089"/>
                  </a:lnTo>
                  <a:lnTo>
                    <a:pt x="1418203" y="813156"/>
                  </a:lnTo>
                  <a:lnTo>
                    <a:pt x="1418466" y="590353"/>
                  </a:lnTo>
                  <a:lnTo>
                    <a:pt x="1418470" y="592721"/>
                  </a:lnTo>
                  <a:lnTo>
                    <a:pt x="1419007" y="785131"/>
                  </a:lnTo>
                  <a:lnTo>
                    <a:pt x="1419075" y="527921"/>
                  </a:lnTo>
                  <a:lnTo>
                    <a:pt x="1419184" y="645573"/>
                  </a:lnTo>
                  <a:lnTo>
                    <a:pt x="1419189" y="575123"/>
                  </a:lnTo>
                  <a:lnTo>
                    <a:pt x="1419446" y="767858"/>
                  </a:lnTo>
                  <a:lnTo>
                    <a:pt x="1419450" y="510378"/>
                  </a:lnTo>
                  <a:lnTo>
                    <a:pt x="1419904" y="750498"/>
                  </a:lnTo>
                  <a:lnTo>
                    <a:pt x="1419908" y="871957"/>
                  </a:lnTo>
                  <a:lnTo>
                    <a:pt x="1420282" y="519035"/>
                  </a:lnTo>
                  <a:lnTo>
                    <a:pt x="1420625" y="651610"/>
                  </a:lnTo>
                  <a:lnTo>
                    <a:pt x="1420629" y="610786"/>
                  </a:lnTo>
                  <a:lnTo>
                    <a:pt x="1420680" y="833819"/>
                  </a:lnTo>
                  <a:lnTo>
                    <a:pt x="1421247" y="524550"/>
                  </a:lnTo>
                  <a:lnTo>
                    <a:pt x="1421347" y="656433"/>
                  </a:lnTo>
                  <a:lnTo>
                    <a:pt x="1421352" y="700684"/>
                  </a:lnTo>
                  <a:lnTo>
                    <a:pt x="1421822" y="504951"/>
                  </a:lnTo>
                  <a:lnTo>
                    <a:pt x="1421979" y="763512"/>
                  </a:lnTo>
                  <a:lnTo>
                    <a:pt x="1422067" y="599795"/>
                  </a:lnTo>
                  <a:lnTo>
                    <a:pt x="1422071" y="602972"/>
                  </a:lnTo>
                  <a:lnTo>
                    <a:pt x="1422158" y="797612"/>
                  </a:lnTo>
                  <a:lnTo>
                    <a:pt x="1422489" y="528085"/>
                  </a:lnTo>
                  <a:lnTo>
                    <a:pt x="1422787" y="642980"/>
                  </a:lnTo>
                  <a:lnTo>
                    <a:pt x="1422791" y="656173"/>
                  </a:lnTo>
                  <a:lnTo>
                    <a:pt x="1422981" y="522755"/>
                  </a:lnTo>
                  <a:lnTo>
                    <a:pt x="1423323" y="823451"/>
                  </a:lnTo>
                  <a:lnTo>
                    <a:pt x="1423508" y="566107"/>
                  </a:lnTo>
                  <a:lnTo>
                    <a:pt x="1423512" y="573055"/>
                  </a:lnTo>
                  <a:lnTo>
                    <a:pt x="1423804" y="861437"/>
                  </a:lnTo>
                  <a:lnTo>
                    <a:pt x="1423948" y="525854"/>
                  </a:lnTo>
                  <a:lnTo>
                    <a:pt x="1424226" y="536550"/>
                  </a:lnTo>
                  <a:lnTo>
                    <a:pt x="1424230" y="598536"/>
                  </a:lnTo>
                  <a:lnTo>
                    <a:pt x="1424439" y="507623"/>
                  </a:lnTo>
                  <a:lnTo>
                    <a:pt x="1424509" y="763056"/>
                  </a:lnTo>
                  <a:lnTo>
                    <a:pt x="1424950" y="543519"/>
                  </a:lnTo>
                  <a:lnTo>
                    <a:pt x="1424954" y="573608"/>
                  </a:lnTo>
                  <a:lnTo>
                    <a:pt x="1425459" y="825351"/>
                  </a:lnTo>
                  <a:lnTo>
                    <a:pt x="1425492" y="517168"/>
                  </a:lnTo>
                  <a:lnTo>
                    <a:pt x="1425670" y="576790"/>
                  </a:lnTo>
                  <a:lnTo>
                    <a:pt x="1425674" y="598959"/>
                  </a:lnTo>
                  <a:lnTo>
                    <a:pt x="1426023" y="871708"/>
                  </a:lnTo>
                  <a:lnTo>
                    <a:pt x="1426177" y="523727"/>
                  </a:lnTo>
                  <a:lnTo>
                    <a:pt x="1426388" y="707926"/>
                  </a:lnTo>
                  <a:lnTo>
                    <a:pt x="1426392" y="641681"/>
                  </a:lnTo>
                  <a:lnTo>
                    <a:pt x="1426973" y="834025"/>
                  </a:lnTo>
                  <a:lnTo>
                    <a:pt x="1426985" y="534233"/>
                  </a:lnTo>
                  <a:lnTo>
                    <a:pt x="1427110" y="647402"/>
                  </a:lnTo>
                  <a:lnTo>
                    <a:pt x="1427114" y="572700"/>
                  </a:lnTo>
                  <a:lnTo>
                    <a:pt x="1427183" y="532347"/>
                  </a:lnTo>
                  <a:lnTo>
                    <a:pt x="1427813" y="845106"/>
                  </a:lnTo>
                  <a:lnTo>
                    <a:pt x="1427830" y="640871"/>
                  </a:lnTo>
                  <a:lnTo>
                    <a:pt x="1427833" y="576887"/>
                  </a:lnTo>
                  <a:lnTo>
                    <a:pt x="1428038" y="813862"/>
                  </a:lnTo>
                  <a:lnTo>
                    <a:pt x="1428210" y="510865"/>
                  </a:lnTo>
                  <a:lnTo>
                    <a:pt x="1428550" y="686750"/>
                  </a:lnTo>
                  <a:lnTo>
                    <a:pt x="1428554" y="581584"/>
                  </a:lnTo>
                  <a:lnTo>
                    <a:pt x="1428997" y="510113"/>
                  </a:lnTo>
                  <a:lnTo>
                    <a:pt x="1429001" y="735930"/>
                  </a:lnTo>
                  <a:lnTo>
                    <a:pt x="1429271" y="578114"/>
                  </a:lnTo>
                  <a:lnTo>
                    <a:pt x="1429275" y="592128"/>
                  </a:lnTo>
                  <a:lnTo>
                    <a:pt x="1429319" y="805908"/>
                  </a:lnTo>
                  <a:lnTo>
                    <a:pt x="1429430" y="516114"/>
                  </a:lnTo>
                  <a:lnTo>
                    <a:pt x="1429989" y="664671"/>
                  </a:lnTo>
                  <a:lnTo>
                    <a:pt x="1429993" y="605890"/>
                  </a:lnTo>
                  <a:lnTo>
                    <a:pt x="1430290" y="779290"/>
                  </a:lnTo>
                  <a:lnTo>
                    <a:pt x="1430519" y="521034"/>
                  </a:lnTo>
                  <a:lnTo>
                    <a:pt x="1430713" y="631107"/>
                  </a:lnTo>
                  <a:lnTo>
                    <a:pt x="1430717" y="632233"/>
                  </a:lnTo>
                  <a:lnTo>
                    <a:pt x="1430736" y="521274"/>
                  </a:lnTo>
                  <a:lnTo>
                    <a:pt x="1431429" y="769475"/>
                  </a:lnTo>
                  <a:lnTo>
                    <a:pt x="1431433" y="620235"/>
                  </a:lnTo>
                  <a:lnTo>
                    <a:pt x="1431437" y="553715"/>
                  </a:lnTo>
                  <a:lnTo>
                    <a:pt x="1431539" y="777886"/>
                  </a:lnTo>
                  <a:lnTo>
                    <a:pt x="1432130" y="452628"/>
                  </a:lnTo>
                  <a:lnTo>
                    <a:pt x="1432150" y="565596"/>
                  </a:lnTo>
                  <a:lnTo>
                    <a:pt x="1432154" y="522073"/>
                  </a:lnTo>
                  <a:lnTo>
                    <a:pt x="1432322" y="430411"/>
                  </a:lnTo>
                  <a:lnTo>
                    <a:pt x="1432868" y="699084"/>
                  </a:lnTo>
                  <a:lnTo>
                    <a:pt x="1432872" y="581891"/>
                  </a:lnTo>
                  <a:lnTo>
                    <a:pt x="1432876" y="565874"/>
                  </a:lnTo>
                  <a:lnTo>
                    <a:pt x="1433241" y="814820"/>
                  </a:lnTo>
                  <a:lnTo>
                    <a:pt x="1433505" y="515453"/>
                  </a:lnTo>
                  <a:lnTo>
                    <a:pt x="1433591" y="647392"/>
                  </a:lnTo>
                  <a:lnTo>
                    <a:pt x="1433595" y="618279"/>
                  </a:lnTo>
                  <a:lnTo>
                    <a:pt x="1434044" y="517557"/>
                  </a:lnTo>
                  <a:lnTo>
                    <a:pt x="1434210" y="725731"/>
                  </a:lnTo>
                  <a:lnTo>
                    <a:pt x="1434314" y="617577"/>
                  </a:lnTo>
                  <a:lnTo>
                    <a:pt x="1434318" y="571453"/>
                  </a:lnTo>
                  <a:lnTo>
                    <a:pt x="1434808" y="766764"/>
                  </a:lnTo>
                  <a:lnTo>
                    <a:pt x="1434912" y="484690"/>
                  </a:lnTo>
                  <a:lnTo>
                    <a:pt x="1435035" y="653368"/>
                  </a:lnTo>
                  <a:lnTo>
                    <a:pt x="1435038" y="518046"/>
                  </a:lnTo>
                  <a:lnTo>
                    <a:pt x="1435649" y="821617"/>
                  </a:lnTo>
                  <a:lnTo>
                    <a:pt x="1435687" y="488482"/>
                  </a:lnTo>
                  <a:lnTo>
                    <a:pt x="1435752" y="574774"/>
                  </a:lnTo>
                  <a:lnTo>
                    <a:pt x="1435756" y="547598"/>
                  </a:lnTo>
                  <a:lnTo>
                    <a:pt x="1435928" y="787126"/>
                  </a:lnTo>
                  <a:lnTo>
                    <a:pt x="1436188" y="507767"/>
                  </a:lnTo>
                  <a:lnTo>
                    <a:pt x="1436474" y="610062"/>
                  </a:lnTo>
                  <a:lnTo>
                    <a:pt x="1436478" y="564148"/>
                  </a:lnTo>
                  <a:lnTo>
                    <a:pt x="1437018" y="794915"/>
                  </a:lnTo>
                  <a:lnTo>
                    <a:pt x="1437098" y="514282"/>
                  </a:lnTo>
                  <a:lnTo>
                    <a:pt x="1437193" y="554682"/>
                  </a:lnTo>
                  <a:lnTo>
                    <a:pt x="1437197" y="609105"/>
                  </a:lnTo>
                  <a:lnTo>
                    <a:pt x="1437288" y="501217"/>
                  </a:lnTo>
                  <a:lnTo>
                    <a:pt x="1437573" y="768721"/>
                  </a:lnTo>
                  <a:lnTo>
                    <a:pt x="1437913" y="619052"/>
                  </a:lnTo>
                  <a:lnTo>
                    <a:pt x="1437917" y="664177"/>
                  </a:lnTo>
                  <a:lnTo>
                    <a:pt x="1438178" y="864767"/>
                  </a:lnTo>
                  <a:lnTo>
                    <a:pt x="1438389" y="543798"/>
                  </a:lnTo>
                  <a:lnTo>
                    <a:pt x="1438634" y="652989"/>
                  </a:lnTo>
                  <a:lnTo>
                    <a:pt x="1438637" y="616351"/>
                  </a:lnTo>
                  <a:lnTo>
                    <a:pt x="1438826" y="545066"/>
                  </a:lnTo>
                  <a:lnTo>
                    <a:pt x="1439306" y="828100"/>
                  </a:lnTo>
                  <a:lnTo>
                    <a:pt x="1439355" y="635074"/>
                  </a:lnTo>
                  <a:lnTo>
                    <a:pt x="1439359" y="553130"/>
                  </a:lnTo>
                  <a:lnTo>
                    <a:pt x="1439774" y="547263"/>
                  </a:lnTo>
                  <a:lnTo>
                    <a:pt x="1440010" y="972783"/>
                  </a:lnTo>
                  <a:lnTo>
                    <a:pt x="1440077" y="658362"/>
                  </a:lnTo>
                  <a:lnTo>
                    <a:pt x="1440081" y="549841"/>
                  </a:lnTo>
                  <a:lnTo>
                    <a:pt x="1440584" y="841559"/>
                  </a:lnTo>
                  <a:lnTo>
                    <a:pt x="1440606" y="525398"/>
                  </a:lnTo>
                  <a:lnTo>
                    <a:pt x="1440796" y="577779"/>
                  </a:lnTo>
                  <a:lnTo>
                    <a:pt x="1440800" y="574325"/>
                  </a:lnTo>
                  <a:lnTo>
                    <a:pt x="1440811" y="841445"/>
                  </a:lnTo>
                  <a:lnTo>
                    <a:pt x="1441327" y="515966"/>
                  </a:lnTo>
                  <a:lnTo>
                    <a:pt x="1441515" y="610412"/>
                  </a:lnTo>
                  <a:lnTo>
                    <a:pt x="1441519" y="603355"/>
                  </a:lnTo>
                  <a:lnTo>
                    <a:pt x="1441542" y="518394"/>
                  </a:lnTo>
                  <a:lnTo>
                    <a:pt x="1442096" y="791540"/>
                  </a:lnTo>
                  <a:lnTo>
                    <a:pt x="1442236" y="590195"/>
                  </a:lnTo>
                  <a:lnTo>
                    <a:pt x="1442239" y="571835"/>
                  </a:lnTo>
                  <a:lnTo>
                    <a:pt x="1442505" y="494675"/>
                  </a:lnTo>
                  <a:lnTo>
                    <a:pt x="1442781" y="861917"/>
                  </a:lnTo>
                  <a:lnTo>
                    <a:pt x="1442957" y="570694"/>
                  </a:lnTo>
                  <a:lnTo>
                    <a:pt x="1442961" y="582344"/>
                  </a:lnTo>
                  <a:lnTo>
                    <a:pt x="1443060" y="943634"/>
                  </a:lnTo>
                  <a:lnTo>
                    <a:pt x="1443364" y="536986"/>
                  </a:lnTo>
                  <a:lnTo>
                    <a:pt x="1443678" y="671133"/>
                  </a:lnTo>
                  <a:lnTo>
                    <a:pt x="1443682" y="654587"/>
                  </a:lnTo>
                  <a:lnTo>
                    <a:pt x="1443919" y="810228"/>
                  </a:lnTo>
                  <a:lnTo>
                    <a:pt x="1444168" y="520026"/>
                  </a:lnTo>
                  <a:lnTo>
                    <a:pt x="1444397" y="570048"/>
                  </a:lnTo>
                  <a:lnTo>
                    <a:pt x="1444401" y="875411"/>
                  </a:lnTo>
                  <a:lnTo>
                    <a:pt x="1445007" y="460211"/>
                  </a:lnTo>
                  <a:lnTo>
                    <a:pt x="1445116" y="625282"/>
                  </a:lnTo>
                  <a:lnTo>
                    <a:pt x="1445120" y="539768"/>
                  </a:lnTo>
                  <a:lnTo>
                    <a:pt x="1445127" y="525333"/>
                  </a:lnTo>
                  <a:lnTo>
                    <a:pt x="1445243" y="842211"/>
                  </a:lnTo>
                  <a:lnTo>
                    <a:pt x="1445840" y="618990"/>
                  </a:lnTo>
                  <a:lnTo>
                    <a:pt x="1445843" y="612559"/>
                  </a:lnTo>
                  <a:lnTo>
                    <a:pt x="1445904" y="885706"/>
                  </a:lnTo>
                  <a:lnTo>
                    <a:pt x="1446319" y="521577"/>
                  </a:lnTo>
                  <a:lnTo>
                    <a:pt x="1446560" y="568937"/>
                  </a:lnTo>
                  <a:lnTo>
                    <a:pt x="1446563" y="671687"/>
                  </a:lnTo>
                  <a:lnTo>
                    <a:pt x="1446650" y="544731"/>
                  </a:lnTo>
                  <a:lnTo>
                    <a:pt x="1447034" y="835266"/>
                  </a:lnTo>
                  <a:lnTo>
                    <a:pt x="1447277" y="654133"/>
                  </a:lnTo>
                  <a:lnTo>
                    <a:pt x="1447281" y="562168"/>
                  </a:lnTo>
                  <a:lnTo>
                    <a:pt x="1447485" y="782920"/>
                  </a:lnTo>
                  <a:lnTo>
                    <a:pt x="1447881" y="547964"/>
                  </a:lnTo>
                  <a:lnTo>
                    <a:pt x="1447998" y="609826"/>
                  </a:lnTo>
                  <a:lnTo>
                    <a:pt x="1448002" y="673490"/>
                  </a:lnTo>
                  <a:lnTo>
                    <a:pt x="1448568" y="542628"/>
                  </a:lnTo>
                  <a:lnTo>
                    <a:pt x="1448582" y="830095"/>
                  </a:lnTo>
                  <a:lnTo>
                    <a:pt x="1448721" y="599772"/>
                  </a:lnTo>
                  <a:lnTo>
                    <a:pt x="1448724" y="862638"/>
                  </a:lnTo>
                  <a:lnTo>
                    <a:pt x="1448933" y="517424"/>
                  </a:lnTo>
                  <a:lnTo>
                    <a:pt x="1449439" y="628945"/>
                  </a:lnTo>
                  <a:lnTo>
                    <a:pt x="1449443" y="618314"/>
                  </a:lnTo>
                  <a:lnTo>
                    <a:pt x="1449658" y="547156"/>
                  </a:lnTo>
                  <a:lnTo>
                    <a:pt x="1449940" y="829800"/>
                  </a:lnTo>
                  <a:lnTo>
                    <a:pt x="1450159" y="590565"/>
                  </a:lnTo>
                  <a:lnTo>
                    <a:pt x="1450162" y="682264"/>
                  </a:lnTo>
                  <a:lnTo>
                    <a:pt x="1450837" y="830482"/>
                  </a:lnTo>
                  <a:lnTo>
                    <a:pt x="1450872" y="549573"/>
                  </a:lnTo>
                  <a:lnTo>
                    <a:pt x="1450879" y="671862"/>
                  </a:lnTo>
                  <a:lnTo>
                    <a:pt x="1450882" y="617885"/>
                  </a:lnTo>
                  <a:lnTo>
                    <a:pt x="1451344" y="968666"/>
                  </a:lnTo>
                  <a:lnTo>
                    <a:pt x="1451407" y="548236"/>
                  </a:lnTo>
                  <a:lnTo>
                    <a:pt x="1451599" y="635351"/>
                  </a:lnTo>
                  <a:lnTo>
                    <a:pt x="1451602" y="669404"/>
                  </a:lnTo>
                  <a:lnTo>
                    <a:pt x="1452028" y="829743"/>
                  </a:lnTo>
                  <a:lnTo>
                    <a:pt x="1452216" y="553272"/>
                  </a:lnTo>
                  <a:lnTo>
                    <a:pt x="1452320" y="658979"/>
                  </a:lnTo>
                  <a:lnTo>
                    <a:pt x="1452323" y="643180"/>
                  </a:lnTo>
                  <a:lnTo>
                    <a:pt x="1452664" y="555171"/>
                  </a:lnTo>
                  <a:lnTo>
                    <a:pt x="1452899" y="818395"/>
                  </a:lnTo>
                  <a:lnTo>
                    <a:pt x="1453041" y="625034"/>
                  </a:lnTo>
                  <a:lnTo>
                    <a:pt x="1453045" y="663928"/>
                  </a:lnTo>
                  <a:lnTo>
                    <a:pt x="1453380" y="811418"/>
                  </a:lnTo>
                  <a:lnTo>
                    <a:pt x="1453439" y="545963"/>
                  </a:lnTo>
                  <a:lnTo>
                    <a:pt x="1453763" y="630415"/>
                  </a:lnTo>
                  <a:lnTo>
                    <a:pt x="1453766" y="641103"/>
                  </a:lnTo>
                  <a:lnTo>
                    <a:pt x="1454024" y="887000"/>
                  </a:lnTo>
                  <a:lnTo>
                    <a:pt x="1454471" y="556261"/>
                  </a:lnTo>
                  <a:lnTo>
                    <a:pt x="1454481" y="591469"/>
                  </a:lnTo>
                  <a:lnTo>
                    <a:pt x="1454485" y="621488"/>
                  </a:lnTo>
                  <a:lnTo>
                    <a:pt x="1454663" y="541077"/>
                  </a:lnTo>
                  <a:lnTo>
                    <a:pt x="1455050" y="848901"/>
                  </a:lnTo>
                  <a:lnTo>
                    <a:pt x="1455201" y="572856"/>
                  </a:lnTo>
                  <a:lnTo>
                    <a:pt x="1455204" y="636766"/>
                  </a:lnTo>
                  <a:lnTo>
                    <a:pt x="1455377" y="605163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0685" y="1555940"/>
              <a:ext cx="400685" cy="616585"/>
            </a:xfrm>
            <a:custGeom>
              <a:avLst/>
              <a:gdLst/>
              <a:ahLst/>
              <a:cxnLst/>
              <a:rect l="l" t="t" r="r" b="b"/>
              <a:pathLst>
                <a:path w="400684" h="616585">
                  <a:moveTo>
                    <a:pt x="400493" y="616587"/>
                  </a:moveTo>
                  <a:lnTo>
                    <a:pt x="0" y="616587"/>
                  </a:lnTo>
                  <a:lnTo>
                    <a:pt x="0" y="0"/>
                  </a:lnTo>
                  <a:lnTo>
                    <a:pt x="400493" y="0"/>
                  </a:lnTo>
                  <a:lnTo>
                    <a:pt x="400493" y="616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3735" y="1599158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3735" y="1665427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3735" y="173169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3735" y="1797965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3735" y="1864233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3735" y="1930502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3735" y="1996771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3735" y="2063040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53266" y="2246265"/>
            <a:ext cx="17145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525" spc="-37" baseline="39682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525" baseline="39682">
              <a:latin typeface="Helvetica"/>
              <a:cs typeface="Helvetic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5116" y="2241026"/>
            <a:ext cx="677545" cy="1816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  <a:tabLst>
                <a:tab pos="429259" algn="l"/>
              </a:tabLst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525" spc="-37" baseline="39682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r>
              <a:rPr sz="525" baseline="39682" dirty="0">
                <a:solidFill>
                  <a:srgbClr val="252525"/>
                </a:solidFill>
                <a:latin typeface="Helvetica"/>
                <a:cs typeface="Helvetica"/>
              </a:rPr>
              <a:t>	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525" spc="-37" baseline="39682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525" baseline="39682">
              <a:latin typeface="Helvetica"/>
              <a:cs typeface="Helvetica"/>
            </a:endParaRPr>
          </a:p>
          <a:p>
            <a:pPr marL="208915">
              <a:lnSpc>
                <a:spcPct val="100000"/>
              </a:lnSpc>
              <a:spcBef>
                <a:spcPts val="45"/>
              </a:spcBef>
            </a:pPr>
            <a:r>
              <a:rPr sz="50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500" spc="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50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28815" y="2246265"/>
            <a:ext cx="17145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525" spc="-37" baseline="39682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525" baseline="39682">
              <a:latin typeface="Helvetica"/>
              <a:cs typeface="Helvetic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3585" y="2165590"/>
            <a:ext cx="1409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200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585" y="1985306"/>
            <a:ext cx="1409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3585" y="1805022"/>
            <a:ext cx="1409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160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3585" y="1624738"/>
            <a:ext cx="1409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140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3585" y="1444454"/>
            <a:ext cx="1409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120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3585" y="1264170"/>
            <a:ext cx="14097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100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2397" y="1083886"/>
            <a:ext cx="10922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80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2397" y="903602"/>
            <a:ext cx="10922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60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627" y="1370148"/>
            <a:ext cx="96520" cy="43815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dirty="0">
                <a:solidFill>
                  <a:srgbClr val="252525"/>
                </a:solidFill>
                <a:latin typeface="Helvetica"/>
                <a:cs typeface="Helvetica"/>
              </a:rPr>
              <a:t>Amplitude</a:t>
            </a:r>
            <a:r>
              <a:rPr sz="500" spc="-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50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9353" y="828690"/>
            <a:ext cx="84836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Helvetica"/>
                <a:cs typeface="Helvetica"/>
              </a:rPr>
              <a:t>Amplitude</a:t>
            </a:r>
            <a:r>
              <a:rPr sz="500" b="1" spc="-5" dirty="0">
                <a:latin typeface="Helvetica"/>
                <a:cs typeface="Helvetica"/>
              </a:rPr>
              <a:t> </a:t>
            </a:r>
            <a:r>
              <a:rPr sz="500" b="1" dirty="0">
                <a:latin typeface="Helvetica"/>
                <a:cs typeface="Helvetica"/>
              </a:rPr>
              <a:t>spectrum of</a:t>
            </a:r>
            <a:r>
              <a:rPr sz="500" b="1" spc="-5" dirty="0">
                <a:latin typeface="Helvetica"/>
                <a:cs typeface="Helvetica"/>
              </a:rPr>
              <a:t> </a:t>
            </a:r>
            <a:r>
              <a:rPr sz="500" b="1" spc="-25" dirty="0">
                <a:latin typeface="Helvetica"/>
                <a:cs typeface="Helvetica"/>
              </a:rPr>
              <a:t>y</a:t>
            </a:r>
            <a:r>
              <a:rPr sz="600" b="1" spc="-37" baseline="-34722" dirty="0">
                <a:latin typeface="Helvetica"/>
                <a:cs typeface="Helvetica"/>
              </a:rPr>
              <a:t>c</a:t>
            </a:r>
            <a:endParaRPr sz="600" baseline="-34722">
              <a:latin typeface="Helvetica"/>
              <a:cs typeface="Helvetic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1197" y="1550731"/>
            <a:ext cx="189865" cy="6223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1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2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3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4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5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6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7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8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00" dirty="0">
                <a:latin typeface="Helvetica"/>
                <a:cs typeface="Helvetica"/>
              </a:rPr>
              <a:t>Case</a:t>
            </a:r>
            <a:r>
              <a:rPr sz="400" spc="5" dirty="0">
                <a:latin typeface="Helvetica"/>
                <a:cs typeface="Helvetica"/>
              </a:rPr>
              <a:t> </a:t>
            </a:r>
            <a:r>
              <a:rPr sz="400" spc="-50" dirty="0">
                <a:latin typeface="Helvetica"/>
                <a:cs typeface="Helvetica"/>
              </a:rPr>
              <a:t>9</a:t>
            </a:r>
            <a:endParaRPr sz="400">
              <a:latin typeface="Helvetica"/>
              <a:cs typeface="Helvetic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9244" y="1554499"/>
            <a:ext cx="403860" cy="619760"/>
            <a:chOff x="379244" y="1554499"/>
            <a:chExt cx="403860" cy="619760"/>
          </a:xfrm>
        </p:grpSpPr>
        <p:sp>
          <p:nvSpPr>
            <p:cNvPr id="69" name="object 69"/>
            <p:cNvSpPr/>
            <p:nvPr/>
          </p:nvSpPr>
          <p:spPr>
            <a:xfrm>
              <a:off x="403735" y="2129308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74" y="0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0685" y="1555940"/>
              <a:ext cx="400685" cy="616585"/>
            </a:xfrm>
            <a:custGeom>
              <a:avLst/>
              <a:gdLst/>
              <a:ahLst/>
              <a:cxnLst/>
              <a:rect l="l" t="t" r="r" b="b"/>
              <a:pathLst>
                <a:path w="400684" h="616585">
                  <a:moveTo>
                    <a:pt x="0" y="616587"/>
                  </a:moveTo>
                  <a:lnTo>
                    <a:pt x="0" y="0"/>
                  </a:lnTo>
                  <a:lnTo>
                    <a:pt x="400493" y="0"/>
                  </a:lnTo>
                  <a:lnTo>
                    <a:pt x="400493" y="616587"/>
                  </a:lnTo>
                  <a:lnTo>
                    <a:pt x="0" y="616587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904364" y="404022"/>
            <a:ext cx="2296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5AA800"/>
                </a:solidFill>
              </a:rPr>
              <a:t>Example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(HDDs </a:t>
            </a:r>
            <a:r>
              <a:rPr sz="1200" spc="-55" dirty="0">
                <a:solidFill>
                  <a:srgbClr val="5AA800"/>
                </a:solidFill>
              </a:rPr>
              <a:t>under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perturbation)</a:t>
            </a:r>
            <a:endParaRPr sz="1200"/>
          </a:p>
        </p:txBody>
      </p:sp>
      <p:pic>
        <p:nvPicPr>
          <p:cNvPr id="72" name="object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264" y="619315"/>
            <a:ext cx="2700207" cy="50609"/>
          </a:xfrm>
          <a:prstGeom prst="rect">
            <a:avLst/>
          </a:prstGeom>
        </p:spPr>
      </p:pic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2195883" y="822128"/>
          <a:ext cx="2237733" cy="73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68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90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3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2112535" y="1588985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89890" y="1581933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81052" y="1444967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80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81052" y="1296554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81052" y="1148141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40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81052" y="999728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32764" y="851315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001116" y="1063548"/>
            <a:ext cx="89535" cy="26289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-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234682" y="735739"/>
            <a:ext cx="1682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195615" y="895836"/>
            <a:ext cx="2247265" cy="671195"/>
            <a:chOff x="2195615" y="895836"/>
            <a:chExt cx="2247265" cy="671195"/>
          </a:xfrm>
        </p:grpSpPr>
        <p:sp>
          <p:nvSpPr>
            <p:cNvPr id="84" name="object 84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2195615" y="1851194"/>
            <a:ext cx="2247265" cy="744855"/>
            <a:chOff x="2195615" y="1851194"/>
            <a:chExt cx="2247265" cy="744855"/>
          </a:xfrm>
        </p:grpSpPr>
        <p:sp>
          <p:nvSpPr>
            <p:cNvPr id="94" name="object 94"/>
            <p:cNvSpPr/>
            <p:nvPr/>
          </p:nvSpPr>
          <p:spPr>
            <a:xfrm>
              <a:off x="2577121" y="1852487"/>
              <a:ext cx="1864360" cy="742315"/>
            </a:xfrm>
            <a:custGeom>
              <a:avLst/>
              <a:gdLst/>
              <a:ahLst/>
              <a:cxnLst/>
              <a:rect l="l" t="t" r="r" b="b"/>
              <a:pathLst>
                <a:path w="1864360" h="742314">
                  <a:moveTo>
                    <a:pt x="0" y="742065"/>
                  </a:moveTo>
                  <a:lnTo>
                    <a:pt x="0" y="0"/>
                  </a:lnTo>
                </a:path>
                <a:path w="1864360" h="742314">
                  <a:moveTo>
                    <a:pt x="222253" y="742065"/>
                  </a:moveTo>
                  <a:lnTo>
                    <a:pt x="222253" y="0"/>
                  </a:lnTo>
                </a:path>
                <a:path w="1864360" h="742314">
                  <a:moveTo>
                    <a:pt x="379945" y="742065"/>
                  </a:moveTo>
                  <a:lnTo>
                    <a:pt x="379945" y="0"/>
                  </a:lnTo>
                </a:path>
                <a:path w="1864360" h="742314">
                  <a:moveTo>
                    <a:pt x="502260" y="742065"/>
                  </a:moveTo>
                  <a:lnTo>
                    <a:pt x="502260" y="0"/>
                  </a:lnTo>
                </a:path>
                <a:path w="1864360" h="742314">
                  <a:moveTo>
                    <a:pt x="602198" y="742065"/>
                  </a:moveTo>
                  <a:lnTo>
                    <a:pt x="602198" y="0"/>
                  </a:lnTo>
                </a:path>
                <a:path w="1864360" h="742314">
                  <a:moveTo>
                    <a:pt x="686695" y="742065"/>
                  </a:moveTo>
                  <a:lnTo>
                    <a:pt x="686695" y="0"/>
                  </a:lnTo>
                </a:path>
                <a:path w="1864360" h="742314">
                  <a:moveTo>
                    <a:pt x="759890" y="742065"/>
                  </a:moveTo>
                  <a:lnTo>
                    <a:pt x="759890" y="0"/>
                  </a:lnTo>
                </a:path>
                <a:path w="1864360" h="742314">
                  <a:moveTo>
                    <a:pt x="824452" y="742065"/>
                  </a:moveTo>
                  <a:lnTo>
                    <a:pt x="824452" y="0"/>
                  </a:lnTo>
                </a:path>
                <a:path w="1864360" h="742314">
                  <a:moveTo>
                    <a:pt x="1262150" y="742065"/>
                  </a:moveTo>
                  <a:lnTo>
                    <a:pt x="1262150" y="0"/>
                  </a:lnTo>
                </a:path>
                <a:path w="1864360" h="742314">
                  <a:moveTo>
                    <a:pt x="1484404" y="742065"/>
                  </a:moveTo>
                  <a:lnTo>
                    <a:pt x="1484404" y="0"/>
                  </a:lnTo>
                </a:path>
                <a:path w="1864360" h="742314">
                  <a:moveTo>
                    <a:pt x="1642095" y="742065"/>
                  </a:moveTo>
                  <a:lnTo>
                    <a:pt x="1642095" y="0"/>
                  </a:lnTo>
                </a:path>
                <a:path w="1864360" h="742314">
                  <a:moveTo>
                    <a:pt x="1764410" y="742065"/>
                  </a:moveTo>
                  <a:lnTo>
                    <a:pt x="1764410" y="0"/>
                  </a:lnTo>
                </a:path>
                <a:path w="1864360" h="742314">
                  <a:moveTo>
                    <a:pt x="1864349" y="742065"/>
                  </a:moveTo>
                  <a:lnTo>
                    <a:pt x="1864349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0"/>
                  </a:lnTo>
                </a:path>
                <a:path w="2244725" h="742314">
                  <a:moveTo>
                    <a:pt x="2244294" y="742065"/>
                  </a:moveTo>
                  <a:lnTo>
                    <a:pt x="0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0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0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0" y="185516"/>
                  </a:lnTo>
                </a:path>
                <a:path w="2244725" h="742314">
                  <a:moveTo>
                    <a:pt x="22442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2244294" y="742065"/>
                  </a:lnTo>
                </a:path>
                <a:path w="2244725" h="742314">
                  <a:moveTo>
                    <a:pt x="0" y="0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0" y="719622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19622"/>
                  </a:lnTo>
                </a:path>
                <a:path w="2244725" h="742314">
                  <a:moveTo>
                    <a:pt x="0" y="0"/>
                  </a:moveTo>
                  <a:lnTo>
                    <a:pt x="0" y="22442"/>
                  </a:lnTo>
                </a:path>
                <a:path w="2244725" h="742314">
                  <a:moveTo>
                    <a:pt x="1262150" y="0"/>
                  </a:moveTo>
                  <a:lnTo>
                    <a:pt x="1262150" y="22442"/>
                  </a:lnTo>
                </a:path>
                <a:path w="2244725" h="742314">
                  <a:moveTo>
                    <a:pt x="0" y="742065"/>
                  </a:moveTo>
                  <a:lnTo>
                    <a:pt x="0" y="730843"/>
                  </a:lnTo>
                </a:path>
                <a:path w="2244725" h="742314">
                  <a:moveTo>
                    <a:pt x="379945" y="742065"/>
                  </a:moveTo>
                  <a:lnTo>
                    <a:pt x="379945" y="730843"/>
                  </a:lnTo>
                </a:path>
                <a:path w="2244725" h="742314">
                  <a:moveTo>
                    <a:pt x="602198" y="742065"/>
                  </a:moveTo>
                  <a:lnTo>
                    <a:pt x="602198" y="730843"/>
                  </a:lnTo>
                </a:path>
                <a:path w="2244725" h="742314">
                  <a:moveTo>
                    <a:pt x="759890" y="742065"/>
                  </a:moveTo>
                  <a:lnTo>
                    <a:pt x="759890" y="730843"/>
                  </a:lnTo>
                </a:path>
                <a:path w="2244725" h="742314">
                  <a:moveTo>
                    <a:pt x="882205" y="742065"/>
                  </a:moveTo>
                  <a:lnTo>
                    <a:pt x="882205" y="730843"/>
                  </a:lnTo>
                </a:path>
                <a:path w="2244725" h="742314">
                  <a:moveTo>
                    <a:pt x="982144" y="742065"/>
                  </a:moveTo>
                  <a:lnTo>
                    <a:pt x="982144" y="730843"/>
                  </a:lnTo>
                </a:path>
                <a:path w="2244725" h="742314">
                  <a:moveTo>
                    <a:pt x="1066641" y="742065"/>
                  </a:moveTo>
                  <a:lnTo>
                    <a:pt x="1066641" y="730843"/>
                  </a:lnTo>
                </a:path>
                <a:path w="2244725" h="742314">
                  <a:moveTo>
                    <a:pt x="1139835" y="742065"/>
                  </a:moveTo>
                  <a:lnTo>
                    <a:pt x="1139835" y="730843"/>
                  </a:lnTo>
                </a:path>
                <a:path w="2244725" h="742314">
                  <a:moveTo>
                    <a:pt x="1204397" y="742065"/>
                  </a:moveTo>
                  <a:lnTo>
                    <a:pt x="1204397" y="730843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30843"/>
                  </a:lnTo>
                </a:path>
                <a:path w="2244725" h="742314">
                  <a:moveTo>
                    <a:pt x="1642095" y="742065"/>
                  </a:moveTo>
                  <a:lnTo>
                    <a:pt x="1642095" y="730843"/>
                  </a:lnTo>
                </a:path>
                <a:path w="2244725" h="742314">
                  <a:moveTo>
                    <a:pt x="1864349" y="742065"/>
                  </a:moveTo>
                  <a:lnTo>
                    <a:pt x="1864349" y="730843"/>
                  </a:lnTo>
                </a:path>
                <a:path w="2244725" h="742314">
                  <a:moveTo>
                    <a:pt x="2022041" y="742065"/>
                  </a:moveTo>
                  <a:lnTo>
                    <a:pt x="2022041" y="730843"/>
                  </a:lnTo>
                </a:path>
                <a:path w="2244725" h="742314">
                  <a:moveTo>
                    <a:pt x="2144356" y="742065"/>
                  </a:moveTo>
                  <a:lnTo>
                    <a:pt x="2144356" y="730843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730843"/>
                  </a:lnTo>
                </a:path>
                <a:path w="2244725" h="742314">
                  <a:moveTo>
                    <a:pt x="0" y="0"/>
                  </a:moveTo>
                  <a:lnTo>
                    <a:pt x="0" y="11221"/>
                  </a:lnTo>
                </a:path>
                <a:path w="2244725" h="742314">
                  <a:moveTo>
                    <a:pt x="379945" y="0"/>
                  </a:moveTo>
                  <a:lnTo>
                    <a:pt x="379945" y="11221"/>
                  </a:lnTo>
                </a:path>
                <a:path w="2244725" h="742314">
                  <a:moveTo>
                    <a:pt x="602198" y="0"/>
                  </a:moveTo>
                  <a:lnTo>
                    <a:pt x="602198" y="11221"/>
                  </a:lnTo>
                </a:path>
                <a:path w="2244725" h="742314">
                  <a:moveTo>
                    <a:pt x="759890" y="0"/>
                  </a:moveTo>
                  <a:lnTo>
                    <a:pt x="759890" y="11221"/>
                  </a:lnTo>
                </a:path>
                <a:path w="2244725" h="742314">
                  <a:moveTo>
                    <a:pt x="882205" y="0"/>
                  </a:moveTo>
                  <a:lnTo>
                    <a:pt x="882205" y="11221"/>
                  </a:lnTo>
                </a:path>
                <a:path w="2244725" h="742314">
                  <a:moveTo>
                    <a:pt x="982144" y="0"/>
                  </a:moveTo>
                  <a:lnTo>
                    <a:pt x="982144" y="11221"/>
                  </a:lnTo>
                </a:path>
                <a:path w="2244725" h="742314">
                  <a:moveTo>
                    <a:pt x="1066641" y="0"/>
                  </a:moveTo>
                  <a:lnTo>
                    <a:pt x="1066641" y="11221"/>
                  </a:lnTo>
                </a:path>
                <a:path w="2244725" h="742314">
                  <a:moveTo>
                    <a:pt x="1139835" y="0"/>
                  </a:moveTo>
                  <a:lnTo>
                    <a:pt x="1139835" y="11221"/>
                  </a:lnTo>
                </a:path>
                <a:path w="2244725" h="742314">
                  <a:moveTo>
                    <a:pt x="1204397" y="0"/>
                  </a:moveTo>
                  <a:lnTo>
                    <a:pt x="1204397" y="11221"/>
                  </a:lnTo>
                </a:path>
                <a:path w="2244725" h="742314">
                  <a:moveTo>
                    <a:pt x="1262150" y="0"/>
                  </a:moveTo>
                  <a:lnTo>
                    <a:pt x="1262150" y="11221"/>
                  </a:lnTo>
                </a:path>
                <a:path w="2244725" h="742314">
                  <a:moveTo>
                    <a:pt x="1642095" y="0"/>
                  </a:moveTo>
                  <a:lnTo>
                    <a:pt x="1642095" y="11221"/>
                  </a:lnTo>
                </a:path>
                <a:path w="2244725" h="742314">
                  <a:moveTo>
                    <a:pt x="1864349" y="0"/>
                  </a:moveTo>
                  <a:lnTo>
                    <a:pt x="1864349" y="11221"/>
                  </a:lnTo>
                </a:path>
                <a:path w="2244725" h="742314">
                  <a:moveTo>
                    <a:pt x="2022041" y="0"/>
                  </a:moveTo>
                  <a:lnTo>
                    <a:pt x="2022041" y="11221"/>
                  </a:lnTo>
                </a:path>
                <a:path w="2244725" h="742314">
                  <a:moveTo>
                    <a:pt x="2144356" y="0"/>
                  </a:moveTo>
                  <a:lnTo>
                    <a:pt x="2144356" y="11221"/>
                  </a:lnTo>
                </a:path>
                <a:path w="2244725" h="742314">
                  <a:moveTo>
                    <a:pt x="2244294" y="0"/>
                  </a:moveTo>
                  <a:lnTo>
                    <a:pt x="2244294" y="11221"/>
                  </a:lnTo>
                </a:path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22442" y="742065"/>
                  </a:lnTo>
                </a:path>
                <a:path w="2244725" h="742314">
                  <a:moveTo>
                    <a:pt x="0" y="556548"/>
                  </a:moveTo>
                  <a:lnTo>
                    <a:pt x="22442" y="556548"/>
                  </a:lnTo>
                </a:path>
                <a:path w="2244725" h="742314">
                  <a:moveTo>
                    <a:pt x="0" y="371032"/>
                  </a:moveTo>
                  <a:lnTo>
                    <a:pt x="22442" y="371032"/>
                  </a:lnTo>
                </a:path>
                <a:path w="2244725" h="742314">
                  <a:moveTo>
                    <a:pt x="0" y="185516"/>
                  </a:moveTo>
                  <a:lnTo>
                    <a:pt x="22442" y="185516"/>
                  </a:lnTo>
                </a:path>
                <a:path w="2244725" h="742314">
                  <a:moveTo>
                    <a:pt x="0" y="0"/>
                  </a:moveTo>
                  <a:lnTo>
                    <a:pt x="22442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21851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2221851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2221851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2221851" y="185516"/>
                  </a:lnTo>
                </a:path>
                <a:path w="2244725" h="742314">
                  <a:moveTo>
                    <a:pt x="2244294" y="0"/>
                  </a:moveTo>
                  <a:lnTo>
                    <a:pt x="22218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2112535" y="2618051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089890" y="2610999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055196" y="2548240"/>
            <a:ext cx="12890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55196" y="2362723"/>
            <a:ext cx="12890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055196" y="2177207"/>
            <a:ext cx="12890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081052" y="1991691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32764" y="1806175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972674" y="2051715"/>
            <a:ext cx="89535" cy="34544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6" name="object 116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09" y="961932"/>
            <a:ext cx="0" cy="1261110"/>
          </a:xfrm>
          <a:custGeom>
            <a:avLst/>
            <a:gdLst/>
            <a:ahLst/>
            <a:cxnLst/>
            <a:rect l="l" t="t" r="r" b="b"/>
            <a:pathLst>
              <a:path h="1261110">
                <a:moveTo>
                  <a:pt x="0" y="1260977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292" y="2180213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96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292" y="96193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14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076" y="961932"/>
            <a:ext cx="0" cy="1261110"/>
          </a:xfrm>
          <a:custGeom>
            <a:avLst/>
            <a:gdLst/>
            <a:ahLst/>
            <a:cxnLst/>
            <a:rect l="l" t="t" r="r" b="b"/>
            <a:pathLst>
              <a:path h="1261110">
                <a:moveTo>
                  <a:pt x="0" y="1260977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4860" y="961932"/>
            <a:ext cx="0" cy="1261110"/>
          </a:xfrm>
          <a:custGeom>
            <a:avLst/>
            <a:gdLst/>
            <a:ahLst/>
            <a:cxnLst/>
            <a:rect l="l" t="t" r="r" b="b"/>
            <a:pathLst>
              <a:path h="1261110">
                <a:moveTo>
                  <a:pt x="0" y="1260977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0643" y="961932"/>
            <a:ext cx="0" cy="1261110"/>
          </a:xfrm>
          <a:custGeom>
            <a:avLst/>
            <a:gdLst/>
            <a:ahLst/>
            <a:cxnLst/>
            <a:rect l="l" t="t" r="r" b="b"/>
            <a:pathLst>
              <a:path h="1261110">
                <a:moveTo>
                  <a:pt x="0" y="1260977"/>
                </a:moveTo>
                <a:lnTo>
                  <a:pt x="0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15921" y="960344"/>
            <a:ext cx="1432560" cy="1264285"/>
            <a:chOff x="315921" y="960344"/>
            <a:chExt cx="1432560" cy="1264285"/>
          </a:xfrm>
        </p:grpSpPr>
        <p:sp>
          <p:nvSpPr>
            <p:cNvPr id="9" name="object 9"/>
            <p:cNvSpPr/>
            <p:nvPr/>
          </p:nvSpPr>
          <p:spPr>
            <a:xfrm>
              <a:off x="317509" y="961932"/>
              <a:ext cx="1429385" cy="1261110"/>
            </a:xfrm>
            <a:custGeom>
              <a:avLst/>
              <a:gdLst/>
              <a:ahLst/>
              <a:cxnLst/>
              <a:rect l="l" t="t" r="r" b="b"/>
              <a:pathLst>
                <a:path w="1429385" h="1261110">
                  <a:moveTo>
                    <a:pt x="1428918" y="1260977"/>
                  </a:moveTo>
                  <a:lnTo>
                    <a:pt x="1428918" y="0"/>
                  </a:lnTo>
                </a:path>
                <a:path w="1429385" h="1261110">
                  <a:moveTo>
                    <a:pt x="1428918" y="1260977"/>
                  </a:moveTo>
                  <a:lnTo>
                    <a:pt x="0" y="1260977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509" y="1592421"/>
              <a:ext cx="1429385" cy="420370"/>
            </a:xfrm>
            <a:custGeom>
              <a:avLst/>
              <a:gdLst/>
              <a:ahLst/>
              <a:cxnLst/>
              <a:rect l="l" t="t" r="r" b="b"/>
              <a:pathLst>
                <a:path w="1429385" h="420369">
                  <a:moveTo>
                    <a:pt x="0" y="420325"/>
                  </a:moveTo>
                  <a:lnTo>
                    <a:pt x="39850" y="420325"/>
                  </a:lnTo>
                </a:path>
                <a:path w="1429385" h="420369">
                  <a:moveTo>
                    <a:pt x="435507" y="420325"/>
                  </a:moveTo>
                  <a:lnTo>
                    <a:pt x="1428918" y="420325"/>
                  </a:lnTo>
                </a:path>
                <a:path w="1429385" h="420369">
                  <a:moveTo>
                    <a:pt x="0" y="210162"/>
                  </a:moveTo>
                  <a:lnTo>
                    <a:pt x="39850" y="210162"/>
                  </a:lnTo>
                </a:path>
                <a:path w="1429385" h="420369">
                  <a:moveTo>
                    <a:pt x="435507" y="210162"/>
                  </a:moveTo>
                  <a:lnTo>
                    <a:pt x="1428918" y="210162"/>
                  </a:lnTo>
                </a:path>
                <a:path w="1429385" h="420369">
                  <a:moveTo>
                    <a:pt x="0" y="0"/>
                  </a:moveTo>
                  <a:lnTo>
                    <a:pt x="39850" y="0"/>
                  </a:lnTo>
                </a:path>
                <a:path w="1429385" h="420369">
                  <a:moveTo>
                    <a:pt x="435507" y="0"/>
                  </a:moveTo>
                  <a:lnTo>
                    <a:pt x="1428918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509" y="961932"/>
              <a:ext cx="1429385" cy="420370"/>
            </a:xfrm>
            <a:custGeom>
              <a:avLst/>
              <a:gdLst/>
              <a:ahLst/>
              <a:cxnLst/>
              <a:rect l="l" t="t" r="r" b="b"/>
              <a:pathLst>
                <a:path w="1429385" h="420369">
                  <a:moveTo>
                    <a:pt x="1428918" y="420325"/>
                  </a:moveTo>
                  <a:lnTo>
                    <a:pt x="0" y="420325"/>
                  </a:lnTo>
                </a:path>
                <a:path w="1429385" h="420369">
                  <a:moveTo>
                    <a:pt x="1428918" y="210162"/>
                  </a:moveTo>
                  <a:lnTo>
                    <a:pt x="0" y="210162"/>
                  </a:lnTo>
                </a:path>
                <a:path w="1429385" h="420369">
                  <a:moveTo>
                    <a:pt x="14289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509" y="961932"/>
              <a:ext cx="1429385" cy="1261110"/>
            </a:xfrm>
            <a:custGeom>
              <a:avLst/>
              <a:gdLst/>
              <a:ahLst/>
              <a:cxnLst/>
              <a:rect l="l" t="t" r="r" b="b"/>
              <a:pathLst>
                <a:path w="1429385" h="1261110">
                  <a:moveTo>
                    <a:pt x="0" y="1260977"/>
                  </a:moveTo>
                  <a:lnTo>
                    <a:pt x="1428918" y="1260977"/>
                  </a:lnTo>
                </a:path>
                <a:path w="1429385" h="1261110">
                  <a:moveTo>
                    <a:pt x="0" y="0"/>
                  </a:moveTo>
                  <a:lnTo>
                    <a:pt x="1428918" y="0"/>
                  </a:lnTo>
                </a:path>
                <a:path w="1429385" h="1261110">
                  <a:moveTo>
                    <a:pt x="0" y="1260977"/>
                  </a:moveTo>
                  <a:lnTo>
                    <a:pt x="0" y="1246688"/>
                  </a:lnTo>
                </a:path>
                <a:path w="1429385" h="1261110">
                  <a:moveTo>
                    <a:pt x="285783" y="1260977"/>
                  </a:moveTo>
                  <a:lnTo>
                    <a:pt x="285783" y="1246688"/>
                  </a:lnTo>
                </a:path>
                <a:path w="1429385" h="1261110">
                  <a:moveTo>
                    <a:pt x="571567" y="1260977"/>
                  </a:moveTo>
                  <a:lnTo>
                    <a:pt x="571567" y="1246688"/>
                  </a:lnTo>
                </a:path>
                <a:path w="1429385" h="1261110">
                  <a:moveTo>
                    <a:pt x="857351" y="1260977"/>
                  </a:moveTo>
                  <a:lnTo>
                    <a:pt x="857351" y="1246688"/>
                  </a:lnTo>
                </a:path>
                <a:path w="1429385" h="1261110">
                  <a:moveTo>
                    <a:pt x="1143134" y="1260977"/>
                  </a:moveTo>
                  <a:lnTo>
                    <a:pt x="1143134" y="1246688"/>
                  </a:lnTo>
                </a:path>
                <a:path w="1429385" h="1261110">
                  <a:moveTo>
                    <a:pt x="1428918" y="1260977"/>
                  </a:moveTo>
                  <a:lnTo>
                    <a:pt x="1428918" y="1246688"/>
                  </a:lnTo>
                </a:path>
                <a:path w="1429385" h="1261110">
                  <a:moveTo>
                    <a:pt x="0" y="0"/>
                  </a:moveTo>
                  <a:lnTo>
                    <a:pt x="0" y="14289"/>
                  </a:lnTo>
                </a:path>
                <a:path w="1429385" h="1261110">
                  <a:moveTo>
                    <a:pt x="285783" y="0"/>
                  </a:moveTo>
                  <a:lnTo>
                    <a:pt x="285783" y="14289"/>
                  </a:lnTo>
                </a:path>
                <a:path w="1429385" h="1261110">
                  <a:moveTo>
                    <a:pt x="571567" y="0"/>
                  </a:moveTo>
                  <a:lnTo>
                    <a:pt x="571567" y="14289"/>
                  </a:lnTo>
                </a:path>
                <a:path w="1429385" h="1261110">
                  <a:moveTo>
                    <a:pt x="857351" y="0"/>
                  </a:moveTo>
                  <a:lnTo>
                    <a:pt x="857351" y="14289"/>
                  </a:lnTo>
                </a:path>
                <a:path w="1429385" h="1261110">
                  <a:moveTo>
                    <a:pt x="1143134" y="0"/>
                  </a:moveTo>
                  <a:lnTo>
                    <a:pt x="1143134" y="14289"/>
                  </a:lnTo>
                </a:path>
                <a:path w="1429385" h="1261110">
                  <a:moveTo>
                    <a:pt x="1428918" y="0"/>
                  </a:moveTo>
                  <a:lnTo>
                    <a:pt x="1428918" y="14289"/>
                  </a:lnTo>
                </a:path>
                <a:path w="1429385" h="1261110">
                  <a:moveTo>
                    <a:pt x="0" y="1260977"/>
                  </a:moveTo>
                  <a:lnTo>
                    <a:pt x="0" y="0"/>
                  </a:lnTo>
                </a:path>
                <a:path w="1429385" h="1261110">
                  <a:moveTo>
                    <a:pt x="1428918" y="1260977"/>
                  </a:moveTo>
                  <a:lnTo>
                    <a:pt x="1428918" y="0"/>
                  </a:lnTo>
                </a:path>
                <a:path w="1429385" h="1261110">
                  <a:moveTo>
                    <a:pt x="0" y="1260977"/>
                  </a:moveTo>
                  <a:lnTo>
                    <a:pt x="14289" y="1260977"/>
                  </a:lnTo>
                </a:path>
                <a:path w="1429385" h="1261110">
                  <a:moveTo>
                    <a:pt x="0" y="1050814"/>
                  </a:moveTo>
                  <a:lnTo>
                    <a:pt x="14289" y="1050814"/>
                  </a:lnTo>
                </a:path>
                <a:path w="1429385" h="1261110">
                  <a:moveTo>
                    <a:pt x="0" y="840651"/>
                  </a:moveTo>
                  <a:lnTo>
                    <a:pt x="14289" y="840651"/>
                  </a:lnTo>
                </a:path>
                <a:path w="1429385" h="1261110">
                  <a:moveTo>
                    <a:pt x="0" y="630488"/>
                  </a:moveTo>
                  <a:lnTo>
                    <a:pt x="14289" y="630488"/>
                  </a:lnTo>
                </a:path>
                <a:path w="1429385" h="1261110">
                  <a:moveTo>
                    <a:pt x="0" y="420325"/>
                  </a:moveTo>
                  <a:lnTo>
                    <a:pt x="14289" y="420325"/>
                  </a:lnTo>
                </a:path>
                <a:path w="1429385" h="1261110">
                  <a:moveTo>
                    <a:pt x="0" y="210162"/>
                  </a:moveTo>
                  <a:lnTo>
                    <a:pt x="14289" y="210162"/>
                  </a:lnTo>
                </a:path>
                <a:path w="1429385" h="1261110">
                  <a:moveTo>
                    <a:pt x="0" y="0"/>
                  </a:moveTo>
                  <a:lnTo>
                    <a:pt x="14289" y="0"/>
                  </a:lnTo>
                </a:path>
                <a:path w="1429385" h="1261110">
                  <a:moveTo>
                    <a:pt x="1428918" y="1260977"/>
                  </a:moveTo>
                  <a:lnTo>
                    <a:pt x="1414629" y="1260977"/>
                  </a:lnTo>
                </a:path>
                <a:path w="1429385" h="1261110">
                  <a:moveTo>
                    <a:pt x="1428918" y="1050814"/>
                  </a:moveTo>
                  <a:lnTo>
                    <a:pt x="1414629" y="1050814"/>
                  </a:lnTo>
                </a:path>
                <a:path w="1429385" h="1261110">
                  <a:moveTo>
                    <a:pt x="1428918" y="840651"/>
                  </a:moveTo>
                  <a:lnTo>
                    <a:pt x="1414629" y="840651"/>
                  </a:lnTo>
                </a:path>
                <a:path w="1429385" h="1261110">
                  <a:moveTo>
                    <a:pt x="1428918" y="630488"/>
                  </a:moveTo>
                  <a:lnTo>
                    <a:pt x="1414629" y="630488"/>
                  </a:lnTo>
                </a:path>
                <a:path w="1429385" h="1261110">
                  <a:moveTo>
                    <a:pt x="1428918" y="420325"/>
                  </a:moveTo>
                  <a:lnTo>
                    <a:pt x="1414629" y="420325"/>
                  </a:lnTo>
                </a:path>
                <a:path w="1429385" h="1261110">
                  <a:moveTo>
                    <a:pt x="1428918" y="210162"/>
                  </a:moveTo>
                  <a:lnTo>
                    <a:pt x="1414629" y="210162"/>
                  </a:lnTo>
                </a:path>
                <a:path w="1429385" h="1261110">
                  <a:moveTo>
                    <a:pt x="1428918" y="0"/>
                  </a:moveTo>
                  <a:lnTo>
                    <a:pt x="1414629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509" y="1104488"/>
              <a:ext cx="1429385" cy="933450"/>
            </a:xfrm>
            <a:custGeom>
              <a:avLst/>
              <a:gdLst/>
              <a:ahLst/>
              <a:cxnLst/>
              <a:rect l="l" t="t" r="r" b="b"/>
              <a:pathLst>
                <a:path w="1429385" h="933450">
                  <a:moveTo>
                    <a:pt x="0" y="728209"/>
                  </a:moveTo>
                  <a:lnTo>
                    <a:pt x="26" y="766767"/>
                  </a:lnTo>
                  <a:lnTo>
                    <a:pt x="352" y="213242"/>
                  </a:lnTo>
                  <a:lnTo>
                    <a:pt x="710" y="422414"/>
                  </a:lnTo>
                  <a:lnTo>
                    <a:pt x="711" y="420379"/>
                  </a:lnTo>
                  <a:lnTo>
                    <a:pt x="1075" y="649966"/>
                  </a:lnTo>
                  <a:lnTo>
                    <a:pt x="1416" y="306306"/>
                  </a:lnTo>
                  <a:lnTo>
                    <a:pt x="1421" y="355277"/>
                  </a:lnTo>
                  <a:lnTo>
                    <a:pt x="1423" y="357645"/>
                  </a:lnTo>
                  <a:lnTo>
                    <a:pt x="1642" y="303888"/>
                  </a:lnTo>
                  <a:lnTo>
                    <a:pt x="1742" y="669383"/>
                  </a:lnTo>
                  <a:lnTo>
                    <a:pt x="2133" y="588882"/>
                  </a:lnTo>
                  <a:lnTo>
                    <a:pt x="2134" y="596433"/>
                  </a:lnTo>
                  <a:lnTo>
                    <a:pt x="2295" y="244950"/>
                  </a:lnTo>
                  <a:lnTo>
                    <a:pt x="2408" y="717711"/>
                  </a:lnTo>
                  <a:lnTo>
                    <a:pt x="2845" y="631179"/>
                  </a:lnTo>
                  <a:lnTo>
                    <a:pt x="2846" y="636310"/>
                  </a:lnTo>
                  <a:lnTo>
                    <a:pt x="3032" y="809302"/>
                  </a:lnTo>
                  <a:lnTo>
                    <a:pt x="3372" y="263904"/>
                  </a:lnTo>
                  <a:lnTo>
                    <a:pt x="3556" y="515959"/>
                  </a:lnTo>
                  <a:lnTo>
                    <a:pt x="3558" y="509873"/>
                  </a:lnTo>
                  <a:lnTo>
                    <a:pt x="4137" y="701831"/>
                  </a:lnTo>
                  <a:lnTo>
                    <a:pt x="4237" y="242212"/>
                  </a:lnTo>
                  <a:lnTo>
                    <a:pt x="4268" y="338272"/>
                  </a:lnTo>
                  <a:lnTo>
                    <a:pt x="4269" y="365387"/>
                  </a:lnTo>
                  <a:lnTo>
                    <a:pt x="4336" y="648922"/>
                  </a:lnTo>
                  <a:lnTo>
                    <a:pt x="4662" y="320386"/>
                  </a:lnTo>
                  <a:lnTo>
                    <a:pt x="4979" y="555483"/>
                  </a:lnTo>
                  <a:lnTo>
                    <a:pt x="4981" y="554266"/>
                  </a:lnTo>
                  <a:lnTo>
                    <a:pt x="5512" y="165624"/>
                  </a:lnTo>
                  <a:lnTo>
                    <a:pt x="5640" y="740959"/>
                  </a:lnTo>
                  <a:lnTo>
                    <a:pt x="5691" y="438084"/>
                  </a:lnTo>
                  <a:lnTo>
                    <a:pt x="5739" y="241851"/>
                  </a:lnTo>
                  <a:lnTo>
                    <a:pt x="6051" y="648491"/>
                  </a:lnTo>
                  <a:lnTo>
                    <a:pt x="6403" y="401557"/>
                  </a:lnTo>
                  <a:lnTo>
                    <a:pt x="6404" y="402777"/>
                  </a:lnTo>
                  <a:lnTo>
                    <a:pt x="6888" y="658856"/>
                  </a:lnTo>
                  <a:lnTo>
                    <a:pt x="7015" y="252444"/>
                  </a:lnTo>
                  <a:lnTo>
                    <a:pt x="7114" y="603126"/>
                  </a:lnTo>
                  <a:lnTo>
                    <a:pt x="7116" y="602784"/>
                  </a:lnTo>
                  <a:lnTo>
                    <a:pt x="7440" y="183857"/>
                  </a:lnTo>
                  <a:lnTo>
                    <a:pt x="7766" y="756024"/>
                  </a:lnTo>
                  <a:lnTo>
                    <a:pt x="7826" y="594688"/>
                  </a:lnTo>
                  <a:lnTo>
                    <a:pt x="7827" y="576469"/>
                  </a:lnTo>
                  <a:lnTo>
                    <a:pt x="7894" y="335104"/>
                  </a:lnTo>
                  <a:lnTo>
                    <a:pt x="8007" y="618626"/>
                  </a:lnTo>
                  <a:lnTo>
                    <a:pt x="8538" y="488183"/>
                  </a:lnTo>
                  <a:lnTo>
                    <a:pt x="8539" y="494765"/>
                  </a:lnTo>
                  <a:lnTo>
                    <a:pt x="9042" y="776842"/>
                  </a:lnTo>
                  <a:lnTo>
                    <a:pt x="9156" y="158645"/>
                  </a:lnTo>
                  <a:lnTo>
                    <a:pt x="9249" y="630183"/>
                  </a:lnTo>
                  <a:lnTo>
                    <a:pt x="9251" y="643939"/>
                  </a:lnTo>
                  <a:lnTo>
                    <a:pt x="9269" y="685912"/>
                  </a:lnTo>
                  <a:lnTo>
                    <a:pt x="9808" y="328983"/>
                  </a:lnTo>
                  <a:lnTo>
                    <a:pt x="9961" y="651370"/>
                  </a:lnTo>
                  <a:lnTo>
                    <a:pt x="9962" y="659257"/>
                  </a:lnTo>
                  <a:lnTo>
                    <a:pt x="9964" y="662555"/>
                  </a:lnTo>
                  <a:lnTo>
                    <a:pt x="10616" y="378442"/>
                  </a:lnTo>
                  <a:lnTo>
                    <a:pt x="10672" y="472687"/>
                  </a:lnTo>
                  <a:lnTo>
                    <a:pt x="10674" y="478395"/>
                  </a:lnTo>
                  <a:lnTo>
                    <a:pt x="10715" y="647382"/>
                  </a:lnTo>
                  <a:lnTo>
                    <a:pt x="11055" y="205182"/>
                  </a:lnTo>
                  <a:lnTo>
                    <a:pt x="11384" y="456541"/>
                  </a:lnTo>
                  <a:lnTo>
                    <a:pt x="11385" y="457554"/>
                  </a:lnTo>
                  <a:lnTo>
                    <a:pt x="11906" y="213498"/>
                  </a:lnTo>
                  <a:lnTo>
                    <a:pt x="12033" y="726881"/>
                  </a:lnTo>
                  <a:lnTo>
                    <a:pt x="12096" y="486656"/>
                  </a:lnTo>
                  <a:lnTo>
                    <a:pt x="12097" y="477940"/>
                  </a:lnTo>
                  <a:lnTo>
                    <a:pt x="12359" y="330585"/>
                  </a:lnTo>
                  <a:lnTo>
                    <a:pt x="12487" y="614180"/>
                  </a:lnTo>
                  <a:lnTo>
                    <a:pt x="12807" y="467579"/>
                  </a:lnTo>
                  <a:lnTo>
                    <a:pt x="12809" y="461212"/>
                  </a:lnTo>
                  <a:lnTo>
                    <a:pt x="13011" y="336749"/>
                  </a:lnTo>
                  <a:lnTo>
                    <a:pt x="13493" y="691668"/>
                  </a:lnTo>
                  <a:lnTo>
                    <a:pt x="13519" y="641156"/>
                  </a:lnTo>
                  <a:lnTo>
                    <a:pt x="13520" y="644742"/>
                  </a:lnTo>
                  <a:lnTo>
                    <a:pt x="13621" y="248525"/>
                  </a:lnTo>
                  <a:lnTo>
                    <a:pt x="13734" y="747150"/>
                  </a:lnTo>
                  <a:lnTo>
                    <a:pt x="14231" y="568761"/>
                  </a:lnTo>
                  <a:lnTo>
                    <a:pt x="14232" y="563997"/>
                  </a:lnTo>
                  <a:lnTo>
                    <a:pt x="14769" y="663809"/>
                  </a:lnTo>
                  <a:lnTo>
                    <a:pt x="14883" y="330568"/>
                  </a:lnTo>
                  <a:lnTo>
                    <a:pt x="14942" y="559381"/>
                  </a:lnTo>
                  <a:lnTo>
                    <a:pt x="14944" y="564823"/>
                  </a:lnTo>
                  <a:lnTo>
                    <a:pt x="15421" y="703079"/>
                  </a:lnTo>
                  <a:lnTo>
                    <a:pt x="15535" y="277386"/>
                  </a:lnTo>
                  <a:lnTo>
                    <a:pt x="15654" y="522916"/>
                  </a:lnTo>
                  <a:lnTo>
                    <a:pt x="15655" y="520727"/>
                  </a:lnTo>
                  <a:lnTo>
                    <a:pt x="15847" y="694821"/>
                  </a:lnTo>
                  <a:lnTo>
                    <a:pt x="15960" y="179277"/>
                  </a:lnTo>
                  <a:lnTo>
                    <a:pt x="16365" y="260219"/>
                  </a:lnTo>
                  <a:lnTo>
                    <a:pt x="16367" y="240090"/>
                  </a:lnTo>
                  <a:lnTo>
                    <a:pt x="16371" y="196610"/>
                  </a:lnTo>
                  <a:lnTo>
                    <a:pt x="16499" y="752507"/>
                  </a:lnTo>
                  <a:lnTo>
                    <a:pt x="17077" y="531621"/>
                  </a:lnTo>
                  <a:lnTo>
                    <a:pt x="17078" y="534363"/>
                  </a:lnTo>
                  <a:lnTo>
                    <a:pt x="17647" y="270289"/>
                  </a:lnTo>
                  <a:lnTo>
                    <a:pt x="17760" y="780289"/>
                  </a:lnTo>
                  <a:lnTo>
                    <a:pt x="17789" y="689499"/>
                  </a:lnTo>
                  <a:lnTo>
                    <a:pt x="17790" y="677491"/>
                  </a:lnTo>
                  <a:lnTo>
                    <a:pt x="18101" y="180804"/>
                  </a:lnTo>
                  <a:lnTo>
                    <a:pt x="18228" y="836048"/>
                  </a:lnTo>
                  <a:lnTo>
                    <a:pt x="18500" y="447324"/>
                  </a:lnTo>
                  <a:lnTo>
                    <a:pt x="18502" y="448067"/>
                  </a:lnTo>
                  <a:lnTo>
                    <a:pt x="18738" y="171269"/>
                  </a:lnTo>
                  <a:lnTo>
                    <a:pt x="19050" y="779465"/>
                  </a:lnTo>
                  <a:lnTo>
                    <a:pt x="19212" y="403067"/>
                  </a:lnTo>
                  <a:lnTo>
                    <a:pt x="19213" y="411537"/>
                  </a:lnTo>
                  <a:lnTo>
                    <a:pt x="19802" y="220402"/>
                  </a:lnTo>
                  <a:lnTo>
                    <a:pt x="19915" y="810840"/>
                  </a:lnTo>
                  <a:lnTo>
                    <a:pt x="19924" y="718774"/>
                  </a:lnTo>
                  <a:lnTo>
                    <a:pt x="19925" y="744588"/>
                  </a:lnTo>
                  <a:lnTo>
                    <a:pt x="19929" y="803719"/>
                  </a:lnTo>
                  <a:lnTo>
                    <a:pt x="20635" y="257048"/>
                  </a:lnTo>
                  <a:lnTo>
                    <a:pt x="20637" y="243823"/>
                  </a:lnTo>
                  <a:lnTo>
                    <a:pt x="20652" y="207553"/>
                  </a:lnTo>
                  <a:lnTo>
                    <a:pt x="21205" y="702329"/>
                  </a:lnTo>
                  <a:lnTo>
                    <a:pt x="21347" y="249037"/>
                  </a:lnTo>
                  <a:lnTo>
                    <a:pt x="21348" y="256057"/>
                  </a:lnTo>
                  <a:lnTo>
                    <a:pt x="22056" y="627554"/>
                  </a:lnTo>
                  <a:lnTo>
                    <a:pt x="22058" y="618038"/>
                  </a:lnTo>
                  <a:lnTo>
                    <a:pt x="22060" y="607713"/>
                  </a:lnTo>
                  <a:lnTo>
                    <a:pt x="22169" y="321021"/>
                  </a:lnTo>
                  <a:lnTo>
                    <a:pt x="22523" y="722198"/>
                  </a:lnTo>
                  <a:lnTo>
                    <a:pt x="22770" y="415258"/>
                  </a:lnTo>
                  <a:lnTo>
                    <a:pt x="22771" y="414064"/>
                  </a:lnTo>
                  <a:lnTo>
                    <a:pt x="23346" y="817779"/>
                  </a:lnTo>
                  <a:lnTo>
                    <a:pt x="23445" y="297574"/>
                  </a:lnTo>
                  <a:lnTo>
                    <a:pt x="23482" y="421639"/>
                  </a:lnTo>
                  <a:lnTo>
                    <a:pt x="23483" y="404366"/>
                  </a:lnTo>
                  <a:lnTo>
                    <a:pt x="23984" y="882203"/>
                  </a:lnTo>
                  <a:lnTo>
                    <a:pt x="24097" y="287773"/>
                  </a:lnTo>
                  <a:lnTo>
                    <a:pt x="24193" y="630809"/>
                  </a:lnTo>
                  <a:lnTo>
                    <a:pt x="24195" y="635165"/>
                  </a:lnTo>
                  <a:lnTo>
                    <a:pt x="24395" y="789196"/>
                  </a:lnTo>
                  <a:lnTo>
                    <a:pt x="24508" y="223359"/>
                  </a:lnTo>
                  <a:lnTo>
                    <a:pt x="24905" y="450119"/>
                  </a:lnTo>
                  <a:lnTo>
                    <a:pt x="24906" y="445118"/>
                  </a:lnTo>
                  <a:lnTo>
                    <a:pt x="25061" y="652447"/>
                  </a:lnTo>
                  <a:lnTo>
                    <a:pt x="25174" y="278573"/>
                  </a:lnTo>
                  <a:lnTo>
                    <a:pt x="25617" y="394512"/>
                  </a:lnTo>
                  <a:lnTo>
                    <a:pt x="25618" y="406333"/>
                  </a:lnTo>
                  <a:lnTo>
                    <a:pt x="26209" y="192184"/>
                  </a:lnTo>
                  <a:lnTo>
                    <a:pt x="26323" y="581283"/>
                  </a:lnTo>
                  <a:lnTo>
                    <a:pt x="26328" y="547077"/>
                  </a:lnTo>
                  <a:lnTo>
                    <a:pt x="26330" y="549579"/>
                  </a:lnTo>
                  <a:lnTo>
                    <a:pt x="26337" y="609879"/>
                  </a:lnTo>
                  <a:lnTo>
                    <a:pt x="26649" y="227181"/>
                  </a:lnTo>
                  <a:lnTo>
                    <a:pt x="27040" y="457809"/>
                  </a:lnTo>
                  <a:lnTo>
                    <a:pt x="27041" y="458702"/>
                  </a:lnTo>
                  <a:lnTo>
                    <a:pt x="27513" y="287654"/>
                  </a:lnTo>
                  <a:lnTo>
                    <a:pt x="27627" y="635031"/>
                  </a:lnTo>
                  <a:lnTo>
                    <a:pt x="27751" y="417239"/>
                  </a:lnTo>
                  <a:lnTo>
                    <a:pt x="27753" y="412070"/>
                  </a:lnTo>
                  <a:lnTo>
                    <a:pt x="28165" y="349275"/>
                  </a:lnTo>
                  <a:lnTo>
                    <a:pt x="28421" y="633585"/>
                  </a:lnTo>
                  <a:lnTo>
                    <a:pt x="28463" y="578799"/>
                  </a:lnTo>
                  <a:lnTo>
                    <a:pt x="28464" y="575427"/>
                  </a:lnTo>
                  <a:lnTo>
                    <a:pt x="28647" y="689199"/>
                  </a:lnTo>
                  <a:lnTo>
                    <a:pt x="29129" y="389518"/>
                  </a:lnTo>
                  <a:lnTo>
                    <a:pt x="29175" y="511829"/>
                  </a:lnTo>
                  <a:lnTo>
                    <a:pt x="29176" y="525487"/>
                  </a:lnTo>
                  <a:lnTo>
                    <a:pt x="29229" y="740471"/>
                  </a:lnTo>
                  <a:lnTo>
                    <a:pt x="29399" y="386117"/>
                  </a:lnTo>
                  <a:lnTo>
                    <a:pt x="29886" y="522367"/>
                  </a:lnTo>
                  <a:lnTo>
                    <a:pt x="29888" y="522964"/>
                  </a:lnTo>
                  <a:lnTo>
                    <a:pt x="30221" y="403253"/>
                  </a:lnTo>
                  <a:lnTo>
                    <a:pt x="30306" y="647022"/>
                  </a:lnTo>
                  <a:lnTo>
                    <a:pt x="30598" y="493200"/>
                  </a:lnTo>
                  <a:lnTo>
                    <a:pt x="30599" y="490591"/>
                  </a:lnTo>
                  <a:lnTo>
                    <a:pt x="30915" y="599341"/>
                  </a:lnTo>
                  <a:lnTo>
                    <a:pt x="31029" y="380915"/>
                  </a:lnTo>
                  <a:lnTo>
                    <a:pt x="31310" y="483892"/>
                  </a:lnTo>
                  <a:lnTo>
                    <a:pt x="31311" y="483720"/>
                  </a:lnTo>
                  <a:lnTo>
                    <a:pt x="31906" y="564725"/>
                  </a:lnTo>
                  <a:lnTo>
                    <a:pt x="32007" y="355194"/>
                  </a:lnTo>
                  <a:lnTo>
                    <a:pt x="32021" y="373938"/>
                  </a:lnTo>
                  <a:lnTo>
                    <a:pt x="32023" y="380860"/>
                  </a:lnTo>
                  <a:lnTo>
                    <a:pt x="32248" y="597345"/>
                  </a:lnTo>
                  <a:lnTo>
                    <a:pt x="32517" y="362613"/>
                  </a:lnTo>
                  <a:lnTo>
                    <a:pt x="32733" y="441193"/>
                  </a:lnTo>
                  <a:lnTo>
                    <a:pt x="32734" y="433058"/>
                  </a:lnTo>
                  <a:lnTo>
                    <a:pt x="33311" y="344431"/>
                  </a:lnTo>
                  <a:lnTo>
                    <a:pt x="33410" y="555541"/>
                  </a:lnTo>
                  <a:lnTo>
                    <a:pt x="33444" y="481588"/>
                  </a:lnTo>
                  <a:lnTo>
                    <a:pt x="33446" y="479355"/>
                  </a:lnTo>
                  <a:lnTo>
                    <a:pt x="33935" y="329443"/>
                  </a:lnTo>
                  <a:lnTo>
                    <a:pt x="34048" y="584059"/>
                  </a:lnTo>
                  <a:lnTo>
                    <a:pt x="34156" y="443075"/>
                  </a:lnTo>
                  <a:lnTo>
                    <a:pt x="34157" y="440144"/>
                  </a:lnTo>
                  <a:lnTo>
                    <a:pt x="34374" y="322280"/>
                  </a:lnTo>
                  <a:lnTo>
                    <a:pt x="34686" y="580142"/>
                  </a:lnTo>
                  <a:lnTo>
                    <a:pt x="34868" y="564674"/>
                  </a:lnTo>
                  <a:lnTo>
                    <a:pt x="34869" y="569196"/>
                  </a:lnTo>
                  <a:lnTo>
                    <a:pt x="34871" y="572550"/>
                  </a:lnTo>
                  <a:lnTo>
                    <a:pt x="34998" y="385828"/>
                  </a:lnTo>
                  <a:lnTo>
                    <a:pt x="35579" y="508792"/>
                  </a:lnTo>
                  <a:lnTo>
                    <a:pt x="35581" y="508461"/>
                  </a:lnTo>
                  <a:lnTo>
                    <a:pt x="35806" y="675180"/>
                  </a:lnTo>
                  <a:lnTo>
                    <a:pt x="35962" y="356643"/>
                  </a:lnTo>
                  <a:lnTo>
                    <a:pt x="36291" y="498457"/>
                  </a:lnTo>
                  <a:lnTo>
                    <a:pt x="36292" y="497926"/>
                  </a:lnTo>
                  <a:lnTo>
                    <a:pt x="36642" y="685707"/>
                  </a:lnTo>
                  <a:lnTo>
                    <a:pt x="36940" y="370099"/>
                  </a:lnTo>
                  <a:lnTo>
                    <a:pt x="37003" y="552671"/>
                  </a:lnTo>
                  <a:lnTo>
                    <a:pt x="37004" y="556621"/>
                  </a:lnTo>
                  <a:lnTo>
                    <a:pt x="37068" y="719641"/>
                  </a:lnTo>
                  <a:lnTo>
                    <a:pt x="37323" y="410747"/>
                  </a:lnTo>
                  <a:lnTo>
                    <a:pt x="37714" y="496302"/>
                  </a:lnTo>
                  <a:lnTo>
                    <a:pt x="37716" y="494921"/>
                  </a:lnTo>
                  <a:lnTo>
                    <a:pt x="38060" y="394060"/>
                  </a:lnTo>
                  <a:lnTo>
                    <a:pt x="38358" y="656124"/>
                  </a:lnTo>
                  <a:lnTo>
                    <a:pt x="38426" y="501216"/>
                  </a:lnTo>
                  <a:lnTo>
                    <a:pt x="38427" y="497339"/>
                  </a:lnTo>
                  <a:lnTo>
                    <a:pt x="38670" y="372689"/>
                  </a:lnTo>
                  <a:lnTo>
                    <a:pt x="38797" y="626826"/>
                  </a:lnTo>
                  <a:lnTo>
                    <a:pt x="39137" y="487463"/>
                  </a:lnTo>
                  <a:lnTo>
                    <a:pt x="39139" y="487970"/>
                  </a:lnTo>
                  <a:lnTo>
                    <a:pt x="39322" y="279046"/>
                  </a:lnTo>
                  <a:lnTo>
                    <a:pt x="39619" y="636689"/>
                  </a:lnTo>
                  <a:lnTo>
                    <a:pt x="39849" y="574048"/>
                  </a:lnTo>
                  <a:lnTo>
                    <a:pt x="39850" y="565154"/>
                  </a:lnTo>
                  <a:lnTo>
                    <a:pt x="39960" y="313836"/>
                  </a:lnTo>
                  <a:lnTo>
                    <a:pt x="40541" y="623083"/>
                  </a:lnTo>
                  <a:lnTo>
                    <a:pt x="40561" y="560173"/>
                  </a:lnTo>
                  <a:lnTo>
                    <a:pt x="40562" y="555947"/>
                  </a:lnTo>
                  <a:lnTo>
                    <a:pt x="40895" y="634380"/>
                  </a:lnTo>
                  <a:lnTo>
                    <a:pt x="41207" y="344987"/>
                  </a:lnTo>
                  <a:lnTo>
                    <a:pt x="41272" y="465151"/>
                  </a:lnTo>
                  <a:lnTo>
                    <a:pt x="41274" y="466957"/>
                  </a:lnTo>
                  <a:lnTo>
                    <a:pt x="41873" y="425089"/>
                  </a:lnTo>
                  <a:lnTo>
                    <a:pt x="41973" y="629318"/>
                  </a:lnTo>
                  <a:lnTo>
                    <a:pt x="41984" y="612761"/>
                  </a:lnTo>
                  <a:lnTo>
                    <a:pt x="41985" y="616798"/>
                  </a:lnTo>
                  <a:lnTo>
                    <a:pt x="42214" y="773808"/>
                  </a:lnTo>
                  <a:lnTo>
                    <a:pt x="42511" y="195517"/>
                  </a:lnTo>
                  <a:lnTo>
                    <a:pt x="42696" y="464468"/>
                  </a:lnTo>
                  <a:lnTo>
                    <a:pt x="42697" y="458300"/>
                  </a:lnTo>
                  <a:lnTo>
                    <a:pt x="42922" y="275938"/>
                  </a:lnTo>
                  <a:lnTo>
                    <a:pt x="43050" y="725924"/>
                  </a:lnTo>
                  <a:lnTo>
                    <a:pt x="43407" y="356829"/>
                  </a:lnTo>
                  <a:lnTo>
                    <a:pt x="43409" y="377193"/>
                  </a:lnTo>
                  <a:lnTo>
                    <a:pt x="43787" y="135958"/>
                  </a:lnTo>
                  <a:lnTo>
                    <a:pt x="43886" y="733019"/>
                  </a:lnTo>
                  <a:lnTo>
                    <a:pt x="44119" y="574571"/>
                  </a:lnTo>
                  <a:lnTo>
                    <a:pt x="44120" y="569153"/>
                  </a:lnTo>
                  <a:lnTo>
                    <a:pt x="44212" y="301502"/>
                  </a:lnTo>
                  <a:lnTo>
                    <a:pt x="44312" y="651066"/>
                  </a:lnTo>
                  <a:lnTo>
                    <a:pt x="44830" y="465062"/>
                  </a:lnTo>
                  <a:lnTo>
                    <a:pt x="44832" y="466395"/>
                  </a:lnTo>
                  <a:lnTo>
                    <a:pt x="45389" y="702156"/>
                  </a:lnTo>
                  <a:lnTo>
                    <a:pt x="45502" y="145906"/>
                  </a:lnTo>
                  <a:lnTo>
                    <a:pt x="45542" y="293107"/>
                  </a:lnTo>
                  <a:lnTo>
                    <a:pt x="45543" y="289273"/>
                  </a:lnTo>
                  <a:lnTo>
                    <a:pt x="45630" y="744031"/>
                  </a:lnTo>
                  <a:lnTo>
                    <a:pt x="45757" y="238149"/>
                  </a:lnTo>
                  <a:lnTo>
                    <a:pt x="46254" y="607401"/>
                  </a:lnTo>
                  <a:lnTo>
                    <a:pt x="46255" y="608997"/>
                  </a:lnTo>
                  <a:lnTo>
                    <a:pt x="46296" y="712425"/>
                  </a:lnTo>
                  <a:lnTo>
                    <a:pt x="46395" y="294784"/>
                  </a:lnTo>
                  <a:lnTo>
                    <a:pt x="46965" y="515158"/>
                  </a:lnTo>
                  <a:lnTo>
                    <a:pt x="46967" y="522960"/>
                  </a:lnTo>
                  <a:lnTo>
                    <a:pt x="47189" y="319126"/>
                  </a:lnTo>
                  <a:lnTo>
                    <a:pt x="47331" y="706081"/>
                  </a:lnTo>
                  <a:lnTo>
                    <a:pt x="47677" y="502640"/>
                  </a:lnTo>
                  <a:lnTo>
                    <a:pt x="47678" y="499311"/>
                  </a:lnTo>
                  <a:lnTo>
                    <a:pt x="47969" y="607583"/>
                  </a:lnTo>
                  <a:lnTo>
                    <a:pt x="48082" y="412494"/>
                  </a:lnTo>
                  <a:lnTo>
                    <a:pt x="48389" y="526340"/>
                  </a:lnTo>
                  <a:lnTo>
                    <a:pt x="48390" y="525504"/>
                  </a:lnTo>
                  <a:lnTo>
                    <a:pt x="48479" y="284906"/>
                  </a:lnTo>
                  <a:lnTo>
                    <a:pt x="48805" y="607811"/>
                  </a:lnTo>
                  <a:lnTo>
                    <a:pt x="49100" y="469099"/>
                  </a:lnTo>
                  <a:lnTo>
                    <a:pt x="49102" y="465961"/>
                  </a:lnTo>
                  <a:lnTo>
                    <a:pt x="49358" y="291457"/>
                  </a:lnTo>
                  <a:lnTo>
                    <a:pt x="49472" y="697519"/>
                  </a:lnTo>
                  <a:lnTo>
                    <a:pt x="49812" y="306407"/>
                  </a:lnTo>
                  <a:lnTo>
                    <a:pt x="49813" y="311416"/>
                  </a:lnTo>
                  <a:lnTo>
                    <a:pt x="49939" y="573858"/>
                  </a:lnTo>
                  <a:lnTo>
                    <a:pt x="50523" y="490423"/>
                  </a:lnTo>
                  <a:lnTo>
                    <a:pt x="50525" y="493767"/>
                  </a:lnTo>
                  <a:lnTo>
                    <a:pt x="50691" y="316138"/>
                  </a:lnTo>
                  <a:lnTo>
                    <a:pt x="50804" y="678711"/>
                  </a:lnTo>
                  <a:lnTo>
                    <a:pt x="51235" y="434406"/>
                  </a:lnTo>
                  <a:lnTo>
                    <a:pt x="51236" y="433845"/>
                  </a:lnTo>
                  <a:lnTo>
                    <a:pt x="51740" y="255067"/>
                  </a:lnTo>
                  <a:lnTo>
                    <a:pt x="51839" y="677768"/>
                  </a:lnTo>
                  <a:lnTo>
                    <a:pt x="51947" y="462564"/>
                  </a:lnTo>
                  <a:lnTo>
                    <a:pt x="51948" y="454949"/>
                  </a:lnTo>
                  <a:lnTo>
                    <a:pt x="51952" y="438595"/>
                  </a:lnTo>
                  <a:lnTo>
                    <a:pt x="52108" y="619016"/>
                  </a:lnTo>
                  <a:lnTo>
                    <a:pt x="52658" y="596138"/>
                  </a:lnTo>
                  <a:lnTo>
                    <a:pt x="52660" y="599085"/>
                  </a:lnTo>
                  <a:lnTo>
                    <a:pt x="52902" y="630629"/>
                  </a:lnTo>
                  <a:lnTo>
                    <a:pt x="52987" y="376467"/>
                  </a:lnTo>
                  <a:lnTo>
                    <a:pt x="53370" y="416374"/>
                  </a:lnTo>
                  <a:lnTo>
                    <a:pt x="53371" y="411057"/>
                  </a:lnTo>
                  <a:lnTo>
                    <a:pt x="53540" y="815152"/>
                  </a:lnTo>
                  <a:lnTo>
                    <a:pt x="53668" y="186284"/>
                  </a:lnTo>
                  <a:lnTo>
                    <a:pt x="54082" y="355145"/>
                  </a:lnTo>
                  <a:lnTo>
                    <a:pt x="54083" y="372391"/>
                  </a:lnTo>
                  <a:lnTo>
                    <a:pt x="54305" y="260518"/>
                  </a:lnTo>
                  <a:lnTo>
                    <a:pt x="54433" y="721694"/>
                  </a:lnTo>
                  <a:lnTo>
                    <a:pt x="54793" y="494194"/>
                  </a:lnTo>
                  <a:lnTo>
                    <a:pt x="54795" y="496399"/>
                  </a:lnTo>
                  <a:lnTo>
                    <a:pt x="54972" y="260372"/>
                  </a:lnTo>
                  <a:lnTo>
                    <a:pt x="55482" y="734724"/>
                  </a:lnTo>
                  <a:lnTo>
                    <a:pt x="55505" y="599668"/>
                  </a:lnTo>
                  <a:lnTo>
                    <a:pt x="55506" y="609768"/>
                  </a:lnTo>
                  <a:lnTo>
                    <a:pt x="55581" y="213936"/>
                  </a:lnTo>
                  <a:lnTo>
                    <a:pt x="55709" y="723373"/>
                  </a:lnTo>
                  <a:lnTo>
                    <a:pt x="56216" y="372947"/>
                  </a:lnTo>
                  <a:lnTo>
                    <a:pt x="56218" y="363693"/>
                  </a:lnTo>
                  <a:lnTo>
                    <a:pt x="56248" y="291903"/>
                  </a:lnTo>
                  <a:lnTo>
                    <a:pt x="56574" y="610155"/>
                  </a:lnTo>
                  <a:lnTo>
                    <a:pt x="56928" y="554819"/>
                  </a:lnTo>
                  <a:lnTo>
                    <a:pt x="56929" y="561028"/>
                  </a:lnTo>
                  <a:lnTo>
                    <a:pt x="57325" y="232923"/>
                  </a:lnTo>
                  <a:lnTo>
                    <a:pt x="57424" y="687173"/>
                  </a:lnTo>
                  <a:lnTo>
                    <a:pt x="57640" y="549089"/>
                  </a:lnTo>
                  <a:lnTo>
                    <a:pt x="57641" y="542293"/>
                  </a:lnTo>
                  <a:lnTo>
                    <a:pt x="57878" y="707032"/>
                  </a:lnTo>
                  <a:lnTo>
                    <a:pt x="57963" y="272877"/>
                  </a:lnTo>
                  <a:lnTo>
                    <a:pt x="58351" y="354507"/>
                  </a:lnTo>
                  <a:lnTo>
                    <a:pt x="58353" y="353087"/>
                  </a:lnTo>
                  <a:lnTo>
                    <a:pt x="58587" y="279147"/>
                  </a:lnTo>
                  <a:lnTo>
                    <a:pt x="58700" y="759106"/>
                  </a:lnTo>
                  <a:lnTo>
                    <a:pt x="59063" y="404692"/>
                  </a:lnTo>
                  <a:lnTo>
                    <a:pt x="59064" y="398704"/>
                  </a:lnTo>
                  <a:lnTo>
                    <a:pt x="59664" y="280001"/>
                  </a:lnTo>
                  <a:lnTo>
                    <a:pt x="59763" y="750031"/>
                  </a:lnTo>
                  <a:lnTo>
                    <a:pt x="59774" y="725382"/>
                  </a:lnTo>
                  <a:lnTo>
                    <a:pt x="59776" y="737607"/>
                  </a:lnTo>
                  <a:lnTo>
                    <a:pt x="59777" y="743596"/>
                  </a:lnTo>
                  <a:lnTo>
                    <a:pt x="59891" y="201925"/>
                  </a:lnTo>
                  <a:lnTo>
                    <a:pt x="60486" y="495954"/>
                  </a:lnTo>
                  <a:lnTo>
                    <a:pt x="60488" y="489110"/>
                  </a:lnTo>
                  <a:lnTo>
                    <a:pt x="60755" y="274325"/>
                  </a:lnTo>
                  <a:lnTo>
                    <a:pt x="60869" y="739737"/>
                  </a:lnTo>
                  <a:lnTo>
                    <a:pt x="61198" y="365389"/>
                  </a:lnTo>
                  <a:lnTo>
                    <a:pt x="61199" y="382281"/>
                  </a:lnTo>
                  <a:lnTo>
                    <a:pt x="61705" y="802767"/>
                  </a:lnTo>
                  <a:lnTo>
                    <a:pt x="61819" y="181547"/>
                  </a:lnTo>
                  <a:lnTo>
                    <a:pt x="61909" y="598154"/>
                  </a:lnTo>
                  <a:lnTo>
                    <a:pt x="61911" y="605039"/>
                  </a:lnTo>
                  <a:lnTo>
                    <a:pt x="62159" y="857609"/>
                  </a:lnTo>
                  <a:lnTo>
                    <a:pt x="62272" y="94805"/>
                  </a:lnTo>
                  <a:lnTo>
                    <a:pt x="62621" y="667693"/>
                  </a:lnTo>
                  <a:lnTo>
                    <a:pt x="62622" y="681987"/>
                  </a:lnTo>
                  <a:lnTo>
                    <a:pt x="62627" y="711197"/>
                  </a:lnTo>
                  <a:lnTo>
                    <a:pt x="62740" y="220734"/>
                  </a:lnTo>
                  <a:lnTo>
                    <a:pt x="63333" y="329045"/>
                  </a:lnTo>
                  <a:lnTo>
                    <a:pt x="63334" y="317577"/>
                  </a:lnTo>
                  <a:lnTo>
                    <a:pt x="63449" y="838588"/>
                  </a:lnTo>
                  <a:lnTo>
                    <a:pt x="63562" y="228446"/>
                  </a:lnTo>
                  <a:lnTo>
                    <a:pt x="64044" y="503005"/>
                  </a:lnTo>
                  <a:lnTo>
                    <a:pt x="64046" y="509068"/>
                  </a:lnTo>
                  <a:lnTo>
                    <a:pt x="64427" y="310271"/>
                  </a:lnTo>
                  <a:lnTo>
                    <a:pt x="64555" y="726034"/>
                  </a:lnTo>
                  <a:lnTo>
                    <a:pt x="64756" y="526880"/>
                  </a:lnTo>
                  <a:lnTo>
                    <a:pt x="64757" y="527109"/>
                  </a:lnTo>
                  <a:lnTo>
                    <a:pt x="65051" y="297025"/>
                  </a:lnTo>
                  <a:lnTo>
                    <a:pt x="65192" y="628671"/>
                  </a:lnTo>
                  <a:lnTo>
                    <a:pt x="65468" y="435518"/>
                  </a:lnTo>
                  <a:lnTo>
                    <a:pt x="65469" y="435020"/>
                  </a:lnTo>
                  <a:lnTo>
                    <a:pt x="65802" y="562503"/>
                  </a:lnTo>
                  <a:lnTo>
                    <a:pt x="65930" y="316901"/>
                  </a:lnTo>
                  <a:lnTo>
                    <a:pt x="66179" y="477925"/>
                  </a:lnTo>
                  <a:lnTo>
                    <a:pt x="66181" y="483812"/>
                  </a:lnTo>
                  <a:lnTo>
                    <a:pt x="66341" y="173767"/>
                  </a:lnTo>
                  <a:lnTo>
                    <a:pt x="66879" y="698501"/>
                  </a:lnTo>
                  <a:lnTo>
                    <a:pt x="66891" y="695786"/>
                  </a:lnTo>
                  <a:lnTo>
                    <a:pt x="66892" y="710801"/>
                  </a:lnTo>
                  <a:lnTo>
                    <a:pt x="66894" y="720088"/>
                  </a:lnTo>
                  <a:lnTo>
                    <a:pt x="67602" y="281299"/>
                  </a:lnTo>
                  <a:lnTo>
                    <a:pt x="67631" y="210917"/>
                  </a:lnTo>
                  <a:lnTo>
                    <a:pt x="67758" y="803305"/>
                  </a:lnTo>
                  <a:lnTo>
                    <a:pt x="68314" y="296444"/>
                  </a:lnTo>
                  <a:lnTo>
                    <a:pt x="68315" y="320755"/>
                  </a:lnTo>
                  <a:lnTo>
                    <a:pt x="68623" y="733769"/>
                  </a:lnTo>
                  <a:lnTo>
                    <a:pt x="68722" y="238198"/>
                  </a:lnTo>
                  <a:lnTo>
                    <a:pt x="69026" y="633602"/>
                  </a:lnTo>
                  <a:lnTo>
                    <a:pt x="69027" y="638417"/>
                  </a:lnTo>
                  <a:lnTo>
                    <a:pt x="69474" y="854398"/>
                  </a:lnTo>
                  <a:lnTo>
                    <a:pt x="69587" y="102350"/>
                  </a:lnTo>
                  <a:lnTo>
                    <a:pt x="69737" y="621262"/>
                  </a:lnTo>
                  <a:lnTo>
                    <a:pt x="69739" y="635365"/>
                  </a:lnTo>
                  <a:lnTo>
                    <a:pt x="69913" y="780233"/>
                  </a:lnTo>
                  <a:lnTo>
                    <a:pt x="70026" y="252365"/>
                  </a:lnTo>
                  <a:lnTo>
                    <a:pt x="70449" y="397658"/>
                  </a:lnTo>
                  <a:lnTo>
                    <a:pt x="70450" y="392761"/>
                  </a:lnTo>
                  <a:lnTo>
                    <a:pt x="70778" y="706712"/>
                  </a:lnTo>
                  <a:lnTo>
                    <a:pt x="70891" y="259498"/>
                  </a:lnTo>
                  <a:lnTo>
                    <a:pt x="71160" y="618615"/>
                  </a:lnTo>
                  <a:lnTo>
                    <a:pt x="71162" y="621532"/>
                  </a:lnTo>
                  <a:lnTo>
                    <a:pt x="71529" y="197202"/>
                  </a:lnTo>
                  <a:lnTo>
                    <a:pt x="71642" y="815913"/>
                  </a:lnTo>
                  <a:lnTo>
                    <a:pt x="71872" y="592829"/>
                  </a:lnTo>
                  <a:lnTo>
                    <a:pt x="71874" y="575514"/>
                  </a:lnTo>
                  <a:lnTo>
                    <a:pt x="72153" y="268515"/>
                  </a:lnTo>
                  <a:lnTo>
                    <a:pt x="72479" y="665776"/>
                  </a:lnTo>
                  <a:lnTo>
                    <a:pt x="72584" y="412650"/>
                  </a:lnTo>
                  <a:lnTo>
                    <a:pt x="72585" y="413151"/>
                  </a:lnTo>
                  <a:lnTo>
                    <a:pt x="72932" y="665909"/>
                  </a:lnTo>
                  <a:lnTo>
                    <a:pt x="73230" y="232835"/>
                  </a:lnTo>
                  <a:lnTo>
                    <a:pt x="73295" y="565187"/>
                  </a:lnTo>
                  <a:lnTo>
                    <a:pt x="73297" y="574637"/>
                  </a:lnTo>
                  <a:lnTo>
                    <a:pt x="73344" y="836487"/>
                  </a:lnTo>
                  <a:lnTo>
                    <a:pt x="73485" y="232113"/>
                  </a:lnTo>
                  <a:lnTo>
                    <a:pt x="74007" y="600839"/>
                  </a:lnTo>
                  <a:lnTo>
                    <a:pt x="74008" y="606427"/>
                  </a:lnTo>
                  <a:lnTo>
                    <a:pt x="74109" y="246541"/>
                  </a:lnTo>
                  <a:lnTo>
                    <a:pt x="74648" y="801643"/>
                  </a:lnTo>
                  <a:lnTo>
                    <a:pt x="74719" y="301898"/>
                  </a:lnTo>
                  <a:lnTo>
                    <a:pt x="74720" y="294608"/>
                  </a:lnTo>
                  <a:lnTo>
                    <a:pt x="74761" y="75404"/>
                  </a:lnTo>
                  <a:lnTo>
                    <a:pt x="74875" y="787212"/>
                  </a:lnTo>
                  <a:lnTo>
                    <a:pt x="75430" y="320888"/>
                  </a:lnTo>
                  <a:lnTo>
                    <a:pt x="75432" y="343486"/>
                  </a:lnTo>
                  <a:lnTo>
                    <a:pt x="75938" y="770483"/>
                  </a:lnTo>
                  <a:lnTo>
                    <a:pt x="76051" y="278544"/>
                  </a:lnTo>
                  <a:lnTo>
                    <a:pt x="76142" y="597742"/>
                  </a:lnTo>
                  <a:lnTo>
                    <a:pt x="76143" y="604315"/>
                  </a:lnTo>
                  <a:lnTo>
                    <a:pt x="76377" y="707938"/>
                  </a:lnTo>
                  <a:lnTo>
                    <a:pt x="76491" y="244063"/>
                  </a:lnTo>
                  <a:lnTo>
                    <a:pt x="76853" y="501736"/>
                  </a:lnTo>
                  <a:lnTo>
                    <a:pt x="76855" y="503205"/>
                  </a:lnTo>
                  <a:lnTo>
                    <a:pt x="76916" y="246838"/>
                  </a:lnTo>
                  <a:lnTo>
                    <a:pt x="77256" y="688632"/>
                  </a:lnTo>
                  <a:lnTo>
                    <a:pt x="77565" y="468601"/>
                  </a:lnTo>
                  <a:lnTo>
                    <a:pt x="77567" y="465081"/>
                  </a:lnTo>
                  <a:lnTo>
                    <a:pt x="77979" y="232033"/>
                  </a:lnTo>
                  <a:lnTo>
                    <a:pt x="78107" y="695222"/>
                  </a:lnTo>
                  <a:lnTo>
                    <a:pt x="78277" y="534053"/>
                  </a:lnTo>
                  <a:lnTo>
                    <a:pt x="78278" y="537105"/>
                  </a:lnTo>
                  <a:lnTo>
                    <a:pt x="78433" y="281602"/>
                  </a:lnTo>
                  <a:lnTo>
                    <a:pt x="78971" y="606348"/>
                  </a:lnTo>
                  <a:lnTo>
                    <a:pt x="78988" y="579314"/>
                  </a:lnTo>
                  <a:lnTo>
                    <a:pt x="78990" y="565467"/>
                  </a:lnTo>
                  <a:lnTo>
                    <a:pt x="79496" y="246163"/>
                  </a:lnTo>
                  <a:lnTo>
                    <a:pt x="79609" y="740118"/>
                  </a:lnTo>
                  <a:lnTo>
                    <a:pt x="79700" y="352821"/>
                  </a:lnTo>
                  <a:lnTo>
                    <a:pt x="79701" y="350374"/>
                  </a:lnTo>
                  <a:lnTo>
                    <a:pt x="79723" y="285696"/>
                  </a:lnTo>
                  <a:lnTo>
                    <a:pt x="79822" y="692162"/>
                  </a:lnTo>
                  <a:lnTo>
                    <a:pt x="80412" y="486446"/>
                  </a:lnTo>
                  <a:lnTo>
                    <a:pt x="80413" y="483176"/>
                  </a:lnTo>
                  <a:lnTo>
                    <a:pt x="80800" y="269985"/>
                  </a:lnTo>
                  <a:lnTo>
                    <a:pt x="80942" y="705435"/>
                  </a:lnTo>
                  <a:lnTo>
                    <a:pt x="81123" y="400697"/>
                  </a:lnTo>
                  <a:lnTo>
                    <a:pt x="81125" y="396251"/>
                  </a:lnTo>
                  <a:lnTo>
                    <a:pt x="81665" y="358880"/>
                  </a:lnTo>
                  <a:lnTo>
                    <a:pt x="81806" y="662640"/>
                  </a:lnTo>
                  <a:lnTo>
                    <a:pt x="81835" y="598861"/>
                  </a:lnTo>
                  <a:lnTo>
                    <a:pt x="81836" y="588570"/>
                  </a:lnTo>
                  <a:lnTo>
                    <a:pt x="81962" y="301890"/>
                  </a:lnTo>
                  <a:lnTo>
                    <a:pt x="82076" y="607960"/>
                  </a:lnTo>
                  <a:lnTo>
                    <a:pt x="82546" y="382177"/>
                  </a:lnTo>
                  <a:lnTo>
                    <a:pt x="82548" y="395430"/>
                  </a:lnTo>
                  <a:lnTo>
                    <a:pt x="83153" y="686088"/>
                  </a:lnTo>
                  <a:lnTo>
                    <a:pt x="83254" y="323422"/>
                  </a:lnTo>
                  <a:lnTo>
                    <a:pt x="83258" y="347249"/>
                  </a:lnTo>
                  <a:lnTo>
                    <a:pt x="83260" y="343268"/>
                  </a:lnTo>
                  <a:lnTo>
                    <a:pt x="83295" y="219735"/>
                  </a:lnTo>
                  <a:lnTo>
                    <a:pt x="83408" y="639871"/>
                  </a:lnTo>
                  <a:lnTo>
                    <a:pt x="83970" y="537302"/>
                  </a:lnTo>
                  <a:lnTo>
                    <a:pt x="83971" y="534306"/>
                  </a:lnTo>
                  <a:lnTo>
                    <a:pt x="84075" y="384930"/>
                  </a:lnTo>
                  <a:lnTo>
                    <a:pt x="84670" y="616339"/>
                  </a:lnTo>
                  <a:lnTo>
                    <a:pt x="84681" y="613058"/>
                  </a:lnTo>
                  <a:lnTo>
                    <a:pt x="84683" y="617454"/>
                  </a:lnTo>
                  <a:lnTo>
                    <a:pt x="84684" y="620379"/>
                  </a:lnTo>
                  <a:lnTo>
                    <a:pt x="85336" y="345250"/>
                  </a:lnTo>
                  <a:lnTo>
                    <a:pt x="85393" y="518292"/>
                  </a:lnTo>
                  <a:lnTo>
                    <a:pt x="85394" y="522360"/>
                  </a:lnTo>
                  <a:lnTo>
                    <a:pt x="85776" y="675180"/>
                  </a:lnTo>
                  <a:lnTo>
                    <a:pt x="85903" y="268604"/>
                  </a:lnTo>
                  <a:lnTo>
                    <a:pt x="86105" y="448159"/>
                  </a:lnTo>
                  <a:lnTo>
                    <a:pt x="86106" y="449555"/>
                  </a:lnTo>
                  <a:lnTo>
                    <a:pt x="86442" y="338935"/>
                  </a:lnTo>
                  <a:lnTo>
                    <a:pt x="86570" y="670442"/>
                  </a:lnTo>
                  <a:lnTo>
                    <a:pt x="86816" y="435615"/>
                  </a:lnTo>
                  <a:lnTo>
                    <a:pt x="86818" y="437947"/>
                  </a:lnTo>
                  <a:lnTo>
                    <a:pt x="86910" y="740789"/>
                  </a:lnTo>
                  <a:lnTo>
                    <a:pt x="87236" y="269015"/>
                  </a:lnTo>
                  <a:lnTo>
                    <a:pt x="87528" y="469247"/>
                  </a:lnTo>
                  <a:lnTo>
                    <a:pt x="87529" y="467843"/>
                  </a:lnTo>
                  <a:lnTo>
                    <a:pt x="88115" y="194169"/>
                  </a:lnTo>
                  <a:lnTo>
                    <a:pt x="88228" y="733872"/>
                  </a:lnTo>
                  <a:lnTo>
                    <a:pt x="88239" y="679205"/>
                  </a:lnTo>
                  <a:lnTo>
                    <a:pt x="88241" y="690051"/>
                  </a:lnTo>
                  <a:lnTo>
                    <a:pt x="88242" y="693770"/>
                  </a:lnTo>
                  <a:lnTo>
                    <a:pt x="88526" y="188924"/>
                  </a:lnTo>
                  <a:lnTo>
                    <a:pt x="88951" y="362454"/>
                  </a:lnTo>
                  <a:lnTo>
                    <a:pt x="88953" y="360948"/>
                  </a:lnTo>
                  <a:lnTo>
                    <a:pt x="89362" y="108388"/>
                  </a:lnTo>
                  <a:lnTo>
                    <a:pt x="89490" y="783392"/>
                  </a:lnTo>
                  <a:lnTo>
                    <a:pt x="89661" y="505360"/>
                  </a:lnTo>
                  <a:lnTo>
                    <a:pt x="89663" y="520046"/>
                  </a:lnTo>
                  <a:lnTo>
                    <a:pt x="89816" y="130484"/>
                  </a:lnTo>
                  <a:lnTo>
                    <a:pt x="89943" y="772511"/>
                  </a:lnTo>
                  <a:lnTo>
                    <a:pt x="90373" y="533095"/>
                  </a:lnTo>
                  <a:lnTo>
                    <a:pt x="90374" y="528464"/>
                  </a:lnTo>
                  <a:lnTo>
                    <a:pt x="90595" y="740657"/>
                  </a:lnTo>
                  <a:lnTo>
                    <a:pt x="91077" y="317006"/>
                  </a:lnTo>
                  <a:lnTo>
                    <a:pt x="91085" y="382194"/>
                  </a:lnTo>
                  <a:lnTo>
                    <a:pt x="91086" y="373989"/>
                  </a:lnTo>
                  <a:lnTo>
                    <a:pt x="91517" y="174923"/>
                  </a:lnTo>
                  <a:lnTo>
                    <a:pt x="91630" y="829051"/>
                  </a:lnTo>
                  <a:lnTo>
                    <a:pt x="91796" y="608137"/>
                  </a:lnTo>
                  <a:lnTo>
                    <a:pt x="91798" y="609285"/>
                  </a:lnTo>
                  <a:lnTo>
                    <a:pt x="92382" y="136310"/>
                  </a:lnTo>
                  <a:lnTo>
                    <a:pt x="92495" y="754119"/>
                  </a:lnTo>
                  <a:lnTo>
                    <a:pt x="92508" y="702460"/>
                  </a:lnTo>
                  <a:lnTo>
                    <a:pt x="92509" y="708232"/>
                  </a:lnTo>
                  <a:lnTo>
                    <a:pt x="93005" y="75086"/>
                  </a:lnTo>
                  <a:lnTo>
                    <a:pt x="93119" y="865459"/>
                  </a:lnTo>
                  <a:lnTo>
                    <a:pt x="93219" y="237049"/>
                  </a:lnTo>
                  <a:lnTo>
                    <a:pt x="93221" y="242345"/>
                  </a:lnTo>
                  <a:lnTo>
                    <a:pt x="93246" y="152247"/>
                  </a:lnTo>
                  <a:lnTo>
                    <a:pt x="93558" y="669356"/>
                  </a:lnTo>
                  <a:lnTo>
                    <a:pt x="93931" y="565575"/>
                  </a:lnTo>
                  <a:lnTo>
                    <a:pt x="93932" y="574212"/>
                  </a:lnTo>
                  <a:lnTo>
                    <a:pt x="93983" y="821891"/>
                  </a:lnTo>
                  <a:lnTo>
                    <a:pt x="94281" y="160535"/>
                  </a:lnTo>
                  <a:lnTo>
                    <a:pt x="94643" y="438290"/>
                  </a:lnTo>
                  <a:lnTo>
                    <a:pt x="94644" y="436255"/>
                  </a:lnTo>
                  <a:lnTo>
                    <a:pt x="94976" y="256180"/>
                  </a:lnTo>
                  <a:lnTo>
                    <a:pt x="95288" y="755088"/>
                  </a:lnTo>
                  <a:lnTo>
                    <a:pt x="95354" y="359473"/>
                  </a:lnTo>
                  <a:lnTo>
                    <a:pt x="95356" y="349781"/>
                  </a:lnTo>
                  <a:lnTo>
                    <a:pt x="95897" y="752290"/>
                  </a:lnTo>
                  <a:lnTo>
                    <a:pt x="95996" y="190791"/>
                  </a:lnTo>
                  <a:lnTo>
                    <a:pt x="96066" y="541312"/>
                  </a:lnTo>
                  <a:lnTo>
                    <a:pt x="96067" y="550660"/>
                  </a:lnTo>
                  <a:lnTo>
                    <a:pt x="96138" y="850356"/>
                  </a:lnTo>
                  <a:lnTo>
                    <a:pt x="96252" y="208034"/>
                  </a:lnTo>
                  <a:lnTo>
                    <a:pt x="96778" y="645478"/>
                  </a:lnTo>
                  <a:lnTo>
                    <a:pt x="96779" y="635326"/>
                  </a:lnTo>
                  <a:lnTo>
                    <a:pt x="96875" y="359436"/>
                  </a:lnTo>
                  <a:lnTo>
                    <a:pt x="97442" y="717548"/>
                  </a:lnTo>
                  <a:lnTo>
                    <a:pt x="97489" y="590762"/>
                  </a:lnTo>
                  <a:lnTo>
                    <a:pt x="97491" y="579898"/>
                  </a:lnTo>
                  <a:lnTo>
                    <a:pt x="97556" y="410572"/>
                  </a:lnTo>
                  <a:lnTo>
                    <a:pt x="97839" y="607895"/>
                  </a:lnTo>
                  <a:lnTo>
                    <a:pt x="98201" y="477236"/>
                  </a:lnTo>
                  <a:lnTo>
                    <a:pt x="98202" y="475674"/>
                  </a:lnTo>
                  <a:lnTo>
                    <a:pt x="98619" y="301268"/>
                  </a:lnTo>
                  <a:lnTo>
                    <a:pt x="98803" y="621159"/>
                  </a:lnTo>
                  <a:lnTo>
                    <a:pt x="98912" y="472480"/>
                  </a:lnTo>
                  <a:lnTo>
                    <a:pt x="98914" y="466500"/>
                  </a:lnTo>
                  <a:lnTo>
                    <a:pt x="99441" y="304584"/>
                  </a:lnTo>
                  <a:lnTo>
                    <a:pt x="99597" y="614924"/>
                  </a:lnTo>
                  <a:lnTo>
                    <a:pt x="99624" y="567119"/>
                  </a:lnTo>
                  <a:lnTo>
                    <a:pt x="99625" y="567751"/>
                  </a:lnTo>
                  <a:lnTo>
                    <a:pt x="99796" y="293025"/>
                  </a:lnTo>
                  <a:lnTo>
                    <a:pt x="100093" y="605194"/>
                  </a:lnTo>
                  <a:lnTo>
                    <a:pt x="100336" y="338025"/>
                  </a:lnTo>
                  <a:lnTo>
                    <a:pt x="100337" y="344825"/>
                  </a:lnTo>
                  <a:lnTo>
                    <a:pt x="100589" y="209948"/>
                  </a:lnTo>
                  <a:lnTo>
                    <a:pt x="100901" y="668993"/>
                  </a:lnTo>
                  <a:lnTo>
                    <a:pt x="101047" y="373936"/>
                  </a:lnTo>
                  <a:lnTo>
                    <a:pt x="101049" y="382735"/>
                  </a:lnTo>
                  <a:lnTo>
                    <a:pt x="101667" y="250948"/>
                  </a:lnTo>
                  <a:lnTo>
                    <a:pt x="101753" y="683081"/>
                  </a:lnTo>
                  <a:lnTo>
                    <a:pt x="101759" y="651560"/>
                  </a:lnTo>
                  <a:lnTo>
                    <a:pt x="101760" y="660675"/>
                  </a:lnTo>
                  <a:lnTo>
                    <a:pt x="102163" y="709590"/>
                  </a:lnTo>
                  <a:lnTo>
                    <a:pt x="102305" y="289455"/>
                  </a:lnTo>
                  <a:lnTo>
                    <a:pt x="102471" y="482917"/>
                  </a:lnTo>
                  <a:lnTo>
                    <a:pt x="102472" y="481686"/>
                  </a:lnTo>
                  <a:lnTo>
                    <a:pt x="102772" y="692809"/>
                  </a:lnTo>
                  <a:lnTo>
                    <a:pt x="102886" y="374867"/>
                  </a:lnTo>
                  <a:lnTo>
                    <a:pt x="103182" y="383272"/>
                  </a:lnTo>
                  <a:lnTo>
                    <a:pt x="103184" y="382039"/>
                  </a:lnTo>
                  <a:lnTo>
                    <a:pt x="103481" y="696627"/>
                  </a:lnTo>
                  <a:lnTo>
                    <a:pt x="103779" y="236017"/>
                  </a:lnTo>
                  <a:lnTo>
                    <a:pt x="103894" y="548259"/>
                  </a:lnTo>
                  <a:lnTo>
                    <a:pt x="103895" y="540713"/>
                  </a:lnTo>
                  <a:lnTo>
                    <a:pt x="103949" y="604781"/>
                  </a:lnTo>
                  <a:lnTo>
                    <a:pt x="104474" y="362722"/>
                  </a:lnTo>
                  <a:lnTo>
                    <a:pt x="104605" y="462003"/>
                  </a:lnTo>
                  <a:lnTo>
                    <a:pt x="104607" y="461677"/>
                  </a:lnTo>
                  <a:lnTo>
                    <a:pt x="104956" y="694472"/>
                  </a:lnTo>
                  <a:lnTo>
                    <a:pt x="105069" y="32248"/>
                  </a:lnTo>
                  <a:lnTo>
                    <a:pt x="105317" y="438002"/>
                  </a:lnTo>
                  <a:lnTo>
                    <a:pt x="105318" y="436966"/>
                  </a:lnTo>
                  <a:lnTo>
                    <a:pt x="105409" y="670774"/>
                  </a:lnTo>
                  <a:lnTo>
                    <a:pt x="105523" y="282197"/>
                  </a:lnTo>
                  <a:lnTo>
                    <a:pt x="106029" y="533170"/>
                  </a:lnTo>
                  <a:lnTo>
                    <a:pt x="106030" y="539033"/>
                  </a:lnTo>
                  <a:lnTo>
                    <a:pt x="106075" y="645460"/>
                  </a:lnTo>
                  <a:lnTo>
                    <a:pt x="106359" y="359626"/>
                  </a:lnTo>
                  <a:lnTo>
                    <a:pt x="106740" y="406089"/>
                  </a:lnTo>
                  <a:lnTo>
                    <a:pt x="106742" y="398304"/>
                  </a:lnTo>
                  <a:lnTo>
                    <a:pt x="106784" y="331568"/>
                  </a:lnTo>
                  <a:lnTo>
                    <a:pt x="107167" y="649688"/>
                  </a:lnTo>
                  <a:lnTo>
                    <a:pt x="107452" y="458402"/>
                  </a:lnTo>
                  <a:lnTo>
                    <a:pt x="107453" y="467042"/>
                  </a:lnTo>
                  <a:lnTo>
                    <a:pt x="107762" y="346198"/>
                  </a:lnTo>
                  <a:lnTo>
                    <a:pt x="107904" y="630618"/>
                  </a:lnTo>
                  <a:lnTo>
                    <a:pt x="108164" y="517425"/>
                  </a:lnTo>
                  <a:lnTo>
                    <a:pt x="108165" y="524266"/>
                  </a:lnTo>
                  <a:lnTo>
                    <a:pt x="108641" y="592733"/>
                  </a:lnTo>
                  <a:lnTo>
                    <a:pt x="108783" y="330738"/>
                  </a:lnTo>
                  <a:lnTo>
                    <a:pt x="108875" y="570336"/>
                  </a:lnTo>
                  <a:lnTo>
                    <a:pt x="108877" y="574038"/>
                  </a:lnTo>
                  <a:lnTo>
                    <a:pt x="109421" y="370446"/>
                  </a:lnTo>
                  <a:lnTo>
                    <a:pt x="109548" y="628863"/>
                  </a:lnTo>
                  <a:lnTo>
                    <a:pt x="109587" y="562691"/>
                  </a:lnTo>
                  <a:lnTo>
                    <a:pt x="109588" y="567618"/>
                  </a:lnTo>
                  <a:lnTo>
                    <a:pt x="109676" y="336212"/>
                  </a:lnTo>
                  <a:lnTo>
                    <a:pt x="109804" y="612276"/>
                  </a:lnTo>
                  <a:lnTo>
                    <a:pt x="110298" y="442458"/>
                  </a:lnTo>
                  <a:lnTo>
                    <a:pt x="110300" y="439728"/>
                  </a:lnTo>
                  <a:lnTo>
                    <a:pt x="110597" y="721607"/>
                  </a:lnTo>
                  <a:lnTo>
                    <a:pt x="110711" y="328048"/>
                  </a:lnTo>
                  <a:lnTo>
                    <a:pt x="111010" y="518202"/>
                  </a:lnTo>
                  <a:lnTo>
                    <a:pt x="111011" y="524188"/>
                  </a:lnTo>
                  <a:lnTo>
                    <a:pt x="111491" y="631814"/>
                  </a:lnTo>
                  <a:lnTo>
                    <a:pt x="111590" y="360330"/>
                  </a:lnTo>
                  <a:lnTo>
                    <a:pt x="111722" y="498234"/>
                  </a:lnTo>
                  <a:lnTo>
                    <a:pt x="111723" y="498023"/>
                  </a:lnTo>
                  <a:lnTo>
                    <a:pt x="112029" y="601333"/>
                  </a:lnTo>
                  <a:lnTo>
                    <a:pt x="112171" y="234834"/>
                  </a:lnTo>
                  <a:lnTo>
                    <a:pt x="112433" y="503485"/>
                  </a:lnTo>
                  <a:lnTo>
                    <a:pt x="112435" y="507886"/>
                  </a:lnTo>
                  <a:lnTo>
                    <a:pt x="112469" y="542839"/>
                  </a:lnTo>
                  <a:lnTo>
                    <a:pt x="112625" y="373698"/>
                  </a:lnTo>
                  <a:lnTo>
                    <a:pt x="113145" y="462834"/>
                  </a:lnTo>
                  <a:lnTo>
                    <a:pt x="113146" y="462299"/>
                  </a:lnTo>
                  <a:lnTo>
                    <a:pt x="113418" y="365266"/>
                  </a:lnTo>
                  <a:lnTo>
                    <a:pt x="113745" y="623993"/>
                  </a:lnTo>
                  <a:lnTo>
                    <a:pt x="113857" y="506255"/>
                  </a:lnTo>
                  <a:lnTo>
                    <a:pt x="114439" y="385956"/>
                  </a:lnTo>
                  <a:lnTo>
                    <a:pt x="114553" y="741716"/>
                  </a:lnTo>
                  <a:lnTo>
                    <a:pt x="114568" y="701653"/>
                  </a:lnTo>
                  <a:lnTo>
                    <a:pt x="114570" y="677505"/>
                  </a:lnTo>
                  <a:lnTo>
                    <a:pt x="114992" y="792211"/>
                  </a:lnTo>
                  <a:lnTo>
                    <a:pt x="115105" y="193301"/>
                  </a:lnTo>
                  <a:lnTo>
                    <a:pt x="115280" y="469168"/>
                  </a:lnTo>
                  <a:lnTo>
                    <a:pt x="115281" y="468065"/>
                  </a:lnTo>
                  <a:lnTo>
                    <a:pt x="115531" y="247668"/>
                  </a:lnTo>
                  <a:lnTo>
                    <a:pt x="115630" y="696250"/>
                  </a:lnTo>
                  <a:lnTo>
                    <a:pt x="115991" y="415162"/>
                  </a:lnTo>
                  <a:lnTo>
                    <a:pt x="115993" y="412525"/>
                  </a:lnTo>
                  <a:lnTo>
                    <a:pt x="116410" y="359113"/>
                  </a:lnTo>
                  <a:lnTo>
                    <a:pt x="116509" y="633756"/>
                  </a:lnTo>
                  <a:lnTo>
                    <a:pt x="116703" y="557858"/>
                  </a:lnTo>
                  <a:lnTo>
                    <a:pt x="116704" y="564393"/>
                  </a:lnTo>
                  <a:lnTo>
                    <a:pt x="117232" y="256023"/>
                  </a:lnTo>
                  <a:lnTo>
                    <a:pt x="117374" y="736924"/>
                  </a:lnTo>
                  <a:lnTo>
                    <a:pt x="117415" y="620616"/>
                  </a:lnTo>
                  <a:lnTo>
                    <a:pt x="117416" y="618439"/>
                  </a:lnTo>
                  <a:lnTo>
                    <a:pt x="117813" y="727631"/>
                  </a:lnTo>
                  <a:lnTo>
                    <a:pt x="118125" y="264761"/>
                  </a:lnTo>
                  <a:lnTo>
                    <a:pt x="118126" y="268353"/>
                  </a:lnTo>
                  <a:lnTo>
                    <a:pt x="118128" y="284338"/>
                  </a:lnTo>
                  <a:lnTo>
                    <a:pt x="118238" y="691550"/>
                  </a:lnTo>
                  <a:lnTo>
                    <a:pt x="118791" y="235076"/>
                  </a:lnTo>
                  <a:lnTo>
                    <a:pt x="118838" y="445873"/>
                  </a:lnTo>
                  <a:lnTo>
                    <a:pt x="118839" y="453291"/>
                  </a:lnTo>
                  <a:lnTo>
                    <a:pt x="119344" y="823412"/>
                  </a:lnTo>
                  <a:lnTo>
                    <a:pt x="119443" y="169976"/>
                  </a:lnTo>
                  <a:lnTo>
                    <a:pt x="119550" y="593119"/>
                  </a:lnTo>
                  <a:lnTo>
                    <a:pt x="119551" y="603410"/>
                  </a:lnTo>
                  <a:lnTo>
                    <a:pt x="119571" y="664323"/>
                  </a:lnTo>
                  <a:lnTo>
                    <a:pt x="120067" y="304160"/>
                  </a:lnTo>
                  <a:lnTo>
                    <a:pt x="120261" y="449199"/>
                  </a:lnTo>
                  <a:lnTo>
                    <a:pt x="120263" y="445972"/>
                  </a:lnTo>
                  <a:lnTo>
                    <a:pt x="120407" y="747685"/>
                  </a:lnTo>
                  <a:lnTo>
                    <a:pt x="120917" y="356778"/>
                  </a:lnTo>
                  <a:lnTo>
                    <a:pt x="120973" y="496877"/>
                  </a:lnTo>
                  <a:lnTo>
                    <a:pt x="120974" y="501433"/>
                  </a:lnTo>
                  <a:lnTo>
                    <a:pt x="121031" y="710068"/>
                  </a:lnTo>
                  <a:lnTo>
                    <a:pt x="121158" y="265987"/>
                  </a:lnTo>
                  <a:lnTo>
                    <a:pt x="121684" y="617467"/>
                  </a:lnTo>
                  <a:lnTo>
                    <a:pt x="121686" y="603034"/>
                  </a:lnTo>
                  <a:lnTo>
                    <a:pt x="121966" y="266265"/>
                  </a:lnTo>
                  <a:lnTo>
                    <a:pt x="122108" y="681859"/>
                  </a:lnTo>
                  <a:lnTo>
                    <a:pt x="122396" y="407262"/>
                  </a:lnTo>
                  <a:lnTo>
                    <a:pt x="122397" y="403549"/>
                  </a:lnTo>
                  <a:lnTo>
                    <a:pt x="123015" y="743301"/>
                  </a:lnTo>
                  <a:lnTo>
                    <a:pt x="123102" y="318964"/>
                  </a:lnTo>
                  <a:lnTo>
                    <a:pt x="123108" y="340177"/>
                  </a:lnTo>
                  <a:lnTo>
                    <a:pt x="123109" y="329362"/>
                  </a:lnTo>
                  <a:lnTo>
                    <a:pt x="123129" y="262823"/>
                  </a:lnTo>
                  <a:lnTo>
                    <a:pt x="123653" y="654947"/>
                  </a:lnTo>
                  <a:lnTo>
                    <a:pt x="123819" y="557959"/>
                  </a:lnTo>
                  <a:lnTo>
                    <a:pt x="123821" y="562399"/>
                  </a:lnTo>
                  <a:lnTo>
                    <a:pt x="123880" y="591443"/>
                  </a:lnTo>
                  <a:lnTo>
                    <a:pt x="123965" y="338517"/>
                  </a:lnTo>
                  <a:lnTo>
                    <a:pt x="124531" y="456228"/>
                  </a:lnTo>
                  <a:lnTo>
                    <a:pt x="124532" y="454561"/>
                  </a:lnTo>
                  <a:lnTo>
                    <a:pt x="124802" y="256364"/>
                  </a:lnTo>
                  <a:lnTo>
                    <a:pt x="125099" y="665644"/>
                  </a:lnTo>
                  <a:lnTo>
                    <a:pt x="125242" y="290480"/>
                  </a:lnTo>
                  <a:lnTo>
                    <a:pt x="125244" y="305811"/>
                  </a:lnTo>
                  <a:lnTo>
                    <a:pt x="125766" y="726345"/>
                  </a:lnTo>
                  <a:lnTo>
                    <a:pt x="125879" y="199322"/>
                  </a:lnTo>
                  <a:lnTo>
                    <a:pt x="125954" y="584892"/>
                  </a:lnTo>
                  <a:lnTo>
                    <a:pt x="125956" y="588303"/>
                  </a:lnTo>
                  <a:lnTo>
                    <a:pt x="126389" y="724809"/>
                  </a:lnTo>
                  <a:lnTo>
                    <a:pt x="126517" y="243173"/>
                  </a:lnTo>
                  <a:lnTo>
                    <a:pt x="126666" y="438502"/>
                  </a:lnTo>
                  <a:lnTo>
                    <a:pt x="126667" y="436972"/>
                  </a:lnTo>
                  <a:lnTo>
                    <a:pt x="126829" y="718906"/>
                  </a:lnTo>
                  <a:lnTo>
                    <a:pt x="127141" y="272738"/>
                  </a:lnTo>
                  <a:lnTo>
                    <a:pt x="127377" y="423808"/>
                  </a:lnTo>
                  <a:lnTo>
                    <a:pt x="127379" y="422418"/>
                  </a:lnTo>
                  <a:lnTo>
                    <a:pt x="127452" y="712295"/>
                  </a:lnTo>
                  <a:lnTo>
                    <a:pt x="127793" y="302374"/>
                  </a:lnTo>
                  <a:lnTo>
                    <a:pt x="128089" y="639796"/>
                  </a:lnTo>
                  <a:lnTo>
                    <a:pt x="128090" y="645942"/>
                  </a:lnTo>
                  <a:lnTo>
                    <a:pt x="128317" y="680210"/>
                  </a:lnTo>
                  <a:lnTo>
                    <a:pt x="128431" y="190878"/>
                  </a:lnTo>
                  <a:lnTo>
                    <a:pt x="128801" y="418544"/>
                  </a:lnTo>
                  <a:lnTo>
                    <a:pt x="128802" y="421397"/>
                  </a:lnTo>
                  <a:lnTo>
                    <a:pt x="128969" y="649576"/>
                  </a:lnTo>
                  <a:lnTo>
                    <a:pt x="129097" y="274962"/>
                  </a:lnTo>
                  <a:lnTo>
                    <a:pt x="129512" y="409124"/>
                  </a:lnTo>
                  <a:lnTo>
                    <a:pt x="129514" y="416666"/>
                  </a:lnTo>
                  <a:lnTo>
                    <a:pt x="129706" y="294921"/>
                  </a:lnTo>
                  <a:lnTo>
                    <a:pt x="129834" y="649065"/>
                  </a:lnTo>
                  <a:lnTo>
                    <a:pt x="130224" y="587350"/>
                  </a:lnTo>
                  <a:lnTo>
                    <a:pt x="130225" y="594556"/>
                  </a:lnTo>
                  <a:lnTo>
                    <a:pt x="130273" y="663553"/>
                  </a:lnTo>
                  <a:lnTo>
                    <a:pt x="130401" y="382150"/>
                  </a:lnTo>
                  <a:lnTo>
                    <a:pt x="130936" y="409248"/>
                  </a:lnTo>
                  <a:lnTo>
                    <a:pt x="130937" y="400225"/>
                  </a:lnTo>
                  <a:lnTo>
                    <a:pt x="130982" y="315188"/>
                  </a:lnTo>
                  <a:lnTo>
                    <a:pt x="131138" y="693453"/>
                  </a:lnTo>
                  <a:lnTo>
                    <a:pt x="131647" y="526045"/>
                  </a:lnTo>
                  <a:lnTo>
                    <a:pt x="131649" y="523269"/>
                  </a:lnTo>
                  <a:lnTo>
                    <a:pt x="132017" y="627202"/>
                  </a:lnTo>
                  <a:lnTo>
                    <a:pt x="132329" y="368366"/>
                  </a:lnTo>
                  <a:lnTo>
                    <a:pt x="132359" y="411778"/>
                  </a:lnTo>
                  <a:lnTo>
                    <a:pt x="132360" y="423250"/>
                  </a:lnTo>
                  <a:lnTo>
                    <a:pt x="132641" y="309520"/>
                  </a:lnTo>
                  <a:lnTo>
                    <a:pt x="132783" y="647622"/>
                  </a:lnTo>
                  <a:lnTo>
                    <a:pt x="133070" y="463614"/>
                  </a:lnTo>
                  <a:lnTo>
                    <a:pt x="133072" y="460558"/>
                  </a:lnTo>
                  <a:lnTo>
                    <a:pt x="133208" y="555868"/>
                  </a:lnTo>
                  <a:lnTo>
                    <a:pt x="133647" y="306978"/>
                  </a:lnTo>
                  <a:lnTo>
                    <a:pt x="133782" y="540260"/>
                  </a:lnTo>
                  <a:lnTo>
                    <a:pt x="133783" y="547449"/>
                  </a:lnTo>
                  <a:lnTo>
                    <a:pt x="134243" y="579881"/>
                  </a:lnTo>
                  <a:lnTo>
                    <a:pt x="134370" y="353338"/>
                  </a:lnTo>
                  <a:lnTo>
                    <a:pt x="134494" y="554329"/>
                  </a:lnTo>
                  <a:lnTo>
                    <a:pt x="134495" y="562275"/>
                  </a:lnTo>
                  <a:lnTo>
                    <a:pt x="134824" y="608510"/>
                  </a:lnTo>
                  <a:lnTo>
                    <a:pt x="134951" y="262367"/>
                  </a:lnTo>
                  <a:lnTo>
                    <a:pt x="135205" y="550018"/>
                  </a:lnTo>
                  <a:lnTo>
                    <a:pt x="135207" y="554615"/>
                  </a:lnTo>
                  <a:lnTo>
                    <a:pt x="135391" y="390644"/>
                  </a:lnTo>
                  <a:lnTo>
                    <a:pt x="135901" y="641287"/>
                  </a:lnTo>
                  <a:lnTo>
                    <a:pt x="135917" y="629755"/>
                  </a:lnTo>
                  <a:lnTo>
                    <a:pt x="135918" y="617060"/>
                  </a:lnTo>
                  <a:lnTo>
                    <a:pt x="136015" y="340768"/>
                  </a:lnTo>
                  <a:lnTo>
                    <a:pt x="136156" y="669064"/>
                  </a:lnTo>
                  <a:lnTo>
                    <a:pt x="136628" y="483386"/>
                  </a:lnTo>
                  <a:lnTo>
                    <a:pt x="136630" y="493092"/>
                  </a:lnTo>
                  <a:lnTo>
                    <a:pt x="137106" y="666834"/>
                  </a:lnTo>
                  <a:lnTo>
                    <a:pt x="137205" y="399153"/>
                  </a:lnTo>
                  <a:lnTo>
                    <a:pt x="137340" y="571774"/>
                  </a:lnTo>
                  <a:lnTo>
                    <a:pt x="137342" y="571412"/>
                  </a:lnTo>
                  <a:lnTo>
                    <a:pt x="137560" y="630654"/>
                  </a:lnTo>
                  <a:lnTo>
                    <a:pt x="137673" y="370092"/>
                  </a:lnTo>
                  <a:lnTo>
                    <a:pt x="138052" y="438232"/>
                  </a:lnTo>
                  <a:lnTo>
                    <a:pt x="138053" y="436972"/>
                  </a:lnTo>
                  <a:lnTo>
                    <a:pt x="138453" y="268190"/>
                  </a:lnTo>
                  <a:lnTo>
                    <a:pt x="138552" y="637140"/>
                  </a:lnTo>
                  <a:lnTo>
                    <a:pt x="138763" y="581433"/>
                  </a:lnTo>
                  <a:lnTo>
                    <a:pt x="138765" y="585889"/>
                  </a:lnTo>
                  <a:lnTo>
                    <a:pt x="138892" y="272583"/>
                  </a:lnTo>
                  <a:lnTo>
                    <a:pt x="139475" y="362475"/>
                  </a:lnTo>
                  <a:lnTo>
                    <a:pt x="139476" y="358541"/>
                  </a:lnTo>
                  <a:lnTo>
                    <a:pt x="139715" y="317698"/>
                  </a:lnTo>
                  <a:lnTo>
                    <a:pt x="139856" y="680809"/>
                  </a:lnTo>
                  <a:lnTo>
                    <a:pt x="140187" y="406263"/>
                  </a:lnTo>
                  <a:lnTo>
                    <a:pt x="140188" y="414856"/>
                  </a:lnTo>
                  <a:lnTo>
                    <a:pt x="140707" y="632199"/>
                  </a:lnTo>
                  <a:lnTo>
                    <a:pt x="140849" y="332046"/>
                  </a:lnTo>
                  <a:lnTo>
                    <a:pt x="140898" y="491248"/>
                  </a:lnTo>
                  <a:lnTo>
                    <a:pt x="140900" y="494137"/>
                  </a:lnTo>
                  <a:lnTo>
                    <a:pt x="141416" y="240708"/>
                  </a:lnTo>
                  <a:lnTo>
                    <a:pt x="141543" y="754024"/>
                  </a:lnTo>
                  <a:lnTo>
                    <a:pt x="141610" y="611564"/>
                  </a:lnTo>
                  <a:lnTo>
                    <a:pt x="141611" y="612405"/>
                  </a:lnTo>
                  <a:lnTo>
                    <a:pt x="141855" y="398523"/>
                  </a:lnTo>
                  <a:lnTo>
                    <a:pt x="141997" y="660539"/>
                  </a:lnTo>
                  <a:lnTo>
                    <a:pt x="142321" y="472257"/>
                  </a:lnTo>
                  <a:lnTo>
                    <a:pt x="142323" y="474848"/>
                  </a:lnTo>
                  <a:lnTo>
                    <a:pt x="142422" y="647571"/>
                  </a:lnTo>
                  <a:lnTo>
                    <a:pt x="142521" y="344219"/>
                  </a:lnTo>
                  <a:lnTo>
                    <a:pt x="143033" y="618960"/>
                  </a:lnTo>
                  <a:lnTo>
                    <a:pt x="143035" y="616217"/>
                  </a:lnTo>
                  <a:lnTo>
                    <a:pt x="143060" y="659222"/>
                  </a:lnTo>
                  <a:lnTo>
                    <a:pt x="143742" y="299891"/>
                  </a:lnTo>
                  <a:lnTo>
                    <a:pt x="143745" y="320740"/>
                  </a:lnTo>
                  <a:lnTo>
                    <a:pt x="143746" y="326593"/>
                  </a:lnTo>
                  <a:lnTo>
                    <a:pt x="143996" y="146627"/>
                  </a:lnTo>
                  <a:lnTo>
                    <a:pt x="144123" y="727064"/>
                  </a:lnTo>
                  <a:lnTo>
                    <a:pt x="144456" y="322775"/>
                  </a:lnTo>
                  <a:lnTo>
                    <a:pt x="144458" y="315159"/>
                  </a:lnTo>
                  <a:lnTo>
                    <a:pt x="144463" y="274849"/>
                  </a:lnTo>
                  <a:lnTo>
                    <a:pt x="144903" y="599792"/>
                  </a:lnTo>
                  <a:lnTo>
                    <a:pt x="145168" y="565948"/>
                  </a:lnTo>
                  <a:lnTo>
                    <a:pt x="145169" y="569968"/>
                  </a:lnTo>
                  <a:lnTo>
                    <a:pt x="145697" y="320873"/>
                  </a:lnTo>
                  <a:lnTo>
                    <a:pt x="145810" y="730943"/>
                  </a:lnTo>
                  <a:lnTo>
                    <a:pt x="145880" y="372624"/>
                  </a:lnTo>
                  <a:lnTo>
                    <a:pt x="145881" y="364457"/>
                  </a:lnTo>
                  <a:lnTo>
                    <a:pt x="145924" y="290117"/>
                  </a:lnTo>
                  <a:lnTo>
                    <a:pt x="146065" y="724973"/>
                  </a:lnTo>
                  <a:lnTo>
                    <a:pt x="146591" y="321375"/>
                  </a:lnTo>
                  <a:lnTo>
                    <a:pt x="146593" y="331104"/>
                  </a:lnTo>
                  <a:lnTo>
                    <a:pt x="146632" y="260226"/>
                  </a:lnTo>
                  <a:lnTo>
                    <a:pt x="146831" y="666956"/>
                  </a:lnTo>
                  <a:lnTo>
                    <a:pt x="147303" y="451848"/>
                  </a:lnTo>
                  <a:lnTo>
                    <a:pt x="147304" y="456258"/>
                  </a:lnTo>
                  <a:lnTo>
                    <a:pt x="147384" y="597441"/>
                  </a:lnTo>
                  <a:lnTo>
                    <a:pt x="147894" y="285492"/>
                  </a:lnTo>
                  <a:lnTo>
                    <a:pt x="148014" y="512955"/>
                  </a:lnTo>
                  <a:lnTo>
                    <a:pt x="148016" y="519749"/>
                  </a:lnTo>
                  <a:lnTo>
                    <a:pt x="148050" y="570576"/>
                  </a:lnTo>
                  <a:lnTo>
                    <a:pt x="148504" y="351895"/>
                  </a:lnTo>
                  <a:lnTo>
                    <a:pt x="148726" y="558668"/>
                  </a:lnTo>
                  <a:lnTo>
                    <a:pt x="148728" y="566429"/>
                  </a:lnTo>
                  <a:lnTo>
                    <a:pt x="148787" y="722989"/>
                  </a:lnTo>
                  <a:lnTo>
                    <a:pt x="149340" y="316176"/>
                  </a:lnTo>
                  <a:lnTo>
                    <a:pt x="149438" y="691213"/>
                  </a:lnTo>
                  <a:lnTo>
                    <a:pt x="149439" y="701727"/>
                  </a:lnTo>
                  <a:lnTo>
                    <a:pt x="149453" y="727211"/>
                  </a:lnTo>
                  <a:lnTo>
                    <a:pt x="149779" y="190687"/>
                  </a:lnTo>
                  <a:lnTo>
                    <a:pt x="150149" y="493207"/>
                  </a:lnTo>
                  <a:lnTo>
                    <a:pt x="150151" y="482748"/>
                  </a:lnTo>
                  <a:lnTo>
                    <a:pt x="150644" y="295274"/>
                  </a:lnTo>
                  <a:lnTo>
                    <a:pt x="150772" y="756978"/>
                  </a:lnTo>
                  <a:lnTo>
                    <a:pt x="150861" y="459848"/>
                  </a:lnTo>
                  <a:lnTo>
                    <a:pt x="150862" y="466894"/>
                  </a:lnTo>
                  <a:lnTo>
                    <a:pt x="151381" y="753948"/>
                  </a:lnTo>
                  <a:lnTo>
                    <a:pt x="151495" y="326364"/>
                  </a:lnTo>
                  <a:lnTo>
                    <a:pt x="151573" y="583987"/>
                  </a:lnTo>
                  <a:lnTo>
                    <a:pt x="151574" y="587394"/>
                  </a:lnTo>
                  <a:lnTo>
                    <a:pt x="151736" y="348772"/>
                  </a:lnTo>
                  <a:lnTo>
                    <a:pt x="151849" y="720865"/>
                  </a:lnTo>
                  <a:lnTo>
                    <a:pt x="152284" y="441076"/>
                  </a:lnTo>
                  <a:lnTo>
                    <a:pt x="152286" y="434826"/>
                  </a:lnTo>
                  <a:lnTo>
                    <a:pt x="152487" y="668978"/>
                  </a:lnTo>
                  <a:lnTo>
                    <a:pt x="152996" y="309935"/>
                  </a:lnTo>
                  <a:lnTo>
                    <a:pt x="152997" y="304628"/>
                  </a:lnTo>
                  <a:lnTo>
                    <a:pt x="153139" y="635928"/>
                  </a:lnTo>
                  <a:lnTo>
                    <a:pt x="153238" y="298875"/>
                  </a:lnTo>
                  <a:lnTo>
                    <a:pt x="153707" y="371927"/>
                  </a:lnTo>
                  <a:lnTo>
                    <a:pt x="153709" y="381123"/>
                  </a:lnTo>
                  <a:lnTo>
                    <a:pt x="153990" y="620861"/>
                  </a:lnTo>
                  <a:lnTo>
                    <a:pt x="154216" y="294664"/>
                  </a:lnTo>
                  <a:lnTo>
                    <a:pt x="154419" y="521467"/>
                  </a:lnTo>
                  <a:lnTo>
                    <a:pt x="154421" y="512855"/>
                  </a:lnTo>
                  <a:lnTo>
                    <a:pt x="154599" y="287407"/>
                  </a:lnTo>
                  <a:lnTo>
                    <a:pt x="154812" y="586962"/>
                  </a:lnTo>
                  <a:lnTo>
                    <a:pt x="155131" y="415186"/>
                  </a:lnTo>
                  <a:lnTo>
                    <a:pt x="155132" y="409062"/>
                  </a:lnTo>
                  <a:lnTo>
                    <a:pt x="155166" y="329968"/>
                  </a:lnTo>
                  <a:lnTo>
                    <a:pt x="155308" y="697848"/>
                  </a:lnTo>
                  <a:lnTo>
                    <a:pt x="155842" y="563410"/>
                  </a:lnTo>
                  <a:lnTo>
                    <a:pt x="155844" y="564105"/>
                  </a:lnTo>
                  <a:lnTo>
                    <a:pt x="156187" y="700596"/>
                  </a:lnTo>
                  <a:lnTo>
                    <a:pt x="156314" y="328270"/>
                  </a:lnTo>
                  <a:lnTo>
                    <a:pt x="156554" y="546536"/>
                  </a:lnTo>
                  <a:lnTo>
                    <a:pt x="156555" y="550005"/>
                  </a:lnTo>
                  <a:lnTo>
                    <a:pt x="156839" y="385071"/>
                  </a:lnTo>
                  <a:lnTo>
                    <a:pt x="156938" y="678227"/>
                  </a:lnTo>
                  <a:lnTo>
                    <a:pt x="157266" y="477197"/>
                  </a:lnTo>
                  <a:lnTo>
                    <a:pt x="157267" y="476492"/>
                  </a:lnTo>
                  <a:lnTo>
                    <a:pt x="157831" y="585800"/>
                  </a:lnTo>
                  <a:lnTo>
                    <a:pt x="157945" y="265610"/>
                  </a:lnTo>
                  <a:lnTo>
                    <a:pt x="157977" y="395882"/>
                  </a:lnTo>
                  <a:lnTo>
                    <a:pt x="157979" y="410831"/>
                  </a:lnTo>
                  <a:lnTo>
                    <a:pt x="158058" y="632381"/>
                  </a:lnTo>
                  <a:lnTo>
                    <a:pt x="158554" y="352746"/>
                  </a:lnTo>
                  <a:lnTo>
                    <a:pt x="158689" y="482460"/>
                  </a:lnTo>
                  <a:lnTo>
                    <a:pt x="158690" y="483671"/>
                  </a:lnTo>
                  <a:lnTo>
                    <a:pt x="159093" y="285234"/>
                  </a:lnTo>
                  <a:lnTo>
                    <a:pt x="159277" y="725353"/>
                  </a:lnTo>
                  <a:lnTo>
                    <a:pt x="159400" y="312414"/>
                  </a:lnTo>
                  <a:lnTo>
                    <a:pt x="159402" y="294709"/>
                  </a:lnTo>
                  <a:lnTo>
                    <a:pt x="159419" y="241433"/>
                  </a:lnTo>
                  <a:lnTo>
                    <a:pt x="159745" y="748628"/>
                  </a:lnTo>
                  <a:lnTo>
                    <a:pt x="160112" y="598305"/>
                  </a:lnTo>
                  <a:lnTo>
                    <a:pt x="160114" y="603547"/>
                  </a:lnTo>
                  <a:lnTo>
                    <a:pt x="160142" y="609605"/>
                  </a:lnTo>
                  <a:lnTo>
                    <a:pt x="160354" y="306360"/>
                  </a:lnTo>
                  <a:lnTo>
                    <a:pt x="160824" y="556942"/>
                  </a:lnTo>
                  <a:lnTo>
                    <a:pt x="160851" y="623202"/>
                  </a:lnTo>
                  <a:lnTo>
                    <a:pt x="160978" y="346249"/>
                  </a:lnTo>
                  <a:lnTo>
                    <a:pt x="161535" y="566475"/>
                  </a:lnTo>
                  <a:lnTo>
                    <a:pt x="161537" y="571588"/>
                  </a:lnTo>
                  <a:lnTo>
                    <a:pt x="161659" y="275772"/>
                  </a:lnTo>
                  <a:lnTo>
                    <a:pt x="161772" y="647541"/>
                  </a:lnTo>
                  <a:lnTo>
                    <a:pt x="162247" y="437541"/>
                  </a:lnTo>
                  <a:lnTo>
                    <a:pt x="162248" y="434392"/>
                  </a:lnTo>
                  <a:lnTo>
                    <a:pt x="162339" y="663509"/>
                  </a:lnTo>
                  <a:lnTo>
                    <a:pt x="162438" y="354208"/>
                  </a:lnTo>
                  <a:lnTo>
                    <a:pt x="162959" y="475222"/>
                  </a:lnTo>
                  <a:lnTo>
                    <a:pt x="162960" y="473583"/>
                  </a:lnTo>
                  <a:lnTo>
                    <a:pt x="163360" y="356494"/>
                  </a:lnTo>
                  <a:lnTo>
                    <a:pt x="163473" y="661316"/>
                  </a:lnTo>
                  <a:lnTo>
                    <a:pt x="163670" y="537008"/>
                  </a:lnTo>
                  <a:lnTo>
                    <a:pt x="163672" y="537442"/>
                  </a:lnTo>
                  <a:lnTo>
                    <a:pt x="163941" y="315869"/>
                  </a:lnTo>
                  <a:lnTo>
                    <a:pt x="164054" y="671223"/>
                  </a:lnTo>
                  <a:lnTo>
                    <a:pt x="164382" y="513390"/>
                  </a:lnTo>
                  <a:lnTo>
                    <a:pt x="164383" y="510830"/>
                  </a:lnTo>
                  <a:lnTo>
                    <a:pt x="164721" y="291316"/>
                  </a:lnTo>
                  <a:lnTo>
                    <a:pt x="164919" y="662635"/>
                  </a:lnTo>
                  <a:lnTo>
                    <a:pt x="165093" y="406651"/>
                  </a:lnTo>
                  <a:lnTo>
                    <a:pt x="165095" y="410005"/>
                  </a:lnTo>
                  <a:lnTo>
                    <a:pt x="165415" y="659768"/>
                  </a:lnTo>
                  <a:lnTo>
                    <a:pt x="165741" y="335795"/>
                  </a:lnTo>
                  <a:lnTo>
                    <a:pt x="165805" y="544003"/>
                  </a:lnTo>
                  <a:lnTo>
                    <a:pt x="165806" y="550616"/>
                  </a:lnTo>
                  <a:lnTo>
                    <a:pt x="166280" y="700194"/>
                  </a:lnTo>
                  <a:lnTo>
                    <a:pt x="166408" y="210100"/>
                  </a:lnTo>
                  <a:lnTo>
                    <a:pt x="166517" y="602185"/>
                  </a:lnTo>
                  <a:lnTo>
                    <a:pt x="166518" y="615487"/>
                  </a:lnTo>
                  <a:lnTo>
                    <a:pt x="166535" y="667572"/>
                  </a:lnTo>
                  <a:lnTo>
                    <a:pt x="167228" y="368745"/>
                  </a:lnTo>
                  <a:lnTo>
                    <a:pt x="167230" y="363458"/>
                  </a:lnTo>
                  <a:lnTo>
                    <a:pt x="167343" y="668266"/>
                  </a:lnTo>
                  <a:lnTo>
                    <a:pt x="167669" y="292628"/>
                  </a:lnTo>
                  <a:lnTo>
                    <a:pt x="167940" y="578162"/>
                  </a:lnTo>
                  <a:lnTo>
                    <a:pt x="167941" y="576636"/>
                  </a:lnTo>
                  <a:lnTo>
                    <a:pt x="167995" y="679293"/>
                  </a:lnTo>
                  <a:lnTo>
                    <a:pt x="168321" y="365693"/>
                  </a:lnTo>
                  <a:lnTo>
                    <a:pt x="168652" y="531941"/>
                  </a:lnTo>
                  <a:lnTo>
                    <a:pt x="168653" y="524569"/>
                  </a:lnTo>
                  <a:lnTo>
                    <a:pt x="169158" y="292835"/>
                  </a:lnTo>
                  <a:lnTo>
                    <a:pt x="169271" y="726103"/>
                  </a:lnTo>
                  <a:lnTo>
                    <a:pt x="169363" y="393163"/>
                  </a:lnTo>
                  <a:lnTo>
                    <a:pt x="169365" y="386537"/>
                  </a:lnTo>
                  <a:lnTo>
                    <a:pt x="169739" y="708058"/>
                  </a:lnTo>
                  <a:lnTo>
                    <a:pt x="169852" y="314175"/>
                  </a:lnTo>
                  <a:lnTo>
                    <a:pt x="170075" y="400567"/>
                  </a:lnTo>
                  <a:lnTo>
                    <a:pt x="170076" y="396411"/>
                  </a:lnTo>
                  <a:lnTo>
                    <a:pt x="170079" y="393511"/>
                  </a:lnTo>
                  <a:lnTo>
                    <a:pt x="170164" y="574701"/>
                  </a:lnTo>
                  <a:lnTo>
                    <a:pt x="170786" y="419616"/>
                  </a:lnTo>
                  <a:lnTo>
                    <a:pt x="170788" y="417297"/>
                  </a:lnTo>
                  <a:lnTo>
                    <a:pt x="171171" y="386281"/>
                  </a:lnTo>
                  <a:lnTo>
                    <a:pt x="171426" y="746708"/>
                  </a:lnTo>
                  <a:lnTo>
                    <a:pt x="171498" y="421716"/>
                  </a:lnTo>
                  <a:lnTo>
                    <a:pt x="171499" y="421074"/>
                  </a:lnTo>
                  <a:lnTo>
                    <a:pt x="171553" y="209621"/>
                  </a:lnTo>
                  <a:lnTo>
                    <a:pt x="171723" y="635721"/>
                  </a:lnTo>
                  <a:lnTo>
                    <a:pt x="172210" y="374312"/>
                  </a:lnTo>
                  <a:lnTo>
                    <a:pt x="172211" y="382216"/>
                  </a:lnTo>
                  <a:lnTo>
                    <a:pt x="172347" y="765919"/>
                  </a:lnTo>
                  <a:lnTo>
                    <a:pt x="172489" y="247687"/>
                  </a:lnTo>
                  <a:lnTo>
                    <a:pt x="172921" y="408120"/>
                  </a:lnTo>
                  <a:lnTo>
                    <a:pt x="172923" y="402687"/>
                  </a:lnTo>
                  <a:lnTo>
                    <a:pt x="173368" y="310734"/>
                  </a:lnTo>
                  <a:lnTo>
                    <a:pt x="173481" y="593321"/>
                  </a:lnTo>
                  <a:lnTo>
                    <a:pt x="173633" y="439351"/>
                  </a:lnTo>
                  <a:lnTo>
                    <a:pt x="173634" y="438828"/>
                  </a:lnTo>
                  <a:lnTo>
                    <a:pt x="174162" y="355605"/>
                  </a:lnTo>
                  <a:lnTo>
                    <a:pt x="174275" y="548447"/>
                  </a:lnTo>
                  <a:lnTo>
                    <a:pt x="174345" y="488972"/>
                  </a:lnTo>
                  <a:lnTo>
                    <a:pt x="174346" y="488359"/>
                  </a:lnTo>
                  <a:lnTo>
                    <a:pt x="174956" y="627978"/>
                  </a:lnTo>
                  <a:lnTo>
                    <a:pt x="175055" y="400678"/>
                  </a:lnTo>
                  <a:lnTo>
                    <a:pt x="175056" y="401091"/>
                  </a:lnTo>
                  <a:lnTo>
                    <a:pt x="175058" y="407550"/>
                  </a:lnTo>
                  <a:lnTo>
                    <a:pt x="175352" y="659211"/>
                  </a:lnTo>
                  <a:lnTo>
                    <a:pt x="175466" y="255860"/>
                  </a:lnTo>
                  <a:lnTo>
                    <a:pt x="175768" y="600688"/>
                  </a:lnTo>
                  <a:lnTo>
                    <a:pt x="175769" y="598504"/>
                  </a:lnTo>
                  <a:lnTo>
                    <a:pt x="175891" y="335961"/>
                  </a:lnTo>
                  <a:lnTo>
                    <a:pt x="176316" y="635233"/>
                  </a:lnTo>
                  <a:lnTo>
                    <a:pt x="176479" y="435048"/>
                  </a:lnTo>
                  <a:lnTo>
                    <a:pt x="176481" y="432674"/>
                  </a:lnTo>
                  <a:lnTo>
                    <a:pt x="176487" y="425519"/>
                  </a:lnTo>
                  <a:lnTo>
                    <a:pt x="177160" y="597408"/>
                  </a:lnTo>
                  <a:lnTo>
                    <a:pt x="177191" y="570718"/>
                  </a:lnTo>
                  <a:lnTo>
                    <a:pt x="177192" y="569434"/>
                  </a:lnTo>
                  <a:lnTo>
                    <a:pt x="177266" y="300287"/>
                  </a:lnTo>
                  <a:lnTo>
                    <a:pt x="177422" y="616436"/>
                  </a:lnTo>
                  <a:lnTo>
                    <a:pt x="177903" y="407948"/>
                  </a:lnTo>
                  <a:lnTo>
                    <a:pt x="177904" y="405689"/>
                  </a:lnTo>
                  <a:lnTo>
                    <a:pt x="178188" y="685805"/>
                  </a:lnTo>
                  <a:lnTo>
                    <a:pt x="178613" y="521794"/>
                  </a:lnTo>
                  <a:lnTo>
                    <a:pt x="178614" y="524064"/>
                  </a:lnTo>
                  <a:lnTo>
                    <a:pt x="179095" y="677894"/>
                  </a:lnTo>
                  <a:lnTo>
                    <a:pt x="179208" y="311060"/>
                  </a:lnTo>
                  <a:lnTo>
                    <a:pt x="179325" y="511305"/>
                  </a:lnTo>
                  <a:lnTo>
                    <a:pt x="179326" y="507412"/>
                  </a:lnTo>
                  <a:lnTo>
                    <a:pt x="179917" y="644782"/>
                  </a:lnTo>
                  <a:lnTo>
                    <a:pt x="180030" y="370369"/>
                  </a:lnTo>
                  <a:lnTo>
                    <a:pt x="180036" y="403095"/>
                  </a:lnTo>
                  <a:lnTo>
                    <a:pt x="180484" y="292567"/>
                  </a:lnTo>
                  <a:lnTo>
                    <a:pt x="180741" y="579690"/>
                  </a:lnTo>
                  <a:lnTo>
                    <a:pt x="180748" y="571725"/>
                  </a:lnTo>
                  <a:lnTo>
                    <a:pt x="180749" y="577893"/>
                  </a:lnTo>
                  <a:lnTo>
                    <a:pt x="180753" y="592412"/>
                  </a:lnTo>
                  <a:lnTo>
                    <a:pt x="180938" y="300436"/>
                  </a:lnTo>
                  <a:lnTo>
                    <a:pt x="181459" y="470962"/>
                  </a:lnTo>
                  <a:lnTo>
                    <a:pt x="181461" y="469549"/>
                  </a:lnTo>
                  <a:lnTo>
                    <a:pt x="181675" y="562638"/>
                  </a:lnTo>
                  <a:lnTo>
                    <a:pt x="181802" y="387599"/>
                  </a:lnTo>
                  <a:lnTo>
                    <a:pt x="182171" y="404509"/>
                  </a:lnTo>
                  <a:lnTo>
                    <a:pt x="182172" y="405687"/>
                  </a:lnTo>
                  <a:lnTo>
                    <a:pt x="182199" y="388625"/>
                  </a:lnTo>
                  <a:lnTo>
                    <a:pt x="182554" y="589463"/>
                  </a:lnTo>
                  <a:lnTo>
                    <a:pt x="182883" y="415695"/>
                  </a:lnTo>
                  <a:lnTo>
                    <a:pt x="182884" y="419248"/>
                  </a:lnTo>
                  <a:lnTo>
                    <a:pt x="182894" y="407149"/>
                  </a:lnTo>
                  <a:lnTo>
                    <a:pt x="183574" y="643962"/>
                  </a:lnTo>
                  <a:lnTo>
                    <a:pt x="183594" y="565654"/>
                  </a:lnTo>
                  <a:lnTo>
                    <a:pt x="183596" y="561386"/>
                  </a:lnTo>
                  <a:lnTo>
                    <a:pt x="183688" y="326987"/>
                  </a:lnTo>
                  <a:lnTo>
                    <a:pt x="183858" y="644416"/>
                  </a:lnTo>
                  <a:lnTo>
                    <a:pt x="184306" y="442027"/>
                  </a:lnTo>
                  <a:lnTo>
                    <a:pt x="184307" y="436741"/>
                  </a:lnTo>
                  <a:lnTo>
                    <a:pt x="184467" y="682516"/>
                  </a:lnTo>
                  <a:lnTo>
                    <a:pt x="184779" y="354718"/>
                  </a:lnTo>
                  <a:lnTo>
                    <a:pt x="185018" y="575319"/>
                  </a:lnTo>
                  <a:lnTo>
                    <a:pt x="185019" y="579849"/>
                  </a:lnTo>
                  <a:lnTo>
                    <a:pt x="185247" y="699154"/>
                  </a:lnTo>
                  <a:lnTo>
                    <a:pt x="185672" y="363287"/>
                  </a:lnTo>
                  <a:lnTo>
                    <a:pt x="185729" y="467983"/>
                  </a:lnTo>
                  <a:lnTo>
                    <a:pt x="185731" y="470680"/>
                  </a:lnTo>
                  <a:lnTo>
                    <a:pt x="186268" y="272002"/>
                  </a:lnTo>
                  <a:lnTo>
                    <a:pt x="186381" y="688440"/>
                  </a:lnTo>
                  <a:lnTo>
                    <a:pt x="186441" y="557120"/>
                  </a:lnTo>
                  <a:lnTo>
                    <a:pt x="186442" y="547736"/>
                  </a:lnTo>
                  <a:lnTo>
                    <a:pt x="186651" y="321128"/>
                  </a:lnTo>
                  <a:lnTo>
                    <a:pt x="186948" y="571162"/>
                  </a:lnTo>
                  <a:lnTo>
                    <a:pt x="187152" y="471995"/>
                  </a:lnTo>
                  <a:lnTo>
                    <a:pt x="187154" y="476213"/>
                  </a:lnTo>
                  <a:lnTo>
                    <a:pt x="187345" y="368177"/>
                  </a:lnTo>
                  <a:lnTo>
                    <a:pt x="187864" y="596578"/>
                  </a:lnTo>
                  <a:lnTo>
                    <a:pt x="187865" y="604506"/>
                  </a:lnTo>
                  <a:lnTo>
                    <a:pt x="187884" y="641561"/>
                  </a:lnTo>
                  <a:lnTo>
                    <a:pt x="188011" y="230934"/>
                  </a:lnTo>
                  <a:lnTo>
                    <a:pt x="188576" y="579149"/>
                  </a:lnTo>
                  <a:lnTo>
                    <a:pt x="188577" y="584180"/>
                  </a:lnTo>
                  <a:lnTo>
                    <a:pt x="188975" y="628928"/>
                  </a:lnTo>
                  <a:lnTo>
                    <a:pt x="189273" y="291879"/>
                  </a:lnTo>
                  <a:lnTo>
                    <a:pt x="189287" y="298456"/>
                  </a:lnTo>
                  <a:lnTo>
                    <a:pt x="189289" y="304829"/>
                  </a:lnTo>
                  <a:lnTo>
                    <a:pt x="189386" y="718960"/>
                  </a:lnTo>
                  <a:lnTo>
                    <a:pt x="189999" y="431407"/>
                  </a:lnTo>
                  <a:lnTo>
                    <a:pt x="190000" y="447231"/>
                  </a:lnTo>
                  <a:lnTo>
                    <a:pt x="190166" y="207419"/>
                  </a:lnTo>
                  <a:lnTo>
                    <a:pt x="190280" y="775069"/>
                  </a:lnTo>
                  <a:lnTo>
                    <a:pt x="190711" y="525006"/>
                  </a:lnTo>
                  <a:lnTo>
                    <a:pt x="190712" y="520185"/>
                  </a:lnTo>
                  <a:lnTo>
                    <a:pt x="191073" y="678437"/>
                  </a:lnTo>
                  <a:lnTo>
                    <a:pt x="191385" y="323973"/>
                  </a:lnTo>
                  <a:lnTo>
                    <a:pt x="191422" y="424149"/>
                  </a:lnTo>
                  <a:lnTo>
                    <a:pt x="191424" y="415575"/>
                  </a:lnTo>
                  <a:lnTo>
                    <a:pt x="191428" y="401585"/>
                  </a:lnTo>
                  <a:lnTo>
                    <a:pt x="192122" y="663134"/>
                  </a:lnTo>
                  <a:lnTo>
                    <a:pt x="192134" y="643695"/>
                  </a:lnTo>
                  <a:lnTo>
                    <a:pt x="192135" y="650135"/>
                  </a:lnTo>
                  <a:lnTo>
                    <a:pt x="192647" y="356219"/>
                  </a:lnTo>
                  <a:lnTo>
                    <a:pt x="192746" y="675970"/>
                  </a:lnTo>
                  <a:lnTo>
                    <a:pt x="192845" y="378839"/>
                  </a:lnTo>
                  <a:lnTo>
                    <a:pt x="192847" y="381857"/>
                  </a:lnTo>
                  <a:lnTo>
                    <a:pt x="193313" y="230894"/>
                  </a:lnTo>
                  <a:lnTo>
                    <a:pt x="193455" y="676304"/>
                  </a:lnTo>
                  <a:lnTo>
                    <a:pt x="193557" y="344217"/>
                  </a:lnTo>
                  <a:lnTo>
                    <a:pt x="193558" y="363355"/>
                  </a:lnTo>
                  <a:lnTo>
                    <a:pt x="194121" y="227726"/>
                  </a:lnTo>
                  <a:lnTo>
                    <a:pt x="194235" y="749708"/>
                  </a:lnTo>
                  <a:lnTo>
                    <a:pt x="194269" y="564980"/>
                  </a:lnTo>
                  <a:lnTo>
                    <a:pt x="194270" y="556174"/>
                  </a:lnTo>
                  <a:lnTo>
                    <a:pt x="194546" y="177949"/>
                  </a:lnTo>
                  <a:lnTo>
                    <a:pt x="194674" y="694595"/>
                  </a:lnTo>
                  <a:lnTo>
                    <a:pt x="194980" y="420444"/>
                  </a:lnTo>
                  <a:lnTo>
                    <a:pt x="194982" y="412768"/>
                  </a:lnTo>
                  <a:lnTo>
                    <a:pt x="195128" y="597191"/>
                  </a:lnTo>
                  <a:lnTo>
                    <a:pt x="195269" y="318832"/>
                  </a:lnTo>
                  <a:lnTo>
                    <a:pt x="195692" y="560039"/>
                  </a:lnTo>
                  <a:lnTo>
                    <a:pt x="195693" y="562637"/>
                  </a:lnTo>
                  <a:lnTo>
                    <a:pt x="196177" y="697904"/>
                  </a:lnTo>
                  <a:lnTo>
                    <a:pt x="196304" y="230274"/>
                  </a:lnTo>
                  <a:lnTo>
                    <a:pt x="196403" y="652411"/>
                  </a:lnTo>
                  <a:lnTo>
                    <a:pt x="196405" y="651566"/>
                  </a:lnTo>
                  <a:lnTo>
                    <a:pt x="196715" y="352997"/>
                  </a:lnTo>
                  <a:lnTo>
                    <a:pt x="196857" y="746335"/>
                  </a:lnTo>
                  <a:lnTo>
                    <a:pt x="197115" y="580353"/>
                  </a:lnTo>
                  <a:lnTo>
                    <a:pt x="197117" y="577254"/>
                  </a:lnTo>
                  <a:lnTo>
                    <a:pt x="197226" y="611863"/>
                  </a:lnTo>
                  <a:lnTo>
                    <a:pt x="197764" y="395031"/>
                  </a:lnTo>
                  <a:lnTo>
                    <a:pt x="197827" y="584784"/>
                  </a:lnTo>
                  <a:lnTo>
                    <a:pt x="197828" y="592948"/>
                  </a:lnTo>
                  <a:lnTo>
                    <a:pt x="197878" y="778948"/>
                  </a:lnTo>
                  <a:lnTo>
                    <a:pt x="198005" y="257025"/>
                  </a:lnTo>
                  <a:lnTo>
                    <a:pt x="198538" y="543544"/>
                  </a:lnTo>
                  <a:lnTo>
                    <a:pt x="198540" y="553418"/>
                  </a:lnTo>
                  <a:lnTo>
                    <a:pt x="198544" y="576392"/>
                  </a:lnTo>
                  <a:lnTo>
                    <a:pt x="199239" y="262533"/>
                  </a:lnTo>
                  <a:lnTo>
                    <a:pt x="199250" y="282592"/>
                  </a:lnTo>
                  <a:lnTo>
                    <a:pt x="199251" y="278060"/>
                  </a:lnTo>
                  <a:lnTo>
                    <a:pt x="199253" y="276104"/>
                  </a:lnTo>
                  <a:lnTo>
                    <a:pt x="199593" y="605374"/>
                  </a:lnTo>
                  <a:lnTo>
                    <a:pt x="199962" y="570194"/>
                  </a:lnTo>
                  <a:lnTo>
                    <a:pt x="199963" y="568206"/>
                  </a:lnTo>
                  <a:lnTo>
                    <a:pt x="199976" y="585735"/>
                  </a:lnTo>
                  <a:lnTo>
                    <a:pt x="200444" y="367009"/>
                  </a:lnTo>
                  <a:lnTo>
                    <a:pt x="200673" y="404045"/>
                  </a:lnTo>
                  <a:lnTo>
                    <a:pt x="201096" y="316019"/>
                  </a:lnTo>
                  <a:lnTo>
                    <a:pt x="201195" y="655776"/>
                  </a:lnTo>
                  <a:lnTo>
                    <a:pt x="201385" y="643404"/>
                  </a:lnTo>
                  <a:lnTo>
                    <a:pt x="201386" y="648776"/>
                  </a:lnTo>
                  <a:lnTo>
                    <a:pt x="201535" y="319670"/>
                  </a:lnTo>
                  <a:lnTo>
                    <a:pt x="202074" y="785234"/>
                  </a:lnTo>
                  <a:lnTo>
                    <a:pt x="202096" y="715341"/>
                  </a:lnTo>
                  <a:lnTo>
                    <a:pt x="202098" y="721148"/>
                  </a:lnTo>
                  <a:lnTo>
                    <a:pt x="202400" y="296964"/>
                  </a:lnTo>
                  <a:lnTo>
                    <a:pt x="202513" y="752749"/>
                  </a:lnTo>
                  <a:lnTo>
                    <a:pt x="202808" y="406985"/>
                  </a:lnTo>
                  <a:lnTo>
                    <a:pt x="202810" y="395877"/>
                  </a:lnTo>
                  <a:lnTo>
                    <a:pt x="202967" y="758905"/>
                  </a:lnTo>
                  <a:lnTo>
                    <a:pt x="203520" y="268462"/>
                  </a:lnTo>
                  <a:lnTo>
                    <a:pt x="203521" y="277242"/>
                  </a:lnTo>
                  <a:lnTo>
                    <a:pt x="203619" y="648304"/>
                  </a:lnTo>
                  <a:lnTo>
                    <a:pt x="204231" y="480734"/>
                  </a:lnTo>
                  <a:lnTo>
                    <a:pt x="204233" y="472707"/>
                  </a:lnTo>
                  <a:lnTo>
                    <a:pt x="204640" y="616639"/>
                  </a:lnTo>
                  <a:lnTo>
                    <a:pt x="204909" y="301938"/>
                  </a:lnTo>
                  <a:lnTo>
                    <a:pt x="204943" y="354538"/>
                  </a:lnTo>
                  <a:lnTo>
                    <a:pt x="204944" y="357372"/>
                  </a:lnTo>
                  <a:lnTo>
                    <a:pt x="205462" y="588936"/>
                  </a:lnTo>
                  <a:lnTo>
                    <a:pt x="205561" y="244897"/>
                  </a:lnTo>
                  <a:lnTo>
                    <a:pt x="205655" y="556425"/>
                  </a:lnTo>
                  <a:lnTo>
                    <a:pt x="205656" y="568251"/>
                  </a:lnTo>
                  <a:lnTo>
                    <a:pt x="205689" y="627256"/>
                  </a:lnTo>
                  <a:lnTo>
                    <a:pt x="206241" y="265306"/>
                  </a:lnTo>
                  <a:lnTo>
                    <a:pt x="206366" y="542410"/>
                  </a:lnTo>
                  <a:lnTo>
                    <a:pt x="206368" y="550863"/>
                  </a:lnTo>
                  <a:lnTo>
                    <a:pt x="206964" y="685435"/>
                  </a:lnTo>
                  <a:lnTo>
                    <a:pt x="207078" y="345811"/>
                  </a:lnTo>
                  <a:lnTo>
                    <a:pt x="207079" y="343861"/>
                  </a:lnTo>
                  <a:lnTo>
                    <a:pt x="207092" y="313078"/>
                  </a:lnTo>
                  <a:lnTo>
                    <a:pt x="207361" y="642376"/>
                  </a:lnTo>
                  <a:lnTo>
                    <a:pt x="207789" y="483188"/>
                  </a:lnTo>
                  <a:lnTo>
                    <a:pt x="207791" y="487371"/>
                  </a:lnTo>
                  <a:lnTo>
                    <a:pt x="208212" y="313347"/>
                  </a:lnTo>
                  <a:lnTo>
                    <a:pt x="208354" y="679539"/>
                  </a:lnTo>
                  <a:lnTo>
                    <a:pt x="208501" y="452299"/>
                  </a:lnTo>
                  <a:lnTo>
                    <a:pt x="208503" y="452458"/>
                  </a:lnTo>
                  <a:lnTo>
                    <a:pt x="208821" y="348752"/>
                  </a:lnTo>
                  <a:lnTo>
                    <a:pt x="209006" y="686463"/>
                  </a:lnTo>
                  <a:lnTo>
                    <a:pt x="209213" y="522840"/>
                  </a:lnTo>
                  <a:lnTo>
                    <a:pt x="209214" y="522598"/>
                  </a:lnTo>
                  <a:lnTo>
                    <a:pt x="209544" y="219084"/>
                  </a:lnTo>
                  <a:lnTo>
                    <a:pt x="209700" y="613815"/>
                  </a:lnTo>
                  <a:lnTo>
                    <a:pt x="209924" y="453267"/>
                  </a:lnTo>
                  <a:lnTo>
                    <a:pt x="209926" y="447903"/>
                  </a:lnTo>
                  <a:lnTo>
                    <a:pt x="210225" y="312889"/>
                  </a:lnTo>
                  <a:lnTo>
                    <a:pt x="210367" y="629228"/>
                  </a:lnTo>
                  <a:lnTo>
                    <a:pt x="210636" y="467762"/>
                  </a:lnTo>
                  <a:lnTo>
                    <a:pt x="210637" y="472539"/>
                  </a:lnTo>
                  <a:lnTo>
                    <a:pt x="210919" y="310416"/>
                  </a:lnTo>
                  <a:lnTo>
                    <a:pt x="211047" y="708401"/>
                  </a:lnTo>
                  <a:lnTo>
                    <a:pt x="211348" y="357550"/>
                  </a:lnTo>
                  <a:lnTo>
                    <a:pt x="211349" y="365194"/>
                  </a:lnTo>
                  <a:lnTo>
                    <a:pt x="211359" y="349083"/>
                  </a:lnTo>
                  <a:lnTo>
                    <a:pt x="211642" y="652351"/>
                  </a:lnTo>
                  <a:lnTo>
                    <a:pt x="212059" y="593838"/>
                  </a:lnTo>
                  <a:lnTo>
                    <a:pt x="212323" y="650727"/>
                  </a:lnTo>
                  <a:lnTo>
                    <a:pt x="212762" y="271709"/>
                  </a:lnTo>
                  <a:lnTo>
                    <a:pt x="212771" y="282363"/>
                  </a:lnTo>
                  <a:lnTo>
                    <a:pt x="212772" y="270261"/>
                  </a:lnTo>
                  <a:lnTo>
                    <a:pt x="212932" y="843236"/>
                  </a:lnTo>
                  <a:lnTo>
                    <a:pt x="213471" y="156436"/>
                  </a:lnTo>
                  <a:lnTo>
                    <a:pt x="213482" y="185819"/>
                  </a:lnTo>
                  <a:lnTo>
                    <a:pt x="213484" y="170537"/>
                  </a:lnTo>
                  <a:lnTo>
                    <a:pt x="213485" y="161594"/>
                  </a:lnTo>
                  <a:lnTo>
                    <a:pt x="214194" y="680454"/>
                  </a:lnTo>
                  <a:lnTo>
                    <a:pt x="214196" y="677047"/>
                  </a:lnTo>
                  <a:lnTo>
                    <a:pt x="214421" y="691099"/>
                  </a:lnTo>
                  <a:lnTo>
                    <a:pt x="214733" y="310776"/>
                  </a:lnTo>
                  <a:lnTo>
                    <a:pt x="214906" y="489472"/>
                  </a:lnTo>
                  <a:lnTo>
                    <a:pt x="214907" y="480493"/>
                  </a:lnTo>
                  <a:lnTo>
                    <a:pt x="215470" y="739233"/>
                  </a:lnTo>
                  <a:lnTo>
                    <a:pt x="215597" y="316012"/>
                  </a:lnTo>
                  <a:lnTo>
                    <a:pt x="215617" y="421114"/>
                  </a:lnTo>
                  <a:lnTo>
                    <a:pt x="215619" y="427437"/>
                  </a:lnTo>
                  <a:lnTo>
                    <a:pt x="215697" y="782845"/>
                  </a:lnTo>
                  <a:lnTo>
                    <a:pt x="215839" y="351427"/>
                  </a:lnTo>
                  <a:lnTo>
                    <a:pt x="216329" y="673331"/>
                  </a:lnTo>
                  <a:lnTo>
                    <a:pt x="216330" y="683731"/>
                  </a:lnTo>
                  <a:lnTo>
                    <a:pt x="216335" y="705851"/>
                  </a:lnTo>
                  <a:lnTo>
                    <a:pt x="216448" y="301637"/>
                  </a:lnTo>
                  <a:lnTo>
                    <a:pt x="217041" y="530039"/>
                  </a:lnTo>
                  <a:lnTo>
                    <a:pt x="217042" y="527123"/>
                  </a:lnTo>
                  <a:lnTo>
                    <a:pt x="217313" y="245123"/>
                  </a:lnTo>
                  <a:lnTo>
                    <a:pt x="217639" y="679142"/>
                  </a:lnTo>
                  <a:lnTo>
                    <a:pt x="217752" y="302141"/>
                  </a:lnTo>
                  <a:lnTo>
                    <a:pt x="217754" y="304582"/>
                  </a:lnTo>
                  <a:lnTo>
                    <a:pt x="217766" y="281220"/>
                  </a:lnTo>
                  <a:lnTo>
                    <a:pt x="218305" y="576950"/>
                  </a:lnTo>
                  <a:lnTo>
                    <a:pt x="218464" y="391578"/>
                  </a:lnTo>
                  <a:lnTo>
                    <a:pt x="218465" y="399654"/>
                  </a:lnTo>
                  <a:lnTo>
                    <a:pt x="218589" y="356370"/>
                  </a:lnTo>
                  <a:lnTo>
                    <a:pt x="218929" y="619877"/>
                  </a:lnTo>
                  <a:lnTo>
                    <a:pt x="219175" y="460649"/>
                  </a:lnTo>
                  <a:lnTo>
                    <a:pt x="219177" y="457585"/>
                  </a:lnTo>
                  <a:lnTo>
                    <a:pt x="219226" y="319346"/>
                  </a:lnTo>
                  <a:lnTo>
                    <a:pt x="219411" y="679877"/>
                  </a:lnTo>
                  <a:lnTo>
                    <a:pt x="219887" y="444323"/>
                  </a:lnTo>
                  <a:lnTo>
                    <a:pt x="219888" y="440646"/>
                  </a:lnTo>
                  <a:lnTo>
                    <a:pt x="220431" y="324421"/>
                  </a:lnTo>
                  <a:lnTo>
                    <a:pt x="220559" y="714105"/>
                  </a:lnTo>
                  <a:lnTo>
                    <a:pt x="220599" y="639935"/>
                  </a:lnTo>
                  <a:lnTo>
                    <a:pt x="220600" y="646803"/>
                  </a:lnTo>
                  <a:lnTo>
                    <a:pt x="220687" y="404024"/>
                  </a:lnTo>
                  <a:lnTo>
                    <a:pt x="220828" y="664745"/>
                  </a:lnTo>
                  <a:lnTo>
                    <a:pt x="221310" y="426448"/>
                  </a:lnTo>
                  <a:lnTo>
                    <a:pt x="221312" y="425829"/>
                  </a:lnTo>
                  <a:lnTo>
                    <a:pt x="221622" y="731739"/>
                  </a:lnTo>
                  <a:lnTo>
                    <a:pt x="221750" y="209854"/>
                  </a:lnTo>
                  <a:lnTo>
                    <a:pt x="222022" y="561124"/>
                  </a:lnTo>
                  <a:lnTo>
                    <a:pt x="222023" y="567935"/>
                  </a:lnTo>
                  <a:lnTo>
                    <a:pt x="222288" y="647613"/>
                  </a:lnTo>
                  <a:lnTo>
                    <a:pt x="222388" y="265038"/>
                  </a:lnTo>
                  <a:lnTo>
                    <a:pt x="222734" y="568633"/>
                  </a:lnTo>
                  <a:lnTo>
                    <a:pt x="222735" y="568404"/>
                  </a:lnTo>
                  <a:lnTo>
                    <a:pt x="222742" y="603734"/>
                  </a:lnTo>
                  <a:lnTo>
                    <a:pt x="223082" y="315452"/>
                  </a:lnTo>
                  <a:lnTo>
                    <a:pt x="223445" y="459871"/>
                  </a:lnTo>
                  <a:lnTo>
                    <a:pt x="223447" y="460966"/>
                  </a:lnTo>
                  <a:lnTo>
                    <a:pt x="223763" y="324174"/>
                  </a:lnTo>
                  <a:lnTo>
                    <a:pt x="223947" y="522202"/>
                  </a:lnTo>
                  <a:lnTo>
                    <a:pt x="224157" y="456385"/>
                  </a:lnTo>
                  <a:lnTo>
                    <a:pt x="224158" y="456984"/>
                  </a:lnTo>
                  <a:lnTo>
                    <a:pt x="224755" y="252241"/>
                  </a:lnTo>
                  <a:lnTo>
                    <a:pt x="224868" y="725019"/>
                  </a:lnTo>
                  <a:lnTo>
                    <a:pt x="224870" y="717990"/>
                  </a:lnTo>
                  <a:lnTo>
                    <a:pt x="224883" y="719974"/>
                  </a:lnTo>
                  <a:lnTo>
                    <a:pt x="224996" y="214277"/>
                  </a:lnTo>
                  <a:lnTo>
                    <a:pt x="225580" y="588566"/>
                  </a:lnTo>
                  <a:lnTo>
                    <a:pt x="225581" y="584048"/>
                  </a:lnTo>
                  <a:lnTo>
                    <a:pt x="225747" y="346178"/>
                  </a:lnTo>
                  <a:lnTo>
                    <a:pt x="226258" y="728109"/>
                  </a:lnTo>
                  <a:lnTo>
                    <a:pt x="226292" y="618714"/>
                  </a:lnTo>
                  <a:lnTo>
                    <a:pt x="226293" y="613092"/>
                  </a:lnTo>
                  <a:lnTo>
                    <a:pt x="226385" y="276936"/>
                  </a:lnTo>
                  <a:lnTo>
                    <a:pt x="226725" y="725298"/>
                  </a:lnTo>
                  <a:lnTo>
                    <a:pt x="227003" y="491656"/>
                  </a:lnTo>
                  <a:lnTo>
                    <a:pt x="227005" y="485726"/>
                  </a:lnTo>
                  <a:lnTo>
                    <a:pt x="227576" y="806036"/>
                  </a:lnTo>
                  <a:lnTo>
                    <a:pt x="227704" y="274776"/>
                  </a:lnTo>
                  <a:lnTo>
                    <a:pt x="227715" y="294486"/>
                  </a:lnTo>
                  <a:lnTo>
                    <a:pt x="227716" y="277933"/>
                  </a:lnTo>
                  <a:lnTo>
                    <a:pt x="227718" y="268276"/>
                  </a:lnTo>
                  <a:lnTo>
                    <a:pt x="227874" y="651862"/>
                  </a:lnTo>
                  <a:lnTo>
                    <a:pt x="228427" y="484159"/>
                  </a:lnTo>
                  <a:lnTo>
                    <a:pt x="228428" y="483843"/>
                  </a:lnTo>
                  <a:lnTo>
                    <a:pt x="228625" y="606976"/>
                  </a:lnTo>
                  <a:lnTo>
                    <a:pt x="228965" y="269210"/>
                  </a:lnTo>
                  <a:lnTo>
                    <a:pt x="229138" y="448855"/>
                  </a:lnTo>
                  <a:lnTo>
                    <a:pt x="229140" y="445711"/>
                  </a:lnTo>
                  <a:lnTo>
                    <a:pt x="229476" y="669717"/>
                  </a:lnTo>
                  <a:lnTo>
                    <a:pt x="229589" y="245430"/>
                  </a:lnTo>
                  <a:lnTo>
                    <a:pt x="229850" y="490536"/>
                  </a:lnTo>
                  <a:lnTo>
                    <a:pt x="229851" y="493921"/>
                  </a:lnTo>
                  <a:lnTo>
                    <a:pt x="230170" y="686603"/>
                  </a:lnTo>
                  <a:lnTo>
                    <a:pt x="230284" y="261994"/>
                  </a:lnTo>
                  <a:lnTo>
                    <a:pt x="230561" y="460402"/>
                  </a:lnTo>
                  <a:lnTo>
                    <a:pt x="230563" y="459902"/>
                  </a:lnTo>
                  <a:lnTo>
                    <a:pt x="230907" y="287862"/>
                  </a:lnTo>
                  <a:lnTo>
                    <a:pt x="231262" y="764942"/>
                  </a:lnTo>
                  <a:lnTo>
                    <a:pt x="231273" y="727289"/>
                  </a:lnTo>
                  <a:lnTo>
                    <a:pt x="231274" y="735326"/>
                  </a:lnTo>
                  <a:lnTo>
                    <a:pt x="231772" y="255118"/>
                  </a:lnTo>
                  <a:lnTo>
                    <a:pt x="231900" y="779738"/>
                  </a:lnTo>
                  <a:lnTo>
                    <a:pt x="231985" y="426028"/>
                  </a:lnTo>
                  <a:lnTo>
                    <a:pt x="231986" y="422470"/>
                  </a:lnTo>
                  <a:lnTo>
                    <a:pt x="232098" y="733194"/>
                  </a:lnTo>
                  <a:lnTo>
                    <a:pt x="232226" y="383983"/>
                  </a:lnTo>
                  <a:lnTo>
                    <a:pt x="232696" y="561009"/>
                  </a:lnTo>
                  <a:lnTo>
                    <a:pt x="232698" y="569261"/>
                  </a:lnTo>
                  <a:lnTo>
                    <a:pt x="232934" y="688125"/>
                  </a:lnTo>
                  <a:lnTo>
                    <a:pt x="233034" y="384807"/>
                  </a:lnTo>
                  <a:lnTo>
                    <a:pt x="233408" y="615307"/>
                  </a:lnTo>
                  <a:lnTo>
                    <a:pt x="233409" y="613718"/>
                  </a:lnTo>
                  <a:lnTo>
                    <a:pt x="233416" y="636150"/>
                  </a:lnTo>
                  <a:lnTo>
                    <a:pt x="234012" y="316911"/>
                  </a:lnTo>
                  <a:lnTo>
                    <a:pt x="234120" y="510352"/>
                  </a:lnTo>
                  <a:lnTo>
                    <a:pt x="234121" y="516564"/>
                  </a:lnTo>
                  <a:lnTo>
                    <a:pt x="234409" y="279495"/>
                  </a:lnTo>
                  <a:lnTo>
                    <a:pt x="234721" y="577969"/>
                  </a:lnTo>
                  <a:lnTo>
                    <a:pt x="234831" y="310622"/>
                  </a:lnTo>
                  <a:lnTo>
                    <a:pt x="234833" y="299384"/>
                  </a:lnTo>
                  <a:lnTo>
                    <a:pt x="234862" y="220784"/>
                  </a:lnTo>
                  <a:lnTo>
                    <a:pt x="235160" y="547782"/>
                  </a:lnTo>
                  <a:lnTo>
                    <a:pt x="235543" y="469372"/>
                  </a:lnTo>
                  <a:lnTo>
                    <a:pt x="235544" y="469143"/>
                  </a:lnTo>
                  <a:lnTo>
                    <a:pt x="236011" y="718076"/>
                  </a:lnTo>
                  <a:lnTo>
                    <a:pt x="236181" y="257234"/>
                  </a:lnTo>
                  <a:lnTo>
                    <a:pt x="236254" y="366531"/>
                  </a:lnTo>
                  <a:lnTo>
                    <a:pt x="236256" y="370527"/>
                  </a:lnTo>
                  <a:lnTo>
                    <a:pt x="236294" y="326071"/>
                  </a:lnTo>
                  <a:lnTo>
                    <a:pt x="236393" y="749609"/>
                  </a:lnTo>
                  <a:lnTo>
                    <a:pt x="236966" y="440733"/>
                  </a:lnTo>
                  <a:lnTo>
                    <a:pt x="236967" y="442444"/>
                  </a:lnTo>
                  <a:lnTo>
                    <a:pt x="237584" y="240762"/>
                  </a:lnTo>
                  <a:lnTo>
                    <a:pt x="237678" y="738397"/>
                  </a:lnTo>
                  <a:lnTo>
                    <a:pt x="237679" y="758154"/>
                  </a:lnTo>
                  <a:lnTo>
                    <a:pt x="237712" y="902188"/>
                  </a:lnTo>
                  <a:lnTo>
                    <a:pt x="238250" y="357576"/>
                  </a:lnTo>
                  <a:lnTo>
                    <a:pt x="238389" y="590009"/>
                  </a:lnTo>
                  <a:lnTo>
                    <a:pt x="238391" y="599140"/>
                  </a:lnTo>
                  <a:lnTo>
                    <a:pt x="238435" y="705386"/>
                  </a:lnTo>
                  <a:lnTo>
                    <a:pt x="238888" y="204361"/>
                  </a:lnTo>
                  <a:lnTo>
                    <a:pt x="239101" y="430091"/>
                  </a:lnTo>
                  <a:lnTo>
                    <a:pt x="239102" y="432587"/>
                  </a:lnTo>
                  <a:lnTo>
                    <a:pt x="239285" y="188316"/>
                  </a:lnTo>
                  <a:lnTo>
                    <a:pt x="239427" y="755512"/>
                  </a:lnTo>
                  <a:lnTo>
                    <a:pt x="239813" y="582633"/>
                  </a:lnTo>
                  <a:lnTo>
                    <a:pt x="239814" y="574544"/>
                  </a:lnTo>
                  <a:lnTo>
                    <a:pt x="239838" y="658116"/>
                  </a:lnTo>
                  <a:lnTo>
                    <a:pt x="239966" y="157087"/>
                  </a:lnTo>
                  <a:lnTo>
                    <a:pt x="240524" y="355712"/>
                  </a:lnTo>
                  <a:lnTo>
                    <a:pt x="240526" y="354917"/>
                  </a:lnTo>
                  <a:lnTo>
                    <a:pt x="241015" y="242042"/>
                  </a:lnTo>
                  <a:lnTo>
                    <a:pt x="241128" y="643864"/>
                  </a:lnTo>
                  <a:lnTo>
                    <a:pt x="241236" y="296968"/>
                  </a:lnTo>
                  <a:lnTo>
                    <a:pt x="241237" y="285719"/>
                  </a:lnTo>
                  <a:lnTo>
                    <a:pt x="241454" y="201015"/>
                  </a:lnTo>
                  <a:lnTo>
                    <a:pt x="241596" y="686164"/>
                  </a:lnTo>
                  <a:lnTo>
                    <a:pt x="241947" y="491730"/>
                  </a:lnTo>
                  <a:lnTo>
                    <a:pt x="241949" y="494290"/>
                  </a:lnTo>
                  <a:lnTo>
                    <a:pt x="242248" y="302389"/>
                  </a:lnTo>
                  <a:lnTo>
                    <a:pt x="242390" y="777249"/>
                  </a:lnTo>
                  <a:lnTo>
                    <a:pt x="242659" y="528800"/>
                  </a:lnTo>
                  <a:lnTo>
                    <a:pt x="242660" y="525045"/>
                  </a:lnTo>
                  <a:lnTo>
                    <a:pt x="243013" y="769000"/>
                  </a:lnTo>
                  <a:lnTo>
                    <a:pt x="243141" y="396562"/>
                  </a:lnTo>
                  <a:lnTo>
                    <a:pt x="243371" y="436195"/>
                  </a:lnTo>
                  <a:lnTo>
                    <a:pt x="243372" y="444725"/>
                  </a:lnTo>
                  <a:lnTo>
                    <a:pt x="243481" y="718036"/>
                  </a:lnTo>
                  <a:lnTo>
                    <a:pt x="243580" y="380020"/>
                  </a:lnTo>
                  <a:lnTo>
                    <a:pt x="244082" y="535794"/>
                  </a:lnTo>
                  <a:lnTo>
                    <a:pt x="244084" y="533057"/>
                  </a:lnTo>
                  <a:lnTo>
                    <a:pt x="244303" y="722560"/>
                  </a:lnTo>
                  <a:lnTo>
                    <a:pt x="244445" y="299735"/>
                  </a:lnTo>
                  <a:lnTo>
                    <a:pt x="244794" y="473329"/>
                  </a:lnTo>
                  <a:lnTo>
                    <a:pt x="244795" y="477654"/>
                  </a:lnTo>
                  <a:lnTo>
                    <a:pt x="245253" y="159104"/>
                  </a:lnTo>
                  <a:lnTo>
                    <a:pt x="245367" y="634159"/>
                  </a:lnTo>
                  <a:lnTo>
                    <a:pt x="245506" y="397305"/>
                  </a:lnTo>
                  <a:lnTo>
                    <a:pt x="245507" y="399492"/>
                  </a:lnTo>
                  <a:lnTo>
                    <a:pt x="246019" y="698624"/>
                  </a:lnTo>
                  <a:lnTo>
                    <a:pt x="246160" y="95962"/>
                  </a:lnTo>
                  <a:lnTo>
                    <a:pt x="246217" y="380503"/>
                  </a:lnTo>
                  <a:lnTo>
                    <a:pt x="246219" y="395921"/>
                  </a:lnTo>
                  <a:lnTo>
                    <a:pt x="246387" y="665253"/>
                  </a:lnTo>
                  <a:lnTo>
                    <a:pt x="246557" y="184085"/>
                  </a:lnTo>
                  <a:lnTo>
                    <a:pt x="246929" y="453732"/>
                  </a:lnTo>
                  <a:lnTo>
                    <a:pt x="246930" y="446723"/>
                  </a:lnTo>
                  <a:lnTo>
                    <a:pt x="247436" y="229360"/>
                  </a:lnTo>
                  <a:lnTo>
                    <a:pt x="247550" y="627123"/>
                  </a:lnTo>
                  <a:lnTo>
                    <a:pt x="247640" y="429985"/>
                  </a:lnTo>
                  <a:lnTo>
                    <a:pt x="247642" y="430601"/>
                  </a:lnTo>
                  <a:lnTo>
                    <a:pt x="247748" y="716726"/>
                  </a:lnTo>
                  <a:lnTo>
                    <a:pt x="247862" y="272114"/>
                  </a:lnTo>
                  <a:lnTo>
                    <a:pt x="248352" y="531912"/>
                  </a:lnTo>
                  <a:lnTo>
                    <a:pt x="248353" y="532143"/>
                  </a:lnTo>
                  <a:lnTo>
                    <a:pt x="248726" y="292944"/>
                  </a:lnTo>
                  <a:lnTo>
                    <a:pt x="249038" y="865539"/>
                  </a:lnTo>
                  <a:lnTo>
                    <a:pt x="249064" y="803115"/>
                  </a:lnTo>
                  <a:lnTo>
                    <a:pt x="249065" y="811511"/>
                  </a:lnTo>
                  <a:lnTo>
                    <a:pt x="249066" y="813509"/>
                  </a:lnTo>
                  <a:lnTo>
                    <a:pt x="249166" y="165156"/>
                  </a:lnTo>
                  <a:lnTo>
                    <a:pt x="249775" y="419991"/>
                  </a:lnTo>
                  <a:lnTo>
                    <a:pt x="249777" y="420206"/>
                  </a:lnTo>
                  <a:lnTo>
                    <a:pt x="250342" y="706764"/>
                  </a:lnTo>
                  <a:lnTo>
                    <a:pt x="250442" y="332814"/>
                  </a:lnTo>
                  <a:lnTo>
                    <a:pt x="250487" y="469908"/>
                  </a:lnTo>
                  <a:lnTo>
                    <a:pt x="250488" y="482871"/>
                  </a:lnTo>
                  <a:lnTo>
                    <a:pt x="250640" y="161070"/>
                  </a:lnTo>
                  <a:lnTo>
                    <a:pt x="250739" y="786214"/>
                  </a:lnTo>
                  <a:lnTo>
                    <a:pt x="251199" y="560736"/>
                  </a:lnTo>
                  <a:lnTo>
                    <a:pt x="251200" y="560197"/>
                  </a:lnTo>
                  <a:lnTo>
                    <a:pt x="251632" y="630652"/>
                  </a:lnTo>
                  <a:lnTo>
                    <a:pt x="251903" y="208059"/>
                  </a:lnTo>
                  <a:lnTo>
                    <a:pt x="251910" y="225483"/>
                  </a:lnTo>
                  <a:lnTo>
                    <a:pt x="251912" y="214381"/>
                  </a:lnTo>
                  <a:lnTo>
                    <a:pt x="252043" y="814814"/>
                  </a:lnTo>
                  <a:lnTo>
                    <a:pt x="252143" y="131570"/>
                  </a:lnTo>
                  <a:lnTo>
                    <a:pt x="252622" y="223423"/>
                  </a:lnTo>
                  <a:lnTo>
                    <a:pt x="252623" y="213511"/>
                  </a:lnTo>
                  <a:lnTo>
                    <a:pt x="252894" y="749801"/>
                  </a:lnTo>
                  <a:lnTo>
                    <a:pt x="253050" y="189688"/>
                  </a:lnTo>
                  <a:lnTo>
                    <a:pt x="253333" y="578333"/>
                  </a:lnTo>
                  <a:lnTo>
                    <a:pt x="253447" y="277072"/>
                  </a:lnTo>
                  <a:lnTo>
                    <a:pt x="253546" y="678425"/>
                  </a:lnTo>
                  <a:lnTo>
                    <a:pt x="254045" y="396764"/>
                  </a:lnTo>
                  <a:lnTo>
                    <a:pt x="254046" y="398987"/>
                  </a:lnTo>
                  <a:lnTo>
                    <a:pt x="254198" y="786885"/>
                  </a:lnTo>
                  <a:lnTo>
                    <a:pt x="254340" y="234921"/>
                  </a:lnTo>
                  <a:lnTo>
                    <a:pt x="254757" y="519169"/>
                  </a:lnTo>
                  <a:lnTo>
                    <a:pt x="254758" y="519614"/>
                  </a:lnTo>
                  <a:lnTo>
                    <a:pt x="255091" y="740880"/>
                  </a:lnTo>
                  <a:lnTo>
                    <a:pt x="255403" y="361929"/>
                  </a:lnTo>
                  <a:lnTo>
                    <a:pt x="255468" y="617119"/>
                  </a:lnTo>
                  <a:lnTo>
                    <a:pt x="255470" y="625319"/>
                  </a:lnTo>
                  <a:lnTo>
                    <a:pt x="255843" y="315890"/>
                  </a:lnTo>
                  <a:lnTo>
                    <a:pt x="255942" y="774628"/>
                  </a:lnTo>
                  <a:lnTo>
                    <a:pt x="256180" y="570462"/>
                  </a:lnTo>
                  <a:lnTo>
                    <a:pt x="256181" y="567771"/>
                  </a:lnTo>
                  <a:lnTo>
                    <a:pt x="256254" y="179193"/>
                  </a:lnTo>
                  <a:lnTo>
                    <a:pt x="256792" y="684127"/>
                  </a:lnTo>
                  <a:lnTo>
                    <a:pt x="256892" y="478882"/>
                  </a:lnTo>
                  <a:lnTo>
                    <a:pt x="256893" y="478099"/>
                  </a:lnTo>
                  <a:lnTo>
                    <a:pt x="257118" y="252270"/>
                  </a:lnTo>
                  <a:lnTo>
                    <a:pt x="257232" y="712402"/>
                  </a:lnTo>
                  <a:lnTo>
                    <a:pt x="257603" y="479903"/>
                  </a:lnTo>
                  <a:lnTo>
                    <a:pt x="257605" y="486815"/>
                  </a:lnTo>
                  <a:lnTo>
                    <a:pt x="257657" y="698282"/>
                  </a:lnTo>
                  <a:lnTo>
                    <a:pt x="257756" y="267067"/>
                  </a:lnTo>
                  <a:lnTo>
                    <a:pt x="258315" y="444127"/>
                  </a:lnTo>
                  <a:lnTo>
                    <a:pt x="258316" y="438357"/>
                  </a:lnTo>
                  <a:lnTo>
                    <a:pt x="258805" y="184025"/>
                  </a:lnTo>
                  <a:lnTo>
                    <a:pt x="258933" y="769998"/>
                  </a:lnTo>
                  <a:lnTo>
                    <a:pt x="259026" y="364308"/>
                  </a:lnTo>
                  <a:lnTo>
                    <a:pt x="259028" y="351367"/>
                  </a:lnTo>
                  <a:lnTo>
                    <a:pt x="259245" y="182730"/>
                  </a:lnTo>
                  <a:lnTo>
                    <a:pt x="259344" y="707023"/>
                  </a:lnTo>
                  <a:lnTo>
                    <a:pt x="259738" y="337945"/>
                  </a:lnTo>
                  <a:lnTo>
                    <a:pt x="259739" y="336512"/>
                  </a:lnTo>
                  <a:lnTo>
                    <a:pt x="259812" y="758292"/>
                  </a:lnTo>
                  <a:lnTo>
                    <a:pt x="259897" y="259339"/>
                  </a:lnTo>
                  <a:lnTo>
                    <a:pt x="260450" y="750612"/>
                  </a:lnTo>
                  <a:lnTo>
                    <a:pt x="260451" y="739282"/>
                  </a:lnTo>
                  <a:lnTo>
                    <a:pt x="260988" y="284029"/>
                  </a:lnTo>
                  <a:lnTo>
                    <a:pt x="261161" y="571805"/>
                  </a:lnTo>
                  <a:lnTo>
                    <a:pt x="261163" y="558523"/>
                  </a:lnTo>
                  <a:lnTo>
                    <a:pt x="261711" y="795962"/>
                  </a:lnTo>
                  <a:lnTo>
                    <a:pt x="261839" y="308205"/>
                  </a:lnTo>
                  <a:lnTo>
                    <a:pt x="261873" y="428449"/>
                  </a:lnTo>
                  <a:lnTo>
                    <a:pt x="261874" y="434151"/>
                  </a:lnTo>
                  <a:lnTo>
                    <a:pt x="262250" y="257658"/>
                  </a:lnTo>
                  <a:lnTo>
                    <a:pt x="262378" y="730363"/>
                  </a:lnTo>
                  <a:lnTo>
                    <a:pt x="262585" y="617829"/>
                  </a:lnTo>
                  <a:lnTo>
                    <a:pt x="262586" y="623590"/>
                  </a:lnTo>
                  <a:lnTo>
                    <a:pt x="263115" y="229242"/>
                  </a:lnTo>
                  <a:lnTo>
                    <a:pt x="263242" y="729620"/>
                  </a:lnTo>
                  <a:lnTo>
                    <a:pt x="263296" y="571248"/>
                  </a:lnTo>
                  <a:lnTo>
                    <a:pt x="263298" y="573962"/>
                  </a:lnTo>
                  <a:lnTo>
                    <a:pt x="263668" y="744410"/>
                  </a:lnTo>
                  <a:lnTo>
                    <a:pt x="263795" y="242002"/>
                  </a:lnTo>
                  <a:lnTo>
                    <a:pt x="264008" y="426906"/>
                  </a:lnTo>
                  <a:lnTo>
                    <a:pt x="264009" y="427365"/>
                  </a:lnTo>
                  <a:lnTo>
                    <a:pt x="264348" y="736484"/>
                  </a:lnTo>
                  <a:lnTo>
                    <a:pt x="264461" y="184288"/>
                  </a:lnTo>
                  <a:lnTo>
                    <a:pt x="264719" y="464036"/>
                  </a:lnTo>
                  <a:lnTo>
                    <a:pt x="264721" y="463848"/>
                  </a:lnTo>
                  <a:lnTo>
                    <a:pt x="264802" y="294810"/>
                  </a:lnTo>
                  <a:lnTo>
                    <a:pt x="265397" y="612360"/>
                  </a:lnTo>
                  <a:lnTo>
                    <a:pt x="265431" y="528626"/>
                  </a:lnTo>
                  <a:lnTo>
                    <a:pt x="265432" y="526547"/>
                  </a:lnTo>
                  <a:lnTo>
                    <a:pt x="265652" y="589185"/>
                  </a:lnTo>
                  <a:lnTo>
                    <a:pt x="266134" y="404406"/>
                  </a:lnTo>
                  <a:lnTo>
                    <a:pt x="266143" y="414446"/>
                  </a:lnTo>
                  <a:lnTo>
                    <a:pt x="266144" y="408176"/>
                  </a:lnTo>
                  <a:lnTo>
                    <a:pt x="266644" y="374996"/>
                  </a:lnTo>
                  <a:lnTo>
                    <a:pt x="266800" y="716023"/>
                  </a:lnTo>
                  <a:lnTo>
                    <a:pt x="266854" y="624257"/>
                  </a:lnTo>
                  <a:lnTo>
                    <a:pt x="266856" y="626945"/>
                  </a:lnTo>
                  <a:lnTo>
                    <a:pt x="267481" y="359909"/>
                  </a:lnTo>
                  <a:lnTo>
                    <a:pt x="267566" y="544216"/>
                  </a:lnTo>
                  <a:lnTo>
                    <a:pt x="267567" y="545513"/>
                  </a:lnTo>
                  <a:lnTo>
                    <a:pt x="267892" y="295089"/>
                  </a:lnTo>
                  <a:lnTo>
                    <a:pt x="268034" y="688225"/>
                  </a:lnTo>
                  <a:lnTo>
                    <a:pt x="268276" y="416108"/>
                  </a:lnTo>
                  <a:lnTo>
                    <a:pt x="268278" y="423740"/>
                  </a:lnTo>
                  <a:lnTo>
                    <a:pt x="268346" y="324226"/>
                  </a:lnTo>
                  <a:lnTo>
                    <a:pt x="268445" y="615780"/>
                  </a:lnTo>
                  <a:lnTo>
                    <a:pt x="268988" y="523905"/>
                  </a:lnTo>
                  <a:lnTo>
                    <a:pt x="268989" y="521439"/>
                  </a:lnTo>
                  <a:lnTo>
                    <a:pt x="269239" y="307536"/>
                  </a:lnTo>
                  <a:lnTo>
                    <a:pt x="269380" y="667622"/>
                  </a:lnTo>
                  <a:lnTo>
                    <a:pt x="269699" y="541312"/>
                  </a:lnTo>
                  <a:lnTo>
                    <a:pt x="269701" y="546860"/>
                  </a:lnTo>
                  <a:lnTo>
                    <a:pt x="270004" y="329803"/>
                  </a:lnTo>
                  <a:lnTo>
                    <a:pt x="270118" y="673382"/>
                  </a:lnTo>
                  <a:lnTo>
                    <a:pt x="270411" y="419468"/>
                  </a:lnTo>
                  <a:lnTo>
                    <a:pt x="270412" y="411550"/>
                  </a:lnTo>
                  <a:lnTo>
                    <a:pt x="271039" y="622364"/>
                  </a:lnTo>
                  <a:lnTo>
                    <a:pt x="271123" y="367371"/>
                  </a:lnTo>
                  <a:lnTo>
                    <a:pt x="271124" y="361134"/>
                  </a:lnTo>
                  <a:lnTo>
                    <a:pt x="271152" y="330240"/>
                  </a:lnTo>
                  <a:lnTo>
                    <a:pt x="271436" y="666884"/>
                  </a:lnTo>
                  <a:lnTo>
                    <a:pt x="271834" y="528830"/>
                  </a:lnTo>
                  <a:lnTo>
                    <a:pt x="271836" y="521557"/>
                  </a:lnTo>
                  <a:lnTo>
                    <a:pt x="272230" y="317191"/>
                  </a:lnTo>
                  <a:lnTo>
                    <a:pt x="272343" y="731034"/>
                  </a:lnTo>
                  <a:lnTo>
                    <a:pt x="272546" y="553856"/>
                  </a:lnTo>
                  <a:lnTo>
                    <a:pt x="272641" y="334432"/>
                  </a:lnTo>
                  <a:lnTo>
                    <a:pt x="272740" y="698977"/>
                  </a:lnTo>
                  <a:lnTo>
                    <a:pt x="273257" y="485932"/>
                  </a:lnTo>
                  <a:lnTo>
                    <a:pt x="273259" y="488382"/>
                  </a:lnTo>
                  <a:lnTo>
                    <a:pt x="273392" y="566536"/>
                  </a:lnTo>
                  <a:lnTo>
                    <a:pt x="273506" y="298334"/>
                  </a:lnTo>
                  <a:lnTo>
                    <a:pt x="273969" y="349573"/>
                  </a:lnTo>
                  <a:lnTo>
                    <a:pt x="273971" y="343091"/>
                  </a:lnTo>
                  <a:lnTo>
                    <a:pt x="273973" y="337092"/>
                  </a:lnTo>
                  <a:lnTo>
                    <a:pt x="274058" y="695611"/>
                  </a:lnTo>
                  <a:lnTo>
                    <a:pt x="274681" y="416335"/>
                  </a:lnTo>
                  <a:lnTo>
                    <a:pt x="274682" y="413590"/>
                  </a:lnTo>
                  <a:lnTo>
                    <a:pt x="274824" y="550593"/>
                  </a:lnTo>
                  <a:lnTo>
                    <a:pt x="275377" y="297503"/>
                  </a:lnTo>
                  <a:lnTo>
                    <a:pt x="275392" y="302685"/>
                  </a:lnTo>
                  <a:lnTo>
                    <a:pt x="275394" y="315302"/>
                  </a:lnTo>
                  <a:lnTo>
                    <a:pt x="275504" y="587762"/>
                  </a:lnTo>
                  <a:lnTo>
                    <a:pt x="275632" y="285862"/>
                  </a:lnTo>
                  <a:lnTo>
                    <a:pt x="276104" y="530347"/>
                  </a:lnTo>
                  <a:lnTo>
                    <a:pt x="276105" y="523807"/>
                  </a:lnTo>
                  <a:lnTo>
                    <a:pt x="276369" y="342810"/>
                  </a:lnTo>
                  <a:lnTo>
                    <a:pt x="276525" y="612767"/>
                  </a:lnTo>
                  <a:lnTo>
                    <a:pt x="276816" y="533231"/>
                  </a:lnTo>
                  <a:lnTo>
                    <a:pt x="276817" y="534687"/>
                  </a:lnTo>
                  <a:lnTo>
                    <a:pt x="277106" y="430381"/>
                  </a:lnTo>
                  <a:lnTo>
                    <a:pt x="277517" y="597324"/>
                  </a:lnTo>
                  <a:lnTo>
                    <a:pt x="277527" y="583371"/>
                  </a:lnTo>
                  <a:lnTo>
                    <a:pt x="277529" y="586677"/>
                  </a:lnTo>
                  <a:lnTo>
                    <a:pt x="278127" y="633746"/>
                  </a:lnTo>
                  <a:lnTo>
                    <a:pt x="278239" y="396043"/>
                  </a:lnTo>
                  <a:lnTo>
                    <a:pt x="278240" y="390491"/>
                  </a:lnTo>
                  <a:lnTo>
                    <a:pt x="278694" y="349128"/>
                  </a:lnTo>
                  <a:lnTo>
                    <a:pt x="278807" y="652341"/>
                  </a:lnTo>
                  <a:lnTo>
                    <a:pt x="278950" y="428244"/>
                  </a:lnTo>
                  <a:lnTo>
                    <a:pt x="278952" y="431383"/>
                  </a:lnTo>
                  <a:lnTo>
                    <a:pt x="279048" y="612174"/>
                  </a:lnTo>
                  <a:lnTo>
                    <a:pt x="279658" y="321581"/>
                  </a:lnTo>
                  <a:lnTo>
                    <a:pt x="279662" y="349334"/>
                  </a:lnTo>
                  <a:lnTo>
                    <a:pt x="279663" y="357299"/>
                  </a:lnTo>
                  <a:lnTo>
                    <a:pt x="279785" y="699779"/>
                  </a:lnTo>
                  <a:lnTo>
                    <a:pt x="279899" y="269745"/>
                  </a:lnTo>
                  <a:lnTo>
                    <a:pt x="280374" y="433252"/>
                  </a:lnTo>
                  <a:lnTo>
                    <a:pt x="280375" y="429320"/>
                  </a:lnTo>
                  <a:lnTo>
                    <a:pt x="280395" y="396691"/>
                  </a:lnTo>
                  <a:lnTo>
                    <a:pt x="280877" y="606029"/>
                  </a:lnTo>
                  <a:lnTo>
                    <a:pt x="281085" y="434690"/>
                  </a:lnTo>
                  <a:lnTo>
                    <a:pt x="281087" y="428911"/>
                  </a:lnTo>
                  <a:lnTo>
                    <a:pt x="281543" y="661206"/>
                  </a:lnTo>
                  <a:lnTo>
                    <a:pt x="281727" y="332593"/>
                  </a:lnTo>
                  <a:lnTo>
                    <a:pt x="281797" y="510796"/>
                  </a:lnTo>
                  <a:lnTo>
                    <a:pt x="281798" y="516592"/>
                  </a:lnTo>
                  <a:lnTo>
                    <a:pt x="281855" y="696259"/>
                  </a:lnTo>
                  <a:lnTo>
                    <a:pt x="282082" y="406725"/>
                  </a:lnTo>
                  <a:lnTo>
                    <a:pt x="282509" y="518667"/>
                  </a:lnTo>
                  <a:lnTo>
                    <a:pt x="282510" y="520666"/>
                  </a:lnTo>
                  <a:lnTo>
                    <a:pt x="282776" y="632256"/>
                  </a:lnTo>
                  <a:lnTo>
                    <a:pt x="283074" y="271769"/>
                  </a:lnTo>
                  <a:lnTo>
                    <a:pt x="283220" y="538082"/>
                  </a:lnTo>
                  <a:lnTo>
                    <a:pt x="283222" y="531190"/>
                  </a:lnTo>
                  <a:lnTo>
                    <a:pt x="283811" y="150886"/>
                  </a:lnTo>
                  <a:lnTo>
                    <a:pt x="283911" y="695486"/>
                  </a:lnTo>
                  <a:lnTo>
                    <a:pt x="283932" y="603013"/>
                  </a:lnTo>
                  <a:lnTo>
                    <a:pt x="283933" y="614418"/>
                  </a:lnTo>
                  <a:lnTo>
                    <a:pt x="284038" y="266367"/>
                  </a:lnTo>
                  <a:lnTo>
                    <a:pt x="284137" y="678201"/>
                  </a:lnTo>
                  <a:lnTo>
                    <a:pt x="284643" y="444201"/>
                  </a:lnTo>
                  <a:lnTo>
                    <a:pt x="284645" y="442684"/>
                  </a:lnTo>
                  <a:lnTo>
                    <a:pt x="284931" y="294314"/>
                  </a:lnTo>
                  <a:lnTo>
                    <a:pt x="285355" y="676622"/>
                  </a:lnTo>
                  <a:lnTo>
                    <a:pt x="285356" y="686412"/>
                  </a:lnTo>
                  <a:lnTo>
                    <a:pt x="285725" y="214613"/>
                  </a:lnTo>
                  <a:lnTo>
                    <a:pt x="285853" y="740919"/>
                  </a:lnTo>
                  <a:lnTo>
                    <a:pt x="286067" y="434114"/>
                  </a:lnTo>
                  <a:lnTo>
                    <a:pt x="286068" y="452484"/>
                  </a:lnTo>
                  <a:lnTo>
                    <a:pt x="286405" y="379993"/>
                  </a:lnTo>
                  <a:lnTo>
                    <a:pt x="286703" y="825295"/>
                  </a:lnTo>
                  <a:lnTo>
                    <a:pt x="286778" y="543608"/>
                  </a:lnTo>
                  <a:lnTo>
                    <a:pt x="286780" y="544873"/>
                  </a:lnTo>
                  <a:lnTo>
                    <a:pt x="286831" y="414566"/>
                  </a:lnTo>
                  <a:lnTo>
                    <a:pt x="287100" y="725344"/>
                  </a:lnTo>
                  <a:lnTo>
                    <a:pt x="287490" y="542261"/>
                  </a:lnTo>
                  <a:lnTo>
                    <a:pt x="287491" y="539798"/>
                  </a:lnTo>
                  <a:lnTo>
                    <a:pt x="288092" y="395911"/>
                  </a:lnTo>
                  <a:lnTo>
                    <a:pt x="288192" y="679347"/>
                  </a:lnTo>
                  <a:lnTo>
                    <a:pt x="288202" y="651510"/>
                  </a:lnTo>
                  <a:lnTo>
                    <a:pt x="288203" y="660606"/>
                  </a:lnTo>
                  <a:lnTo>
                    <a:pt x="288206" y="669632"/>
                  </a:lnTo>
                  <a:lnTo>
                    <a:pt x="288333" y="267010"/>
                  </a:lnTo>
                  <a:lnTo>
                    <a:pt x="288913" y="326111"/>
                  </a:lnTo>
                  <a:lnTo>
                    <a:pt x="288915" y="319033"/>
                  </a:lnTo>
                  <a:lnTo>
                    <a:pt x="289071" y="603111"/>
                  </a:lnTo>
                  <a:lnTo>
                    <a:pt x="289581" y="224970"/>
                  </a:lnTo>
                  <a:lnTo>
                    <a:pt x="289625" y="368209"/>
                  </a:lnTo>
                  <a:lnTo>
                    <a:pt x="289626" y="384361"/>
                  </a:lnTo>
                  <a:lnTo>
                    <a:pt x="289694" y="654118"/>
                  </a:lnTo>
                  <a:lnTo>
                    <a:pt x="290020" y="316190"/>
                  </a:lnTo>
                  <a:lnTo>
                    <a:pt x="290336" y="408204"/>
                  </a:lnTo>
                  <a:lnTo>
                    <a:pt x="290338" y="417205"/>
                  </a:lnTo>
                  <a:lnTo>
                    <a:pt x="290403" y="587393"/>
                  </a:lnTo>
                  <a:lnTo>
                    <a:pt x="290871" y="324211"/>
                  </a:lnTo>
                  <a:lnTo>
                    <a:pt x="291048" y="463441"/>
                  </a:lnTo>
                  <a:lnTo>
                    <a:pt x="291049" y="462138"/>
                  </a:lnTo>
                  <a:lnTo>
                    <a:pt x="291424" y="410174"/>
                  </a:lnTo>
                  <a:lnTo>
                    <a:pt x="291736" y="641675"/>
                  </a:lnTo>
                  <a:lnTo>
                    <a:pt x="291760" y="570167"/>
                  </a:lnTo>
                  <a:lnTo>
                    <a:pt x="291761" y="575413"/>
                  </a:lnTo>
                  <a:lnTo>
                    <a:pt x="291835" y="346750"/>
                  </a:lnTo>
                  <a:lnTo>
                    <a:pt x="292402" y="606101"/>
                  </a:lnTo>
                  <a:lnTo>
                    <a:pt x="292471" y="482745"/>
                  </a:lnTo>
                  <a:lnTo>
                    <a:pt x="292473" y="480932"/>
                  </a:lnTo>
                  <a:lnTo>
                    <a:pt x="292926" y="309969"/>
                  </a:lnTo>
                  <a:lnTo>
                    <a:pt x="293040" y="741308"/>
                  </a:lnTo>
                  <a:lnTo>
                    <a:pt x="293183" y="386229"/>
                  </a:lnTo>
                  <a:lnTo>
                    <a:pt x="293184" y="395335"/>
                  </a:lnTo>
                  <a:lnTo>
                    <a:pt x="293224" y="350202"/>
                  </a:lnTo>
                  <a:lnTo>
                    <a:pt x="293550" y="646194"/>
                  </a:lnTo>
                  <a:lnTo>
                    <a:pt x="293895" y="567505"/>
                  </a:lnTo>
                  <a:lnTo>
                    <a:pt x="293896" y="573125"/>
                  </a:lnTo>
                  <a:lnTo>
                    <a:pt x="294145" y="659781"/>
                  </a:lnTo>
                  <a:lnTo>
                    <a:pt x="294287" y="350505"/>
                  </a:lnTo>
                  <a:lnTo>
                    <a:pt x="294606" y="524248"/>
                  </a:lnTo>
                  <a:lnTo>
                    <a:pt x="294608" y="523506"/>
                  </a:lnTo>
                  <a:lnTo>
                    <a:pt x="295109" y="386490"/>
                  </a:lnTo>
                  <a:lnTo>
                    <a:pt x="295223" y="647284"/>
                  </a:lnTo>
                  <a:lnTo>
                    <a:pt x="295318" y="420388"/>
                  </a:lnTo>
                  <a:lnTo>
                    <a:pt x="295319" y="414133"/>
                  </a:lnTo>
                  <a:lnTo>
                    <a:pt x="295450" y="660097"/>
                  </a:lnTo>
                  <a:lnTo>
                    <a:pt x="295946" y="400283"/>
                  </a:lnTo>
                  <a:lnTo>
                    <a:pt x="296029" y="594551"/>
                  </a:lnTo>
                  <a:lnTo>
                    <a:pt x="296031" y="597673"/>
                  </a:lnTo>
                  <a:lnTo>
                    <a:pt x="296045" y="600534"/>
                  </a:lnTo>
                  <a:lnTo>
                    <a:pt x="296371" y="347211"/>
                  </a:lnTo>
                  <a:lnTo>
                    <a:pt x="296741" y="507166"/>
                  </a:lnTo>
                  <a:lnTo>
                    <a:pt x="296743" y="503073"/>
                  </a:lnTo>
                  <a:lnTo>
                    <a:pt x="297108" y="625464"/>
                  </a:lnTo>
                  <a:lnTo>
                    <a:pt x="297207" y="289835"/>
                  </a:lnTo>
                  <a:lnTo>
                    <a:pt x="297453" y="382869"/>
                  </a:lnTo>
                  <a:lnTo>
                    <a:pt x="297454" y="389436"/>
                  </a:lnTo>
                  <a:lnTo>
                    <a:pt x="297647" y="248468"/>
                  </a:lnTo>
                  <a:lnTo>
                    <a:pt x="297959" y="667957"/>
                  </a:lnTo>
                  <a:lnTo>
                    <a:pt x="298164" y="396340"/>
                  </a:lnTo>
                  <a:lnTo>
                    <a:pt x="298668" y="335699"/>
                  </a:lnTo>
                  <a:lnTo>
                    <a:pt x="298781" y="583660"/>
                  </a:lnTo>
                  <a:lnTo>
                    <a:pt x="298876" y="420308"/>
                  </a:lnTo>
                  <a:lnTo>
                    <a:pt x="298877" y="415104"/>
                  </a:lnTo>
                  <a:lnTo>
                    <a:pt x="299391" y="304803"/>
                  </a:lnTo>
                  <a:lnTo>
                    <a:pt x="299504" y="692068"/>
                  </a:lnTo>
                  <a:lnTo>
                    <a:pt x="299588" y="462334"/>
                  </a:lnTo>
                  <a:lnTo>
                    <a:pt x="299589" y="458890"/>
                  </a:lnTo>
                  <a:lnTo>
                    <a:pt x="300099" y="390005"/>
                  </a:lnTo>
                  <a:lnTo>
                    <a:pt x="300241" y="667850"/>
                  </a:lnTo>
                  <a:lnTo>
                    <a:pt x="300299" y="560759"/>
                  </a:lnTo>
                  <a:lnTo>
                    <a:pt x="300301" y="551092"/>
                  </a:lnTo>
                  <a:lnTo>
                    <a:pt x="300411" y="355258"/>
                  </a:lnTo>
                  <a:lnTo>
                    <a:pt x="300808" y="664449"/>
                  </a:lnTo>
                  <a:lnTo>
                    <a:pt x="301011" y="511857"/>
                  </a:lnTo>
                  <a:lnTo>
                    <a:pt x="301012" y="509595"/>
                  </a:lnTo>
                  <a:lnTo>
                    <a:pt x="301233" y="667802"/>
                  </a:lnTo>
                  <a:lnTo>
                    <a:pt x="301333" y="346331"/>
                  </a:lnTo>
                  <a:lnTo>
                    <a:pt x="301722" y="392521"/>
                  </a:lnTo>
                  <a:lnTo>
                    <a:pt x="301724" y="389165"/>
                  </a:lnTo>
                  <a:lnTo>
                    <a:pt x="301843" y="657592"/>
                  </a:lnTo>
                  <a:lnTo>
                    <a:pt x="301956" y="264962"/>
                  </a:lnTo>
                  <a:lnTo>
                    <a:pt x="302434" y="508174"/>
                  </a:lnTo>
                  <a:lnTo>
                    <a:pt x="302435" y="512636"/>
                  </a:lnTo>
                  <a:lnTo>
                    <a:pt x="303034" y="163801"/>
                  </a:lnTo>
                  <a:lnTo>
                    <a:pt x="303133" y="689530"/>
                  </a:lnTo>
                  <a:lnTo>
                    <a:pt x="303146" y="685281"/>
                  </a:lnTo>
                  <a:lnTo>
                    <a:pt x="303147" y="693791"/>
                  </a:lnTo>
                  <a:lnTo>
                    <a:pt x="303317" y="360570"/>
                  </a:lnTo>
                  <a:lnTo>
                    <a:pt x="303857" y="393998"/>
                  </a:lnTo>
                  <a:lnTo>
                    <a:pt x="303859" y="402073"/>
                  </a:lnTo>
                  <a:lnTo>
                    <a:pt x="304182" y="698634"/>
                  </a:lnTo>
                  <a:lnTo>
                    <a:pt x="304324" y="305176"/>
                  </a:lnTo>
                  <a:lnTo>
                    <a:pt x="304569" y="539392"/>
                  </a:lnTo>
                  <a:lnTo>
                    <a:pt x="304570" y="539230"/>
                  </a:lnTo>
                  <a:lnTo>
                    <a:pt x="304947" y="176810"/>
                  </a:lnTo>
                  <a:lnTo>
                    <a:pt x="305061" y="758644"/>
                  </a:lnTo>
                  <a:lnTo>
                    <a:pt x="305281" y="570344"/>
                  </a:lnTo>
                  <a:lnTo>
                    <a:pt x="305282" y="574277"/>
                  </a:lnTo>
                  <a:lnTo>
                    <a:pt x="305784" y="285458"/>
                  </a:lnTo>
                  <a:lnTo>
                    <a:pt x="305911" y="768631"/>
                  </a:lnTo>
                  <a:lnTo>
                    <a:pt x="305992" y="302806"/>
                  </a:lnTo>
                  <a:lnTo>
                    <a:pt x="305994" y="286680"/>
                  </a:lnTo>
                  <a:lnTo>
                    <a:pt x="306025" y="225205"/>
                  </a:lnTo>
                  <a:lnTo>
                    <a:pt x="306138" y="678428"/>
                  </a:lnTo>
                  <a:lnTo>
                    <a:pt x="306704" y="541359"/>
                  </a:lnTo>
                  <a:lnTo>
                    <a:pt x="306705" y="548865"/>
                  </a:lnTo>
                  <a:lnTo>
                    <a:pt x="306847" y="279857"/>
                  </a:lnTo>
                  <a:lnTo>
                    <a:pt x="307159" y="681041"/>
                  </a:lnTo>
                  <a:lnTo>
                    <a:pt x="307415" y="462969"/>
                  </a:lnTo>
                  <a:lnTo>
                    <a:pt x="307417" y="466167"/>
                  </a:lnTo>
                  <a:lnTo>
                    <a:pt x="307868" y="338083"/>
                  </a:lnTo>
                  <a:lnTo>
                    <a:pt x="307995" y="654225"/>
                  </a:lnTo>
                  <a:lnTo>
                    <a:pt x="308127" y="439882"/>
                  </a:lnTo>
                  <a:lnTo>
                    <a:pt x="308128" y="445136"/>
                  </a:lnTo>
                  <a:lnTo>
                    <a:pt x="308350" y="262654"/>
                  </a:lnTo>
                  <a:lnTo>
                    <a:pt x="308661" y="764787"/>
                  </a:lnTo>
                  <a:lnTo>
                    <a:pt x="308839" y="509166"/>
                  </a:lnTo>
                  <a:lnTo>
                    <a:pt x="308840" y="509561"/>
                  </a:lnTo>
                  <a:lnTo>
                    <a:pt x="309200" y="312536"/>
                  </a:lnTo>
                  <a:lnTo>
                    <a:pt x="309328" y="743534"/>
                  </a:lnTo>
                  <a:lnTo>
                    <a:pt x="309550" y="449851"/>
                  </a:lnTo>
                  <a:lnTo>
                    <a:pt x="309552" y="445033"/>
                  </a:lnTo>
                  <a:lnTo>
                    <a:pt x="309923" y="802085"/>
                  </a:lnTo>
                  <a:lnTo>
                    <a:pt x="310249" y="289864"/>
                  </a:lnTo>
                  <a:lnTo>
                    <a:pt x="310262" y="293437"/>
                  </a:lnTo>
                  <a:lnTo>
                    <a:pt x="310263" y="286914"/>
                  </a:lnTo>
                  <a:lnTo>
                    <a:pt x="310618" y="719552"/>
                  </a:lnTo>
                  <a:lnTo>
                    <a:pt x="310974" y="639616"/>
                  </a:lnTo>
                  <a:lnTo>
                    <a:pt x="310975" y="624746"/>
                  </a:lnTo>
                  <a:lnTo>
                    <a:pt x="310986" y="663765"/>
                  </a:lnTo>
                  <a:lnTo>
                    <a:pt x="311511" y="265922"/>
                  </a:lnTo>
                  <a:lnTo>
                    <a:pt x="311685" y="467398"/>
                  </a:lnTo>
                  <a:lnTo>
                    <a:pt x="311687" y="457056"/>
                  </a:lnTo>
                  <a:lnTo>
                    <a:pt x="311865" y="651112"/>
                  </a:lnTo>
                  <a:lnTo>
                    <a:pt x="312177" y="242724"/>
                  </a:lnTo>
                  <a:lnTo>
                    <a:pt x="312397" y="352999"/>
                  </a:lnTo>
                  <a:lnTo>
                    <a:pt x="312398" y="346717"/>
                  </a:lnTo>
                  <a:lnTo>
                    <a:pt x="312815" y="158028"/>
                  </a:lnTo>
                  <a:lnTo>
                    <a:pt x="312928" y="629922"/>
                  </a:lnTo>
                  <a:lnTo>
                    <a:pt x="313108" y="586292"/>
                  </a:lnTo>
                  <a:lnTo>
                    <a:pt x="313110" y="597736"/>
                  </a:lnTo>
                  <a:lnTo>
                    <a:pt x="313481" y="147513"/>
                  </a:lnTo>
                  <a:lnTo>
                    <a:pt x="313793" y="731045"/>
                  </a:lnTo>
                  <a:lnTo>
                    <a:pt x="313820" y="651886"/>
                  </a:lnTo>
                  <a:lnTo>
                    <a:pt x="313821" y="653041"/>
                  </a:lnTo>
                  <a:lnTo>
                    <a:pt x="313892" y="299409"/>
                  </a:lnTo>
                  <a:lnTo>
                    <a:pt x="314431" y="653662"/>
                  </a:lnTo>
                  <a:lnTo>
                    <a:pt x="314532" y="342533"/>
                  </a:lnTo>
                  <a:lnTo>
                    <a:pt x="314533" y="357506"/>
                  </a:lnTo>
                  <a:lnTo>
                    <a:pt x="314644" y="714697"/>
                  </a:lnTo>
                  <a:lnTo>
                    <a:pt x="314757" y="273417"/>
                  </a:lnTo>
                  <a:lnTo>
                    <a:pt x="315243" y="558226"/>
                  </a:lnTo>
                  <a:lnTo>
                    <a:pt x="315245" y="567966"/>
                  </a:lnTo>
                  <a:lnTo>
                    <a:pt x="315608" y="349777"/>
                  </a:lnTo>
                  <a:lnTo>
                    <a:pt x="315948" y="878220"/>
                  </a:lnTo>
                  <a:lnTo>
                    <a:pt x="315955" y="796084"/>
                  </a:lnTo>
                  <a:lnTo>
                    <a:pt x="315956" y="802636"/>
                  </a:lnTo>
                  <a:lnTo>
                    <a:pt x="315962" y="835259"/>
                  </a:lnTo>
                  <a:lnTo>
                    <a:pt x="316061" y="301469"/>
                  </a:lnTo>
                  <a:lnTo>
                    <a:pt x="316667" y="424387"/>
                  </a:lnTo>
                  <a:lnTo>
                    <a:pt x="316668" y="417685"/>
                  </a:lnTo>
                  <a:lnTo>
                    <a:pt x="317068" y="378597"/>
                  </a:lnTo>
                  <a:lnTo>
                    <a:pt x="317266" y="617379"/>
                  </a:lnTo>
                  <a:lnTo>
                    <a:pt x="317378" y="447835"/>
                  </a:lnTo>
                  <a:lnTo>
                    <a:pt x="317380" y="443741"/>
                  </a:lnTo>
                  <a:lnTo>
                    <a:pt x="317422" y="400167"/>
                  </a:lnTo>
                  <a:lnTo>
                    <a:pt x="317847" y="614575"/>
                  </a:lnTo>
                  <a:lnTo>
                    <a:pt x="318090" y="475334"/>
                  </a:lnTo>
                  <a:lnTo>
                    <a:pt x="318091" y="467812"/>
                  </a:lnTo>
                  <a:lnTo>
                    <a:pt x="318443" y="325868"/>
                  </a:lnTo>
                  <a:lnTo>
                    <a:pt x="318556" y="638790"/>
                  </a:lnTo>
                  <a:lnTo>
                    <a:pt x="318801" y="361421"/>
                  </a:lnTo>
                  <a:lnTo>
                    <a:pt x="318803" y="366259"/>
                  </a:lnTo>
                  <a:lnTo>
                    <a:pt x="319081" y="307568"/>
                  </a:lnTo>
                  <a:lnTo>
                    <a:pt x="319265" y="591942"/>
                  </a:lnTo>
                  <a:lnTo>
                    <a:pt x="319513" y="389981"/>
                  </a:lnTo>
                  <a:lnTo>
                    <a:pt x="319514" y="387057"/>
                  </a:lnTo>
                  <a:lnTo>
                    <a:pt x="320016" y="301535"/>
                  </a:lnTo>
                  <a:lnTo>
                    <a:pt x="320130" y="642643"/>
                  </a:lnTo>
                  <a:lnTo>
                    <a:pt x="320225" y="420282"/>
                  </a:lnTo>
                  <a:lnTo>
                    <a:pt x="320226" y="412441"/>
                  </a:lnTo>
                  <a:lnTo>
                    <a:pt x="320527" y="660160"/>
                  </a:lnTo>
                  <a:lnTo>
                    <a:pt x="320881" y="350733"/>
                  </a:lnTo>
                  <a:lnTo>
                    <a:pt x="320936" y="460163"/>
                  </a:lnTo>
                  <a:lnTo>
                    <a:pt x="320938" y="464166"/>
                  </a:lnTo>
                  <a:lnTo>
                    <a:pt x="321179" y="737945"/>
                  </a:lnTo>
                  <a:lnTo>
                    <a:pt x="321292" y="360304"/>
                  </a:lnTo>
                  <a:lnTo>
                    <a:pt x="321648" y="447110"/>
                  </a:lnTo>
                  <a:lnTo>
                    <a:pt x="321649" y="451196"/>
                  </a:lnTo>
                  <a:lnTo>
                    <a:pt x="322185" y="362603"/>
                  </a:lnTo>
                  <a:lnTo>
                    <a:pt x="322284" y="684496"/>
                  </a:lnTo>
                  <a:lnTo>
                    <a:pt x="322360" y="441780"/>
                  </a:lnTo>
                  <a:lnTo>
                    <a:pt x="322361" y="442694"/>
                  </a:lnTo>
                  <a:lnTo>
                    <a:pt x="322965" y="222158"/>
                  </a:lnTo>
                  <a:lnTo>
                    <a:pt x="323064" y="703585"/>
                  </a:lnTo>
                  <a:lnTo>
                    <a:pt x="323071" y="646424"/>
                  </a:lnTo>
                  <a:lnTo>
                    <a:pt x="323073" y="657204"/>
                  </a:lnTo>
                  <a:lnTo>
                    <a:pt x="323078" y="709170"/>
                  </a:lnTo>
                  <a:lnTo>
                    <a:pt x="323404" y="273527"/>
                  </a:lnTo>
                  <a:lnTo>
                    <a:pt x="323783" y="563546"/>
                  </a:lnTo>
                  <a:lnTo>
                    <a:pt x="323784" y="567521"/>
                  </a:lnTo>
                  <a:lnTo>
                    <a:pt x="323786" y="569671"/>
                  </a:lnTo>
                  <a:lnTo>
                    <a:pt x="323915" y="360102"/>
                  </a:lnTo>
                  <a:lnTo>
                    <a:pt x="324494" y="561730"/>
                  </a:lnTo>
                  <a:lnTo>
                    <a:pt x="324496" y="568272"/>
                  </a:lnTo>
                  <a:lnTo>
                    <a:pt x="324652" y="247357"/>
                  </a:lnTo>
                  <a:lnTo>
                    <a:pt x="325006" y="682585"/>
                  </a:lnTo>
                  <a:lnTo>
                    <a:pt x="325206" y="555264"/>
                  </a:lnTo>
                  <a:lnTo>
                    <a:pt x="325207" y="552453"/>
                  </a:lnTo>
                  <a:lnTo>
                    <a:pt x="325545" y="316769"/>
                  </a:lnTo>
                  <a:lnTo>
                    <a:pt x="325672" y="763383"/>
                  </a:lnTo>
                  <a:lnTo>
                    <a:pt x="325918" y="433986"/>
                  </a:lnTo>
                  <a:lnTo>
                    <a:pt x="325919" y="440738"/>
                  </a:lnTo>
                  <a:lnTo>
                    <a:pt x="326098" y="417635"/>
                  </a:lnTo>
                  <a:lnTo>
                    <a:pt x="326239" y="684971"/>
                  </a:lnTo>
                  <a:lnTo>
                    <a:pt x="326629" y="537731"/>
                  </a:lnTo>
                  <a:lnTo>
                    <a:pt x="326631" y="540716"/>
                  </a:lnTo>
                  <a:lnTo>
                    <a:pt x="326806" y="290852"/>
                  </a:lnTo>
                  <a:lnTo>
                    <a:pt x="326920" y="651593"/>
                  </a:lnTo>
                  <a:lnTo>
                    <a:pt x="327341" y="457590"/>
                  </a:lnTo>
                  <a:lnTo>
                    <a:pt x="327342" y="455307"/>
                  </a:lnTo>
                  <a:lnTo>
                    <a:pt x="327558" y="679467"/>
                  </a:lnTo>
                  <a:lnTo>
                    <a:pt x="327671" y="320621"/>
                  </a:lnTo>
                  <a:lnTo>
                    <a:pt x="328053" y="491700"/>
                  </a:lnTo>
                  <a:lnTo>
                    <a:pt x="328054" y="492181"/>
                  </a:lnTo>
                  <a:lnTo>
                    <a:pt x="328281" y="604746"/>
                  </a:lnTo>
                  <a:lnTo>
                    <a:pt x="328607" y="376976"/>
                  </a:lnTo>
                  <a:lnTo>
                    <a:pt x="328764" y="547750"/>
                  </a:lnTo>
                  <a:lnTo>
                    <a:pt x="328766" y="539872"/>
                  </a:lnTo>
                  <a:lnTo>
                    <a:pt x="329103" y="548954"/>
                  </a:lnTo>
                  <a:lnTo>
                    <a:pt x="329188" y="387632"/>
                  </a:lnTo>
                  <a:lnTo>
                    <a:pt x="329476" y="544225"/>
                  </a:lnTo>
                  <a:lnTo>
                    <a:pt x="329477" y="547956"/>
                  </a:lnTo>
                  <a:lnTo>
                    <a:pt x="329727" y="603120"/>
                  </a:lnTo>
                  <a:lnTo>
                    <a:pt x="330010" y="398410"/>
                  </a:lnTo>
                  <a:lnTo>
                    <a:pt x="330187" y="542980"/>
                  </a:lnTo>
                  <a:lnTo>
                    <a:pt x="330189" y="546614"/>
                  </a:lnTo>
                  <a:lnTo>
                    <a:pt x="330492" y="737222"/>
                  </a:lnTo>
                  <a:lnTo>
                    <a:pt x="330648" y="326590"/>
                  </a:lnTo>
                  <a:lnTo>
                    <a:pt x="330899" y="448921"/>
                  </a:lnTo>
                  <a:lnTo>
                    <a:pt x="330900" y="451138"/>
                  </a:lnTo>
                  <a:lnTo>
                    <a:pt x="331003" y="647533"/>
                  </a:lnTo>
                  <a:lnTo>
                    <a:pt x="331187" y="258858"/>
                  </a:lnTo>
                  <a:lnTo>
                    <a:pt x="331611" y="437742"/>
                  </a:lnTo>
                  <a:lnTo>
                    <a:pt x="331612" y="430969"/>
                  </a:lnTo>
                  <a:lnTo>
                    <a:pt x="332165" y="309911"/>
                  </a:lnTo>
                  <a:lnTo>
                    <a:pt x="332293" y="661005"/>
                  </a:lnTo>
                  <a:lnTo>
                    <a:pt x="332322" y="618470"/>
                  </a:lnTo>
                  <a:lnTo>
                    <a:pt x="332324" y="600044"/>
                  </a:lnTo>
                  <a:lnTo>
                    <a:pt x="332845" y="282815"/>
                  </a:lnTo>
                  <a:lnTo>
                    <a:pt x="332987" y="712814"/>
                  </a:lnTo>
                  <a:lnTo>
                    <a:pt x="333034" y="467405"/>
                  </a:lnTo>
                  <a:lnTo>
                    <a:pt x="333035" y="455479"/>
                  </a:lnTo>
                  <a:lnTo>
                    <a:pt x="333129" y="342187"/>
                  </a:lnTo>
                  <a:lnTo>
                    <a:pt x="333299" y="616829"/>
                  </a:lnTo>
                  <a:lnTo>
                    <a:pt x="333745" y="451971"/>
                  </a:lnTo>
                  <a:lnTo>
                    <a:pt x="333747" y="447838"/>
                  </a:lnTo>
                  <a:lnTo>
                    <a:pt x="334135" y="339811"/>
                  </a:lnTo>
                  <a:lnTo>
                    <a:pt x="334348" y="571664"/>
                  </a:lnTo>
                  <a:lnTo>
                    <a:pt x="334457" y="504824"/>
                  </a:lnTo>
                  <a:lnTo>
                    <a:pt x="334459" y="500514"/>
                  </a:lnTo>
                  <a:lnTo>
                    <a:pt x="334674" y="620823"/>
                  </a:lnTo>
                  <a:lnTo>
                    <a:pt x="335156" y="311542"/>
                  </a:lnTo>
                  <a:lnTo>
                    <a:pt x="335169" y="312399"/>
                  </a:lnTo>
                  <a:lnTo>
                    <a:pt x="335170" y="307137"/>
                  </a:lnTo>
                  <a:lnTo>
                    <a:pt x="335284" y="704078"/>
                  </a:lnTo>
                  <a:lnTo>
                    <a:pt x="335652" y="302934"/>
                  </a:lnTo>
                  <a:lnTo>
                    <a:pt x="335880" y="392674"/>
                  </a:lnTo>
                  <a:lnTo>
                    <a:pt x="335882" y="388801"/>
                  </a:lnTo>
                  <a:lnTo>
                    <a:pt x="336347" y="630844"/>
                  </a:lnTo>
                  <a:lnTo>
                    <a:pt x="336474" y="286668"/>
                  </a:lnTo>
                  <a:lnTo>
                    <a:pt x="336592" y="544712"/>
                  </a:lnTo>
                  <a:lnTo>
                    <a:pt x="336593" y="539154"/>
                  </a:lnTo>
                  <a:lnTo>
                    <a:pt x="337070" y="301855"/>
                  </a:lnTo>
                  <a:lnTo>
                    <a:pt x="337211" y="726375"/>
                  </a:lnTo>
                  <a:lnTo>
                    <a:pt x="337304" y="376423"/>
                  </a:lnTo>
                  <a:lnTo>
                    <a:pt x="337305" y="368346"/>
                  </a:lnTo>
                  <a:lnTo>
                    <a:pt x="337311" y="330909"/>
                  </a:lnTo>
                  <a:lnTo>
                    <a:pt x="337438" y="655897"/>
                  </a:lnTo>
                  <a:lnTo>
                    <a:pt x="338015" y="533765"/>
                  </a:lnTo>
                  <a:lnTo>
                    <a:pt x="338017" y="530415"/>
                  </a:lnTo>
                  <a:lnTo>
                    <a:pt x="338615" y="288874"/>
                  </a:lnTo>
                  <a:lnTo>
                    <a:pt x="338727" y="731555"/>
                  </a:lnTo>
                  <a:lnTo>
                    <a:pt x="338728" y="739732"/>
                  </a:lnTo>
                  <a:lnTo>
                    <a:pt x="339069" y="176360"/>
                  </a:lnTo>
                  <a:lnTo>
                    <a:pt x="339210" y="752053"/>
                  </a:lnTo>
                  <a:lnTo>
                    <a:pt x="339439" y="463211"/>
                  </a:lnTo>
                  <a:lnTo>
                    <a:pt x="339440" y="468895"/>
                  </a:lnTo>
                  <a:lnTo>
                    <a:pt x="339947" y="304494"/>
                  </a:lnTo>
                  <a:lnTo>
                    <a:pt x="340047" y="688859"/>
                  </a:lnTo>
                  <a:lnTo>
                    <a:pt x="340150" y="352255"/>
                  </a:lnTo>
                  <a:lnTo>
                    <a:pt x="340152" y="362137"/>
                  </a:lnTo>
                  <a:lnTo>
                    <a:pt x="340685" y="853241"/>
                  </a:lnTo>
                  <a:lnTo>
                    <a:pt x="340812" y="130123"/>
                  </a:lnTo>
                  <a:lnTo>
                    <a:pt x="340862" y="447632"/>
                  </a:lnTo>
                  <a:lnTo>
                    <a:pt x="340863" y="448949"/>
                  </a:lnTo>
                  <a:lnTo>
                    <a:pt x="341138" y="791982"/>
                  </a:lnTo>
                  <a:lnTo>
                    <a:pt x="341252" y="288529"/>
                  </a:lnTo>
                  <a:lnTo>
                    <a:pt x="341573" y="597138"/>
                  </a:lnTo>
                  <a:lnTo>
                    <a:pt x="341575" y="601861"/>
                  </a:lnTo>
                  <a:lnTo>
                    <a:pt x="341776" y="679927"/>
                  </a:lnTo>
                  <a:lnTo>
                    <a:pt x="342102" y="300216"/>
                  </a:lnTo>
                  <a:lnTo>
                    <a:pt x="342285" y="353511"/>
                  </a:lnTo>
                  <a:lnTo>
                    <a:pt x="342286" y="346907"/>
                  </a:lnTo>
                  <a:lnTo>
                    <a:pt x="342655" y="673832"/>
                  </a:lnTo>
                  <a:lnTo>
                    <a:pt x="342939" y="180883"/>
                  </a:lnTo>
                  <a:lnTo>
                    <a:pt x="342997" y="424286"/>
                  </a:lnTo>
                  <a:lnTo>
                    <a:pt x="342998" y="446439"/>
                  </a:lnTo>
                  <a:lnTo>
                    <a:pt x="343066" y="750673"/>
                  </a:lnTo>
                  <a:lnTo>
                    <a:pt x="343392" y="252358"/>
                  </a:lnTo>
                  <a:lnTo>
                    <a:pt x="343708" y="582249"/>
                  </a:lnTo>
                  <a:lnTo>
                    <a:pt x="343710" y="570177"/>
                  </a:lnTo>
                  <a:lnTo>
                    <a:pt x="344058" y="656952"/>
                  </a:lnTo>
                  <a:lnTo>
                    <a:pt x="344186" y="249089"/>
                  </a:lnTo>
                  <a:lnTo>
                    <a:pt x="344420" y="438406"/>
                  </a:lnTo>
                  <a:lnTo>
                    <a:pt x="344421" y="438959"/>
                  </a:lnTo>
                  <a:lnTo>
                    <a:pt x="344498" y="675815"/>
                  </a:lnTo>
                  <a:lnTo>
                    <a:pt x="344625" y="306590"/>
                  </a:lnTo>
                  <a:lnTo>
                    <a:pt x="345132" y="637726"/>
                  </a:lnTo>
                  <a:lnTo>
                    <a:pt x="345133" y="647188"/>
                  </a:lnTo>
                  <a:lnTo>
                    <a:pt x="345164" y="696214"/>
                  </a:lnTo>
                  <a:lnTo>
                    <a:pt x="345277" y="228635"/>
                  </a:lnTo>
                  <a:lnTo>
                    <a:pt x="345843" y="489096"/>
                  </a:lnTo>
                  <a:lnTo>
                    <a:pt x="345845" y="485617"/>
                  </a:lnTo>
                  <a:lnTo>
                    <a:pt x="346284" y="352240"/>
                  </a:lnTo>
                  <a:lnTo>
                    <a:pt x="346454" y="648450"/>
                  </a:lnTo>
                  <a:lnTo>
                    <a:pt x="346555" y="429477"/>
                  </a:lnTo>
                  <a:lnTo>
                    <a:pt x="346556" y="436085"/>
                  </a:lnTo>
                  <a:lnTo>
                    <a:pt x="346568" y="413962"/>
                  </a:lnTo>
                  <a:lnTo>
                    <a:pt x="347149" y="652220"/>
                  </a:lnTo>
                  <a:lnTo>
                    <a:pt x="347266" y="453983"/>
                  </a:lnTo>
                  <a:lnTo>
                    <a:pt x="347268" y="453172"/>
                  </a:lnTo>
                  <a:lnTo>
                    <a:pt x="347333" y="327784"/>
                  </a:lnTo>
                  <a:lnTo>
                    <a:pt x="347531" y="622907"/>
                  </a:lnTo>
                  <a:lnTo>
                    <a:pt x="347978" y="510627"/>
                  </a:lnTo>
                  <a:lnTo>
                    <a:pt x="347979" y="511724"/>
                  </a:lnTo>
                  <a:lnTo>
                    <a:pt x="348382" y="649279"/>
                  </a:lnTo>
                  <a:lnTo>
                    <a:pt x="348680" y="339669"/>
                  </a:lnTo>
                  <a:lnTo>
                    <a:pt x="348690" y="362150"/>
                  </a:lnTo>
                  <a:lnTo>
                    <a:pt x="348691" y="353971"/>
                  </a:lnTo>
                  <a:lnTo>
                    <a:pt x="348850" y="608766"/>
                  </a:lnTo>
                  <a:lnTo>
                    <a:pt x="349374" y="302524"/>
                  </a:lnTo>
                  <a:lnTo>
                    <a:pt x="349401" y="338384"/>
                  </a:lnTo>
                  <a:lnTo>
                    <a:pt x="349403" y="335095"/>
                  </a:lnTo>
                  <a:lnTo>
                    <a:pt x="349559" y="313777"/>
                  </a:lnTo>
                  <a:lnTo>
                    <a:pt x="349658" y="722360"/>
                  </a:lnTo>
                  <a:lnTo>
                    <a:pt x="350113" y="407790"/>
                  </a:lnTo>
                  <a:lnTo>
                    <a:pt x="350114" y="415677"/>
                  </a:lnTo>
                  <a:lnTo>
                    <a:pt x="350395" y="765706"/>
                  </a:lnTo>
                  <a:lnTo>
                    <a:pt x="350537" y="361753"/>
                  </a:lnTo>
                  <a:lnTo>
                    <a:pt x="350825" y="448172"/>
                  </a:lnTo>
                  <a:lnTo>
                    <a:pt x="350826" y="454973"/>
                  </a:lnTo>
                  <a:lnTo>
                    <a:pt x="351260" y="397522"/>
                  </a:lnTo>
                  <a:lnTo>
                    <a:pt x="351401" y="604720"/>
                  </a:lnTo>
                  <a:lnTo>
                    <a:pt x="351536" y="465890"/>
                  </a:lnTo>
                  <a:lnTo>
                    <a:pt x="351538" y="462514"/>
                  </a:lnTo>
                  <a:lnTo>
                    <a:pt x="351685" y="664084"/>
                  </a:lnTo>
                  <a:lnTo>
                    <a:pt x="351883" y="414764"/>
                  </a:lnTo>
                  <a:lnTo>
                    <a:pt x="352248" y="574190"/>
                  </a:lnTo>
                  <a:lnTo>
                    <a:pt x="352249" y="581431"/>
                  </a:lnTo>
                  <a:lnTo>
                    <a:pt x="352776" y="285851"/>
                  </a:lnTo>
                  <a:lnTo>
                    <a:pt x="352890" y="765986"/>
                  </a:lnTo>
                  <a:lnTo>
                    <a:pt x="352959" y="404793"/>
                  </a:lnTo>
                  <a:lnTo>
                    <a:pt x="352961" y="397305"/>
                  </a:lnTo>
                  <a:lnTo>
                    <a:pt x="353400" y="321228"/>
                  </a:lnTo>
                  <a:lnTo>
                    <a:pt x="353542" y="615849"/>
                  </a:lnTo>
                  <a:lnTo>
                    <a:pt x="353671" y="462530"/>
                  </a:lnTo>
                  <a:lnTo>
                    <a:pt x="353672" y="469655"/>
                  </a:lnTo>
                  <a:lnTo>
                    <a:pt x="354265" y="320012"/>
                  </a:lnTo>
                  <a:lnTo>
                    <a:pt x="354378" y="719150"/>
                  </a:lnTo>
                  <a:lnTo>
                    <a:pt x="354383" y="676479"/>
                  </a:lnTo>
                  <a:lnTo>
                    <a:pt x="354384" y="664626"/>
                  </a:lnTo>
                  <a:lnTo>
                    <a:pt x="354393" y="717606"/>
                  </a:lnTo>
                  <a:lnTo>
                    <a:pt x="354506" y="247161"/>
                  </a:lnTo>
                  <a:lnTo>
                    <a:pt x="355094" y="503988"/>
                  </a:lnTo>
                  <a:lnTo>
                    <a:pt x="355096" y="501947"/>
                  </a:lnTo>
                  <a:lnTo>
                    <a:pt x="355654" y="717716"/>
                  </a:lnTo>
                  <a:lnTo>
                    <a:pt x="355753" y="260272"/>
                  </a:lnTo>
                  <a:lnTo>
                    <a:pt x="355806" y="503346"/>
                  </a:lnTo>
                  <a:lnTo>
                    <a:pt x="355807" y="500335"/>
                  </a:lnTo>
                  <a:lnTo>
                    <a:pt x="355980" y="342978"/>
                  </a:lnTo>
                  <a:lnTo>
                    <a:pt x="356065" y="629646"/>
                  </a:lnTo>
                  <a:lnTo>
                    <a:pt x="356517" y="602386"/>
                  </a:lnTo>
                  <a:lnTo>
                    <a:pt x="356519" y="605403"/>
                  </a:lnTo>
                  <a:lnTo>
                    <a:pt x="356632" y="181099"/>
                  </a:lnTo>
                  <a:lnTo>
                    <a:pt x="356930" y="737903"/>
                  </a:lnTo>
                  <a:lnTo>
                    <a:pt x="357228" y="419848"/>
                  </a:lnTo>
                  <a:lnTo>
                    <a:pt x="357229" y="420599"/>
                  </a:lnTo>
                  <a:lnTo>
                    <a:pt x="357568" y="704157"/>
                  </a:lnTo>
                  <a:lnTo>
                    <a:pt x="357908" y="238466"/>
                  </a:lnTo>
                  <a:lnTo>
                    <a:pt x="357939" y="315338"/>
                  </a:lnTo>
                  <a:lnTo>
                    <a:pt x="357941" y="333390"/>
                  </a:lnTo>
                  <a:lnTo>
                    <a:pt x="358248" y="643477"/>
                  </a:lnTo>
                  <a:lnTo>
                    <a:pt x="358518" y="313890"/>
                  </a:lnTo>
                  <a:lnTo>
                    <a:pt x="358651" y="519757"/>
                  </a:lnTo>
                  <a:lnTo>
                    <a:pt x="358652" y="515895"/>
                  </a:lnTo>
                  <a:lnTo>
                    <a:pt x="358730" y="295363"/>
                  </a:lnTo>
                  <a:lnTo>
                    <a:pt x="358872" y="678477"/>
                  </a:lnTo>
                  <a:lnTo>
                    <a:pt x="359363" y="456612"/>
                  </a:lnTo>
                  <a:lnTo>
                    <a:pt x="359364" y="455311"/>
                  </a:lnTo>
                  <a:lnTo>
                    <a:pt x="359467" y="727026"/>
                  </a:lnTo>
                  <a:lnTo>
                    <a:pt x="359808" y="382002"/>
                  </a:lnTo>
                  <a:lnTo>
                    <a:pt x="360074" y="659104"/>
                  </a:lnTo>
                  <a:lnTo>
                    <a:pt x="360076" y="668648"/>
                  </a:lnTo>
                  <a:lnTo>
                    <a:pt x="360091" y="679750"/>
                  </a:lnTo>
                  <a:lnTo>
                    <a:pt x="360573" y="339835"/>
                  </a:lnTo>
                  <a:lnTo>
                    <a:pt x="360786" y="597299"/>
                  </a:lnTo>
                  <a:lnTo>
                    <a:pt x="360787" y="590300"/>
                  </a:lnTo>
                  <a:lnTo>
                    <a:pt x="361069" y="328309"/>
                  </a:lnTo>
                  <a:lnTo>
                    <a:pt x="361367" y="692403"/>
                  </a:lnTo>
                  <a:lnTo>
                    <a:pt x="361497" y="379813"/>
                  </a:lnTo>
                  <a:lnTo>
                    <a:pt x="361499" y="398223"/>
                  </a:lnTo>
                  <a:lnTo>
                    <a:pt x="361594" y="671706"/>
                  </a:lnTo>
                  <a:lnTo>
                    <a:pt x="361906" y="265619"/>
                  </a:lnTo>
                  <a:lnTo>
                    <a:pt x="362209" y="521469"/>
                  </a:lnTo>
                  <a:lnTo>
                    <a:pt x="362210" y="523580"/>
                  </a:lnTo>
                  <a:lnTo>
                    <a:pt x="362444" y="313539"/>
                  </a:lnTo>
                  <a:lnTo>
                    <a:pt x="362870" y="705112"/>
                  </a:lnTo>
                  <a:lnTo>
                    <a:pt x="362921" y="467736"/>
                  </a:lnTo>
                  <a:lnTo>
                    <a:pt x="362922" y="463236"/>
                  </a:lnTo>
                  <a:lnTo>
                    <a:pt x="362983" y="259602"/>
                  </a:lnTo>
                  <a:lnTo>
                    <a:pt x="363281" y="667376"/>
                  </a:lnTo>
                  <a:lnTo>
                    <a:pt x="363632" y="530642"/>
                  </a:lnTo>
                  <a:lnTo>
                    <a:pt x="363634" y="531979"/>
                  </a:lnTo>
                  <a:lnTo>
                    <a:pt x="363777" y="341925"/>
                  </a:lnTo>
                  <a:lnTo>
                    <a:pt x="364103" y="577430"/>
                  </a:lnTo>
                  <a:lnTo>
                    <a:pt x="364344" y="395751"/>
                  </a:lnTo>
                  <a:lnTo>
                    <a:pt x="364345" y="401154"/>
                  </a:lnTo>
                  <a:lnTo>
                    <a:pt x="364656" y="367032"/>
                  </a:lnTo>
                  <a:lnTo>
                    <a:pt x="364769" y="729457"/>
                  </a:lnTo>
                  <a:lnTo>
                    <a:pt x="365056" y="422720"/>
                  </a:lnTo>
                  <a:lnTo>
                    <a:pt x="365057" y="441458"/>
                  </a:lnTo>
                  <a:lnTo>
                    <a:pt x="365379" y="674450"/>
                  </a:lnTo>
                  <a:lnTo>
                    <a:pt x="365719" y="338338"/>
                  </a:lnTo>
                  <a:lnTo>
                    <a:pt x="365767" y="456591"/>
                  </a:lnTo>
                  <a:lnTo>
                    <a:pt x="365769" y="461446"/>
                  </a:lnTo>
                  <a:lnTo>
                    <a:pt x="366045" y="668364"/>
                  </a:lnTo>
                  <a:lnTo>
                    <a:pt x="366371" y="247049"/>
                  </a:lnTo>
                  <a:lnTo>
                    <a:pt x="366479" y="571117"/>
                  </a:lnTo>
                  <a:lnTo>
                    <a:pt x="366480" y="580132"/>
                  </a:lnTo>
                  <a:lnTo>
                    <a:pt x="366655" y="691520"/>
                  </a:lnTo>
                  <a:lnTo>
                    <a:pt x="367023" y="207195"/>
                  </a:lnTo>
                  <a:lnTo>
                    <a:pt x="367190" y="548788"/>
                  </a:lnTo>
                  <a:lnTo>
                    <a:pt x="367192" y="551962"/>
                  </a:lnTo>
                  <a:lnTo>
                    <a:pt x="367264" y="319295"/>
                  </a:lnTo>
                  <a:lnTo>
                    <a:pt x="367378" y="634882"/>
                  </a:lnTo>
                  <a:lnTo>
                    <a:pt x="367902" y="529471"/>
                  </a:lnTo>
                  <a:lnTo>
                    <a:pt x="367903" y="527350"/>
                  </a:lnTo>
                  <a:lnTo>
                    <a:pt x="368256" y="335985"/>
                  </a:lnTo>
                  <a:lnTo>
                    <a:pt x="368512" y="641731"/>
                  </a:lnTo>
                  <a:lnTo>
                    <a:pt x="368614" y="450839"/>
                  </a:lnTo>
                  <a:lnTo>
                    <a:pt x="368615" y="457924"/>
                  </a:lnTo>
                  <a:lnTo>
                    <a:pt x="369050" y="717956"/>
                  </a:lnTo>
                  <a:lnTo>
                    <a:pt x="369178" y="366733"/>
                  </a:lnTo>
                  <a:lnTo>
                    <a:pt x="369325" y="601840"/>
                  </a:lnTo>
                  <a:lnTo>
                    <a:pt x="369327" y="595235"/>
                  </a:lnTo>
                  <a:lnTo>
                    <a:pt x="369617" y="326208"/>
                  </a:lnTo>
                  <a:lnTo>
                    <a:pt x="369787" y="755918"/>
                  </a:lnTo>
                  <a:lnTo>
                    <a:pt x="370037" y="530197"/>
                  </a:lnTo>
                  <a:lnTo>
                    <a:pt x="370038" y="526270"/>
                  </a:lnTo>
                  <a:lnTo>
                    <a:pt x="370113" y="351304"/>
                  </a:lnTo>
                  <a:lnTo>
                    <a:pt x="370567" y="583158"/>
                  </a:lnTo>
                  <a:lnTo>
                    <a:pt x="370749" y="420521"/>
                  </a:lnTo>
                  <a:lnTo>
                    <a:pt x="370750" y="415883"/>
                  </a:lnTo>
                  <a:lnTo>
                    <a:pt x="370964" y="330750"/>
                  </a:lnTo>
                  <a:lnTo>
                    <a:pt x="371063" y="626577"/>
                  </a:lnTo>
                  <a:lnTo>
                    <a:pt x="371460" y="517841"/>
                  </a:lnTo>
                  <a:lnTo>
                    <a:pt x="371462" y="515789"/>
                  </a:lnTo>
                  <a:lnTo>
                    <a:pt x="372041" y="606858"/>
                  </a:lnTo>
                  <a:lnTo>
                    <a:pt x="372155" y="227143"/>
                  </a:lnTo>
                  <a:lnTo>
                    <a:pt x="372172" y="282534"/>
                  </a:lnTo>
                  <a:lnTo>
                    <a:pt x="372173" y="309887"/>
                  </a:lnTo>
                  <a:lnTo>
                    <a:pt x="372183" y="277769"/>
                  </a:lnTo>
                  <a:lnTo>
                    <a:pt x="372311" y="610618"/>
                  </a:lnTo>
                  <a:lnTo>
                    <a:pt x="372883" y="401675"/>
                  </a:lnTo>
                  <a:lnTo>
                    <a:pt x="372885" y="403996"/>
                  </a:lnTo>
                  <a:lnTo>
                    <a:pt x="373005" y="661519"/>
                  </a:lnTo>
                  <a:lnTo>
                    <a:pt x="373402" y="315908"/>
                  </a:lnTo>
                  <a:lnTo>
                    <a:pt x="373595" y="396025"/>
                  </a:lnTo>
                  <a:lnTo>
                    <a:pt x="373596" y="386821"/>
                  </a:lnTo>
                  <a:lnTo>
                    <a:pt x="373728" y="764460"/>
                  </a:lnTo>
                  <a:lnTo>
                    <a:pt x="374040" y="294466"/>
                  </a:lnTo>
                  <a:lnTo>
                    <a:pt x="374307" y="691213"/>
                  </a:lnTo>
                  <a:lnTo>
                    <a:pt x="374308" y="697363"/>
                  </a:lnTo>
                  <a:lnTo>
                    <a:pt x="374877" y="255124"/>
                  </a:lnTo>
                  <a:lnTo>
                    <a:pt x="374990" y="773500"/>
                  </a:lnTo>
                  <a:lnTo>
                    <a:pt x="375018" y="731705"/>
                  </a:lnTo>
                  <a:lnTo>
                    <a:pt x="375020" y="720951"/>
                  </a:lnTo>
                  <a:lnTo>
                    <a:pt x="375302" y="318913"/>
                  </a:lnTo>
                  <a:lnTo>
                    <a:pt x="375730" y="515447"/>
                  </a:lnTo>
                  <a:lnTo>
                    <a:pt x="375731" y="524662"/>
                  </a:lnTo>
                  <a:lnTo>
                    <a:pt x="375968" y="635902"/>
                  </a:lnTo>
                  <a:lnTo>
                    <a:pt x="376110" y="311815"/>
                  </a:lnTo>
                  <a:lnTo>
                    <a:pt x="376442" y="463850"/>
                  </a:lnTo>
                  <a:lnTo>
                    <a:pt x="376443" y="467811"/>
                  </a:lnTo>
                  <a:lnTo>
                    <a:pt x="376578" y="224983"/>
                  </a:lnTo>
                  <a:lnTo>
                    <a:pt x="376691" y="615255"/>
                  </a:lnTo>
                  <a:lnTo>
                    <a:pt x="377153" y="487646"/>
                  </a:lnTo>
                  <a:lnTo>
                    <a:pt x="377155" y="494622"/>
                  </a:lnTo>
                  <a:lnTo>
                    <a:pt x="377244" y="625812"/>
                  </a:lnTo>
                  <a:lnTo>
                    <a:pt x="377329" y="271119"/>
                  </a:lnTo>
                  <a:lnTo>
                    <a:pt x="377865" y="357082"/>
                  </a:lnTo>
                  <a:lnTo>
                    <a:pt x="377866" y="348684"/>
                  </a:lnTo>
                  <a:lnTo>
                    <a:pt x="377924" y="263245"/>
                  </a:lnTo>
                  <a:lnTo>
                    <a:pt x="378576" y="647660"/>
                  </a:lnTo>
                  <a:lnTo>
                    <a:pt x="378578" y="643402"/>
                  </a:lnTo>
                  <a:lnTo>
                    <a:pt x="378690" y="280094"/>
                  </a:lnTo>
                  <a:lnTo>
                    <a:pt x="379288" y="457196"/>
                  </a:lnTo>
                  <a:lnTo>
                    <a:pt x="379289" y="456405"/>
                  </a:lnTo>
                  <a:lnTo>
                    <a:pt x="379484" y="682301"/>
                  </a:lnTo>
                  <a:lnTo>
                    <a:pt x="379583" y="412905"/>
                  </a:lnTo>
                  <a:lnTo>
                    <a:pt x="380000" y="495595"/>
                  </a:lnTo>
                  <a:lnTo>
                    <a:pt x="380001" y="496166"/>
                  </a:lnTo>
                  <a:lnTo>
                    <a:pt x="380518" y="262501"/>
                  </a:lnTo>
                  <a:lnTo>
                    <a:pt x="380703" y="753703"/>
                  </a:lnTo>
                  <a:lnTo>
                    <a:pt x="380711" y="715210"/>
                  </a:lnTo>
                  <a:lnTo>
                    <a:pt x="380713" y="731003"/>
                  </a:lnTo>
                  <a:lnTo>
                    <a:pt x="380717" y="765487"/>
                  </a:lnTo>
                  <a:lnTo>
                    <a:pt x="380845" y="304722"/>
                  </a:lnTo>
                  <a:lnTo>
                    <a:pt x="381423" y="427920"/>
                  </a:lnTo>
                  <a:lnTo>
                    <a:pt x="381809" y="240956"/>
                  </a:lnTo>
                  <a:lnTo>
                    <a:pt x="381993" y="728326"/>
                  </a:lnTo>
                  <a:lnTo>
                    <a:pt x="382135" y="411640"/>
                  </a:lnTo>
                  <a:lnTo>
                    <a:pt x="382136" y="413220"/>
                  </a:lnTo>
                  <a:lnTo>
                    <a:pt x="382177" y="367476"/>
                  </a:lnTo>
                  <a:lnTo>
                    <a:pt x="382333" y="634669"/>
                  </a:lnTo>
                  <a:lnTo>
                    <a:pt x="382846" y="455333"/>
                  </a:lnTo>
                  <a:lnTo>
                    <a:pt x="382848" y="464766"/>
                  </a:lnTo>
                  <a:lnTo>
                    <a:pt x="383325" y="663314"/>
                  </a:lnTo>
                  <a:lnTo>
                    <a:pt x="383453" y="282704"/>
                  </a:lnTo>
                  <a:lnTo>
                    <a:pt x="383558" y="443916"/>
                  </a:lnTo>
                  <a:lnTo>
                    <a:pt x="383559" y="447206"/>
                  </a:lnTo>
                  <a:lnTo>
                    <a:pt x="383892" y="281275"/>
                  </a:lnTo>
                  <a:lnTo>
                    <a:pt x="384218" y="641057"/>
                  </a:lnTo>
                  <a:lnTo>
                    <a:pt x="384269" y="494667"/>
                  </a:lnTo>
                  <a:lnTo>
                    <a:pt x="384271" y="496786"/>
                  </a:lnTo>
                  <a:lnTo>
                    <a:pt x="384332" y="353106"/>
                  </a:lnTo>
                  <a:lnTo>
                    <a:pt x="384629" y="613819"/>
                  </a:lnTo>
                  <a:lnTo>
                    <a:pt x="384981" y="427774"/>
                  </a:lnTo>
                  <a:lnTo>
                    <a:pt x="384982" y="427916"/>
                  </a:lnTo>
                  <a:lnTo>
                    <a:pt x="385338" y="359912"/>
                  </a:lnTo>
                  <a:lnTo>
                    <a:pt x="385466" y="621578"/>
                  </a:lnTo>
                  <a:lnTo>
                    <a:pt x="385693" y="538775"/>
                  </a:lnTo>
                  <a:lnTo>
                    <a:pt x="385694" y="538099"/>
                  </a:lnTo>
                  <a:lnTo>
                    <a:pt x="385820" y="131359"/>
                  </a:lnTo>
                  <a:lnTo>
                    <a:pt x="385948" y="921746"/>
                  </a:lnTo>
                  <a:lnTo>
                    <a:pt x="386404" y="495542"/>
                  </a:lnTo>
                  <a:lnTo>
                    <a:pt x="386406" y="490770"/>
                  </a:lnTo>
                  <a:lnTo>
                    <a:pt x="386756" y="654748"/>
                  </a:lnTo>
                  <a:lnTo>
                    <a:pt x="386983" y="341372"/>
                  </a:lnTo>
                  <a:lnTo>
                    <a:pt x="387116" y="498832"/>
                  </a:lnTo>
                  <a:lnTo>
                    <a:pt x="387117" y="497722"/>
                  </a:lnTo>
                  <a:lnTo>
                    <a:pt x="387663" y="642076"/>
                  </a:lnTo>
                  <a:lnTo>
                    <a:pt x="387762" y="295955"/>
                  </a:lnTo>
                  <a:lnTo>
                    <a:pt x="387828" y="508523"/>
                  </a:lnTo>
                  <a:lnTo>
                    <a:pt x="387829" y="514065"/>
                  </a:lnTo>
                  <a:lnTo>
                    <a:pt x="388131" y="752750"/>
                  </a:lnTo>
                  <a:lnTo>
                    <a:pt x="388244" y="209338"/>
                  </a:lnTo>
                  <a:lnTo>
                    <a:pt x="388539" y="591790"/>
                  </a:lnTo>
                  <a:lnTo>
                    <a:pt x="388541" y="598540"/>
                  </a:lnTo>
                  <a:lnTo>
                    <a:pt x="388925" y="671499"/>
                  </a:lnTo>
                  <a:lnTo>
                    <a:pt x="389052" y="323403"/>
                  </a:lnTo>
                  <a:lnTo>
                    <a:pt x="389251" y="403922"/>
                  </a:lnTo>
                  <a:lnTo>
                    <a:pt x="389252" y="405675"/>
                  </a:lnTo>
                  <a:lnTo>
                    <a:pt x="389719" y="300068"/>
                  </a:lnTo>
                  <a:lnTo>
                    <a:pt x="389860" y="713336"/>
                  </a:lnTo>
                  <a:lnTo>
                    <a:pt x="389962" y="460049"/>
                  </a:lnTo>
                  <a:lnTo>
                    <a:pt x="389964" y="461070"/>
                  </a:lnTo>
                  <a:lnTo>
                    <a:pt x="390257" y="659054"/>
                  </a:lnTo>
                  <a:lnTo>
                    <a:pt x="390342" y="324873"/>
                  </a:lnTo>
                  <a:lnTo>
                    <a:pt x="390674" y="601179"/>
                  </a:lnTo>
                  <a:lnTo>
                    <a:pt x="390675" y="603433"/>
                  </a:lnTo>
                  <a:lnTo>
                    <a:pt x="390697" y="678177"/>
                  </a:lnTo>
                  <a:lnTo>
                    <a:pt x="390924" y="313691"/>
                  </a:lnTo>
                  <a:lnTo>
                    <a:pt x="391386" y="447733"/>
                  </a:lnTo>
                  <a:lnTo>
                    <a:pt x="391387" y="443977"/>
                  </a:lnTo>
                  <a:lnTo>
                    <a:pt x="391448" y="269775"/>
                  </a:lnTo>
                  <a:lnTo>
                    <a:pt x="391547" y="625694"/>
                  </a:lnTo>
                  <a:lnTo>
                    <a:pt x="392097" y="585220"/>
                  </a:lnTo>
                  <a:lnTo>
                    <a:pt x="392099" y="590341"/>
                  </a:lnTo>
                  <a:lnTo>
                    <a:pt x="392256" y="214615"/>
                  </a:lnTo>
                  <a:lnTo>
                    <a:pt x="392398" y="606245"/>
                  </a:lnTo>
                  <a:lnTo>
                    <a:pt x="392809" y="594378"/>
                  </a:lnTo>
                  <a:lnTo>
                    <a:pt x="392810" y="594756"/>
                  </a:lnTo>
                  <a:lnTo>
                    <a:pt x="392823" y="619576"/>
                  </a:lnTo>
                  <a:lnTo>
                    <a:pt x="392922" y="333165"/>
                  </a:lnTo>
                  <a:lnTo>
                    <a:pt x="393521" y="419679"/>
                  </a:lnTo>
                  <a:lnTo>
                    <a:pt x="393522" y="416590"/>
                  </a:lnTo>
                  <a:lnTo>
                    <a:pt x="393574" y="306763"/>
                  </a:lnTo>
                  <a:lnTo>
                    <a:pt x="393773" y="714247"/>
                  </a:lnTo>
                  <a:lnTo>
                    <a:pt x="394232" y="360121"/>
                  </a:lnTo>
                  <a:lnTo>
                    <a:pt x="394234" y="361747"/>
                  </a:lnTo>
                  <a:lnTo>
                    <a:pt x="394553" y="731229"/>
                  </a:lnTo>
                  <a:lnTo>
                    <a:pt x="394864" y="202706"/>
                  </a:lnTo>
                  <a:lnTo>
                    <a:pt x="394944" y="524438"/>
                  </a:lnTo>
                  <a:lnTo>
                    <a:pt x="394945" y="534601"/>
                  </a:lnTo>
                  <a:lnTo>
                    <a:pt x="395176" y="655200"/>
                  </a:lnTo>
                  <a:lnTo>
                    <a:pt x="395290" y="283226"/>
                  </a:lnTo>
                  <a:lnTo>
                    <a:pt x="395655" y="523843"/>
                  </a:lnTo>
                  <a:lnTo>
                    <a:pt x="395657" y="523470"/>
                  </a:lnTo>
                  <a:lnTo>
                    <a:pt x="396140" y="265065"/>
                  </a:lnTo>
                  <a:lnTo>
                    <a:pt x="396239" y="755288"/>
                  </a:lnTo>
                  <a:lnTo>
                    <a:pt x="396367" y="335147"/>
                  </a:lnTo>
                  <a:lnTo>
                    <a:pt x="396368" y="345913"/>
                  </a:lnTo>
                  <a:lnTo>
                    <a:pt x="396991" y="274188"/>
                  </a:lnTo>
                  <a:lnTo>
                    <a:pt x="397077" y="748700"/>
                  </a:lnTo>
                  <a:lnTo>
                    <a:pt x="397079" y="739722"/>
                  </a:lnTo>
                  <a:lnTo>
                    <a:pt x="397080" y="728848"/>
                  </a:lnTo>
                  <a:lnTo>
                    <a:pt x="397104" y="827624"/>
                  </a:lnTo>
                  <a:lnTo>
                    <a:pt x="397600" y="399979"/>
                  </a:lnTo>
                  <a:lnTo>
                    <a:pt x="397790" y="570503"/>
                  </a:lnTo>
                  <a:lnTo>
                    <a:pt x="397792" y="565182"/>
                  </a:lnTo>
                  <a:lnTo>
                    <a:pt x="398055" y="342219"/>
                  </a:lnTo>
                  <a:lnTo>
                    <a:pt x="398196" y="610850"/>
                  </a:lnTo>
                  <a:lnTo>
                    <a:pt x="398502" y="481803"/>
                  </a:lnTo>
                  <a:lnTo>
                    <a:pt x="398503" y="485167"/>
                  </a:lnTo>
                  <a:lnTo>
                    <a:pt x="398720" y="261939"/>
                  </a:lnTo>
                  <a:lnTo>
                    <a:pt x="399004" y="591656"/>
                  </a:lnTo>
                  <a:lnTo>
                    <a:pt x="399214" y="517489"/>
                  </a:lnTo>
                  <a:lnTo>
                    <a:pt x="399215" y="520820"/>
                  </a:lnTo>
                  <a:lnTo>
                    <a:pt x="399599" y="347166"/>
                  </a:lnTo>
                  <a:lnTo>
                    <a:pt x="399727" y="580148"/>
                  </a:lnTo>
                  <a:lnTo>
                    <a:pt x="399925" y="379691"/>
                  </a:lnTo>
                  <a:lnTo>
                    <a:pt x="399927" y="374945"/>
                  </a:lnTo>
                  <a:lnTo>
                    <a:pt x="399968" y="287437"/>
                  </a:lnTo>
                  <a:lnTo>
                    <a:pt x="400308" y="592863"/>
                  </a:lnTo>
                  <a:lnTo>
                    <a:pt x="400637" y="498722"/>
                  </a:lnTo>
                  <a:lnTo>
                    <a:pt x="400638" y="501553"/>
                  </a:lnTo>
                  <a:lnTo>
                    <a:pt x="401116" y="712879"/>
                  </a:lnTo>
                  <a:lnTo>
                    <a:pt x="401243" y="227587"/>
                  </a:lnTo>
                  <a:lnTo>
                    <a:pt x="401348" y="507158"/>
                  </a:lnTo>
                  <a:lnTo>
                    <a:pt x="401350" y="510472"/>
                  </a:lnTo>
                  <a:lnTo>
                    <a:pt x="401414" y="675256"/>
                  </a:lnTo>
                  <a:lnTo>
                    <a:pt x="401541" y="416733"/>
                  </a:lnTo>
                  <a:lnTo>
                    <a:pt x="402060" y="494853"/>
                  </a:lnTo>
                  <a:lnTo>
                    <a:pt x="402061" y="496009"/>
                  </a:lnTo>
                  <a:lnTo>
                    <a:pt x="402349" y="682354"/>
                  </a:lnTo>
                  <a:lnTo>
                    <a:pt x="402505" y="431260"/>
                  </a:lnTo>
                  <a:lnTo>
                    <a:pt x="402772" y="520669"/>
                  </a:lnTo>
                  <a:lnTo>
                    <a:pt x="402773" y="523691"/>
                  </a:lnTo>
                  <a:lnTo>
                    <a:pt x="402932" y="565922"/>
                  </a:lnTo>
                  <a:lnTo>
                    <a:pt x="403384" y="414509"/>
                  </a:lnTo>
                  <a:lnTo>
                    <a:pt x="403483" y="474236"/>
                  </a:lnTo>
                  <a:lnTo>
                    <a:pt x="403485" y="473408"/>
                  </a:lnTo>
                  <a:lnTo>
                    <a:pt x="403653" y="701108"/>
                  </a:lnTo>
                  <a:lnTo>
                    <a:pt x="403767" y="295990"/>
                  </a:lnTo>
                  <a:lnTo>
                    <a:pt x="404195" y="457863"/>
                  </a:lnTo>
                  <a:lnTo>
                    <a:pt x="404196" y="463170"/>
                  </a:lnTo>
                  <a:lnTo>
                    <a:pt x="404802" y="332617"/>
                  </a:lnTo>
                  <a:lnTo>
                    <a:pt x="404901" y="612689"/>
                  </a:lnTo>
                  <a:lnTo>
                    <a:pt x="404906" y="588643"/>
                  </a:lnTo>
                  <a:lnTo>
                    <a:pt x="404908" y="589747"/>
                  </a:lnTo>
                  <a:lnTo>
                    <a:pt x="405255" y="247399"/>
                  </a:lnTo>
                  <a:lnTo>
                    <a:pt x="405369" y="706886"/>
                  </a:lnTo>
                  <a:lnTo>
                    <a:pt x="405618" y="416436"/>
                  </a:lnTo>
                  <a:lnTo>
                    <a:pt x="405620" y="410840"/>
                  </a:lnTo>
                  <a:lnTo>
                    <a:pt x="405652" y="359338"/>
                  </a:lnTo>
                  <a:lnTo>
                    <a:pt x="406233" y="649448"/>
                  </a:lnTo>
                  <a:lnTo>
                    <a:pt x="406330" y="466015"/>
                  </a:lnTo>
                  <a:lnTo>
                    <a:pt x="406331" y="459855"/>
                  </a:lnTo>
                  <a:lnTo>
                    <a:pt x="406559" y="284167"/>
                  </a:lnTo>
                  <a:lnTo>
                    <a:pt x="406673" y="632214"/>
                  </a:lnTo>
                  <a:lnTo>
                    <a:pt x="407041" y="556204"/>
                  </a:lnTo>
                  <a:lnTo>
                    <a:pt x="407043" y="563099"/>
                  </a:lnTo>
                  <a:lnTo>
                    <a:pt x="407098" y="786804"/>
                  </a:lnTo>
                  <a:lnTo>
                    <a:pt x="407211" y="272253"/>
                  </a:lnTo>
                  <a:lnTo>
                    <a:pt x="407753" y="592802"/>
                  </a:lnTo>
                  <a:lnTo>
                    <a:pt x="407754" y="585454"/>
                  </a:lnTo>
                  <a:lnTo>
                    <a:pt x="408105" y="322472"/>
                  </a:lnTo>
                  <a:lnTo>
                    <a:pt x="408402" y="771905"/>
                  </a:lnTo>
                  <a:lnTo>
                    <a:pt x="408465" y="447281"/>
                  </a:lnTo>
                  <a:lnTo>
                    <a:pt x="408466" y="437970"/>
                  </a:lnTo>
                  <a:lnTo>
                    <a:pt x="408516" y="240729"/>
                  </a:lnTo>
                  <a:lnTo>
                    <a:pt x="408842" y="816848"/>
                  </a:lnTo>
                  <a:lnTo>
                    <a:pt x="409176" y="351295"/>
                  </a:lnTo>
                  <a:lnTo>
                    <a:pt x="409178" y="337304"/>
                  </a:lnTo>
                  <a:lnTo>
                    <a:pt x="409281" y="732949"/>
                  </a:lnTo>
                  <a:lnTo>
                    <a:pt x="409395" y="298069"/>
                  </a:lnTo>
                  <a:lnTo>
                    <a:pt x="409888" y="420731"/>
                  </a:lnTo>
                  <a:lnTo>
                    <a:pt x="409889" y="413232"/>
                  </a:lnTo>
                  <a:lnTo>
                    <a:pt x="410358" y="659329"/>
                  </a:lnTo>
                  <a:lnTo>
                    <a:pt x="410472" y="197964"/>
                  </a:lnTo>
                  <a:lnTo>
                    <a:pt x="410600" y="599833"/>
                  </a:lnTo>
                  <a:lnTo>
                    <a:pt x="410601" y="591480"/>
                  </a:lnTo>
                  <a:lnTo>
                    <a:pt x="410996" y="721038"/>
                  </a:lnTo>
                  <a:lnTo>
                    <a:pt x="411124" y="279915"/>
                  </a:lnTo>
                  <a:lnTo>
                    <a:pt x="411311" y="418771"/>
                  </a:lnTo>
                  <a:lnTo>
                    <a:pt x="411313" y="422722"/>
                  </a:lnTo>
                  <a:lnTo>
                    <a:pt x="411464" y="716583"/>
                  </a:lnTo>
                  <a:lnTo>
                    <a:pt x="411592" y="349235"/>
                  </a:lnTo>
                  <a:lnTo>
                    <a:pt x="412023" y="430586"/>
                  </a:lnTo>
                  <a:lnTo>
                    <a:pt x="412024" y="434812"/>
                  </a:lnTo>
                  <a:lnTo>
                    <a:pt x="412457" y="237756"/>
                  </a:lnTo>
                  <a:lnTo>
                    <a:pt x="412598" y="652661"/>
                  </a:lnTo>
                  <a:lnTo>
                    <a:pt x="412734" y="474131"/>
                  </a:lnTo>
                  <a:lnTo>
                    <a:pt x="412736" y="472010"/>
                  </a:lnTo>
                  <a:lnTo>
                    <a:pt x="413052" y="267709"/>
                  </a:lnTo>
                  <a:lnTo>
                    <a:pt x="413165" y="706664"/>
                  </a:lnTo>
                  <a:lnTo>
                    <a:pt x="413446" y="325730"/>
                  </a:lnTo>
                  <a:lnTo>
                    <a:pt x="413447" y="315308"/>
                  </a:lnTo>
                  <a:lnTo>
                    <a:pt x="413477" y="193364"/>
                  </a:lnTo>
                  <a:lnTo>
                    <a:pt x="414030" y="828808"/>
                  </a:lnTo>
                  <a:lnTo>
                    <a:pt x="414158" y="272729"/>
                  </a:lnTo>
                  <a:lnTo>
                    <a:pt x="414159" y="281719"/>
                  </a:lnTo>
                  <a:lnTo>
                    <a:pt x="414455" y="610812"/>
                  </a:lnTo>
                  <a:lnTo>
                    <a:pt x="414869" y="601587"/>
                  </a:lnTo>
                  <a:lnTo>
                    <a:pt x="414871" y="593797"/>
                  </a:lnTo>
                  <a:lnTo>
                    <a:pt x="415277" y="748660"/>
                  </a:lnTo>
                  <a:lnTo>
                    <a:pt x="415419" y="395292"/>
                  </a:lnTo>
                  <a:lnTo>
                    <a:pt x="415581" y="498881"/>
                  </a:lnTo>
                  <a:lnTo>
                    <a:pt x="415582" y="495054"/>
                  </a:lnTo>
                  <a:lnTo>
                    <a:pt x="415632" y="368171"/>
                  </a:lnTo>
                  <a:lnTo>
                    <a:pt x="415745" y="702140"/>
                  </a:lnTo>
                  <a:lnTo>
                    <a:pt x="416292" y="409769"/>
                  </a:lnTo>
                  <a:lnTo>
                    <a:pt x="416294" y="404291"/>
                  </a:lnTo>
                  <a:lnTo>
                    <a:pt x="416596" y="594224"/>
                  </a:lnTo>
                  <a:lnTo>
                    <a:pt x="416994" y="337180"/>
                  </a:lnTo>
                  <a:lnTo>
                    <a:pt x="417004" y="343302"/>
                  </a:lnTo>
                  <a:lnTo>
                    <a:pt x="417006" y="341998"/>
                  </a:lnTo>
                  <a:lnTo>
                    <a:pt x="417404" y="623135"/>
                  </a:lnTo>
                  <a:lnTo>
                    <a:pt x="417716" y="291197"/>
                  </a:lnTo>
                  <a:lnTo>
                    <a:pt x="417717" y="289010"/>
                  </a:lnTo>
                  <a:lnTo>
                    <a:pt x="417730" y="268911"/>
                  </a:lnTo>
                  <a:lnTo>
                    <a:pt x="417829" y="674219"/>
                  </a:lnTo>
                  <a:lnTo>
                    <a:pt x="418427" y="477020"/>
                  </a:lnTo>
                  <a:lnTo>
                    <a:pt x="418429" y="478603"/>
                  </a:lnTo>
                  <a:lnTo>
                    <a:pt x="418751" y="655861"/>
                  </a:lnTo>
                  <a:lnTo>
                    <a:pt x="418864" y="304174"/>
                  </a:lnTo>
                  <a:lnTo>
                    <a:pt x="419139" y="588415"/>
                  </a:lnTo>
                  <a:lnTo>
                    <a:pt x="419140" y="584542"/>
                  </a:lnTo>
                  <a:lnTo>
                    <a:pt x="419445" y="344415"/>
                  </a:lnTo>
                  <a:lnTo>
                    <a:pt x="419743" y="714389"/>
                  </a:lnTo>
                  <a:lnTo>
                    <a:pt x="419851" y="358052"/>
                  </a:lnTo>
                  <a:lnTo>
                    <a:pt x="419852" y="343892"/>
                  </a:lnTo>
                  <a:lnTo>
                    <a:pt x="419870" y="273721"/>
                  </a:lnTo>
                  <a:lnTo>
                    <a:pt x="420012" y="652864"/>
                  </a:lnTo>
                  <a:lnTo>
                    <a:pt x="420562" y="542534"/>
                  </a:lnTo>
                  <a:lnTo>
                    <a:pt x="420564" y="541785"/>
                  </a:lnTo>
                  <a:lnTo>
                    <a:pt x="420735" y="314564"/>
                  </a:lnTo>
                  <a:lnTo>
                    <a:pt x="421274" y="733066"/>
                  </a:lnTo>
                  <a:lnTo>
                    <a:pt x="421275" y="727048"/>
                  </a:lnTo>
                  <a:lnTo>
                    <a:pt x="421984" y="316888"/>
                  </a:lnTo>
                  <a:lnTo>
                    <a:pt x="421985" y="322538"/>
                  </a:lnTo>
                  <a:lnTo>
                    <a:pt x="421987" y="329606"/>
                  </a:lnTo>
                  <a:lnTo>
                    <a:pt x="422011" y="236906"/>
                  </a:lnTo>
                  <a:lnTo>
                    <a:pt x="422323" y="596135"/>
                  </a:lnTo>
                  <a:lnTo>
                    <a:pt x="422697" y="469173"/>
                  </a:lnTo>
                  <a:lnTo>
                    <a:pt x="422699" y="471169"/>
                  </a:lnTo>
                  <a:lnTo>
                    <a:pt x="422847" y="176106"/>
                  </a:lnTo>
                  <a:lnTo>
                    <a:pt x="422975" y="751083"/>
                  </a:lnTo>
                  <a:lnTo>
                    <a:pt x="423409" y="504135"/>
                  </a:lnTo>
                  <a:lnTo>
                    <a:pt x="423410" y="512181"/>
                  </a:lnTo>
                  <a:lnTo>
                    <a:pt x="423840" y="753019"/>
                  </a:lnTo>
                  <a:lnTo>
                    <a:pt x="423953" y="204300"/>
                  </a:lnTo>
                  <a:lnTo>
                    <a:pt x="424120" y="307815"/>
                  </a:lnTo>
                  <a:lnTo>
                    <a:pt x="424122" y="299338"/>
                  </a:lnTo>
                  <a:lnTo>
                    <a:pt x="424152" y="242120"/>
                  </a:lnTo>
                  <a:lnTo>
                    <a:pt x="424307" y="696780"/>
                  </a:lnTo>
                  <a:lnTo>
                    <a:pt x="424832" y="341284"/>
                  </a:lnTo>
                  <a:lnTo>
                    <a:pt x="424833" y="349320"/>
                  </a:lnTo>
                  <a:lnTo>
                    <a:pt x="425144" y="754649"/>
                  </a:lnTo>
                  <a:lnTo>
                    <a:pt x="425442" y="319344"/>
                  </a:lnTo>
                  <a:lnTo>
                    <a:pt x="425544" y="650122"/>
                  </a:lnTo>
                  <a:lnTo>
                    <a:pt x="425545" y="634540"/>
                  </a:lnTo>
                  <a:lnTo>
                    <a:pt x="425569" y="697200"/>
                  </a:lnTo>
                  <a:lnTo>
                    <a:pt x="425952" y="298799"/>
                  </a:lnTo>
                  <a:lnTo>
                    <a:pt x="426255" y="474013"/>
                  </a:lnTo>
                  <a:lnTo>
                    <a:pt x="426257" y="471678"/>
                  </a:lnTo>
                  <a:lnTo>
                    <a:pt x="426746" y="354109"/>
                  </a:lnTo>
                  <a:lnTo>
                    <a:pt x="426873" y="695669"/>
                  </a:lnTo>
                  <a:lnTo>
                    <a:pt x="426967" y="503455"/>
                  </a:lnTo>
                  <a:lnTo>
                    <a:pt x="426968" y="501957"/>
                  </a:lnTo>
                  <a:lnTo>
                    <a:pt x="427341" y="412728"/>
                  </a:lnTo>
                  <a:lnTo>
                    <a:pt x="427511" y="733389"/>
                  </a:lnTo>
                  <a:lnTo>
                    <a:pt x="427678" y="541078"/>
                  </a:lnTo>
                  <a:lnTo>
                    <a:pt x="427680" y="541925"/>
                  </a:lnTo>
                  <a:lnTo>
                    <a:pt x="428050" y="344841"/>
                  </a:lnTo>
                  <a:lnTo>
                    <a:pt x="428163" y="650264"/>
                  </a:lnTo>
                  <a:lnTo>
                    <a:pt x="428390" y="514991"/>
                  </a:lnTo>
                  <a:lnTo>
                    <a:pt x="428392" y="507157"/>
                  </a:lnTo>
                  <a:lnTo>
                    <a:pt x="428929" y="233776"/>
                  </a:lnTo>
                  <a:lnTo>
                    <a:pt x="429056" y="711489"/>
                  </a:lnTo>
                  <a:lnTo>
                    <a:pt x="429102" y="569757"/>
                  </a:lnTo>
                  <a:lnTo>
                    <a:pt x="429103" y="549105"/>
                  </a:lnTo>
                  <a:lnTo>
                    <a:pt x="429526" y="315711"/>
                  </a:lnTo>
                  <a:lnTo>
                    <a:pt x="429609" y="586152"/>
                  </a:lnTo>
                  <a:lnTo>
                    <a:pt x="429813" y="445282"/>
                  </a:lnTo>
                  <a:lnTo>
                    <a:pt x="429815" y="447651"/>
                  </a:lnTo>
                  <a:lnTo>
                    <a:pt x="430318" y="605882"/>
                  </a:lnTo>
                  <a:lnTo>
                    <a:pt x="430431" y="316863"/>
                  </a:lnTo>
                  <a:lnTo>
                    <a:pt x="430525" y="462801"/>
                  </a:lnTo>
                  <a:lnTo>
                    <a:pt x="430526" y="465137"/>
                  </a:lnTo>
                  <a:lnTo>
                    <a:pt x="430828" y="364658"/>
                  </a:lnTo>
                  <a:lnTo>
                    <a:pt x="430928" y="656080"/>
                  </a:lnTo>
                  <a:lnTo>
                    <a:pt x="431237" y="436334"/>
                  </a:lnTo>
                  <a:lnTo>
                    <a:pt x="431238" y="431531"/>
                  </a:lnTo>
                  <a:lnTo>
                    <a:pt x="431821" y="645710"/>
                  </a:lnTo>
                  <a:lnTo>
                    <a:pt x="431934" y="363942"/>
                  </a:lnTo>
                  <a:lnTo>
                    <a:pt x="431948" y="371821"/>
                  </a:lnTo>
                  <a:lnTo>
                    <a:pt x="431950" y="378003"/>
                  </a:lnTo>
                  <a:lnTo>
                    <a:pt x="432033" y="697462"/>
                  </a:lnTo>
                  <a:lnTo>
                    <a:pt x="432660" y="597910"/>
                  </a:lnTo>
                  <a:lnTo>
                    <a:pt x="432661" y="589307"/>
                  </a:lnTo>
                  <a:lnTo>
                    <a:pt x="433224" y="280899"/>
                  </a:lnTo>
                  <a:lnTo>
                    <a:pt x="433366" y="647946"/>
                  </a:lnTo>
                  <a:lnTo>
                    <a:pt x="433371" y="624223"/>
                  </a:lnTo>
                  <a:lnTo>
                    <a:pt x="433373" y="625535"/>
                  </a:lnTo>
                  <a:lnTo>
                    <a:pt x="433380" y="661484"/>
                  </a:lnTo>
                  <a:lnTo>
                    <a:pt x="433635" y="274618"/>
                  </a:lnTo>
                  <a:lnTo>
                    <a:pt x="434083" y="382351"/>
                  </a:lnTo>
                  <a:lnTo>
                    <a:pt x="434085" y="377113"/>
                  </a:lnTo>
                  <a:lnTo>
                    <a:pt x="434486" y="278783"/>
                  </a:lnTo>
                  <a:lnTo>
                    <a:pt x="434613" y="649857"/>
                  </a:lnTo>
                  <a:lnTo>
                    <a:pt x="434795" y="574589"/>
                  </a:lnTo>
                  <a:lnTo>
                    <a:pt x="434796" y="578777"/>
                  </a:lnTo>
                  <a:lnTo>
                    <a:pt x="434911" y="178653"/>
                  </a:lnTo>
                  <a:lnTo>
                    <a:pt x="435024" y="653343"/>
                  </a:lnTo>
                  <a:lnTo>
                    <a:pt x="435506" y="473041"/>
                  </a:lnTo>
                  <a:lnTo>
                    <a:pt x="435508" y="466079"/>
                  </a:lnTo>
                  <a:lnTo>
                    <a:pt x="435946" y="607336"/>
                  </a:lnTo>
                  <a:lnTo>
                    <a:pt x="436173" y="206872"/>
                  </a:lnTo>
                  <a:lnTo>
                    <a:pt x="436218" y="315846"/>
                  </a:lnTo>
                  <a:lnTo>
                    <a:pt x="436219" y="332246"/>
                  </a:lnTo>
                  <a:lnTo>
                    <a:pt x="436329" y="675388"/>
                  </a:lnTo>
                  <a:lnTo>
                    <a:pt x="436598" y="302940"/>
                  </a:lnTo>
                  <a:lnTo>
                    <a:pt x="436930" y="595681"/>
                  </a:lnTo>
                  <a:lnTo>
                    <a:pt x="436931" y="592947"/>
                  </a:lnTo>
                  <a:lnTo>
                    <a:pt x="437037" y="354840"/>
                  </a:lnTo>
                  <a:lnTo>
                    <a:pt x="437619" y="651969"/>
                  </a:lnTo>
                  <a:lnTo>
                    <a:pt x="437641" y="601658"/>
                  </a:lnTo>
                  <a:lnTo>
                    <a:pt x="437643" y="605625"/>
                  </a:lnTo>
                  <a:lnTo>
                    <a:pt x="438200" y="704778"/>
                  </a:lnTo>
                  <a:lnTo>
                    <a:pt x="438313" y="389331"/>
                  </a:lnTo>
                  <a:lnTo>
                    <a:pt x="438353" y="441775"/>
                  </a:lnTo>
                  <a:lnTo>
                    <a:pt x="438354" y="437476"/>
                  </a:lnTo>
                  <a:lnTo>
                    <a:pt x="438428" y="672244"/>
                  </a:lnTo>
                  <a:lnTo>
                    <a:pt x="438724" y="404097"/>
                  </a:lnTo>
                  <a:lnTo>
                    <a:pt x="439064" y="606781"/>
                  </a:lnTo>
                  <a:lnTo>
                    <a:pt x="439066" y="603642"/>
                  </a:lnTo>
                  <a:lnTo>
                    <a:pt x="439674" y="638514"/>
                  </a:lnTo>
                  <a:lnTo>
                    <a:pt x="439773" y="271566"/>
                  </a:lnTo>
                  <a:lnTo>
                    <a:pt x="439776" y="281468"/>
                  </a:lnTo>
                  <a:lnTo>
                    <a:pt x="439777" y="292120"/>
                  </a:lnTo>
                  <a:lnTo>
                    <a:pt x="439901" y="795238"/>
                  </a:lnTo>
                  <a:lnTo>
                    <a:pt x="440043" y="189945"/>
                  </a:lnTo>
                  <a:lnTo>
                    <a:pt x="440488" y="344920"/>
                  </a:lnTo>
                  <a:lnTo>
                    <a:pt x="440489" y="344433"/>
                  </a:lnTo>
                  <a:lnTo>
                    <a:pt x="440794" y="692373"/>
                  </a:lnTo>
                  <a:lnTo>
                    <a:pt x="440921" y="200738"/>
                  </a:lnTo>
                  <a:lnTo>
                    <a:pt x="441199" y="558051"/>
                  </a:lnTo>
                  <a:lnTo>
                    <a:pt x="441201" y="563664"/>
                  </a:lnTo>
                  <a:lnTo>
                    <a:pt x="441304" y="234262"/>
                  </a:lnTo>
                  <a:lnTo>
                    <a:pt x="441857" y="708971"/>
                  </a:lnTo>
                  <a:lnTo>
                    <a:pt x="441911" y="469945"/>
                  </a:lnTo>
                  <a:lnTo>
                    <a:pt x="441912" y="468454"/>
                  </a:lnTo>
                  <a:lnTo>
                    <a:pt x="442481" y="737840"/>
                  </a:lnTo>
                  <a:lnTo>
                    <a:pt x="442608" y="206433"/>
                  </a:lnTo>
                  <a:lnTo>
                    <a:pt x="442623" y="239739"/>
                  </a:lnTo>
                  <a:lnTo>
                    <a:pt x="442624" y="251318"/>
                  </a:lnTo>
                  <a:lnTo>
                    <a:pt x="442722" y="690141"/>
                  </a:lnTo>
                  <a:lnTo>
                    <a:pt x="443334" y="444058"/>
                  </a:lnTo>
                  <a:lnTo>
                    <a:pt x="443336" y="457737"/>
                  </a:lnTo>
                  <a:lnTo>
                    <a:pt x="443686" y="362447"/>
                  </a:lnTo>
                  <a:lnTo>
                    <a:pt x="443799" y="744167"/>
                  </a:lnTo>
                  <a:lnTo>
                    <a:pt x="444046" y="511943"/>
                  </a:lnTo>
                  <a:lnTo>
                    <a:pt x="444047" y="505321"/>
                  </a:lnTo>
                  <a:lnTo>
                    <a:pt x="444324" y="323974"/>
                  </a:lnTo>
                  <a:lnTo>
                    <a:pt x="444437" y="833926"/>
                  </a:lnTo>
                  <a:lnTo>
                    <a:pt x="444757" y="479183"/>
                  </a:lnTo>
                  <a:lnTo>
                    <a:pt x="444759" y="471719"/>
                  </a:lnTo>
                  <a:lnTo>
                    <a:pt x="445075" y="897442"/>
                  </a:lnTo>
                  <a:lnTo>
                    <a:pt x="445401" y="246588"/>
                  </a:lnTo>
                  <a:lnTo>
                    <a:pt x="445469" y="565157"/>
                  </a:lnTo>
                  <a:lnTo>
                    <a:pt x="445470" y="574001"/>
                  </a:lnTo>
                  <a:lnTo>
                    <a:pt x="445514" y="751184"/>
                  </a:lnTo>
                  <a:lnTo>
                    <a:pt x="445614" y="298159"/>
                  </a:lnTo>
                  <a:lnTo>
                    <a:pt x="446181" y="453961"/>
                  </a:lnTo>
                  <a:lnTo>
                    <a:pt x="446182" y="446884"/>
                  </a:lnTo>
                  <a:lnTo>
                    <a:pt x="446266" y="143651"/>
                  </a:lnTo>
                  <a:lnTo>
                    <a:pt x="446379" y="708834"/>
                  </a:lnTo>
                  <a:lnTo>
                    <a:pt x="446891" y="376234"/>
                  </a:lnTo>
                  <a:lnTo>
                    <a:pt x="446892" y="385409"/>
                  </a:lnTo>
                  <a:lnTo>
                    <a:pt x="446975" y="553224"/>
                  </a:lnTo>
                  <a:lnTo>
                    <a:pt x="447130" y="378108"/>
                  </a:lnTo>
                  <a:lnTo>
                    <a:pt x="447603" y="495699"/>
                  </a:lnTo>
                  <a:lnTo>
                    <a:pt x="447604" y="498347"/>
                  </a:lnTo>
                  <a:lnTo>
                    <a:pt x="447868" y="579724"/>
                  </a:lnTo>
                  <a:lnTo>
                    <a:pt x="447981" y="309758"/>
                  </a:lnTo>
                  <a:lnTo>
                    <a:pt x="448314" y="514649"/>
                  </a:lnTo>
                  <a:lnTo>
                    <a:pt x="448316" y="515441"/>
                  </a:lnTo>
                  <a:lnTo>
                    <a:pt x="448449" y="589993"/>
                  </a:lnTo>
                  <a:lnTo>
                    <a:pt x="448612" y="423894"/>
                  </a:lnTo>
                  <a:lnTo>
                    <a:pt x="449026" y="518380"/>
                  </a:lnTo>
                  <a:lnTo>
                    <a:pt x="449027" y="517397"/>
                  </a:lnTo>
                  <a:lnTo>
                    <a:pt x="449271" y="346154"/>
                  </a:lnTo>
                  <a:lnTo>
                    <a:pt x="449555" y="712554"/>
                  </a:lnTo>
                  <a:lnTo>
                    <a:pt x="449737" y="534762"/>
                  </a:lnTo>
                  <a:lnTo>
                    <a:pt x="449739" y="540017"/>
                  </a:lnTo>
                  <a:lnTo>
                    <a:pt x="450178" y="378673"/>
                  </a:lnTo>
                  <a:lnTo>
                    <a:pt x="450433" y="699940"/>
                  </a:lnTo>
                  <a:lnTo>
                    <a:pt x="450449" y="694551"/>
                  </a:lnTo>
                  <a:lnTo>
                    <a:pt x="450450" y="680796"/>
                  </a:lnTo>
                  <a:lnTo>
                    <a:pt x="450873" y="795146"/>
                  </a:lnTo>
                  <a:lnTo>
                    <a:pt x="451000" y="332257"/>
                  </a:lnTo>
                  <a:lnTo>
                    <a:pt x="451161" y="563674"/>
                  </a:lnTo>
                  <a:lnTo>
                    <a:pt x="451162" y="558278"/>
                  </a:lnTo>
                  <a:lnTo>
                    <a:pt x="451270" y="305537"/>
                  </a:lnTo>
                  <a:lnTo>
                    <a:pt x="451412" y="683304"/>
                  </a:lnTo>
                  <a:lnTo>
                    <a:pt x="451872" y="394745"/>
                  </a:lnTo>
                  <a:lnTo>
                    <a:pt x="451874" y="390963"/>
                  </a:lnTo>
                  <a:lnTo>
                    <a:pt x="452163" y="663367"/>
                  </a:lnTo>
                  <a:lnTo>
                    <a:pt x="452290" y="243302"/>
                  </a:lnTo>
                  <a:lnTo>
                    <a:pt x="452584" y="467350"/>
                  </a:lnTo>
                  <a:lnTo>
                    <a:pt x="452585" y="468600"/>
                  </a:lnTo>
                  <a:lnTo>
                    <a:pt x="452815" y="651321"/>
                  </a:lnTo>
                  <a:lnTo>
                    <a:pt x="453226" y="227317"/>
                  </a:lnTo>
                  <a:lnTo>
                    <a:pt x="453296" y="400655"/>
                  </a:lnTo>
                  <a:lnTo>
                    <a:pt x="453297" y="404848"/>
                  </a:lnTo>
                  <a:lnTo>
                    <a:pt x="453396" y="637727"/>
                  </a:lnTo>
                  <a:lnTo>
                    <a:pt x="453935" y="262288"/>
                  </a:lnTo>
                  <a:lnTo>
                    <a:pt x="454007" y="494319"/>
                  </a:lnTo>
                  <a:lnTo>
                    <a:pt x="454009" y="497204"/>
                  </a:lnTo>
                  <a:lnTo>
                    <a:pt x="454488" y="407040"/>
                  </a:lnTo>
                  <a:lnTo>
                    <a:pt x="454716" y="601771"/>
                  </a:lnTo>
                  <a:lnTo>
                    <a:pt x="454719" y="593036"/>
                  </a:lnTo>
                  <a:lnTo>
                    <a:pt x="454720" y="590624"/>
                  </a:lnTo>
                  <a:lnTo>
                    <a:pt x="455041" y="371640"/>
                  </a:lnTo>
                  <a:lnTo>
                    <a:pt x="455367" y="672124"/>
                  </a:lnTo>
                  <a:lnTo>
                    <a:pt x="455430" y="515695"/>
                  </a:lnTo>
                  <a:lnTo>
                    <a:pt x="455432" y="512895"/>
                  </a:lnTo>
                  <a:lnTo>
                    <a:pt x="455877" y="359057"/>
                  </a:lnTo>
                  <a:lnTo>
                    <a:pt x="456033" y="647477"/>
                  </a:lnTo>
                  <a:lnTo>
                    <a:pt x="456142" y="469296"/>
                  </a:lnTo>
                  <a:lnTo>
                    <a:pt x="456143" y="462967"/>
                  </a:lnTo>
                  <a:lnTo>
                    <a:pt x="456288" y="646797"/>
                  </a:lnTo>
                  <a:lnTo>
                    <a:pt x="456401" y="408521"/>
                  </a:lnTo>
                  <a:lnTo>
                    <a:pt x="456854" y="611272"/>
                  </a:lnTo>
                  <a:lnTo>
                    <a:pt x="456855" y="610605"/>
                  </a:lnTo>
                  <a:lnTo>
                    <a:pt x="457139" y="363656"/>
                  </a:lnTo>
                  <a:lnTo>
                    <a:pt x="457323" y="650976"/>
                  </a:lnTo>
                  <a:lnTo>
                    <a:pt x="457565" y="530999"/>
                  </a:lnTo>
                  <a:lnTo>
                    <a:pt x="457567" y="525377"/>
                  </a:lnTo>
                  <a:lnTo>
                    <a:pt x="458046" y="325379"/>
                  </a:lnTo>
                  <a:lnTo>
                    <a:pt x="458173" y="666522"/>
                  </a:lnTo>
                  <a:lnTo>
                    <a:pt x="458277" y="425784"/>
                  </a:lnTo>
                  <a:lnTo>
                    <a:pt x="458400" y="344223"/>
                  </a:lnTo>
                  <a:lnTo>
                    <a:pt x="458868" y="590422"/>
                  </a:lnTo>
                  <a:lnTo>
                    <a:pt x="458989" y="380494"/>
                  </a:lnTo>
                  <a:lnTo>
                    <a:pt x="458990" y="374318"/>
                  </a:lnTo>
                  <a:lnTo>
                    <a:pt x="459010" y="315275"/>
                  </a:lnTo>
                  <a:lnTo>
                    <a:pt x="459634" y="605655"/>
                  </a:lnTo>
                  <a:lnTo>
                    <a:pt x="459700" y="460209"/>
                  </a:lnTo>
                  <a:lnTo>
                    <a:pt x="459702" y="456426"/>
                  </a:lnTo>
                  <a:lnTo>
                    <a:pt x="459789" y="299603"/>
                  </a:lnTo>
                  <a:lnTo>
                    <a:pt x="459960" y="650025"/>
                  </a:lnTo>
                  <a:lnTo>
                    <a:pt x="460412" y="484363"/>
                  </a:lnTo>
                  <a:lnTo>
                    <a:pt x="460413" y="481448"/>
                  </a:lnTo>
                  <a:lnTo>
                    <a:pt x="460612" y="631047"/>
                  </a:lnTo>
                  <a:lnTo>
                    <a:pt x="461023" y="262222"/>
                  </a:lnTo>
                  <a:lnTo>
                    <a:pt x="461123" y="594963"/>
                  </a:lnTo>
                  <a:lnTo>
                    <a:pt x="461125" y="585543"/>
                  </a:lnTo>
                  <a:lnTo>
                    <a:pt x="461462" y="300695"/>
                  </a:lnTo>
                  <a:lnTo>
                    <a:pt x="461576" y="721085"/>
                  </a:lnTo>
                  <a:lnTo>
                    <a:pt x="461835" y="612308"/>
                  </a:lnTo>
                  <a:lnTo>
                    <a:pt x="461836" y="603756"/>
                  </a:lnTo>
                  <a:lnTo>
                    <a:pt x="462072" y="640658"/>
                  </a:lnTo>
                  <a:lnTo>
                    <a:pt x="462355" y="185866"/>
                  </a:lnTo>
                  <a:lnTo>
                    <a:pt x="462547" y="525608"/>
                  </a:lnTo>
                  <a:lnTo>
                    <a:pt x="462548" y="529841"/>
                  </a:lnTo>
                  <a:lnTo>
                    <a:pt x="463163" y="395164"/>
                  </a:lnTo>
                  <a:lnTo>
                    <a:pt x="463258" y="663189"/>
                  </a:lnTo>
                  <a:lnTo>
                    <a:pt x="463260" y="675040"/>
                  </a:lnTo>
                  <a:lnTo>
                    <a:pt x="463277" y="711262"/>
                  </a:lnTo>
                  <a:lnTo>
                    <a:pt x="463659" y="328016"/>
                  </a:lnTo>
                  <a:lnTo>
                    <a:pt x="463970" y="508905"/>
                  </a:lnTo>
                  <a:lnTo>
                    <a:pt x="463971" y="510650"/>
                  </a:lnTo>
                  <a:lnTo>
                    <a:pt x="464055" y="546134"/>
                  </a:lnTo>
                  <a:lnTo>
                    <a:pt x="464198" y="362333"/>
                  </a:lnTo>
                  <a:lnTo>
                    <a:pt x="464682" y="507757"/>
                  </a:lnTo>
                  <a:lnTo>
                    <a:pt x="464683" y="511129"/>
                  </a:lnTo>
                  <a:lnTo>
                    <a:pt x="465020" y="656904"/>
                  </a:lnTo>
                  <a:lnTo>
                    <a:pt x="465134" y="248785"/>
                  </a:lnTo>
                  <a:lnTo>
                    <a:pt x="465393" y="559962"/>
                  </a:lnTo>
                  <a:lnTo>
                    <a:pt x="465395" y="569858"/>
                  </a:lnTo>
                  <a:lnTo>
                    <a:pt x="465956" y="290236"/>
                  </a:lnTo>
                  <a:lnTo>
                    <a:pt x="466083" y="724255"/>
                  </a:lnTo>
                  <a:lnTo>
                    <a:pt x="466105" y="647412"/>
                  </a:lnTo>
                  <a:lnTo>
                    <a:pt x="466106" y="655784"/>
                  </a:lnTo>
                  <a:lnTo>
                    <a:pt x="466608" y="268724"/>
                  </a:lnTo>
                  <a:lnTo>
                    <a:pt x="466750" y="722946"/>
                  </a:lnTo>
                  <a:lnTo>
                    <a:pt x="466816" y="359864"/>
                  </a:lnTo>
                  <a:lnTo>
                    <a:pt x="466818" y="353452"/>
                  </a:lnTo>
                  <a:lnTo>
                    <a:pt x="466849" y="281653"/>
                  </a:lnTo>
                  <a:lnTo>
                    <a:pt x="467147" y="604056"/>
                  </a:lnTo>
                  <a:lnTo>
                    <a:pt x="467528" y="494811"/>
                  </a:lnTo>
                  <a:lnTo>
                    <a:pt x="467529" y="494226"/>
                  </a:lnTo>
                  <a:lnTo>
                    <a:pt x="467643" y="332120"/>
                  </a:lnTo>
                  <a:lnTo>
                    <a:pt x="467841" y="701963"/>
                  </a:lnTo>
                  <a:lnTo>
                    <a:pt x="468240" y="537689"/>
                  </a:lnTo>
                  <a:lnTo>
                    <a:pt x="468241" y="527661"/>
                  </a:lnTo>
                  <a:lnTo>
                    <a:pt x="468522" y="619537"/>
                  </a:lnTo>
                  <a:lnTo>
                    <a:pt x="468805" y="419211"/>
                  </a:lnTo>
                  <a:lnTo>
                    <a:pt x="468951" y="476855"/>
                  </a:lnTo>
                  <a:lnTo>
                    <a:pt x="468953" y="475691"/>
                  </a:lnTo>
                  <a:lnTo>
                    <a:pt x="469316" y="654033"/>
                  </a:lnTo>
                  <a:lnTo>
                    <a:pt x="469415" y="399941"/>
                  </a:lnTo>
                  <a:lnTo>
                    <a:pt x="469663" y="500847"/>
                  </a:lnTo>
                  <a:lnTo>
                    <a:pt x="469664" y="503441"/>
                  </a:lnTo>
                  <a:lnTo>
                    <a:pt x="470067" y="589134"/>
                  </a:lnTo>
                  <a:lnTo>
                    <a:pt x="470251" y="312725"/>
                  </a:lnTo>
                  <a:lnTo>
                    <a:pt x="470374" y="428249"/>
                  </a:lnTo>
                  <a:lnTo>
                    <a:pt x="470376" y="431605"/>
                  </a:lnTo>
                  <a:lnTo>
                    <a:pt x="470506" y="616320"/>
                  </a:lnTo>
                  <a:lnTo>
                    <a:pt x="470847" y="343654"/>
                  </a:lnTo>
                  <a:lnTo>
                    <a:pt x="471086" y="406497"/>
                  </a:lnTo>
                  <a:lnTo>
                    <a:pt x="471088" y="403700"/>
                  </a:lnTo>
                  <a:lnTo>
                    <a:pt x="471442" y="615193"/>
                  </a:lnTo>
                  <a:lnTo>
                    <a:pt x="471584" y="248380"/>
                  </a:lnTo>
                  <a:lnTo>
                    <a:pt x="471798" y="525451"/>
                  </a:lnTo>
                  <a:lnTo>
                    <a:pt x="471799" y="519470"/>
                  </a:lnTo>
                  <a:lnTo>
                    <a:pt x="471867" y="674091"/>
                  </a:lnTo>
                  <a:lnTo>
                    <a:pt x="472023" y="216624"/>
                  </a:lnTo>
                  <a:lnTo>
                    <a:pt x="472509" y="612693"/>
                  </a:lnTo>
                  <a:lnTo>
                    <a:pt x="472511" y="611635"/>
                  </a:lnTo>
                  <a:lnTo>
                    <a:pt x="472831" y="163452"/>
                  </a:lnTo>
                  <a:lnTo>
                    <a:pt x="473186" y="658946"/>
                  </a:lnTo>
                  <a:lnTo>
                    <a:pt x="473221" y="570799"/>
                  </a:lnTo>
                  <a:lnTo>
                    <a:pt x="473222" y="570255"/>
                  </a:lnTo>
                  <a:lnTo>
                    <a:pt x="473227" y="575925"/>
                  </a:lnTo>
                  <a:lnTo>
                    <a:pt x="473299" y="373899"/>
                  </a:lnTo>
                  <a:lnTo>
                    <a:pt x="473933" y="512674"/>
                  </a:lnTo>
                  <a:lnTo>
                    <a:pt x="473934" y="515005"/>
                  </a:lnTo>
                  <a:lnTo>
                    <a:pt x="474121" y="255442"/>
                  </a:lnTo>
                  <a:lnTo>
                    <a:pt x="474390" y="744447"/>
                  </a:lnTo>
                  <a:lnTo>
                    <a:pt x="474644" y="505950"/>
                  </a:lnTo>
                  <a:lnTo>
                    <a:pt x="474646" y="502291"/>
                  </a:lnTo>
                  <a:lnTo>
                    <a:pt x="474972" y="334766"/>
                  </a:lnTo>
                  <a:lnTo>
                    <a:pt x="475113" y="690327"/>
                  </a:lnTo>
                  <a:lnTo>
                    <a:pt x="475356" y="575988"/>
                  </a:lnTo>
                  <a:lnTo>
                    <a:pt x="475357" y="568240"/>
                  </a:lnTo>
                  <a:lnTo>
                    <a:pt x="475610" y="234034"/>
                  </a:lnTo>
                  <a:lnTo>
                    <a:pt x="475737" y="802984"/>
                  </a:lnTo>
                  <a:lnTo>
                    <a:pt x="476067" y="444291"/>
                  </a:lnTo>
                  <a:lnTo>
                    <a:pt x="476069" y="436858"/>
                  </a:lnTo>
                  <a:lnTo>
                    <a:pt x="476517" y="602549"/>
                  </a:lnTo>
                  <a:lnTo>
                    <a:pt x="476772" y="318168"/>
                  </a:lnTo>
                  <a:lnTo>
                    <a:pt x="476779" y="353684"/>
                  </a:lnTo>
                  <a:lnTo>
                    <a:pt x="476781" y="349034"/>
                  </a:lnTo>
                  <a:lnTo>
                    <a:pt x="476928" y="616368"/>
                  </a:lnTo>
                  <a:lnTo>
                    <a:pt x="477410" y="318932"/>
                  </a:lnTo>
                  <a:lnTo>
                    <a:pt x="477491" y="527853"/>
                  </a:lnTo>
                  <a:lnTo>
                    <a:pt x="477492" y="534809"/>
                  </a:lnTo>
                  <a:lnTo>
                    <a:pt x="477920" y="674701"/>
                  </a:lnTo>
                  <a:lnTo>
                    <a:pt x="478034" y="251768"/>
                  </a:lnTo>
                  <a:lnTo>
                    <a:pt x="478202" y="450622"/>
                  </a:lnTo>
                  <a:lnTo>
                    <a:pt x="478204" y="455898"/>
                  </a:lnTo>
                  <a:lnTo>
                    <a:pt x="478317" y="724759"/>
                  </a:lnTo>
                  <a:lnTo>
                    <a:pt x="478459" y="269557"/>
                  </a:lnTo>
                  <a:lnTo>
                    <a:pt x="478914" y="459083"/>
                  </a:lnTo>
                  <a:lnTo>
                    <a:pt x="478915" y="457513"/>
                  </a:lnTo>
                  <a:lnTo>
                    <a:pt x="479295" y="295914"/>
                  </a:lnTo>
                  <a:lnTo>
                    <a:pt x="479621" y="628193"/>
                  </a:lnTo>
                  <a:lnTo>
                    <a:pt x="479626" y="603186"/>
                  </a:lnTo>
                  <a:lnTo>
                    <a:pt x="479627" y="596314"/>
                  </a:lnTo>
                  <a:lnTo>
                    <a:pt x="480188" y="283911"/>
                  </a:lnTo>
                  <a:lnTo>
                    <a:pt x="480302" y="698575"/>
                  </a:lnTo>
                  <a:lnTo>
                    <a:pt x="480337" y="558090"/>
                  </a:lnTo>
                  <a:lnTo>
                    <a:pt x="480339" y="561042"/>
                  </a:lnTo>
                  <a:lnTo>
                    <a:pt x="480415" y="417567"/>
                  </a:lnTo>
                  <a:lnTo>
                    <a:pt x="480897" y="623813"/>
                  </a:lnTo>
                  <a:lnTo>
                    <a:pt x="481049" y="522438"/>
                  </a:lnTo>
                  <a:lnTo>
                    <a:pt x="481050" y="523858"/>
                  </a:lnTo>
                  <a:lnTo>
                    <a:pt x="481351" y="705957"/>
                  </a:lnTo>
                  <a:lnTo>
                    <a:pt x="481677" y="216189"/>
                  </a:lnTo>
                  <a:lnTo>
                    <a:pt x="481760" y="633714"/>
                  </a:lnTo>
                  <a:lnTo>
                    <a:pt x="481762" y="645339"/>
                  </a:lnTo>
                  <a:lnTo>
                    <a:pt x="481804" y="759748"/>
                  </a:lnTo>
                  <a:lnTo>
                    <a:pt x="481918" y="302078"/>
                  </a:lnTo>
                  <a:lnTo>
                    <a:pt x="482472" y="447881"/>
                  </a:lnTo>
                  <a:lnTo>
                    <a:pt x="482474" y="454194"/>
                  </a:lnTo>
                  <a:lnTo>
                    <a:pt x="482683" y="682213"/>
                  </a:lnTo>
                  <a:lnTo>
                    <a:pt x="482868" y="357130"/>
                  </a:lnTo>
                  <a:lnTo>
                    <a:pt x="483184" y="397230"/>
                  </a:lnTo>
                  <a:lnTo>
                    <a:pt x="483185" y="403846"/>
                  </a:lnTo>
                  <a:lnTo>
                    <a:pt x="483690" y="582018"/>
                  </a:lnTo>
                  <a:lnTo>
                    <a:pt x="483789" y="362513"/>
                  </a:lnTo>
                  <a:lnTo>
                    <a:pt x="483895" y="499419"/>
                  </a:lnTo>
                  <a:lnTo>
                    <a:pt x="483897" y="502532"/>
                  </a:lnTo>
                  <a:lnTo>
                    <a:pt x="484470" y="396600"/>
                  </a:lnTo>
                  <a:lnTo>
                    <a:pt x="484554" y="576369"/>
                  </a:lnTo>
                  <a:lnTo>
                    <a:pt x="484607" y="553009"/>
                  </a:lnTo>
                  <a:lnTo>
                    <a:pt x="484608" y="559125"/>
                  </a:lnTo>
                  <a:lnTo>
                    <a:pt x="484753" y="644110"/>
                  </a:lnTo>
                  <a:lnTo>
                    <a:pt x="484866" y="325523"/>
                  </a:lnTo>
                  <a:lnTo>
                    <a:pt x="485319" y="526568"/>
                  </a:lnTo>
                  <a:lnTo>
                    <a:pt x="485320" y="531674"/>
                  </a:lnTo>
                  <a:lnTo>
                    <a:pt x="485533" y="660647"/>
                  </a:lnTo>
                  <a:lnTo>
                    <a:pt x="485703" y="368258"/>
                  </a:lnTo>
                  <a:lnTo>
                    <a:pt x="486030" y="467961"/>
                  </a:lnTo>
                  <a:lnTo>
                    <a:pt x="486032" y="471703"/>
                  </a:lnTo>
                  <a:lnTo>
                    <a:pt x="486185" y="599748"/>
                  </a:lnTo>
                  <a:lnTo>
                    <a:pt x="486341" y="371264"/>
                  </a:lnTo>
                  <a:lnTo>
                    <a:pt x="486742" y="430403"/>
                  </a:lnTo>
                  <a:lnTo>
                    <a:pt x="486743" y="437108"/>
                  </a:lnTo>
                  <a:lnTo>
                    <a:pt x="487191" y="299176"/>
                  </a:lnTo>
                  <a:lnTo>
                    <a:pt x="487319" y="602258"/>
                  </a:lnTo>
                  <a:lnTo>
                    <a:pt x="487453" y="507664"/>
                  </a:lnTo>
                  <a:lnTo>
                    <a:pt x="487455" y="510826"/>
                  </a:lnTo>
                  <a:lnTo>
                    <a:pt x="487503" y="629601"/>
                  </a:lnTo>
                  <a:lnTo>
                    <a:pt x="487616" y="276967"/>
                  </a:lnTo>
                  <a:lnTo>
                    <a:pt x="488165" y="417551"/>
                  </a:lnTo>
                  <a:lnTo>
                    <a:pt x="488167" y="416332"/>
                  </a:lnTo>
                  <a:lnTo>
                    <a:pt x="488467" y="294205"/>
                  </a:lnTo>
                  <a:lnTo>
                    <a:pt x="488765" y="643017"/>
                  </a:lnTo>
                  <a:lnTo>
                    <a:pt x="488877" y="336125"/>
                  </a:lnTo>
                  <a:lnTo>
                    <a:pt x="488878" y="327660"/>
                  </a:lnTo>
                  <a:lnTo>
                    <a:pt x="488907" y="291837"/>
                  </a:lnTo>
                  <a:lnTo>
                    <a:pt x="489530" y="691626"/>
                  </a:lnTo>
                  <a:lnTo>
                    <a:pt x="489588" y="547956"/>
                  </a:lnTo>
                  <a:lnTo>
                    <a:pt x="489590" y="534924"/>
                  </a:lnTo>
                  <a:lnTo>
                    <a:pt x="489672" y="276882"/>
                  </a:lnTo>
                  <a:lnTo>
                    <a:pt x="490296" y="653992"/>
                  </a:lnTo>
                  <a:lnTo>
                    <a:pt x="490300" y="624928"/>
                  </a:lnTo>
                  <a:lnTo>
                    <a:pt x="490301" y="616499"/>
                  </a:lnTo>
                  <a:lnTo>
                    <a:pt x="490494" y="699846"/>
                  </a:lnTo>
                  <a:lnTo>
                    <a:pt x="490622" y="318406"/>
                  </a:lnTo>
                  <a:lnTo>
                    <a:pt x="491012" y="483251"/>
                  </a:lnTo>
                  <a:lnTo>
                    <a:pt x="491013" y="484562"/>
                  </a:lnTo>
                  <a:lnTo>
                    <a:pt x="491217" y="646820"/>
                  </a:lnTo>
                  <a:lnTo>
                    <a:pt x="491331" y="324884"/>
                  </a:lnTo>
                  <a:lnTo>
                    <a:pt x="491723" y="498450"/>
                  </a:lnTo>
                  <a:lnTo>
                    <a:pt x="491725" y="496839"/>
                  </a:lnTo>
                  <a:lnTo>
                    <a:pt x="491912" y="580563"/>
                  </a:lnTo>
                  <a:lnTo>
                    <a:pt x="492280" y="361576"/>
                  </a:lnTo>
                  <a:lnTo>
                    <a:pt x="492435" y="490825"/>
                  </a:lnTo>
                  <a:lnTo>
                    <a:pt x="492436" y="492174"/>
                  </a:lnTo>
                  <a:lnTo>
                    <a:pt x="493032" y="664882"/>
                  </a:lnTo>
                  <a:lnTo>
                    <a:pt x="493146" y="348157"/>
                  </a:lnTo>
                  <a:lnTo>
                    <a:pt x="493148" y="356290"/>
                  </a:lnTo>
                  <a:lnTo>
                    <a:pt x="493173" y="284124"/>
                  </a:lnTo>
                  <a:lnTo>
                    <a:pt x="493287" y="600907"/>
                  </a:lnTo>
                  <a:lnTo>
                    <a:pt x="493858" y="545210"/>
                  </a:lnTo>
                  <a:lnTo>
                    <a:pt x="493859" y="549082"/>
                  </a:lnTo>
                  <a:lnTo>
                    <a:pt x="493981" y="291834"/>
                  </a:lnTo>
                  <a:lnTo>
                    <a:pt x="494548" y="661592"/>
                  </a:lnTo>
                  <a:lnTo>
                    <a:pt x="494570" y="593882"/>
                  </a:lnTo>
                  <a:lnTo>
                    <a:pt x="494571" y="595964"/>
                  </a:lnTo>
                  <a:lnTo>
                    <a:pt x="494789" y="662496"/>
                  </a:lnTo>
                  <a:lnTo>
                    <a:pt x="495281" y="322108"/>
                  </a:lnTo>
                  <a:lnTo>
                    <a:pt x="495283" y="308554"/>
                  </a:lnTo>
                  <a:lnTo>
                    <a:pt x="495739" y="179500"/>
                  </a:lnTo>
                  <a:lnTo>
                    <a:pt x="495867" y="786555"/>
                  </a:lnTo>
                  <a:lnTo>
                    <a:pt x="495993" y="228366"/>
                  </a:lnTo>
                  <a:lnTo>
                    <a:pt x="495994" y="223830"/>
                  </a:lnTo>
                  <a:lnTo>
                    <a:pt x="496094" y="657965"/>
                  </a:lnTo>
                  <a:lnTo>
                    <a:pt x="496705" y="547677"/>
                  </a:lnTo>
                  <a:lnTo>
                    <a:pt x="496706" y="539995"/>
                  </a:lnTo>
                  <a:lnTo>
                    <a:pt x="496930" y="402515"/>
                  </a:lnTo>
                  <a:lnTo>
                    <a:pt x="497341" y="650134"/>
                  </a:lnTo>
                  <a:lnTo>
                    <a:pt x="497416" y="429493"/>
                  </a:lnTo>
                  <a:lnTo>
                    <a:pt x="497418" y="426465"/>
                  </a:lnTo>
                  <a:lnTo>
                    <a:pt x="497795" y="723732"/>
                  </a:lnTo>
                  <a:lnTo>
                    <a:pt x="497908" y="211533"/>
                  </a:lnTo>
                  <a:lnTo>
                    <a:pt x="498128" y="425912"/>
                  </a:lnTo>
                  <a:lnTo>
                    <a:pt x="498129" y="427137"/>
                  </a:lnTo>
                  <a:lnTo>
                    <a:pt x="498206" y="685615"/>
                  </a:lnTo>
                  <a:lnTo>
                    <a:pt x="498319" y="329704"/>
                  </a:lnTo>
                  <a:lnTo>
                    <a:pt x="498839" y="633538"/>
                  </a:lnTo>
                  <a:lnTo>
                    <a:pt x="498841" y="643225"/>
                  </a:lnTo>
                  <a:lnTo>
                    <a:pt x="498858" y="699991"/>
                  </a:lnTo>
                  <a:lnTo>
                    <a:pt x="498971" y="328999"/>
                  </a:lnTo>
                  <a:lnTo>
                    <a:pt x="499551" y="410242"/>
                  </a:lnTo>
                  <a:lnTo>
                    <a:pt x="499553" y="403923"/>
                  </a:lnTo>
                  <a:lnTo>
                    <a:pt x="500034" y="248558"/>
                  </a:lnTo>
                  <a:lnTo>
                    <a:pt x="500148" y="780230"/>
                  </a:lnTo>
                  <a:lnTo>
                    <a:pt x="500263" y="391859"/>
                  </a:lnTo>
                  <a:lnTo>
                    <a:pt x="500264" y="401257"/>
                  </a:lnTo>
                  <a:lnTo>
                    <a:pt x="500587" y="611045"/>
                  </a:lnTo>
                  <a:lnTo>
                    <a:pt x="500701" y="308178"/>
                  </a:lnTo>
                  <a:lnTo>
                    <a:pt x="500974" y="490244"/>
                  </a:lnTo>
                  <a:lnTo>
                    <a:pt x="500976" y="490494"/>
                  </a:lnTo>
                  <a:lnTo>
                    <a:pt x="501197" y="693470"/>
                  </a:lnTo>
                  <a:lnTo>
                    <a:pt x="501353" y="313250"/>
                  </a:lnTo>
                  <a:lnTo>
                    <a:pt x="501686" y="568111"/>
                  </a:lnTo>
                  <a:lnTo>
                    <a:pt x="501687" y="570417"/>
                  </a:lnTo>
                  <a:lnTo>
                    <a:pt x="501835" y="374951"/>
                  </a:lnTo>
                  <a:lnTo>
                    <a:pt x="502345" y="615257"/>
                  </a:lnTo>
                  <a:lnTo>
                    <a:pt x="502398" y="466042"/>
                  </a:lnTo>
                  <a:lnTo>
                    <a:pt x="502399" y="464764"/>
                  </a:lnTo>
                  <a:lnTo>
                    <a:pt x="502671" y="287024"/>
                  </a:lnTo>
                  <a:lnTo>
                    <a:pt x="502799" y="647559"/>
                  </a:lnTo>
                  <a:lnTo>
                    <a:pt x="503109" y="439221"/>
                  </a:lnTo>
                  <a:lnTo>
                    <a:pt x="503111" y="438578"/>
                  </a:lnTo>
                  <a:lnTo>
                    <a:pt x="503196" y="404573"/>
                  </a:lnTo>
                  <a:lnTo>
                    <a:pt x="503522" y="511954"/>
                  </a:lnTo>
                  <a:lnTo>
                    <a:pt x="503821" y="407042"/>
                  </a:lnTo>
                  <a:lnTo>
                    <a:pt x="503822" y="408963"/>
                  </a:lnTo>
                  <a:lnTo>
                    <a:pt x="504287" y="620060"/>
                  </a:lnTo>
                  <a:lnTo>
                    <a:pt x="504401" y="202072"/>
                  </a:lnTo>
                  <a:lnTo>
                    <a:pt x="504532" y="527935"/>
                  </a:lnTo>
                  <a:lnTo>
                    <a:pt x="504534" y="516210"/>
                  </a:lnTo>
                  <a:lnTo>
                    <a:pt x="505081" y="230478"/>
                  </a:lnTo>
                  <a:lnTo>
                    <a:pt x="505194" y="671392"/>
                  </a:lnTo>
                  <a:lnTo>
                    <a:pt x="505244" y="476942"/>
                  </a:lnTo>
                  <a:lnTo>
                    <a:pt x="505246" y="478646"/>
                  </a:lnTo>
                  <a:lnTo>
                    <a:pt x="505719" y="339487"/>
                  </a:lnTo>
                  <a:lnTo>
                    <a:pt x="505818" y="559711"/>
                  </a:lnTo>
                  <a:lnTo>
                    <a:pt x="505956" y="530265"/>
                  </a:lnTo>
                  <a:lnTo>
                    <a:pt x="505957" y="532773"/>
                  </a:lnTo>
                  <a:lnTo>
                    <a:pt x="506272" y="628650"/>
                  </a:lnTo>
                  <a:lnTo>
                    <a:pt x="506414" y="361903"/>
                  </a:lnTo>
                  <a:lnTo>
                    <a:pt x="506667" y="616265"/>
                  </a:lnTo>
                  <a:lnTo>
                    <a:pt x="506669" y="623016"/>
                  </a:lnTo>
                  <a:lnTo>
                    <a:pt x="506711" y="724586"/>
                  </a:lnTo>
                  <a:lnTo>
                    <a:pt x="506839" y="406601"/>
                  </a:lnTo>
                  <a:lnTo>
                    <a:pt x="507379" y="579809"/>
                  </a:lnTo>
                  <a:lnTo>
                    <a:pt x="507380" y="571627"/>
                  </a:lnTo>
                  <a:lnTo>
                    <a:pt x="507604" y="381499"/>
                  </a:lnTo>
                  <a:lnTo>
                    <a:pt x="508015" y="645556"/>
                  </a:lnTo>
                  <a:lnTo>
                    <a:pt x="508091" y="526539"/>
                  </a:lnTo>
                  <a:lnTo>
                    <a:pt x="508092" y="525253"/>
                  </a:lnTo>
                  <a:lnTo>
                    <a:pt x="508313" y="351551"/>
                  </a:lnTo>
                  <a:lnTo>
                    <a:pt x="508441" y="652589"/>
                  </a:lnTo>
                  <a:lnTo>
                    <a:pt x="508802" y="447510"/>
                  </a:lnTo>
                  <a:lnTo>
                    <a:pt x="508804" y="446935"/>
                  </a:lnTo>
                  <a:lnTo>
                    <a:pt x="509405" y="208621"/>
                  </a:lnTo>
                  <a:lnTo>
                    <a:pt x="509504" y="727759"/>
                  </a:lnTo>
                  <a:lnTo>
                    <a:pt x="509514" y="701294"/>
                  </a:lnTo>
                  <a:lnTo>
                    <a:pt x="509515" y="717442"/>
                  </a:lnTo>
                  <a:lnTo>
                    <a:pt x="509518" y="736437"/>
                  </a:lnTo>
                  <a:lnTo>
                    <a:pt x="509617" y="189092"/>
                  </a:lnTo>
                  <a:lnTo>
                    <a:pt x="510226" y="467901"/>
                  </a:lnTo>
                  <a:lnTo>
                    <a:pt x="510227" y="466721"/>
                  </a:lnTo>
                  <a:lnTo>
                    <a:pt x="510595" y="693653"/>
                  </a:lnTo>
                  <a:lnTo>
                    <a:pt x="510695" y="203449"/>
                  </a:lnTo>
                  <a:lnTo>
                    <a:pt x="510937" y="387433"/>
                  </a:lnTo>
                  <a:lnTo>
                    <a:pt x="510939" y="406144"/>
                  </a:lnTo>
                  <a:lnTo>
                    <a:pt x="511007" y="685558"/>
                  </a:lnTo>
                  <a:lnTo>
                    <a:pt x="511545" y="183824"/>
                  </a:lnTo>
                  <a:lnTo>
                    <a:pt x="511649" y="572646"/>
                  </a:lnTo>
                  <a:lnTo>
                    <a:pt x="511650" y="570708"/>
                  </a:lnTo>
                  <a:lnTo>
                    <a:pt x="511687" y="720231"/>
                  </a:lnTo>
                  <a:lnTo>
                    <a:pt x="511999" y="349947"/>
                  </a:lnTo>
                  <a:lnTo>
                    <a:pt x="512360" y="576380"/>
                  </a:lnTo>
                  <a:lnTo>
                    <a:pt x="512362" y="580473"/>
                  </a:lnTo>
                  <a:lnTo>
                    <a:pt x="512849" y="367523"/>
                  </a:lnTo>
                  <a:lnTo>
                    <a:pt x="512936" y="618104"/>
                  </a:lnTo>
                  <a:lnTo>
                    <a:pt x="513072" y="557974"/>
                  </a:lnTo>
                  <a:lnTo>
                    <a:pt x="513073" y="559794"/>
                  </a:lnTo>
                  <a:lnTo>
                    <a:pt x="513402" y="830562"/>
                  </a:lnTo>
                  <a:lnTo>
                    <a:pt x="513530" y="132509"/>
                  </a:lnTo>
                  <a:lnTo>
                    <a:pt x="513784" y="509591"/>
                  </a:lnTo>
                  <a:lnTo>
                    <a:pt x="513785" y="511952"/>
                  </a:lnTo>
                  <a:lnTo>
                    <a:pt x="513842" y="694992"/>
                  </a:lnTo>
                  <a:lnTo>
                    <a:pt x="514139" y="368667"/>
                  </a:lnTo>
                  <a:lnTo>
                    <a:pt x="514495" y="564273"/>
                  </a:lnTo>
                  <a:lnTo>
                    <a:pt x="514497" y="553864"/>
                  </a:lnTo>
                  <a:lnTo>
                    <a:pt x="515018" y="220713"/>
                  </a:lnTo>
                  <a:lnTo>
                    <a:pt x="515117" y="805332"/>
                  </a:lnTo>
                  <a:lnTo>
                    <a:pt x="515207" y="275635"/>
                  </a:lnTo>
                  <a:lnTo>
                    <a:pt x="515208" y="280974"/>
                  </a:lnTo>
                  <a:lnTo>
                    <a:pt x="515231" y="137329"/>
                  </a:lnTo>
                  <a:lnTo>
                    <a:pt x="515330" y="806007"/>
                  </a:lnTo>
                  <a:lnTo>
                    <a:pt x="515918" y="394922"/>
                  </a:lnTo>
                  <a:lnTo>
                    <a:pt x="515920" y="395665"/>
                  </a:lnTo>
                  <a:lnTo>
                    <a:pt x="516308" y="213873"/>
                  </a:lnTo>
                  <a:lnTo>
                    <a:pt x="516408" y="669838"/>
                  </a:lnTo>
                  <a:lnTo>
                    <a:pt x="516630" y="569228"/>
                  </a:lnTo>
                  <a:lnTo>
                    <a:pt x="516631" y="578396"/>
                  </a:lnTo>
                  <a:lnTo>
                    <a:pt x="516748" y="221603"/>
                  </a:lnTo>
                  <a:lnTo>
                    <a:pt x="516861" y="637260"/>
                  </a:lnTo>
                  <a:lnTo>
                    <a:pt x="517342" y="458790"/>
                  </a:lnTo>
                  <a:lnTo>
                    <a:pt x="517343" y="453194"/>
                  </a:lnTo>
                  <a:lnTo>
                    <a:pt x="517726" y="740803"/>
                  </a:lnTo>
                  <a:lnTo>
                    <a:pt x="518038" y="247608"/>
                  </a:lnTo>
                  <a:lnTo>
                    <a:pt x="518053" y="276307"/>
                  </a:lnTo>
                  <a:lnTo>
                    <a:pt x="518055" y="299746"/>
                  </a:lnTo>
                  <a:lnTo>
                    <a:pt x="518151" y="767557"/>
                  </a:lnTo>
                  <a:lnTo>
                    <a:pt x="518765" y="571451"/>
                  </a:lnTo>
                  <a:lnTo>
                    <a:pt x="518766" y="576420"/>
                  </a:lnTo>
                  <a:lnTo>
                    <a:pt x="519228" y="737338"/>
                  </a:lnTo>
                  <a:lnTo>
                    <a:pt x="519328" y="357872"/>
                  </a:lnTo>
                  <a:lnTo>
                    <a:pt x="519477" y="528151"/>
                  </a:lnTo>
                  <a:lnTo>
                    <a:pt x="519478" y="528333"/>
                  </a:lnTo>
                  <a:lnTo>
                    <a:pt x="519866" y="772137"/>
                  </a:lnTo>
                  <a:lnTo>
                    <a:pt x="520051" y="392157"/>
                  </a:lnTo>
                  <a:lnTo>
                    <a:pt x="520188" y="565732"/>
                  </a:lnTo>
                  <a:lnTo>
                    <a:pt x="520190" y="572645"/>
                  </a:lnTo>
                  <a:lnTo>
                    <a:pt x="520192" y="582141"/>
                  </a:lnTo>
                  <a:lnTo>
                    <a:pt x="520731" y="306701"/>
                  </a:lnTo>
                  <a:lnTo>
                    <a:pt x="520900" y="542926"/>
                  </a:lnTo>
                  <a:lnTo>
                    <a:pt x="520901" y="544231"/>
                  </a:lnTo>
                  <a:lnTo>
                    <a:pt x="521241" y="325009"/>
                  </a:lnTo>
                  <a:lnTo>
                    <a:pt x="521610" y="594851"/>
                  </a:lnTo>
                  <a:lnTo>
                    <a:pt x="521611" y="591540"/>
                  </a:lnTo>
                  <a:lnTo>
                    <a:pt x="521613" y="580446"/>
                  </a:lnTo>
                  <a:lnTo>
                    <a:pt x="521922" y="203484"/>
                  </a:lnTo>
                  <a:lnTo>
                    <a:pt x="522323" y="385191"/>
                  </a:lnTo>
                  <a:lnTo>
                    <a:pt x="522324" y="386555"/>
                  </a:lnTo>
                  <a:lnTo>
                    <a:pt x="522730" y="328178"/>
                  </a:lnTo>
                  <a:lnTo>
                    <a:pt x="522872" y="665357"/>
                  </a:lnTo>
                  <a:lnTo>
                    <a:pt x="523035" y="540012"/>
                  </a:lnTo>
                  <a:lnTo>
                    <a:pt x="523036" y="541032"/>
                  </a:lnTo>
                  <a:lnTo>
                    <a:pt x="523184" y="324315"/>
                  </a:lnTo>
                  <a:lnTo>
                    <a:pt x="523297" y="697455"/>
                  </a:lnTo>
                  <a:lnTo>
                    <a:pt x="523746" y="670061"/>
                  </a:lnTo>
                  <a:lnTo>
                    <a:pt x="523748" y="681065"/>
                  </a:lnTo>
                  <a:lnTo>
                    <a:pt x="523878" y="354307"/>
                  </a:lnTo>
                  <a:lnTo>
                    <a:pt x="524247" y="730135"/>
                  </a:lnTo>
                  <a:lnTo>
                    <a:pt x="524458" y="512358"/>
                  </a:lnTo>
                  <a:lnTo>
                    <a:pt x="524459" y="509639"/>
                  </a:lnTo>
                  <a:lnTo>
                    <a:pt x="524587" y="617493"/>
                  </a:lnTo>
                  <a:lnTo>
                    <a:pt x="525140" y="385351"/>
                  </a:lnTo>
                  <a:lnTo>
                    <a:pt x="525170" y="428066"/>
                  </a:lnTo>
                  <a:lnTo>
                    <a:pt x="525171" y="441469"/>
                  </a:lnTo>
                  <a:lnTo>
                    <a:pt x="525253" y="608984"/>
                  </a:lnTo>
                  <a:lnTo>
                    <a:pt x="525834" y="285060"/>
                  </a:lnTo>
                  <a:lnTo>
                    <a:pt x="525881" y="392612"/>
                  </a:lnTo>
                  <a:lnTo>
                    <a:pt x="525883" y="401095"/>
                  </a:lnTo>
                  <a:lnTo>
                    <a:pt x="526444" y="341426"/>
                  </a:lnTo>
                  <a:lnTo>
                    <a:pt x="526572" y="609917"/>
                  </a:lnTo>
                  <a:lnTo>
                    <a:pt x="526593" y="521094"/>
                  </a:lnTo>
                  <a:lnTo>
                    <a:pt x="526594" y="523043"/>
                  </a:lnTo>
                  <a:lnTo>
                    <a:pt x="526699" y="182170"/>
                  </a:lnTo>
                  <a:lnTo>
                    <a:pt x="526827" y="636871"/>
                  </a:lnTo>
                  <a:lnTo>
                    <a:pt x="527304" y="426984"/>
                  </a:lnTo>
                  <a:lnTo>
                    <a:pt x="527306" y="425682"/>
                  </a:lnTo>
                  <a:lnTo>
                    <a:pt x="527465" y="664967"/>
                  </a:lnTo>
                  <a:lnTo>
                    <a:pt x="527592" y="260029"/>
                  </a:lnTo>
                  <a:lnTo>
                    <a:pt x="528016" y="327222"/>
                  </a:lnTo>
                  <a:lnTo>
                    <a:pt x="528017" y="323917"/>
                  </a:lnTo>
                  <a:lnTo>
                    <a:pt x="528429" y="237804"/>
                  </a:lnTo>
                  <a:lnTo>
                    <a:pt x="528542" y="658754"/>
                  </a:lnTo>
                  <a:lnTo>
                    <a:pt x="528728" y="578663"/>
                  </a:lnTo>
                  <a:lnTo>
                    <a:pt x="528729" y="581138"/>
                  </a:lnTo>
                  <a:lnTo>
                    <a:pt x="529293" y="306167"/>
                  </a:lnTo>
                  <a:lnTo>
                    <a:pt x="529421" y="709841"/>
                  </a:lnTo>
                  <a:lnTo>
                    <a:pt x="529439" y="659908"/>
                  </a:lnTo>
                  <a:lnTo>
                    <a:pt x="529441" y="645535"/>
                  </a:lnTo>
                  <a:lnTo>
                    <a:pt x="529733" y="292970"/>
                  </a:lnTo>
                  <a:lnTo>
                    <a:pt x="529846" y="726059"/>
                  </a:lnTo>
                  <a:lnTo>
                    <a:pt x="530151" y="533961"/>
                  </a:lnTo>
                  <a:lnTo>
                    <a:pt x="530152" y="533401"/>
                  </a:lnTo>
                  <a:lnTo>
                    <a:pt x="530456" y="401350"/>
                  </a:lnTo>
                  <a:lnTo>
                    <a:pt x="530541" y="608071"/>
                  </a:lnTo>
                  <a:lnTo>
                    <a:pt x="530863" y="488484"/>
                  </a:lnTo>
                  <a:lnTo>
                    <a:pt x="530864" y="489303"/>
                  </a:lnTo>
                  <a:lnTo>
                    <a:pt x="530938" y="625143"/>
                  </a:lnTo>
                  <a:lnTo>
                    <a:pt x="531065" y="331681"/>
                  </a:lnTo>
                  <a:lnTo>
                    <a:pt x="531574" y="608235"/>
                  </a:lnTo>
                  <a:lnTo>
                    <a:pt x="531576" y="612885"/>
                  </a:lnTo>
                  <a:lnTo>
                    <a:pt x="531902" y="179960"/>
                  </a:lnTo>
                  <a:lnTo>
                    <a:pt x="532043" y="858001"/>
                  </a:lnTo>
                  <a:lnTo>
                    <a:pt x="532286" y="584012"/>
                  </a:lnTo>
                  <a:lnTo>
                    <a:pt x="532287" y="568384"/>
                  </a:lnTo>
                  <a:lnTo>
                    <a:pt x="532355" y="203911"/>
                  </a:lnTo>
                  <a:lnTo>
                    <a:pt x="532483" y="615780"/>
                  </a:lnTo>
                  <a:lnTo>
                    <a:pt x="532997" y="432264"/>
                  </a:lnTo>
                  <a:lnTo>
                    <a:pt x="532999" y="435327"/>
                  </a:lnTo>
                  <a:lnTo>
                    <a:pt x="533206" y="136214"/>
                  </a:lnTo>
                  <a:lnTo>
                    <a:pt x="533333" y="647242"/>
                  </a:lnTo>
                  <a:lnTo>
                    <a:pt x="533709" y="488453"/>
                  </a:lnTo>
                  <a:lnTo>
                    <a:pt x="533710" y="495307"/>
                  </a:lnTo>
                  <a:lnTo>
                    <a:pt x="534085" y="184532"/>
                  </a:lnTo>
                  <a:lnTo>
                    <a:pt x="534198" y="727288"/>
                  </a:lnTo>
                  <a:lnTo>
                    <a:pt x="534421" y="489876"/>
                  </a:lnTo>
                  <a:lnTo>
                    <a:pt x="534422" y="486517"/>
                  </a:lnTo>
                  <a:lnTo>
                    <a:pt x="534623" y="657360"/>
                  </a:lnTo>
                  <a:lnTo>
                    <a:pt x="535132" y="270062"/>
                  </a:lnTo>
                  <a:lnTo>
                    <a:pt x="535134" y="263996"/>
                  </a:lnTo>
                  <a:lnTo>
                    <a:pt x="535233" y="697222"/>
                  </a:lnTo>
                  <a:lnTo>
                    <a:pt x="535842" y="451575"/>
                  </a:lnTo>
                  <a:lnTo>
                    <a:pt x="535844" y="461598"/>
                  </a:lnTo>
                  <a:lnTo>
                    <a:pt x="536112" y="792756"/>
                  </a:lnTo>
                  <a:lnTo>
                    <a:pt x="536225" y="297147"/>
                  </a:lnTo>
                  <a:lnTo>
                    <a:pt x="536554" y="657599"/>
                  </a:lnTo>
                  <a:lnTo>
                    <a:pt x="536556" y="641126"/>
                  </a:lnTo>
                  <a:lnTo>
                    <a:pt x="536650" y="331915"/>
                  </a:lnTo>
                  <a:lnTo>
                    <a:pt x="536764" y="823257"/>
                  </a:lnTo>
                  <a:lnTo>
                    <a:pt x="537266" y="409572"/>
                  </a:lnTo>
                  <a:lnTo>
                    <a:pt x="537267" y="404344"/>
                  </a:lnTo>
                  <a:lnTo>
                    <a:pt x="537402" y="828721"/>
                  </a:lnTo>
                  <a:lnTo>
                    <a:pt x="537955" y="179846"/>
                  </a:lnTo>
                  <a:lnTo>
                    <a:pt x="537977" y="323652"/>
                  </a:lnTo>
                  <a:lnTo>
                    <a:pt x="537979" y="307629"/>
                  </a:lnTo>
                  <a:lnTo>
                    <a:pt x="538238" y="743717"/>
                  </a:lnTo>
                  <a:lnTo>
                    <a:pt x="538366" y="66314"/>
                  </a:lnTo>
                  <a:lnTo>
                    <a:pt x="538689" y="646994"/>
                  </a:lnTo>
                  <a:lnTo>
                    <a:pt x="538690" y="655442"/>
                  </a:lnTo>
                  <a:lnTo>
                    <a:pt x="538692" y="660691"/>
                  </a:lnTo>
                  <a:lnTo>
                    <a:pt x="538834" y="214982"/>
                  </a:lnTo>
                  <a:lnTo>
                    <a:pt x="539401" y="379168"/>
                  </a:lnTo>
                  <a:lnTo>
                    <a:pt x="539402" y="373278"/>
                  </a:lnTo>
                  <a:lnTo>
                    <a:pt x="539557" y="699840"/>
                  </a:lnTo>
                  <a:lnTo>
                    <a:pt x="539684" y="163703"/>
                  </a:lnTo>
                  <a:lnTo>
                    <a:pt x="540112" y="371925"/>
                  </a:lnTo>
                  <a:lnTo>
                    <a:pt x="540114" y="379514"/>
                  </a:lnTo>
                  <a:lnTo>
                    <a:pt x="540535" y="347979"/>
                  </a:lnTo>
                  <a:lnTo>
                    <a:pt x="540662" y="687763"/>
                  </a:lnTo>
                  <a:lnTo>
                    <a:pt x="540824" y="569347"/>
                  </a:lnTo>
                  <a:lnTo>
                    <a:pt x="540825" y="575113"/>
                  </a:lnTo>
                  <a:lnTo>
                    <a:pt x="540960" y="269514"/>
                  </a:lnTo>
                  <a:lnTo>
                    <a:pt x="541088" y="737553"/>
                  </a:lnTo>
                  <a:lnTo>
                    <a:pt x="541536" y="606550"/>
                  </a:lnTo>
                  <a:lnTo>
                    <a:pt x="541537" y="615479"/>
                  </a:lnTo>
                  <a:lnTo>
                    <a:pt x="541952" y="675336"/>
                  </a:lnTo>
                  <a:lnTo>
                    <a:pt x="542247" y="338305"/>
                  </a:lnTo>
                  <a:lnTo>
                    <a:pt x="542249" y="326947"/>
                  </a:lnTo>
                  <a:lnTo>
                    <a:pt x="542590" y="741260"/>
                  </a:lnTo>
                  <a:lnTo>
                    <a:pt x="542902" y="209097"/>
                  </a:lnTo>
                  <a:lnTo>
                    <a:pt x="542959" y="439656"/>
                  </a:lnTo>
                  <a:lnTo>
                    <a:pt x="542960" y="450651"/>
                  </a:lnTo>
                  <a:lnTo>
                    <a:pt x="543030" y="771574"/>
                  </a:lnTo>
                  <a:lnTo>
                    <a:pt x="543143" y="177720"/>
                  </a:lnTo>
                  <a:lnTo>
                    <a:pt x="543670" y="582014"/>
                  </a:lnTo>
                  <a:lnTo>
                    <a:pt x="543672" y="577417"/>
                  </a:lnTo>
                  <a:lnTo>
                    <a:pt x="543880" y="759085"/>
                  </a:lnTo>
                  <a:lnTo>
                    <a:pt x="544008" y="269087"/>
                  </a:lnTo>
                  <a:lnTo>
                    <a:pt x="544382" y="474120"/>
                  </a:lnTo>
                  <a:lnTo>
                    <a:pt x="544383" y="465843"/>
                  </a:lnTo>
                  <a:lnTo>
                    <a:pt x="544433" y="249570"/>
                  </a:lnTo>
                  <a:lnTo>
                    <a:pt x="544731" y="759246"/>
                  </a:lnTo>
                  <a:lnTo>
                    <a:pt x="545094" y="505208"/>
                  </a:lnTo>
                  <a:lnTo>
                    <a:pt x="545095" y="504410"/>
                  </a:lnTo>
                  <a:lnTo>
                    <a:pt x="545156" y="708362"/>
                  </a:lnTo>
                  <a:lnTo>
                    <a:pt x="545298" y="287705"/>
                  </a:lnTo>
                  <a:lnTo>
                    <a:pt x="545805" y="561216"/>
                  </a:lnTo>
                  <a:lnTo>
                    <a:pt x="545807" y="565396"/>
                  </a:lnTo>
                  <a:lnTo>
                    <a:pt x="546162" y="218832"/>
                  </a:lnTo>
                  <a:lnTo>
                    <a:pt x="546460" y="727305"/>
                  </a:lnTo>
                  <a:lnTo>
                    <a:pt x="546517" y="488791"/>
                  </a:lnTo>
                  <a:lnTo>
                    <a:pt x="546518" y="480865"/>
                  </a:lnTo>
                  <a:lnTo>
                    <a:pt x="546588" y="266908"/>
                  </a:lnTo>
                  <a:lnTo>
                    <a:pt x="546914" y="703915"/>
                  </a:lnTo>
                  <a:lnTo>
                    <a:pt x="547228" y="551632"/>
                  </a:lnTo>
                  <a:lnTo>
                    <a:pt x="547230" y="553437"/>
                  </a:lnTo>
                  <a:lnTo>
                    <a:pt x="547835" y="260914"/>
                  </a:lnTo>
                  <a:lnTo>
                    <a:pt x="547934" y="760787"/>
                  </a:lnTo>
                  <a:lnTo>
                    <a:pt x="547940" y="674234"/>
                  </a:lnTo>
                  <a:lnTo>
                    <a:pt x="547942" y="670632"/>
                  </a:lnTo>
                  <a:lnTo>
                    <a:pt x="548048" y="224716"/>
                  </a:lnTo>
                  <a:lnTo>
                    <a:pt x="548586" y="848679"/>
                  </a:lnTo>
                  <a:lnTo>
                    <a:pt x="548652" y="494926"/>
                  </a:lnTo>
                  <a:lnTo>
                    <a:pt x="548653" y="488044"/>
                  </a:lnTo>
                  <a:lnTo>
                    <a:pt x="548714" y="204442"/>
                  </a:lnTo>
                  <a:lnTo>
                    <a:pt x="549224" y="752215"/>
                  </a:lnTo>
                  <a:lnTo>
                    <a:pt x="549363" y="318991"/>
                  </a:lnTo>
                  <a:lnTo>
                    <a:pt x="549365" y="308930"/>
                  </a:lnTo>
                  <a:lnTo>
                    <a:pt x="549749" y="177720"/>
                  </a:lnTo>
                  <a:lnTo>
                    <a:pt x="549877" y="849438"/>
                  </a:lnTo>
                  <a:lnTo>
                    <a:pt x="550075" y="586818"/>
                  </a:lnTo>
                  <a:lnTo>
                    <a:pt x="550076" y="587062"/>
                  </a:lnTo>
                  <a:lnTo>
                    <a:pt x="550174" y="249254"/>
                  </a:lnTo>
                  <a:lnTo>
                    <a:pt x="550288" y="696062"/>
                  </a:lnTo>
                  <a:lnTo>
                    <a:pt x="550787" y="401547"/>
                  </a:lnTo>
                  <a:lnTo>
                    <a:pt x="550788" y="395690"/>
                  </a:lnTo>
                  <a:lnTo>
                    <a:pt x="551138" y="784496"/>
                  </a:lnTo>
                  <a:lnTo>
                    <a:pt x="551266" y="214580"/>
                  </a:lnTo>
                  <a:lnTo>
                    <a:pt x="551498" y="479654"/>
                  </a:lnTo>
                  <a:lnTo>
                    <a:pt x="551500" y="488951"/>
                  </a:lnTo>
                  <a:lnTo>
                    <a:pt x="551691" y="249966"/>
                  </a:lnTo>
                  <a:lnTo>
                    <a:pt x="552031" y="810985"/>
                  </a:lnTo>
                  <a:lnTo>
                    <a:pt x="552210" y="583784"/>
                  </a:lnTo>
                  <a:lnTo>
                    <a:pt x="552211" y="585191"/>
                  </a:lnTo>
                  <a:lnTo>
                    <a:pt x="552456" y="769223"/>
                  </a:lnTo>
                  <a:lnTo>
                    <a:pt x="552740" y="311118"/>
                  </a:lnTo>
                  <a:lnTo>
                    <a:pt x="552921" y="535388"/>
                  </a:lnTo>
                  <a:lnTo>
                    <a:pt x="552923" y="531710"/>
                  </a:lnTo>
                  <a:lnTo>
                    <a:pt x="553520" y="695473"/>
                  </a:lnTo>
                  <a:lnTo>
                    <a:pt x="553619" y="262308"/>
                  </a:lnTo>
                  <a:lnTo>
                    <a:pt x="553633" y="265648"/>
                  </a:lnTo>
                  <a:lnTo>
                    <a:pt x="553634" y="273842"/>
                  </a:lnTo>
                  <a:lnTo>
                    <a:pt x="553747" y="647742"/>
                  </a:lnTo>
                  <a:lnTo>
                    <a:pt x="554257" y="271402"/>
                  </a:lnTo>
                  <a:lnTo>
                    <a:pt x="554345" y="607940"/>
                  </a:lnTo>
                  <a:lnTo>
                    <a:pt x="554346" y="598314"/>
                  </a:lnTo>
                  <a:lnTo>
                    <a:pt x="554881" y="223268"/>
                  </a:lnTo>
                  <a:lnTo>
                    <a:pt x="555008" y="738923"/>
                  </a:lnTo>
                  <a:lnTo>
                    <a:pt x="555056" y="442453"/>
                  </a:lnTo>
                  <a:lnTo>
                    <a:pt x="555058" y="430393"/>
                  </a:lnTo>
                  <a:lnTo>
                    <a:pt x="555462" y="719446"/>
                  </a:lnTo>
                  <a:lnTo>
                    <a:pt x="555575" y="162215"/>
                  </a:lnTo>
                  <a:lnTo>
                    <a:pt x="555768" y="412148"/>
                  </a:lnTo>
                  <a:lnTo>
                    <a:pt x="555802" y="305268"/>
                  </a:lnTo>
                  <a:lnTo>
                    <a:pt x="556298" y="674657"/>
                  </a:lnTo>
                  <a:lnTo>
                    <a:pt x="556480" y="376796"/>
                  </a:lnTo>
                  <a:lnTo>
                    <a:pt x="556481" y="372542"/>
                  </a:lnTo>
                  <a:lnTo>
                    <a:pt x="556482" y="371947"/>
                  </a:lnTo>
                  <a:lnTo>
                    <a:pt x="556738" y="642935"/>
                  </a:lnTo>
                  <a:lnTo>
                    <a:pt x="557191" y="474441"/>
                  </a:lnTo>
                  <a:lnTo>
                    <a:pt x="557193" y="471404"/>
                  </a:lnTo>
                  <a:lnTo>
                    <a:pt x="557262" y="325009"/>
                  </a:lnTo>
                  <a:lnTo>
                    <a:pt x="557390" y="718235"/>
                  </a:lnTo>
                  <a:lnTo>
                    <a:pt x="557903" y="556249"/>
                  </a:lnTo>
                  <a:lnTo>
                    <a:pt x="557904" y="548937"/>
                  </a:lnTo>
                  <a:lnTo>
                    <a:pt x="558226" y="629136"/>
                  </a:lnTo>
                  <a:lnTo>
                    <a:pt x="558538" y="438752"/>
                  </a:lnTo>
                  <a:lnTo>
                    <a:pt x="558614" y="546721"/>
                  </a:lnTo>
                  <a:lnTo>
                    <a:pt x="558616" y="548127"/>
                  </a:lnTo>
                  <a:lnTo>
                    <a:pt x="558977" y="615615"/>
                  </a:lnTo>
                  <a:lnTo>
                    <a:pt x="559091" y="446347"/>
                  </a:lnTo>
                  <a:lnTo>
                    <a:pt x="559326" y="505825"/>
                  </a:lnTo>
                  <a:lnTo>
                    <a:pt x="559327" y="499279"/>
                  </a:lnTo>
                  <a:lnTo>
                    <a:pt x="559559" y="379872"/>
                  </a:lnTo>
                  <a:lnTo>
                    <a:pt x="559686" y="608229"/>
                  </a:lnTo>
                  <a:lnTo>
                    <a:pt x="560038" y="543343"/>
                  </a:lnTo>
                  <a:lnTo>
                    <a:pt x="560039" y="549136"/>
                  </a:lnTo>
                  <a:lnTo>
                    <a:pt x="560282" y="606960"/>
                  </a:lnTo>
                  <a:lnTo>
                    <a:pt x="560395" y="273178"/>
                  </a:lnTo>
                  <a:lnTo>
                    <a:pt x="560749" y="408172"/>
                  </a:lnTo>
                  <a:lnTo>
                    <a:pt x="560751" y="405004"/>
                  </a:lnTo>
                  <a:lnTo>
                    <a:pt x="560905" y="535931"/>
                  </a:lnTo>
                  <a:lnTo>
                    <a:pt x="561245" y="318957"/>
                  </a:lnTo>
                  <a:lnTo>
                    <a:pt x="561461" y="419844"/>
                  </a:lnTo>
                  <a:lnTo>
                    <a:pt x="561462" y="414187"/>
                  </a:lnTo>
                  <a:lnTo>
                    <a:pt x="561756" y="186994"/>
                  </a:lnTo>
                  <a:lnTo>
                    <a:pt x="561869" y="661237"/>
                  </a:lnTo>
                  <a:lnTo>
                    <a:pt x="562173" y="482178"/>
                  </a:lnTo>
                  <a:lnTo>
                    <a:pt x="562174" y="478325"/>
                  </a:lnTo>
                  <a:lnTo>
                    <a:pt x="562776" y="358157"/>
                  </a:lnTo>
                  <a:lnTo>
                    <a:pt x="562876" y="698892"/>
                  </a:lnTo>
                  <a:lnTo>
                    <a:pt x="562884" y="688171"/>
                  </a:lnTo>
                  <a:lnTo>
                    <a:pt x="562886" y="703784"/>
                  </a:lnTo>
                  <a:lnTo>
                    <a:pt x="563017" y="236871"/>
                  </a:lnTo>
                  <a:lnTo>
                    <a:pt x="563159" y="772595"/>
                  </a:lnTo>
                  <a:lnTo>
                    <a:pt x="563596" y="697485"/>
                  </a:lnTo>
                  <a:lnTo>
                    <a:pt x="563597" y="700758"/>
                  </a:lnTo>
                  <a:lnTo>
                    <a:pt x="563684" y="302910"/>
                  </a:lnTo>
                  <a:lnTo>
                    <a:pt x="564307" y="520210"/>
                  </a:lnTo>
                  <a:lnTo>
                    <a:pt x="564309" y="524040"/>
                  </a:lnTo>
                  <a:lnTo>
                    <a:pt x="564761" y="228716"/>
                  </a:lnTo>
                  <a:lnTo>
                    <a:pt x="564860" y="716348"/>
                  </a:lnTo>
                  <a:lnTo>
                    <a:pt x="565019" y="428752"/>
                  </a:lnTo>
                  <a:lnTo>
                    <a:pt x="565020" y="449864"/>
                  </a:lnTo>
                  <a:lnTo>
                    <a:pt x="565087" y="734090"/>
                  </a:lnTo>
                  <a:lnTo>
                    <a:pt x="565186" y="299870"/>
                  </a:lnTo>
                  <a:lnTo>
                    <a:pt x="565731" y="466254"/>
                  </a:lnTo>
                  <a:lnTo>
                    <a:pt x="565732" y="463245"/>
                  </a:lnTo>
                  <a:lnTo>
                    <a:pt x="565796" y="364027"/>
                  </a:lnTo>
                  <a:lnTo>
                    <a:pt x="566136" y="563974"/>
                  </a:lnTo>
                  <a:lnTo>
                    <a:pt x="566442" y="465020"/>
                  </a:lnTo>
                  <a:lnTo>
                    <a:pt x="566444" y="464541"/>
                  </a:lnTo>
                  <a:lnTo>
                    <a:pt x="566646" y="178903"/>
                  </a:lnTo>
                  <a:lnTo>
                    <a:pt x="566760" y="688289"/>
                  </a:lnTo>
                  <a:lnTo>
                    <a:pt x="567154" y="567730"/>
                  </a:lnTo>
                  <a:lnTo>
                    <a:pt x="567155" y="575405"/>
                  </a:lnTo>
                  <a:lnTo>
                    <a:pt x="567327" y="245285"/>
                  </a:lnTo>
                  <a:lnTo>
                    <a:pt x="567454" y="719772"/>
                  </a:lnTo>
                  <a:lnTo>
                    <a:pt x="567866" y="504623"/>
                  </a:lnTo>
                  <a:lnTo>
                    <a:pt x="567867" y="506713"/>
                  </a:lnTo>
                  <a:lnTo>
                    <a:pt x="568121" y="289891"/>
                  </a:lnTo>
                  <a:lnTo>
                    <a:pt x="568234" y="672430"/>
                  </a:lnTo>
                  <a:lnTo>
                    <a:pt x="568577" y="381908"/>
                  </a:lnTo>
                  <a:lnTo>
                    <a:pt x="568579" y="390070"/>
                  </a:lnTo>
                  <a:lnTo>
                    <a:pt x="568759" y="604104"/>
                  </a:lnTo>
                  <a:lnTo>
                    <a:pt x="569042" y="361835"/>
                  </a:lnTo>
                  <a:lnTo>
                    <a:pt x="569289" y="424552"/>
                  </a:lnTo>
                  <a:lnTo>
                    <a:pt x="569290" y="423984"/>
                  </a:lnTo>
                  <a:lnTo>
                    <a:pt x="569623" y="639813"/>
                  </a:lnTo>
                  <a:lnTo>
                    <a:pt x="569765" y="312809"/>
                  </a:lnTo>
                  <a:lnTo>
                    <a:pt x="570000" y="455095"/>
                  </a:lnTo>
                  <a:lnTo>
                    <a:pt x="570002" y="453682"/>
                  </a:lnTo>
                  <a:lnTo>
                    <a:pt x="570205" y="340363"/>
                  </a:lnTo>
                  <a:lnTo>
                    <a:pt x="570304" y="664848"/>
                  </a:lnTo>
                  <a:lnTo>
                    <a:pt x="570712" y="513397"/>
                  </a:lnTo>
                  <a:lnTo>
                    <a:pt x="570713" y="516230"/>
                  </a:lnTo>
                  <a:lnTo>
                    <a:pt x="571041" y="343681"/>
                  </a:lnTo>
                  <a:lnTo>
                    <a:pt x="571367" y="702494"/>
                  </a:lnTo>
                  <a:lnTo>
                    <a:pt x="571424" y="563763"/>
                  </a:lnTo>
                  <a:lnTo>
                    <a:pt x="571425" y="556291"/>
                  </a:lnTo>
                  <a:lnTo>
                    <a:pt x="571495" y="304780"/>
                  </a:lnTo>
                  <a:lnTo>
                    <a:pt x="571991" y="757079"/>
                  </a:lnTo>
                  <a:lnTo>
                    <a:pt x="572135" y="391367"/>
                  </a:lnTo>
                  <a:lnTo>
                    <a:pt x="572137" y="401022"/>
                  </a:lnTo>
                  <a:lnTo>
                    <a:pt x="572161" y="331371"/>
                  </a:lnTo>
                  <a:lnTo>
                    <a:pt x="572699" y="711504"/>
                  </a:lnTo>
                  <a:lnTo>
                    <a:pt x="572847" y="580435"/>
                  </a:lnTo>
                  <a:lnTo>
                    <a:pt x="572848" y="579304"/>
                  </a:lnTo>
                  <a:lnTo>
                    <a:pt x="573068" y="641437"/>
                  </a:lnTo>
                  <a:lnTo>
                    <a:pt x="573182" y="305768"/>
                  </a:lnTo>
                  <a:lnTo>
                    <a:pt x="573559" y="434370"/>
                  </a:lnTo>
                  <a:lnTo>
                    <a:pt x="573560" y="427669"/>
                  </a:lnTo>
                  <a:lnTo>
                    <a:pt x="574145" y="597248"/>
                  </a:lnTo>
                  <a:lnTo>
                    <a:pt x="574245" y="209552"/>
                  </a:lnTo>
                  <a:lnTo>
                    <a:pt x="574270" y="281175"/>
                  </a:lnTo>
                  <a:lnTo>
                    <a:pt x="574272" y="271788"/>
                  </a:lnTo>
                  <a:lnTo>
                    <a:pt x="574273" y="268928"/>
                  </a:lnTo>
                  <a:lnTo>
                    <a:pt x="574372" y="672735"/>
                  </a:lnTo>
                  <a:lnTo>
                    <a:pt x="574982" y="502955"/>
                  </a:lnTo>
                  <a:lnTo>
                    <a:pt x="574983" y="500924"/>
                  </a:lnTo>
                  <a:lnTo>
                    <a:pt x="575535" y="323952"/>
                  </a:lnTo>
                  <a:lnTo>
                    <a:pt x="575648" y="755503"/>
                  </a:lnTo>
                  <a:lnTo>
                    <a:pt x="575693" y="564517"/>
                  </a:lnTo>
                  <a:lnTo>
                    <a:pt x="575695" y="538383"/>
                  </a:lnTo>
                  <a:lnTo>
                    <a:pt x="575761" y="320033"/>
                  </a:lnTo>
                  <a:lnTo>
                    <a:pt x="576059" y="695742"/>
                  </a:lnTo>
                  <a:lnTo>
                    <a:pt x="576405" y="551527"/>
                  </a:lnTo>
                  <a:lnTo>
                    <a:pt x="576406" y="554568"/>
                  </a:lnTo>
                  <a:lnTo>
                    <a:pt x="576470" y="660208"/>
                  </a:lnTo>
                  <a:lnTo>
                    <a:pt x="576569" y="394640"/>
                  </a:lnTo>
                  <a:lnTo>
                    <a:pt x="577117" y="470131"/>
                  </a:lnTo>
                  <a:lnTo>
                    <a:pt x="577118" y="471773"/>
                  </a:lnTo>
                  <a:lnTo>
                    <a:pt x="577292" y="665882"/>
                  </a:lnTo>
                  <a:lnTo>
                    <a:pt x="577448" y="305211"/>
                  </a:lnTo>
                  <a:lnTo>
                    <a:pt x="577828" y="424164"/>
                  </a:lnTo>
                  <a:lnTo>
                    <a:pt x="577830" y="415509"/>
                  </a:lnTo>
                  <a:lnTo>
                    <a:pt x="577874" y="290484"/>
                  </a:lnTo>
                  <a:lnTo>
                    <a:pt x="578072" y="652603"/>
                  </a:lnTo>
                  <a:lnTo>
                    <a:pt x="578540" y="405967"/>
                  </a:lnTo>
                  <a:lnTo>
                    <a:pt x="578541" y="409080"/>
                  </a:lnTo>
                  <a:lnTo>
                    <a:pt x="578753" y="345431"/>
                  </a:lnTo>
                  <a:lnTo>
                    <a:pt x="578937" y="585649"/>
                  </a:lnTo>
                  <a:lnTo>
                    <a:pt x="579252" y="463789"/>
                  </a:lnTo>
                  <a:lnTo>
                    <a:pt x="579253" y="470852"/>
                  </a:lnTo>
                  <a:lnTo>
                    <a:pt x="579702" y="670817"/>
                  </a:lnTo>
                  <a:lnTo>
                    <a:pt x="579830" y="347950"/>
                  </a:lnTo>
                  <a:lnTo>
                    <a:pt x="579963" y="530601"/>
                  </a:lnTo>
                  <a:lnTo>
                    <a:pt x="579965" y="525974"/>
                  </a:lnTo>
                  <a:lnTo>
                    <a:pt x="580043" y="344177"/>
                  </a:lnTo>
                  <a:lnTo>
                    <a:pt x="580340" y="547111"/>
                  </a:lnTo>
                  <a:lnTo>
                    <a:pt x="580675" y="506174"/>
                  </a:lnTo>
                  <a:lnTo>
                    <a:pt x="580676" y="509067"/>
                  </a:lnTo>
                  <a:lnTo>
                    <a:pt x="580723" y="593559"/>
                  </a:lnTo>
                  <a:lnTo>
                    <a:pt x="580851" y="345382"/>
                  </a:lnTo>
                  <a:lnTo>
                    <a:pt x="581386" y="386235"/>
                  </a:lnTo>
                  <a:lnTo>
                    <a:pt x="581388" y="383614"/>
                  </a:lnTo>
                  <a:lnTo>
                    <a:pt x="581729" y="297352"/>
                  </a:lnTo>
                  <a:lnTo>
                    <a:pt x="582041" y="622879"/>
                  </a:lnTo>
                  <a:lnTo>
                    <a:pt x="582098" y="499728"/>
                  </a:lnTo>
                  <a:lnTo>
                    <a:pt x="582099" y="492271"/>
                  </a:lnTo>
                  <a:lnTo>
                    <a:pt x="582566" y="721050"/>
                  </a:lnTo>
                  <a:lnTo>
                    <a:pt x="582679" y="142857"/>
                  </a:lnTo>
                  <a:lnTo>
                    <a:pt x="582810" y="600743"/>
                  </a:lnTo>
                  <a:lnTo>
                    <a:pt x="582811" y="582810"/>
                  </a:lnTo>
                  <a:lnTo>
                    <a:pt x="583105" y="344909"/>
                  </a:lnTo>
                  <a:lnTo>
                    <a:pt x="583246" y="705520"/>
                  </a:lnTo>
                  <a:lnTo>
                    <a:pt x="583521" y="583276"/>
                  </a:lnTo>
                  <a:lnTo>
                    <a:pt x="583523" y="582380"/>
                  </a:lnTo>
                  <a:lnTo>
                    <a:pt x="583615" y="354775"/>
                  </a:lnTo>
                  <a:lnTo>
                    <a:pt x="583728" y="652172"/>
                  </a:lnTo>
                  <a:lnTo>
                    <a:pt x="584233" y="598761"/>
                  </a:lnTo>
                  <a:lnTo>
                    <a:pt x="584234" y="602906"/>
                  </a:lnTo>
                  <a:lnTo>
                    <a:pt x="584366" y="335218"/>
                  </a:lnTo>
                  <a:lnTo>
                    <a:pt x="584579" y="784666"/>
                  </a:lnTo>
                  <a:lnTo>
                    <a:pt x="584944" y="581434"/>
                  </a:lnTo>
                  <a:lnTo>
                    <a:pt x="584946" y="587149"/>
                  </a:lnTo>
                  <a:lnTo>
                    <a:pt x="585117" y="249561"/>
                  </a:lnTo>
                  <a:lnTo>
                    <a:pt x="585217" y="712363"/>
                  </a:lnTo>
                  <a:lnTo>
                    <a:pt x="585656" y="516916"/>
                  </a:lnTo>
                  <a:lnTo>
                    <a:pt x="585658" y="513079"/>
                  </a:lnTo>
                  <a:lnTo>
                    <a:pt x="585741" y="268975"/>
                  </a:lnTo>
                  <a:lnTo>
                    <a:pt x="585869" y="700414"/>
                  </a:lnTo>
                  <a:lnTo>
                    <a:pt x="586368" y="398537"/>
                  </a:lnTo>
                  <a:lnTo>
                    <a:pt x="586369" y="400245"/>
                  </a:lnTo>
                  <a:lnTo>
                    <a:pt x="586422" y="294723"/>
                  </a:lnTo>
                  <a:lnTo>
                    <a:pt x="586932" y="565132"/>
                  </a:lnTo>
                  <a:lnTo>
                    <a:pt x="587079" y="403517"/>
                  </a:lnTo>
                  <a:lnTo>
                    <a:pt x="587081" y="409272"/>
                  </a:lnTo>
                  <a:lnTo>
                    <a:pt x="587471" y="267672"/>
                  </a:lnTo>
                  <a:lnTo>
                    <a:pt x="587584" y="679900"/>
                  </a:lnTo>
                  <a:lnTo>
                    <a:pt x="587791" y="546760"/>
                  </a:lnTo>
                  <a:lnTo>
                    <a:pt x="587793" y="548120"/>
                  </a:lnTo>
                  <a:lnTo>
                    <a:pt x="587967" y="712420"/>
                  </a:lnTo>
                  <a:lnTo>
                    <a:pt x="588094" y="292393"/>
                  </a:lnTo>
                  <a:lnTo>
                    <a:pt x="588503" y="497996"/>
                  </a:lnTo>
                  <a:lnTo>
                    <a:pt x="588504" y="491340"/>
                  </a:lnTo>
                  <a:lnTo>
                    <a:pt x="588846" y="698123"/>
                  </a:lnTo>
                  <a:lnTo>
                    <a:pt x="589172" y="218554"/>
                  </a:lnTo>
                  <a:lnTo>
                    <a:pt x="589214" y="420329"/>
                  </a:lnTo>
                  <a:lnTo>
                    <a:pt x="589216" y="432930"/>
                  </a:lnTo>
                  <a:lnTo>
                    <a:pt x="589299" y="795957"/>
                  </a:lnTo>
                  <a:lnTo>
                    <a:pt x="589399" y="306117"/>
                  </a:lnTo>
                  <a:lnTo>
                    <a:pt x="589926" y="352124"/>
                  </a:lnTo>
                  <a:lnTo>
                    <a:pt x="589927" y="372262"/>
                  </a:lnTo>
                  <a:lnTo>
                    <a:pt x="590121" y="661441"/>
                  </a:lnTo>
                  <a:lnTo>
                    <a:pt x="590448" y="235775"/>
                  </a:lnTo>
                  <a:lnTo>
                    <a:pt x="590638" y="452476"/>
                  </a:lnTo>
                  <a:lnTo>
                    <a:pt x="590639" y="448277"/>
                  </a:lnTo>
                  <a:lnTo>
                    <a:pt x="590759" y="756030"/>
                  </a:lnTo>
                  <a:lnTo>
                    <a:pt x="590873" y="328684"/>
                  </a:lnTo>
                  <a:lnTo>
                    <a:pt x="591349" y="523489"/>
                  </a:lnTo>
                  <a:lnTo>
                    <a:pt x="591351" y="522544"/>
                  </a:lnTo>
                  <a:lnTo>
                    <a:pt x="591426" y="826843"/>
                  </a:lnTo>
                  <a:lnTo>
                    <a:pt x="591539" y="261354"/>
                  </a:lnTo>
                  <a:lnTo>
                    <a:pt x="592061" y="552998"/>
                  </a:lnTo>
                  <a:lnTo>
                    <a:pt x="592062" y="554361"/>
                  </a:lnTo>
                  <a:lnTo>
                    <a:pt x="592588" y="375625"/>
                  </a:lnTo>
                  <a:lnTo>
                    <a:pt x="592702" y="745251"/>
                  </a:lnTo>
                  <a:lnTo>
                    <a:pt x="592772" y="492877"/>
                  </a:lnTo>
                  <a:lnTo>
                    <a:pt x="592774" y="487593"/>
                  </a:lnTo>
                  <a:lnTo>
                    <a:pt x="593113" y="609150"/>
                  </a:lnTo>
                  <a:lnTo>
                    <a:pt x="593425" y="298050"/>
                  </a:lnTo>
                  <a:lnTo>
                    <a:pt x="593484" y="430791"/>
                  </a:lnTo>
                  <a:lnTo>
                    <a:pt x="593486" y="434218"/>
                  </a:lnTo>
                  <a:lnTo>
                    <a:pt x="593751" y="619161"/>
                  </a:lnTo>
                  <a:lnTo>
                    <a:pt x="593892" y="180251"/>
                  </a:lnTo>
                  <a:lnTo>
                    <a:pt x="594196" y="447328"/>
                  </a:lnTo>
                  <a:lnTo>
                    <a:pt x="594197" y="444040"/>
                  </a:lnTo>
                  <a:lnTo>
                    <a:pt x="594289" y="251800"/>
                  </a:lnTo>
                  <a:lnTo>
                    <a:pt x="594800" y="545812"/>
                  </a:lnTo>
                  <a:lnTo>
                    <a:pt x="594907" y="362036"/>
                  </a:lnTo>
                  <a:lnTo>
                    <a:pt x="594909" y="351820"/>
                  </a:lnTo>
                  <a:lnTo>
                    <a:pt x="594927" y="321998"/>
                  </a:lnTo>
                  <a:lnTo>
                    <a:pt x="595055" y="573957"/>
                  </a:lnTo>
                  <a:lnTo>
                    <a:pt x="595619" y="377953"/>
                  </a:lnTo>
                  <a:lnTo>
                    <a:pt x="595620" y="377036"/>
                  </a:lnTo>
                  <a:lnTo>
                    <a:pt x="595707" y="709589"/>
                  </a:lnTo>
                  <a:lnTo>
                    <a:pt x="595820" y="351265"/>
                  </a:lnTo>
                  <a:lnTo>
                    <a:pt x="596331" y="499857"/>
                  </a:lnTo>
                  <a:lnTo>
                    <a:pt x="596332" y="501101"/>
                  </a:lnTo>
                  <a:lnTo>
                    <a:pt x="596940" y="278477"/>
                  </a:lnTo>
                  <a:lnTo>
                    <a:pt x="597039" y="846700"/>
                  </a:lnTo>
                  <a:lnTo>
                    <a:pt x="597042" y="815790"/>
                  </a:lnTo>
                  <a:lnTo>
                    <a:pt x="597044" y="788225"/>
                  </a:lnTo>
                  <a:lnTo>
                    <a:pt x="597068" y="876135"/>
                  </a:lnTo>
                  <a:lnTo>
                    <a:pt x="597167" y="401441"/>
                  </a:lnTo>
                  <a:lnTo>
                    <a:pt x="597754" y="460677"/>
                  </a:lnTo>
                  <a:lnTo>
                    <a:pt x="597755" y="462510"/>
                  </a:lnTo>
                  <a:lnTo>
                    <a:pt x="598343" y="723438"/>
                  </a:lnTo>
                  <a:lnTo>
                    <a:pt x="598457" y="293525"/>
                  </a:lnTo>
                  <a:lnTo>
                    <a:pt x="598465" y="321743"/>
                  </a:lnTo>
                  <a:lnTo>
                    <a:pt x="598467" y="306451"/>
                  </a:lnTo>
                  <a:lnTo>
                    <a:pt x="598471" y="268324"/>
                  </a:lnTo>
                  <a:lnTo>
                    <a:pt x="598655" y="581540"/>
                  </a:lnTo>
                  <a:lnTo>
                    <a:pt x="599177" y="427630"/>
                  </a:lnTo>
                  <a:lnTo>
                    <a:pt x="599237" y="628812"/>
                  </a:lnTo>
                  <a:lnTo>
                    <a:pt x="599789" y="207020"/>
                  </a:lnTo>
                  <a:lnTo>
                    <a:pt x="599889" y="546815"/>
                  </a:lnTo>
                  <a:lnTo>
                    <a:pt x="599890" y="546067"/>
                  </a:lnTo>
                  <a:lnTo>
                    <a:pt x="599917" y="569354"/>
                  </a:lnTo>
                  <a:lnTo>
                    <a:pt x="600186" y="355592"/>
                  </a:lnTo>
                  <a:lnTo>
                    <a:pt x="600600" y="451485"/>
                  </a:lnTo>
                  <a:lnTo>
                    <a:pt x="600602" y="450045"/>
                  </a:lnTo>
                  <a:lnTo>
                    <a:pt x="601150" y="260426"/>
                  </a:lnTo>
                  <a:lnTo>
                    <a:pt x="601306" y="669834"/>
                  </a:lnTo>
                  <a:lnTo>
                    <a:pt x="601312" y="623883"/>
                  </a:lnTo>
                  <a:lnTo>
                    <a:pt x="601313" y="625601"/>
                  </a:lnTo>
                  <a:lnTo>
                    <a:pt x="601320" y="689064"/>
                  </a:lnTo>
                  <a:lnTo>
                    <a:pt x="601632" y="362745"/>
                  </a:lnTo>
                  <a:lnTo>
                    <a:pt x="602024" y="365715"/>
                  </a:lnTo>
                  <a:lnTo>
                    <a:pt x="602025" y="355031"/>
                  </a:lnTo>
                  <a:lnTo>
                    <a:pt x="602454" y="309425"/>
                  </a:lnTo>
                  <a:lnTo>
                    <a:pt x="602582" y="600377"/>
                  </a:lnTo>
                  <a:lnTo>
                    <a:pt x="602735" y="536506"/>
                  </a:lnTo>
                  <a:lnTo>
                    <a:pt x="602737" y="539094"/>
                  </a:lnTo>
                  <a:lnTo>
                    <a:pt x="603319" y="118991"/>
                  </a:lnTo>
                  <a:lnTo>
                    <a:pt x="603447" y="740611"/>
                  </a:lnTo>
                  <a:lnTo>
                    <a:pt x="603448" y="735503"/>
                  </a:lnTo>
                  <a:lnTo>
                    <a:pt x="603461" y="752033"/>
                  </a:lnTo>
                  <a:lnTo>
                    <a:pt x="604156" y="338177"/>
                  </a:lnTo>
                  <a:lnTo>
                    <a:pt x="604158" y="346992"/>
                  </a:lnTo>
                  <a:lnTo>
                    <a:pt x="604160" y="355439"/>
                  </a:lnTo>
                  <a:lnTo>
                    <a:pt x="604297" y="752612"/>
                  </a:lnTo>
                  <a:lnTo>
                    <a:pt x="604652" y="296940"/>
                  </a:lnTo>
                  <a:lnTo>
                    <a:pt x="604870" y="559321"/>
                  </a:lnTo>
                  <a:lnTo>
                    <a:pt x="604871" y="561160"/>
                  </a:lnTo>
                  <a:lnTo>
                    <a:pt x="605431" y="290089"/>
                  </a:lnTo>
                  <a:lnTo>
                    <a:pt x="605545" y="696292"/>
                  </a:lnTo>
                  <a:lnTo>
                    <a:pt x="605582" y="567835"/>
                  </a:lnTo>
                  <a:lnTo>
                    <a:pt x="605583" y="577373"/>
                  </a:lnTo>
                  <a:lnTo>
                    <a:pt x="606083" y="277921"/>
                  </a:lnTo>
                  <a:lnTo>
                    <a:pt x="606197" y="683651"/>
                  </a:lnTo>
                  <a:lnTo>
                    <a:pt x="606293" y="331093"/>
                  </a:lnTo>
                  <a:lnTo>
                    <a:pt x="606295" y="323050"/>
                  </a:lnTo>
                  <a:lnTo>
                    <a:pt x="606608" y="704907"/>
                  </a:lnTo>
                  <a:lnTo>
                    <a:pt x="606736" y="182011"/>
                  </a:lnTo>
                  <a:lnTo>
                    <a:pt x="607005" y="452987"/>
                  </a:lnTo>
                  <a:lnTo>
                    <a:pt x="607006" y="453361"/>
                  </a:lnTo>
                  <a:lnTo>
                    <a:pt x="607487" y="665719"/>
                  </a:lnTo>
                  <a:lnTo>
                    <a:pt x="607614" y="310606"/>
                  </a:lnTo>
                  <a:lnTo>
                    <a:pt x="607717" y="576795"/>
                  </a:lnTo>
                  <a:lnTo>
                    <a:pt x="607718" y="562382"/>
                  </a:lnTo>
                  <a:lnTo>
                    <a:pt x="608026" y="301675"/>
                  </a:lnTo>
                  <a:lnTo>
                    <a:pt x="608352" y="794064"/>
                  </a:lnTo>
                  <a:lnTo>
                    <a:pt x="608428" y="411732"/>
                  </a:lnTo>
                  <a:lnTo>
                    <a:pt x="608430" y="404459"/>
                  </a:lnTo>
                  <a:lnTo>
                    <a:pt x="608777" y="710458"/>
                  </a:lnTo>
                  <a:lnTo>
                    <a:pt x="608890" y="189502"/>
                  </a:lnTo>
                  <a:lnTo>
                    <a:pt x="609140" y="476819"/>
                  </a:lnTo>
                  <a:lnTo>
                    <a:pt x="609141" y="476063"/>
                  </a:lnTo>
                  <a:lnTo>
                    <a:pt x="609216" y="737958"/>
                  </a:lnTo>
                  <a:lnTo>
                    <a:pt x="609330" y="183927"/>
                  </a:lnTo>
                  <a:lnTo>
                    <a:pt x="609851" y="461872"/>
                  </a:lnTo>
                  <a:lnTo>
                    <a:pt x="609853" y="460261"/>
                  </a:lnTo>
                  <a:lnTo>
                    <a:pt x="610166" y="243428"/>
                  </a:lnTo>
                  <a:lnTo>
                    <a:pt x="610294" y="781361"/>
                  </a:lnTo>
                  <a:lnTo>
                    <a:pt x="610563" y="344223"/>
                  </a:lnTo>
                  <a:lnTo>
                    <a:pt x="610564" y="334763"/>
                  </a:lnTo>
                  <a:lnTo>
                    <a:pt x="610606" y="129172"/>
                  </a:lnTo>
                  <a:lnTo>
                    <a:pt x="610733" y="768619"/>
                  </a:lnTo>
                  <a:lnTo>
                    <a:pt x="611275" y="349822"/>
                  </a:lnTo>
                  <a:lnTo>
                    <a:pt x="611276" y="356805"/>
                  </a:lnTo>
                  <a:lnTo>
                    <a:pt x="611300" y="303523"/>
                  </a:lnTo>
                  <a:lnTo>
                    <a:pt x="611399" y="643762"/>
                  </a:lnTo>
                  <a:lnTo>
                    <a:pt x="611986" y="526956"/>
                  </a:lnTo>
                  <a:lnTo>
                    <a:pt x="611988" y="532324"/>
                  </a:lnTo>
                  <a:lnTo>
                    <a:pt x="612250" y="614196"/>
                  </a:lnTo>
                  <a:lnTo>
                    <a:pt x="612562" y="286408"/>
                  </a:lnTo>
                  <a:lnTo>
                    <a:pt x="612698" y="560496"/>
                  </a:lnTo>
                  <a:lnTo>
                    <a:pt x="612699" y="573252"/>
                  </a:lnTo>
                  <a:lnTo>
                    <a:pt x="612732" y="628971"/>
                  </a:lnTo>
                  <a:lnTo>
                    <a:pt x="613072" y="361111"/>
                  </a:lnTo>
                  <a:lnTo>
                    <a:pt x="613410" y="425204"/>
                  </a:lnTo>
                  <a:lnTo>
                    <a:pt x="613411" y="422430"/>
                  </a:lnTo>
                  <a:lnTo>
                    <a:pt x="613809" y="274915"/>
                  </a:lnTo>
                  <a:lnTo>
                    <a:pt x="613923" y="620835"/>
                  </a:lnTo>
                  <a:lnTo>
                    <a:pt x="614121" y="527686"/>
                  </a:lnTo>
                  <a:lnTo>
                    <a:pt x="614123" y="526606"/>
                  </a:lnTo>
                  <a:lnTo>
                    <a:pt x="614575" y="268653"/>
                  </a:lnTo>
                  <a:lnTo>
                    <a:pt x="614688" y="698482"/>
                  </a:lnTo>
                  <a:lnTo>
                    <a:pt x="614833" y="451839"/>
                  </a:lnTo>
                  <a:lnTo>
                    <a:pt x="614834" y="462181"/>
                  </a:lnTo>
                  <a:lnTo>
                    <a:pt x="615312" y="292677"/>
                  </a:lnTo>
                  <a:lnTo>
                    <a:pt x="615425" y="656038"/>
                  </a:lnTo>
                  <a:lnTo>
                    <a:pt x="615544" y="418585"/>
                  </a:lnTo>
                  <a:lnTo>
                    <a:pt x="615546" y="427301"/>
                  </a:lnTo>
                  <a:lnTo>
                    <a:pt x="615610" y="739025"/>
                  </a:lnTo>
                  <a:lnTo>
                    <a:pt x="615723" y="270540"/>
                  </a:lnTo>
                  <a:lnTo>
                    <a:pt x="616256" y="548675"/>
                  </a:lnTo>
                  <a:lnTo>
                    <a:pt x="616257" y="549591"/>
                  </a:lnTo>
                  <a:lnTo>
                    <a:pt x="616503" y="694902"/>
                  </a:lnTo>
                  <a:lnTo>
                    <a:pt x="616588" y="335971"/>
                  </a:lnTo>
                  <a:lnTo>
                    <a:pt x="616968" y="377522"/>
                  </a:lnTo>
                  <a:lnTo>
                    <a:pt x="616969" y="369656"/>
                  </a:lnTo>
                  <a:lnTo>
                    <a:pt x="616999" y="303525"/>
                  </a:lnTo>
                  <a:lnTo>
                    <a:pt x="617566" y="727659"/>
                  </a:lnTo>
                  <a:lnTo>
                    <a:pt x="617679" y="360497"/>
                  </a:lnTo>
                  <a:lnTo>
                    <a:pt x="617708" y="323873"/>
                  </a:lnTo>
                  <a:lnTo>
                    <a:pt x="618019" y="665188"/>
                  </a:lnTo>
                  <a:lnTo>
                    <a:pt x="618391" y="561276"/>
                  </a:lnTo>
                  <a:lnTo>
                    <a:pt x="618392" y="547326"/>
                  </a:lnTo>
                  <a:lnTo>
                    <a:pt x="618615" y="682652"/>
                  </a:lnTo>
                  <a:lnTo>
                    <a:pt x="618927" y="294420"/>
                  </a:lnTo>
                  <a:lnTo>
                    <a:pt x="619103" y="465758"/>
                  </a:lnTo>
                  <a:lnTo>
                    <a:pt x="619104" y="459361"/>
                  </a:lnTo>
                  <a:lnTo>
                    <a:pt x="619281" y="659908"/>
                  </a:lnTo>
                  <a:lnTo>
                    <a:pt x="619777" y="294512"/>
                  </a:lnTo>
                  <a:lnTo>
                    <a:pt x="619814" y="418083"/>
                  </a:lnTo>
                  <a:lnTo>
                    <a:pt x="619816" y="411538"/>
                  </a:lnTo>
                  <a:lnTo>
                    <a:pt x="620316" y="385416"/>
                  </a:lnTo>
                  <a:lnTo>
                    <a:pt x="620526" y="700034"/>
                  </a:lnTo>
                  <a:lnTo>
                    <a:pt x="620527" y="709647"/>
                  </a:lnTo>
                  <a:lnTo>
                    <a:pt x="620529" y="716193"/>
                  </a:lnTo>
                  <a:lnTo>
                    <a:pt x="620699" y="312245"/>
                  </a:lnTo>
                  <a:lnTo>
                    <a:pt x="621237" y="533594"/>
                  </a:lnTo>
                  <a:lnTo>
                    <a:pt x="621239" y="529262"/>
                  </a:lnTo>
                  <a:lnTo>
                    <a:pt x="621563" y="556737"/>
                  </a:lnTo>
                  <a:lnTo>
                    <a:pt x="621705" y="361834"/>
                  </a:lnTo>
                  <a:lnTo>
                    <a:pt x="621949" y="450782"/>
                  </a:lnTo>
                  <a:lnTo>
                    <a:pt x="621950" y="458888"/>
                  </a:lnTo>
                  <a:lnTo>
                    <a:pt x="622258" y="748171"/>
                  </a:lnTo>
                  <a:lnTo>
                    <a:pt x="622357" y="234943"/>
                  </a:lnTo>
                  <a:lnTo>
                    <a:pt x="622661" y="515420"/>
                  </a:lnTo>
                  <a:lnTo>
                    <a:pt x="622662" y="511232"/>
                  </a:lnTo>
                  <a:lnTo>
                    <a:pt x="622740" y="182841"/>
                  </a:lnTo>
                  <a:lnTo>
                    <a:pt x="622868" y="746194"/>
                  </a:lnTo>
                  <a:lnTo>
                    <a:pt x="623372" y="389142"/>
                  </a:lnTo>
                  <a:lnTo>
                    <a:pt x="623374" y="378570"/>
                  </a:lnTo>
                  <a:lnTo>
                    <a:pt x="623420" y="216245"/>
                  </a:lnTo>
                  <a:lnTo>
                    <a:pt x="623534" y="671669"/>
                  </a:lnTo>
                  <a:lnTo>
                    <a:pt x="624084" y="450419"/>
                  </a:lnTo>
                  <a:lnTo>
                    <a:pt x="624085" y="448274"/>
                  </a:lnTo>
                  <a:lnTo>
                    <a:pt x="624257" y="303848"/>
                  </a:lnTo>
                  <a:lnTo>
                    <a:pt x="624356" y="735377"/>
                  </a:lnTo>
                  <a:lnTo>
                    <a:pt x="624796" y="591368"/>
                  </a:lnTo>
                  <a:lnTo>
                    <a:pt x="624797" y="589667"/>
                  </a:lnTo>
                  <a:lnTo>
                    <a:pt x="625150" y="367012"/>
                  </a:lnTo>
                  <a:lnTo>
                    <a:pt x="625448" y="686046"/>
                  </a:lnTo>
                  <a:lnTo>
                    <a:pt x="625506" y="561958"/>
                  </a:lnTo>
                  <a:lnTo>
                    <a:pt x="625507" y="551706"/>
                  </a:lnTo>
                  <a:lnTo>
                    <a:pt x="625589" y="338579"/>
                  </a:lnTo>
                  <a:lnTo>
                    <a:pt x="625689" y="647862"/>
                  </a:lnTo>
                  <a:lnTo>
                    <a:pt x="626217" y="498341"/>
                  </a:lnTo>
                  <a:lnTo>
                    <a:pt x="626219" y="499748"/>
                  </a:lnTo>
                  <a:lnTo>
                    <a:pt x="626681" y="349455"/>
                  </a:lnTo>
                  <a:lnTo>
                    <a:pt x="626808" y="620052"/>
                  </a:lnTo>
                  <a:lnTo>
                    <a:pt x="626929" y="439286"/>
                  </a:lnTo>
                  <a:lnTo>
                    <a:pt x="626930" y="433423"/>
                  </a:lnTo>
                  <a:lnTo>
                    <a:pt x="627475" y="633729"/>
                  </a:lnTo>
                  <a:lnTo>
                    <a:pt x="627588" y="195156"/>
                  </a:lnTo>
                  <a:lnTo>
                    <a:pt x="627641" y="463603"/>
                  </a:lnTo>
                  <a:lnTo>
                    <a:pt x="627642" y="461208"/>
                  </a:lnTo>
                  <a:lnTo>
                    <a:pt x="627815" y="289992"/>
                  </a:lnTo>
                  <a:lnTo>
                    <a:pt x="628113" y="678932"/>
                  </a:lnTo>
                  <a:lnTo>
                    <a:pt x="628352" y="639237"/>
                  </a:lnTo>
                  <a:lnTo>
                    <a:pt x="628354" y="643349"/>
                  </a:lnTo>
                  <a:lnTo>
                    <a:pt x="628467" y="251779"/>
                  </a:lnTo>
                  <a:lnTo>
                    <a:pt x="628992" y="687387"/>
                  </a:lnTo>
                  <a:lnTo>
                    <a:pt x="629064" y="350957"/>
                  </a:lnTo>
                  <a:lnTo>
                    <a:pt x="629065" y="350501"/>
                  </a:lnTo>
                  <a:lnTo>
                    <a:pt x="629303" y="222453"/>
                  </a:lnTo>
                  <a:lnTo>
                    <a:pt x="629431" y="801143"/>
                  </a:lnTo>
                  <a:lnTo>
                    <a:pt x="629775" y="502288"/>
                  </a:lnTo>
                  <a:lnTo>
                    <a:pt x="629777" y="505377"/>
                  </a:lnTo>
                  <a:lnTo>
                    <a:pt x="630267" y="639084"/>
                  </a:lnTo>
                  <a:lnTo>
                    <a:pt x="630381" y="358786"/>
                  </a:lnTo>
                  <a:lnTo>
                    <a:pt x="630487" y="528054"/>
                  </a:lnTo>
                  <a:lnTo>
                    <a:pt x="631019" y="191673"/>
                  </a:lnTo>
                  <a:lnTo>
                    <a:pt x="631132" y="789755"/>
                  </a:lnTo>
                  <a:lnTo>
                    <a:pt x="631199" y="527648"/>
                  </a:lnTo>
                  <a:lnTo>
                    <a:pt x="631200" y="530786"/>
                  </a:lnTo>
                  <a:lnTo>
                    <a:pt x="631274" y="309546"/>
                  </a:lnTo>
                  <a:lnTo>
                    <a:pt x="631387" y="700303"/>
                  </a:lnTo>
                  <a:lnTo>
                    <a:pt x="631910" y="420583"/>
                  </a:lnTo>
                  <a:lnTo>
                    <a:pt x="631912" y="418507"/>
                  </a:lnTo>
                  <a:lnTo>
                    <a:pt x="632592" y="583916"/>
                  </a:lnTo>
                  <a:lnTo>
                    <a:pt x="632622" y="539583"/>
                  </a:lnTo>
                  <a:lnTo>
                    <a:pt x="632623" y="527292"/>
                  </a:lnTo>
                  <a:lnTo>
                    <a:pt x="633173" y="306365"/>
                  </a:lnTo>
                  <a:lnTo>
                    <a:pt x="633329" y="718082"/>
                  </a:lnTo>
                  <a:lnTo>
                    <a:pt x="633334" y="672113"/>
                  </a:lnTo>
                  <a:lnTo>
                    <a:pt x="633335" y="659218"/>
                  </a:lnTo>
                  <a:lnTo>
                    <a:pt x="633343" y="719724"/>
                  </a:lnTo>
                  <a:lnTo>
                    <a:pt x="633485" y="327497"/>
                  </a:lnTo>
                  <a:lnTo>
                    <a:pt x="634045" y="483145"/>
                  </a:lnTo>
                  <a:lnTo>
                    <a:pt x="634047" y="484489"/>
                  </a:lnTo>
                  <a:lnTo>
                    <a:pt x="634449" y="196798"/>
                  </a:lnTo>
                  <a:lnTo>
                    <a:pt x="634619" y="622879"/>
                  </a:lnTo>
                  <a:lnTo>
                    <a:pt x="634757" y="553179"/>
                  </a:lnTo>
                  <a:lnTo>
                    <a:pt x="634758" y="553733"/>
                  </a:lnTo>
                  <a:lnTo>
                    <a:pt x="635385" y="691027"/>
                  </a:lnTo>
                  <a:lnTo>
                    <a:pt x="635468" y="310641"/>
                  </a:lnTo>
                  <a:lnTo>
                    <a:pt x="635470" y="297687"/>
                  </a:lnTo>
                  <a:lnTo>
                    <a:pt x="635498" y="202973"/>
                  </a:lnTo>
                  <a:lnTo>
                    <a:pt x="636023" y="813213"/>
                  </a:lnTo>
                  <a:lnTo>
                    <a:pt x="636180" y="363424"/>
                  </a:lnTo>
                  <a:lnTo>
                    <a:pt x="636181" y="378555"/>
                  </a:lnTo>
                  <a:lnTo>
                    <a:pt x="636675" y="751773"/>
                  </a:lnTo>
                  <a:lnTo>
                    <a:pt x="636788" y="263793"/>
                  </a:lnTo>
                  <a:lnTo>
                    <a:pt x="636892" y="587683"/>
                  </a:lnTo>
                  <a:lnTo>
                    <a:pt x="636893" y="582550"/>
                  </a:lnTo>
                  <a:lnTo>
                    <a:pt x="637199" y="251062"/>
                  </a:lnTo>
                  <a:lnTo>
                    <a:pt x="637313" y="779737"/>
                  </a:lnTo>
                  <a:lnTo>
                    <a:pt x="637603" y="492257"/>
                  </a:lnTo>
                  <a:lnTo>
                    <a:pt x="637605" y="488217"/>
                  </a:lnTo>
                  <a:lnTo>
                    <a:pt x="637936" y="630718"/>
                  </a:lnTo>
                  <a:lnTo>
                    <a:pt x="638078" y="323831"/>
                  </a:lnTo>
                  <a:lnTo>
                    <a:pt x="638315" y="414178"/>
                  </a:lnTo>
                  <a:lnTo>
                    <a:pt x="638316" y="413331"/>
                  </a:lnTo>
                  <a:lnTo>
                    <a:pt x="638518" y="316656"/>
                  </a:lnTo>
                  <a:lnTo>
                    <a:pt x="638631" y="636296"/>
                  </a:lnTo>
                  <a:lnTo>
                    <a:pt x="639027" y="575373"/>
                  </a:lnTo>
                  <a:lnTo>
                    <a:pt x="639028" y="576103"/>
                  </a:lnTo>
                  <a:lnTo>
                    <a:pt x="639439" y="739031"/>
                  </a:lnTo>
                  <a:lnTo>
                    <a:pt x="639538" y="317239"/>
                  </a:lnTo>
                  <a:lnTo>
                    <a:pt x="639738" y="322120"/>
                  </a:lnTo>
                  <a:lnTo>
                    <a:pt x="639740" y="330486"/>
                  </a:lnTo>
                  <a:lnTo>
                    <a:pt x="640063" y="679741"/>
                  </a:lnTo>
                  <a:lnTo>
                    <a:pt x="640162" y="260387"/>
                  </a:lnTo>
                  <a:lnTo>
                    <a:pt x="640450" y="550708"/>
                  </a:lnTo>
                  <a:lnTo>
                    <a:pt x="640451" y="564232"/>
                  </a:lnTo>
                  <a:lnTo>
                    <a:pt x="640701" y="758876"/>
                  </a:lnTo>
                  <a:lnTo>
                    <a:pt x="640814" y="291363"/>
                  </a:lnTo>
                  <a:lnTo>
                    <a:pt x="641161" y="526184"/>
                  </a:lnTo>
                  <a:lnTo>
                    <a:pt x="641163" y="527497"/>
                  </a:lnTo>
                  <a:lnTo>
                    <a:pt x="641353" y="626417"/>
                  </a:lnTo>
                  <a:lnTo>
                    <a:pt x="641665" y="339082"/>
                  </a:lnTo>
                  <a:lnTo>
                    <a:pt x="641873" y="358163"/>
                  </a:lnTo>
                  <a:lnTo>
                    <a:pt x="641874" y="351241"/>
                  </a:lnTo>
                  <a:lnTo>
                    <a:pt x="641962" y="637694"/>
                  </a:lnTo>
                  <a:lnTo>
                    <a:pt x="642544" y="312484"/>
                  </a:lnTo>
                  <a:lnTo>
                    <a:pt x="642585" y="447361"/>
                  </a:lnTo>
                  <a:lnTo>
                    <a:pt x="642586" y="450254"/>
                  </a:lnTo>
                  <a:lnTo>
                    <a:pt x="642671" y="653424"/>
                  </a:lnTo>
                  <a:lnTo>
                    <a:pt x="642785" y="320073"/>
                  </a:lnTo>
                  <a:lnTo>
                    <a:pt x="643296" y="545201"/>
                  </a:lnTo>
                  <a:lnTo>
                    <a:pt x="643298" y="541133"/>
                  </a:lnTo>
                  <a:lnTo>
                    <a:pt x="643366" y="375529"/>
                  </a:lnTo>
                  <a:lnTo>
                    <a:pt x="643493" y="676896"/>
                  </a:lnTo>
                  <a:lnTo>
                    <a:pt x="644008" y="538315"/>
                  </a:lnTo>
                  <a:lnTo>
                    <a:pt x="644009" y="542062"/>
                  </a:lnTo>
                  <a:lnTo>
                    <a:pt x="644627" y="364429"/>
                  </a:lnTo>
                  <a:lnTo>
                    <a:pt x="644714" y="638246"/>
                  </a:lnTo>
                  <a:lnTo>
                    <a:pt x="644720" y="632306"/>
                  </a:lnTo>
                  <a:lnTo>
                    <a:pt x="644721" y="638564"/>
                  </a:lnTo>
                  <a:lnTo>
                    <a:pt x="644755" y="699753"/>
                  </a:lnTo>
                  <a:lnTo>
                    <a:pt x="645265" y="290575"/>
                  </a:lnTo>
                  <a:lnTo>
                    <a:pt x="645431" y="499039"/>
                  </a:lnTo>
                  <a:lnTo>
                    <a:pt x="645433" y="502523"/>
                  </a:lnTo>
                  <a:lnTo>
                    <a:pt x="645847" y="618850"/>
                  </a:lnTo>
                  <a:lnTo>
                    <a:pt x="646130" y="306653"/>
                  </a:lnTo>
                  <a:lnTo>
                    <a:pt x="646143" y="319860"/>
                  </a:lnTo>
                  <a:lnTo>
                    <a:pt x="646144" y="318075"/>
                  </a:lnTo>
                  <a:lnTo>
                    <a:pt x="646456" y="636153"/>
                  </a:lnTo>
                  <a:lnTo>
                    <a:pt x="646584" y="242084"/>
                  </a:lnTo>
                  <a:lnTo>
                    <a:pt x="646854" y="536874"/>
                  </a:lnTo>
                  <a:lnTo>
                    <a:pt x="646856" y="526389"/>
                  </a:lnTo>
                  <a:lnTo>
                    <a:pt x="647335" y="654343"/>
                  </a:lnTo>
                  <a:lnTo>
                    <a:pt x="647434" y="283145"/>
                  </a:lnTo>
                  <a:lnTo>
                    <a:pt x="647566" y="570961"/>
                  </a:lnTo>
                  <a:lnTo>
                    <a:pt x="647567" y="557204"/>
                  </a:lnTo>
                  <a:lnTo>
                    <a:pt x="647732" y="789349"/>
                  </a:lnTo>
                  <a:lnTo>
                    <a:pt x="647845" y="292029"/>
                  </a:lnTo>
                  <a:lnTo>
                    <a:pt x="648278" y="512507"/>
                  </a:lnTo>
                  <a:lnTo>
                    <a:pt x="648279" y="511337"/>
                  </a:lnTo>
                  <a:lnTo>
                    <a:pt x="648370" y="411740"/>
                  </a:lnTo>
                  <a:lnTo>
                    <a:pt x="648989" y="646295"/>
                  </a:lnTo>
                  <a:lnTo>
                    <a:pt x="648991" y="651599"/>
                  </a:lnTo>
                  <a:lnTo>
                    <a:pt x="649320" y="327428"/>
                  </a:lnTo>
                  <a:lnTo>
                    <a:pt x="649632" y="778008"/>
                  </a:lnTo>
                  <a:lnTo>
                    <a:pt x="649701" y="578434"/>
                  </a:lnTo>
                  <a:lnTo>
                    <a:pt x="649702" y="573677"/>
                  </a:lnTo>
                  <a:lnTo>
                    <a:pt x="650227" y="371231"/>
                  </a:lnTo>
                  <a:lnTo>
                    <a:pt x="650326" y="727243"/>
                  </a:lnTo>
                  <a:lnTo>
                    <a:pt x="650413" y="460452"/>
                  </a:lnTo>
                  <a:lnTo>
                    <a:pt x="650414" y="462363"/>
                  </a:lnTo>
                  <a:lnTo>
                    <a:pt x="650723" y="703223"/>
                  </a:lnTo>
                  <a:lnTo>
                    <a:pt x="651035" y="232206"/>
                  </a:lnTo>
                  <a:lnTo>
                    <a:pt x="651124" y="662791"/>
                  </a:lnTo>
                  <a:lnTo>
                    <a:pt x="651126" y="657325"/>
                  </a:lnTo>
                  <a:lnTo>
                    <a:pt x="651134" y="704622"/>
                  </a:lnTo>
                  <a:lnTo>
                    <a:pt x="651488" y="298329"/>
                  </a:lnTo>
                  <a:lnTo>
                    <a:pt x="651836" y="405793"/>
                  </a:lnTo>
                  <a:lnTo>
                    <a:pt x="651837" y="400871"/>
                  </a:lnTo>
                  <a:lnTo>
                    <a:pt x="652211" y="587611"/>
                  </a:lnTo>
                  <a:lnTo>
                    <a:pt x="652467" y="317861"/>
                  </a:lnTo>
                  <a:lnTo>
                    <a:pt x="652547" y="488099"/>
                  </a:lnTo>
                  <a:lnTo>
                    <a:pt x="652549" y="495945"/>
                  </a:lnTo>
                  <a:lnTo>
                    <a:pt x="652977" y="542436"/>
                  </a:lnTo>
                  <a:lnTo>
                    <a:pt x="653218" y="335022"/>
                  </a:lnTo>
                  <a:lnTo>
                    <a:pt x="653259" y="417419"/>
                  </a:lnTo>
                  <a:lnTo>
                    <a:pt x="653260" y="419766"/>
                  </a:lnTo>
                  <a:lnTo>
                    <a:pt x="653331" y="658410"/>
                  </a:lnTo>
                  <a:lnTo>
                    <a:pt x="653445" y="233788"/>
                  </a:lnTo>
                  <a:lnTo>
                    <a:pt x="653971" y="446110"/>
                  </a:lnTo>
                  <a:lnTo>
                    <a:pt x="653972" y="451124"/>
                  </a:lnTo>
                  <a:lnTo>
                    <a:pt x="654366" y="289183"/>
                  </a:lnTo>
                  <a:lnTo>
                    <a:pt x="654650" y="704817"/>
                  </a:lnTo>
                  <a:lnTo>
                    <a:pt x="654682" y="603533"/>
                  </a:lnTo>
                  <a:lnTo>
                    <a:pt x="654684" y="586499"/>
                  </a:lnTo>
                  <a:lnTo>
                    <a:pt x="654933" y="356390"/>
                  </a:lnTo>
                  <a:lnTo>
                    <a:pt x="655047" y="655096"/>
                  </a:lnTo>
                  <a:lnTo>
                    <a:pt x="655394" y="409575"/>
                  </a:lnTo>
                  <a:lnTo>
                    <a:pt x="655395" y="407494"/>
                  </a:lnTo>
                  <a:lnTo>
                    <a:pt x="655500" y="804254"/>
                  </a:lnTo>
                  <a:lnTo>
                    <a:pt x="655642" y="268367"/>
                  </a:lnTo>
                  <a:lnTo>
                    <a:pt x="656106" y="576795"/>
                  </a:lnTo>
                  <a:lnTo>
                    <a:pt x="656107" y="582503"/>
                  </a:lnTo>
                  <a:lnTo>
                    <a:pt x="656152" y="717104"/>
                  </a:lnTo>
                  <a:lnTo>
                    <a:pt x="656422" y="347232"/>
                  </a:lnTo>
                  <a:lnTo>
                    <a:pt x="656817" y="517401"/>
                  </a:lnTo>
                  <a:lnTo>
                    <a:pt x="656819" y="514358"/>
                  </a:lnTo>
                  <a:lnTo>
                    <a:pt x="656989" y="638507"/>
                  </a:lnTo>
                  <a:lnTo>
                    <a:pt x="657116" y="255046"/>
                  </a:lnTo>
                  <a:lnTo>
                    <a:pt x="657529" y="327140"/>
                  </a:lnTo>
                  <a:lnTo>
                    <a:pt x="657530" y="349641"/>
                  </a:lnTo>
                  <a:lnTo>
                    <a:pt x="657627" y="716128"/>
                  </a:lnTo>
                  <a:lnTo>
                    <a:pt x="657726" y="327169"/>
                  </a:lnTo>
                  <a:lnTo>
                    <a:pt x="658240" y="377328"/>
                  </a:lnTo>
                  <a:lnTo>
                    <a:pt x="658242" y="382071"/>
                  </a:lnTo>
                  <a:lnTo>
                    <a:pt x="658548" y="620308"/>
                  </a:lnTo>
                  <a:lnTo>
                    <a:pt x="658817" y="340605"/>
                  </a:lnTo>
                  <a:lnTo>
                    <a:pt x="658952" y="471964"/>
                  </a:lnTo>
                  <a:lnTo>
                    <a:pt x="658953" y="474482"/>
                  </a:lnTo>
                  <a:lnTo>
                    <a:pt x="659214" y="319496"/>
                  </a:lnTo>
                  <a:lnTo>
                    <a:pt x="659356" y="637003"/>
                  </a:lnTo>
                  <a:lnTo>
                    <a:pt x="659664" y="424077"/>
                  </a:lnTo>
                  <a:lnTo>
                    <a:pt x="659665" y="420670"/>
                  </a:lnTo>
                  <a:lnTo>
                    <a:pt x="660221" y="610625"/>
                  </a:lnTo>
                  <a:lnTo>
                    <a:pt x="660306" y="365323"/>
                  </a:lnTo>
                  <a:lnTo>
                    <a:pt x="660375" y="490033"/>
                  </a:lnTo>
                  <a:lnTo>
                    <a:pt x="660377" y="493873"/>
                  </a:lnTo>
                  <a:lnTo>
                    <a:pt x="660646" y="626386"/>
                  </a:lnTo>
                  <a:lnTo>
                    <a:pt x="660901" y="389082"/>
                  </a:lnTo>
                  <a:lnTo>
                    <a:pt x="661087" y="510235"/>
                  </a:lnTo>
                  <a:lnTo>
                    <a:pt x="661088" y="506439"/>
                  </a:lnTo>
                  <a:lnTo>
                    <a:pt x="661511" y="637604"/>
                  </a:lnTo>
                  <a:lnTo>
                    <a:pt x="661610" y="414990"/>
                  </a:lnTo>
                  <a:lnTo>
                    <a:pt x="661799" y="442579"/>
                  </a:lnTo>
                  <a:lnTo>
                    <a:pt x="661800" y="445974"/>
                  </a:lnTo>
                  <a:lnTo>
                    <a:pt x="661922" y="673417"/>
                  </a:lnTo>
                  <a:lnTo>
                    <a:pt x="662205" y="281477"/>
                  </a:lnTo>
                  <a:lnTo>
                    <a:pt x="662510" y="543786"/>
                  </a:lnTo>
                  <a:lnTo>
                    <a:pt x="662687" y="309634"/>
                  </a:lnTo>
                  <a:lnTo>
                    <a:pt x="663184" y="656467"/>
                  </a:lnTo>
                  <a:lnTo>
                    <a:pt x="663222" y="564598"/>
                  </a:lnTo>
                  <a:lnTo>
                    <a:pt x="663223" y="573282"/>
                  </a:lnTo>
                  <a:lnTo>
                    <a:pt x="663396" y="726209"/>
                  </a:lnTo>
                  <a:lnTo>
                    <a:pt x="663524" y="0"/>
                  </a:lnTo>
                  <a:lnTo>
                    <a:pt x="663933" y="383916"/>
                  </a:lnTo>
                  <a:lnTo>
                    <a:pt x="663935" y="381713"/>
                  </a:lnTo>
                  <a:lnTo>
                    <a:pt x="664190" y="358121"/>
                  </a:lnTo>
                  <a:lnTo>
                    <a:pt x="664459" y="551497"/>
                  </a:lnTo>
                  <a:lnTo>
                    <a:pt x="664645" y="479048"/>
                  </a:lnTo>
                  <a:lnTo>
                    <a:pt x="664646" y="490401"/>
                  </a:lnTo>
                  <a:lnTo>
                    <a:pt x="664814" y="239589"/>
                  </a:lnTo>
                  <a:lnTo>
                    <a:pt x="665097" y="642251"/>
                  </a:lnTo>
                  <a:lnTo>
                    <a:pt x="665357" y="461386"/>
                  </a:lnTo>
                  <a:lnTo>
                    <a:pt x="665358" y="459828"/>
                  </a:lnTo>
                  <a:lnTo>
                    <a:pt x="665877" y="740332"/>
                  </a:lnTo>
                  <a:lnTo>
                    <a:pt x="666033" y="240816"/>
                  </a:lnTo>
                  <a:lnTo>
                    <a:pt x="666068" y="357307"/>
                  </a:lnTo>
                  <a:lnTo>
                    <a:pt x="666070" y="350162"/>
                  </a:lnTo>
                  <a:lnTo>
                    <a:pt x="666075" y="312670"/>
                  </a:lnTo>
                  <a:lnTo>
                    <a:pt x="666614" y="753553"/>
                  </a:lnTo>
                  <a:lnTo>
                    <a:pt x="666780" y="527615"/>
                  </a:lnTo>
                  <a:lnTo>
                    <a:pt x="666781" y="528122"/>
                  </a:lnTo>
                  <a:lnTo>
                    <a:pt x="666898" y="415375"/>
                  </a:lnTo>
                  <a:lnTo>
                    <a:pt x="667139" y="657624"/>
                  </a:lnTo>
                  <a:lnTo>
                    <a:pt x="667491" y="424129"/>
                  </a:lnTo>
                  <a:lnTo>
                    <a:pt x="667493" y="420052"/>
                  </a:lnTo>
                  <a:lnTo>
                    <a:pt x="667649" y="846285"/>
                  </a:lnTo>
                  <a:lnTo>
                    <a:pt x="667791" y="345159"/>
                  </a:lnTo>
                  <a:lnTo>
                    <a:pt x="668203" y="431927"/>
                  </a:lnTo>
                  <a:lnTo>
                    <a:pt x="668205" y="436247"/>
                  </a:lnTo>
                  <a:lnTo>
                    <a:pt x="668443" y="622079"/>
                  </a:lnTo>
                  <a:lnTo>
                    <a:pt x="668570" y="323720"/>
                  </a:lnTo>
                  <a:lnTo>
                    <a:pt x="668915" y="475748"/>
                  </a:lnTo>
                  <a:lnTo>
                    <a:pt x="668916" y="482953"/>
                  </a:lnTo>
                  <a:lnTo>
                    <a:pt x="668981" y="666327"/>
                  </a:lnTo>
                  <a:lnTo>
                    <a:pt x="669492" y="244484"/>
                  </a:lnTo>
                  <a:lnTo>
                    <a:pt x="669626" y="481401"/>
                  </a:lnTo>
                  <a:lnTo>
                    <a:pt x="669628" y="484957"/>
                  </a:lnTo>
                  <a:lnTo>
                    <a:pt x="669974" y="277294"/>
                  </a:lnTo>
                  <a:lnTo>
                    <a:pt x="670186" y="539339"/>
                  </a:lnTo>
                  <a:lnTo>
                    <a:pt x="670338" y="324126"/>
                  </a:lnTo>
                  <a:lnTo>
                    <a:pt x="670339" y="313352"/>
                  </a:lnTo>
                  <a:lnTo>
                    <a:pt x="670753" y="223955"/>
                  </a:lnTo>
                  <a:lnTo>
                    <a:pt x="670867" y="594155"/>
                  </a:lnTo>
                  <a:lnTo>
                    <a:pt x="671050" y="585540"/>
                  </a:lnTo>
                  <a:lnTo>
                    <a:pt x="671051" y="593645"/>
                  </a:lnTo>
                  <a:lnTo>
                    <a:pt x="671079" y="666711"/>
                  </a:lnTo>
                  <a:lnTo>
                    <a:pt x="671235" y="311264"/>
                  </a:lnTo>
                  <a:lnTo>
                    <a:pt x="671761" y="471492"/>
                  </a:lnTo>
                  <a:lnTo>
                    <a:pt x="671763" y="472617"/>
                  </a:lnTo>
                  <a:lnTo>
                    <a:pt x="672086" y="318026"/>
                  </a:lnTo>
                  <a:lnTo>
                    <a:pt x="672384" y="704931"/>
                  </a:lnTo>
                  <a:lnTo>
                    <a:pt x="672473" y="454661"/>
                  </a:lnTo>
                  <a:lnTo>
                    <a:pt x="672474" y="460522"/>
                  </a:lnTo>
                  <a:lnTo>
                    <a:pt x="672724" y="423901"/>
                  </a:lnTo>
                  <a:lnTo>
                    <a:pt x="673050" y="778447"/>
                  </a:lnTo>
                  <a:lnTo>
                    <a:pt x="673184" y="505797"/>
                  </a:lnTo>
                  <a:lnTo>
                    <a:pt x="673186" y="500511"/>
                  </a:lnTo>
                  <a:lnTo>
                    <a:pt x="673348" y="326224"/>
                  </a:lnTo>
                  <a:lnTo>
                    <a:pt x="673716" y="779290"/>
                  </a:lnTo>
                  <a:lnTo>
                    <a:pt x="673896" y="364274"/>
                  </a:lnTo>
                  <a:lnTo>
                    <a:pt x="673898" y="352329"/>
                  </a:lnTo>
                  <a:lnTo>
                    <a:pt x="674241" y="273502"/>
                  </a:lnTo>
                  <a:lnTo>
                    <a:pt x="674368" y="817826"/>
                  </a:lnTo>
                  <a:lnTo>
                    <a:pt x="674608" y="570623"/>
                  </a:lnTo>
                  <a:lnTo>
                    <a:pt x="674609" y="571816"/>
                  </a:lnTo>
                  <a:lnTo>
                    <a:pt x="674992" y="722337"/>
                  </a:lnTo>
                  <a:lnTo>
                    <a:pt x="675148" y="285933"/>
                  </a:lnTo>
                  <a:lnTo>
                    <a:pt x="675319" y="408478"/>
                  </a:lnTo>
                  <a:lnTo>
                    <a:pt x="675321" y="402389"/>
                  </a:lnTo>
                  <a:lnTo>
                    <a:pt x="675545" y="211029"/>
                  </a:lnTo>
                  <a:lnTo>
                    <a:pt x="675644" y="629662"/>
                  </a:lnTo>
                  <a:lnTo>
                    <a:pt x="676031" y="422075"/>
                  </a:lnTo>
                  <a:lnTo>
                    <a:pt x="676032" y="435843"/>
                  </a:lnTo>
                  <a:lnTo>
                    <a:pt x="676183" y="282942"/>
                  </a:lnTo>
                  <a:lnTo>
                    <a:pt x="676324" y="573942"/>
                  </a:lnTo>
                  <a:lnTo>
                    <a:pt x="676743" y="474139"/>
                  </a:lnTo>
                  <a:lnTo>
                    <a:pt x="676744" y="475754"/>
                  </a:lnTo>
                  <a:lnTo>
                    <a:pt x="676821" y="249342"/>
                  </a:lnTo>
                  <a:lnTo>
                    <a:pt x="677359" y="575207"/>
                  </a:lnTo>
                  <a:lnTo>
                    <a:pt x="677454" y="386980"/>
                  </a:lnTo>
                  <a:lnTo>
                    <a:pt x="677456" y="379780"/>
                  </a:lnTo>
                  <a:lnTo>
                    <a:pt x="677997" y="704075"/>
                  </a:lnTo>
                  <a:lnTo>
                    <a:pt x="678125" y="282786"/>
                  </a:lnTo>
                  <a:lnTo>
                    <a:pt x="678166" y="385729"/>
                  </a:lnTo>
                  <a:lnTo>
                    <a:pt x="678167" y="387396"/>
                  </a:lnTo>
                  <a:lnTo>
                    <a:pt x="678734" y="381427"/>
                  </a:lnTo>
                  <a:lnTo>
                    <a:pt x="678876" y="746481"/>
                  </a:lnTo>
                  <a:lnTo>
                    <a:pt x="678878" y="743485"/>
                  </a:lnTo>
                  <a:lnTo>
                    <a:pt x="678879" y="731929"/>
                  </a:lnTo>
                  <a:lnTo>
                    <a:pt x="679287" y="746591"/>
                  </a:lnTo>
                  <a:lnTo>
                    <a:pt x="679415" y="356484"/>
                  </a:lnTo>
                  <a:lnTo>
                    <a:pt x="679589" y="488780"/>
                  </a:lnTo>
                  <a:lnTo>
                    <a:pt x="679591" y="492544"/>
                  </a:lnTo>
                  <a:lnTo>
                    <a:pt x="679883" y="661367"/>
                  </a:lnTo>
                  <a:lnTo>
                    <a:pt x="680024" y="394000"/>
                  </a:lnTo>
                  <a:lnTo>
                    <a:pt x="680301" y="475695"/>
                  </a:lnTo>
                  <a:lnTo>
                    <a:pt x="680302" y="475412"/>
                  </a:lnTo>
                  <a:lnTo>
                    <a:pt x="680577" y="676080"/>
                  </a:lnTo>
                  <a:lnTo>
                    <a:pt x="680691" y="155398"/>
                  </a:lnTo>
                  <a:lnTo>
                    <a:pt x="681012" y="550937"/>
                  </a:lnTo>
                  <a:lnTo>
                    <a:pt x="681014" y="559788"/>
                  </a:lnTo>
                  <a:lnTo>
                    <a:pt x="681201" y="602084"/>
                  </a:lnTo>
                  <a:lnTo>
                    <a:pt x="681300" y="234917"/>
                  </a:lnTo>
                  <a:lnTo>
                    <a:pt x="681724" y="298925"/>
                  </a:lnTo>
                  <a:lnTo>
                    <a:pt x="681725" y="297300"/>
                  </a:lnTo>
                  <a:lnTo>
                    <a:pt x="681952" y="213961"/>
                  </a:lnTo>
                  <a:lnTo>
                    <a:pt x="682066" y="657008"/>
                  </a:lnTo>
                  <a:lnTo>
                    <a:pt x="682436" y="398552"/>
                  </a:lnTo>
                  <a:lnTo>
                    <a:pt x="682437" y="409954"/>
                  </a:lnTo>
                  <a:lnTo>
                    <a:pt x="682718" y="632902"/>
                  </a:lnTo>
                  <a:lnTo>
                    <a:pt x="682831" y="293880"/>
                  </a:lnTo>
                  <a:lnTo>
                    <a:pt x="683147" y="545636"/>
                  </a:lnTo>
                  <a:lnTo>
                    <a:pt x="683149" y="536132"/>
                  </a:lnTo>
                  <a:lnTo>
                    <a:pt x="683469" y="359416"/>
                  </a:lnTo>
                  <a:lnTo>
                    <a:pt x="683781" y="695198"/>
                  </a:lnTo>
                  <a:lnTo>
                    <a:pt x="683859" y="385897"/>
                  </a:lnTo>
                  <a:lnTo>
                    <a:pt x="683860" y="378019"/>
                  </a:lnTo>
                  <a:lnTo>
                    <a:pt x="683880" y="326628"/>
                  </a:lnTo>
                  <a:lnTo>
                    <a:pt x="684490" y="658637"/>
                  </a:lnTo>
                  <a:lnTo>
                    <a:pt x="684571" y="462070"/>
                  </a:lnTo>
                  <a:lnTo>
                    <a:pt x="684572" y="454547"/>
                  </a:lnTo>
                  <a:lnTo>
                    <a:pt x="684716" y="657898"/>
                  </a:lnTo>
                  <a:lnTo>
                    <a:pt x="685184" y="401925"/>
                  </a:lnTo>
                  <a:lnTo>
                    <a:pt x="685282" y="621247"/>
                  </a:lnTo>
                  <a:lnTo>
                    <a:pt x="685284" y="627255"/>
                  </a:lnTo>
                  <a:lnTo>
                    <a:pt x="685836" y="416570"/>
                  </a:lnTo>
                  <a:lnTo>
                    <a:pt x="685992" y="661294"/>
                  </a:lnTo>
                  <a:lnTo>
                    <a:pt x="685994" y="655861"/>
                  </a:lnTo>
                  <a:lnTo>
                    <a:pt x="685995" y="637843"/>
                  </a:lnTo>
                  <a:lnTo>
                    <a:pt x="686503" y="294779"/>
                  </a:lnTo>
                  <a:lnTo>
                    <a:pt x="686705" y="474139"/>
                  </a:lnTo>
                  <a:lnTo>
                    <a:pt x="686707" y="476356"/>
                  </a:lnTo>
                  <a:lnTo>
                    <a:pt x="687070" y="734169"/>
                  </a:lnTo>
                  <a:lnTo>
                    <a:pt x="687197" y="167628"/>
                  </a:lnTo>
                  <a:lnTo>
                    <a:pt x="687417" y="428332"/>
                  </a:lnTo>
                  <a:lnTo>
                    <a:pt x="687418" y="427468"/>
                  </a:lnTo>
                  <a:lnTo>
                    <a:pt x="687594" y="375907"/>
                  </a:lnTo>
                  <a:lnTo>
                    <a:pt x="687693" y="592508"/>
                  </a:lnTo>
                  <a:lnTo>
                    <a:pt x="688129" y="472904"/>
                  </a:lnTo>
                  <a:lnTo>
                    <a:pt x="688130" y="473893"/>
                  </a:lnTo>
                  <a:lnTo>
                    <a:pt x="688657" y="238466"/>
                  </a:lnTo>
                  <a:lnTo>
                    <a:pt x="688771" y="646971"/>
                  </a:lnTo>
                  <a:lnTo>
                    <a:pt x="688840" y="385222"/>
                  </a:lnTo>
                  <a:lnTo>
                    <a:pt x="688842" y="378340"/>
                  </a:lnTo>
                  <a:lnTo>
                    <a:pt x="688983" y="661490"/>
                  </a:lnTo>
                  <a:lnTo>
                    <a:pt x="689295" y="258722"/>
                  </a:lnTo>
                  <a:lnTo>
                    <a:pt x="689552" y="455291"/>
                  </a:lnTo>
                  <a:lnTo>
                    <a:pt x="689553" y="463878"/>
                  </a:lnTo>
                  <a:lnTo>
                    <a:pt x="689976" y="341880"/>
                  </a:lnTo>
                  <a:lnTo>
                    <a:pt x="690259" y="672981"/>
                  </a:lnTo>
                  <a:lnTo>
                    <a:pt x="690264" y="648466"/>
                  </a:lnTo>
                  <a:lnTo>
                    <a:pt x="690265" y="641693"/>
                  </a:lnTo>
                  <a:lnTo>
                    <a:pt x="690288" y="719613"/>
                  </a:lnTo>
                  <a:lnTo>
                    <a:pt x="690401" y="279419"/>
                  </a:lnTo>
                  <a:lnTo>
                    <a:pt x="690975" y="524177"/>
                  </a:lnTo>
                  <a:lnTo>
                    <a:pt x="690977" y="521981"/>
                  </a:lnTo>
                  <a:lnTo>
                    <a:pt x="691138" y="655480"/>
                  </a:lnTo>
                  <a:lnTo>
                    <a:pt x="691237" y="311205"/>
                  </a:lnTo>
                  <a:lnTo>
                    <a:pt x="691687" y="484900"/>
                  </a:lnTo>
                  <a:lnTo>
                    <a:pt x="691688" y="481785"/>
                  </a:lnTo>
                  <a:lnTo>
                    <a:pt x="691960" y="674014"/>
                  </a:lnTo>
                  <a:lnTo>
                    <a:pt x="692102" y="392154"/>
                  </a:lnTo>
                  <a:lnTo>
                    <a:pt x="692398" y="487064"/>
                  </a:lnTo>
                  <a:lnTo>
                    <a:pt x="692400" y="486781"/>
                  </a:lnTo>
                  <a:lnTo>
                    <a:pt x="692882" y="595671"/>
                  </a:lnTo>
                  <a:lnTo>
                    <a:pt x="692981" y="289690"/>
                  </a:lnTo>
                  <a:lnTo>
                    <a:pt x="693110" y="474225"/>
                  </a:lnTo>
                  <a:lnTo>
                    <a:pt x="693111" y="464862"/>
                  </a:lnTo>
                  <a:lnTo>
                    <a:pt x="693250" y="624276"/>
                  </a:lnTo>
                  <a:lnTo>
                    <a:pt x="693364" y="353785"/>
                  </a:lnTo>
                  <a:lnTo>
                    <a:pt x="693822" y="544865"/>
                  </a:lnTo>
                  <a:lnTo>
                    <a:pt x="693823" y="547134"/>
                  </a:lnTo>
                  <a:lnTo>
                    <a:pt x="694399" y="383131"/>
                  </a:lnTo>
                  <a:lnTo>
                    <a:pt x="694512" y="692845"/>
                  </a:lnTo>
                  <a:lnTo>
                    <a:pt x="694533" y="626573"/>
                  </a:lnTo>
                  <a:lnTo>
                    <a:pt x="694535" y="634460"/>
                  </a:lnTo>
                  <a:lnTo>
                    <a:pt x="695065" y="351601"/>
                  </a:lnTo>
                  <a:lnTo>
                    <a:pt x="695150" y="727881"/>
                  </a:lnTo>
                  <a:lnTo>
                    <a:pt x="695245" y="406330"/>
                  </a:lnTo>
                  <a:lnTo>
                    <a:pt x="695246" y="393120"/>
                  </a:lnTo>
                  <a:lnTo>
                    <a:pt x="695263" y="349442"/>
                  </a:lnTo>
                  <a:lnTo>
                    <a:pt x="695363" y="730775"/>
                  </a:lnTo>
                  <a:lnTo>
                    <a:pt x="695956" y="510298"/>
                  </a:lnTo>
                  <a:lnTo>
                    <a:pt x="695958" y="508324"/>
                  </a:lnTo>
                  <a:lnTo>
                    <a:pt x="696482" y="704655"/>
                  </a:lnTo>
                  <a:lnTo>
                    <a:pt x="696582" y="278386"/>
                  </a:lnTo>
                  <a:lnTo>
                    <a:pt x="696668" y="672580"/>
                  </a:lnTo>
                  <a:lnTo>
                    <a:pt x="696670" y="661139"/>
                  </a:lnTo>
                  <a:lnTo>
                    <a:pt x="697135" y="784374"/>
                  </a:lnTo>
                  <a:lnTo>
                    <a:pt x="697248" y="322938"/>
                  </a:lnTo>
                  <a:lnTo>
                    <a:pt x="697380" y="474980"/>
                  </a:lnTo>
                  <a:lnTo>
                    <a:pt x="697381" y="470078"/>
                  </a:lnTo>
                  <a:lnTo>
                    <a:pt x="697446" y="218378"/>
                  </a:lnTo>
                  <a:lnTo>
                    <a:pt x="697560" y="756768"/>
                  </a:lnTo>
                  <a:lnTo>
                    <a:pt x="698091" y="278849"/>
                  </a:lnTo>
                  <a:lnTo>
                    <a:pt x="698093" y="269151"/>
                  </a:lnTo>
                  <a:lnTo>
                    <a:pt x="698439" y="673854"/>
                  </a:lnTo>
                  <a:lnTo>
                    <a:pt x="698751" y="199569"/>
                  </a:lnTo>
                  <a:lnTo>
                    <a:pt x="698803" y="379038"/>
                  </a:lnTo>
                  <a:lnTo>
                    <a:pt x="698804" y="374401"/>
                  </a:lnTo>
                  <a:lnTo>
                    <a:pt x="698878" y="727489"/>
                  </a:lnTo>
                  <a:lnTo>
                    <a:pt x="699388" y="343265"/>
                  </a:lnTo>
                  <a:lnTo>
                    <a:pt x="699515" y="416188"/>
                  </a:lnTo>
                  <a:lnTo>
                    <a:pt x="699516" y="415470"/>
                  </a:lnTo>
                  <a:lnTo>
                    <a:pt x="699842" y="316277"/>
                  </a:lnTo>
                  <a:lnTo>
                    <a:pt x="699970" y="607769"/>
                  </a:lnTo>
                  <a:lnTo>
                    <a:pt x="700226" y="479033"/>
                  </a:lnTo>
                  <a:lnTo>
                    <a:pt x="700228" y="477501"/>
                  </a:lnTo>
                  <a:lnTo>
                    <a:pt x="700494" y="338455"/>
                  </a:lnTo>
                  <a:lnTo>
                    <a:pt x="700608" y="673403"/>
                  </a:lnTo>
                  <a:lnTo>
                    <a:pt x="700938" y="519008"/>
                  </a:lnTo>
                  <a:lnTo>
                    <a:pt x="700939" y="513019"/>
                  </a:lnTo>
                  <a:lnTo>
                    <a:pt x="701033" y="714728"/>
                  </a:lnTo>
                  <a:lnTo>
                    <a:pt x="701387" y="343538"/>
                  </a:lnTo>
                  <a:lnTo>
                    <a:pt x="701650" y="630232"/>
                  </a:lnTo>
                  <a:lnTo>
                    <a:pt x="701651" y="635773"/>
                  </a:lnTo>
                  <a:lnTo>
                    <a:pt x="701671" y="701213"/>
                  </a:lnTo>
                  <a:lnTo>
                    <a:pt x="701784" y="341851"/>
                  </a:lnTo>
                  <a:lnTo>
                    <a:pt x="702361" y="577508"/>
                  </a:lnTo>
                  <a:lnTo>
                    <a:pt x="702363" y="583742"/>
                  </a:lnTo>
                  <a:lnTo>
                    <a:pt x="702918" y="698070"/>
                  </a:lnTo>
                  <a:lnTo>
                    <a:pt x="703060" y="257139"/>
                  </a:lnTo>
                  <a:lnTo>
                    <a:pt x="703073" y="279821"/>
                  </a:lnTo>
                  <a:lnTo>
                    <a:pt x="703074" y="277266"/>
                  </a:lnTo>
                  <a:lnTo>
                    <a:pt x="703173" y="743872"/>
                  </a:lnTo>
                  <a:lnTo>
                    <a:pt x="703784" y="414119"/>
                  </a:lnTo>
                  <a:lnTo>
                    <a:pt x="703786" y="432284"/>
                  </a:lnTo>
                  <a:lnTo>
                    <a:pt x="703967" y="323439"/>
                  </a:lnTo>
                  <a:lnTo>
                    <a:pt x="704478" y="689398"/>
                  </a:lnTo>
                  <a:lnTo>
                    <a:pt x="704496" y="607534"/>
                  </a:lnTo>
                  <a:lnTo>
                    <a:pt x="704497" y="591218"/>
                  </a:lnTo>
                  <a:lnTo>
                    <a:pt x="704917" y="617473"/>
                  </a:lnTo>
                  <a:lnTo>
                    <a:pt x="705208" y="337150"/>
                  </a:lnTo>
                  <a:lnTo>
                    <a:pt x="705209" y="330891"/>
                  </a:lnTo>
                  <a:lnTo>
                    <a:pt x="705215" y="305211"/>
                  </a:lnTo>
                  <a:lnTo>
                    <a:pt x="705782" y="708293"/>
                  </a:lnTo>
                  <a:lnTo>
                    <a:pt x="705919" y="415088"/>
                  </a:lnTo>
                  <a:lnTo>
                    <a:pt x="705921" y="405334"/>
                  </a:lnTo>
                  <a:lnTo>
                    <a:pt x="705924" y="392373"/>
                  </a:lnTo>
                  <a:lnTo>
                    <a:pt x="706221" y="648824"/>
                  </a:lnTo>
                  <a:lnTo>
                    <a:pt x="706631" y="503344"/>
                  </a:lnTo>
                  <a:lnTo>
                    <a:pt x="706632" y="501495"/>
                  </a:lnTo>
                  <a:lnTo>
                    <a:pt x="706859" y="729275"/>
                  </a:lnTo>
                  <a:lnTo>
                    <a:pt x="706973" y="264011"/>
                  </a:lnTo>
                  <a:lnTo>
                    <a:pt x="707343" y="461359"/>
                  </a:lnTo>
                  <a:lnTo>
                    <a:pt x="707344" y="469828"/>
                  </a:lnTo>
                  <a:lnTo>
                    <a:pt x="707880" y="326557"/>
                  </a:lnTo>
                  <a:lnTo>
                    <a:pt x="707965" y="625246"/>
                  </a:lnTo>
                  <a:lnTo>
                    <a:pt x="708054" y="437408"/>
                  </a:lnTo>
                  <a:lnTo>
                    <a:pt x="708056" y="441278"/>
                  </a:lnTo>
                  <a:lnTo>
                    <a:pt x="708475" y="717184"/>
                  </a:lnTo>
                  <a:lnTo>
                    <a:pt x="708617" y="218338"/>
                  </a:lnTo>
                  <a:lnTo>
                    <a:pt x="708766" y="554656"/>
                  </a:lnTo>
                  <a:lnTo>
                    <a:pt x="708767" y="561773"/>
                  </a:lnTo>
                  <a:lnTo>
                    <a:pt x="708829" y="674243"/>
                  </a:lnTo>
                  <a:lnTo>
                    <a:pt x="709184" y="303593"/>
                  </a:lnTo>
                  <a:lnTo>
                    <a:pt x="709477" y="562650"/>
                  </a:lnTo>
                  <a:lnTo>
                    <a:pt x="709479" y="569957"/>
                  </a:lnTo>
                  <a:lnTo>
                    <a:pt x="709878" y="309436"/>
                  </a:lnTo>
                  <a:lnTo>
                    <a:pt x="710148" y="643131"/>
                  </a:lnTo>
                  <a:lnTo>
                    <a:pt x="710189" y="524791"/>
                  </a:lnTo>
                  <a:lnTo>
                    <a:pt x="710190" y="525043"/>
                  </a:lnTo>
                  <a:lnTo>
                    <a:pt x="710446" y="258484"/>
                  </a:lnTo>
                  <a:lnTo>
                    <a:pt x="710772" y="609568"/>
                  </a:lnTo>
                  <a:lnTo>
                    <a:pt x="710901" y="490696"/>
                  </a:lnTo>
                  <a:lnTo>
                    <a:pt x="710902" y="499449"/>
                  </a:lnTo>
                  <a:lnTo>
                    <a:pt x="711112" y="251901"/>
                  </a:lnTo>
                  <a:lnTo>
                    <a:pt x="711466" y="748950"/>
                  </a:lnTo>
                  <a:lnTo>
                    <a:pt x="711612" y="469316"/>
                  </a:lnTo>
                  <a:lnTo>
                    <a:pt x="711614" y="479126"/>
                  </a:lnTo>
                  <a:lnTo>
                    <a:pt x="712118" y="363486"/>
                  </a:lnTo>
                  <a:lnTo>
                    <a:pt x="712260" y="702940"/>
                  </a:lnTo>
                  <a:lnTo>
                    <a:pt x="712324" y="537064"/>
                  </a:lnTo>
                  <a:lnTo>
                    <a:pt x="712325" y="534135"/>
                  </a:lnTo>
                  <a:lnTo>
                    <a:pt x="712699" y="753359"/>
                  </a:lnTo>
                  <a:lnTo>
                    <a:pt x="712841" y="353260"/>
                  </a:lnTo>
                  <a:lnTo>
                    <a:pt x="713035" y="369635"/>
                  </a:lnTo>
                  <a:lnTo>
                    <a:pt x="713037" y="355206"/>
                  </a:lnTo>
                  <a:lnTo>
                    <a:pt x="713054" y="323532"/>
                  </a:lnTo>
                  <a:lnTo>
                    <a:pt x="713167" y="704733"/>
                  </a:lnTo>
                  <a:lnTo>
                    <a:pt x="713747" y="452785"/>
                  </a:lnTo>
                  <a:lnTo>
                    <a:pt x="714046" y="634395"/>
                  </a:lnTo>
                  <a:lnTo>
                    <a:pt x="714358" y="301205"/>
                  </a:lnTo>
                  <a:lnTo>
                    <a:pt x="714457" y="603394"/>
                  </a:lnTo>
                  <a:lnTo>
                    <a:pt x="714459" y="601596"/>
                  </a:lnTo>
                  <a:lnTo>
                    <a:pt x="714769" y="253141"/>
                  </a:lnTo>
                  <a:lnTo>
                    <a:pt x="714883" y="658351"/>
                  </a:lnTo>
                  <a:lnTo>
                    <a:pt x="715169" y="426440"/>
                  </a:lnTo>
                  <a:lnTo>
                    <a:pt x="715170" y="416585"/>
                  </a:lnTo>
                  <a:lnTo>
                    <a:pt x="715662" y="260575"/>
                  </a:lnTo>
                  <a:lnTo>
                    <a:pt x="715776" y="681278"/>
                  </a:lnTo>
                  <a:lnTo>
                    <a:pt x="715881" y="378910"/>
                  </a:lnTo>
                  <a:lnTo>
                    <a:pt x="715882" y="382009"/>
                  </a:lnTo>
                  <a:lnTo>
                    <a:pt x="716088" y="253801"/>
                  </a:lnTo>
                  <a:lnTo>
                    <a:pt x="716201" y="716954"/>
                  </a:lnTo>
                  <a:lnTo>
                    <a:pt x="716592" y="576077"/>
                  </a:lnTo>
                  <a:lnTo>
                    <a:pt x="716594" y="586150"/>
                  </a:lnTo>
                  <a:lnTo>
                    <a:pt x="716782" y="353495"/>
                  </a:lnTo>
                  <a:lnTo>
                    <a:pt x="717292" y="738831"/>
                  </a:lnTo>
                  <a:lnTo>
                    <a:pt x="717304" y="710003"/>
                  </a:lnTo>
                  <a:lnTo>
                    <a:pt x="717305" y="716970"/>
                  </a:lnTo>
                  <a:lnTo>
                    <a:pt x="717406" y="313755"/>
                  </a:lnTo>
                  <a:lnTo>
                    <a:pt x="717533" y="797306"/>
                  </a:lnTo>
                  <a:lnTo>
                    <a:pt x="718015" y="566862"/>
                  </a:lnTo>
                  <a:lnTo>
                    <a:pt x="718017" y="566560"/>
                  </a:lnTo>
                  <a:lnTo>
                    <a:pt x="718285" y="353168"/>
                  </a:lnTo>
                  <a:lnTo>
                    <a:pt x="718398" y="722072"/>
                  </a:lnTo>
                  <a:lnTo>
                    <a:pt x="718727" y="501755"/>
                  </a:lnTo>
                  <a:lnTo>
                    <a:pt x="718728" y="506324"/>
                  </a:lnTo>
                  <a:lnTo>
                    <a:pt x="719022" y="412396"/>
                  </a:lnTo>
                  <a:lnTo>
                    <a:pt x="719164" y="623168"/>
                  </a:lnTo>
                  <a:lnTo>
                    <a:pt x="719439" y="432356"/>
                  </a:lnTo>
                  <a:lnTo>
                    <a:pt x="719440" y="432186"/>
                  </a:lnTo>
                  <a:lnTo>
                    <a:pt x="719816" y="353221"/>
                  </a:lnTo>
                  <a:lnTo>
                    <a:pt x="719915" y="593764"/>
                  </a:lnTo>
                  <a:lnTo>
                    <a:pt x="720150" y="426022"/>
                  </a:lnTo>
                  <a:lnTo>
                    <a:pt x="720152" y="422110"/>
                  </a:lnTo>
                  <a:lnTo>
                    <a:pt x="720553" y="621289"/>
                  </a:lnTo>
                  <a:lnTo>
                    <a:pt x="720666" y="295021"/>
                  </a:lnTo>
                  <a:lnTo>
                    <a:pt x="720862" y="373192"/>
                  </a:lnTo>
                  <a:lnTo>
                    <a:pt x="720863" y="371467"/>
                  </a:lnTo>
                  <a:lnTo>
                    <a:pt x="721035" y="353395"/>
                  </a:lnTo>
                  <a:lnTo>
                    <a:pt x="721205" y="521802"/>
                  </a:lnTo>
                  <a:lnTo>
                    <a:pt x="721574" y="402707"/>
                  </a:lnTo>
                  <a:lnTo>
                    <a:pt x="721575" y="405825"/>
                  </a:lnTo>
                  <a:lnTo>
                    <a:pt x="721942" y="687769"/>
                  </a:lnTo>
                  <a:lnTo>
                    <a:pt x="722055" y="291895"/>
                  </a:lnTo>
                  <a:lnTo>
                    <a:pt x="722285" y="434926"/>
                  </a:lnTo>
                  <a:lnTo>
                    <a:pt x="722287" y="451606"/>
                  </a:lnTo>
                  <a:lnTo>
                    <a:pt x="722864" y="377369"/>
                  </a:lnTo>
                  <a:lnTo>
                    <a:pt x="722977" y="642802"/>
                  </a:lnTo>
                  <a:lnTo>
                    <a:pt x="722997" y="580352"/>
                  </a:lnTo>
                  <a:lnTo>
                    <a:pt x="722998" y="575724"/>
                  </a:lnTo>
                  <a:lnTo>
                    <a:pt x="723090" y="293874"/>
                  </a:lnTo>
                  <a:lnTo>
                    <a:pt x="723629" y="714026"/>
                  </a:lnTo>
                  <a:lnTo>
                    <a:pt x="723708" y="317452"/>
                  </a:lnTo>
                  <a:lnTo>
                    <a:pt x="723710" y="304139"/>
                  </a:lnTo>
                  <a:lnTo>
                    <a:pt x="723728" y="213188"/>
                  </a:lnTo>
                  <a:lnTo>
                    <a:pt x="723898" y="727268"/>
                  </a:lnTo>
                  <a:lnTo>
                    <a:pt x="724420" y="418948"/>
                  </a:lnTo>
                  <a:lnTo>
                    <a:pt x="724421" y="414387"/>
                  </a:lnTo>
                  <a:lnTo>
                    <a:pt x="724919" y="628888"/>
                  </a:lnTo>
                  <a:lnTo>
                    <a:pt x="725018" y="349477"/>
                  </a:lnTo>
                  <a:lnTo>
                    <a:pt x="725132" y="553126"/>
                  </a:lnTo>
                  <a:lnTo>
                    <a:pt x="725133" y="549710"/>
                  </a:lnTo>
                  <a:lnTo>
                    <a:pt x="725330" y="603185"/>
                  </a:lnTo>
                  <a:lnTo>
                    <a:pt x="725628" y="332548"/>
                  </a:lnTo>
                  <a:lnTo>
                    <a:pt x="725843" y="352022"/>
                  </a:lnTo>
                  <a:lnTo>
                    <a:pt x="725845" y="357420"/>
                  </a:lnTo>
                  <a:lnTo>
                    <a:pt x="726195" y="593845"/>
                  </a:lnTo>
                  <a:lnTo>
                    <a:pt x="726322" y="201731"/>
                  </a:lnTo>
                  <a:lnTo>
                    <a:pt x="726555" y="553921"/>
                  </a:lnTo>
                  <a:lnTo>
                    <a:pt x="727017" y="640255"/>
                  </a:lnTo>
                  <a:lnTo>
                    <a:pt x="727130" y="302113"/>
                  </a:lnTo>
                  <a:lnTo>
                    <a:pt x="727267" y="586268"/>
                  </a:lnTo>
                  <a:lnTo>
                    <a:pt x="727268" y="592529"/>
                  </a:lnTo>
                  <a:lnTo>
                    <a:pt x="727584" y="221189"/>
                  </a:lnTo>
                  <a:lnTo>
                    <a:pt x="727910" y="700631"/>
                  </a:lnTo>
                  <a:lnTo>
                    <a:pt x="727978" y="456950"/>
                  </a:lnTo>
                  <a:lnTo>
                    <a:pt x="727980" y="450899"/>
                  </a:lnTo>
                  <a:lnTo>
                    <a:pt x="728009" y="389396"/>
                  </a:lnTo>
                  <a:lnTo>
                    <a:pt x="728279" y="645373"/>
                  </a:lnTo>
                  <a:lnTo>
                    <a:pt x="728690" y="508181"/>
                  </a:lnTo>
                  <a:lnTo>
                    <a:pt x="728691" y="515294"/>
                  </a:lnTo>
                  <a:lnTo>
                    <a:pt x="728888" y="346490"/>
                  </a:lnTo>
                  <a:lnTo>
                    <a:pt x="729384" y="714446"/>
                  </a:lnTo>
                  <a:lnTo>
                    <a:pt x="729401" y="676607"/>
                  </a:lnTo>
                  <a:lnTo>
                    <a:pt x="729403" y="659596"/>
                  </a:lnTo>
                  <a:lnTo>
                    <a:pt x="729498" y="230029"/>
                  </a:lnTo>
                  <a:lnTo>
                    <a:pt x="729597" y="786147"/>
                  </a:lnTo>
                  <a:lnTo>
                    <a:pt x="730113" y="402393"/>
                  </a:lnTo>
                  <a:lnTo>
                    <a:pt x="730114" y="395637"/>
                  </a:lnTo>
                  <a:lnTo>
                    <a:pt x="730150" y="290802"/>
                  </a:lnTo>
                  <a:lnTo>
                    <a:pt x="730689" y="764697"/>
                  </a:lnTo>
                  <a:lnTo>
                    <a:pt x="730825" y="452835"/>
                  </a:lnTo>
                  <a:lnTo>
                    <a:pt x="730826" y="443986"/>
                  </a:lnTo>
                  <a:lnTo>
                    <a:pt x="731000" y="245730"/>
                  </a:lnTo>
                  <a:lnTo>
                    <a:pt x="731100" y="716830"/>
                  </a:lnTo>
                  <a:lnTo>
                    <a:pt x="731536" y="606759"/>
                  </a:lnTo>
                  <a:lnTo>
                    <a:pt x="731538" y="612410"/>
                  </a:lnTo>
                  <a:lnTo>
                    <a:pt x="731752" y="671087"/>
                  </a:lnTo>
                  <a:lnTo>
                    <a:pt x="731865" y="210295"/>
                  </a:lnTo>
                  <a:lnTo>
                    <a:pt x="732248" y="399866"/>
                  </a:lnTo>
                  <a:lnTo>
                    <a:pt x="732249" y="391588"/>
                  </a:lnTo>
                  <a:lnTo>
                    <a:pt x="732517" y="180050"/>
                  </a:lnTo>
                  <a:lnTo>
                    <a:pt x="732616" y="702237"/>
                  </a:lnTo>
                  <a:lnTo>
                    <a:pt x="732960" y="307275"/>
                  </a:lnTo>
                  <a:lnTo>
                    <a:pt x="732961" y="328250"/>
                  </a:lnTo>
                  <a:lnTo>
                    <a:pt x="733269" y="767585"/>
                  </a:lnTo>
                  <a:lnTo>
                    <a:pt x="733382" y="90467"/>
                  </a:lnTo>
                  <a:lnTo>
                    <a:pt x="733671" y="624153"/>
                  </a:lnTo>
                  <a:lnTo>
                    <a:pt x="733673" y="632211"/>
                  </a:lnTo>
                  <a:lnTo>
                    <a:pt x="733694" y="765158"/>
                  </a:lnTo>
                  <a:lnTo>
                    <a:pt x="733807" y="189982"/>
                  </a:lnTo>
                  <a:lnTo>
                    <a:pt x="734383" y="562463"/>
                  </a:lnTo>
                  <a:lnTo>
                    <a:pt x="734384" y="571418"/>
                  </a:lnTo>
                  <a:lnTo>
                    <a:pt x="734870" y="323503"/>
                  </a:lnTo>
                  <a:lnTo>
                    <a:pt x="734984" y="767153"/>
                  </a:lnTo>
                  <a:lnTo>
                    <a:pt x="735094" y="368619"/>
                  </a:lnTo>
                  <a:lnTo>
                    <a:pt x="735096" y="358012"/>
                  </a:lnTo>
                  <a:lnTo>
                    <a:pt x="735211" y="734362"/>
                  </a:lnTo>
                  <a:lnTo>
                    <a:pt x="735763" y="347707"/>
                  </a:lnTo>
                  <a:lnTo>
                    <a:pt x="735806" y="519357"/>
                  </a:lnTo>
                  <a:lnTo>
                    <a:pt x="735807" y="528772"/>
                  </a:lnTo>
                  <a:lnTo>
                    <a:pt x="735863" y="704686"/>
                  </a:lnTo>
                  <a:lnTo>
                    <a:pt x="736373" y="418686"/>
                  </a:lnTo>
                  <a:lnTo>
                    <a:pt x="736518" y="557149"/>
                  </a:lnTo>
                  <a:lnTo>
                    <a:pt x="736519" y="539034"/>
                  </a:lnTo>
                  <a:lnTo>
                    <a:pt x="737025" y="288166"/>
                  </a:lnTo>
                  <a:lnTo>
                    <a:pt x="737167" y="674585"/>
                  </a:lnTo>
                  <a:lnTo>
                    <a:pt x="737229" y="479651"/>
                  </a:lnTo>
                  <a:lnTo>
                    <a:pt x="737231" y="474579"/>
                  </a:lnTo>
                  <a:lnTo>
                    <a:pt x="737550" y="619795"/>
                  </a:lnTo>
                  <a:lnTo>
                    <a:pt x="737691" y="231082"/>
                  </a:lnTo>
                  <a:lnTo>
                    <a:pt x="737941" y="543204"/>
                  </a:lnTo>
                  <a:lnTo>
                    <a:pt x="737942" y="546817"/>
                  </a:lnTo>
                  <a:lnTo>
                    <a:pt x="738301" y="270168"/>
                  </a:lnTo>
                  <a:lnTo>
                    <a:pt x="738613" y="585160"/>
                  </a:lnTo>
                  <a:lnTo>
                    <a:pt x="738653" y="488321"/>
                  </a:lnTo>
                  <a:lnTo>
                    <a:pt x="738654" y="488964"/>
                  </a:lnTo>
                  <a:lnTo>
                    <a:pt x="738740" y="224476"/>
                  </a:lnTo>
                  <a:lnTo>
                    <a:pt x="738854" y="664242"/>
                  </a:lnTo>
                  <a:lnTo>
                    <a:pt x="739364" y="378434"/>
                  </a:lnTo>
                  <a:lnTo>
                    <a:pt x="739366" y="374514"/>
                  </a:lnTo>
                  <a:lnTo>
                    <a:pt x="739393" y="300309"/>
                  </a:lnTo>
                  <a:lnTo>
                    <a:pt x="739520" y="717200"/>
                  </a:lnTo>
                  <a:lnTo>
                    <a:pt x="740076" y="464585"/>
                  </a:lnTo>
                  <a:lnTo>
                    <a:pt x="740077" y="478538"/>
                  </a:lnTo>
                  <a:lnTo>
                    <a:pt x="740541" y="750598"/>
                  </a:lnTo>
                  <a:lnTo>
                    <a:pt x="740654" y="334325"/>
                  </a:lnTo>
                  <a:lnTo>
                    <a:pt x="740787" y="644374"/>
                  </a:lnTo>
                  <a:lnTo>
                    <a:pt x="740789" y="644679"/>
                  </a:lnTo>
                  <a:lnTo>
                    <a:pt x="741335" y="345705"/>
                  </a:lnTo>
                  <a:lnTo>
                    <a:pt x="741476" y="704767"/>
                  </a:lnTo>
                  <a:lnTo>
                    <a:pt x="741499" y="641408"/>
                  </a:lnTo>
                  <a:lnTo>
                    <a:pt x="741500" y="649533"/>
                  </a:lnTo>
                  <a:lnTo>
                    <a:pt x="741505" y="665939"/>
                  </a:lnTo>
                  <a:lnTo>
                    <a:pt x="741675" y="363302"/>
                  </a:lnTo>
                  <a:lnTo>
                    <a:pt x="742211" y="498730"/>
                  </a:lnTo>
                  <a:lnTo>
                    <a:pt x="742681" y="297978"/>
                  </a:lnTo>
                  <a:lnTo>
                    <a:pt x="742781" y="626466"/>
                  </a:lnTo>
                  <a:lnTo>
                    <a:pt x="742922" y="384888"/>
                  </a:lnTo>
                  <a:lnTo>
                    <a:pt x="742924" y="387811"/>
                  </a:lnTo>
                  <a:lnTo>
                    <a:pt x="743532" y="298984"/>
                  </a:lnTo>
                  <a:lnTo>
                    <a:pt x="743632" y="558696"/>
                  </a:lnTo>
                  <a:lnTo>
                    <a:pt x="743634" y="553841"/>
                  </a:lnTo>
                  <a:lnTo>
                    <a:pt x="743635" y="547939"/>
                  </a:lnTo>
                  <a:lnTo>
                    <a:pt x="743773" y="315375"/>
                  </a:lnTo>
                  <a:lnTo>
                    <a:pt x="744099" y="662626"/>
                  </a:lnTo>
                  <a:lnTo>
                    <a:pt x="744345" y="487199"/>
                  </a:lnTo>
                  <a:lnTo>
                    <a:pt x="744347" y="484198"/>
                  </a:lnTo>
                  <a:lnTo>
                    <a:pt x="744822" y="272261"/>
                  </a:lnTo>
                  <a:lnTo>
                    <a:pt x="744949" y="719681"/>
                  </a:lnTo>
                  <a:lnTo>
                    <a:pt x="745057" y="425398"/>
                  </a:lnTo>
                  <a:lnTo>
                    <a:pt x="745058" y="418227"/>
                  </a:lnTo>
                  <a:lnTo>
                    <a:pt x="745077" y="377731"/>
                  </a:lnTo>
                  <a:lnTo>
                    <a:pt x="745559" y="632007"/>
                  </a:lnTo>
                  <a:lnTo>
                    <a:pt x="745769" y="574758"/>
                  </a:lnTo>
                  <a:lnTo>
                    <a:pt x="745770" y="579586"/>
                  </a:lnTo>
                  <a:lnTo>
                    <a:pt x="745984" y="708170"/>
                  </a:lnTo>
                  <a:lnTo>
                    <a:pt x="746098" y="401203"/>
                  </a:lnTo>
                  <a:lnTo>
                    <a:pt x="746480" y="467065"/>
                  </a:lnTo>
                  <a:lnTo>
                    <a:pt x="746482" y="464833"/>
                  </a:lnTo>
                  <a:lnTo>
                    <a:pt x="746679" y="726849"/>
                  </a:lnTo>
                  <a:lnTo>
                    <a:pt x="746792" y="314415"/>
                  </a:lnTo>
                  <a:lnTo>
                    <a:pt x="747192" y="470200"/>
                  </a:lnTo>
                  <a:lnTo>
                    <a:pt x="747193" y="467690"/>
                  </a:lnTo>
                  <a:lnTo>
                    <a:pt x="747629" y="614361"/>
                  </a:lnTo>
                  <a:lnTo>
                    <a:pt x="747813" y="192130"/>
                  </a:lnTo>
                  <a:lnTo>
                    <a:pt x="747904" y="484604"/>
                  </a:lnTo>
                  <a:lnTo>
                    <a:pt x="747905" y="487574"/>
                  </a:lnTo>
                  <a:lnTo>
                    <a:pt x="747983" y="658106"/>
                  </a:lnTo>
                  <a:lnTo>
                    <a:pt x="748096" y="290057"/>
                  </a:lnTo>
                  <a:lnTo>
                    <a:pt x="748615" y="430993"/>
                  </a:lnTo>
                  <a:lnTo>
                    <a:pt x="748617" y="428018"/>
                  </a:lnTo>
                  <a:lnTo>
                    <a:pt x="748736" y="544132"/>
                  </a:lnTo>
                  <a:lnTo>
                    <a:pt x="748819" y="339088"/>
                  </a:lnTo>
                  <a:lnTo>
                    <a:pt x="749327" y="450984"/>
                  </a:lnTo>
                  <a:lnTo>
                    <a:pt x="749328" y="449211"/>
                  </a:lnTo>
                  <a:lnTo>
                    <a:pt x="749429" y="637232"/>
                  </a:lnTo>
                  <a:lnTo>
                    <a:pt x="749557" y="266253"/>
                  </a:lnTo>
                  <a:lnTo>
                    <a:pt x="750038" y="553976"/>
                  </a:lnTo>
                  <a:lnTo>
                    <a:pt x="750040" y="554925"/>
                  </a:lnTo>
                  <a:lnTo>
                    <a:pt x="750237" y="392349"/>
                  </a:lnTo>
                  <a:lnTo>
                    <a:pt x="750662" y="717003"/>
                  </a:lnTo>
                  <a:lnTo>
                    <a:pt x="750750" y="430632"/>
                  </a:lnTo>
                  <a:lnTo>
                    <a:pt x="750752" y="431000"/>
                  </a:lnTo>
                  <a:lnTo>
                    <a:pt x="750776" y="353338"/>
                  </a:lnTo>
                  <a:lnTo>
                    <a:pt x="751144" y="731818"/>
                  </a:lnTo>
                  <a:lnTo>
                    <a:pt x="751462" y="442048"/>
                  </a:lnTo>
                  <a:lnTo>
                    <a:pt x="751463" y="441076"/>
                  </a:lnTo>
                  <a:lnTo>
                    <a:pt x="751584" y="633974"/>
                  </a:lnTo>
                  <a:lnTo>
                    <a:pt x="752122" y="365198"/>
                  </a:lnTo>
                  <a:lnTo>
                    <a:pt x="752173" y="486469"/>
                  </a:lnTo>
                  <a:lnTo>
                    <a:pt x="752175" y="485708"/>
                  </a:lnTo>
                  <a:lnTo>
                    <a:pt x="752463" y="549293"/>
                  </a:lnTo>
                  <a:lnTo>
                    <a:pt x="752732" y="329032"/>
                  </a:lnTo>
                  <a:lnTo>
                    <a:pt x="752885" y="538046"/>
                  </a:lnTo>
                  <a:lnTo>
                    <a:pt x="752886" y="539540"/>
                  </a:lnTo>
                  <a:lnTo>
                    <a:pt x="753072" y="540306"/>
                  </a:lnTo>
                  <a:lnTo>
                    <a:pt x="753185" y="319849"/>
                  </a:lnTo>
                  <a:lnTo>
                    <a:pt x="753597" y="371486"/>
                  </a:lnTo>
                  <a:lnTo>
                    <a:pt x="753598" y="367260"/>
                  </a:lnTo>
                  <a:lnTo>
                    <a:pt x="753724" y="517587"/>
                  </a:lnTo>
                  <a:lnTo>
                    <a:pt x="754249" y="264427"/>
                  </a:lnTo>
                  <a:lnTo>
                    <a:pt x="754308" y="434670"/>
                  </a:lnTo>
                  <a:lnTo>
                    <a:pt x="754310" y="441085"/>
                  </a:lnTo>
                  <a:lnTo>
                    <a:pt x="754716" y="251773"/>
                  </a:lnTo>
                  <a:lnTo>
                    <a:pt x="754830" y="627229"/>
                  </a:lnTo>
                  <a:lnTo>
                    <a:pt x="755020" y="559285"/>
                  </a:lnTo>
                  <a:lnTo>
                    <a:pt x="755021" y="560368"/>
                  </a:lnTo>
                  <a:lnTo>
                    <a:pt x="755312" y="374517"/>
                  </a:lnTo>
                  <a:lnTo>
                    <a:pt x="755440" y="660241"/>
                  </a:lnTo>
                  <a:lnTo>
                    <a:pt x="755731" y="535294"/>
                  </a:lnTo>
                  <a:lnTo>
                    <a:pt x="755733" y="537746"/>
                  </a:lnTo>
                  <a:lnTo>
                    <a:pt x="755893" y="722227"/>
                  </a:lnTo>
                  <a:lnTo>
                    <a:pt x="756049" y="340331"/>
                  </a:lnTo>
                  <a:lnTo>
                    <a:pt x="756443" y="541746"/>
                  </a:lnTo>
                  <a:lnTo>
                    <a:pt x="756445" y="540510"/>
                  </a:lnTo>
                  <a:lnTo>
                    <a:pt x="756659" y="390838"/>
                  </a:lnTo>
                  <a:lnTo>
                    <a:pt x="756772" y="687310"/>
                  </a:lnTo>
                  <a:lnTo>
                    <a:pt x="757155" y="557631"/>
                  </a:lnTo>
                  <a:lnTo>
                    <a:pt x="757156" y="554527"/>
                  </a:lnTo>
                  <a:lnTo>
                    <a:pt x="757594" y="651255"/>
                  </a:lnTo>
                  <a:lnTo>
                    <a:pt x="757722" y="398392"/>
                  </a:lnTo>
                  <a:lnTo>
                    <a:pt x="757866" y="547732"/>
                  </a:lnTo>
                  <a:lnTo>
                    <a:pt x="757868" y="537034"/>
                  </a:lnTo>
                  <a:lnTo>
                    <a:pt x="758034" y="644589"/>
                  </a:lnTo>
                  <a:lnTo>
                    <a:pt x="758388" y="359503"/>
                  </a:lnTo>
                  <a:lnTo>
                    <a:pt x="758578" y="456905"/>
                  </a:lnTo>
                  <a:lnTo>
                    <a:pt x="758579" y="455033"/>
                  </a:lnTo>
                  <a:lnTo>
                    <a:pt x="758799" y="572392"/>
                  </a:lnTo>
                  <a:lnTo>
                    <a:pt x="759224" y="299645"/>
                  </a:lnTo>
                  <a:lnTo>
                    <a:pt x="759290" y="432035"/>
                  </a:lnTo>
                  <a:lnTo>
                    <a:pt x="759291" y="433551"/>
                  </a:lnTo>
                  <a:lnTo>
                    <a:pt x="759678" y="373025"/>
                  </a:lnTo>
                  <a:lnTo>
                    <a:pt x="759947" y="642540"/>
                  </a:lnTo>
                  <a:lnTo>
                    <a:pt x="760001" y="457171"/>
                  </a:lnTo>
                  <a:lnTo>
                    <a:pt x="760003" y="453487"/>
                  </a:lnTo>
                  <a:lnTo>
                    <a:pt x="760061" y="187032"/>
                  </a:lnTo>
                  <a:lnTo>
                    <a:pt x="760443" y="643207"/>
                  </a:lnTo>
                  <a:lnTo>
                    <a:pt x="760713" y="416869"/>
                  </a:lnTo>
                  <a:lnTo>
                    <a:pt x="760714" y="417721"/>
                  </a:lnTo>
                  <a:lnTo>
                    <a:pt x="760727" y="409781"/>
                  </a:lnTo>
                  <a:lnTo>
                    <a:pt x="761081" y="683499"/>
                  </a:lnTo>
                  <a:lnTo>
                    <a:pt x="761424" y="578937"/>
                  </a:lnTo>
                  <a:lnTo>
                    <a:pt x="761426" y="573668"/>
                  </a:lnTo>
                  <a:lnTo>
                    <a:pt x="761677" y="631034"/>
                  </a:lnTo>
                  <a:lnTo>
                    <a:pt x="762074" y="415294"/>
                  </a:lnTo>
                  <a:lnTo>
                    <a:pt x="762136" y="457749"/>
                  </a:lnTo>
                  <a:lnTo>
                    <a:pt x="762138" y="456343"/>
                  </a:lnTo>
                  <a:lnTo>
                    <a:pt x="762655" y="258048"/>
                  </a:lnTo>
                  <a:lnTo>
                    <a:pt x="762754" y="674179"/>
                  </a:lnTo>
                  <a:lnTo>
                    <a:pt x="762848" y="370377"/>
                  </a:lnTo>
                  <a:lnTo>
                    <a:pt x="762849" y="362692"/>
                  </a:lnTo>
                  <a:lnTo>
                    <a:pt x="763194" y="695991"/>
                  </a:lnTo>
                  <a:lnTo>
                    <a:pt x="763307" y="272938"/>
                  </a:lnTo>
                  <a:lnTo>
                    <a:pt x="763559" y="458557"/>
                  </a:lnTo>
                  <a:lnTo>
                    <a:pt x="763561" y="458930"/>
                  </a:lnTo>
                  <a:lnTo>
                    <a:pt x="763746" y="340131"/>
                  </a:lnTo>
                  <a:lnTo>
                    <a:pt x="764243" y="654228"/>
                  </a:lnTo>
                  <a:lnTo>
                    <a:pt x="764271" y="623157"/>
                  </a:lnTo>
                  <a:lnTo>
                    <a:pt x="764272" y="617608"/>
                  </a:lnTo>
                  <a:lnTo>
                    <a:pt x="764370" y="317033"/>
                  </a:lnTo>
                  <a:lnTo>
                    <a:pt x="764937" y="710798"/>
                  </a:lnTo>
                  <a:lnTo>
                    <a:pt x="764983" y="621754"/>
                  </a:lnTo>
                  <a:lnTo>
                    <a:pt x="764984" y="606265"/>
                  </a:lnTo>
                  <a:lnTo>
                    <a:pt x="765065" y="401165"/>
                  </a:lnTo>
                  <a:lnTo>
                    <a:pt x="765377" y="632051"/>
                  </a:lnTo>
                  <a:lnTo>
                    <a:pt x="765694" y="614089"/>
                  </a:lnTo>
                  <a:lnTo>
                    <a:pt x="765696" y="618818"/>
                  </a:lnTo>
                  <a:lnTo>
                    <a:pt x="765745" y="740501"/>
                  </a:lnTo>
                  <a:lnTo>
                    <a:pt x="765859" y="419144"/>
                  </a:lnTo>
                  <a:lnTo>
                    <a:pt x="766406" y="560352"/>
                  </a:lnTo>
                  <a:lnTo>
                    <a:pt x="766407" y="556470"/>
                  </a:lnTo>
                  <a:lnTo>
                    <a:pt x="766511" y="350464"/>
                  </a:lnTo>
                  <a:lnTo>
                    <a:pt x="766681" y="707489"/>
                  </a:lnTo>
                  <a:lnTo>
                    <a:pt x="767117" y="616294"/>
                  </a:lnTo>
                  <a:lnTo>
                    <a:pt x="767119" y="621438"/>
                  </a:lnTo>
                  <a:lnTo>
                    <a:pt x="767134" y="632466"/>
                  </a:lnTo>
                  <a:lnTo>
                    <a:pt x="767829" y="298085"/>
                  </a:lnTo>
                  <a:lnTo>
                    <a:pt x="767831" y="297781"/>
                  </a:lnTo>
                  <a:lnTo>
                    <a:pt x="767857" y="252233"/>
                  </a:lnTo>
                  <a:lnTo>
                    <a:pt x="767971" y="518359"/>
                  </a:lnTo>
                  <a:lnTo>
                    <a:pt x="768541" y="359560"/>
                  </a:lnTo>
                  <a:lnTo>
                    <a:pt x="768542" y="371304"/>
                  </a:lnTo>
                  <a:lnTo>
                    <a:pt x="769147" y="246227"/>
                  </a:lnTo>
                  <a:lnTo>
                    <a:pt x="769247" y="600933"/>
                  </a:lnTo>
                  <a:lnTo>
                    <a:pt x="769252" y="558007"/>
                  </a:lnTo>
                  <a:lnTo>
                    <a:pt x="769254" y="557529"/>
                  </a:lnTo>
                  <a:lnTo>
                    <a:pt x="769374" y="278849"/>
                  </a:lnTo>
                  <a:lnTo>
                    <a:pt x="769941" y="617175"/>
                  </a:lnTo>
                  <a:lnTo>
                    <a:pt x="769964" y="550955"/>
                  </a:lnTo>
                  <a:lnTo>
                    <a:pt x="769965" y="558527"/>
                  </a:lnTo>
                  <a:lnTo>
                    <a:pt x="770019" y="440788"/>
                  </a:lnTo>
                  <a:lnTo>
                    <a:pt x="770367" y="616333"/>
                  </a:lnTo>
                  <a:lnTo>
                    <a:pt x="770676" y="498146"/>
                  </a:lnTo>
                  <a:lnTo>
                    <a:pt x="770677" y="500748"/>
                  </a:lnTo>
                  <a:lnTo>
                    <a:pt x="771175" y="706922"/>
                  </a:lnTo>
                  <a:lnTo>
                    <a:pt x="771288" y="296308"/>
                  </a:lnTo>
                  <a:lnTo>
                    <a:pt x="771387" y="667191"/>
                  </a:lnTo>
                  <a:lnTo>
                    <a:pt x="771389" y="671494"/>
                  </a:lnTo>
                  <a:lnTo>
                    <a:pt x="771430" y="757475"/>
                  </a:lnTo>
                  <a:lnTo>
                    <a:pt x="771529" y="309381"/>
                  </a:lnTo>
                  <a:lnTo>
                    <a:pt x="772099" y="619541"/>
                  </a:lnTo>
                  <a:lnTo>
                    <a:pt x="772100" y="597655"/>
                  </a:lnTo>
                  <a:lnTo>
                    <a:pt x="772266" y="690860"/>
                  </a:lnTo>
                  <a:lnTo>
                    <a:pt x="772592" y="361014"/>
                  </a:lnTo>
                  <a:lnTo>
                    <a:pt x="772810" y="549973"/>
                  </a:lnTo>
                  <a:lnTo>
                    <a:pt x="772812" y="550795"/>
                  </a:lnTo>
                  <a:lnTo>
                    <a:pt x="773102" y="690500"/>
                  </a:lnTo>
                  <a:lnTo>
                    <a:pt x="773443" y="198849"/>
                  </a:lnTo>
                  <a:lnTo>
                    <a:pt x="773522" y="553149"/>
                  </a:lnTo>
                  <a:lnTo>
                    <a:pt x="773524" y="565085"/>
                  </a:lnTo>
                  <a:lnTo>
                    <a:pt x="773570" y="774530"/>
                  </a:lnTo>
                  <a:lnTo>
                    <a:pt x="774109" y="167323"/>
                  </a:lnTo>
                  <a:lnTo>
                    <a:pt x="774234" y="595928"/>
                  </a:lnTo>
                  <a:lnTo>
                    <a:pt x="774235" y="606651"/>
                  </a:lnTo>
                  <a:lnTo>
                    <a:pt x="774534" y="221345"/>
                  </a:lnTo>
                  <a:lnTo>
                    <a:pt x="774846" y="685494"/>
                  </a:lnTo>
                  <a:lnTo>
                    <a:pt x="774945" y="247804"/>
                  </a:lnTo>
                  <a:lnTo>
                    <a:pt x="774947" y="247272"/>
                  </a:lnTo>
                  <a:lnTo>
                    <a:pt x="775286" y="797020"/>
                  </a:lnTo>
                  <a:lnTo>
                    <a:pt x="775612" y="206996"/>
                  </a:lnTo>
                  <a:lnTo>
                    <a:pt x="775657" y="390242"/>
                  </a:lnTo>
                  <a:lnTo>
                    <a:pt x="775658" y="410812"/>
                  </a:lnTo>
                  <a:lnTo>
                    <a:pt x="775838" y="210133"/>
                  </a:lnTo>
                  <a:lnTo>
                    <a:pt x="775952" y="815816"/>
                  </a:lnTo>
                  <a:lnTo>
                    <a:pt x="776369" y="603432"/>
                  </a:lnTo>
                  <a:lnTo>
                    <a:pt x="776370" y="604482"/>
                  </a:lnTo>
                  <a:lnTo>
                    <a:pt x="776590" y="743869"/>
                  </a:lnTo>
                  <a:lnTo>
                    <a:pt x="776930" y="312972"/>
                  </a:lnTo>
                  <a:lnTo>
                    <a:pt x="777080" y="524600"/>
                  </a:lnTo>
                  <a:lnTo>
                    <a:pt x="777082" y="528343"/>
                  </a:lnTo>
                  <a:lnTo>
                    <a:pt x="777213" y="715868"/>
                  </a:lnTo>
                  <a:lnTo>
                    <a:pt x="777781" y="260154"/>
                  </a:lnTo>
                  <a:lnTo>
                    <a:pt x="777792" y="309867"/>
                  </a:lnTo>
                  <a:lnTo>
                    <a:pt x="777793" y="302416"/>
                  </a:lnTo>
                  <a:lnTo>
                    <a:pt x="777795" y="299888"/>
                  </a:lnTo>
                  <a:lnTo>
                    <a:pt x="777908" y="760330"/>
                  </a:lnTo>
                  <a:lnTo>
                    <a:pt x="778503" y="626382"/>
                  </a:lnTo>
                  <a:lnTo>
                    <a:pt x="778505" y="625267"/>
                  </a:lnTo>
                  <a:lnTo>
                    <a:pt x="778645" y="371978"/>
                  </a:lnTo>
                  <a:lnTo>
                    <a:pt x="778744" y="670988"/>
                  </a:lnTo>
                  <a:lnTo>
                    <a:pt x="779215" y="495966"/>
                  </a:lnTo>
                  <a:lnTo>
                    <a:pt x="779217" y="496552"/>
                  </a:lnTo>
                  <a:lnTo>
                    <a:pt x="779666" y="563960"/>
                  </a:lnTo>
                  <a:lnTo>
                    <a:pt x="779765" y="386739"/>
                  </a:lnTo>
                  <a:lnTo>
                    <a:pt x="779927" y="417092"/>
                  </a:lnTo>
                  <a:lnTo>
                    <a:pt x="779928" y="419276"/>
                  </a:lnTo>
                  <a:lnTo>
                    <a:pt x="780304" y="288086"/>
                  </a:lnTo>
                  <a:lnTo>
                    <a:pt x="780446" y="666633"/>
                  </a:lnTo>
                  <a:lnTo>
                    <a:pt x="780638" y="474402"/>
                  </a:lnTo>
                  <a:lnTo>
                    <a:pt x="780640" y="478054"/>
                  </a:lnTo>
                  <a:lnTo>
                    <a:pt x="780686" y="596048"/>
                  </a:lnTo>
                  <a:lnTo>
                    <a:pt x="780814" y="279500"/>
                  </a:lnTo>
                  <a:lnTo>
                    <a:pt x="781350" y="408809"/>
                  </a:lnTo>
                  <a:lnTo>
                    <a:pt x="781351" y="405812"/>
                  </a:lnTo>
                  <a:lnTo>
                    <a:pt x="781948" y="735671"/>
                  </a:lnTo>
                  <a:lnTo>
                    <a:pt x="782047" y="313920"/>
                  </a:lnTo>
                  <a:lnTo>
                    <a:pt x="782062" y="320639"/>
                  </a:lnTo>
                  <a:lnTo>
                    <a:pt x="782063" y="330023"/>
                  </a:lnTo>
                  <a:lnTo>
                    <a:pt x="782444" y="621570"/>
                  </a:lnTo>
                  <a:lnTo>
                    <a:pt x="782773" y="542669"/>
                  </a:lnTo>
                  <a:lnTo>
                    <a:pt x="782775" y="539679"/>
                  </a:lnTo>
                  <a:lnTo>
                    <a:pt x="783040" y="666663"/>
                  </a:lnTo>
                  <a:lnTo>
                    <a:pt x="783380" y="351556"/>
                  </a:lnTo>
                  <a:lnTo>
                    <a:pt x="783485" y="567467"/>
                  </a:lnTo>
                  <a:lnTo>
                    <a:pt x="783486" y="569378"/>
                  </a:lnTo>
                  <a:lnTo>
                    <a:pt x="783791" y="333803"/>
                  </a:lnTo>
                  <a:lnTo>
                    <a:pt x="783933" y="625130"/>
                  </a:lnTo>
                  <a:lnTo>
                    <a:pt x="784196" y="425322"/>
                  </a:lnTo>
                  <a:lnTo>
                    <a:pt x="784198" y="420529"/>
                  </a:lnTo>
                  <a:lnTo>
                    <a:pt x="784459" y="621321"/>
                  </a:lnTo>
                  <a:lnTo>
                    <a:pt x="784571" y="323814"/>
                  </a:lnTo>
                  <a:lnTo>
                    <a:pt x="784908" y="470087"/>
                  </a:lnTo>
                  <a:lnTo>
                    <a:pt x="784910" y="473153"/>
                  </a:lnTo>
                  <a:lnTo>
                    <a:pt x="784996" y="665221"/>
                  </a:lnTo>
                  <a:lnTo>
                    <a:pt x="785109" y="285179"/>
                  </a:lnTo>
                  <a:lnTo>
                    <a:pt x="785620" y="417525"/>
                  </a:lnTo>
                  <a:lnTo>
                    <a:pt x="785621" y="418479"/>
                  </a:lnTo>
                  <a:lnTo>
                    <a:pt x="785733" y="618053"/>
                  </a:lnTo>
                  <a:lnTo>
                    <a:pt x="786272" y="287464"/>
                  </a:lnTo>
                  <a:lnTo>
                    <a:pt x="786331" y="420390"/>
                  </a:lnTo>
                  <a:lnTo>
                    <a:pt x="786333" y="424381"/>
                  </a:lnTo>
                  <a:lnTo>
                    <a:pt x="786428" y="693702"/>
                  </a:lnTo>
                  <a:lnTo>
                    <a:pt x="786598" y="328602"/>
                  </a:lnTo>
                  <a:lnTo>
                    <a:pt x="787043" y="571351"/>
                  </a:lnTo>
                  <a:lnTo>
                    <a:pt x="787044" y="571703"/>
                  </a:lnTo>
                  <a:lnTo>
                    <a:pt x="787307" y="420328"/>
                  </a:lnTo>
                  <a:lnTo>
                    <a:pt x="787661" y="623290"/>
                  </a:lnTo>
                  <a:lnTo>
                    <a:pt x="787755" y="444385"/>
                  </a:lnTo>
                  <a:lnTo>
                    <a:pt x="787756" y="439051"/>
                  </a:lnTo>
                  <a:lnTo>
                    <a:pt x="788242" y="409069"/>
                  </a:lnTo>
                  <a:lnTo>
                    <a:pt x="788370" y="683941"/>
                  </a:lnTo>
                  <a:lnTo>
                    <a:pt x="788466" y="428925"/>
                  </a:lnTo>
                  <a:lnTo>
                    <a:pt x="788468" y="421657"/>
                  </a:lnTo>
                  <a:lnTo>
                    <a:pt x="788668" y="749357"/>
                  </a:lnTo>
                  <a:lnTo>
                    <a:pt x="788795" y="256768"/>
                  </a:lnTo>
                  <a:lnTo>
                    <a:pt x="789178" y="445550"/>
                  </a:lnTo>
                  <a:lnTo>
                    <a:pt x="789179" y="437327"/>
                  </a:lnTo>
                  <a:lnTo>
                    <a:pt x="789220" y="291813"/>
                  </a:lnTo>
                  <a:lnTo>
                    <a:pt x="789334" y="663072"/>
                  </a:lnTo>
                  <a:lnTo>
                    <a:pt x="789889" y="450582"/>
                  </a:lnTo>
                  <a:lnTo>
                    <a:pt x="789891" y="460893"/>
                  </a:lnTo>
                  <a:lnTo>
                    <a:pt x="790000" y="647051"/>
                  </a:lnTo>
                  <a:lnTo>
                    <a:pt x="790553" y="259734"/>
                  </a:lnTo>
                  <a:lnTo>
                    <a:pt x="790601" y="486338"/>
                  </a:lnTo>
                  <a:lnTo>
                    <a:pt x="790602" y="498078"/>
                  </a:lnTo>
                  <a:lnTo>
                    <a:pt x="790638" y="636453"/>
                  </a:lnTo>
                  <a:lnTo>
                    <a:pt x="790907" y="316485"/>
                  </a:lnTo>
                  <a:lnTo>
                    <a:pt x="791313" y="506841"/>
                  </a:lnTo>
                  <a:lnTo>
                    <a:pt x="791314" y="512523"/>
                  </a:lnTo>
                  <a:lnTo>
                    <a:pt x="791800" y="273639"/>
                  </a:lnTo>
                  <a:lnTo>
                    <a:pt x="791928" y="680208"/>
                  </a:lnTo>
                  <a:lnTo>
                    <a:pt x="792024" y="368773"/>
                  </a:lnTo>
                  <a:lnTo>
                    <a:pt x="792026" y="359273"/>
                  </a:lnTo>
                  <a:lnTo>
                    <a:pt x="792056" y="328211"/>
                  </a:lnTo>
                  <a:lnTo>
                    <a:pt x="792296" y="643807"/>
                  </a:lnTo>
                  <a:lnTo>
                    <a:pt x="792736" y="505668"/>
                  </a:lnTo>
                  <a:lnTo>
                    <a:pt x="792737" y="499709"/>
                  </a:lnTo>
                  <a:lnTo>
                    <a:pt x="792807" y="261436"/>
                  </a:lnTo>
                  <a:lnTo>
                    <a:pt x="792934" y="802458"/>
                  </a:lnTo>
                  <a:lnTo>
                    <a:pt x="793448" y="465080"/>
                  </a:lnTo>
                  <a:lnTo>
                    <a:pt x="793449" y="463581"/>
                  </a:lnTo>
                  <a:lnTo>
                    <a:pt x="793998" y="664569"/>
                  </a:lnTo>
                  <a:lnTo>
                    <a:pt x="794111" y="330686"/>
                  </a:lnTo>
                  <a:lnTo>
                    <a:pt x="794159" y="469606"/>
                  </a:lnTo>
                  <a:lnTo>
                    <a:pt x="794161" y="474264"/>
                  </a:lnTo>
                  <a:lnTo>
                    <a:pt x="794494" y="265357"/>
                  </a:lnTo>
                  <a:lnTo>
                    <a:pt x="794848" y="718050"/>
                  </a:lnTo>
                  <a:lnTo>
                    <a:pt x="794871" y="637761"/>
                  </a:lnTo>
                  <a:lnTo>
                    <a:pt x="794872" y="644820"/>
                  </a:lnTo>
                  <a:lnTo>
                    <a:pt x="795401" y="206290"/>
                  </a:lnTo>
                  <a:lnTo>
                    <a:pt x="795543" y="667470"/>
                  </a:lnTo>
                  <a:lnTo>
                    <a:pt x="795582" y="579644"/>
                  </a:lnTo>
                  <a:lnTo>
                    <a:pt x="795584" y="587511"/>
                  </a:lnTo>
                  <a:lnTo>
                    <a:pt x="795798" y="180446"/>
                  </a:lnTo>
                  <a:lnTo>
                    <a:pt x="795925" y="610154"/>
                  </a:lnTo>
                  <a:lnTo>
                    <a:pt x="796294" y="490388"/>
                  </a:lnTo>
                  <a:lnTo>
                    <a:pt x="796295" y="486272"/>
                  </a:lnTo>
                  <a:lnTo>
                    <a:pt x="796705" y="330397"/>
                  </a:lnTo>
                  <a:lnTo>
                    <a:pt x="797004" y="665514"/>
                  </a:lnTo>
                  <a:lnTo>
                    <a:pt x="797006" y="655487"/>
                  </a:lnTo>
                  <a:lnTo>
                    <a:pt x="797007" y="644465"/>
                  </a:lnTo>
                  <a:lnTo>
                    <a:pt x="797031" y="726925"/>
                  </a:lnTo>
                  <a:lnTo>
                    <a:pt x="797145" y="186722"/>
                  </a:lnTo>
                  <a:lnTo>
                    <a:pt x="797717" y="516406"/>
                  </a:lnTo>
                  <a:lnTo>
                    <a:pt x="797719" y="515365"/>
                  </a:lnTo>
                  <a:lnTo>
                    <a:pt x="798094" y="647674"/>
                  </a:lnTo>
                  <a:lnTo>
                    <a:pt x="798406" y="405686"/>
                  </a:lnTo>
                  <a:lnTo>
                    <a:pt x="798429" y="502454"/>
                  </a:lnTo>
                  <a:lnTo>
                    <a:pt x="798430" y="495991"/>
                  </a:lnTo>
                  <a:lnTo>
                    <a:pt x="798633" y="291633"/>
                  </a:lnTo>
                  <a:lnTo>
                    <a:pt x="798732" y="766699"/>
                  </a:lnTo>
                  <a:lnTo>
                    <a:pt x="799141" y="704104"/>
                  </a:lnTo>
                  <a:lnTo>
                    <a:pt x="799142" y="706233"/>
                  </a:lnTo>
                  <a:lnTo>
                    <a:pt x="799228" y="284867"/>
                  </a:lnTo>
                  <a:lnTo>
                    <a:pt x="799852" y="465262"/>
                  </a:lnTo>
                  <a:lnTo>
                    <a:pt x="799854" y="460986"/>
                  </a:lnTo>
                  <a:lnTo>
                    <a:pt x="800405" y="703284"/>
                  </a:lnTo>
                  <a:lnTo>
                    <a:pt x="800504" y="203961"/>
                  </a:lnTo>
                  <a:lnTo>
                    <a:pt x="800564" y="383873"/>
                  </a:lnTo>
                  <a:lnTo>
                    <a:pt x="800565" y="405463"/>
                  </a:lnTo>
                  <a:lnTo>
                    <a:pt x="800618" y="601507"/>
                  </a:lnTo>
                  <a:lnTo>
                    <a:pt x="800731" y="269233"/>
                  </a:lnTo>
                  <a:lnTo>
                    <a:pt x="801275" y="522552"/>
                  </a:lnTo>
                  <a:lnTo>
                    <a:pt x="801277" y="519979"/>
                  </a:lnTo>
                  <a:lnTo>
                    <a:pt x="801794" y="258773"/>
                  </a:lnTo>
                  <a:lnTo>
                    <a:pt x="801894" y="675344"/>
                  </a:lnTo>
                  <a:lnTo>
                    <a:pt x="801987" y="315187"/>
                  </a:lnTo>
                  <a:lnTo>
                    <a:pt x="801988" y="304898"/>
                  </a:lnTo>
                  <a:lnTo>
                    <a:pt x="802106" y="734086"/>
                  </a:lnTo>
                  <a:lnTo>
                    <a:pt x="802220" y="240014"/>
                  </a:lnTo>
                  <a:lnTo>
                    <a:pt x="802699" y="512665"/>
                  </a:lnTo>
                  <a:lnTo>
                    <a:pt x="802700" y="516106"/>
                  </a:lnTo>
                  <a:lnTo>
                    <a:pt x="802758" y="712148"/>
                  </a:lnTo>
                  <a:lnTo>
                    <a:pt x="802886" y="347965"/>
                  </a:lnTo>
                  <a:lnTo>
                    <a:pt x="803410" y="551193"/>
                  </a:lnTo>
                  <a:lnTo>
                    <a:pt x="803412" y="541620"/>
                  </a:lnTo>
                  <a:lnTo>
                    <a:pt x="803580" y="698088"/>
                  </a:lnTo>
                  <a:lnTo>
                    <a:pt x="803694" y="358900"/>
                  </a:lnTo>
                  <a:lnTo>
                    <a:pt x="804120" y="537231"/>
                  </a:lnTo>
                  <a:lnTo>
                    <a:pt x="804122" y="530893"/>
                  </a:lnTo>
                  <a:lnTo>
                    <a:pt x="804658" y="683907"/>
                  </a:lnTo>
                  <a:lnTo>
                    <a:pt x="804757" y="222415"/>
                  </a:lnTo>
                  <a:lnTo>
                    <a:pt x="804832" y="581570"/>
                  </a:lnTo>
                  <a:lnTo>
                    <a:pt x="804834" y="589882"/>
                  </a:lnTo>
                  <a:lnTo>
                    <a:pt x="805381" y="190375"/>
                  </a:lnTo>
                  <a:lnTo>
                    <a:pt x="805508" y="717805"/>
                  </a:lnTo>
                  <a:lnTo>
                    <a:pt x="805544" y="626578"/>
                  </a:lnTo>
                  <a:lnTo>
                    <a:pt x="805545" y="631657"/>
                  </a:lnTo>
                  <a:lnTo>
                    <a:pt x="805834" y="270727"/>
                  </a:lnTo>
                  <a:lnTo>
                    <a:pt x="805934" y="773917"/>
                  </a:lnTo>
                  <a:lnTo>
                    <a:pt x="806255" y="480158"/>
                  </a:lnTo>
                  <a:lnTo>
                    <a:pt x="806257" y="477436"/>
                  </a:lnTo>
                  <a:lnTo>
                    <a:pt x="806345" y="695306"/>
                  </a:lnTo>
                  <a:lnTo>
                    <a:pt x="806472" y="269554"/>
                  </a:lnTo>
                  <a:lnTo>
                    <a:pt x="806967" y="451413"/>
                  </a:lnTo>
                  <a:lnTo>
                    <a:pt x="806968" y="448885"/>
                  </a:lnTo>
                  <a:lnTo>
                    <a:pt x="807124" y="345894"/>
                  </a:lnTo>
                  <a:lnTo>
                    <a:pt x="807280" y="583864"/>
                  </a:lnTo>
                  <a:lnTo>
                    <a:pt x="807679" y="466181"/>
                  </a:lnTo>
                  <a:lnTo>
                    <a:pt x="807680" y="455222"/>
                  </a:lnTo>
                  <a:lnTo>
                    <a:pt x="807819" y="755414"/>
                  </a:lnTo>
                  <a:lnTo>
                    <a:pt x="807947" y="168883"/>
                  </a:lnTo>
                  <a:lnTo>
                    <a:pt x="808390" y="446941"/>
                  </a:lnTo>
                  <a:lnTo>
                    <a:pt x="808392" y="457730"/>
                  </a:lnTo>
                  <a:lnTo>
                    <a:pt x="808684" y="621301"/>
                  </a:lnTo>
                  <a:lnTo>
                    <a:pt x="809038" y="337775"/>
                  </a:lnTo>
                  <a:lnTo>
                    <a:pt x="809102" y="553171"/>
                  </a:lnTo>
                  <a:lnTo>
                    <a:pt x="809103" y="559576"/>
                  </a:lnTo>
                  <a:lnTo>
                    <a:pt x="809137" y="651323"/>
                  </a:lnTo>
                  <a:lnTo>
                    <a:pt x="809662" y="258491"/>
                  </a:lnTo>
                  <a:lnTo>
                    <a:pt x="809813" y="522177"/>
                  </a:lnTo>
                  <a:lnTo>
                    <a:pt x="809815" y="525580"/>
                  </a:lnTo>
                  <a:lnTo>
                    <a:pt x="810087" y="384719"/>
                  </a:lnTo>
                  <a:lnTo>
                    <a:pt x="810229" y="679344"/>
                  </a:lnTo>
                  <a:lnTo>
                    <a:pt x="810525" y="573322"/>
                  </a:lnTo>
                  <a:lnTo>
                    <a:pt x="810527" y="574874"/>
                  </a:lnTo>
                  <a:lnTo>
                    <a:pt x="810980" y="360874"/>
                  </a:lnTo>
                  <a:lnTo>
                    <a:pt x="811122" y="705877"/>
                  </a:lnTo>
                  <a:lnTo>
                    <a:pt x="811237" y="506775"/>
                  </a:lnTo>
                  <a:lnTo>
                    <a:pt x="811238" y="508888"/>
                  </a:lnTo>
                  <a:lnTo>
                    <a:pt x="811576" y="587476"/>
                  </a:lnTo>
                  <a:lnTo>
                    <a:pt x="811902" y="395915"/>
                  </a:lnTo>
                  <a:lnTo>
                    <a:pt x="811948" y="480136"/>
                  </a:lnTo>
                  <a:lnTo>
                    <a:pt x="811950" y="486187"/>
                  </a:lnTo>
                  <a:lnTo>
                    <a:pt x="812001" y="610241"/>
                  </a:lnTo>
                  <a:lnTo>
                    <a:pt x="812256" y="346126"/>
                  </a:lnTo>
                  <a:lnTo>
                    <a:pt x="812660" y="425606"/>
                  </a:lnTo>
                  <a:lnTo>
                    <a:pt x="812661" y="420852"/>
                  </a:lnTo>
                  <a:lnTo>
                    <a:pt x="813220" y="651935"/>
                  </a:lnTo>
                  <a:lnTo>
                    <a:pt x="813348" y="229101"/>
                  </a:lnTo>
                  <a:lnTo>
                    <a:pt x="813372" y="322058"/>
                  </a:lnTo>
                  <a:lnTo>
                    <a:pt x="813373" y="311911"/>
                  </a:lnTo>
                  <a:lnTo>
                    <a:pt x="813461" y="676085"/>
                  </a:lnTo>
                  <a:lnTo>
                    <a:pt x="813943" y="236976"/>
                  </a:lnTo>
                  <a:lnTo>
                    <a:pt x="814083" y="543784"/>
                  </a:lnTo>
                  <a:lnTo>
                    <a:pt x="814085" y="546733"/>
                  </a:lnTo>
                  <a:lnTo>
                    <a:pt x="814397" y="195208"/>
                  </a:lnTo>
                  <a:lnTo>
                    <a:pt x="814538" y="798177"/>
                  </a:lnTo>
                  <a:lnTo>
                    <a:pt x="814795" y="475263"/>
                  </a:lnTo>
                  <a:lnTo>
                    <a:pt x="814796" y="467741"/>
                  </a:lnTo>
                  <a:lnTo>
                    <a:pt x="815148" y="716578"/>
                  </a:lnTo>
                  <a:lnTo>
                    <a:pt x="815261" y="296685"/>
                  </a:lnTo>
                  <a:lnTo>
                    <a:pt x="815506" y="481525"/>
                  </a:lnTo>
                  <a:lnTo>
                    <a:pt x="815508" y="484660"/>
                  </a:lnTo>
                  <a:lnTo>
                    <a:pt x="815729" y="271350"/>
                  </a:lnTo>
                  <a:lnTo>
                    <a:pt x="815843" y="704372"/>
                  </a:lnTo>
                  <a:lnTo>
                    <a:pt x="816218" y="558574"/>
                  </a:lnTo>
                  <a:lnTo>
                    <a:pt x="816220" y="563794"/>
                  </a:lnTo>
                  <a:lnTo>
                    <a:pt x="816239" y="595849"/>
                  </a:lnTo>
                  <a:lnTo>
                    <a:pt x="816792" y="365235"/>
                  </a:lnTo>
                  <a:lnTo>
                    <a:pt x="816930" y="577821"/>
                  </a:lnTo>
                  <a:lnTo>
                    <a:pt x="816931" y="587163"/>
                  </a:lnTo>
                  <a:lnTo>
                    <a:pt x="816962" y="652059"/>
                  </a:lnTo>
                  <a:lnTo>
                    <a:pt x="817062" y="356681"/>
                  </a:lnTo>
                  <a:lnTo>
                    <a:pt x="817641" y="525380"/>
                  </a:lnTo>
                  <a:lnTo>
                    <a:pt x="817643" y="524957"/>
                  </a:lnTo>
                  <a:lnTo>
                    <a:pt x="817855" y="425530"/>
                  </a:lnTo>
                  <a:lnTo>
                    <a:pt x="818040" y="623581"/>
                  </a:lnTo>
                  <a:lnTo>
                    <a:pt x="818353" y="442919"/>
                  </a:lnTo>
                  <a:lnTo>
                    <a:pt x="818354" y="448352"/>
                  </a:lnTo>
                  <a:lnTo>
                    <a:pt x="818748" y="274969"/>
                  </a:lnTo>
                  <a:lnTo>
                    <a:pt x="818848" y="748532"/>
                  </a:lnTo>
                  <a:lnTo>
                    <a:pt x="819065" y="567483"/>
                  </a:lnTo>
                  <a:lnTo>
                    <a:pt x="819066" y="563574"/>
                  </a:lnTo>
                  <a:lnTo>
                    <a:pt x="819642" y="338461"/>
                  </a:lnTo>
                  <a:lnTo>
                    <a:pt x="819741" y="604224"/>
                  </a:lnTo>
                  <a:lnTo>
                    <a:pt x="819776" y="496563"/>
                  </a:lnTo>
                  <a:lnTo>
                    <a:pt x="819778" y="496895"/>
                  </a:lnTo>
                  <a:lnTo>
                    <a:pt x="820038" y="158051"/>
                  </a:lnTo>
                  <a:lnTo>
                    <a:pt x="820166" y="742829"/>
                  </a:lnTo>
                  <a:lnTo>
                    <a:pt x="820488" y="359762"/>
                  </a:lnTo>
                  <a:lnTo>
                    <a:pt x="820489" y="353932"/>
                  </a:lnTo>
                  <a:lnTo>
                    <a:pt x="820591" y="616070"/>
                  </a:lnTo>
                  <a:lnTo>
                    <a:pt x="820932" y="317874"/>
                  </a:lnTo>
                  <a:lnTo>
                    <a:pt x="821200" y="518211"/>
                  </a:lnTo>
                  <a:lnTo>
                    <a:pt x="821201" y="521060"/>
                  </a:lnTo>
                  <a:lnTo>
                    <a:pt x="821343" y="273713"/>
                  </a:lnTo>
                  <a:lnTo>
                    <a:pt x="821442" y="648954"/>
                  </a:lnTo>
                  <a:lnTo>
                    <a:pt x="821911" y="375500"/>
                  </a:lnTo>
                  <a:lnTo>
                    <a:pt x="821913" y="379506"/>
                  </a:lnTo>
                  <a:lnTo>
                    <a:pt x="822533" y="701557"/>
                  </a:lnTo>
                  <a:lnTo>
                    <a:pt x="822619" y="191871"/>
                  </a:lnTo>
                  <a:lnTo>
                    <a:pt x="822623" y="245911"/>
                  </a:lnTo>
                  <a:lnTo>
                    <a:pt x="822624" y="261709"/>
                  </a:lnTo>
                  <a:lnTo>
                    <a:pt x="822633" y="167592"/>
                  </a:lnTo>
                  <a:lnTo>
                    <a:pt x="822760" y="800153"/>
                  </a:lnTo>
                  <a:lnTo>
                    <a:pt x="823334" y="479400"/>
                  </a:lnTo>
                  <a:lnTo>
                    <a:pt x="823336" y="477700"/>
                  </a:lnTo>
                  <a:lnTo>
                    <a:pt x="823838" y="693358"/>
                  </a:lnTo>
                  <a:lnTo>
                    <a:pt x="823937" y="346192"/>
                  </a:lnTo>
                  <a:lnTo>
                    <a:pt x="824046" y="579590"/>
                  </a:lnTo>
                  <a:lnTo>
                    <a:pt x="824047" y="585759"/>
                  </a:lnTo>
                  <a:lnTo>
                    <a:pt x="824461" y="673494"/>
                  </a:lnTo>
                  <a:lnTo>
                    <a:pt x="824758" y="294249"/>
                  </a:lnTo>
                  <a:lnTo>
                    <a:pt x="824759" y="288608"/>
                  </a:lnTo>
                  <a:lnTo>
                    <a:pt x="824872" y="722948"/>
                  </a:lnTo>
                  <a:lnTo>
                    <a:pt x="825425" y="240192"/>
                  </a:lnTo>
                  <a:lnTo>
                    <a:pt x="825469" y="407708"/>
                  </a:lnTo>
                  <a:lnTo>
                    <a:pt x="825471" y="429977"/>
                  </a:lnTo>
                  <a:lnTo>
                    <a:pt x="825539" y="761108"/>
                  </a:lnTo>
                  <a:lnTo>
                    <a:pt x="825652" y="234755"/>
                  </a:lnTo>
                  <a:lnTo>
                    <a:pt x="826181" y="499708"/>
                  </a:lnTo>
                  <a:lnTo>
                    <a:pt x="826182" y="491920"/>
                  </a:lnTo>
                  <a:lnTo>
                    <a:pt x="826729" y="289259"/>
                  </a:lnTo>
                  <a:lnTo>
                    <a:pt x="826814" y="663113"/>
                  </a:lnTo>
                  <a:lnTo>
                    <a:pt x="826892" y="377083"/>
                  </a:lnTo>
                  <a:lnTo>
                    <a:pt x="826894" y="370283"/>
                  </a:lnTo>
                  <a:lnTo>
                    <a:pt x="827055" y="598446"/>
                  </a:lnTo>
                  <a:lnTo>
                    <a:pt x="827367" y="298629"/>
                  </a:lnTo>
                  <a:lnTo>
                    <a:pt x="827604" y="551399"/>
                  </a:lnTo>
                  <a:lnTo>
                    <a:pt x="827605" y="558446"/>
                  </a:lnTo>
                  <a:lnTo>
                    <a:pt x="828104" y="716888"/>
                  </a:lnTo>
                  <a:lnTo>
                    <a:pt x="828246" y="230746"/>
                  </a:lnTo>
                  <a:lnTo>
                    <a:pt x="828316" y="564358"/>
                  </a:lnTo>
                  <a:lnTo>
                    <a:pt x="828317" y="574437"/>
                  </a:lnTo>
                  <a:lnTo>
                    <a:pt x="828360" y="753875"/>
                  </a:lnTo>
                  <a:lnTo>
                    <a:pt x="828657" y="303153"/>
                  </a:lnTo>
                  <a:lnTo>
                    <a:pt x="829027" y="374501"/>
                  </a:lnTo>
                  <a:lnTo>
                    <a:pt x="829029" y="382715"/>
                  </a:lnTo>
                  <a:lnTo>
                    <a:pt x="829068" y="295995"/>
                  </a:lnTo>
                  <a:lnTo>
                    <a:pt x="829210" y="581572"/>
                  </a:lnTo>
                  <a:lnTo>
                    <a:pt x="829739" y="518825"/>
                  </a:lnTo>
                  <a:lnTo>
                    <a:pt x="829740" y="526377"/>
                  </a:lnTo>
                  <a:lnTo>
                    <a:pt x="829834" y="656495"/>
                  </a:lnTo>
                  <a:lnTo>
                    <a:pt x="829961" y="312586"/>
                  </a:lnTo>
                  <a:lnTo>
                    <a:pt x="830451" y="518491"/>
                  </a:lnTo>
                  <a:lnTo>
                    <a:pt x="830452" y="518333"/>
                  </a:lnTo>
                  <a:lnTo>
                    <a:pt x="830812" y="375475"/>
                  </a:lnTo>
                  <a:lnTo>
                    <a:pt x="831152" y="576827"/>
                  </a:lnTo>
                  <a:lnTo>
                    <a:pt x="831162" y="553633"/>
                  </a:lnTo>
                  <a:lnTo>
                    <a:pt x="831164" y="559030"/>
                  </a:lnTo>
                  <a:lnTo>
                    <a:pt x="831578" y="711322"/>
                  </a:lnTo>
                  <a:lnTo>
                    <a:pt x="831691" y="278372"/>
                  </a:lnTo>
                  <a:lnTo>
                    <a:pt x="831874" y="457272"/>
                  </a:lnTo>
                  <a:lnTo>
                    <a:pt x="831875" y="453336"/>
                  </a:lnTo>
                  <a:lnTo>
                    <a:pt x="832442" y="733959"/>
                  </a:lnTo>
                  <a:lnTo>
                    <a:pt x="832570" y="242694"/>
                  </a:lnTo>
                  <a:lnTo>
                    <a:pt x="832585" y="274753"/>
                  </a:lnTo>
                  <a:lnTo>
                    <a:pt x="832587" y="301874"/>
                  </a:lnTo>
                  <a:lnTo>
                    <a:pt x="833080" y="254925"/>
                  </a:lnTo>
                  <a:lnTo>
                    <a:pt x="833208" y="640612"/>
                  </a:lnTo>
                  <a:lnTo>
                    <a:pt x="833297" y="518957"/>
                  </a:lnTo>
                  <a:lnTo>
                    <a:pt x="833298" y="516491"/>
                  </a:lnTo>
                  <a:lnTo>
                    <a:pt x="833732" y="708451"/>
                  </a:lnTo>
                  <a:lnTo>
                    <a:pt x="833846" y="319642"/>
                  </a:lnTo>
                  <a:lnTo>
                    <a:pt x="834009" y="490234"/>
                  </a:lnTo>
                  <a:lnTo>
                    <a:pt x="834010" y="488716"/>
                  </a:lnTo>
                  <a:lnTo>
                    <a:pt x="834413" y="294823"/>
                  </a:lnTo>
                  <a:lnTo>
                    <a:pt x="834569" y="722507"/>
                  </a:lnTo>
                  <a:lnTo>
                    <a:pt x="834720" y="463360"/>
                  </a:lnTo>
                  <a:lnTo>
                    <a:pt x="834722" y="453506"/>
                  </a:lnTo>
                  <a:lnTo>
                    <a:pt x="834994" y="692614"/>
                  </a:lnTo>
                  <a:lnTo>
                    <a:pt x="835122" y="347663"/>
                  </a:lnTo>
                  <a:lnTo>
                    <a:pt x="835432" y="539137"/>
                  </a:lnTo>
                  <a:lnTo>
                    <a:pt x="835433" y="538522"/>
                  </a:lnTo>
                  <a:lnTo>
                    <a:pt x="835632" y="657319"/>
                  </a:lnTo>
                  <a:lnTo>
                    <a:pt x="835745" y="306130"/>
                  </a:lnTo>
                  <a:lnTo>
                    <a:pt x="836144" y="479933"/>
                  </a:lnTo>
                  <a:lnTo>
                    <a:pt x="836145" y="479440"/>
                  </a:lnTo>
                  <a:lnTo>
                    <a:pt x="836511" y="305963"/>
                  </a:lnTo>
                  <a:lnTo>
                    <a:pt x="836638" y="568265"/>
                  </a:lnTo>
                  <a:lnTo>
                    <a:pt x="836855" y="373652"/>
                  </a:lnTo>
                  <a:lnTo>
                    <a:pt x="836857" y="379529"/>
                  </a:lnTo>
                  <a:lnTo>
                    <a:pt x="836865" y="352608"/>
                  </a:lnTo>
                  <a:lnTo>
                    <a:pt x="837290" y="584105"/>
                  </a:lnTo>
                  <a:lnTo>
                    <a:pt x="837567" y="441889"/>
                  </a:lnTo>
                  <a:lnTo>
                    <a:pt x="837568" y="443857"/>
                  </a:lnTo>
                  <a:lnTo>
                    <a:pt x="837772" y="369431"/>
                  </a:lnTo>
                  <a:lnTo>
                    <a:pt x="838056" y="640222"/>
                  </a:lnTo>
                  <a:lnTo>
                    <a:pt x="838278" y="541161"/>
                  </a:lnTo>
                  <a:lnTo>
                    <a:pt x="838280" y="544779"/>
                  </a:lnTo>
                  <a:lnTo>
                    <a:pt x="838751" y="288804"/>
                  </a:lnTo>
                  <a:lnTo>
                    <a:pt x="838878" y="692709"/>
                  </a:lnTo>
                  <a:lnTo>
                    <a:pt x="838990" y="373793"/>
                  </a:lnTo>
                  <a:lnTo>
                    <a:pt x="838992" y="368670"/>
                  </a:lnTo>
                  <a:lnTo>
                    <a:pt x="839346" y="699506"/>
                  </a:lnTo>
                  <a:lnTo>
                    <a:pt x="839672" y="354979"/>
                  </a:lnTo>
                  <a:lnTo>
                    <a:pt x="839702" y="397659"/>
                  </a:lnTo>
                  <a:lnTo>
                    <a:pt x="839703" y="410332"/>
                  </a:lnTo>
                  <a:lnTo>
                    <a:pt x="839800" y="645311"/>
                  </a:lnTo>
                  <a:lnTo>
                    <a:pt x="840069" y="341376"/>
                  </a:lnTo>
                  <a:lnTo>
                    <a:pt x="840413" y="423650"/>
                  </a:lnTo>
                  <a:lnTo>
                    <a:pt x="840415" y="427676"/>
                  </a:lnTo>
                  <a:lnTo>
                    <a:pt x="840565" y="564878"/>
                  </a:lnTo>
                  <a:lnTo>
                    <a:pt x="840962" y="336586"/>
                  </a:lnTo>
                  <a:lnTo>
                    <a:pt x="841125" y="400695"/>
                  </a:lnTo>
                  <a:lnTo>
                    <a:pt x="841126" y="398791"/>
                  </a:lnTo>
                  <a:lnTo>
                    <a:pt x="841245" y="564607"/>
                  </a:lnTo>
                  <a:lnTo>
                    <a:pt x="841331" y="359473"/>
                  </a:lnTo>
                  <a:lnTo>
                    <a:pt x="841837" y="449020"/>
                  </a:lnTo>
                  <a:lnTo>
                    <a:pt x="841838" y="449699"/>
                  </a:lnTo>
                  <a:lnTo>
                    <a:pt x="842041" y="336471"/>
                  </a:lnTo>
                  <a:lnTo>
                    <a:pt x="842535" y="633548"/>
                  </a:lnTo>
                  <a:lnTo>
                    <a:pt x="842548" y="607158"/>
                  </a:lnTo>
                  <a:lnTo>
                    <a:pt x="842550" y="612544"/>
                  </a:lnTo>
                  <a:lnTo>
                    <a:pt x="842663" y="290428"/>
                  </a:lnTo>
                  <a:lnTo>
                    <a:pt x="842791" y="679113"/>
                  </a:lnTo>
                  <a:lnTo>
                    <a:pt x="843260" y="400623"/>
                  </a:lnTo>
                  <a:lnTo>
                    <a:pt x="843261" y="408016"/>
                  </a:lnTo>
                  <a:lnTo>
                    <a:pt x="843457" y="684689"/>
                  </a:lnTo>
                  <a:lnTo>
                    <a:pt x="843953" y="330693"/>
                  </a:lnTo>
                  <a:lnTo>
                    <a:pt x="843971" y="389778"/>
                  </a:lnTo>
                  <a:lnTo>
                    <a:pt x="843973" y="404966"/>
                  </a:lnTo>
                  <a:lnTo>
                    <a:pt x="844534" y="697874"/>
                  </a:lnTo>
                  <a:lnTo>
                    <a:pt x="844648" y="352232"/>
                  </a:lnTo>
                  <a:lnTo>
                    <a:pt x="844683" y="428054"/>
                  </a:lnTo>
                  <a:lnTo>
                    <a:pt x="844685" y="423842"/>
                  </a:lnTo>
                  <a:lnTo>
                    <a:pt x="844789" y="723299"/>
                  </a:lnTo>
                  <a:lnTo>
                    <a:pt x="845243" y="321804"/>
                  </a:lnTo>
                  <a:lnTo>
                    <a:pt x="845395" y="561303"/>
                  </a:lnTo>
                  <a:lnTo>
                    <a:pt x="845396" y="568343"/>
                  </a:lnTo>
                  <a:lnTo>
                    <a:pt x="845654" y="293095"/>
                  </a:lnTo>
                  <a:lnTo>
                    <a:pt x="845768" y="693800"/>
                  </a:lnTo>
                  <a:lnTo>
                    <a:pt x="846106" y="576738"/>
                  </a:lnTo>
                  <a:lnTo>
                    <a:pt x="846108" y="581105"/>
                  </a:lnTo>
                  <a:lnTo>
                    <a:pt x="846136" y="607936"/>
                  </a:lnTo>
                  <a:lnTo>
                    <a:pt x="846405" y="268063"/>
                  </a:lnTo>
                  <a:lnTo>
                    <a:pt x="846818" y="559174"/>
                  </a:lnTo>
                  <a:lnTo>
                    <a:pt x="846819" y="546431"/>
                  </a:lnTo>
                  <a:lnTo>
                    <a:pt x="847029" y="588588"/>
                  </a:lnTo>
                  <a:lnTo>
                    <a:pt x="847114" y="254136"/>
                  </a:lnTo>
                  <a:lnTo>
                    <a:pt x="847530" y="523894"/>
                  </a:lnTo>
                  <a:lnTo>
                    <a:pt x="847531" y="519901"/>
                  </a:lnTo>
                  <a:lnTo>
                    <a:pt x="847681" y="308747"/>
                  </a:lnTo>
                  <a:lnTo>
                    <a:pt x="848234" y="550940"/>
                  </a:lnTo>
                  <a:lnTo>
                    <a:pt x="848241" y="540206"/>
                  </a:lnTo>
                  <a:lnTo>
                    <a:pt x="848243" y="543830"/>
                  </a:lnTo>
                  <a:lnTo>
                    <a:pt x="848574" y="235532"/>
                  </a:lnTo>
                  <a:lnTo>
                    <a:pt x="848702" y="644496"/>
                  </a:lnTo>
                  <a:lnTo>
                    <a:pt x="848953" y="382264"/>
                  </a:lnTo>
                  <a:lnTo>
                    <a:pt x="848954" y="372607"/>
                  </a:lnTo>
                  <a:lnTo>
                    <a:pt x="849113" y="710404"/>
                  </a:lnTo>
                  <a:lnTo>
                    <a:pt x="849212" y="283083"/>
                  </a:lnTo>
                  <a:lnTo>
                    <a:pt x="849664" y="480512"/>
                  </a:lnTo>
                  <a:lnTo>
                    <a:pt x="849666" y="479574"/>
                  </a:lnTo>
                  <a:lnTo>
                    <a:pt x="849949" y="668432"/>
                  </a:lnTo>
                  <a:lnTo>
                    <a:pt x="850063" y="430060"/>
                  </a:lnTo>
                  <a:lnTo>
                    <a:pt x="850376" y="579354"/>
                  </a:lnTo>
                  <a:lnTo>
                    <a:pt x="850378" y="573120"/>
                  </a:lnTo>
                  <a:lnTo>
                    <a:pt x="850857" y="347047"/>
                  </a:lnTo>
                  <a:lnTo>
                    <a:pt x="850970" y="716704"/>
                  </a:lnTo>
                  <a:lnTo>
                    <a:pt x="851088" y="499919"/>
                  </a:lnTo>
                  <a:lnTo>
                    <a:pt x="851089" y="511072"/>
                  </a:lnTo>
                  <a:lnTo>
                    <a:pt x="851239" y="346410"/>
                  </a:lnTo>
                  <a:lnTo>
                    <a:pt x="851353" y="708921"/>
                  </a:lnTo>
                  <a:lnTo>
                    <a:pt x="851799" y="593904"/>
                  </a:lnTo>
                  <a:lnTo>
                    <a:pt x="851801" y="597959"/>
                  </a:lnTo>
                  <a:lnTo>
                    <a:pt x="852232" y="741378"/>
                  </a:lnTo>
                  <a:lnTo>
                    <a:pt x="852511" y="281165"/>
                  </a:lnTo>
                  <a:lnTo>
                    <a:pt x="852512" y="270122"/>
                  </a:lnTo>
                  <a:lnTo>
                    <a:pt x="852529" y="226191"/>
                  </a:lnTo>
                  <a:lnTo>
                    <a:pt x="852813" y="662640"/>
                  </a:lnTo>
                  <a:lnTo>
                    <a:pt x="853223" y="342060"/>
                  </a:lnTo>
                  <a:lnTo>
                    <a:pt x="853224" y="342470"/>
                  </a:lnTo>
                  <a:lnTo>
                    <a:pt x="853777" y="232910"/>
                  </a:lnTo>
                  <a:lnTo>
                    <a:pt x="853890" y="631964"/>
                  </a:lnTo>
                  <a:lnTo>
                    <a:pt x="853934" y="537542"/>
                  </a:lnTo>
                  <a:lnTo>
                    <a:pt x="853936" y="508777"/>
                  </a:lnTo>
                  <a:lnTo>
                    <a:pt x="854032" y="275065"/>
                  </a:lnTo>
                  <a:lnTo>
                    <a:pt x="854344" y="626146"/>
                  </a:lnTo>
                  <a:lnTo>
                    <a:pt x="854646" y="411760"/>
                  </a:lnTo>
                  <a:lnTo>
                    <a:pt x="854647" y="418181"/>
                  </a:lnTo>
                  <a:lnTo>
                    <a:pt x="855095" y="330577"/>
                  </a:lnTo>
                  <a:lnTo>
                    <a:pt x="855223" y="665302"/>
                  </a:lnTo>
                  <a:lnTo>
                    <a:pt x="855357" y="503893"/>
                  </a:lnTo>
                  <a:lnTo>
                    <a:pt x="855359" y="502329"/>
                  </a:lnTo>
                  <a:lnTo>
                    <a:pt x="855705" y="394995"/>
                  </a:lnTo>
                  <a:lnTo>
                    <a:pt x="855818" y="734933"/>
                  </a:lnTo>
                  <a:lnTo>
                    <a:pt x="856069" y="647235"/>
                  </a:lnTo>
                  <a:lnTo>
                    <a:pt x="856071" y="652610"/>
                  </a:lnTo>
                  <a:lnTo>
                    <a:pt x="856158" y="379421"/>
                  </a:lnTo>
                  <a:lnTo>
                    <a:pt x="856300" y="752609"/>
                  </a:lnTo>
                  <a:lnTo>
                    <a:pt x="856781" y="451593"/>
                  </a:lnTo>
                  <a:lnTo>
                    <a:pt x="856782" y="447192"/>
                  </a:lnTo>
                  <a:lnTo>
                    <a:pt x="857094" y="614214"/>
                  </a:lnTo>
                  <a:lnTo>
                    <a:pt x="857448" y="347515"/>
                  </a:lnTo>
                  <a:lnTo>
                    <a:pt x="857492" y="475517"/>
                  </a:lnTo>
                  <a:lnTo>
                    <a:pt x="857494" y="489676"/>
                  </a:lnTo>
                  <a:lnTo>
                    <a:pt x="857959" y="661382"/>
                  </a:lnTo>
                  <a:lnTo>
                    <a:pt x="858086" y="247638"/>
                  </a:lnTo>
                  <a:lnTo>
                    <a:pt x="858204" y="517330"/>
                  </a:lnTo>
                  <a:lnTo>
                    <a:pt x="858205" y="506117"/>
                  </a:lnTo>
                  <a:lnTo>
                    <a:pt x="858398" y="812321"/>
                  </a:lnTo>
                  <a:lnTo>
                    <a:pt x="858497" y="232354"/>
                  </a:lnTo>
                  <a:lnTo>
                    <a:pt x="858915" y="418976"/>
                  </a:lnTo>
                  <a:lnTo>
                    <a:pt x="858917" y="416520"/>
                  </a:lnTo>
                  <a:lnTo>
                    <a:pt x="859362" y="300859"/>
                  </a:lnTo>
                  <a:lnTo>
                    <a:pt x="859476" y="647160"/>
                  </a:lnTo>
                  <a:lnTo>
                    <a:pt x="859627" y="447724"/>
                  </a:lnTo>
                  <a:lnTo>
                    <a:pt x="859629" y="446187"/>
                  </a:lnTo>
                  <a:lnTo>
                    <a:pt x="859816" y="283112"/>
                  </a:lnTo>
                  <a:lnTo>
                    <a:pt x="860312" y="684152"/>
                  </a:lnTo>
                  <a:lnTo>
                    <a:pt x="860339" y="632543"/>
                  </a:lnTo>
                  <a:lnTo>
                    <a:pt x="860340" y="635902"/>
                  </a:lnTo>
                  <a:lnTo>
                    <a:pt x="860468" y="290121"/>
                  </a:lnTo>
                  <a:lnTo>
                    <a:pt x="860822" y="641752"/>
                  </a:lnTo>
                  <a:lnTo>
                    <a:pt x="861050" y="591367"/>
                  </a:lnTo>
                  <a:lnTo>
                    <a:pt x="861052" y="591736"/>
                  </a:lnTo>
                  <a:lnTo>
                    <a:pt x="861205" y="344557"/>
                  </a:lnTo>
                  <a:lnTo>
                    <a:pt x="861673" y="689546"/>
                  </a:lnTo>
                  <a:lnTo>
                    <a:pt x="861762" y="491756"/>
                  </a:lnTo>
                  <a:lnTo>
                    <a:pt x="861764" y="490541"/>
                  </a:lnTo>
                  <a:lnTo>
                    <a:pt x="862282" y="654320"/>
                  </a:lnTo>
                  <a:lnTo>
                    <a:pt x="862467" y="438116"/>
                  </a:lnTo>
                  <a:lnTo>
                    <a:pt x="862474" y="462550"/>
                  </a:lnTo>
                  <a:lnTo>
                    <a:pt x="862475" y="459132"/>
                  </a:lnTo>
                  <a:lnTo>
                    <a:pt x="862864" y="588747"/>
                  </a:lnTo>
                  <a:lnTo>
                    <a:pt x="862977" y="388222"/>
                  </a:lnTo>
                  <a:lnTo>
                    <a:pt x="863185" y="499086"/>
                  </a:lnTo>
                  <a:lnTo>
                    <a:pt x="863187" y="500504"/>
                  </a:lnTo>
                  <a:lnTo>
                    <a:pt x="863360" y="231928"/>
                  </a:lnTo>
                  <a:lnTo>
                    <a:pt x="863487" y="635427"/>
                  </a:lnTo>
                  <a:lnTo>
                    <a:pt x="863897" y="280208"/>
                  </a:lnTo>
                  <a:lnTo>
                    <a:pt x="863898" y="278509"/>
                  </a:lnTo>
                  <a:lnTo>
                    <a:pt x="863969" y="535982"/>
                  </a:lnTo>
                  <a:lnTo>
                    <a:pt x="864608" y="350136"/>
                  </a:lnTo>
                  <a:lnTo>
                    <a:pt x="864610" y="351631"/>
                  </a:lnTo>
                  <a:lnTo>
                    <a:pt x="864636" y="341016"/>
                  </a:lnTo>
                  <a:lnTo>
                    <a:pt x="864777" y="609819"/>
                  </a:lnTo>
                  <a:lnTo>
                    <a:pt x="865320" y="469010"/>
                  </a:lnTo>
                  <a:lnTo>
                    <a:pt x="865322" y="475458"/>
                  </a:lnTo>
                  <a:lnTo>
                    <a:pt x="865599" y="706496"/>
                  </a:lnTo>
                  <a:lnTo>
                    <a:pt x="865727" y="292105"/>
                  </a:lnTo>
                  <a:lnTo>
                    <a:pt x="866032" y="575471"/>
                  </a:lnTo>
                  <a:lnTo>
                    <a:pt x="866033" y="582150"/>
                  </a:lnTo>
                  <a:lnTo>
                    <a:pt x="866493" y="739210"/>
                  </a:lnTo>
                  <a:lnTo>
                    <a:pt x="866606" y="191708"/>
                  </a:lnTo>
                  <a:lnTo>
                    <a:pt x="866743" y="592977"/>
                  </a:lnTo>
                  <a:lnTo>
                    <a:pt x="866745" y="603812"/>
                  </a:lnTo>
                  <a:lnTo>
                    <a:pt x="867215" y="360057"/>
                  </a:lnTo>
                  <a:lnTo>
                    <a:pt x="867315" y="616164"/>
                  </a:lnTo>
                  <a:lnTo>
                    <a:pt x="867455" y="479765"/>
                  </a:lnTo>
                  <a:lnTo>
                    <a:pt x="867457" y="481452"/>
                  </a:lnTo>
                  <a:lnTo>
                    <a:pt x="867882" y="256258"/>
                  </a:lnTo>
                  <a:lnTo>
                    <a:pt x="868009" y="757614"/>
                  </a:lnTo>
                  <a:lnTo>
                    <a:pt x="868167" y="475193"/>
                  </a:lnTo>
                  <a:lnTo>
                    <a:pt x="868168" y="479968"/>
                  </a:lnTo>
                  <a:lnTo>
                    <a:pt x="868576" y="372772"/>
                  </a:lnTo>
                  <a:lnTo>
                    <a:pt x="868718" y="671689"/>
                  </a:lnTo>
                  <a:lnTo>
                    <a:pt x="868878" y="500633"/>
                  </a:lnTo>
                  <a:lnTo>
                    <a:pt x="868880" y="503044"/>
                  </a:lnTo>
                  <a:lnTo>
                    <a:pt x="869200" y="364952"/>
                  </a:lnTo>
                  <a:lnTo>
                    <a:pt x="869427" y="599900"/>
                  </a:lnTo>
                  <a:lnTo>
                    <a:pt x="869590" y="477920"/>
                  </a:lnTo>
                  <a:lnTo>
                    <a:pt x="869591" y="475417"/>
                  </a:lnTo>
                  <a:lnTo>
                    <a:pt x="869682" y="541618"/>
                  </a:lnTo>
                  <a:lnTo>
                    <a:pt x="870235" y="348489"/>
                  </a:lnTo>
                  <a:lnTo>
                    <a:pt x="870302" y="451723"/>
                  </a:lnTo>
                  <a:lnTo>
                    <a:pt x="870303" y="448003"/>
                  </a:lnTo>
                  <a:lnTo>
                    <a:pt x="870802" y="577432"/>
                  </a:lnTo>
                  <a:lnTo>
                    <a:pt x="871013" y="367136"/>
                  </a:lnTo>
                  <a:lnTo>
                    <a:pt x="871015" y="362878"/>
                  </a:lnTo>
                  <a:lnTo>
                    <a:pt x="871227" y="614648"/>
                  </a:lnTo>
                  <a:lnTo>
                    <a:pt x="871582" y="306292"/>
                  </a:lnTo>
                  <a:lnTo>
                    <a:pt x="871725" y="547589"/>
                  </a:lnTo>
                  <a:lnTo>
                    <a:pt x="871726" y="539731"/>
                  </a:lnTo>
                  <a:lnTo>
                    <a:pt x="872092" y="628010"/>
                  </a:lnTo>
                  <a:lnTo>
                    <a:pt x="872376" y="329120"/>
                  </a:lnTo>
                  <a:lnTo>
                    <a:pt x="872436" y="507329"/>
                  </a:lnTo>
                  <a:lnTo>
                    <a:pt x="872438" y="512124"/>
                  </a:lnTo>
                  <a:lnTo>
                    <a:pt x="872503" y="710610"/>
                  </a:lnTo>
                  <a:lnTo>
                    <a:pt x="872829" y="293282"/>
                  </a:lnTo>
                  <a:lnTo>
                    <a:pt x="873148" y="612655"/>
                  </a:lnTo>
                  <a:lnTo>
                    <a:pt x="873149" y="620197"/>
                  </a:lnTo>
                  <a:lnTo>
                    <a:pt x="873354" y="696055"/>
                  </a:lnTo>
                  <a:lnTo>
                    <a:pt x="873694" y="289741"/>
                  </a:lnTo>
                  <a:lnTo>
                    <a:pt x="873860" y="610907"/>
                  </a:lnTo>
                  <a:lnTo>
                    <a:pt x="873861" y="615828"/>
                  </a:lnTo>
                  <a:lnTo>
                    <a:pt x="873970" y="633298"/>
                  </a:lnTo>
                  <a:lnTo>
                    <a:pt x="874077" y="353813"/>
                  </a:lnTo>
                  <a:lnTo>
                    <a:pt x="874571" y="434333"/>
                  </a:lnTo>
                  <a:lnTo>
                    <a:pt x="874573" y="432422"/>
                  </a:lnTo>
                  <a:lnTo>
                    <a:pt x="874757" y="289552"/>
                  </a:lnTo>
                  <a:lnTo>
                    <a:pt x="875281" y="698393"/>
                  </a:lnTo>
                  <a:lnTo>
                    <a:pt x="875283" y="693308"/>
                  </a:lnTo>
                  <a:lnTo>
                    <a:pt x="875284" y="677059"/>
                  </a:lnTo>
                  <a:lnTo>
                    <a:pt x="875296" y="684414"/>
                  </a:lnTo>
                  <a:lnTo>
                    <a:pt x="875409" y="229346"/>
                  </a:lnTo>
                  <a:lnTo>
                    <a:pt x="875995" y="598871"/>
                  </a:lnTo>
                  <a:lnTo>
                    <a:pt x="875996" y="589558"/>
                  </a:lnTo>
                  <a:lnTo>
                    <a:pt x="876387" y="663632"/>
                  </a:lnTo>
                  <a:lnTo>
                    <a:pt x="876699" y="296829"/>
                  </a:lnTo>
                  <a:lnTo>
                    <a:pt x="876706" y="357481"/>
                  </a:lnTo>
                  <a:lnTo>
                    <a:pt x="876708" y="354410"/>
                  </a:lnTo>
                  <a:lnTo>
                    <a:pt x="876898" y="274198"/>
                  </a:lnTo>
                  <a:lnTo>
                    <a:pt x="876997" y="694061"/>
                  </a:lnTo>
                  <a:lnTo>
                    <a:pt x="877418" y="538534"/>
                  </a:lnTo>
                  <a:lnTo>
                    <a:pt x="877419" y="541757"/>
                  </a:lnTo>
                  <a:lnTo>
                    <a:pt x="877578" y="226121"/>
                  </a:lnTo>
                  <a:lnTo>
                    <a:pt x="877706" y="789730"/>
                  </a:lnTo>
                  <a:lnTo>
                    <a:pt x="878129" y="634156"/>
                  </a:lnTo>
                  <a:lnTo>
                    <a:pt x="878131" y="637130"/>
                  </a:lnTo>
                  <a:lnTo>
                    <a:pt x="878726" y="673654"/>
                  </a:lnTo>
                  <a:lnTo>
                    <a:pt x="878840" y="195362"/>
                  </a:lnTo>
                  <a:lnTo>
                    <a:pt x="878841" y="201409"/>
                  </a:lnTo>
                  <a:lnTo>
                    <a:pt x="878842" y="227122"/>
                  </a:lnTo>
                  <a:lnTo>
                    <a:pt x="878854" y="202629"/>
                  </a:lnTo>
                  <a:lnTo>
                    <a:pt x="879393" y="736399"/>
                  </a:lnTo>
                  <a:lnTo>
                    <a:pt x="879553" y="529535"/>
                  </a:lnTo>
                  <a:lnTo>
                    <a:pt x="879554" y="533127"/>
                  </a:lnTo>
                  <a:lnTo>
                    <a:pt x="879704" y="272713"/>
                  </a:lnTo>
                  <a:lnTo>
                    <a:pt x="879804" y="860537"/>
                  </a:lnTo>
                  <a:lnTo>
                    <a:pt x="880264" y="612532"/>
                  </a:lnTo>
                  <a:lnTo>
                    <a:pt x="880266" y="617990"/>
                  </a:lnTo>
                  <a:lnTo>
                    <a:pt x="880782" y="304062"/>
                  </a:lnTo>
                  <a:lnTo>
                    <a:pt x="880881" y="738044"/>
                  </a:lnTo>
                  <a:lnTo>
                    <a:pt x="880976" y="343159"/>
                  </a:lnTo>
                  <a:lnTo>
                    <a:pt x="880977" y="328929"/>
                  </a:lnTo>
                  <a:lnTo>
                    <a:pt x="881094" y="818822"/>
                  </a:lnTo>
                  <a:lnTo>
                    <a:pt x="881618" y="273649"/>
                  </a:lnTo>
                  <a:lnTo>
                    <a:pt x="881688" y="576598"/>
                  </a:lnTo>
                  <a:lnTo>
                    <a:pt x="881689" y="584688"/>
                  </a:lnTo>
                  <a:lnTo>
                    <a:pt x="881746" y="766842"/>
                  </a:lnTo>
                  <a:lnTo>
                    <a:pt x="881859" y="241636"/>
                  </a:lnTo>
                  <a:lnTo>
                    <a:pt x="882399" y="458246"/>
                  </a:lnTo>
                  <a:lnTo>
                    <a:pt x="882401" y="456228"/>
                  </a:lnTo>
                  <a:lnTo>
                    <a:pt x="882894" y="260297"/>
                  </a:lnTo>
                  <a:lnTo>
                    <a:pt x="883021" y="724423"/>
                  </a:lnTo>
                  <a:lnTo>
                    <a:pt x="883111" y="330215"/>
                  </a:lnTo>
                  <a:lnTo>
                    <a:pt x="883112" y="332301"/>
                  </a:lnTo>
                  <a:lnTo>
                    <a:pt x="883135" y="252286"/>
                  </a:lnTo>
                  <a:lnTo>
                    <a:pt x="883773" y="551722"/>
                  </a:lnTo>
                  <a:lnTo>
                    <a:pt x="883822" y="447662"/>
                  </a:lnTo>
                  <a:lnTo>
                    <a:pt x="883824" y="446224"/>
                  </a:lnTo>
                  <a:lnTo>
                    <a:pt x="884070" y="304327"/>
                  </a:lnTo>
                  <a:lnTo>
                    <a:pt x="884340" y="622215"/>
                  </a:lnTo>
                  <a:lnTo>
                    <a:pt x="884534" y="470117"/>
                  </a:lnTo>
                  <a:lnTo>
                    <a:pt x="884535" y="467794"/>
                  </a:lnTo>
                  <a:lnTo>
                    <a:pt x="884708" y="671494"/>
                  </a:lnTo>
                  <a:lnTo>
                    <a:pt x="884822" y="363063"/>
                  </a:lnTo>
                  <a:lnTo>
                    <a:pt x="885246" y="518630"/>
                  </a:lnTo>
                  <a:lnTo>
                    <a:pt x="885247" y="515966"/>
                  </a:lnTo>
                  <a:lnTo>
                    <a:pt x="885573" y="321802"/>
                  </a:lnTo>
                  <a:lnTo>
                    <a:pt x="885672" y="694607"/>
                  </a:lnTo>
                  <a:lnTo>
                    <a:pt x="885957" y="619322"/>
                  </a:lnTo>
                  <a:lnTo>
                    <a:pt x="885959" y="624085"/>
                  </a:lnTo>
                  <a:lnTo>
                    <a:pt x="885998" y="733869"/>
                  </a:lnTo>
                  <a:lnTo>
                    <a:pt x="886268" y="354987"/>
                  </a:lnTo>
                  <a:lnTo>
                    <a:pt x="886669" y="523859"/>
                  </a:lnTo>
                  <a:lnTo>
                    <a:pt x="886670" y="517950"/>
                  </a:lnTo>
                  <a:lnTo>
                    <a:pt x="886750" y="335810"/>
                  </a:lnTo>
                  <a:lnTo>
                    <a:pt x="886863" y="584740"/>
                  </a:lnTo>
                  <a:lnTo>
                    <a:pt x="887381" y="418514"/>
                  </a:lnTo>
                  <a:lnTo>
                    <a:pt x="887382" y="414979"/>
                  </a:lnTo>
                  <a:lnTo>
                    <a:pt x="887884" y="598480"/>
                  </a:lnTo>
                  <a:lnTo>
                    <a:pt x="888011" y="244472"/>
                  </a:lnTo>
                  <a:lnTo>
                    <a:pt x="888092" y="488637"/>
                  </a:lnTo>
                  <a:lnTo>
                    <a:pt x="888094" y="496611"/>
                  </a:lnTo>
                  <a:lnTo>
                    <a:pt x="888564" y="595881"/>
                  </a:lnTo>
                  <a:lnTo>
                    <a:pt x="888663" y="295152"/>
                  </a:lnTo>
                  <a:lnTo>
                    <a:pt x="888804" y="431404"/>
                  </a:lnTo>
                  <a:lnTo>
                    <a:pt x="888805" y="430870"/>
                  </a:lnTo>
                  <a:lnTo>
                    <a:pt x="889259" y="328198"/>
                  </a:lnTo>
                  <a:lnTo>
                    <a:pt x="889401" y="652692"/>
                  </a:lnTo>
                  <a:lnTo>
                    <a:pt x="889515" y="426287"/>
                  </a:lnTo>
                  <a:lnTo>
                    <a:pt x="889517" y="436414"/>
                  </a:lnTo>
                  <a:lnTo>
                    <a:pt x="889826" y="686968"/>
                  </a:lnTo>
                  <a:lnTo>
                    <a:pt x="889968" y="390219"/>
                  </a:lnTo>
                  <a:lnTo>
                    <a:pt x="890227" y="522115"/>
                  </a:lnTo>
                  <a:lnTo>
                    <a:pt x="890228" y="531670"/>
                  </a:lnTo>
                  <a:lnTo>
                    <a:pt x="890294" y="741200"/>
                  </a:lnTo>
                  <a:lnTo>
                    <a:pt x="890435" y="358400"/>
                  </a:lnTo>
                  <a:lnTo>
                    <a:pt x="890939" y="516325"/>
                  </a:lnTo>
                  <a:lnTo>
                    <a:pt x="890940" y="518398"/>
                  </a:lnTo>
                  <a:lnTo>
                    <a:pt x="891017" y="684817"/>
                  </a:lnTo>
                  <a:lnTo>
                    <a:pt x="891158" y="322015"/>
                  </a:lnTo>
                  <a:lnTo>
                    <a:pt x="891650" y="470673"/>
                  </a:lnTo>
                  <a:lnTo>
                    <a:pt x="891652" y="461342"/>
                  </a:lnTo>
                  <a:lnTo>
                    <a:pt x="891683" y="384687"/>
                  </a:lnTo>
                  <a:lnTo>
                    <a:pt x="892023" y="571279"/>
                  </a:lnTo>
                  <a:lnTo>
                    <a:pt x="892362" y="556654"/>
                  </a:lnTo>
                  <a:lnTo>
                    <a:pt x="892363" y="559668"/>
                  </a:lnTo>
                  <a:lnTo>
                    <a:pt x="892689" y="325622"/>
                  </a:lnTo>
                  <a:lnTo>
                    <a:pt x="892803" y="659303"/>
                  </a:lnTo>
                  <a:lnTo>
                    <a:pt x="893072" y="430013"/>
                  </a:lnTo>
                  <a:lnTo>
                    <a:pt x="893074" y="429496"/>
                  </a:lnTo>
                  <a:lnTo>
                    <a:pt x="893682" y="595351"/>
                  </a:lnTo>
                  <a:lnTo>
                    <a:pt x="893781" y="302731"/>
                  </a:lnTo>
                  <a:lnTo>
                    <a:pt x="893784" y="312687"/>
                  </a:lnTo>
                  <a:lnTo>
                    <a:pt x="893785" y="322716"/>
                  </a:lnTo>
                  <a:lnTo>
                    <a:pt x="894107" y="663609"/>
                  </a:lnTo>
                  <a:lnTo>
                    <a:pt x="894419" y="270573"/>
                  </a:lnTo>
                  <a:lnTo>
                    <a:pt x="894495" y="533284"/>
                  </a:lnTo>
                  <a:lnTo>
                    <a:pt x="894497" y="537302"/>
                  </a:lnTo>
                  <a:lnTo>
                    <a:pt x="894731" y="614960"/>
                  </a:lnTo>
                  <a:lnTo>
                    <a:pt x="894844" y="310137"/>
                  </a:lnTo>
                  <a:lnTo>
                    <a:pt x="895207" y="397326"/>
                  </a:lnTo>
                  <a:lnTo>
                    <a:pt x="895208" y="393094"/>
                  </a:lnTo>
                  <a:lnTo>
                    <a:pt x="895369" y="625004"/>
                  </a:lnTo>
                  <a:lnTo>
                    <a:pt x="895680" y="221383"/>
                  </a:lnTo>
                  <a:lnTo>
                    <a:pt x="895919" y="411798"/>
                  </a:lnTo>
                  <a:lnTo>
                    <a:pt x="895920" y="410483"/>
                  </a:lnTo>
                  <a:lnTo>
                    <a:pt x="896262" y="607239"/>
                  </a:lnTo>
                  <a:lnTo>
                    <a:pt x="896559" y="260589"/>
                  </a:lnTo>
                  <a:lnTo>
                    <a:pt x="896630" y="524831"/>
                  </a:lnTo>
                  <a:lnTo>
                    <a:pt x="896632" y="531572"/>
                  </a:lnTo>
                  <a:lnTo>
                    <a:pt x="896687" y="738847"/>
                  </a:lnTo>
                  <a:lnTo>
                    <a:pt x="896985" y="371590"/>
                  </a:lnTo>
                  <a:lnTo>
                    <a:pt x="897342" y="473436"/>
                  </a:lnTo>
                  <a:lnTo>
                    <a:pt x="897552" y="726604"/>
                  </a:lnTo>
                  <a:lnTo>
                    <a:pt x="898049" y="419683"/>
                  </a:lnTo>
                  <a:lnTo>
                    <a:pt x="898053" y="430606"/>
                  </a:lnTo>
                  <a:lnTo>
                    <a:pt x="898055" y="428128"/>
                  </a:lnTo>
                  <a:lnTo>
                    <a:pt x="898388" y="699092"/>
                  </a:lnTo>
                  <a:lnTo>
                    <a:pt x="898700" y="274027"/>
                  </a:lnTo>
                  <a:lnTo>
                    <a:pt x="898765" y="507141"/>
                  </a:lnTo>
                  <a:lnTo>
                    <a:pt x="898767" y="509528"/>
                  </a:lnTo>
                  <a:lnTo>
                    <a:pt x="899239" y="678217"/>
                  </a:lnTo>
                  <a:lnTo>
                    <a:pt x="899366" y="217355"/>
                  </a:lnTo>
                  <a:lnTo>
                    <a:pt x="899477" y="589665"/>
                  </a:lnTo>
                  <a:lnTo>
                    <a:pt x="899478" y="599026"/>
                  </a:lnTo>
                  <a:lnTo>
                    <a:pt x="899891" y="648741"/>
                  </a:lnTo>
                  <a:lnTo>
                    <a:pt x="900004" y="265419"/>
                  </a:lnTo>
                  <a:lnTo>
                    <a:pt x="900188" y="390642"/>
                  </a:lnTo>
                  <a:lnTo>
                    <a:pt x="900190" y="390297"/>
                  </a:lnTo>
                  <a:lnTo>
                    <a:pt x="900755" y="592300"/>
                  </a:lnTo>
                  <a:lnTo>
                    <a:pt x="900855" y="335725"/>
                  </a:lnTo>
                  <a:lnTo>
                    <a:pt x="900900" y="454761"/>
                  </a:lnTo>
                  <a:lnTo>
                    <a:pt x="900901" y="469899"/>
                  </a:lnTo>
                  <a:lnTo>
                    <a:pt x="901096" y="349090"/>
                  </a:lnTo>
                  <a:lnTo>
                    <a:pt x="901195" y="650906"/>
                  </a:lnTo>
                  <a:lnTo>
                    <a:pt x="901612" y="551331"/>
                  </a:lnTo>
                  <a:lnTo>
                    <a:pt x="901613" y="555052"/>
                  </a:lnTo>
                  <a:lnTo>
                    <a:pt x="901762" y="224469"/>
                  </a:lnTo>
                  <a:lnTo>
                    <a:pt x="901875" y="724396"/>
                  </a:lnTo>
                  <a:lnTo>
                    <a:pt x="902323" y="508091"/>
                  </a:lnTo>
                  <a:lnTo>
                    <a:pt x="902325" y="515720"/>
                  </a:lnTo>
                  <a:lnTo>
                    <a:pt x="902556" y="285354"/>
                  </a:lnTo>
                  <a:lnTo>
                    <a:pt x="902697" y="679829"/>
                  </a:lnTo>
                  <a:lnTo>
                    <a:pt x="903035" y="427297"/>
                  </a:lnTo>
                  <a:lnTo>
                    <a:pt x="903036" y="423754"/>
                  </a:lnTo>
                  <a:lnTo>
                    <a:pt x="903505" y="240092"/>
                  </a:lnTo>
                  <a:lnTo>
                    <a:pt x="903605" y="726571"/>
                  </a:lnTo>
                  <a:lnTo>
                    <a:pt x="903746" y="456345"/>
                  </a:lnTo>
                  <a:lnTo>
                    <a:pt x="903748" y="464001"/>
                  </a:lnTo>
                  <a:lnTo>
                    <a:pt x="903902" y="343979"/>
                  </a:lnTo>
                  <a:lnTo>
                    <a:pt x="904044" y="663236"/>
                  </a:lnTo>
                  <a:lnTo>
                    <a:pt x="904458" y="540598"/>
                  </a:lnTo>
                  <a:lnTo>
                    <a:pt x="904459" y="540780"/>
                  </a:lnTo>
                  <a:lnTo>
                    <a:pt x="904753" y="377456"/>
                  </a:lnTo>
                  <a:lnTo>
                    <a:pt x="904866" y="649659"/>
                  </a:lnTo>
                  <a:lnTo>
                    <a:pt x="905170" y="418673"/>
                  </a:lnTo>
                  <a:lnTo>
                    <a:pt x="905561" y="347364"/>
                  </a:lnTo>
                  <a:lnTo>
                    <a:pt x="905674" y="636525"/>
                  </a:lnTo>
                  <a:lnTo>
                    <a:pt x="905881" y="593460"/>
                  </a:lnTo>
                  <a:lnTo>
                    <a:pt x="905883" y="592390"/>
                  </a:lnTo>
                  <a:lnTo>
                    <a:pt x="905958" y="396029"/>
                  </a:lnTo>
                  <a:lnTo>
                    <a:pt x="906156" y="596844"/>
                  </a:lnTo>
                  <a:lnTo>
                    <a:pt x="906593" y="524449"/>
                  </a:lnTo>
                  <a:lnTo>
                    <a:pt x="906594" y="523438"/>
                  </a:lnTo>
                  <a:lnTo>
                    <a:pt x="907134" y="659798"/>
                  </a:lnTo>
                  <a:lnTo>
                    <a:pt x="907305" y="291307"/>
                  </a:lnTo>
                  <a:lnTo>
                    <a:pt x="907306" y="295748"/>
                  </a:lnTo>
                  <a:lnTo>
                    <a:pt x="907446" y="572240"/>
                  </a:lnTo>
                  <a:lnTo>
                    <a:pt x="908016" y="525951"/>
                  </a:lnTo>
                  <a:lnTo>
                    <a:pt x="908018" y="527335"/>
                  </a:lnTo>
                  <a:lnTo>
                    <a:pt x="908424" y="697362"/>
                  </a:lnTo>
                  <a:lnTo>
                    <a:pt x="908552" y="273484"/>
                  </a:lnTo>
                  <a:lnTo>
                    <a:pt x="908728" y="433528"/>
                  </a:lnTo>
                  <a:lnTo>
                    <a:pt x="908729" y="431623"/>
                  </a:lnTo>
                  <a:lnTo>
                    <a:pt x="909332" y="692893"/>
                  </a:lnTo>
                  <a:lnTo>
                    <a:pt x="909431" y="244787"/>
                  </a:lnTo>
                  <a:lnTo>
                    <a:pt x="909439" y="318321"/>
                  </a:lnTo>
                  <a:lnTo>
                    <a:pt x="909441" y="303208"/>
                  </a:lnTo>
                  <a:lnTo>
                    <a:pt x="909743" y="648247"/>
                  </a:lnTo>
                  <a:lnTo>
                    <a:pt x="909856" y="203941"/>
                  </a:lnTo>
                  <a:lnTo>
                    <a:pt x="910151" y="524374"/>
                  </a:lnTo>
                  <a:lnTo>
                    <a:pt x="910152" y="521803"/>
                  </a:lnTo>
                  <a:lnTo>
                    <a:pt x="910211" y="252018"/>
                  </a:lnTo>
                  <a:lnTo>
                    <a:pt x="910338" y="632961"/>
                  </a:lnTo>
                  <a:lnTo>
                    <a:pt x="910863" y="620365"/>
                  </a:lnTo>
                  <a:lnTo>
                    <a:pt x="910864" y="616062"/>
                  </a:lnTo>
                  <a:lnTo>
                    <a:pt x="911274" y="393984"/>
                  </a:lnTo>
                  <a:lnTo>
                    <a:pt x="911401" y="678341"/>
                  </a:lnTo>
                  <a:lnTo>
                    <a:pt x="911574" y="502231"/>
                  </a:lnTo>
                  <a:lnTo>
                    <a:pt x="911576" y="518061"/>
                  </a:lnTo>
                  <a:lnTo>
                    <a:pt x="912096" y="420888"/>
                  </a:lnTo>
                  <a:lnTo>
                    <a:pt x="912280" y="766787"/>
                  </a:lnTo>
                  <a:lnTo>
                    <a:pt x="912286" y="724439"/>
                  </a:lnTo>
                  <a:lnTo>
                    <a:pt x="912287" y="725851"/>
                  </a:lnTo>
                  <a:lnTo>
                    <a:pt x="912295" y="790524"/>
                  </a:lnTo>
                  <a:lnTo>
                    <a:pt x="912436" y="285192"/>
                  </a:lnTo>
                  <a:lnTo>
                    <a:pt x="912998" y="544705"/>
                  </a:lnTo>
                  <a:lnTo>
                    <a:pt x="912999" y="548635"/>
                  </a:lnTo>
                  <a:lnTo>
                    <a:pt x="913400" y="355282"/>
                  </a:lnTo>
                  <a:lnTo>
                    <a:pt x="913528" y="605536"/>
                  </a:lnTo>
                  <a:lnTo>
                    <a:pt x="913709" y="415090"/>
                  </a:lnTo>
                  <a:lnTo>
                    <a:pt x="913711" y="411346"/>
                  </a:lnTo>
                  <a:lnTo>
                    <a:pt x="914038" y="686928"/>
                  </a:lnTo>
                  <a:lnTo>
                    <a:pt x="914166" y="204986"/>
                  </a:lnTo>
                  <a:lnTo>
                    <a:pt x="914421" y="400060"/>
                  </a:lnTo>
                  <a:lnTo>
                    <a:pt x="914422" y="401579"/>
                  </a:lnTo>
                  <a:lnTo>
                    <a:pt x="914761" y="608026"/>
                  </a:lnTo>
                  <a:lnTo>
                    <a:pt x="915059" y="216064"/>
                  </a:lnTo>
                  <a:lnTo>
                    <a:pt x="915132" y="500431"/>
                  </a:lnTo>
                  <a:lnTo>
                    <a:pt x="915134" y="500193"/>
                  </a:lnTo>
                  <a:lnTo>
                    <a:pt x="915158" y="549102"/>
                  </a:lnTo>
                  <a:lnTo>
                    <a:pt x="915276" y="388454"/>
                  </a:lnTo>
                  <a:lnTo>
                    <a:pt x="915844" y="444296"/>
                  </a:lnTo>
                  <a:lnTo>
                    <a:pt x="915845" y="443599"/>
                  </a:lnTo>
                  <a:lnTo>
                    <a:pt x="916235" y="792598"/>
                  </a:lnTo>
                  <a:lnTo>
                    <a:pt x="916363" y="312600"/>
                  </a:lnTo>
                  <a:lnTo>
                    <a:pt x="916556" y="556490"/>
                  </a:lnTo>
                  <a:lnTo>
                    <a:pt x="916557" y="553570"/>
                  </a:lnTo>
                  <a:lnTo>
                    <a:pt x="917171" y="743757"/>
                  </a:lnTo>
                  <a:lnTo>
                    <a:pt x="917256" y="280495"/>
                  </a:lnTo>
                  <a:lnTo>
                    <a:pt x="917267" y="285503"/>
                  </a:lnTo>
                  <a:lnTo>
                    <a:pt x="917269" y="273862"/>
                  </a:lnTo>
                  <a:lnTo>
                    <a:pt x="917270" y="266281"/>
                  </a:lnTo>
                  <a:lnTo>
                    <a:pt x="917554" y="711908"/>
                  </a:lnTo>
                  <a:lnTo>
                    <a:pt x="917979" y="560595"/>
                  </a:lnTo>
                  <a:lnTo>
                    <a:pt x="917980" y="558073"/>
                  </a:lnTo>
                  <a:lnTo>
                    <a:pt x="918121" y="321507"/>
                  </a:lnTo>
                  <a:lnTo>
                    <a:pt x="918220" y="685781"/>
                  </a:lnTo>
                  <a:lnTo>
                    <a:pt x="918691" y="434393"/>
                  </a:lnTo>
                  <a:lnTo>
                    <a:pt x="918692" y="432492"/>
                  </a:lnTo>
                  <a:lnTo>
                    <a:pt x="918732" y="361996"/>
                  </a:lnTo>
                  <a:lnTo>
                    <a:pt x="918844" y="719787"/>
                  </a:lnTo>
                  <a:lnTo>
                    <a:pt x="919402" y="496884"/>
                  </a:lnTo>
                  <a:lnTo>
                    <a:pt x="919404" y="498033"/>
                  </a:lnTo>
                  <a:lnTo>
                    <a:pt x="919652" y="602875"/>
                  </a:lnTo>
                  <a:lnTo>
                    <a:pt x="919850" y="343555"/>
                  </a:lnTo>
                  <a:lnTo>
                    <a:pt x="920114" y="527220"/>
                  </a:lnTo>
                  <a:lnTo>
                    <a:pt x="920115" y="534147"/>
                  </a:lnTo>
                  <a:lnTo>
                    <a:pt x="920162" y="598532"/>
                  </a:lnTo>
                  <a:lnTo>
                    <a:pt x="920375" y="362756"/>
                  </a:lnTo>
                  <a:lnTo>
                    <a:pt x="920825" y="426423"/>
                  </a:lnTo>
                  <a:lnTo>
                    <a:pt x="920827" y="421967"/>
                  </a:lnTo>
                  <a:lnTo>
                    <a:pt x="921112" y="299492"/>
                  </a:lnTo>
                  <a:lnTo>
                    <a:pt x="921438" y="660335"/>
                  </a:lnTo>
                  <a:lnTo>
                    <a:pt x="921537" y="430970"/>
                  </a:lnTo>
                  <a:lnTo>
                    <a:pt x="921539" y="434219"/>
                  </a:lnTo>
                  <a:lnTo>
                    <a:pt x="921622" y="657818"/>
                  </a:lnTo>
                  <a:lnTo>
                    <a:pt x="921750" y="301472"/>
                  </a:lnTo>
                  <a:lnTo>
                    <a:pt x="922249" y="633946"/>
                  </a:lnTo>
                  <a:lnTo>
                    <a:pt x="922250" y="626120"/>
                  </a:lnTo>
                  <a:lnTo>
                    <a:pt x="922416" y="238832"/>
                  </a:lnTo>
                  <a:lnTo>
                    <a:pt x="922728" y="694896"/>
                  </a:lnTo>
                  <a:lnTo>
                    <a:pt x="922960" y="554697"/>
                  </a:lnTo>
                  <a:lnTo>
                    <a:pt x="922962" y="548851"/>
                  </a:lnTo>
                  <a:lnTo>
                    <a:pt x="923054" y="246989"/>
                  </a:lnTo>
                  <a:lnTo>
                    <a:pt x="923621" y="626859"/>
                  </a:lnTo>
                  <a:lnTo>
                    <a:pt x="923672" y="488774"/>
                  </a:lnTo>
                  <a:lnTo>
                    <a:pt x="923673" y="486652"/>
                  </a:lnTo>
                  <a:lnTo>
                    <a:pt x="923749" y="329262"/>
                  </a:lnTo>
                  <a:lnTo>
                    <a:pt x="924046" y="568813"/>
                  </a:lnTo>
                  <a:lnTo>
                    <a:pt x="924384" y="421096"/>
                  </a:lnTo>
                  <a:lnTo>
                    <a:pt x="924385" y="417572"/>
                  </a:lnTo>
                  <a:lnTo>
                    <a:pt x="924826" y="393027"/>
                  </a:lnTo>
                  <a:lnTo>
                    <a:pt x="924953" y="612827"/>
                  </a:lnTo>
                  <a:lnTo>
                    <a:pt x="925095" y="445507"/>
                  </a:lnTo>
                  <a:lnTo>
                    <a:pt x="925097" y="455058"/>
                  </a:lnTo>
                  <a:lnTo>
                    <a:pt x="925166" y="643807"/>
                  </a:lnTo>
                  <a:lnTo>
                    <a:pt x="925733" y="448366"/>
                  </a:lnTo>
                  <a:lnTo>
                    <a:pt x="925807" y="561598"/>
                  </a:lnTo>
                  <a:lnTo>
                    <a:pt x="925808" y="558216"/>
                  </a:lnTo>
                  <a:lnTo>
                    <a:pt x="925875" y="640355"/>
                  </a:lnTo>
                  <a:lnTo>
                    <a:pt x="926300" y="386316"/>
                  </a:lnTo>
                  <a:lnTo>
                    <a:pt x="926518" y="430940"/>
                  </a:lnTo>
                  <a:lnTo>
                    <a:pt x="926520" y="428977"/>
                  </a:lnTo>
                  <a:lnTo>
                    <a:pt x="927037" y="359604"/>
                  </a:lnTo>
                  <a:lnTo>
                    <a:pt x="927151" y="618923"/>
                  </a:lnTo>
                  <a:lnTo>
                    <a:pt x="927230" y="480139"/>
                  </a:lnTo>
                  <a:lnTo>
                    <a:pt x="927232" y="478296"/>
                  </a:lnTo>
                  <a:lnTo>
                    <a:pt x="927392" y="631189"/>
                  </a:lnTo>
                  <a:lnTo>
                    <a:pt x="927576" y="424816"/>
                  </a:lnTo>
                  <a:lnTo>
                    <a:pt x="927942" y="544361"/>
                  </a:lnTo>
                  <a:lnTo>
                    <a:pt x="927943" y="548465"/>
                  </a:lnTo>
                  <a:lnTo>
                    <a:pt x="928256" y="257258"/>
                  </a:lnTo>
                  <a:lnTo>
                    <a:pt x="928653" y="619595"/>
                  </a:lnTo>
                  <a:lnTo>
                    <a:pt x="928655" y="620107"/>
                  </a:lnTo>
                  <a:lnTo>
                    <a:pt x="928795" y="206293"/>
                  </a:lnTo>
                  <a:lnTo>
                    <a:pt x="929107" y="688526"/>
                  </a:lnTo>
                  <a:lnTo>
                    <a:pt x="929365" y="495483"/>
                  </a:lnTo>
                  <a:lnTo>
                    <a:pt x="929366" y="484196"/>
                  </a:lnTo>
                  <a:lnTo>
                    <a:pt x="929631" y="190694"/>
                  </a:lnTo>
                  <a:lnTo>
                    <a:pt x="929986" y="653386"/>
                  </a:lnTo>
                  <a:lnTo>
                    <a:pt x="930077" y="465638"/>
                  </a:lnTo>
                  <a:lnTo>
                    <a:pt x="930078" y="463395"/>
                  </a:lnTo>
                  <a:lnTo>
                    <a:pt x="930298" y="266680"/>
                  </a:lnTo>
                  <a:lnTo>
                    <a:pt x="930411" y="764880"/>
                  </a:lnTo>
                  <a:lnTo>
                    <a:pt x="930788" y="708712"/>
                  </a:lnTo>
                  <a:lnTo>
                    <a:pt x="930790" y="724645"/>
                  </a:lnTo>
                  <a:lnTo>
                    <a:pt x="930907" y="227443"/>
                  </a:lnTo>
                  <a:lnTo>
                    <a:pt x="931460" y="813726"/>
                  </a:lnTo>
                  <a:lnTo>
                    <a:pt x="931500" y="619237"/>
                  </a:lnTo>
                  <a:lnTo>
                    <a:pt x="931501" y="615051"/>
                  </a:lnTo>
                  <a:lnTo>
                    <a:pt x="931559" y="193208"/>
                  </a:lnTo>
                  <a:lnTo>
                    <a:pt x="931871" y="835971"/>
                  </a:lnTo>
                  <a:lnTo>
                    <a:pt x="932211" y="360785"/>
                  </a:lnTo>
                  <a:lnTo>
                    <a:pt x="932213" y="370216"/>
                  </a:lnTo>
                  <a:lnTo>
                    <a:pt x="932311" y="732426"/>
                  </a:lnTo>
                  <a:lnTo>
                    <a:pt x="932849" y="266059"/>
                  </a:lnTo>
                  <a:lnTo>
                    <a:pt x="932923" y="561034"/>
                  </a:lnTo>
                  <a:lnTo>
                    <a:pt x="932925" y="566524"/>
                  </a:lnTo>
                  <a:lnTo>
                    <a:pt x="932963" y="727369"/>
                  </a:lnTo>
                  <a:lnTo>
                    <a:pt x="933473" y="237968"/>
                  </a:lnTo>
                  <a:lnTo>
                    <a:pt x="933635" y="488534"/>
                  </a:lnTo>
                  <a:lnTo>
                    <a:pt x="933636" y="482775"/>
                  </a:lnTo>
                  <a:lnTo>
                    <a:pt x="934139" y="94511"/>
                  </a:lnTo>
                  <a:lnTo>
                    <a:pt x="934267" y="675252"/>
                  </a:lnTo>
                  <a:lnTo>
                    <a:pt x="934346" y="366956"/>
                  </a:lnTo>
                  <a:lnTo>
                    <a:pt x="934348" y="362335"/>
                  </a:lnTo>
                  <a:lnTo>
                    <a:pt x="934565" y="253325"/>
                  </a:lnTo>
                  <a:lnTo>
                    <a:pt x="934678" y="651913"/>
                  </a:lnTo>
                  <a:lnTo>
                    <a:pt x="935058" y="405739"/>
                  </a:lnTo>
                  <a:lnTo>
                    <a:pt x="935059" y="403676"/>
                  </a:lnTo>
                  <a:lnTo>
                    <a:pt x="935486" y="304990"/>
                  </a:lnTo>
                  <a:lnTo>
                    <a:pt x="935599" y="651030"/>
                  </a:lnTo>
                  <a:lnTo>
                    <a:pt x="935770" y="521186"/>
                  </a:lnTo>
                  <a:lnTo>
                    <a:pt x="935771" y="520763"/>
                  </a:lnTo>
                  <a:lnTo>
                    <a:pt x="936025" y="621555"/>
                  </a:lnTo>
                  <a:lnTo>
                    <a:pt x="936152" y="339867"/>
                  </a:lnTo>
                  <a:lnTo>
                    <a:pt x="936481" y="611851"/>
                  </a:lnTo>
                  <a:lnTo>
                    <a:pt x="936483" y="605878"/>
                  </a:lnTo>
                  <a:lnTo>
                    <a:pt x="936606" y="414355"/>
                  </a:lnTo>
                  <a:lnTo>
                    <a:pt x="936904" y="745221"/>
                  </a:lnTo>
                  <a:lnTo>
                    <a:pt x="937193" y="484543"/>
                  </a:lnTo>
                  <a:lnTo>
                    <a:pt x="937194" y="484748"/>
                  </a:lnTo>
                  <a:lnTo>
                    <a:pt x="937428" y="374737"/>
                  </a:lnTo>
                  <a:lnTo>
                    <a:pt x="937754" y="664973"/>
                  </a:lnTo>
                  <a:lnTo>
                    <a:pt x="937904" y="518463"/>
                  </a:lnTo>
                  <a:lnTo>
                    <a:pt x="937906" y="515931"/>
                  </a:lnTo>
                  <a:lnTo>
                    <a:pt x="938066" y="319119"/>
                  </a:lnTo>
                  <a:lnTo>
                    <a:pt x="938194" y="782347"/>
                  </a:lnTo>
                  <a:lnTo>
                    <a:pt x="938616" y="513435"/>
                  </a:lnTo>
                  <a:lnTo>
                    <a:pt x="938617" y="515209"/>
                  </a:lnTo>
                  <a:lnTo>
                    <a:pt x="938917" y="610379"/>
                  </a:lnTo>
                  <a:lnTo>
                    <a:pt x="939228" y="318587"/>
                  </a:lnTo>
                  <a:lnTo>
                    <a:pt x="939328" y="447371"/>
                  </a:lnTo>
                  <a:lnTo>
                    <a:pt x="939329" y="446671"/>
                  </a:lnTo>
                  <a:lnTo>
                    <a:pt x="939753" y="626630"/>
                  </a:lnTo>
                  <a:lnTo>
                    <a:pt x="939881" y="252660"/>
                  </a:lnTo>
                  <a:lnTo>
                    <a:pt x="940039" y="522719"/>
                  </a:lnTo>
                  <a:lnTo>
                    <a:pt x="940041" y="512128"/>
                  </a:lnTo>
                  <a:lnTo>
                    <a:pt x="940306" y="270291"/>
                  </a:lnTo>
                  <a:lnTo>
                    <a:pt x="940405" y="714057"/>
                  </a:lnTo>
                  <a:lnTo>
                    <a:pt x="940751" y="434382"/>
                  </a:lnTo>
                  <a:lnTo>
                    <a:pt x="940752" y="436792"/>
                  </a:lnTo>
                  <a:lnTo>
                    <a:pt x="940873" y="648283"/>
                  </a:lnTo>
                  <a:lnTo>
                    <a:pt x="941213" y="295524"/>
                  </a:lnTo>
                  <a:lnTo>
                    <a:pt x="941462" y="546457"/>
                  </a:lnTo>
                  <a:lnTo>
                    <a:pt x="941464" y="552502"/>
                  </a:lnTo>
                  <a:lnTo>
                    <a:pt x="941837" y="280987"/>
                  </a:lnTo>
                  <a:lnTo>
                    <a:pt x="942134" y="864185"/>
                  </a:lnTo>
                  <a:lnTo>
                    <a:pt x="942174" y="700670"/>
                  </a:lnTo>
                  <a:lnTo>
                    <a:pt x="942176" y="702986"/>
                  </a:lnTo>
                  <a:lnTo>
                    <a:pt x="942262" y="224785"/>
                  </a:lnTo>
                  <a:lnTo>
                    <a:pt x="942886" y="423530"/>
                  </a:lnTo>
                  <a:lnTo>
                    <a:pt x="942887" y="423927"/>
                  </a:lnTo>
                  <a:lnTo>
                    <a:pt x="943013" y="675445"/>
                  </a:lnTo>
                  <a:lnTo>
                    <a:pt x="943566" y="303060"/>
                  </a:lnTo>
                  <a:lnTo>
                    <a:pt x="943597" y="414587"/>
                  </a:lnTo>
                  <a:lnTo>
                    <a:pt x="943599" y="435076"/>
                  </a:lnTo>
                  <a:lnTo>
                    <a:pt x="943991" y="210111"/>
                  </a:lnTo>
                  <a:lnTo>
                    <a:pt x="944105" y="763679"/>
                  </a:lnTo>
                  <a:lnTo>
                    <a:pt x="944309" y="621590"/>
                  </a:lnTo>
                  <a:lnTo>
                    <a:pt x="944310" y="623349"/>
                  </a:lnTo>
                  <a:lnTo>
                    <a:pt x="944771" y="724805"/>
                  </a:lnTo>
                  <a:lnTo>
                    <a:pt x="944885" y="168065"/>
                  </a:lnTo>
                  <a:lnTo>
                    <a:pt x="945021" y="628401"/>
                  </a:lnTo>
                  <a:lnTo>
                    <a:pt x="945022" y="639061"/>
                  </a:lnTo>
                  <a:lnTo>
                    <a:pt x="945026" y="657952"/>
                  </a:lnTo>
                  <a:lnTo>
                    <a:pt x="945125" y="328703"/>
                  </a:lnTo>
                  <a:lnTo>
                    <a:pt x="945732" y="387746"/>
                  </a:lnTo>
                  <a:lnTo>
                    <a:pt x="945734" y="381990"/>
                  </a:lnTo>
                  <a:lnTo>
                    <a:pt x="945948" y="280696"/>
                  </a:lnTo>
                  <a:lnTo>
                    <a:pt x="946061" y="695569"/>
                  </a:lnTo>
                  <a:lnTo>
                    <a:pt x="946444" y="435583"/>
                  </a:lnTo>
                  <a:lnTo>
                    <a:pt x="946445" y="443568"/>
                  </a:lnTo>
                  <a:lnTo>
                    <a:pt x="946614" y="398099"/>
                  </a:lnTo>
                  <a:lnTo>
                    <a:pt x="946713" y="691148"/>
                  </a:lnTo>
                  <a:lnTo>
                    <a:pt x="947155" y="485907"/>
                  </a:lnTo>
                  <a:lnTo>
                    <a:pt x="947157" y="482799"/>
                  </a:lnTo>
                  <a:lnTo>
                    <a:pt x="947309" y="694609"/>
                  </a:lnTo>
                  <a:lnTo>
                    <a:pt x="947862" y="330490"/>
                  </a:lnTo>
                  <a:lnTo>
                    <a:pt x="947867" y="365898"/>
                  </a:lnTo>
                  <a:lnTo>
                    <a:pt x="947869" y="365697"/>
                  </a:lnTo>
                  <a:lnTo>
                    <a:pt x="947975" y="617553"/>
                  </a:lnTo>
                  <a:lnTo>
                    <a:pt x="948273" y="245085"/>
                  </a:lnTo>
                  <a:lnTo>
                    <a:pt x="948579" y="535916"/>
                  </a:lnTo>
                  <a:lnTo>
                    <a:pt x="948580" y="540295"/>
                  </a:lnTo>
                  <a:lnTo>
                    <a:pt x="949024" y="677227"/>
                  </a:lnTo>
                  <a:lnTo>
                    <a:pt x="949137" y="178276"/>
                  </a:lnTo>
                  <a:lnTo>
                    <a:pt x="949290" y="610962"/>
                  </a:lnTo>
                  <a:lnTo>
                    <a:pt x="949292" y="621656"/>
                  </a:lnTo>
                  <a:lnTo>
                    <a:pt x="949548" y="267969"/>
                  </a:lnTo>
                  <a:lnTo>
                    <a:pt x="949690" y="652537"/>
                  </a:lnTo>
                  <a:lnTo>
                    <a:pt x="950002" y="354329"/>
                  </a:lnTo>
                  <a:lnTo>
                    <a:pt x="950003" y="360375"/>
                  </a:lnTo>
                  <a:lnTo>
                    <a:pt x="950427" y="327278"/>
                  </a:lnTo>
                  <a:lnTo>
                    <a:pt x="950555" y="716436"/>
                  </a:lnTo>
                  <a:lnTo>
                    <a:pt x="950714" y="559755"/>
                  </a:lnTo>
                  <a:lnTo>
                    <a:pt x="950715" y="556478"/>
                  </a:lnTo>
                  <a:lnTo>
                    <a:pt x="951278" y="285962"/>
                  </a:lnTo>
                  <a:lnTo>
                    <a:pt x="951405" y="713810"/>
                  </a:lnTo>
                  <a:lnTo>
                    <a:pt x="951425" y="650410"/>
                  </a:lnTo>
                  <a:lnTo>
                    <a:pt x="951427" y="647609"/>
                  </a:lnTo>
                  <a:lnTo>
                    <a:pt x="951845" y="740633"/>
                  </a:lnTo>
                  <a:lnTo>
                    <a:pt x="952128" y="356000"/>
                  </a:lnTo>
                  <a:lnTo>
                    <a:pt x="952137" y="364614"/>
                  </a:lnTo>
                  <a:lnTo>
                    <a:pt x="952138" y="356498"/>
                  </a:lnTo>
                  <a:lnTo>
                    <a:pt x="952143" y="337496"/>
                  </a:lnTo>
                  <a:lnTo>
                    <a:pt x="952284" y="844618"/>
                  </a:lnTo>
                  <a:lnTo>
                    <a:pt x="952849" y="438764"/>
                  </a:lnTo>
                  <a:lnTo>
                    <a:pt x="953433" y="161319"/>
                  </a:lnTo>
                  <a:lnTo>
                    <a:pt x="953560" y="596624"/>
                  </a:lnTo>
                  <a:lnTo>
                    <a:pt x="953562" y="587779"/>
                  </a:lnTo>
                  <a:lnTo>
                    <a:pt x="954269" y="330847"/>
                  </a:lnTo>
                  <a:lnTo>
                    <a:pt x="954272" y="346946"/>
                  </a:lnTo>
                  <a:lnTo>
                    <a:pt x="954273" y="360198"/>
                  </a:lnTo>
                  <a:lnTo>
                    <a:pt x="954609" y="659230"/>
                  </a:lnTo>
                  <a:lnTo>
                    <a:pt x="954723" y="250823"/>
                  </a:lnTo>
                  <a:lnTo>
                    <a:pt x="954983" y="577561"/>
                  </a:lnTo>
                  <a:lnTo>
                    <a:pt x="954985" y="580669"/>
                  </a:lnTo>
                  <a:lnTo>
                    <a:pt x="955020" y="644904"/>
                  </a:lnTo>
                  <a:lnTo>
                    <a:pt x="955162" y="232512"/>
                  </a:lnTo>
                  <a:lnTo>
                    <a:pt x="955695" y="519949"/>
                  </a:lnTo>
                  <a:lnTo>
                    <a:pt x="955696" y="525665"/>
                  </a:lnTo>
                  <a:lnTo>
                    <a:pt x="956254" y="682543"/>
                  </a:lnTo>
                  <a:lnTo>
                    <a:pt x="956407" y="362051"/>
                  </a:lnTo>
                  <a:lnTo>
                    <a:pt x="956408" y="348614"/>
                  </a:lnTo>
                  <a:lnTo>
                    <a:pt x="956438" y="304747"/>
                  </a:lnTo>
                  <a:lnTo>
                    <a:pt x="957118" y="654392"/>
                  </a:lnTo>
                  <a:lnTo>
                    <a:pt x="957120" y="653605"/>
                  </a:lnTo>
                  <a:lnTo>
                    <a:pt x="957260" y="258672"/>
                  </a:lnTo>
                  <a:lnTo>
                    <a:pt x="957544" y="683464"/>
                  </a:lnTo>
                  <a:lnTo>
                    <a:pt x="957830" y="587747"/>
                  </a:lnTo>
                  <a:lnTo>
                    <a:pt x="957831" y="573338"/>
                  </a:lnTo>
                  <a:lnTo>
                    <a:pt x="958153" y="274198"/>
                  </a:lnTo>
                  <a:lnTo>
                    <a:pt x="958295" y="674882"/>
                  </a:lnTo>
                  <a:lnTo>
                    <a:pt x="958542" y="370330"/>
                  </a:lnTo>
                  <a:lnTo>
                    <a:pt x="958543" y="367285"/>
                  </a:lnTo>
                  <a:lnTo>
                    <a:pt x="958578" y="312969"/>
                  </a:lnTo>
                  <a:lnTo>
                    <a:pt x="959188" y="578003"/>
                  </a:lnTo>
                  <a:lnTo>
                    <a:pt x="959253" y="371372"/>
                  </a:lnTo>
                  <a:lnTo>
                    <a:pt x="959255" y="367888"/>
                  </a:lnTo>
                  <a:lnTo>
                    <a:pt x="959287" y="303988"/>
                  </a:lnTo>
                  <a:lnTo>
                    <a:pt x="959443" y="620225"/>
                  </a:lnTo>
                  <a:lnTo>
                    <a:pt x="959965" y="512464"/>
                  </a:lnTo>
                  <a:lnTo>
                    <a:pt x="960038" y="298313"/>
                  </a:lnTo>
                  <a:lnTo>
                    <a:pt x="960152" y="664121"/>
                  </a:lnTo>
                  <a:lnTo>
                    <a:pt x="960676" y="430205"/>
                  </a:lnTo>
                  <a:lnTo>
                    <a:pt x="960678" y="431122"/>
                  </a:lnTo>
                  <a:lnTo>
                    <a:pt x="960818" y="752206"/>
                  </a:lnTo>
                  <a:lnTo>
                    <a:pt x="961328" y="300709"/>
                  </a:lnTo>
                  <a:lnTo>
                    <a:pt x="961388" y="444302"/>
                  </a:lnTo>
                  <a:lnTo>
                    <a:pt x="961389" y="455368"/>
                  </a:lnTo>
                  <a:lnTo>
                    <a:pt x="961456" y="636292"/>
                  </a:lnTo>
                  <a:lnTo>
                    <a:pt x="962023" y="266500"/>
                  </a:lnTo>
                  <a:lnTo>
                    <a:pt x="962100" y="517995"/>
                  </a:lnTo>
                  <a:lnTo>
                    <a:pt x="962101" y="523578"/>
                  </a:lnTo>
                  <a:lnTo>
                    <a:pt x="962137" y="628551"/>
                  </a:lnTo>
                  <a:lnTo>
                    <a:pt x="962647" y="294746"/>
                  </a:lnTo>
                  <a:lnTo>
                    <a:pt x="962811" y="555563"/>
                  </a:lnTo>
                  <a:lnTo>
                    <a:pt x="962813" y="562645"/>
                  </a:lnTo>
                  <a:lnTo>
                    <a:pt x="963030" y="370921"/>
                  </a:lnTo>
                  <a:lnTo>
                    <a:pt x="963455" y="683630"/>
                  </a:lnTo>
                  <a:lnTo>
                    <a:pt x="963523" y="478554"/>
                  </a:lnTo>
                  <a:lnTo>
                    <a:pt x="963524" y="476296"/>
                  </a:lnTo>
                  <a:lnTo>
                    <a:pt x="963923" y="389984"/>
                  </a:lnTo>
                  <a:lnTo>
                    <a:pt x="964107" y="593960"/>
                  </a:lnTo>
                  <a:lnTo>
                    <a:pt x="964235" y="439751"/>
                  </a:lnTo>
                  <a:lnTo>
                    <a:pt x="964236" y="442006"/>
                  </a:lnTo>
                  <a:lnTo>
                    <a:pt x="964617" y="238904"/>
                  </a:lnTo>
                  <a:lnTo>
                    <a:pt x="964731" y="751411"/>
                  </a:lnTo>
                  <a:lnTo>
                    <a:pt x="964946" y="552425"/>
                  </a:lnTo>
                  <a:lnTo>
                    <a:pt x="964948" y="544131"/>
                  </a:lnTo>
                  <a:lnTo>
                    <a:pt x="965156" y="704990"/>
                  </a:lnTo>
                  <a:lnTo>
                    <a:pt x="965255" y="292623"/>
                  </a:lnTo>
                  <a:lnTo>
                    <a:pt x="965658" y="403116"/>
                  </a:lnTo>
                  <a:lnTo>
                    <a:pt x="965659" y="399897"/>
                  </a:lnTo>
                  <a:lnTo>
                    <a:pt x="965808" y="716672"/>
                  </a:lnTo>
                  <a:lnTo>
                    <a:pt x="966333" y="239016"/>
                  </a:lnTo>
                  <a:lnTo>
                    <a:pt x="966369" y="420005"/>
                  </a:lnTo>
                  <a:lnTo>
                    <a:pt x="966371" y="413666"/>
                  </a:lnTo>
                  <a:lnTo>
                    <a:pt x="966970" y="222527"/>
                  </a:lnTo>
                  <a:lnTo>
                    <a:pt x="967081" y="735338"/>
                  </a:lnTo>
                  <a:lnTo>
                    <a:pt x="967082" y="751255"/>
                  </a:lnTo>
                  <a:lnTo>
                    <a:pt x="967098" y="768322"/>
                  </a:lnTo>
                  <a:lnTo>
                    <a:pt x="967211" y="167950"/>
                  </a:lnTo>
                  <a:lnTo>
                    <a:pt x="967793" y="540393"/>
                  </a:lnTo>
                  <a:lnTo>
                    <a:pt x="967794" y="529777"/>
                  </a:lnTo>
                  <a:lnTo>
                    <a:pt x="968161" y="629169"/>
                  </a:lnTo>
                  <a:lnTo>
                    <a:pt x="968289" y="320864"/>
                  </a:lnTo>
                  <a:lnTo>
                    <a:pt x="968504" y="341964"/>
                  </a:lnTo>
                  <a:lnTo>
                    <a:pt x="968506" y="355857"/>
                  </a:lnTo>
                  <a:lnTo>
                    <a:pt x="968856" y="705304"/>
                  </a:lnTo>
                  <a:lnTo>
                    <a:pt x="968955" y="328820"/>
                  </a:lnTo>
                  <a:lnTo>
                    <a:pt x="969216" y="590540"/>
                  </a:lnTo>
                  <a:lnTo>
                    <a:pt x="969217" y="596950"/>
                  </a:lnTo>
                  <a:lnTo>
                    <a:pt x="969253" y="664554"/>
                  </a:lnTo>
                  <a:lnTo>
                    <a:pt x="969621" y="264803"/>
                  </a:lnTo>
                  <a:lnTo>
                    <a:pt x="969928" y="514312"/>
                  </a:lnTo>
                  <a:lnTo>
                    <a:pt x="969929" y="516175"/>
                  </a:lnTo>
                  <a:lnTo>
                    <a:pt x="970132" y="657799"/>
                  </a:lnTo>
                  <a:lnTo>
                    <a:pt x="970259" y="342757"/>
                  </a:lnTo>
                  <a:lnTo>
                    <a:pt x="970639" y="555682"/>
                  </a:lnTo>
                  <a:lnTo>
                    <a:pt x="970641" y="558287"/>
                  </a:lnTo>
                  <a:lnTo>
                    <a:pt x="970642" y="559125"/>
                  </a:lnTo>
                  <a:lnTo>
                    <a:pt x="971337" y="347965"/>
                  </a:lnTo>
                  <a:lnTo>
                    <a:pt x="971351" y="350385"/>
                  </a:lnTo>
                  <a:lnTo>
                    <a:pt x="971352" y="353936"/>
                  </a:lnTo>
                  <a:lnTo>
                    <a:pt x="972003" y="566993"/>
                  </a:lnTo>
                  <a:lnTo>
                    <a:pt x="972062" y="521224"/>
                  </a:lnTo>
                  <a:lnTo>
                    <a:pt x="972064" y="518216"/>
                  </a:lnTo>
                  <a:lnTo>
                    <a:pt x="972145" y="321233"/>
                  </a:lnTo>
                  <a:lnTo>
                    <a:pt x="972513" y="572260"/>
                  </a:lnTo>
                  <a:lnTo>
                    <a:pt x="972774" y="503207"/>
                  </a:lnTo>
                  <a:lnTo>
                    <a:pt x="972775" y="503364"/>
                  </a:lnTo>
                  <a:lnTo>
                    <a:pt x="973265" y="633465"/>
                  </a:lnTo>
                  <a:lnTo>
                    <a:pt x="973378" y="372537"/>
                  </a:lnTo>
                  <a:lnTo>
                    <a:pt x="973486" y="545484"/>
                  </a:lnTo>
                  <a:lnTo>
                    <a:pt x="973487" y="546897"/>
                  </a:lnTo>
                  <a:lnTo>
                    <a:pt x="973803" y="424025"/>
                  </a:lnTo>
                  <a:lnTo>
                    <a:pt x="974002" y="613202"/>
                  </a:lnTo>
                  <a:lnTo>
                    <a:pt x="974197" y="459328"/>
                  </a:lnTo>
                  <a:lnTo>
                    <a:pt x="974199" y="457793"/>
                  </a:lnTo>
                  <a:lnTo>
                    <a:pt x="974739" y="398091"/>
                  </a:lnTo>
                  <a:lnTo>
                    <a:pt x="974909" y="637156"/>
                  </a:lnTo>
                  <a:lnTo>
                    <a:pt x="974910" y="632033"/>
                  </a:lnTo>
                  <a:lnTo>
                    <a:pt x="975603" y="351476"/>
                  </a:lnTo>
                  <a:lnTo>
                    <a:pt x="975621" y="383742"/>
                  </a:lnTo>
                  <a:lnTo>
                    <a:pt x="975622" y="395828"/>
                  </a:lnTo>
                  <a:lnTo>
                    <a:pt x="975929" y="610619"/>
                  </a:lnTo>
                  <a:lnTo>
                    <a:pt x="976043" y="318447"/>
                  </a:lnTo>
                  <a:lnTo>
                    <a:pt x="976332" y="455595"/>
                  </a:lnTo>
                  <a:lnTo>
                    <a:pt x="976334" y="454249"/>
                  </a:lnTo>
                  <a:lnTo>
                    <a:pt x="976808" y="347536"/>
                  </a:lnTo>
                  <a:lnTo>
                    <a:pt x="976936" y="575837"/>
                  </a:lnTo>
                  <a:lnTo>
                    <a:pt x="977044" y="465456"/>
                  </a:lnTo>
                  <a:lnTo>
                    <a:pt x="977045" y="462236"/>
                  </a:lnTo>
                  <a:lnTo>
                    <a:pt x="977219" y="291180"/>
                  </a:lnTo>
                  <a:lnTo>
                    <a:pt x="977347" y="669586"/>
                  </a:lnTo>
                  <a:lnTo>
                    <a:pt x="977755" y="563156"/>
                  </a:lnTo>
                  <a:lnTo>
                    <a:pt x="977757" y="566274"/>
                  </a:lnTo>
                  <a:lnTo>
                    <a:pt x="978113" y="358682"/>
                  </a:lnTo>
                  <a:lnTo>
                    <a:pt x="978354" y="627220"/>
                  </a:lnTo>
                  <a:lnTo>
                    <a:pt x="978467" y="454621"/>
                  </a:lnTo>
                  <a:lnTo>
                    <a:pt x="978468" y="456221"/>
                  </a:lnTo>
                  <a:lnTo>
                    <a:pt x="979006" y="400078"/>
                  </a:lnTo>
                  <a:lnTo>
                    <a:pt x="979133" y="578893"/>
                  </a:lnTo>
                  <a:lnTo>
                    <a:pt x="979179" y="523026"/>
                  </a:lnTo>
                  <a:lnTo>
                    <a:pt x="979180" y="518550"/>
                  </a:lnTo>
                  <a:lnTo>
                    <a:pt x="979644" y="693224"/>
                  </a:lnTo>
                  <a:lnTo>
                    <a:pt x="979771" y="368716"/>
                  </a:lnTo>
                  <a:lnTo>
                    <a:pt x="979890" y="435650"/>
                  </a:lnTo>
                  <a:lnTo>
                    <a:pt x="979892" y="436216"/>
                  </a:lnTo>
                  <a:lnTo>
                    <a:pt x="979998" y="718547"/>
                  </a:lnTo>
                  <a:lnTo>
                    <a:pt x="980126" y="341350"/>
                  </a:lnTo>
                  <a:lnTo>
                    <a:pt x="980602" y="479414"/>
                  </a:lnTo>
                  <a:lnTo>
                    <a:pt x="980603" y="481630"/>
                  </a:lnTo>
                  <a:lnTo>
                    <a:pt x="980905" y="695618"/>
                  </a:lnTo>
                  <a:lnTo>
                    <a:pt x="981004" y="319570"/>
                  </a:lnTo>
                  <a:lnTo>
                    <a:pt x="981314" y="650744"/>
                  </a:lnTo>
                  <a:lnTo>
                    <a:pt x="981315" y="661184"/>
                  </a:lnTo>
                  <a:lnTo>
                    <a:pt x="981331" y="692772"/>
                  </a:lnTo>
                  <a:lnTo>
                    <a:pt x="981444" y="295643"/>
                  </a:lnTo>
                  <a:lnTo>
                    <a:pt x="982025" y="460045"/>
                  </a:lnTo>
                  <a:lnTo>
                    <a:pt x="982027" y="460564"/>
                  </a:lnTo>
                  <a:lnTo>
                    <a:pt x="982337" y="332873"/>
                  </a:lnTo>
                  <a:lnTo>
                    <a:pt x="982422" y="613059"/>
                  </a:lnTo>
                  <a:lnTo>
                    <a:pt x="982735" y="390732"/>
                  </a:lnTo>
                  <a:lnTo>
                    <a:pt x="982737" y="402266"/>
                  </a:lnTo>
                  <a:lnTo>
                    <a:pt x="982748" y="390078"/>
                  </a:lnTo>
                  <a:lnTo>
                    <a:pt x="982904" y="672183"/>
                  </a:lnTo>
                  <a:lnTo>
                    <a:pt x="983447" y="423060"/>
                  </a:lnTo>
                  <a:lnTo>
                    <a:pt x="983448" y="431737"/>
                  </a:lnTo>
                  <a:lnTo>
                    <a:pt x="983627" y="296446"/>
                  </a:lnTo>
                  <a:lnTo>
                    <a:pt x="983740" y="694855"/>
                  </a:lnTo>
                  <a:lnTo>
                    <a:pt x="984159" y="627414"/>
                  </a:lnTo>
                  <a:lnTo>
                    <a:pt x="984160" y="635619"/>
                  </a:lnTo>
                  <a:lnTo>
                    <a:pt x="984166" y="680579"/>
                  </a:lnTo>
                  <a:lnTo>
                    <a:pt x="984719" y="356994"/>
                  </a:lnTo>
                  <a:lnTo>
                    <a:pt x="984870" y="526876"/>
                  </a:lnTo>
                  <a:lnTo>
                    <a:pt x="984872" y="527159"/>
                  </a:lnTo>
                  <a:lnTo>
                    <a:pt x="984931" y="261063"/>
                  </a:lnTo>
                  <a:lnTo>
                    <a:pt x="985045" y="625935"/>
                  </a:lnTo>
                  <a:lnTo>
                    <a:pt x="985582" y="375768"/>
                  </a:lnTo>
                  <a:lnTo>
                    <a:pt x="985583" y="373307"/>
                  </a:lnTo>
                  <a:lnTo>
                    <a:pt x="986008" y="237152"/>
                  </a:lnTo>
                  <a:lnTo>
                    <a:pt x="986122" y="660790"/>
                  </a:lnTo>
                  <a:lnTo>
                    <a:pt x="986293" y="431783"/>
                  </a:lnTo>
                  <a:lnTo>
                    <a:pt x="986295" y="440863"/>
                  </a:lnTo>
                  <a:lnTo>
                    <a:pt x="986760" y="705993"/>
                  </a:lnTo>
                  <a:lnTo>
                    <a:pt x="986873" y="175413"/>
                  </a:lnTo>
                  <a:lnTo>
                    <a:pt x="987005" y="572440"/>
                  </a:lnTo>
                  <a:lnTo>
                    <a:pt x="987006" y="555038"/>
                  </a:lnTo>
                  <a:lnTo>
                    <a:pt x="987213" y="814847"/>
                  </a:lnTo>
                  <a:lnTo>
                    <a:pt x="987327" y="168835"/>
                  </a:lnTo>
                  <a:lnTo>
                    <a:pt x="987717" y="382783"/>
                  </a:lnTo>
                  <a:lnTo>
                    <a:pt x="987718" y="375810"/>
                  </a:lnTo>
                  <a:lnTo>
                    <a:pt x="988291" y="707677"/>
                  </a:lnTo>
                  <a:lnTo>
                    <a:pt x="988390" y="297512"/>
                  </a:lnTo>
                  <a:lnTo>
                    <a:pt x="988428" y="411498"/>
                  </a:lnTo>
                  <a:lnTo>
                    <a:pt x="988430" y="404531"/>
                  </a:lnTo>
                  <a:lnTo>
                    <a:pt x="988815" y="239335"/>
                  </a:lnTo>
                  <a:lnTo>
                    <a:pt x="988929" y="838972"/>
                  </a:lnTo>
                  <a:lnTo>
                    <a:pt x="989140" y="714814"/>
                  </a:lnTo>
                  <a:lnTo>
                    <a:pt x="989141" y="718737"/>
                  </a:lnTo>
                  <a:lnTo>
                    <a:pt x="989354" y="762348"/>
                  </a:lnTo>
                  <a:lnTo>
                    <a:pt x="989453" y="303933"/>
                  </a:lnTo>
                  <a:lnTo>
                    <a:pt x="989852" y="449690"/>
                  </a:lnTo>
                  <a:lnTo>
                    <a:pt x="989853" y="443232"/>
                  </a:lnTo>
                  <a:lnTo>
                    <a:pt x="990105" y="261966"/>
                  </a:lnTo>
                  <a:lnTo>
                    <a:pt x="990205" y="745602"/>
                  </a:lnTo>
                  <a:lnTo>
                    <a:pt x="990563" y="425756"/>
                  </a:lnTo>
                  <a:lnTo>
                    <a:pt x="990565" y="438718"/>
                  </a:lnTo>
                  <a:lnTo>
                    <a:pt x="990630" y="620202"/>
                  </a:lnTo>
                  <a:lnTo>
                    <a:pt x="991211" y="315337"/>
                  </a:lnTo>
                  <a:lnTo>
                    <a:pt x="991275" y="491018"/>
                  </a:lnTo>
                  <a:lnTo>
                    <a:pt x="991276" y="494066"/>
                  </a:lnTo>
                  <a:lnTo>
                    <a:pt x="991707" y="576666"/>
                  </a:lnTo>
                  <a:lnTo>
                    <a:pt x="991806" y="315328"/>
                  </a:lnTo>
                  <a:lnTo>
                    <a:pt x="991986" y="378081"/>
                  </a:lnTo>
                  <a:lnTo>
                    <a:pt x="991988" y="373604"/>
                  </a:lnTo>
                  <a:lnTo>
                    <a:pt x="992303" y="644614"/>
                  </a:lnTo>
                  <a:lnTo>
                    <a:pt x="992643" y="242711"/>
                  </a:lnTo>
                  <a:lnTo>
                    <a:pt x="992698" y="437630"/>
                  </a:lnTo>
                  <a:lnTo>
                    <a:pt x="992699" y="440659"/>
                  </a:lnTo>
                  <a:lnTo>
                    <a:pt x="993196" y="695795"/>
                  </a:lnTo>
                  <a:lnTo>
                    <a:pt x="993295" y="292874"/>
                  </a:lnTo>
                  <a:lnTo>
                    <a:pt x="993410" y="613242"/>
                  </a:lnTo>
                  <a:lnTo>
                    <a:pt x="993411" y="592536"/>
                  </a:lnTo>
                  <a:lnTo>
                    <a:pt x="993593" y="726873"/>
                  </a:lnTo>
                  <a:lnTo>
                    <a:pt x="993692" y="355697"/>
                  </a:lnTo>
                  <a:lnTo>
                    <a:pt x="994121" y="514400"/>
                  </a:lnTo>
                  <a:lnTo>
                    <a:pt x="994123" y="512563"/>
                  </a:lnTo>
                  <a:lnTo>
                    <a:pt x="994486" y="786006"/>
                  </a:lnTo>
                  <a:lnTo>
                    <a:pt x="994783" y="235041"/>
                  </a:lnTo>
                  <a:lnTo>
                    <a:pt x="994833" y="458877"/>
                  </a:lnTo>
                  <a:lnTo>
                    <a:pt x="994834" y="457998"/>
                  </a:lnTo>
                  <a:lnTo>
                    <a:pt x="994911" y="753390"/>
                  </a:lnTo>
                  <a:lnTo>
                    <a:pt x="995166" y="359391"/>
                  </a:lnTo>
                  <a:lnTo>
                    <a:pt x="995545" y="600694"/>
                  </a:lnTo>
                  <a:lnTo>
                    <a:pt x="995546" y="608047"/>
                  </a:lnTo>
                  <a:lnTo>
                    <a:pt x="995875" y="208263"/>
                  </a:lnTo>
                  <a:lnTo>
                    <a:pt x="995974" y="735151"/>
                  </a:lnTo>
                  <a:lnTo>
                    <a:pt x="996256" y="348321"/>
                  </a:lnTo>
                  <a:lnTo>
                    <a:pt x="996258" y="343950"/>
                  </a:lnTo>
                  <a:lnTo>
                    <a:pt x="996669" y="598100"/>
                  </a:lnTo>
                  <a:lnTo>
                    <a:pt x="996952" y="218014"/>
                  </a:lnTo>
                  <a:lnTo>
                    <a:pt x="996968" y="237432"/>
                  </a:lnTo>
                  <a:lnTo>
                    <a:pt x="996969" y="259532"/>
                  </a:lnTo>
                  <a:lnTo>
                    <a:pt x="997080" y="736754"/>
                  </a:lnTo>
                  <a:lnTo>
                    <a:pt x="997193" y="199949"/>
                  </a:lnTo>
                  <a:lnTo>
                    <a:pt x="997679" y="467064"/>
                  </a:lnTo>
                  <a:lnTo>
                    <a:pt x="997681" y="470311"/>
                  </a:lnTo>
                  <a:lnTo>
                    <a:pt x="998256" y="368152"/>
                  </a:lnTo>
                  <a:lnTo>
                    <a:pt x="998356" y="705952"/>
                  </a:lnTo>
                  <a:lnTo>
                    <a:pt x="998391" y="591653"/>
                  </a:lnTo>
                  <a:lnTo>
                    <a:pt x="998392" y="596568"/>
                  </a:lnTo>
                  <a:lnTo>
                    <a:pt x="998753" y="726399"/>
                  </a:lnTo>
                  <a:lnTo>
                    <a:pt x="998894" y="327941"/>
                  </a:lnTo>
                  <a:lnTo>
                    <a:pt x="999103" y="467561"/>
                  </a:lnTo>
                  <a:lnTo>
                    <a:pt x="999104" y="466097"/>
                  </a:lnTo>
                  <a:lnTo>
                    <a:pt x="999362" y="664902"/>
                  </a:lnTo>
                  <a:lnTo>
                    <a:pt x="999589" y="424608"/>
                  </a:lnTo>
                  <a:lnTo>
                    <a:pt x="999814" y="425815"/>
                  </a:lnTo>
                  <a:lnTo>
                    <a:pt x="999816" y="420063"/>
                  </a:lnTo>
                  <a:lnTo>
                    <a:pt x="999957" y="686761"/>
                  </a:lnTo>
                  <a:lnTo>
                    <a:pt x="1000525" y="358441"/>
                  </a:lnTo>
                  <a:lnTo>
                    <a:pt x="1000526" y="359610"/>
                  </a:lnTo>
                  <a:lnTo>
                    <a:pt x="1000527" y="370799"/>
                  </a:lnTo>
                  <a:lnTo>
                    <a:pt x="1000666" y="575494"/>
                  </a:lnTo>
                  <a:lnTo>
                    <a:pt x="1000950" y="323853"/>
                  </a:lnTo>
                  <a:lnTo>
                    <a:pt x="1001238" y="399091"/>
                  </a:lnTo>
                  <a:lnTo>
                    <a:pt x="1001239" y="412134"/>
                  </a:lnTo>
                  <a:lnTo>
                    <a:pt x="1001687" y="360926"/>
                  </a:lnTo>
                  <a:lnTo>
                    <a:pt x="1001800" y="597153"/>
                  </a:lnTo>
                  <a:lnTo>
                    <a:pt x="1001949" y="455086"/>
                  </a:lnTo>
                  <a:lnTo>
                    <a:pt x="1001951" y="450813"/>
                  </a:lnTo>
                  <a:lnTo>
                    <a:pt x="1002339" y="702048"/>
                  </a:lnTo>
                  <a:lnTo>
                    <a:pt x="1002452" y="332418"/>
                  </a:lnTo>
                  <a:lnTo>
                    <a:pt x="1002661" y="445788"/>
                  </a:lnTo>
                  <a:lnTo>
                    <a:pt x="1002662" y="445493"/>
                  </a:lnTo>
                  <a:lnTo>
                    <a:pt x="1002793" y="625377"/>
                  </a:lnTo>
                  <a:lnTo>
                    <a:pt x="1002920" y="257124"/>
                  </a:lnTo>
                  <a:lnTo>
                    <a:pt x="1003372" y="347440"/>
                  </a:lnTo>
                  <a:lnTo>
                    <a:pt x="1003374" y="350357"/>
                  </a:lnTo>
                  <a:lnTo>
                    <a:pt x="1003445" y="783467"/>
                  </a:lnTo>
                  <a:lnTo>
                    <a:pt x="1003572" y="313426"/>
                  </a:lnTo>
                  <a:lnTo>
                    <a:pt x="1004084" y="607717"/>
                  </a:lnTo>
                  <a:lnTo>
                    <a:pt x="1004085" y="594901"/>
                  </a:lnTo>
                  <a:lnTo>
                    <a:pt x="1004210" y="328531"/>
                  </a:lnTo>
                  <a:lnTo>
                    <a:pt x="1004749" y="688876"/>
                  </a:lnTo>
                  <a:lnTo>
                    <a:pt x="1004796" y="555631"/>
                  </a:lnTo>
                  <a:lnTo>
                    <a:pt x="1004797" y="547213"/>
                  </a:lnTo>
                  <a:lnTo>
                    <a:pt x="1005188" y="680659"/>
                  </a:lnTo>
                  <a:lnTo>
                    <a:pt x="1005344" y="346769"/>
                  </a:lnTo>
                  <a:lnTo>
                    <a:pt x="1005507" y="519698"/>
                  </a:lnTo>
                  <a:lnTo>
                    <a:pt x="1005509" y="520782"/>
                  </a:lnTo>
                  <a:lnTo>
                    <a:pt x="1005925" y="269633"/>
                  </a:lnTo>
                  <a:lnTo>
                    <a:pt x="1006039" y="708405"/>
                  </a:lnTo>
                  <a:lnTo>
                    <a:pt x="1006219" y="582010"/>
                  </a:lnTo>
                  <a:lnTo>
                    <a:pt x="1006220" y="585550"/>
                  </a:lnTo>
                  <a:lnTo>
                    <a:pt x="1006507" y="668035"/>
                  </a:lnTo>
                  <a:lnTo>
                    <a:pt x="1006677" y="286336"/>
                  </a:lnTo>
                  <a:lnTo>
                    <a:pt x="1006931" y="440999"/>
                  </a:lnTo>
                  <a:lnTo>
                    <a:pt x="1006932" y="440581"/>
                  </a:lnTo>
                  <a:lnTo>
                    <a:pt x="1007442" y="304235"/>
                  </a:lnTo>
                  <a:lnTo>
                    <a:pt x="1007556" y="578210"/>
                  </a:lnTo>
                  <a:lnTo>
                    <a:pt x="1007642" y="329904"/>
                  </a:lnTo>
                  <a:lnTo>
                    <a:pt x="1007644" y="328558"/>
                  </a:lnTo>
                  <a:lnTo>
                    <a:pt x="1007683" y="225744"/>
                  </a:lnTo>
                  <a:lnTo>
                    <a:pt x="1007811" y="730649"/>
                  </a:lnTo>
                  <a:lnTo>
                    <a:pt x="1008354" y="445008"/>
                  </a:lnTo>
                  <a:lnTo>
                    <a:pt x="1008355" y="456918"/>
                  </a:lnTo>
                  <a:lnTo>
                    <a:pt x="1008690" y="758020"/>
                  </a:lnTo>
                  <a:lnTo>
                    <a:pt x="1008803" y="330849"/>
                  </a:lnTo>
                  <a:lnTo>
                    <a:pt x="1009065" y="558514"/>
                  </a:lnTo>
                  <a:lnTo>
                    <a:pt x="1009067" y="563029"/>
                  </a:lnTo>
                  <a:lnTo>
                    <a:pt x="1009143" y="654112"/>
                  </a:lnTo>
                  <a:lnTo>
                    <a:pt x="1009413" y="399533"/>
                  </a:lnTo>
                  <a:lnTo>
                    <a:pt x="1009777" y="546635"/>
                  </a:lnTo>
                  <a:lnTo>
                    <a:pt x="1009778" y="549730"/>
                  </a:lnTo>
                  <a:lnTo>
                    <a:pt x="1010277" y="307924"/>
                  </a:lnTo>
                  <a:lnTo>
                    <a:pt x="1010377" y="704523"/>
                  </a:lnTo>
                  <a:lnTo>
                    <a:pt x="1010489" y="435445"/>
                  </a:lnTo>
                  <a:lnTo>
                    <a:pt x="1010490" y="433188"/>
                  </a:lnTo>
                  <a:lnTo>
                    <a:pt x="1010688" y="243130"/>
                  </a:lnTo>
                  <a:lnTo>
                    <a:pt x="1010830" y="650595"/>
                  </a:lnTo>
                  <a:lnTo>
                    <a:pt x="1011200" y="507356"/>
                  </a:lnTo>
                  <a:lnTo>
                    <a:pt x="1011202" y="516466"/>
                  </a:lnTo>
                  <a:lnTo>
                    <a:pt x="1011681" y="634009"/>
                  </a:lnTo>
                  <a:lnTo>
                    <a:pt x="1011794" y="253684"/>
                  </a:lnTo>
                  <a:lnTo>
                    <a:pt x="1011912" y="521057"/>
                  </a:lnTo>
                  <a:lnTo>
                    <a:pt x="1011913" y="505707"/>
                  </a:lnTo>
                  <a:lnTo>
                    <a:pt x="1012135" y="744691"/>
                  </a:lnTo>
                  <a:lnTo>
                    <a:pt x="1012432" y="197030"/>
                  </a:lnTo>
                  <a:lnTo>
                    <a:pt x="1012624" y="321150"/>
                  </a:lnTo>
                  <a:lnTo>
                    <a:pt x="1012625" y="311264"/>
                  </a:lnTo>
                  <a:lnTo>
                    <a:pt x="1012971" y="766471"/>
                  </a:lnTo>
                  <a:lnTo>
                    <a:pt x="1013283" y="179494"/>
                  </a:lnTo>
                  <a:lnTo>
                    <a:pt x="1013335" y="480639"/>
                  </a:lnTo>
                  <a:lnTo>
                    <a:pt x="1013337" y="483447"/>
                  </a:lnTo>
                  <a:lnTo>
                    <a:pt x="1013623" y="828739"/>
                  </a:lnTo>
                  <a:lnTo>
                    <a:pt x="1013736" y="176167"/>
                  </a:lnTo>
                  <a:lnTo>
                    <a:pt x="1014047" y="765354"/>
                  </a:lnTo>
                  <a:lnTo>
                    <a:pt x="1014048" y="776389"/>
                  </a:lnTo>
                  <a:lnTo>
                    <a:pt x="1014162" y="265848"/>
                  </a:lnTo>
                  <a:lnTo>
                    <a:pt x="1014758" y="494632"/>
                  </a:lnTo>
                  <a:lnTo>
                    <a:pt x="1014760" y="491389"/>
                  </a:lnTo>
                  <a:lnTo>
                    <a:pt x="1015324" y="738636"/>
                  </a:lnTo>
                  <a:lnTo>
                    <a:pt x="1015423" y="236819"/>
                  </a:lnTo>
                  <a:lnTo>
                    <a:pt x="1015470" y="418624"/>
                  </a:lnTo>
                  <a:lnTo>
                    <a:pt x="1015471" y="435121"/>
                  </a:lnTo>
                  <a:lnTo>
                    <a:pt x="1015551" y="774271"/>
                  </a:lnTo>
                  <a:lnTo>
                    <a:pt x="1015650" y="189581"/>
                  </a:lnTo>
                  <a:lnTo>
                    <a:pt x="1016182" y="609915"/>
                  </a:lnTo>
                  <a:lnTo>
                    <a:pt x="1016183" y="618396"/>
                  </a:lnTo>
                  <a:lnTo>
                    <a:pt x="1016189" y="659804"/>
                  </a:lnTo>
                  <a:lnTo>
                    <a:pt x="1016713" y="327148"/>
                  </a:lnTo>
                  <a:lnTo>
                    <a:pt x="1016893" y="500083"/>
                  </a:lnTo>
                  <a:lnTo>
                    <a:pt x="1016895" y="504776"/>
                  </a:lnTo>
                  <a:lnTo>
                    <a:pt x="1017153" y="203120"/>
                  </a:lnTo>
                  <a:lnTo>
                    <a:pt x="1017294" y="601935"/>
                  </a:lnTo>
                  <a:lnTo>
                    <a:pt x="1017605" y="307875"/>
                  </a:lnTo>
                  <a:lnTo>
                    <a:pt x="1017606" y="304867"/>
                  </a:lnTo>
                  <a:lnTo>
                    <a:pt x="1017706" y="621038"/>
                  </a:lnTo>
                  <a:lnTo>
                    <a:pt x="1018316" y="585440"/>
                  </a:lnTo>
                  <a:lnTo>
                    <a:pt x="1018318" y="575891"/>
                  </a:lnTo>
                  <a:lnTo>
                    <a:pt x="1018854" y="246961"/>
                  </a:lnTo>
                  <a:lnTo>
                    <a:pt x="1018981" y="754537"/>
                  </a:lnTo>
                  <a:lnTo>
                    <a:pt x="1019028" y="532298"/>
                  </a:lnTo>
                  <a:lnTo>
                    <a:pt x="1019030" y="512510"/>
                  </a:lnTo>
                  <a:lnTo>
                    <a:pt x="1019619" y="685620"/>
                  </a:lnTo>
                  <a:lnTo>
                    <a:pt x="1019733" y="291042"/>
                  </a:lnTo>
                  <a:lnTo>
                    <a:pt x="1019740" y="347754"/>
                  </a:lnTo>
                  <a:lnTo>
                    <a:pt x="1019741" y="340027"/>
                  </a:lnTo>
                  <a:lnTo>
                    <a:pt x="1019747" y="299845"/>
                  </a:lnTo>
                  <a:lnTo>
                    <a:pt x="1020016" y="712680"/>
                  </a:lnTo>
                  <a:lnTo>
                    <a:pt x="1020451" y="590004"/>
                  </a:lnTo>
                  <a:lnTo>
                    <a:pt x="1020453" y="592423"/>
                  </a:lnTo>
                  <a:lnTo>
                    <a:pt x="1020626" y="728276"/>
                  </a:lnTo>
                  <a:lnTo>
                    <a:pt x="1021163" y="377821"/>
                  </a:lnTo>
                  <a:lnTo>
                    <a:pt x="1021164" y="373031"/>
                  </a:lnTo>
                  <a:lnTo>
                    <a:pt x="1021278" y="748495"/>
                  </a:lnTo>
                  <a:lnTo>
                    <a:pt x="1021434" y="326935"/>
                  </a:lnTo>
                  <a:lnTo>
                    <a:pt x="1021875" y="441469"/>
                  </a:lnTo>
                  <a:lnTo>
                    <a:pt x="1021876" y="451068"/>
                  </a:lnTo>
                  <a:lnTo>
                    <a:pt x="1022072" y="305814"/>
                  </a:lnTo>
                  <a:lnTo>
                    <a:pt x="1022199" y="667186"/>
                  </a:lnTo>
                  <a:lnTo>
                    <a:pt x="1022586" y="574646"/>
                  </a:lnTo>
                  <a:lnTo>
                    <a:pt x="1022588" y="572950"/>
                  </a:lnTo>
                  <a:lnTo>
                    <a:pt x="1022625" y="675675"/>
                  </a:lnTo>
                  <a:lnTo>
                    <a:pt x="1022837" y="347884"/>
                  </a:lnTo>
                  <a:lnTo>
                    <a:pt x="1023298" y="481426"/>
                  </a:lnTo>
                  <a:lnTo>
                    <a:pt x="1023299" y="481650"/>
                  </a:lnTo>
                  <a:lnTo>
                    <a:pt x="1023489" y="527445"/>
                  </a:lnTo>
                  <a:lnTo>
                    <a:pt x="1023617" y="363066"/>
                  </a:lnTo>
                  <a:lnTo>
                    <a:pt x="1024009" y="385782"/>
                  </a:lnTo>
                  <a:lnTo>
                    <a:pt x="1024011" y="384615"/>
                  </a:lnTo>
                  <a:lnTo>
                    <a:pt x="1024042" y="350214"/>
                  </a:lnTo>
                  <a:lnTo>
                    <a:pt x="1024680" y="600738"/>
                  </a:lnTo>
                  <a:lnTo>
                    <a:pt x="1024721" y="570435"/>
                  </a:lnTo>
                  <a:lnTo>
                    <a:pt x="1024723" y="572092"/>
                  </a:lnTo>
                  <a:lnTo>
                    <a:pt x="1025332" y="325551"/>
                  </a:lnTo>
                  <a:lnTo>
                    <a:pt x="1025431" y="725226"/>
                  </a:lnTo>
                  <a:lnTo>
                    <a:pt x="1025433" y="722446"/>
                  </a:lnTo>
                  <a:lnTo>
                    <a:pt x="1025434" y="705632"/>
                  </a:lnTo>
                  <a:lnTo>
                    <a:pt x="1025445" y="758255"/>
                  </a:lnTo>
                  <a:lnTo>
                    <a:pt x="1025984" y="323616"/>
                  </a:lnTo>
                  <a:lnTo>
                    <a:pt x="1026144" y="554545"/>
                  </a:lnTo>
                  <a:lnTo>
                    <a:pt x="1026146" y="546984"/>
                  </a:lnTo>
                  <a:lnTo>
                    <a:pt x="1026764" y="705665"/>
                  </a:lnTo>
                  <a:lnTo>
                    <a:pt x="1026850" y="320852"/>
                  </a:lnTo>
                  <a:lnTo>
                    <a:pt x="1026856" y="331457"/>
                  </a:lnTo>
                  <a:lnTo>
                    <a:pt x="1026857" y="318905"/>
                  </a:lnTo>
                  <a:lnTo>
                    <a:pt x="1026877" y="237422"/>
                  </a:lnTo>
                  <a:lnTo>
                    <a:pt x="1026991" y="779704"/>
                  </a:lnTo>
                  <a:lnTo>
                    <a:pt x="1027568" y="336937"/>
                  </a:lnTo>
                  <a:lnTo>
                    <a:pt x="1027569" y="326573"/>
                  </a:lnTo>
                  <a:lnTo>
                    <a:pt x="1028054" y="674798"/>
                  </a:lnTo>
                  <a:lnTo>
                    <a:pt x="1028181" y="249518"/>
                  </a:lnTo>
                  <a:lnTo>
                    <a:pt x="1028279" y="610660"/>
                  </a:lnTo>
                  <a:lnTo>
                    <a:pt x="1028281" y="618528"/>
                  </a:lnTo>
                  <a:lnTo>
                    <a:pt x="1028607" y="194171"/>
                  </a:lnTo>
                  <a:lnTo>
                    <a:pt x="1028720" y="756488"/>
                  </a:lnTo>
                  <a:lnTo>
                    <a:pt x="1028991" y="522843"/>
                  </a:lnTo>
                  <a:lnTo>
                    <a:pt x="1028992" y="507693"/>
                  </a:lnTo>
                  <a:lnTo>
                    <a:pt x="1029557" y="659518"/>
                  </a:lnTo>
                  <a:lnTo>
                    <a:pt x="1029670" y="295355"/>
                  </a:lnTo>
                  <a:lnTo>
                    <a:pt x="1029702" y="390120"/>
                  </a:lnTo>
                  <a:lnTo>
                    <a:pt x="1029704" y="406224"/>
                  </a:lnTo>
                  <a:lnTo>
                    <a:pt x="1029812" y="637824"/>
                  </a:lnTo>
                  <a:lnTo>
                    <a:pt x="1029925" y="379379"/>
                  </a:lnTo>
                  <a:lnTo>
                    <a:pt x="1030414" y="522037"/>
                  </a:lnTo>
                  <a:lnTo>
                    <a:pt x="1030416" y="523016"/>
                  </a:lnTo>
                  <a:lnTo>
                    <a:pt x="1030861" y="730172"/>
                  </a:lnTo>
                  <a:lnTo>
                    <a:pt x="1030988" y="355141"/>
                  </a:lnTo>
                  <a:lnTo>
                    <a:pt x="1031126" y="515259"/>
                  </a:lnTo>
                  <a:lnTo>
                    <a:pt x="1031127" y="516201"/>
                  </a:lnTo>
                  <a:lnTo>
                    <a:pt x="1031328" y="706808"/>
                  </a:lnTo>
                  <a:lnTo>
                    <a:pt x="1031655" y="345296"/>
                  </a:lnTo>
                  <a:lnTo>
                    <a:pt x="1031837" y="502611"/>
                  </a:lnTo>
                  <a:lnTo>
                    <a:pt x="1031839" y="500198"/>
                  </a:lnTo>
                  <a:lnTo>
                    <a:pt x="1032363" y="629852"/>
                  </a:lnTo>
                  <a:lnTo>
                    <a:pt x="1032477" y="333271"/>
                  </a:lnTo>
                  <a:lnTo>
                    <a:pt x="1032549" y="480522"/>
                  </a:lnTo>
                  <a:lnTo>
                    <a:pt x="1032550" y="477624"/>
                  </a:lnTo>
                  <a:lnTo>
                    <a:pt x="1032859" y="348784"/>
                  </a:lnTo>
                  <a:lnTo>
                    <a:pt x="1033030" y="571764"/>
                  </a:lnTo>
                  <a:lnTo>
                    <a:pt x="1033261" y="439667"/>
                  </a:lnTo>
                  <a:lnTo>
                    <a:pt x="1033262" y="445640"/>
                  </a:lnTo>
                  <a:lnTo>
                    <a:pt x="1033852" y="584256"/>
                  </a:lnTo>
                  <a:lnTo>
                    <a:pt x="1033951" y="331649"/>
                  </a:lnTo>
                  <a:lnTo>
                    <a:pt x="1033972" y="411118"/>
                  </a:lnTo>
                  <a:lnTo>
                    <a:pt x="1033974" y="407306"/>
                  </a:lnTo>
                  <a:lnTo>
                    <a:pt x="1034064" y="608961"/>
                  </a:lnTo>
                  <a:lnTo>
                    <a:pt x="1034178" y="341065"/>
                  </a:lnTo>
                  <a:lnTo>
                    <a:pt x="1034684" y="504944"/>
                  </a:lnTo>
                  <a:lnTo>
                    <a:pt x="1034685" y="506457"/>
                  </a:lnTo>
                  <a:lnTo>
                    <a:pt x="1035043" y="277259"/>
                  </a:lnTo>
                  <a:lnTo>
                    <a:pt x="1035170" y="698307"/>
                  </a:lnTo>
                  <a:lnTo>
                    <a:pt x="1035395" y="495764"/>
                  </a:lnTo>
                  <a:lnTo>
                    <a:pt x="1035397" y="493878"/>
                  </a:lnTo>
                  <a:lnTo>
                    <a:pt x="1035468" y="343807"/>
                  </a:lnTo>
                  <a:lnTo>
                    <a:pt x="1035567" y="623510"/>
                  </a:lnTo>
                  <a:lnTo>
                    <a:pt x="1036107" y="489608"/>
                  </a:lnTo>
                  <a:lnTo>
                    <a:pt x="1036109" y="495407"/>
                  </a:lnTo>
                  <a:lnTo>
                    <a:pt x="1036532" y="383633"/>
                  </a:lnTo>
                  <a:lnTo>
                    <a:pt x="1036630" y="600779"/>
                  </a:lnTo>
                  <a:lnTo>
                    <a:pt x="1036819" y="584109"/>
                  </a:lnTo>
                  <a:lnTo>
                    <a:pt x="1036820" y="580571"/>
                  </a:lnTo>
                  <a:lnTo>
                    <a:pt x="1036942" y="307560"/>
                  </a:lnTo>
                  <a:lnTo>
                    <a:pt x="1037268" y="682388"/>
                  </a:lnTo>
                  <a:lnTo>
                    <a:pt x="1037530" y="389194"/>
                  </a:lnTo>
                  <a:lnTo>
                    <a:pt x="1037532" y="384435"/>
                  </a:lnTo>
                  <a:lnTo>
                    <a:pt x="1037580" y="309235"/>
                  </a:lnTo>
                  <a:lnTo>
                    <a:pt x="1037722" y="609773"/>
                  </a:lnTo>
                  <a:lnTo>
                    <a:pt x="1038242" y="414955"/>
                  </a:lnTo>
                  <a:lnTo>
                    <a:pt x="1038243" y="411786"/>
                  </a:lnTo>
                  <a:lnTo>
                    <a:pt x="1038374" y="619431"/>
                  </a:lnTo>
                  <a:lnTo>
                    <a:pt x="1038516" y="390630"/>
                  </a:lnTo>
                  <a:lnTo>
                    <a:pt x="1038954" y="420370"/>
                  </a:lnTo>
                  <a:lnTo>
                    <a:pt x="1038955" y="422897"/>
                  </a:lnTo>
                  <a:lnTo>
                    <a:pt x="1039366" y="341585"/>
                  </a:lnTo>
                  <a:lnTo>
                    <a:pt x="1039664" y="692166"/>
                  </a:lnTo>
                  <a:lnTo>
                    <a:pt x="1039665" y="688924"/>
                  </a:lnTo>
                  <a:lnTo>
                    <a:pt x="1039667" y="673295"/>
                  </a:lnTo>
                  <a:lnTo>
                    <a:pt x="1039678" y="696783"/>
                  </a:lnTo>
                  <a:lnTo>
                    <a:pt x="1040188" y="340110"/>
                  </a:lnTo>
                  <a:lnTo>
                    <a:pt x="1040377" y="419264"/>
                  </a:lnTo>
                  <a:lnTo>
                    <a:pt x="1040378" y="414525"/>
                  </a:lnTo>
                  <a:lnTo>
                    <a:pt x="1040529" y="757465"/>
                  </a:lnTo>
                  <a:lnTo>
                    <a:pt x="1041081" y="291955"/>
                  </a:lnTo>
                  <a:lnTo>
                    <a:pt x="1041089" y="361491"/>
                  </a:lnTo>
                  <a:lnTo>
                    <a:pt x="1041090" y="355187"/>
                  </a:lnTo>
                  <a:lnTo>
                    <a:pt x="1041507" y="286719"/>
                  </a:lnTo>
                  <a:lnTo>
                    <a:pt x="1041620" y="696974"/>
                  </a:lnTo>
                  <a:lnTo>
                    <a:pt x="1041800" y="538365"/>
                  </a:lnTo>
                  <a:lnTo>
                    <a:pt x="1041802" y="540033"/>
                  </a:lnTo>
                  <a:lnTo>
                    <a:pt x="1042159" y="123515"/>
                  </a:lnTo>
                  <a:lnTo>
                    <a:pt x="1042258" y="775050"/>
                  </a:lnTo>
                  <a:lnTo>
                    <a:pt x="1042512" y="435007"/>
                  </a:lnTo>
                  <a:lnTo>
                    <a:pt x="1042513" y="426891"/>
                  </a:lnTo>
                  <a:lnTo>
                    <a:pt x="1042782" y="153053"/>
                  </a:lnTo>
                  <a:lnTo>
                    <a:pt x="1042910" y="693131"/>
                  </a:lnTo>
                  <a:lnTo>
                    <a:pt x="1043223" y="433350"/>
                  </a:lnTo>
                  <a:lnTo>
                    <a:pt x="1043225" y="435448"/>
                  </a:lnTo>
                  <a:lnTo>
                    <a:pt x="1043746" y="730336"/>
                  </a:lnTo>
                  <a:lnTo>
                    <a:pt x="1043874" y="204166"/>
                  </a:lnTo>
                  <a:lnTo>
                    <a:pt x="1043935" y="543977"/>
                  </a:lnTo>
                  <a:lnTo>
                    <a:pt x="1043936" y="554652"/>
                  </a:lnTo>
                  <a:lnTo>
                    <a:pt x="1044299" y="326492"/>
                  </a:lnTo>
                  <a:lnTo>
                    <a:pt x="1044427" y="736774"/>
                  </a:lnTo>
                  <a:lnTo>
                    <a:pt x="1044647" y="553891"/>
                  </a:lnTo>
                  <a:lnTo>
                    <a:pt x="1044648" y="554888"/>
                  </a:lnTo>
                  <a:lnTo>
                    <a:pt x="1044739" y="256969"/>
                  </a:lnTo>
                  <a:lnTo>
                    <a:pt x="1044866" y="780775"/>
                  </a:lnTo>
                  <a:lnTo>
                    <a:pt x="1045358" y="526862"/>
                  </a:lnTo>
                  <a:lnTo>
                    <a:pt x="1045360" y="530351"/>
                  </a:lnTo>
                  <a:lnTo>
                    <a:pt x="1045716" y="602650"/>
                  </a:lnTo>
                  <a:lnTo>
                    <a:pt x="1046029" y="376220"/>
                  </a:lnTo>
                  <a:lnTo>
                    <a:pt x="1046070" y="433849"/>
                  </a:lnTo>
                  <a:lnTo>
                    <a:pt x="1046071" y="435453"/>
                  </a:lnTo>
                  <a:lnTo>
                    <a:pt x="1046256" y="346565"/>
                  </a:lnTo>
                  <a:lnTo>
                    <a:pt x="1046567" y="737394"/>
                  </a:lnTo>
                  <a:lnTo>
                    <a:pt x="1046782" y="507494"/>
                  </a:lnTo>
                  <a:lnTo>
                    <a:pt x="1046783" y="507729"/>
                  </a:lnTo>
                  <a:lnTo>
                    <a:pt x="1046964" y="676011"/>
                  </a:lnTo>
                  <a:lnTo>
                    <a:pt x="1047234" y="395715"/>
                  </a:lnTo>
                  <a:lnTo>
                    <a:pt x="1047493" y="437339"/>
                  </a:lnTo>
                  <a:lnTo>
                    <a:pt x="1047495" y="429381"/>
                  </a:lnTo>
                  <a:lnTo>
                    <a:pt x="1047645" y="730813"/>
                  </a:lnTo>
                  <a:lnTo>
                    <a:pt x="1047772" y="167440"/>
                  </a:lnTo>
                  <a:lnTo>
                    <a:pt x="1048205" y="511832"/>
                  </a:lnTo>
                  <a:lnTo>
                    <a:pt x="1048206" y="517410"/>
                  </a:lnTo>
                  <a:lnTo>
                    <a:pt x="1048566" y="284394"/>
                  </a:lnTo>
                  <a:lnTo>
                    <a:pt x="1048916" y="588609"/>
                  </a:lnTo>
                  <a:lnTo>
                    <a:pt x="1048918" y="596560"/>
                  </a:lnTo>
                  <a:lnTo>
                    <a:pt x="1048935" y="611643"/>
                  </a:lnTo>
                  <a:lnTo>
                    <a:pt x="1049261" y="337531"/>
                  </a:lnTo>
                  <a:lnTo>
                    <a:pt x="1049628" y="608387"/>
                  </a:lnTo>
                  <a:lnTo>
                    <a:pt x="1049629" y="611051"/>
                  </a:lnTo>
                  <a:lnTo>
                    <a:pt x="1049785" y="317369"/>
                  </a:lnTo>
                  <a:lnTo>
                    <a:pt x="1050111" y="708257"/>
                  </a:lnTo>
                  <a:lnTo>
                    <a:pt x="1050340" y="552814"/>
                  </a:lnTo>
                  <a:lnTo>
                    <a:pt x="1050341" y="548932"/>
                  </a:lnTo>
                  <a:lnTo>
                    <a:pt x="1050820" y="730301"/>
                  </a:lnTo>
                  <a:lnTo>
                    <a:pt x="1050934" y="357524"/>
                  </a:lnTo>
                  <a:lnTo>
                    <a:pt x="1051051" y="565271"/>
                  </a:lnTo>
                  <a:lnTo>
                    <a:pt x="1051053" y="564511"/>
                  </a:lnTo>
                  <a:lnTo>
                    <a:pt x="1051529" y="188278"/>
                  </a:lnTo>
                  <a:lnTo>
                    <a:pt x="1051685" y="670583"/>
                  </a:lnTo>
                  <a:lnTo>
                    <a:pt x="1051763" y="517086"/>
                  </a:lnTo>
                  <a:lnTo>
                    <a:pt x="1051764" y="519066"/>
                  </a:lnTo>
                  <a:lnTo>
                    <a:pt x="1051983" y="280913"/>
                  </a:lnTo>
                  <a:lnTo>
                    <a:pt x="1052110" y="778819"/>
                  </a:lnTo>
                  <a:lnTo>
                    <a:pt x="1052475" y="654120"/>
                  </a:lnTo>
                  <a:lnTo>
                    <a:pt x="1052476" y="663325"/>
                  </a:lnTo>
                  <a:lnTo>
                    <a:pt x="1053088" y="750265"/>
                  </a:lnTo>
                  <a:lnTo>
                    <a:pt x="1053186" y="260019"/>
                  </a:lnTo>
                  <a:lnTo>
                    <a:pt x="1053187" y="245154"/>
                  </a:lnTo>
                  <a:lnTo>
                    <a:pt x="1053230" y="111099"/>
                  </a:lnTo>
                  <a:lnTo>
                    <a:pt x="1053372" y="737055"/>
                  </a:lnTo>
                  <a:lnTo>
                    <a:pt x="1053898" y="483535"/>
                  </a:lnTo>
                  <a:lnTo>
                    <a:pt x="1053899" y="484074"/>
                  </a:lnTo>
                  <a:lnTo>
                    <a:pt x="1054066" y="270963"/>
                  </a:lnTo>
                  <a:lnTo>
                    <a:pt x="1054350" y="647921"/>
                  </a:lnTo>
                  <a:lnTo>
                    <a:pt x="1054609" y="434166"/>
                  </a:lnTo>
                  <a:lnTo>
                    <a:pt x="1054611" y="434672"/>
                  </a:lnTo>
                  <a:lnTo>
                    <a:pt x="1055030" y="295045"/>
                  </a:lnTo>
                  <a:lnTo>
                    <a:pt x="1055158" y="646471"/>
                  </a:lnTo>
                  <a:lnTo>
                    <a:pt x="1055321" y="434903"/>
                  </a:lnTo>
                  <a:lnTo>
                    <a:pt x="1055322" y="431282"/>
                  </a:lnTo>
                  <a:lnTo>
                    <a:pt x="1055923" y="311323"/>
                  </a:lnTo>
                  <a:lnTo>
                    <a:pt x="1056023" y="651102"/>
                  </a:lnTo>
                  <a:lnTo>
                    <a:pt x="1056033" y="634112"/>
                  </a:lnTo>
                  <a:lnTo>
                    <a:pt x="1056034" y="646465"/>
                  </a:lnTo>
                  <a:lnTo>
                    <a:pt x="1056037" y="662075"/>
                  </a:lnTo>
                  <a:lnTo>
                    <a:pt x="1056703" y="264098"/>
                  </a:lnTo>
                  <a:lnTo>
                    <a:pt x="1056744" y="420672"/>
                  </a:lnTo>
                  <a:lnTo>
                    <a:pt x="1056746" y="421549"/>
                  </a:lnTo>
                  <a:lnTo>
                    <a:pt x="1056987" y="669387"/>
                  </a:lnTo>
                  <a:lnTo>
                    <a:pt x="1057100" y="303826"/>
                  </a:lnTo>
                  <a:lnTo>
                    <a:pt x="1057456" y="574358"/>
                  </a:lnTo>
                  <a:lnTo>
                    <a:pt x="1057457" y="574930"/>
                  </a:lnTo>
                  <a:lnTo>
                    <a:pt x="1057610" y="269150"/>
                  </a:lnTo>
                  <a:lnTo>
                    <a:pt x="1057780" y="647027"/>
                  </a:lnTo>
                  <a:lnTo>
                    <a:pt x="1058168" y="498648"/>
                  </a:lnTo>
                  <a:lnTo>
                    <a:pt x="1058169" y="494838"/>
                  </a:lnTo>
                  <a:lnTo>
                    <a:pt x="1058433" y="366704"/>
                  </a:lnTo>
                  <a:lnTo>
                    <a:pt x="1058674" y="687582"/>
                  </a:lnTo>
                  <a:lnTo>
                    <a:pt x="1058879" y="425621"/>
                  </a:lnTo>
                  <a:lnTo>
                    <a:pt x="1058881" y="418431"/>
                  </a:lnTo>
                  <a:lnTo>
                    <a:pt x="1059326" y="197175"/>
                  </a:lnTo>
                  <a:lnTo>
                    <a:pt x="1059467" y="741129"/>
                  </a:lnTo>
                  <a:lnTo>
                    <a:pt x="1059591" y="502517"/>
                  </a:lnTo>
                  <a:lnTo>
                    <a:pt x="1059592" y="498520"/>
                  </a:lnTo>
                  <a:lnTo>
                    <a:pt x="1059935" y="714308"/>
                  </a:lnTo>
                  <a:lnTo>
                    <a:pt x="1060233" y="296456"/>
                  </a:lnTo>
                  <a:lnTo>
                    <a:pt x="1060302" y="543255"/>
                  </a:lnTo>
                  <a:lnTo>
                    <a:pt x="1060304" y="548727"/>
                  </a:lnTo>
                  <a:lnTo>
                    <a:pt x="1060630" y="322301"/>
                  </a:lnTo>
                  <a:lnTo>
                    <a:pt x="1060715" y="628936"/>
                  </a:lnTo>
                  <a:lnTo>
                    <a:pt x="1061014" y="389931"/>
                  </a:lnTo>
                  <a:lnTo>
                    <a:pt x="1061015" y="392238"/>
                  </a:lnTo>
                  <a:lnTo>
                    <a:pt x="1061509" y="213938"/>
                  </a:lnTo>
                  <a:lnTo>
                    <a:pt x="1061636" y="681253"/>
                  </a:lnTo>
                  <a:lnTo>
                    <a:pt x="1061726" y="401379"/>
                  </a:lnTo>
                  <a:lnTo>
                    <a:pt x="1061727" y="407586"/>
                  </a:lnTo>
                  <a:lnTo>
                    <a:pt x="1062033" y="778203"/>
                  </a:lnTo>
                  <a:lnTo>
                    <a:pt x="1062388" y="201067"/>
                  </a:lnTo>
                  <a:lnTo>
                    <a:pt x="1062437" y="451599"/>
                  </a:lnTo>
                  <a:lnTo>
                    <a:pt x="1062439" y="453182"/>
                  </a:lnTo>
                  <a:lnTo>
                    <a:pt x="1062671" y="757431"/>
                  </a:lnTo>
                  <a:lnTo>
                    <a:pt x="1062785" y="181428"/>
                  </a:lnTo>
                  <a:lnTo>
                    <a:pt x="1063149" y="586080"/>
                  </a:lnTo>
                  <a:lnTo>
                    <a:pt x="1063150" y="588338"/>
                  </a:lnTo>
                  <a:lnTo>
                    <a:pt x="1063224" y="119669"/>
                  </a:lnTo>
                  <a:lnTo>
                    <a:pt x="1063352" y="801474"/>
                  </a:lnTo>
                  <a:lnTo>
                    <a:pt x="1063860" y="465653"/>
                  </a:lnTo>
                  <a:lnTo>
                    <a:pt x="1063862" y="466918"/>
                  </a:lnTo>
                  <a:lnTo>
                    <a:pt x="1064089" y="62747"/>
                  </a:lnTo>
                  <a:lnTo>
                    <a:pt x="1064216" y="814693"/>
                  </a:lnTo>
                  <a:lnTo>
                    <a:pt x="1064572" y="518136"/>
                  </a:lnTo>
                  <a:lnTo>
                    <a:pt x="1064573" y="534511"/>
                  </a:lnTo>
                  <a:lnTo>
                    <a:pt x="1064627" y="867598"/>
                  </a:lnTo>
                  <a:lnTo>
                    <a:pt x="1064939" y="286192"/>
                  </a:lnTo>
                  <a:lnTo>
                    <a:pt x="1065284" y="467717"/>
                  </a:lnTo>
                  <a:lnTo>
                    <a:pt x="1065790" y="262389"/>
                  </a:lnTo>
                  <a:lnTo>
                    <a:pt x="1065903" y="654187"/>
                  </a:lnTo>
                  <a:lnTo>
                    <a:pt x="1065995" y="438796"/>
                  </a:lnTo>
                  <a:lnTo>
                    <a:pt x="1065997" y="436063"/>
                  </a:lnTo>
                  <a:lnTo>
                    <a:pt x="1066102" y="641138"/>
                  </a:lnTo>
                  <a:lnTo>
                    <a:pt x="1066215" y="281222"/>
                  </a:lnTo>
                  <a:lnTo>
                    <a:pt x="1066707" y="384882"/>
                  </a:lnTo>
                  <a:lnTo>
                    <a:pt x="1066708" y="381088"/>
                  </a:lnTo>
                  <a:lnTo>
                    <a:pt x="1067051" y="347997"/>
                  </a:lnTo>
                  <a:lnTo>
                    <a:pt x="1067406" y="670125"/>
                  </a:lnTo>
                  <a:lnTo>
                    <a:pt x="1067419" y="638515"/>
                  </a:lnTo>
                  <a:lnTo>
                    <a:pt x="1067420" y="638966"/>
                  </a:lnTo>
                  <a:lnTo>
                    <a:pt x="1067519" y="338616"/>
                  </a:lnTo>
                  <a:lnTo>
                    <a:pt x="1067618" y="675624"/>
                  </a:lnTo>
                  <a:lnTo>
                    <a:pt x="1068130" y="555670"/>
                  </a:lnTo>
                  <a:lnTo>
                    <a:pt x="1068132" y="551955"/>
                  </a:lnTo>
                  <a:lnTo>
                    <a:pt x="1068384" y="378755"/>
                  </a:lnTo>
                  <a:lnTo>
                    <a:pt x="1068682" y="613029"/>
                  </a:lnTo>
                  <a:lnTo>
                    <a:pt x="1068842" y="575114"/>
                  </a:lnTo>
                  <a:lnTo>
                    <a:pt x="1068843" y="579718"/>
                  </a:lnTo>
                  <a:lnTo>
                    <a:pt x="1068993" y="369606"/>
                  </a:lnTo>
                  <a:lnTo>
                    <a:pt x="1069532" y="686113"/>
                  </a:lnTo>
                  <a:lnTo>
                    <a:pt x="1069553" y="595228"/>
                  </a:lnTo>
                  <a:lnTo>
                    <a:pt x="1069555" y="598522"/>
                  </a:lnTo>
                  <a:lnTo>
                    <a:pt x="1069561" y="619833"/>
                  </a:lnTo>
                  <a:lnTo>
                    <a:pt x="1069816" y="352376"/>
                  </a:lnTo>
                  <a:lnTo>
                    <a:pt x="1070265" y="400504"/>
                  </a:lnTo>
                  <a:lnTo>
                    <a:pt x="1070266" y="390703"/>
                  </a:lnTo>
                  <a:lnTo>
                    <a:pt x="1070468" y="262004"/>
                  </a:lnTo>
                  <a:lnTo>
                    <a:pt x="1070610" y="618971"/>
                  </a:lnTo>
                  <a:lnTo>
                    <a:pt x="1070977" y="461545"/>
                  </a:lnTo>
                  <a:lnTo>
                    <a:pt x="1070978" y="465692"/>
                  </a:lnTo>
                  <a:lnTo>
                    <a:pt x="1071120" y="285125"/>
                  </a:lnTo>
                  <a:lnTo>
                    <a:pt x="1071432" y="608846"/>
                  </a:lnTo>
                  <a:lnTo>
                    <a:pt x="1071687" y="435154"/>
                  </a:lnTo>
                  <a:lnTo>
                    <a:pt x="1071688" y="433660"/>
                  </a:lnTo>
                  <a:lnTo>
                    <a:pt x="1071970" y="261518"/>
                  </a:lnTo>
                  <a:lnTo>
                    <a:pt x="1072098" y="771755"/>
                  </a:lnTo>
                  <a:lnTo>
                    <a:pt x="1072399" y="340850"/>
                  </a:lnTo>
                  <a:lnTo>
                    <a:pt x="1072400" y="341321"/>
                  </a:lnTo>
                  <a:lnTo>
                    <a:pt x="1072424" y="307089"/>
                  </a:lnTo>
                  <a:lnTo>
                    <a:pt x="1072736" y="749882"/>
                  </a:lnTo>
                  <a:lnTo>
                    <a:pt x="1073110" y="468828"/>
                  </a:lnTo>
                  <a:lnTo>
                    <a:pt x="1073112" y="474806"/>
                  </a:lnTo>
                  <a:lnTo>
                    <a:pt x="1073402" y="666420"/>
                  </a:lnTo>
                  <a:lnTo>
                    <a:pt x="1073501" y="390185"/>
                  </a:lnTo>
                  <a:lnTo>
                    <a:pt x="1073822" y="573071"/>
                  </a:lnTo>
                  <a:lnTo>
                    <a:pt x="1073823" y="577427"/>
                  </a:lnTo>
                  <a:lnTo>
                    <a:pt x="1073983" y="748730"/>
                  </a:lnTo>
                  <a:lnTo>
                    <a:pt x="1074097" y="273630"/>
                  </a:lnTo>
                  <a:lnTo>
                    <a:pt x="1074533" y="472650"/>
                  </a:lnTo>
                  <a:lnTo>
                    <a:pt x="1074535" y="468469"/>
                  </a:lnTo>
                  <a:lnTo>
                    <a:pt x="1075047" y="645971"/>
                  </a:lnTo>
                  <a:lnTo>
                    <a:pt x="1075160" y="284112"/>
                  </a:lnTo>
                  <a:lnTo>
                    <a:pt x="1075245" y="548122"/>
                  </a:lnTo>
                  <a:lnTo>
                    <a:pt x="1075246" y="549934"/>
                  </a:lnTo>
                  <a:lnTo>
                    <a:pt x="1075571" y="247227"/>
                  </a:lnTo>
                  <a:lnTo>
                    <a:pt x="1075883" y="624422"/>
                  </a:lnTo>
                  <a:lnTo>
                    <a:pt x="1075957" y="354576"/>
                  </a:lnTo>
                  <a:lnTo>
                    <a:pt x="1075958" y="353006"/>
                  </a:lnTo>
                  <a:lnTo>
                    <a:pt x="1076223" y="60446"/>
                  </a:lnTo>
                  <a:lnTo>
                    <a:pt x="1076365" y="772575"/>
                  </a:lnTo>
                  <a:lnTo>
                    <a:pt x="1076668" y="261925"/>
                  </a:lnTo>
                  <a:lnTo>
                    <a:pt x="1076677" y="222769"/>
                  </a:lnTo>
                  <a:lnTo>
                    <a:pt x="1077201" y="640453"/>
                  </a:lnTo>
                  <a:lnTo>
                    <a:pt x="1077380" y="530942"/>
                  </a:lnTo>
                  <a:lnTo>
                    <a:pt x="1077381" y="535733"/>
                  </a:lnTo>
                  <a:lnTo>
                    <a:pt x="1077499" y="174094"/>
                  </a:lnTo>
                  <a:lnTo>
                    <a:pt x="1077839" y="802316"/>
                  </a:lnTo>
                  <a:lnTo>
                    <a:pt x="1078092" y="658209"/>
                  </a:lnTo>
                  <a:lnTo>
                    <a:pt x="1078093" y="665551"/>
                  </a:lnTo>
                  <a:lnTo>
                    <a:pt x="1078179" y="260074"/>
                  </a:lnTo>
                  <a:lnTo>
                    <a:pt x="1078491" y="835267"/>
                  </a:lnTo>
                  <a:lnTo>
                    <a:pt x="1078803" y="314052"/>
                  </a:lnTo>
                  <a:lnTo>
                    <a:pt x="1078805" y="318966"/>
                  </a:lnTo>
                  <a:lnTo>
                    <a:pt x="1079356" y="796415"/>
                  </a:lnTo>
                  <a:lnTo>
                    <a:pt x="1079455" y="234958"/>
                  </a:lnTo>
                  <a:lnTo>
                    <a:pt x="1079515" y="529113"/>
                  </a:lnTo>
                  <a:lnTo>
                    <a:pt x="1079516" y="553972"/>
                  </a:lnTo>
                  <a:lnTo>
                    <a:pt x="1079668" y="233351"/>
                  </a:lnTo>
                  <a:lnTo>
                    <a:pt x="1079795" y="933296"/>
                  </a:lnTo>
                  <a:lnTo>
                    <a:pt x="1080226" y="596743"/>
                  </a:lnTo>
                  <a:lnTo>
                    <a:pt x="1080228" y="596285"/>
                  </a:lnTo>
                  <a:lnTo>
                    <a:pt x="1080646" y="792301"/>
                  </a:lnTo>
                  <a:lnTo>
                    <a:pt x="1080759" y="178311"/>
                  </a:lnTo>
                  <a:lnTo>
                    <a:pt x="1080938" y="397704"/>
                  </a:lnTo>
                  <a:lnTo>
                    <a:pt x="1080939" y="394226"/>
                  </a:lnTo>
                  <a:lnTo>
                    <a:pt x="1081397" y="225036"/>
                  </a:lnTo>
                  <a:lnTo>
                    <a:pt x="1081511" y="736641"/>
                  </a:lnTo>
                  <a:lnTo>
                    <a:pt x="1081650" y="373323"/>
                  </a:lnTo>
                  <a:lnTo>
                    <a:pt x="1081651" y="370209"/>
                  </a:lnTo>
                  <a:lnTo>
                    <a:pt x="1081950" y="707155"/>
                  </a:lnTo>
                  <a:lnTo>
                    <a:pt x="1082049" y="141179"/>
                  </a:lnTo>
                  <a:lnTo>
                    <a:pt x="1082361" y="657265"/>
                  </a:lnTo>
                  <a:lnTo>
                    <a:pt x="1082363" y="650751"/>
                  </a:lnTo>
                  <a:lnTo>
                    <a:pt x="1082489" y="174629"/>
                  </a:lnTo>
                  <a:lnTo>
                    <a:pt x="1082588" y="705378"/>
                  </a:lnTo>
                  <a:lnTo>
                    <a:pt x="1083073" y="550723"/>
                  </a:lnTo>
                  <a:lnTo>
                    <a:pt x="1083074" y="536119"/>
                  </a:lnTo>
                  <a:lnTo>
                    <a:pt x="1083368" y="184978"/>
                  </a:lnTo>
                  <a:lnTo>
                    <a:pt x="1083680" y="833308"/>
                  </a:lnTo>
                  <a:lnTo>
                    <a:pt x="1083785" y="372339"/>
                  </a:lnTo>
                  <a:lnTo>
                    <a:pt x="1083786" y="370031"/>
                  </a:lnTo>
                  <a:lnTo>
                    <a:pt x="1083807" y="294307"/>
                  </a:lnTo>
                  <a:lnTo>
                    <a:pt x="1084091" y="659348"/>
                  </a:lnTo>
                  <a:lnTo>
                    <a:pt x="1084496" y="586158"/>
                  </a:lnTo>
                  <a:lnTo>
                    <a:pt x="1084498" y="587877"/>
                  </a:lnTo>
                  <a:lnTo>
                    <a:pt x="1084828" y="353173"/>
                  </a:lnTo>
                  <a:lnTo>
                    <a:pt x="1084955" y="762538"/>
                  </a:lnTo>
                  <a:lnTo>
                    <a:pt x="1085208" y="377064"/>
                  </a:lnTo>
                  <a:lnTo>
                    <a:pt x="1085209" y="362696"/>
                  </a:lnTo>
                  <a:lnTo>
                    <a:pt x="1085239" y="315699"/>
                  </a:lnTo>
                  <a:lnTo>
                    <a:pt x="1085749" y="744001"/>
                  </a:lnTo>
                  <a:lnTo>
                    <a:pt x="1085919" y="358810"/>
                  </a:lnTo>
                  <a:lnTo>
                    <a:pt x="1085921" y="364230"/>
                  </a:lnTo>
                  <a:lnTo>
                    <a:pt x="1086415" y="657096"/>
                  </a:lnTo>
                  <a:lnTo>
                    <a:pt x="1086543" y="351094"/>
                  </a:lnTo>
                  <a:lnTo>
                    <a:pt x="1086631" y="541948"/>
                  </a:lnTo>
                  <a:lnTo>
                    <a:pt x="1086632" y="539454"/>
                  </a:lnTo>
                  <a:lnTo>
                    <a:pt x="1086940" y="554315"/>
                  </a:lnTo>
                  <a:lnTo>
                    <a:pt x="1087294" y="310629"/>
                  </a:lnTo>
                  <a:lnTo>
                    <a:pt x="1087343" y="379345"/>
                  </a:lnTo>
                  <a:lnTo>
                    <a:pt x="1087344" y="383135"/>
                  </a:lnTo>
                  <a:lnTo>
                    <a:pt x="1087819" y="256852"/>
                  </a:lnTo>
                  <a:lnTo>
                    <a:pt x="1087947" y="575053"/>
                  </a:lnTo>
                  <a:lnTo>
                    <a:pt x="1088054" y="460823"/>
                  </a:lnTo>
                  <a:lnTo>
                    <a:pt x="1088056" y="458948"/>
                  </a:lnTo>
                  <a:lnTo>
                    <a:pt x="1088400" y="574872"/>
                  </a:lnTo>
                  <a:lnTo>
                    <a:pt x="1088556" y="319149"/>
                  </a:lnTo>
                  <a:lnTo>
                    <a:pt x="1088766" y="519853"/>
                  </a:lnTo>
                  <a:lnTo>
                    <a:pt x="1088767" y="525302"/>
                  </a:lnTo>
                  <a:lnTo>
                    <a:pt x="1088854" y="656662"/>
                  </a:lnTo>
                  <a:lnTo>
                    <a:pt x="1089237" y="294718"/>
                  </a:lnTo>
                  <a:lnTo>
                    <a:pt x="1089478" y="430721"/>
                  </a:lnTo>
                  <a:lnTo>
                    <a:pt x="1089479" y="434434"/>
                  </a:lnTo>
                  <a:lnTo>
                    <a:pt x="1090016" y="400611"/>
                  </a:lnTo>
                  <a:lnTo>
                    <a:pt x="1090144" y="695900"/>
                  </a:lnTo>
                  <a:lnTo>
                    <a:pt x="1090189" y="657965"/>
                  </a:lnTo>
                  <a:lnTo>
                    <a:pt x="1090191" y="644099"/>
                  </a:lnTo>
                  <a:lnTo>
                    <a:pt x="1090583" y="407519"/>
                  </a:lnTo>
                  <a:lnTo>
                    <a:pt x="1090881" y="716958"/>
                  </a:lnTo>
                  <a:lnTo>
                    <a:pt x="1090901" y="636725"/>
                  </a:lnTo>
                  <a:lnTo>
                    <a:pt x="1090902" y="632520"/>
                  </a:lnTo>
                  <a:lnTo>
                    <a:pt x="1090909" y="670488"/>
                  </a:lnTo>
                  <a:lnTo>
                    <a:pt x="1091207" y="345381"/>
                  </a:lnTo>
                  <a:lnTo>
                    <a:pt x="1091612" y="414320"/>
                  </a:lnTo>
                  <a:lnTo>
                    <a:pt x="1091614" y="408805"/>
                  </a:lnTo>
                  <a:lnTo>
                    <a:pt x="1091774" y="619531"/>
                  </a:lnTo>
                  <a:lnTo>
                    <a:pt x="1091902" y="319921"/>
                  </a:lnTo>
                  <a:lnTo>
                    <a:pt x="1092324" y="479288"/>
                  </a:lnTo>
                  <a:lnTo>
                    <a:pt x="1092325" y="478920"/>
                  </a:lnTo>
                  <a:lnTo>
                    <a:pt x="1092837" y="624945"/>
                  </a:lnTo>
                  <a:lnTo>
                    <a:pt x="1092965" y="227010"/>
                  </a:lnTo>
                  <a:lnTo>
                    <a:pt x="1093036" y="488502"/>
                  </a:lnTo>
                  <a:lnTo>
                    <a:pt x="1093037" y="492986"/>
                  </a:lnTo>
                  <a:lnTo>
                    <a:pt x="1093078" y="578884"/>
                  </a:lnTo>
                  <a:lnTo>
                    <a:pt x="1093177" y="332063"/>
                  </a:lnTo>
                  <a:lnTo>
                    <a:pt x="1093747" y="477620"/>
                  </a:lnTo>
                  <a:lnTo>
                    <a:pt x="1093749" y="479820"/>
                  </a:lnTo>
                  <a:lnTo>
                    <a:pt x="1094212" y="671916"/>
                  </a:lnTo>
                  <a:lnTo>
                    <a:pt x="1094326" y="277127"/>
                  </a:lnTo>
                  <a:lnTo>
                    <a:pt x="1094459" y="577476"/>
                  </a:lnTo>
                  <a:lnTo>
                    <a:pt x="1094460" y="575356"/>
                  </a:lnTo>
                  <a:lnTo>
                    <a:pt x="1094567" y="359361"/>
                  </a:lnTo>
                  <a:lnTo>
                    <a:pt x="1094737" y="622936"/>
                  </a:lnTo>
                  <a:lnTo>
                    <a:pt x="1095171" y="548815"/>
                  </a:lnTo>
                  <a:lnTo>
                    <a:pt x="1095172" y="545008"/>
                  </a:lnTo>
                  <a:lnTo>
                    <a:pt x="1095233" y="311807"/>
                  </a:lnTo>
                  <a:lnTo>
                    <a:pt x="1095786" y="718921"/>
                  </a:lnTo>
                  <a:lnTo>
                    <a:pt x="1095882" y="398459"/>
                  </a:lnTo>
                  <a:lnTo>
                    <a:pt x="1095884" y="391987"/>
                  </a:lnTo>
                  <a:lnTo>
                    <a:pt x="1096480" y="274381"/>
                  </a:lnTo>
                  <a:lnTo>
                    <a:pt x="1096594" y="664231"/>
                  </a:lnTo>
                  <a:lnTo>
                    <a:pt x="1096595" y="660613"/>
                  </a:lnTo>
                  <a:lnTo>
                    <a:pt x="1096821" y="756814"/>
                  </a:lnTo>
                  <a:lnTo>
                    <a:pt x="1096962" y="266823"/>
                  </a:lnTo>
                  <a:lnTo>
                    <a:pt x="1097305" y="515082"/>
                  </a:lnTo>
                  <a:lnTo>
                    <a:pt x="1097307" y="508658"/>
                  </a:lnTo>
                  <a:lnTo>
                    <a:pt x="1097600" y="284736"/>
                  </a:lnTo>
                  <a:lnTo>
                    <a:pt x="1097728" y="666847"/>
                  </a:lnTo>
                  <a:lnTo>
                    <a:pt x="1098017" y="457410"/>
                  </a:lnTo>
                  <a:lnTo>
                    <a:pt x="1098018" y="458409"/>
                  </a:lnTo>
                  <a:lnTo>
                    <a:pt x="1098252" y="314855"/>
                  </a:lnTo>
                  <a:lnTo>
                    <a:pt x="1098380" y="622607"/>
                  </a:lnTo>
                  <a:lnTo>
                    <a:pt x="1098729" y="471805"/>
                  </a:lnTo>
                  <a:lnTo>
                    <a:pt x="1098730" y="470680"/>
                  </a:lnTo>
                  <a:lnTo>
                    <a:pt x="1098848" y="590992"/>
                  </a:lnTo>
                  <a:lnTo>
                    <a:pt x="1098961" y="335660"/>
                  </a:lnTo>
                  <a:lnTo>
                    <a:pt x="1099440" y="538199"/>
                  </a:lnTo>
                  <a:lnTo>
                    <a:pt x="1099442" y="543695"/>
                  </a:lnTo>
                  <a:lnTo>
                    <a:pt x="1099982" y="572695"/>
                  </a:lnTo>
                  <a:lnTo>
                    <a:pt x="1100053" y="378297"/>
                  </a:lnTo>
                  <a:lnTo>
                    <a:pt x="1100152" y="451839"/>
                  </a:lnTo>
                  <a:lnTo>
                    <a:pt x="1100153" y="450218"/>
                  </a:lnTo>
                  <a:lnTo>
                    <a:pt x="1100464" y="115865"/>
                  </a:lnTo>
                  <a:lnTo>
                    <a:pt x="1100577" y="711933"/>
                  </a:lnTo>
                  <a:lnTo>
                    <a:pt x="1100863" y="491218"/>
                  </a:lnTo>
                  <a:lnTo>
                    <a:pt x="1100865" y="488413"/>
                  </a:lnTo>
                  <a:lnTo>
                    <a:pt x="1101087" y="243218"/>
                  </a:lnTo>
                  <a:lnTo>
                    <a:pt x="1101413" y="669745"/>
                  </a:lnTo>
                  <a:lnTo>
                    <a:pt x="1101575" y="428365"/>
                  </a:lnTo>
                  <a:lnTo>
                    <a:pt x="1101577" y="435104"/>
                  </a:lnTo>
                  <a:lnTo>
                    <a:pt x="1101768" y="396797"/>
                  </a:lnTo>
                  <a:lnTo>
                    <a:pt x="1102051" y="670668"/>
                  </a:lnTo>
                  <a:lnTo>
                    <a:pt x="1102287" y="533621"/>
                  </a:lnTo>
                  <a:lnTo>
                    <a:pt x="1102288" y="534209"/>
                  </a:lnTo>
                  <a:lnTo>
                    <a:pt x="1102689" y="609859"/>
                  </a:lnTo>
                  <a:lnTo>
                    <a:pt x="1102774" y="395418"/>
                  </a:lnTo>
                  <a:lnTo>
                    <a:pt x="1102998" y="422378"/>
                  </a:lnTo>
                  <a:lnTo>
                    <a:pt x="1103000" y="418799"/>
                  </a:lnTo>
                  <a:lnTo>
                    <a:pt x="1103001" y="417116"/>
                  </a:lnTo>
                  <a:lnTo>
                    <a:pt x="1103115" y="627522"/>
                  </a:lnTo>
                  <a:lnTo>
                    <a:pt x="1103710" y="531769"/>
                  </a:lnTo>
                  <a:lnTo>
                    <a:pt x="1103711" y="534430"/>
                  </a:lnTo>
                  <a:lnTo>
                    <a:pt x="1104079" y="392205"/>
                  </a:lnTo>
                  <a:lnTo>
                    <a:pt x="1104376" y="657194"/>
                  </a:lnTo>
                  <a:lnTo>
                    <a:pt x="1104422" y="465016"/>
                  </a:lnTo>
                  <a:lnTo>
                    <a:pt x="1104423" y="449446"/>
                  </a:lnTo>
                  <a:lnTo>
                    <a:pt x="1104475" y="252971"/>
                  </a:lnTo>
                  <a:lnTo>
                    <a:pt x="1104603" y="777356"/>
                  </a:lnTo>
                  <a:lnTo>
                    <a:pt x="1105133" y="509207"/>
                  </a:lnTo>
                  <a:lnTo>
                    <a:pt x="1105135" y="508721"/>
                  </a:lnTo>
                  <a:lnTo>
                    <a:pt x="1105553" y="335725"/>
                  </a:lnTo>
                  <a:lnTo>
                    <a:pt x="1105680" y="614718"/>
                  </a:lnTo>
                  <a:lnTo>
                    <a:pt x="1105845" y="499295"/>
                  </a:lnTo>
                  <a:lnTo>
                    <a:pt x="1105846" y="502115"/>
                  </a:lnTo>
                  <a:lnTo>
                    <a:pt x="1105893" y="633325"/>
                  </a:lnTo>
                  <a:lnTo>
                    <a:pt x="1106006" y="329843"/>
                  </a:lnTo>
                  <a:lnTo>
                    <a:pt x="1106556" y="562372"/>
                  </a:lnTo>
                  <a:lnTo>
                    <a:pt x="1106558" y="569012"/>
                  </a:lnTo>
                  <a:lnTo>
                    <a:pt x="1107155" y="675478"/>
                  </a:lnTo>
                  <a:lnTo>
                    <a:pt x="1107268" y="315379"/>
                  </a:lnTo>
                  <a:lnTo>
                    <a:pt x="1107270" y="317139"/>
                  </a:lnTo>
                  <a:lnTo>
                    <a:pt x="1107296" y="295311"/>
                  </a:lnTo>
                  <a:lnTo>
                    <a:pt x="1107835" y="687748"/>
                  </a:lnTo>
                  <a:lnTo>
                    <a:pt x="1107980" y="391917"/>
                  </a:lnTo>
                  <a:lnTo>
                    <a:pt x="1107981" y="401317"/>
                  </a:lnTo>
                  <a:lnTo>
                    <a:pt x="1108218" y="609227"/>
                  </a:lnTo>
                  <a:lnTo>
                    <a:pt x="1108374" y="345373"/>
                  </a:lnTo>
                  <a:lnTo>
                    <a:pt x="1108691" y="512244"/>
                  </a:lnTo>
                  <a:lnTo>
                    <a:pt x="1108693" y="513543"/>
                  </a:lnTo>
                  <a:lnTo>
                    <a:pt x="1109139" y="717219"/>
                  </a:lnTo>
                  <a:lnTo>
                    <a:pt x="1109267" y="298044"/>
                  </a:lnTo>
                  <a:lnTo>
                    <a:pt x="1109403" y="496469"/>
                  </a:lnTo>
                  <a:lnTo>
                    <a:pt x="1109404" y="499528"/>
                  </a:lnTo>
                  <a:lnTo>
                    <a:pt x="1109791" y="732037"/>
                  </a:lnTo>
                  <a:lnTo>
                    <a:pt x="1109905" y="313871"/>
                  </a:lnTo>
                  <a:lnTo>
                    <a:pt x="1110115" y="446646"/>
                  </a:lnTo>
                  <a:lnTo>
                    <a:pt x="1110116" y="439904"/>
                  </a:lnTo>
                  <a:lnTo>
                    <a:pt x="1110287" y="316795"/>
                  </a:lnTo>
                  <a:lnTo>
                    <a:pt x="1110429" y="621644"/>
                  </a:lnTo>
                  <a:lnTo>
                    <a:pt x="1110826" y="450119"/>
                  </a:lnTo>
                  <a:lnTo>
                    <a:pt x="1110828" y="447550"/>
                  </a:lnTo>
                  <a:lnTo>
                    <a:pt x="1111181" y="381819"/>
                  </a:lnTo>
                  <a:lnTo>
                    <a:pt x="1111507" y="593831"/>
                  </a:lnTo>
                  <a:lnTo>
                    <a:pt x="1111538" y="515642"/>
                  </a:lnTo>
                  <a:lnTo>
                    <a:pt x="1111539" y="504037"/>
                  </a:lnTo>
                  <a:lnTo>
                    <a:pt x="1111592" y="339760"/>
                  </a:lnTo>
                  <a:lnTo>
                    <a:pt x="1111719" y="603522"/>
                  </a:lnTo>
                  <a:lnTo>
                    <a:pt x="1112249" y="542482"/>
                  </a:lnTo>
                  <a:lnTo>
                    <a:pt x="1112251" y="539357"/>
                  </a:lnTo>
                  <a:lnTo>
                    <a:pt x="1112400" y="389747"/>
                  </a:lnTo>
                  <a:lnTo>
                    <a:pt x="1112953" y="586806"/>
                  </a:lnTo>
                  <a:lnTo>
                    <a:pt x="1112961" y="563191"/>
                  </a:lnTo>
                  <a:lnTo>
                    <a:pt x="1112963" y="571352"/>
                  </a:lnTo>
                  <a:lnTo>
                    <a:pt x="1113094" y="342349"/>
                  </a:lnTo>
                  <a:lnTo>
                    <a:pt x="1113194" y="656548"/>
                  </a:lnTo>
                  <a:lnTo>
                    <a:pt x="1113673" y="515060"/>
                  </a:lnTo>
                  <a:lnTo>
                    <a:pt x="1113674" y="515717"/>
                  </a:lnTo>
                  <a:lnTo>
                    <a:pt x="1113987" y="603836"/>
                  </a:lnTo>
                  <a:lnTo>
                    <a:pt x="1114101" y="331576"/>
                  </a:lnTo>
                  <a:lnTo>
                    <a:pt x="1114384" y="447705"/>
                  </a:lnTo>
                  <a:lnTo>
                    <a:pt x="1114386" y="450606"/>
                  </a:lnTo>
                  <a:lnTo>
                    <a:pt x="1114469" y="676195"/>
                  </a:lnTo>
                  <a:lnTo>
                    <a:pt x="1114583" y="296295"/>
                  </a:lnTo>
                  <a:lnTo>
                    <a:pt x="1115096" y="433065"/>
                  </a:lnTo>
                  <a:lnTo>
                    <a:pt x="1115097" y="444507"/>
                  </a:lnTo>
                  <a:lnTo>
                    <a:pt x="1115476" y="399485"/>
                  </a:lnTo>
                  <a:lnTo>
                    <a:pt x="1115717" y="685388"/>
                  </a:lnTo>
                  <a:lnTo>
                    <a:pt x="1115808" y="474324"/>
                  </a:lnTo>
                  <a:lnTo>
                    <a:pt x="1115809" y="471396"/>
                  </a:lnTo>
                  <a:lnTo>
                    <a:pt x="1116312" y="637654"/>
                  </a:lnTo>
                  <a:lnTo>
                    <a:pt x="1116440" y="242409"/>
                  </a:lnTo>
                  <a:lnTo>
                    <a:pt x="1116519" y="547556"/>
                  </a:lnTo>
                  <a:lnTo>
                    <a:pt x="1116521" y="553089"/>
                  </a:lnTo>
                  <a:lnTo>
                    <a:pt x="1116823" y="212077"/>
                  </a:lnTo>
                  <a:lnTo>
                    <a:pt x="1116950" y="693876"/>
                  </a:lnTo>
                  <a:lnTo>
                    <a:pt x="1117231" y="529740"/>
                  </a:lnTo>
                  <a:lnTo>
                    <a:pt x="1117232" y="530690"/>
                  </a:lnTo>
                  <a:lnTo>
                    <a:pt x="1117772" y="296268"/>
                  </a:lnTo>
                  <a:lnTo>
                    <a:pt x="1117886" y="789868"/>
                  </a:lnTo>
                  <a:lnTo>
                    <a:pt x="1117942" y="610429"/>
                  </a:lnTo>
                  <a:lnTo>
                    <a:pt x="1117944" y="599757"/>
                  </a:lnTo>
                  <a:lnTo>
                    <a:pt x="1118098" y="242277"/>
                  </a:lnTo>
                  <a:lnTo>
                    <a:pt x="1118226" y="713669"/>
                  </a:lnTo>
                  <a:lnTo>
                    <a:pt x="1118654" y="613237"/>
                  </a:lnTo>
                  <a:lnTo>
                    <a:pt x="1118655" y="600901"/>
                  </a:lnTo>
                  <a:lnTo>
                    <a:pt x="1119034" y="297602"/>
                  </a:lnTo>
                  <a:lnTo>
                    <a:pt x="1119147" y="736535"/>
                  </a:lnTo>
                  <a:lnTo>
                    <a:pt x="1119366" y="567368"/>
                  </a:lnTo>
                  <a:lnTo>
                    <a:pt x="1119367" y="563441"/>
                  </a:lnTo>
                  <a:lnTo>
                    <a:pt x="1119445" y="272667"/>
                  </a:lnTo>
                  <a:lnTo>
                    <a:pt x="1119729" y="734278"/>
                  </a:lnTo>
                  <a:lnTo>
                    <a:pt x="1120077" y="451536"/>
                  </a:lnTo>
                  <a:lnTo>
                    <a:pt x="1120079" y="451940"/>
                  </a:lnTo>
                  <a:lnTo>
                    <a:pt x="1120622" y="644048"/>
                  </a:lnTo>
                  <a:lnTo>
                    <a:pt x="1120735" y="330807"/>
                  </a:lnTo>
                  <a:lnTo>
                    <a:pt x="1120789" y="510355"/>
                  </a:lnTo>
                  <a:lnTo>
                    <a:pt x="1120790" y="512593"/>
                  </a:lnTo>
                  <a:lnTo>
                    <a:pt x="1121359" y="643828"/>
                  </a:lnTo>
                  <a:lnTo>
                    <a:pt x="1121472" y="267250"/>
                  </a:lnTo>
                  <a:lnTo>
                    <a:pt x="1121501" y="332070"/>
                  </a:lnTo>
                  <a:lnTo>
                    <a:pt x="1121502" y="340187"/>
                  </a:lnTo>
                  <a:lnTo>
                    <a:pt x="1121586" y="585375"/>
                  </a:lnTo>
                  <a:lnTo>
                    <a:pt x="1121869" y="268942"/>
                  </a:lnTo>
                  <a:lnTo>
                    <a:pt x="1122212" y="532315"/>
                  </a:lnTo>
                  <a:lnTo>
                    <a:pt x="1122214" y="530863"/>
                  </a:lnTo>
                  <a:lnTo>
                    <a:pt x="1122351" y="329538"/>
                  </a:lnTo>
                  <a:lnTo>
                    <a:pt x="1122677" y="628035"/>
                  </a:lnTo>
                  <a:lnTo>
                    <a:pt x="1122924" y="500079"/>
                  </a:lnTo>
                  <a:lnTo>
                    <a:pt x="1123400" y="447693"/>
                  </a:lnTo>
                  <a:lnTo>
                    <a:pt x="1123627" y="654556"/>
                  </a:lnTo>
                  <a:lnTo>
                    <a:pt x="1123636" y="642573"/>
                  </a:lnTo>
                  <a:lnTo>
                    <a:pt x="1123637" y="647141"/>
                  </a:lnTo>
                  <a:lnTo>
                    <a:pt x="1123996" y="720599"/>
                  </a:lnTo>
                  <a:lnTo>
                    <a:pt x="1124095" y="336917"/>
                  </a:lnTo>
                  <a:lnTo>
                    <a:pt x="1124347" y="491571"/>
                  </a:lnTo>
                  <a:lnTo>
                    <a:pt x="1124348" y="490686"/>
                  </a:lnTo>
                  <a:lnTo>
                    <a:pt x="1124534" y="274914"/>
                  </a:lnTo>
                  <a:lnTo>
                    <a:pt x="1124648" y="757578"/>
                  </a:lnTo>
                  <a:lnTo>
                    <a:pt x="1125059" y="417331"/>
                  </a:lnTo>
                  <a:lnTo>
                    <a:pt x="1125060" y="420678"/>
                  </a:lnTo>
                  <a:lnTo>
                    <a:pt x="1125285" y="633025"/>
                  </a:lnTo>
                  <a:lnTo>
                    <a:pt x="1125456" y="390969"/>
                  </a:lnTo>
                  <a:lnTo>
                    <a:pt x="1125770" y="440112"/>
                  </a:lnTo>
                  <a:lnTo>
                    <a:pt x="1125772" y="453980"/>
                  </a:lnTo>
                  <a:lnTo>
                    <a:pt x="1126221" y="559093"/>
                  </a:lnTo>
                  <a:lnTo>
                    <a:pt x="1126391" y="251284"/>
                  </a:lnTo>
                  <a:lnTo>
                    <a:pt x="1126482" y="451159"/>
                  </a:lnTo>
                  <a:lnTo>
                    <a:pt x="1126483" y="454881"/>
                  </a:lnTo>
                  <a:lnTo>
                    <a:pt x="1126575" y="682862"/>
                  </a:lnTo>
                  <a:lnTo>
                    <a:pt x="1126944" y="394784"/>
                  </a:lnTo>
                  <a:lnTo>
                    <a:pt x="1127194" y="542219"/>
                  </a:lnTo>
                  <a:lnTo>
                    <a:pt x="1127195" y="542610"/>
                  </a:lnTo>
                  <a:lnTo>
                    <a:pt x="1127540" y="605263"/>
                  </a:lnTo>
                  <a:lnTo>
                    <a:pt x="1127724" y="301251"/>
                  </a:lnTo>
                  <a:lnTo>
                    <a:pt x="1127905" y="507339"/>
                  </a:lnTo>
                  <a:lnTo>
                    <a:pt x="1127907" y="510110"/>
                  </a:lnTo>
                  <a:lnTo>
                    <a:pt x="1128489" y="557796"/>
                  </a:lnTo>
                  <a:lnTo>
                    <a:pt x="1128603" y="310164"/>
                  </a:lnTo>
                  <a:lnTo>
                    <a:pt x="1128617" y="312774"/>
                  </a:lnTo>
                  <a:lnTo>
                    <a:pt x="1128618" y="318753"/>
                  </a:lnTo>
                  <a:lnTo>
                    <a:pt x="1128957" y="662855"/>
                  </a:lnTo>
                  <a:lnTo>
                    <a:pt x="1129070" y="301390"/>
                  </a:lnTo>
                  <a:lnTo>
                    <a:pt x="1129329" y="473606"/>
                  </a:lnTo>
                  <a:lnTo>
                    <a:pt x="1129330" y="480676"/>
                  </a:lnTo>
                  <a:lnTo>
                    <a:pt x="1129581" y="673558"/>
                  </a:lnTo>
                  <a:lnTo>
                    <a:pt x="1129878" y="294097"/>
                  </a:lnTo>
                  <a:lnTo>
                    <a:pt x="1130040" y="606873"/>
                  </a:lnTo>
                  <a:lnTo>
                    <a:pt x="1130041" y="604922"/>
                  </a:lnTo>
                  <a:lnTo>
                    <a:pt x="1130049" y="631371"/>
                  </a:lnTo>
                  <a:lnTo>
                    <a:pt x="1130752" y="323847"/>
                  </a:lnTo>
                  <a:lnTo>
                    <a:pt x="1130753" y="309462"/>
                  </a:lnTo>
                  <a:lnTo>
                    <a:pt x="1130772" y="223212"/>
                  </a:lnTo>
                  <a:lnTo>
                    <a:pt x="1130899" y="642419"/>
                  </a:lnTo>
                  <a:lnTo>
                    <a:pt x="1131463" y="422792"/>
                  </a:lnTo>
                  <a:lnTo>
                    <a:pt x="1131465" y="425694"/>
                  </a:lnTo>
                  <a:lnTo>
                    <a:pt x="1131707" y="306770"/>
                  </a:lnTo>
                  <a:lnTo>
                    <a:pt x="1131849" y="592513"/>
                  </a:lnTo>
                  <a:lnTo>
                    <a:pt x="1132175" y="399590"/>
                  </a:lnTo>
                  <a:lnTo>
                    <a:pt x="1132176" y="397687"/>
                  </a:lnTo>
                  <a:lnTo>
                    <a:pt x="1132756" y="641925"/>
                  </a:lnTo>
                  <a:lnTo>
                    <a:pt x="1132870" y="324031"/>
                  </a:lnTo>
                  <a:lnTo>
                    <a:pt x="1132887" y="359496"/>
                  </a:lnTo>
                  <a:lnTo>
                    <a:pt x="1132888" y="377044"/>
                  </a:lnTo>
                  <a:lnTo>
                    <a:pt x="1133309" y="311506"/>
                  </a:lnTo>
                  <a:lnTo>
                    <a:pt x="1133437" y="687244"/>
                  </a:lnTo>
                  <a:lnTo>
                    <a:pt x="1133598" y="460563"/>
                  </a:lnTo>
                  <a:lnTo>
                    <a:pt x="1133600" y="463683"/>
                  </a:lnTo>
                  <a:lnTo>
                    <a:pt x="1133678" y="637634"/>
                  </a:lnTo>
                  <a:lnTo>
                    <a:pt x="1134310" y="390089"/>
                  </a:lnTo>
                  <a:lnTo>
                    <a:pt x="1134311" y="385264"/>
                  </a:lnTo>
                  <a:lnTo>
                    <a:pt x="1134457" y="788660"/>
                  </a:lnTo>
                  <a:lnTo>
                    <a:pt x="1134571" y="278107"/>
                  </a:lnTo>
                  <a:lnTo>
                    <a:pt x="1135022" y="395727"/>
                  </a:lnTo>
                  <a:lnTo>
                    <a:pt x="1135023" y="387269"/>
                  </a:lnTo>
                  <a:lnTo>
                    <a:pt x="1135251" y="319578"/>
                  </a:lnTo>
                  <a:lnTo>
                    <a:pt x="1135364" y="721666"/>
                  </a:lnTo>
                  <a:lnTo>
                    <a:pt x="1135733" y="526175"/>
                  </a:lnTo>
                  <a:lnTo>
                    <a:pt x="1135734" y="529066"/>
                  </a:lnTo>
                  <a:lnTo>
                    <a:pt x="1136173" y="700569"/>
                  </a:lnTo>
                  <a:lnTo>
                    <a:pt x="1136286" y="300792"/>
                  </a:lnTo>
                  <a:lnTo>
                    <a:pt x="1136445" y="528666"/>
                  </a:lnTo>
                  <a:lnTo>
                    <a:pt x="1136446" y="513279"/>
                  </a:lnTo>
                  <a:lnTo>
                    <a:pt x="1136740" y="157921"/>
                  </a:lnTo>
                  <a:lnTo>
                    <a:pt x="1136867" y="767540"/>
                  </a:lnTo>
                  <a:lnTo>
                    <a:pt x="1137156" y="348607"/>
                  </a:lnTo>
                  <a:lnTo>
                    <a:pt x="1137158" y="343534"/>
                  </a:lnTo>
                  <a:lnTo>
                    <a:pt x="1137179" y="277884"/>
                  </a:lnTo>
                  <a:lnTo>
                    <a:pt x="1137477" y="684867"/>
                  </a:lnTo>
                  <a:lnTo>
                    <a:pt x="1137868" y="422089"/>
                  </a:lnTo>
                  <a:lnTo>
                    <a:pt x="1137869" y="422345"/>
                  </a:lnTo>
                  <a:lnTo>
                    <a:pt x="1138143" y="625527"/>
                  </a:lnTo>
                  <a:lnTo>
                    <a:pt x="1138285" y="306742"/>
                  </a:lnTo>
                  <a:lnTo>
                    <a:pt x="1138580" y="485437"/>
                  </a:lnTo>
                  <a:lnTo>
                    <a:pt x="1138581" y="487064"/>
                  </a:lnTo>
                  <a:lnTo>
                    <a:pt x="1138965" y="283934"/>
                  </a:lnTo>
                  <a:lnTo>
                    <a:pt x="1139093" y="696613"/>
                  </a:lnTo>
                  <a:lnTo>
                    <a:pt x="1139291" y="582387"/>
                  </a:lnTo>
                  <a:lnTo>
                    <a:pt x="1139293" y="585726"/>
                  </a:lnTo>
                  <a:lnTo>
                    <a:pt x="1139305" y="617056"/>
                  </a:lnTo>
                  <a:lnTo>
                    <a:pt x="1140000" y="388472"/>
                  </a:lnTo>
                  <a:lnTo>
                    <a:pt x="1140003" y="400275"/>
                  </a:lnTo>
                  <a:lnTo>
                    <a:pt x="1140004" y="409414"/>
                  </a:lnTo>
                  <a:lnTo>
                    <a:pt x="1140128" y="684449"/>
                  </a:lnTo>
                  <a:lnTo>
                    <a:pt x="1140695" y="287031"/>
                  </a:lnTo>
                  <a:lnTo>
                    <a:pt x="1140714" y="379831"/>
                  </a:lnTo>
                  <a:lnTo>
                    <a:pt x="1140716" y="386985"/>
                  </a:lnTo>
                  <a:lnTo>
                    <a:pt x="1141092" y="318189"/>
                  </a:lnTo>
                  <a:lnTo>
                    <a:pt x="1141219" y="657551"/>
                  </a:lnTo>
                  <a:lnTo>
                    <a:pt x="1141426" y="568229"/>
                  </a:lnTo>
                  <a:lnTo>
                    <a:pt x="1141428" y="574255"/>
                  </a:lnTo>
                  <a:lnTo>
                    <a:pt x="1141956" y="304441"/>
                  </a:lnTo>
                  <a:lnTo>
                    <a:pt x="1142084" y="723845"/>
                  </a:lnTo>
                  <a:lnTo>
                    <a:pt x="1142138" y="515543"/>
                  </a:lnTo>
                  <a:lnTo>
                    <a:pt x="1142139" y="514018"/>
                  </a:lnTo>
                  <a:lnTo>
                    <a:pt x="1142396" y="309456"/>
                  </a:lnTo>
                  <a:lnTo>
                    <a:pt x="1142509" y="663448"/>
                  </a:lnTo>
                  <a:lnTo>
                    <a:pt x="1142849" y="400544"/>
                  </a:lnTo>
                  <a:lnTo>
                    <a:pt x="1142851" y="409664"/>
                  </a:lnTo>
                  <a:lnTo>
                    <a:pt x="1143260" y="399219"/>
                  </a:lnTo>
                  <a:lnTo>
                    <a:pt x="1143402" y="731712"/>
                  </a:lnTo>
                  <a:lnTo>
                    <a:pt x="1143561" y="560581"/>
                  </a:lnTo>
                  <a:lnTo>
                    <a:pt x="1143562" y="558467"/>
                  </a:lnTo>
                  <a:lnTo>
                    <a:pt x="1143686" y="414661"/>
                  </a:lnTo>
                  <a:lnTo>
                    <a:pt x="1143785" y="707407"/>
                  </a:lnTo>
                  <a:lnTo>
                    <a:pt x="1144273" y="593462"/>
                  </a:lnTo>
                  <a:lnTo>
                    <a:pt x="1144274" y="596709"/>
                  </a:lnTo>
                  <a:lnTo>
                    <a:pt x="1144480" y="398845"/>
                  </a:lnTo>
                  <a:lnTo>
                    <a:pt x="1144593" y="663728"/>
                  </a:lnTo>
                  <a:lnTo>
                    <a:pt x="1144984" y="478955"/>
                  </a:lnTo>
                  <a:lnTo>
                    <a:pt x="1144986" y="480217"/>
                  </a:lnTo>
                  <a:lnTo>
                    <a:pt x="1145543" y="207281"/>
                  </a:lnTo>
                  <a:lnTo>
                    <a:pt x="1145670" y="800403"/>
                  </a:lnTo>
                  <a:lnTo>
                    <a:pt x="1145696" y="665521"/>
                  </a:lnTo>
                  <a:lnTo>
                    <a:pt x="1145697" y="671503"/>
                  </a:lnTo>
                  <a:lnTo>
                    <a:pt x="1145784" y="143397"/>
                  </a:lnTo>
                  <a:lnTo>
                    <a:pt x="1146322" y="708467"/>
                  </a:lnTo>
                  <a:lnTo>
                    <a:pt x="1146407" y="227067"/>
                  </a:lnTo>
                  <a:lnTo>
                    <a:pt x="1146409" y="225407"/>
                  </a:lnTo>
                  <a:lnTo>
                    <a:pt x="1146436" y="173539"/>
                  </a:lnTo>
                  <a:lnTo>
                    <a:pt x="1146563" y="693518"/>
                  </a:lnTo>
                  <a:lnTo>
                    <a:pt x="1147119" y="466948"/>
                  </a:lnTo>
                  <a:lnTo>
                    <a:pt x="1147120" y="469406"/>
                  </a:lnTo>
                  <a:lnTo>
                    <a:pt x="1147471" y="358510"/>
                  </a:lnTo>
                  <a:lnTo>
                    <a:pt x="1147811" y="724797"/>
                  </a:lnTo>
                  <a:lnTo>
                    <a:pt x="1147831" y="664514"/>
                  </a:lnTo>
                  <a:lnTo>
                    <a:pt x="1147832" y="661463"/>
                  </a:lnTo>
                  <a:lnTo>
                    <a:pt x="1147924" y="254956"/>
                  </a:lnTo>
                  <a:lnTo>
                    <a:pt x="1148038" y="699335"/>
                  </a:lnTo>
                  <a:lnTo>
                    <a:pt x="1148542" y="538745"/>
                  </a:lnTo>
                  <a:lnTo>
                    <a:pt x="1148544" y="544028"/>
                  </a:lnTo>
                  <a:lnTo>
                    <a:pt x="1148917" y="334871"/>
                  </a:lnTo>
                  <a:lnTo>
                    <a:pt x="1149044" y="747060"/>
                  </a:lnTo>
                  <a:lnTo>
                    <a:pt x="1149254" y="589827"/>
                  </a:lnTo>
                  <a:lnTo>
                    <a:pt x="1149255" y="593078"/>
                  </a:lnTo>
                  <a:lnTo>
                    <a:pt x="1149398" y="283489"/>
                  </a:lnTo>
                  <a:lnTo>
                    <a:pt x="1149512" y="750876"/>
                  </a:lnTo>
                  <a:lnTo>
                    <a:pt x="1149966" y="691414"/>
                  </a:lnTo>
                  <a:lnTo>
                    <a:pt x="1149967" y="685123"/>
                  </a:lnTo>
                  <a:lnTo>
                    <a:pt x="1150674" y="256964"/>
                  </a:lnTo>
                  <a:lnTo>
                    <a:pt x="1150677" y="278093"/>
                  </a:lnTo>
                  <a:lnTo>
                    <a:pt x="1150679" y="297452"/>
                  </a:lnTo>
                  <a:lnTo>
                    <a:pt x="1150688" y="253514"/>
                  </a:lnTo>
                  <a:lnTo>
                    <a:pt x="1151015" y="646046"/>
                  </a:lnTo>
                  <a:lnTo>
                    <a:pt x="1151389" y="595015"/>
                  </a:lnTo>
                  <a:lnTo>
                    <a:pt x="1151390" y="602591"/>
                  </a:lnTo>
                  <a:lnTo>
                    <a:pt x="1151426" y="741492"/>
                  </a:lnTo>
                  <a:lnTo>
                    <a:pt x="1151539" y="186447"/>
                  </a:lnTo>
                  <a:lnTo>
                    <a:pt x="1152100" y="517764"/>
                  </a:lnTo>
                  <a:lnTo>
                    <a:pt x="1152102" y="523788"/>
                  </a:lnTo>
                  <a:lnTo>
                    <a:pt x="1152645" y="322829"/>
                  </a:lnTo>
                  <a:lnTo>
                    <a:pt x="1152744" y="779348"/>
                  </a:lnTo>
                  <a:lnTo>
                    <a:pt x="1152812" y="470881"/>
                  </a:lnTo>
                  <a:lnTo>
                    <a:pt x="1152813" y="464111"/>
                  </a:lnTo>
                  <a:lnTo>
                    <a:pt x="1152857" y="208247"/>
                  </a:lnTo>
                  <a:lnTo>
                    <a:pt x="1153453" y="726400"/>
                  </a:lnTo>
                  <a:lnTo>
                    <a:pt x="1153524" y="608334"/>
                  </a:lnTo>
                  <a:lnTo>
                    <a:pt x="1153525" y="599863"/>
                  </a:lnTo>
                  <a:lnTo>
                    <a:pt x="1153864" y="752270"/>
                  </a:lnTo>
                  <a:lnTo>
                    <a:pt x="1153991" y="375363"/>
                  </a:lnTo>
                  <a:lnTo>
                    <a:pt x="1154235" y="471757"/>
                  </a:lnTo>
                  <a:lnTo>
                    <a:pt x="1154237" y="477320"/>
                  </a:lnTo>
                  <a:lnTo>
                    <a:pt x="1154644" y="301652"/>
                  </a:lnTo>
                  <a:lnTo>
                    <a:pt x="1154800" y="622591"/>
                  </a:lnTo>
                  <a:lnTo>
                    <a:pt x="1154947" y="554725"/>
                  </a:lnTo>
                  <a:lnTo>
                    <a:pt x="1154948" y="557591"/>
                  </a:lnTo>
                  <a:lnTo>
                    <a:pt x="1155211" y="667265"/>
                  </a:lnTo>
                  <a:lnTo>
                    <a:pt x="1155395" y="287808"/>
                  </a:lnTo>
                  <a:lnTo>
                    <a:pt x="1155659" y="564294"/>
                  </a:lnTo>
                  <a:lnTo>
                    <a:pt x="1155660" y="569562"/>
                  </a:lnTo>
                  <a:lnTo>
                    <a:pt x="1155678" y="585839"/>
                  </a:lnTo>
                  <a:lnTo>
                    <a:pt x="1155863" y="286264"/>
                  </a:lnTo>
                  <a:lnTo>
                    <a:pt x="1156370" y="464698"/>
                  </a:lnTo>
                  <a:lnTo>
                    <a:pt x="1156372" y="463219"/>
                  </a:lnTo>
                  <a:lnTo>
                    <a:pt x="1156812" y="262665"/>
                  </a:lnTo>
                  <a:lnTo>
                    <a:pt x="1156940" y="674668"/>
                  </a:lnTo>
                  <a:lnTo>
                    <a:pt x="1157082" y="421402"/>
                  </a:lnTo>
                  <a:lnTo>
                    <a:pt x="1157083" y="423848"/>
                  </a:lnTo>
                  <a:lnTo>
                    <a:pt x="1157649" y="296148"/>
                  </a:lnTo>
                  <a:lnTo>
                    <a:pt x="1157748" y="757004"/>
                  </a:lnTo>
                  <a:lnTo>
                    <a:pt x="1157793" y="620884"/>
                  </a:lnTo>
                  <a:lnTo>
                    <a:pt x="1157795" y="598924"/>
                  </a:lnTo>
                  <a:lnTo>
                    <a:pt x="1157904" y="325746"/>
                  </a:lnTo>
                  <a:lnTo>
                    <a:pt x="1158187" y="744187"/>
                  </a:lnTo>
                  <a:lnTo>
                    <a:pt x="1158505" y="459449"/>
                  </a:lnTo>
                  <a:lnTo>
                    <a:pt x="1158506" y="462550"/>
                  </a:lnTo>
                  <a:lnTo>
                    <a:pt x="1158684" y="431487"/>
                  </a:lnTo>
                  <a:lnTo>
                    <a:pt x="1158939" y="589276"/>
                  </a:lnTo>
                  <a:lnTo>
                    <a:pt x="1159217" y="504805"/>
                  </a:lnTo>
                  <a:lnTo>
                    <a:pt x="1159218" y="507035"/>
                  </a:lnTo>
                  <a:lnTo>
                    <a:pt x="1159477" y="649283"/>
                  </a:lnTo>
                  <a:lnTo>
                    <a:pt x="1159803" y="311286"/>
                  </a:lnTo>
                  <a:lnTo>
                    <a:pt x="1159928" y="546373"/>
                  </a:lnTo>
                  <a:lnTo>
                    <a:pt x="1159930" y="550980"/>
                  </a:lnTo>
                  <a:lnTo>
                    <a:pt x="1160201" y="246605"/>
                  </a:lnTo>
                  <a:lnTo>
                    <a:pt x="1160356" y="768638"/>
                  </a:lnTo>
                  <a:lnTo>
                    <a:pt x="1160640" y="303658"/>
                  </a:lnTo>
                  <a:lnTo>
                    <a:pt x="1160641" y="303334"/>
                  </a:lnTo>
                  <a:lnTo>
                    <a:pt x="1160668" y="273532"/>
                  </a:lnTo>
                  <a:lnTo>
                    <a:pt x="1160782" y="683538"/>
                  </a:lnTo>
                  <a:lnTo>
                    <a:pt x="1161350" y="512392"/>
                  </a:lnTo>
                  <a:lnTo>
                    <a:pt x="1161352" y="516420"/>
                  </a:lnTo>
                  <a:lnTo>
                    <a:pt x="1161760" y="710676"/>
                  </a:lnTo>
                  <a:lnTo>
                    <a:pt x="1161916" y="224997"/>
                  </a:lnTo>
                  <a:lnTo>
                    <a:pt x="1162062" y="560328"/>
                  </a:lnTo>
                  <a:lnTo>
                    <a:pt x="1162063" y="559297"/>
                  </a:lnTo>
                  <a:lnTo>
                    <a:pt x="1162100" y="654416"/>
                  </a:lnTo>
                  <a:lnTo>
                    <a:pt x="1162341" y="265098"/>
                  </a:lnTo>
                  <a:lnTo>
                    <a:pt x="1162773" y="386698"/>
                  </a:lnTo>
                  <a:lnTo>
                    <a:pt x="1162775" y="383518"/>
                  </a:lnTo>
                  <a:lnTo>
                    <a:pt x="1163192" y="265853"/>
                  </a:lnTo>
                  <a:lnTo>
                    <a:pt x="1163461" y="855898"/>
                  </a:lnTo>
                  <a:lnTo>
                    <a:pt x="1163485" y="774646"/>
                  </a:lnTo>
                  <a:lnTo>
                    <a:pt x="1163486" y="792527"/>
                  </a:lnTo>
                  <a:lnTo>
                    <a:pt x="1163489" y="810188"/>
                  </a:lnTo>
                  <a:lnTo>
                    <a:pt x="1163603" y="150887"/>
                  </a:lnTo>
                  <a:lnTo>
                    <a:pt x="1164197" y="586556"/>
                  </a:lnTo>
                  <a:lnTo>
                    <a:pt x="1164198" y="591485"/>
                  </a:lnTo>
                  <a:lnTo>
                    <a:pt x="1164482" y="154593"/>
                  </a:lnTo>
                  <a:lnTo>
                    <a:pt x="1164609" y="683078"/>
                  </a:lnTo>
                  <a:lnTo>
                    <a:pt x="1164908" y="338351"/>
                  </a:lnTo>
                  <a:lnTo>
                    <a:pt x="1164910" y="344425"/>
                  </a:lnTo>
                  <a:lnTo>
                    <a:pt x="1165063" y="681523"/>
                  </a:lnTo>
                  <a:lnTo>
                    <a:pt x="1165360" y="310067"/>
                  </a:lnTo>
                  <a:lnTo>
                    <a:pt x="1165620" y="621446"/>
                  </a:lnTo>
                  <a:lnTo>
                    <a:pt x="1165621" y="624205"/>
                  </a:lnTo>
                  <a:lnTo>
                    <a:pt x="1165672" y="780250"/>
                  </a:lnTo>
                  <a:lnTo>
                    <a:pt x="1165786" y="289105"/>
                  </a:lnTo>
                  <a:lnTo>
                    <a:pt x="1166332" y="564532"/>
                  </a:lnTo>
                  <a:lnTo>
                    <a:pt x="1166333" y="569371"/>
                  </a:lnTo>
                  <a:lnTo>
                    <a:pt x="1166665" y="286749"/>
                  </a:lnTo>
                  <a:lnTo>
                    <a:pt x="1166792" y="734697"/>
                  </a:lnTo>
                  <a:lnTo>
                    <a:pt x="1167043" y="558038"/>
                  </a:lnTo>
                  <a:lnTo>
                    <a:pt x="1167045" y="558819"/>
                  </a:lnTo>
                  <a:lnTo>
                    <a:pt x="1167543" y="353639"/>
                  </a:lnTo>
                  <a:lnTo>
                    <a:pt x="1167671" y="605281"/>
                  </a:lnTo>
                  <a:lnTo>
                    <a:pt x="1167755" y="433820"/>
                  </a:lnTo>
                  <a:lnTo>
                    <a:pt x="1167756" y="430741"/>
                  </a:lnTo>
                  <a:lnTo>
                    <a:pt x="1168252" y="564386"/>
                  </a:lnTo>
                  <a:lnTo>
                    <a:pt x="1168465" y="378387"/>
                  </a:lnTo>
                  <a:lnTo>
                    <a:pt x="1168466" y="380416"/>
                  </a:lnTo>
                  <a:lnTo>
                    <a:pt x="1168468" y="386252"/>
                  </a:lnTo>
                  <a:lnTo>
                    <a:pt x="1168592" y="581221"/>
                  </a:lnTo>
                  <a:lnTo>
                    <a:pt x="1169178" y="484785"/>
                  </a:lnTo>
                  <a:lnTo>
                    <a:pt x="1169179" y="480976"/>
                  </a:lnTo>
                  <a:lnTo>
                    <a:pt x="1169245" y="367996"/>
                  </a:lnTo>
                  <a:lnTo>
                    <a:pt x="1169358" y="588528"/>
                  </a:lnTo>
                  <a:lnTo>
                    <a:pt x="1169890" y="445831"/>
                  </a:lnTo>
                  <a:lnTo>
                    <a:pt x="1169891" y="444931"/>
                  </a:lnTo>
                  <a:lnTo>
                    <a:pt x="1170379" y="590872"/>
                  </a:lnTo>
                  <a:lnTo>
                    <a:pt x="1170478" y="343794"/>
                  </a:lnTo>
                  <a:lnTo>
                    <a:pt x="1170601" y="486120"/>
                  </a:lnTo>
                  <a:lnTo>
                    <a:pt x="1170603" y="488761"/>
                  </a:lnTo>
                  <a:lnTo>
                    <a:pt x="1170776" y="626842"/>
                  </a:lnTo>
                  <a:lnTo>
                    <a:pt x="1171116" y="335647"/>
                  </a:lnTo>
                  <a:lnTo>
                    <a:pt x="1171313" y="447067"/>
                  </a:lnTo>
                  <a:lnTo>
                    <a:pt x="1171314" y="443188"/>
                  </a:lnTo>
                  <a:lnTo>
                    <a:pt x="1171527" y="387620"/>
                  </a:lnTo>
                  <a:lnTo>
                    <a:pt x="1171881" y="665917"/>
                  </a:lnTo>
                  <a:lnTo>
                    <a:pt x="1172025" y="413790"/>
                  </a:lnTo>
                  <a:lnTo>
                    <a:pt x="1172026" y="420609"/>
                  </a:lnTo>
                  <a:lnTo>
                    <a:pt x="1172222" y="312232"/>
                  </a:lnTo>
                  <a:lnTo>
                    <a:pt x="1172335" y="686329"/>
                  </a:lnTo>
                  <a:lnTo>
                    <a:pt x="1172736" y="508062"/>
                  </a:lnTo>
                  <a:lnTo>
                    <a:pt x="1172738" y="507548"/>
                  </a:lnTo>
                  <a:lnTo>
                    <a:pt x="1172945" y="746705"/>
                  </a:lnTo>
                  <a:lnTo>
                    <a:pt x="1173058" y="270830"/>
                  </a:lnTo>
                  <a:lnTo>
                    <a:pt x="1173448" y="341647"/>
                  </a:lnTo>
                  <a:lnTo>
                    <a:pt x="1173449" y="326437"/>
                  </a:lnTo>
                  <a:lnTo>
                    <a:pt x="1173483" y="188943"/>
                  </a:lnTo>
                  <a:lnTo>
                    <a:pt x="1173611" y="810969"/>
                  </a:lnTo>
                  <a:lnTo>
                    <a:pt x="1174159" y="456179"/>
                  </a:lnTo>
                  <a:lnTo>
                    <a:pt x="1174161" y="450843"/>
                  </a:lnTo>
                  <a:lnTo>
                    <a:pt x="1174220" y="683977"/>
                  </a:lnTo>
                  <a:lnTo>
                    <a:pt x="1174348" y="304534"/>
                  </a:lnTo>
                  <a:lnTo>
                    <a:pt x="1174871" y="511980"/>
                  </a:lnTo>
                  <a:lnTo>
                    <a:pt x="1175170" y="175079"/>
                  </a:lnTo>
                  <a:lnTo>
                    <a:pt x="1175298" y="796488"/>
                  </a:lnTo>
                  <a:lnTo>
                    <a:pt x="1175583" y="308577"/>
                  </a:lnTo>
                  <a:lnTo>
                    <a:pt x="1175584" y="308968"/>
                  </a:lnTo>
                  <a:lnTo>
                    <a:pt x="1175624" y="199442"/>
                  </a:lnTo>
                  <a:lnTo>
                    <a:pt x="1175723" y="709950"/>
                  </a:lnTo>
                  <a:lnTo>
                    <a:pt x="1176294" y="390853"/>
                  </a:lnTo>
                  <a:lnTo>
                    <a:pt x="1176296" y="406230"/>
                  </a:lnTo>
                  <a:lnTo>
                    <a:pt x="1176573" y="747593"/>
                  </a:lnTo>
                  <a:lnTo>
                    <a:pt x="1176687" y="136498"/>
                  </a:lnTo>
                  <a:lnTo>
                    <a:pt x="1177006" y="685686"/>
                  </a:lnTo>
                  <a:lnTo>
                    <a:pt x="1177007" y="694771"/>
                  </a:lnTo>
                  <a:lnTo>
                    <a:pt x="1177112" y="184769"/>
                  </a:lnTo>
                  <a:lnTo>
                    <a:pt x="1177226" y="764996"/>
                  </a:lnTo>
                  <a:lnTo>
                    <a:pt x="1177717" y="459721"/>
                  </a:lnTo>
                  <a:lnTo>
                    <a:pt x="1177719" y="457672"/>
                  </a:lnTo>
                  <a:lnTo>
                    <a:pt x="1177991" y="190009"/>
                  </a:lnTo>
                  <a:lnTo>
                    <a:pt x="1178090" y="718571"/>
                  </a:lnTo>
                  <a:lnTo>
                    <a:pt x="1178429" y="268305"/>
                  </a:lnTo>
                  <a:lnTo>
                    <a:pt x="1178431" y="263841"/>
                  </a:lnTo>
                  <a:lnTo>
                    <a:pt x="1178714" y="698906"/>
                  </a:lnTo>
                  <a:lnTo>
                    <a:pt x="1179141" y="541424"/>
                  </a:lnTo>
                  <a:lnTo>
                    <a:pt x="1179142" y="554816"/>
                  </a:lnTo>
                  <a:lnTo>
                    <a:pt x="1179692" y="198360"/>
                  </a:lnTo>
                  <a:lnTo>
                    <a:pt x="1179806" y="780847"/>
                  </a:lnTo>
                  <a:lnTo>
                    <a:pt x="1179852" y="581093"/>
                  </a:lnTo>
                  <a:lnTo>
                    <a:pt x="1179854" y="567941"/>
                  </a:lnTo>
                  <a:lnTo>
                    <a:pt x="1179919" y="287832"/>
                  </a:lnTo>
                  <a:lnTo>
                    <a:pt x="1180245" y="811605"/>
                  </a:lnTo>
                  <a:lnTo>
                    <a:pt x="1180564" y="415337"/>
                  </a:lnTo>
                  <a:lnTo>
                    <a:pt x="1180565" y="409326"/>
                  </a:lnTo>
                  <a:lnTo>
                    <a:pt x="1180684" y="695435"/>
                  </a:lnTo>
                  <a:lnTo>
                    <a:pt x="1181011" y="331266"/>
                  </a:lnTo>
                  <a:lnTo>
                    <a:pt x="1181276" y="513826"/>
                  </a:lnTo>
                  <a:lnTo>
                    <a:pt x="1181277" y="514804"/>
                  </a:lnTo>
                  <a:lnTo>
                    <a:pt x="1181507" y="562150"/>
                  </a:lnTo>
                  <a:lnTo>
                    <a:pt x="1181918" y="369311"/>
                  </a:lnTo>
                  <a:lnTo>
                    <a:pt x="1181987" y="524507"/>
                  </a:lnTo>
                  <a:lnTo>
                    <a:pt x="1181989" y="527899"/>
                  </a:lnTo>
                  <a:lnTo>
                    <a:pt x="1182215" y="728946"/>
                  </a:lnTo>
                  <a:lnTo>
                    <a:pt x="1182329" y="149780"/>
                  </a:lnTo>
                  <a:lnTo>
                    <a:pt x="1182699" y="407285"/>
                  </a:lnTo>
                  <a:lnTo>
                    <a:pt x="1182700" y="411687"/>
                  </a:lnTo>
                  <a:lnTo>
                    <a:pt x="1182910" y="406589"/>
                  </a:lnTo>
                  <a:lnTo>
                    <a:pt x="1183410" y="508905"/>
                  </a:lnTo>
                  <a:lnTo>
                    <a:pt x="1183412" y="513945"/>
                  </a:lnTo>
                  <a:lnTo>
                    <a:pt x="1183463" y="667683"/>
                  </a:lnTo>
                  <a:lnTo>
                    <a:pt x="1183619" y="264756"/>
                  </a:lnTo>
                  <a:lnTo>
                    <a:pt x="1184122" y="517958"/>
                  </a:lnTo>
                  <a:lnTo>
                    <a:pt x="1184123" y="518229"/>
                  </a:lnTo>
                  <a:lnTo>
                    <a:pt x="1184285" y="589403"/>
                  </a:lnTo>
                  <a:lnTo>
                    <a:pt x="1184399" y="356626"/>
                  </a:lnTo>
                  <a:lnTo>
                    <a:pt x="1184834" y="549142"/>
                  </a:lnTo>
                  <a:lnTo>
                    <a:pt x="1184835" y="551833"/>
                  </a:lnTo>
                  <a:lnTo>
                    <a:pt x="1185207" y="713056"/>
                  </a:lnTo>
                  <a:lnTo>
                    <a:pt x="1185306" y="305499"/>
                  </a:lnTo>
                  <a:lnTo>
                    <a:pt x="1185545" y="358323"/>
                  </a:lnTo>
                  <a:lnTo>
                    <a:pt x="1185547" y="357287"/>
                  </a:lnTo>
                  <a:lnTo>
                    <a:pt x="1185618" y="684064"/>
                  </a:lnTo>
                  <a:lnTo>
                    <a:pt x="1186029" y="348393"/>
                  </a:lnTo>
                  <a:lnTo>
                    <a:pt x="1186257" y="536956"/>
                  </a:lnTo>
                  <a:lnTo>
                    <a:pt x="1186258" y="530484"/>
                  </a:lnTo>
                  <a:lnTo>
                    <a:pt x="1186681" y="623780"/>
                  </a:lnTo>
                  <a:lnTo>
                    <a:pt x="1186851" y="352303"/>
                  </a:lnTo>
                  <a:lnTo>
                    <a:pt x="1186969" y="592245"/>
                  </a:lnTo>
                  <a:lnTo>
                    <a:pt x="1186970" y="586356"/>
                  </a:lnTo>
                  <a:lnTo>
                    <a:pt x="1186979" y="605422"/>
                  </a:lnTo>
                  <a:lnTo>
                    <a:pt x="1187106" y="387261"/>
                  </a:lnTo>
                  <a:lnTo>
                    <a:pt x="1187680" y="424288"/>
                  </a:lnTo>
                  <a:lnTo>
                    <a:pt x="1187682" y="418290"/>
                  </a:lnTo>
                  <a:lnTo>
                    <a:pt x="1187971" y="687825"/>
                  </a:lnTo>
                  <a:lnTo>
                    <a:pt x="1188113" y="327844"/>
                  </a:lnTo>
                  <a:lnTo>
                    <a:pt x="1188392" y="605386"/>
                  </a:lnTo>
                  <a:lnTo>
                    <a:pt x="1188393" y="613313"/>
                  </a:lnTo>
                  <a:lnTo>
                    <a:pt x="1188552" y="275229"/>
                  </a:lnTo>
                  <a:lnTo>
                    <a:pt x="1188864" y="672074"/>
                  </a:lnTo>
                  <a:lnTo>
                    <a:pt x="1189103" y="635188"/>
                  </a:lnTo>
                  <a:lnTo>
                    <a:pt x="1189105" y="640403"/>
                  </a:lnTo>
                  <a:lnTo>
                    <a:pt x="1189431" y="370881"/>
                  </a:lnTo>
                  <a:lnTo>
                    <a:pt x="1189743" y="692585"/>
                  </a:lnTo>
                  <a:lnTo>
                    <a:pt x="1189815" y="454476"/>
                  </a:lnTo>
                  <a:lnTo>
                    <a:pt x="1189816" y="453907"/>
                  </a:lnTo>
                  <a:lnTo>
                    <a:pt x="1190168" y="842862"/>
                  </a:lnTo>
                  <a:lnTo>
                    <a:pt x="1190296" y="106868"/>
                  </a:lnTo>
                  <a:lnTo>
                    <a:pt x="1190527" y="266859"/>
                  </a:lnTo>
                  <a:lnTo>
                    <a:pt x="1190528" y="279243"/>
                  </a:lnTo>
                  <a:lnTo>
                    <a:pt x="1190537" y="232146"/>
                  </a:lnTo>
                  <a:lnTo>
                    <a:pt x="1191033" y="687371"/>
                  </a:lnTo>
                  <a:lnTo>
                    <a:pt x="1191238" y="517217"/>
                  </a:lnTo>
                  <a:lnTo>
                    <a:pt x="1191240" y="523905"/>
                  </a:lnTo>
                  <a:lnTo>
                    <a:pt x="1191472" y="632547"/>
                  </a:lnTo>
                  <a:lnTo>
                    <a:pt x="1191586" y="203181"/>
                  </a:lnTo>
                  <a:lnTo>
                    <a:pt x="1191950" y="444343"/>
                  </a:lnTo>
                  <a:lnTo>
                    <a:pt x="1191951" y="441974"/>
                  </a:lnTo>
                  <a:lnTo>
                    <a:pt x="1191997" y="286010"/>
                  </a:lnTo>
                  <a:lnTo>
                    <a:pt x="1192110" y="645832"/>
                  </a:lnTo>
                  <a:lnTo>
                    <a:pt x="1192662" y="475369"/>
                  </a:lnTo>
                  <a:lnTo>
                    <a:pt x="1192663" y="479529"/>
                  </a:lnTo>
                  <a:lnTo>
                    <a:pt x="1193145" y="782861"/>
                  </a:lnTo>
                  <a:lnTo>
                    <a:pt x="1193273" y="249641"/>
                  </a:lnTo>
                  <a:lnTo>
                    <a:pt x="1193373" y="701451"/>
                  </a:lnTo>
                  <a:lnTo>
                    <a:pt x="1193375" y="687665"/>
                  </a:lnTo>
                  <a:lnTo>
                    <a:pt x="1193485" y="380251"/>
                  </a:lnTo>
                  <a:lnTo>
                    <a:pt x="1193599" y="742788"/>
                  </a:lnTo>
                  <a:lnTo>
                    <a:pt x="1194085" y="631969"/>
                  </a:lnTo>
                  <a:lnTo>
                    <a:pt x="1194086" y="619574"/>
                  </a:lnTo>
                  <a:lnTo>
                    <a:pt x="1194435" y="755016"/>
                  </a:lnTo>
                  <a:lnTo>
                    <a:pt x="1194789" y="366277"/>
                  </a:lnTo>
                  <a:lnTo>
                    <a:pt x="1194796" y="404540"/>
                  </a:lnTo>
                  <a:lnTo>
                    <a:pt x="1194798" y="401794"/>
                  </a:lnTo>
                  <a:lnTo>
                    <a:pt x="1194903" y="701584"/>
                  </a:lnTo>
                  <a:lnTo>
                    <a:pt x="1195413" y="292591"/>
                  </a:lnTo>
                  <a:lnTo>
                    <a:pt x="1195508" y="589026"/>
                  </a:lnTo>
                  <a:lnTo>
                    <a:pt x="1195509" y="599165"/>
                  </a:lnTo>
                  <a:lnTo>
                    <a:pt x="1195739" y="657540"/>
                  </a:lnTo>
                  <a:lnTo>
                    <a:pt x="1196065" y="245250"/>
                  </a:lnTo>
                  <a:lnTo>
                    <a:pt x="1196220" y="494378"/>
                  </a:lnTo>
                  <a:lnTo>
                    <a:pt x="1196221" y="492220"/>
                  </a:lnTo>
                  <a:lnTo>
                    <a:pt x="1196476" y="130910"/>
                  </a:lnTo>
                  <a:lnTo>
                    <a:pt x="1196604" y="710675"/>
                  </a:lnTo>
                  <a:lnTo>
                    <a:pt x="1196931" y="182205"/>
                  </a:lnTo>
                  <a:lnTo>
                    <a:pt x="1196933" y="203459"/>
                  </a:lnTo>
                  <a:lnTo>
                    <a:pt x="1196944" y="202227"/>
                  </a:lnTo>
                  <a:lnTo>
                    <a:pt x="1197043" y="682598"/>
                  </a:lnTo>
                  <a:lnTo>
                    <a:pt x="1197643" y="521324"/>
                  </a:lnTo>
                  <a:lnTo>
                    <a:pt x="1197644" y="517655"/>
                  </a:lnTo>
                  <a:lnTo>
                    <a:pt x="1197766" y="199431"/>
                  </a:lnTo>
                  <a:lnTo>
                    <a:pt x="1198319" y="651601"/>
                  </a:lnTo>
                  <a:lnTo>
                    <a:pt x="1198355" y="505078"/>
                  </a:lnTo>
                  <a:lnTo>
                    <a:pt x="1198356" y="504544"/>
                  </a:lnTo>
                  <a:lnTo>
                    <a:pt x="1198503" y="732977"/>
                  </a:lnTo>
                  <a:lnTo>
                    <a:pt x="1198631" y="279729"/>
                  </a:lnTo>
                  <a:lnTo>
                    <a:pt x="1199066" y="320260"/>
                  </a:lnTo>
                  <a:lnTo>
                    <a:pt x="1199068" y="304681"/>
                  </a:lnTo>
                  <a:lnTo>
                    <a:pt x="1199070" y="285178"/>
                  </a:lnTo>
                  <a:lnTo>
                    <a:pt x="1199184" y="692199"/>
                  </a:lnTo>
                  <a:lnTo>
                    <a:pt x="1199778" y="562982"/>
                  </a:lnTo>
                  <a:lnTo>
                    <a:pt x="1200219" y="788588"/>
                  </a:lnTo>
                  <a:lnTo>
                    <a:pt x="1200332" y="205575"/>
                  </a:lnTo>
                  <a:lnTo>
                    <a:pt x="1200489" y="620657"/>
                  </a:lnTo>
                  <a:lnTo>
                    <a:pt x="1200491" y="607813"/>
                  </a:lnTo>
                  <a:lnTo>
                    <a:pt x="1200601" y="669537"/>
                  </a:lnTo>
                  <a:lnTo>
                    <a:pt x="1201183" y="259760"/>
                  </a:lnTo>
                  <a:lnTo>
                    <a:pt x="1201201" y="342678"/>
                  </a:lnTo>
                  <a:lnTo>
                    <a:pt x="1201202" y="359332"/>
                  </a:lnTo>
                  <a:lnTo>
                    <a:pt x="1201210" y="342062"/>
                  </a:lnTo>
                  <a:lnTo>
                    <a:pt x="1201339" y="604172"/>
                  </a:lnTo>
                  <a:lnTo>
                    <a:pt x="1201913" y="482662"/>
                  </a:lnTo>
                  <a:lnTo>
                    <a:pt x="1201914" y="485196"/>
                  </a:lnTo>
                  <a:lnTo>
                    <a:pt x="1202090" y="272941"/>
                  </a:lnTo>
                  <a:lnTo>
                    <a:pt x="1202373" y="567395"/>
                  </a:lnTo>
                  <a:lnTo>
                    <a:pt x="1202624" y="452835"/>
                  </a:lnTo>
                  <a:lnTo>
                    <a:pt x="1202626" y="455955"/>
                  </a:lnTo>
                  <a:lnTo>
                    <a:pt x="1202955" y="311983"/>
                  </a:lnTo>
                  <a:lnTo>
                    <a:pt x="1203096" y="598249"/>
                  </a:lnTo>
                  <a:lnTo>
                    <a:pt x="1203336" y="401651"/>
                  </a:lnTo>
                  <a:lnTo>
                    <a:pt x="1203337" y="402023"/>
                  </a:lnTo>
                  <a:lnTo>
                    <a:pt x="1203649" y="301222"/>
                  </a:lnTo>
                  <a:lnTo>
                    <a:pt x="1203904" y="619998"/>
                  </a:lnTo>
                  <a:lnTo>
                    <a:pt x="1204048" y="520341"/>
                  </a:lnTo>
                  <a:lnTo>
                    <a:pt x="1204049" y="521522"/>
                  </a:lnTo>
                  <a:lnTo>
                    <a:pt x="1204514" y="778469"/>
                  </a:lnTo>
                  <a:lnTo>
                    <a:pt x="1204642" y="349594"/>
                  </a:lnTo>
                  <a:lnTo>
                    <a:pt x="1204759" y="538340"/>
                  </a:lnTo>
                  <a:lnTo>
                    <a:pt x="1204761" y="541529"/>
                  </a:lnTo>
                  <a:lnTo>
                    <a:pt x="1205095" y="418234"/>
                  </a:lnTo>
                  <a:lnTo>
                    <a:pt x="1205407" y="630897"/>
                  </a:lnTo>
                  <a:lnTo>
                    <a:pt x="1205471" y="534285"/>
                  </a:lnTo>
                  <a:lnTo>
                    <a:pt x="1205472" y="530362"/>
                  </a:lnTo>
                  <a:lnTo>
                    <a:pt x="1205549" y="343642"/>
                  </a:lnTo>
                  <a:lnTo>
                    <a:pt x="1205691" y="573834"/>
                  </a:lnTo>
                  <a:lnTo>
                    <a:pt x="1206182" y="522953"/>
                  </a:lnTo>
                  <a:lnTo>
                    <a:pt x="1206184" y="522010"/>
                  </a:lnTo>
                  <a:lnTo>
                    <a:pt x="1206782" y="621875"/>
                  </a:lnTo>
                  <a:lnTo>
                    <a:pt x="1206881" y="313699"/>
                  </a:lnTo>
                  <a:lnTo>
                    <a:pt x="1206894" y="323124"/>
                  </a:lnTo>
                  <a:lnTo>
                    <a:pt x="1206895" y="318959"/>
                  </a:lnTo>
                  <a:lnTo>
                    <a:pt x="1206995" y="679397"/>
                  </a:lnTo>
                  <a:lnTo>
                    <a:pt x="1207519" y="304434"/>
                  </a:lnTo>
                  <a:lnTo>
                    <a:pt x="1207606" y="573773"/>
                  </a:lnTo>
                  <a:lnTo>
                    <a:pt x="1207607" y="562323"/>
                  </a:lnTo>
                  <a:lnTo>
                    <a:pt x="1207831" y="692455"/>
                  </a:lnTo>
                  <a:lnTo>
                    <a:pt x="1208143" y="285451"/>
                  </a:lnTo>
                  <a:lnTo>
                    <a:pt x="1208317" y="464699"/>
                  </a:lnTo>
                  <a:lnTo>
                    <a:pt x="1208319" y="459290"/>
                  </a:lnTo>
                  <a:lnTo>
                    <a:pt x="1208795" y="117859"/>
                  </a:lnTo>
                  <a:lnTo>
                    <a:pt x="1208908" y="807354"/>
                  </a:lnTo>
                  <a:lnTo>
                    <a:pt x="1209029" y="247485"/>
                  </a:lnTo>
                  <a:lnTo>
                    <a:pt x="1209030" y="237104"/>
                  </a:lnTo>
                  <a:lnTo>
                    <a:pt x="1209036" y="185286"/>
                  </a:lnTo>
                  <a:lnTo>
                    <a:pt x="1209135" y="777828"/>
                  </a:lnTo>
                  <a:lnTo>
                    <a:pt x="1209741" y="679840"/>
                  </a:lnTo>
                  <a:lnTo>
                    <a:pt x="1209742" y="697953"/>
                  </a:lnTo>
                  <a:lnTo>
                    <a:pt x="1209872" y="237454"/>
                  </a:lnTo>
                  <a:lnTo>
                    <a:pt x="1210397" y="761021"/>
                  </a:lnTo>
                  <a:lnTo>
                    <a:pt x="1210452" y="565441"/>
                  </a:lnTo>
                  <a:lnTo>
                    <a:pt x="1210454" y="561813"/>
                  </a:lnTo>
                  <a:lnTo>
                    <a:pt x="1210524" y="300696"/>
                  </a:lnTo>
                  <a:lnTo>
                    <a:pt x="1211035" y="742357"/>
                  </a:lnTo>
                  <a:lnTo>
                    <a:pt x="1211164" y="398759"/>
                  </a:lnTo>
                  <a:lnTo>
                    <a:pt x="1211165" y="405079"/>
                  </a:lnTo>
                  <a:lnTo>
                    <a:pt x="1211602" y="284149"/>
                  </a:lnTo>
                  <a:lnTo>
                    <a:pt x="1211687" y="650451"/>
                  </a:lnTo>
                  <a:lnTo>
                    <a:pt x="1211875" y="577152"/>
                  </a:lnTo>
                  <a:lnTo>
                    <a:pt x="1211877" y="586098"/>
                  </a:lnTo>
                  <a:lnTo>
                    <a:pt x="1212027" y="283150"/>
                  </a:lnTo>
                  <a:lnTo>
                    <a:pt x="1212339" y="646428"/>
                  </a:lnTo>
                  <a:lnTo>
                    <a:pt x="1212587" y="503081"/>
                  </a:lnTo>
                  <a:lnTo>
                    <a:pt x="1212588" y="507065"/>
                  </a:lnTo>
                  <a:lnTo>
                    <a:pt x="1212736" y="356496"/>
                  </a:lnTo>
                  <a:lnTo>
                    <a:pt x="1213190" y="668036"/>
                  </a:lnTo>
                  <a:lnTo>
                    <a:pt x="1213299" y="385768"/>
                  </a:lnTo>
                  <a:lnTo>
                    <a:pt x="1213300" y="372869"/>
                  </a:lnTo>
                  <a:lnTo>
                    <a:pt x="1213345" y="293807"/>
                  </a:lnTo>
                  <a:lnTo>
                    <a:pt x="1213487" y="588601"/>
                  </a:lnTo>
                  <a:lnTo>
                    <a:pt x="1214010" y="423827"/>
                  </a:lnTo>
                  <a:lnTo>
                    <a:pt x="1214012" y="422246"/>
                  </a:lnTo>
                  <a:lnTo>
                    <a:pt x="1214267" y="630060"/>
                  </a:lnTo>
                  <a:lnTo>
                    <a:pt x="1214565" y="370692"/>
                  </a:lnTo>
                  <a:lnTo>
                    <a:pt x="1214722" y="585105"/>
                  </a:lnTo>
                  <a:lnTo>
                    <a:pt x="1214723" y="578121"/>
                  </a:lnTo>
                  <a:lnTo>
                    <a:pt x="1214834" y="263186"/>
                  </a:lnTo>
                  <a:lnTo>
                    <a:pt x="1214976" y="686069"/>
                  </a:lnTo>
                  <a:lnTo>
                    <a:pt x="1215434" y="436550"/>
                  </a:lnTo>
                  <a:lnTo>
                    <a:pt x="1215435" y="441301"/>
                  </a:lnTo>
                  <a:lnTo>
                    <a:pt x="1215599" y="620767"/>
                  </a:lnTo>
                  <a:lnTo>
                    <a:pt x="1216138" y="340515"/>
                  </a:lnTo>
                  <a:lnTo>
                    <a:pt x="1216145" y="369830"/>
                  </a:lnTo>
                  <a:lnTo>
                    <a:pt x="1216147" y="367720"/>
                  </a:lnTo>
                  <a:lnTo>
                    <a:pt x="1216691" y="676764"/>
                  </a:lnTo>
                  <a:lnTo>
                    <a:pt x="1216790" y="164999"/>
                  </a:lnTo>
                  <a:lnTo>
                    <a:pt x="1216857" y="533543"/>
                  </a:lnTo>
                  <a:lnTo>
                    <a:pt x="1216858" y="539053"/>
                  </a:lnTo>
                  <a:lnTo>
                    <a:pt x="1216904" y="723158"/>
                  </a:lnTo>
                  <a:lnTo>
                    <a:pt x="1217272" y="280129"/>
                  </a:lnTo>
                  <a:lnTo>
                    <a:pt x="1217568" y="630907"/>
                  </a:lnTo>
                  <a:lnTo>
                    <a:pt x="1217570" y="636584"/>
                  </a:lnTo>
                  <a:lnTo>
                    <a:pt x="1217882" y="300989"/>
                  </a:lnTo>
                  <a:lnTo>
                    <a:pt x="1217981" y="703291"/>
                  </a:lnTo>
                  <a:lnTo>
                    <a:pt x="1218280" y="405623"/>
                  </a:lnTo>
                  <a:lnTo>
                    <a:pt x="1218281" y="409643"/>
                  </a:lnTo>
                  <a:lnTo>
                    <a:pt x="1218406" y="716882"/>
                  </a:lnTo>
                  <a:lnTo>
                    <a:pt x="1218732" y="265755"/>
                  </a:lnTo>
                  <a:lnTo>
                    <a:pt x="1218992" y="398522"/>
                  </a:lnTo>
                  <a:lnTo>
                    <a:pt x="1218993" y="409133"/>
                  </a:lnTo>
                  <a:lnTo>
                    <a:pt x="1219072" y="764632"/>
                  </a:lnTo>
                  <a:lnTo>
                    <a:pt x="1219200" y="351848"/>
                  </a:lnTo>
                  <a:lnTo>
                    <a:pt x="1219703" y="530533"/>
                  </a:lnTo>
                  <a:lnTo>
                    <a:pt x="1219705" y="532018"/>
                  </a:lnTo>
                  <a:lnTo>
                    <a:pt x="1219951" y="610715"/>
                  </a:lnTo>
                  <a:lnTo>
                    <a:pt x="1220051" y="368826"/>
                  </a:lnTo>
                  <a:lnTo>
                    <a:pt x="1220415" y="540788"/>
                  </a:lnTo>
                  <a:lnTo>
                    <a:pt x="1220416" y="537848"/>
                  </a:lnTo>
                  <a:lnTo>
                    <a:pt x="1220689" y="260255"/>
                  </a:lnTo>
                  <a:lnTo>
                    <a:pt x="1220816" y="756278"/>
                  </a:lnTo>
                  <a:lnTo>
                    <a:pt x="1221126" y="446645"/>
                  </a:lnTo>
                  <a:lnTo>
                    <a:pt x="1221128" y="444402"/>
                  </a:lnTo>
                  <a:lnTo>
                    <a:pt x="1221440" y="773971"/>
                  </a:lnTo>
                  <a:lnTo>
                    <a:pt x="1221553" y="302093"/>
                  </a:lnTo>
                  <a:lnTo>
                    <a:pt x="1221838" y="574082"/>
                  </a:lnTo>
                  <a:lnTo>
                    <a:pt x="1221840" y="566297"/>
                  </a:lnTo>
                  <a:lnTo>
                    <a:pt x="1222205" y="232456"/>
                  </a:lnTo>
                  <a:lnTo>
                    <a:pt x="1222305" y="747853"/>
                  </a:lnTo>
                  <a:lnTo>
                    <a:pt x="1222550" y="457184"/>
                  </a:lnTo>
                  <a:lnTo>
                    <a:pt x="1222551" y="452215"/>
                  </a:lnTo>
                  <a:lnTo>
                    <a:pt x="1222602" y="246082"/>
                  </a:lnTo>
                  <a:lnTo>
                    <a:pt x="1222730" y="642551"/>
                  </a:lnTo>
                  <a:lnTo>
                    <a:pt x="1223261" y="393942"/>
                  </a:lnTo>
                  <a:lnTo>
                    <a:pt x="1223263" y="390266"/>
                  </a:lnTo>
                  <a:lnTo>
                    <a:pt x="1223566" y="578048"/>
                  </a:lnTo>
                  <a:lnTo>
                    <a:pt x="1223878" y="320722"/>
                  </a:lnTo>
                  <a:lnTo>
                    <a:pt x="1223973" y="530751"/>
                  </a:lnTo>
                  <a:lnTo>
                    <a:pt x="1223974" y="538900"/>
                  </a:lnTo>
                  <a:lnTo>
                    <a:pt x="1224559" y="287690"/>
                  </a:lnTo>
                  <a:lnTo>
                    <a:pt x="1224685" y="647162"/>
                  </a:lnTo>
                  <a:lnTo>
                    <a:pt x="1224686" y="655185"/>
                  </a:lnTo>
                  <a:lnTo>
                    <a:pt x="1224700" y="682227"/>
                  </a:lnTo>
                  <a:lnTo>
                    <a:pt x="1225239" y="356669"/>
                  </a:lnTo>
                  <a:lnTo>
                    <a:pt x="1225396" y="543936"/>
                  </a:lnTo>
                  <a:lnTo>
                    <a:pt x="1225398" y="530798"/>
                  </a:lnTo>
                  <a:lnTo>
                    <a:pt x="1226019" y="641016"/>
                  </a:lnTo>
                  <a:lnTo>
                    <a:pt x="1226104" y="368066"/>
                  </a:lnTo>
                  <a:lnTo>
                    <a:pt x="1226108" y="388939"/>
                  </a:lnTo>
                  <a:lnTo>
                    <a:pt x="1226109" y="395171"/>
                  </a:lnTo>
                  <a:lnTo>
                    <a:pt x="1226203" y="630880"/>
                  </a:lnTo>
                  <a:lnTo>
                    <a:pt x="1226557" y="354087"/>
                  </a:lnTo>
                  <a:lnTo>
                    <a:pt x="1226820" y="533585"/>
                  </a:lnTo>
                  <a:lnTo>
                    <a:pt x="1226821" y="536339"/>
                  </a:lnTo>
                  <a:lnTo>
                    <a:pt x="1226883" y="656416"/>
                  </a:lnTo>
                  <a:lnTo>
                    <a:pt x="1227422" y="283191"/>
                  </a:lnTo>
                  <a:lnTo>
                    <a:pt x="1227531" y="584227"/>
                  </a:lnTo>
                  <a:lnTo>
                    <a:pt x="1227533" y="594544"/>
                  </a:lnTo>
                  <a:lnTo>
                    <a:pt x="1227861" y="316689"/>
                  </a:lnTo>
                  <a:lnTo>
                    <a:pt x="1227989" y="662771"/>
                  </a:lnTo>
                  <a:lnTo>
                    <a:pt x="1228243" y="596881"/>
                  </a:lnTo>
                  <a:lnTo>
                    <a:pt x="1228244" y="601340"/>
                  </a:lnTo>
                  <a:lnTo>
                    <a:pt x="1228386" y="381272"/>
                  </a:lnTo>
                  <a:lnTo>
                    <a:pt x="1228882" y="701582"/>
                  </a:lnTo>
                  <a:lnTo>
                    <a:pt x="1228954" y="511701"/>
                  </a:lnTo>
                  <a:lnTo>
                    <a:pt x="1228956" y="504679"/>
                  </a:lnTo>
                  <a:lnTo>
                    <a:pt x="1229038" y="384798"/>
                  </a:lnTo>
                  <a:lnTo>
                    <a:pt x="1229307" y="646679"/>
                  </a:lnTo>
                  <a:lnTo>
                    <a:pt x="1229666" y="589711"/>
                  </a:lnTo>
                  <a:lnTo>
                    <a:pt x="1229667" y="596222"/>
                  </a:lnTo>
                  <a:lnTo>
                    <a:pt x="1229818" y="336283"/>
                  </a:lnTo>
                  <a:lnTo>
                    <a:pt x="1229931" y="696424"/>
                  </a:lnTo>
                  <a:lnTo>
                    <a:pt x="1230378" y="590540"/>
                  </a:lnTo>
                  <a:lnTo>
                    <a:pt x="1230379" y="593392"/>
                  </a:lnTo>
                  <a:lnTo>
                    <a:pt x="1230385" y="609192"/>
                  </a:lnTo>
                  <a:lnTo>
                    <a:pt x="1230909" y="366749"/>
                  </a:lnTo>
                  <a:lnTo>
                    <a:pt x="1231089" y="482038"/>
                  </a:lnTo>
                  <a:lnTo>
                    <a:pt x="1231091" y="480840"/>
                  </a:lnTo>
                  <a:lnTo>
                    <a:pt x="1231434" y="555679"/>
                  </a:lnTo>
                  <a:lnTo>
                    <a:pt x="1231732" y="363541"/>
                  </a:lnTo>
                  <a:lnTo>
                    <a:pt x="1231801" y="432791"/>
                  </a:lnTo>
                  <a:lnTo>
                    <a:pt x="1231802" y="431178"/>
                  </a:lnTo>
                  <a:lnTo>
                    <a:pt x="1232412" y="216778"/>
                  </a:lnTo>
                  <a:lnTo>
                    <a:pt x="1232511" y="707099"/>
                  </a:lnTo>
                  <a:lnTo>
                    <a:pt x="1232513" y="702322"/>
                  </a:lnTo>
                  <a:lnTo>
                    <a:pt x="1232514" y="680824"/>
                  </a:lnTo>
                  <a:lnTo>
                    <a:pt x="1232525" y="718468"/>
                  </a:lnTo>
                  <a:lnTo>
                    <a:pt x="1232639" y="149108"/>
                  </a:lnTo>
                  <a:lnTo>
                    <a:pt x="1233224" y="538352"/>
                  </a:lnTo>
                  <a:lnTo>
                    <a:pt x="1233225" y="535793"/>
                  </a:lnTo>
                  <a:lnTo>
                    <a:pt x="1233475" y="287893"/>
                  </a:lnTo>
                  <a:lnTo>
                    <a:pt x="1233588" y="589779"/>
                  </a:lnTo>
                  <a:lnTo>
                    <a:pt x="1233936" y="452436"/>
                  </a:lnTo>
                  <a:lnTo>
                    <a:pt x="1233937" y="453117"/>
                  </a:lnTo>
                  <a:lnTo>
                    <a:pt x="1234297" y="364651"/>
                  </a:lnTo>
                  <a:lnTo>
                    <a:pt x="1234453" y="653243"/>
                  </a:lnTo>
                  <a:lnTo>
                    <a:pt x="1234647" y="584769"/>
                  </a:lnTo>
                  <a:lnTo>
                    <a:pt x="1234649" y="586667"/>
                  </a:lnTo>
                  <a:lnTo>
                    <a:pt x="1235105" y="628806"/>
                  </a:lnTo>
                  <a:lnTo>
                    <a:pt x="1235290" y="438400"/>
                  </a:lnTo>
                  <a:lnTo>
                    <a:pt x="1235359" y="530521"/>
                  </a:lnTo>
                  <a:lnTo>
                    <a:pt x="1235360" y="532862"/>
                  </a:lnTo>
                  <a:lnTo>
                    <a:pt x="1235460" y="763804"/>
                  </a:lnTo>
                  <a:lnTo>
                    <a:pt x="1235587" y="402468"/>
                  </a:lnTo>
                  <a:lnTo>
                    <a:pt x="1236071" y="539904"/>
                  </a:lnTo>
                  <a:lnTo>
                    <a:pt x="1236072" y="544642"/>
                  </a:lnTo>
                  <a:lnTo>
                    <a:pt x="1236679" y="291814"/>
                  </a:lnTo>
                  <a:lnTo>
                    <a:pt x="1236778" y="647431"/>
                  </a:lnTo>
                  <a:lnTo>
                    <a:pt x="1236782" y="602786"/>
                  </a:lnTo>
                  <a:lnTo>
                    <a:pt x="1236784" y="589449"/>
                  </a:lnTo>
                  <a:lnTo>
                    <a:pt x="1236792" y="648192"/>
                  </a:lnTo>
                  <a:lnTo>
                    <a:pt x="1237317" y="306919"/>
                  </a:lnTo>
                  <a:lnTo>
                    <a:pt x="1237494" y="490723"/>
                  </a:lnTo>
                  <a:lnTo>
                    <a:pt x="1237495" y="495828"/>
                  </a:lnTo>
                  <a:lnTo>
                    <a:pt x="1238054" y="283877"/>
                  </a:lnTo>
                  <a:lnTo>
                    <a:pt x="1238167" y="580508"/>
                  </a:lnTo>
                  <a:lnTo>
                    <a:pt x="1238206" y="514647"/>
                  </a:lnTo>
                  <a:lnTo>
                    <a:pt x="1238207" y="520775"/>
                  </a:lnTo>
                  <a:lnTo>
                    <a:pt x="1238706" y="278290"/>
                  </a:lnTo>
                  <a:lnTo>
                    <a:pt x="1238819" y="585209"/>
                  </a:lnTo>
                  <a:lnTo>
                    <a:pt x="1238917" y="367736"/>
                  </a:lnTo>
                  <a:lnTo>
                    <a:pt x="1238919" y="367571"/>
                  </a:lnTo>
                  <a:lnTo>
                    <a:pt x="1239018" y="659818"/>
                  </a:lnTo>
                  <a:lnTo>
                    <a:pt x="1239131" y="217960"/>
                  </a:lnTo>
                  <a:lnTo>
                    <a:pt x="1239629" y="396341"/>
                  </a:lnTo>
                  <a:lnTo>
                    <a:pt x="1239630" y="405172"/>
                  </a:lnTo>
                  <a:lnTo>
                    <a:pt x="1239996" y="319206"/>
                  </a:lnTo>
                  <a:lnTo>
                    <a:pt x="1240124" y="638547"/>
                  </a:lnTo>
                  <a:lnTo>
                    <a:pt x="1240340" y="531625"/>
                  </a:lnTo>
                  <a:lnTo>
                    <a:pt x="1240342" y="531325"/>
                  </a:lnTo>
                  <a:lnTo>
                    <a:pt x="1240662" y="651907"/>
                  </a:lnTo>
                  <a:lnTo>
                    <a:pt x="1240946" y="414650"/>
                  </a:lnTo>
                  <a:lnTo>
                    <a:pt x="1241052" y="614396"/>
                  </a:lnTo>
                  <a:lnTo>
                    <a:pt x="1241053" y="621412"/>
                  </a:lnTo>
                  <a:lnTo>
                    <a:pt x="1241541" y="754194"/>
                  </a:lnTo>
                  <a:lnTo>
                    <a:pt x="1241669" y="351265"/>
                  </a:lnTo>
                  <a:lnTo>
                    <a:pt x="1241764" y="508078"/>
                  </a:lnTo>
                  <a:lnTo>
                    <a:pt x="1241910" y="667648"/>
                  </a:lnTo>
                  <a:lnTo>
                    <a:pt x="1242051" y="427930"/>
                  </a:lnTo>
                  <a:lnTo>
                    <a:pt x="1242475" y="487431"/>
                  </a:lnTo>
                  <a:lnTo>
                    <a:pt x="1242477" y="484326"/>
                  </a:lnTo>
                  <a:lnTo>
                    <a:pt x="1242774" y="673707"/>
                  </a:lnTo>
                  <a:lnTo>
                    <a:pt x="1243086" y="323263"/>
                  </a:lnTo>
                  <a:lnTo>
                    <a:pt x="1243187" y="579520"/>
                  </a:lnTo>
                  <a:lnTo>
                    <a:pt x="1243188" y="580468"/>
                  </a:lnTo>
                  <a:lnTo>
                    <a:pt x="1243228" y="726247"/>
                  </a:lnTo>
                  <a:lnTo>
                    <a:pt x="1243512" y="223278"/>
                  </a:lnTo>
                  <a:lnTo>
                    <a:pt x="1243899" y="404003"/>
                  </a:lnTo>
                  <a:lnTo>
                    <a:pt x="1243900" y="394959"/>
                  </a:lnTo>
                  <a:lnTo>
                    <a:pt x="1243965" y="170115"/>
                  </a:lnTo>
                  <a:lnTo>
                    <a:pt x="1244079" y="731761"/>
                  </a:lnTo>
                  <a:lnTo>
                    <a:pt x="1244610" y="295635"/>
                  </a:lnTo>
                  <a:lnTo>
                    <a:pt x="1244611" y="284227"/>
                  </a:lnTo>
                  <a:lnTo>
                    <a:pt x="1244844" y="193839"/>
                  </a:lnTo>
                  <a:lnTo>
                    <a:pt x="1244957" y="703394"/>
                  </a:lnTo>
                  <a:lnTo>
                    <a:pt x="1245322" y="468976"/>
                  </a:lnTo>
                  <a:lnTo>
                    <a:pt x="1245323" y="470373"/>
                  </a:lnTo>
                  <a:lnTo>
                    <a:pt x="1245780" y="798578"/>
                  </a:lnTo>
                  <a:lnTo>
                    <a:pt x="1245893" y="293373"/>
                  </a:lnTo>
                  <a:lnTo>
                    <a:pt x="1246033" y="563445"/>
                  </a:lnTo>
                  <a:lnTo>
                    <a:pt x="1246035" y="557766"/>
                  </a:lnTo>
                  <a:lnTo>
                    <a:pt x="1246106" y="191863"/>
                  </a:lnTo>
                  <a:lnTo>
                    <a:pt x="1246233" y="923154"/>
                  </a:lnTo>
                  <a:lnTo>
                    <a:pt x="1246745" y="393668"/>
                  </a:lnTo>
                  <a:lnTo>
                    <a:pt x="1246746" y="398955"/>
                  </a:lnTo>
                  <a:lnTo>
                    <a:pt x="1246871" y="767492"/>
                  </a:lnTo>
                  <a:lnTo>
                    <a:pt x="1247396" y="332011"/>
                  </a:lnTo>
                  <a:lnTo>
                    <a:pt x="1247457" y="560879"/>
                  </a:lnTo>
                  <a:lnTo>
                    <a:pt x="1247458" y="569591"/>
                  </a:lnTo>
                  <a:lnTo>
                    <a:pt x="1247821" y="139741"/>
                  </a:lnTo>
                  <a:lnTo>
                    <a:pt x="1247934" y="763838"/>
                  </a:lnTo>
                  <a:lnTo>
                    <a:pt x="1248168" y="513807"/>
                  </a:lnTo>
                  <a:lnTo>
                    <a:pt x="1248170" y="512079"/>
                  </a:lnTo>
                  <a:lnTo>
                    <a:pt x="1248388" y="575706"/>
                  </a:lnTo>
                  <a:lnTo>
                    <a:pt x="1248714" y="249297"/>
                  </a:lnTo>
                  <a:lnTo>
                    <a:pt x="1248880" y="539734"/>
                  </a:lnTo>
                  <a:lnTo>
                    <a:pt x="1248881" y="547696"/>
                  </a:lnTo>
                  <a:lnTo>
                    <a:pt x="1248884" y="558096"/>
                  </a:lnTo>
                  <a:lnTo>
                    <a:pt x="1249508" y="219679"/>
                  </a:lnTo>
                  <a:lnTo>
                    <a:pt x="1249592" y="410124"/>
                  </a:lnTo>
                  <a:lnTo>
                    <a:pt x="1249593" y="411715"/>
                  </a:lnTo>
                  <a:lnTo>
                    <a:pt x="1250032" y="322599"/>
                  </a:lnTo>
                  <a:lnTo>
                    <a:pt x="1250188" y="601116"/>
                  </a:lnTo>
                  <a:lnTo>
                    <a:pt x="1250302" y="399624"/>
                  </a:lnTo>
                  <a:lnTo>
                    <a:pt x="1250303" y="400542"/>
                  </a:lnTo>
                  <a:lnTo>
                    <a:pt x="1250614" y="722656"/>
                  </a:lnTo>
                  <a:lnTo>
                    <a:pt x="1250741" y="302455"/>
                  </a:lnTo>
                  <a:lnTo>
                    <a:pt x="1251013" y="584922"/>
                  </a:lnTo>
                  <a:lnTo>
                    <a:pt x="1251015" y="580689"/>
                  </a:lnTo>
                  <a:lnTo>
                    <a:pt x="1251053" y="693621"/>
                  </a:lnTo>
                  <a:lnTo>
                    <a:pt x="1251294" y="390241"/>
                  </a:lnTo>
                  <a:lnTo>
                    <a:pt x="1251725" y="542646"/>
                  </a:lnTo>
                  <a:lnTo>
                    <a:pt x="1251726" y="540734"/>
                  </a:lnTo>
                  <a:lnTo>
                    <a:pt x="1251818" y="314341"/>
                  </a:lnTo>
                  <a:lnTo>
                    <a:pt x="1252286" y="717734"/>
                  </a:lnTo>
                  <a:lnTo>
                    <a:pt x="1252437" y="528282"/>
                  </a:lnTo>
                  <a:lnTo>
                    <a:pt x="1252438" y="524233"/>
                  </a:lnTo>
                  <a:lnTo>
                    <a:pt x="1252938" y="679492"/>
                  </a:lnTo>
                  <a:lnTo>
                    <a:pt x="1253066" y="328502"/>
                  </a:lnTo>
                  <a:lnTo>
                    <a:pt x="1253148" y="631675"/>
                  </a:lnTo>
                  <a:lnTo>
                    <a:pt x="1253150" y="636867"/>
                  </a:lnTo>
                  <a:lnTo>
                    <a:pt x="1253165" y="656697"/>
                  </a:lnTo>
                  <a:lnTo>
                    <a:pt x="1253491" y="382577"/>
                  </a:lnTo>
                  <a:lnTo>
                    <a:pt x="1253860" y="466234"/>
                  </a:lnTo>
                  <a:lnTo>
                    <a:pt x="1253861" y="466971"/>
                  </a:lnTo>
                  <a:lnTo>
                    <a:pt x="1254342" y="208630"/>
                  </a:lnTo>
                  <a:lnTo>
                    <a:pt x="1254484" y="739535"/>
                  </a:lnTo>
                  <a:lnTo>
                    <a:pt x="1254571" y="361961"/>
                  </a:lnTo>
                  <a:lnTo>
                    <a:pt x="1254573" y="372840"/>
                  </a:lnTo>
                  <a:lnTo>
                    <a:pt x="1254767" y="257957"/>
                  </a:lnTo>
                  <a:lnTo>
                    <a:pt x="1254909" y="711468"/>
                  </a:lnTo>
                  <a:lnTo>
                    <a:pt x="1255283" y="491914"/>
                  </a:lnTo>
                  <a:lnTo>
                    <a:pt x="1255284" y="496392"/>
                  </a:lnTo>
                  <a:lnTo>
                    <a:pt x="1255334" y="703508"/>
                  </a:lnTo>
                  <a:lnTo>
                    <a:pt x="1255660" y="196983"/>
                  </a:lnTo>
                  <a:lnTo>
                    <a:pt x="1255995" y="489363"/>
                  </a:lnTo>
                  <a:lnTo>
                    <a:pt x="1255996" y="491875"/>
                  </a:lnTo>
                  <a:lnTo>
                    <a:pt x="1256100" y="293564"/>
                  </a:lnTo>
                  <a:lnTo>
                    <a:pt x="1256213" y="640178"/>
                  </a:lnTo>
                  <a:lnTo>
                    <a:pt x="1256706" y="523549"/>
                  </a:lnTo>
                  <a:lnTo>
                    <a:pt x="1256708" y="525916"/>
                  </a:lnTo>
                  <a:lnTo>
                    <a:pt x="1256978" y="215740"/>
                  </a:lnTo>
                  <a:lnTo>
                    <a:pt x="1257106" y="641821"/>
                  </a:lnTo>
                  <a:lnTo>
                    <a:pt x="1257418" y="364685"/>
                  </a:lnTo>
                  <a:lnTo>
                    <a:pt x="1257419" y="371223"/>
                  </a:lnTo>
                  <a:lnTo>
                    <a:pt x="1257829" y="307061"/>
                  </a:lnTo>
                  <a:lnTo>
                    <a:pt x="1258027" y="732774"/>
                  </a:lnTo>
                  <a:lnTo>
                    <a:pt x="1258129" y="475034"/>
                  </a:lnTo>
                  <a:lnTo>
                    <a:pt x="1258131" y="489861"/>
                  </a:lnTo>
                  <a:lnTo>
                    <a:pt x="1258580" y="716183"/>
                  </a:lnTo>
                  <a:lnTo>
                    <a:pt x="1258680" y="330080"/>
                  </a:lnTo>
                  <a:lnTo>
                    <a:pt x="1258841" y="625945"/>
                  </a:lnTo>
                  <a:lnTo>
                    <a:pt x="1258843" y="623447"/>
                  </a:lnTo>
                  <a:lnTo>
                    <a:pt x="1259133" y="313098"/>
                  </a:lnTo>
                  <a:lnTo>
                    <a:pt x="1259261" y="835925"/>
                  </a:lnTo>
                  <a:lnTo>
                    <a:pt x="1259553" y="371358"/>
                  </a:lnTo>
                  <a:lnTo>
                    <a:pt x="1259554" y="359039"/>
                  </a:lnTo>
                  <a:lnTo>
                    <a:pt x="1259587" y="295885"/>
                  </a:lnTo>
                  <a:lnTo>
                    <a:pt x="1259714" y="755297"/>
                  </a:lnTo>
                  <a:lnTo>
                    <a:pt x="1260264" y="488835"/>
                  </a:lnTo>
                  <a:lnTo>
                    <a:pt x="1260266" y="489280"/>
                  </a:lnTo>
                  <a:lnTo>
                    <a:pt x="1260761" y="551456"/>
                  </a:lnTo>
                  <a:lnTo>
                    <a:pt x="1260863" y="236132"/>
                  </a:lnTo>
                  <a:lnTo>
                    <a:pt x="1260976" y="520643"/>
                  </a:lnTo>
                  <a:lnTo>
                    <a:pt x="1260977" y="516525"/>
                  </a:lnTo>
                  <a:lnTo>
                    <a:pt x="1261302" y="282048"/>
                  </a:lnTo>
                  <a:lnTo>
                    <a:pt x="1261401" y="612989"/>
                  </a:lnTo>
                  <a:lnTo>
                    <a:pt x="1261688" y="344110"/>
                  </a:lnTo>
                  <a:lnTo>
                    <a:pt x="1261689" y="353067"/>
                  </a:lnTo>
                  <a:lnTo>
                    <a:pt x="1262039" y="609709"/>
                  </a:lnTo>
                  <a:lnTo>
                    <a:pt x="1262181" y="252342"/>
                  </a:lnTo>
                  <a:lnTo>
                    <a:pt x="1262399" y="504843"/>
                  </a:lnTo>
                  <a:lnTo>
                    <a:pt x="1262401" y="503806"/>
                  </a:lnTo>
                  <a:lnTo>
                    <a:pt x="1262578" y="271028"/>
                  </a:lnTo>
                  <a:lnTo>
                    <a:pt x="1262691" y="724352"/>
                  </a:lnTo>
                  <a:lnTo>
                    <a:pt x="1263111" y="623714"/>
                  </a:lnTo>
                  <a:lnTo>
                    <a:pt x="1263112" y="632169"/>
                  </a:lnTo>
                  <a:lnTo>
                    <a:pt x="1263301" y="774745"/>
                  </a:lnTo>
                  <a:lnTo>
                    <a:pt x="1263428" y="278654"/>
                  </a:lnTo>
                  <a:lnTo>
                    <a:pt x="1263823" y="326328"/>
                  </a:lnTo>
                  <a:lnTo>
                    <a:pt x="1263824" y="313291"/>
                  </a:lnTo>
                  <a:lnTo>
                    <a:pt x="1263840" y="287375"/>
                  </a:lnTo>
                  <a:lnTo>
                    <a:pt x="1264378" y="648252"/>
                  </a:lnTo>
                  <a:lnTo>
                    <a:pt x="1264534" y="587235"/>
                  </a:lnTo>
                  <a:lnTo>
                    <a:pt x="1264536" y="591550"/>
                  </a:lnTo>
                  <a:lnTo>
                    <a:pt x="1264818" y="679475"/>
                  </a:lnTo>
                  <a:lnTo>
                    <a:pt x="1265144" y="311852"/>
                  </a:lnTo>
                  <a:lnTo>
                    <a:pt x="1265246" y="646884"/>
                  </a:lnTo>
                  <a:lnTo>
                    <a:pt x="1265247" y="634113"/>
                  </a:lnTo>
                  <a:lnTo>
                    <a:pt x="1265853" y="698533"/>
                  </a:lnTo>
                  <a:lnTo>
                    <a:pt x="1265952" y="272912"/>
                  </a:lnTo>
                  <a:lnTo>
                    <a:pt x="1265957" y="312354"/>
                  </a:lnTo>
                  <a:lnTo>
                    <a:pt x="1265959" y="309684"/>
                  </a:lnTo>
                  <a:lnTo>
                    <a:pt x="1265994" y="213063"/>
                  </a:lnTo>
                  <a:lnTo>
                    <a:pt x="1266122" y="663552"/>
                  </a:lnTo>
                  <a:lnTo>
                    <a:pt x="1266669" y="535307"/>
                  </a:lnTo>
                  <a:lnTo>
                    <a:pt x="1266670" y="535485"/>
                  </a:lnTo>
                  <a:lnTo>
                    <a:pt x="1266831" y="314737"/>
                  </a:lnTo>
                  <a:lnTo>
                    <a:pt x="1267143" y="658640"/>
                  </a:lnTo>
                  <a:lnTo>
                    <a:pt x="1267381" y="536993"/>
                  </a:lnTo>
                  <a:lnTo>
                    <a:pt x="1267382" y="539637"/>
                  </a:lnTo>
                  <a:lnTo>
                    <a:pt x="1267525" y="605524"/>
                  </a:lnTo>
                  <a:lnTo>
                    <a:pt x="1267667" y="329617"/>
                  </a:lnTo>
                  <a:lnTo>
                    <a:pt x="1268092" y="341641"/>
                  </a:lnTo>
                  <a:lnTo>
                    <a:pt x="1268094" y="343477"/>
                  </a:lnTo>
                  <a:lnTo>
                    <a:pt x="1268121" y="305078"/>
                  </a:lnTo>
                  <a:lnTo>
                    <a:pt x="1268404" y="638955"/>
                  </a:lnTo>
                  <a:lnTo>
                    <a:pt x="1268804" y="546105"/>
                  </a:lnTo>
                  <a:lnTo>
                    <a:pt x="1268805" y="542425"/>
                  </a:lnTo>
                  <a:lnTo>
                    <a:pt x="1269000" y="229624"/>
                  </a:lnTo>
                  <a:lnTo>
                    <a:pt x="1269113" y="673328"/>
                  </a:lnTo>
                  <a:lnTo>
                    <a:pt x="1269516" y="536730"/>
                  </a:lnTo>
                  <a:lnTo>
                    <a:pt x="1269517" y="540808"/>
                  </a:lnTo>
                  <a:lnTo>
                    <a:pt x="1269751" y="642140"/>
                  </a:lnTo>
                  <a:lnTo>
                    <a:pt x="1269878" y="342096"/>
                  </a:lnTo>
                  <a:lnTo>
                    <a:pt x="1270227" y="501125"/>
                  </a:lnTo>
                  <a:lnTo>
                    <a:pt x="1270229" y="502041"/>
                  </a:lnTo>
                  <a:lnTo>
                    <a:pt x="1270715" y="225152"/>
                  </a:lnTo>
                  <a:lnTo>
                    <a:pt x="1270842" y="748164"/>
                  </a:lnTo>
                  <a:lnTo>
                    <a:pt x="1270939" y="370660"/>
                  </a:lnTo>
                  <a:lnTo>
                    <a:pt x="1270940" y="361217"/>
                  </a:lnTo>
                  <a:lnTo>
                    <a:pt x="1271282" y="597214"/>
                  </a:lnTo>
                  <a:lnTo>
                    <a:pt x="1271622" y="204687"/>
                  </a:lnTo>
                  <a:lnTo>
                    <a:pt x="1271650" y="310866"/>
                  </a:lnTo>
                  <a:lnTo>
                    <a:pt x="1271652" y="323513"/>
                  </a:lnTo>
                  <a:lnTo>
                    <a:pt x="1272189" y="637077"/>
                  </a:lnTo>
                  <a:lnTo>
                    <a:pt x="1272345" y="286892"/>
                  </a:lnTo>
                  <a:lnTo>
                    <a:pt x="1272362" y="314322"/>
                  </a:lnTo>
                  <a:lnTo>
                    <a:pt x="1272363" y="337191"/>
                  </a:lnTo>
                  <a:lnTo>
                    <a:pt x="1272373" y="325482"/>
                  </a:lnTo>
                  <a:lnTo>
                    <a:pt x="1273040" y="678429"/>
                  </a:lnTo>
                  <a:lnTo>
                    <a:pt x="1273074" y="552347"/>
                  </a:lnTo>
                  <a:lnTo>
                    <a:pt x="1273075" y="547426"/>
                  </a:lnTo>
                  <a:lnTo>
                    <a:pt x="1273153" y="396587"/>
                  </a:lnTo>
                  <a:lnTo>
                    <a:pt x="1273508" y="593690"/>
                  </a:lnTo>
                  <a:lnTo>
                    <a:pt x="1273785" y="504093"/>
                  </a:lnTo>
                  <a:lnTo>
                    <a:pt x="1273787" y="499402"/>
                  </a:lnTo>
                  <a:lnTo>
                    <a:pt x="1273961" y="645106"/>
                  </a:lnTo>
                  <a:lnTo>
                    <a:pt x="1274089" y="314023"/>
                  </a:lnTo>
                  <a:lnTo>
                    <a:pt x="1274497" y="447049"/>
                  </a:lnTo>
                  <a:lnTo>
                    <a:pt x="1274498" y="443872"/>
                  </a:lnTo>
                  <a:lnTo>
                    <a:pt x="1274812" y="660965"/>
                  </a:lnTo>
                  <a:lnTo>
                    <a:pt x="1274939" y="291675"/>
                  </a:lnTo>
                  <a:lnTo>
                    <a:pt x="1275209" y="505045"/>
                  </a:lnTo>
                  <a:lnTo>
                    <a:pt x="1275210" y="513927"/>
                  </a:lnTo>
                  <a:lnTo>
                    <a:pt x="1275265" y="762887"/>
                  </a:lnTo>
                  <a:lnTo>
                    <a:pt x="1275365" y="228289"/>
                  </a:lnTo>
                  <a:lnTo>
                    <a:pt x="1275920" y="522372"/>
                  </a:lnTo>
                  <a:lnTo>
                    <a:pt x="1275922" y="506692"/>
                  </a:lnTo>
                  <a:lnTo>
                    <a:pt x="1276442" y="313084"/>
                  </a:lnTo>
                  <a:lnTo>
                    <a:pt x="1276555" y="760069"/>
                  </a:lnTo>
                  <a:lnTo>
                    <a:pt x="1276632" y="427519"/>
                  </a:lnTo>
                  <a:lnTo>
                    <a:pt x="1276633" y="420400"/>
                  </a:lnTo>
                  <a:lnTo>
                    <a:pt x="1276867" y="291710"/>
                  </a:lnTo>
                  <a:lnTo>
                    <a:pt x="1276995" y="741636"/>
                  </a:lnTo>
                  <a:lnTo>
                    <a:pt x="1277343" y="500461"/>
                  </a:lnTo>
                  <a:lnTo>
                    <a:pt x="1277345" y="502315"/>
                  </a:lnTo>
                  <a:lnTo>
                    <a:pt x="1277831" y="631120"/>
                  </a:lnTo>
                  <a:lnTo>
                    <a:pt x="1277916" y="405396"/>
                  </a:lnTo>
                  <a:lnTo>
                    <a:pt x="1278055" y="586434"/>
                  </a:lnTo>
                  <a:lnTo>
                    <a:pt x="1278056" y="590161"/>
                  </a:lnTo>
                  <a:lnTo>
                    <a:pt x="1278157" y="233408"/>
                  </a:lnTo>
                  <a:lnTo>
                    <a:pt x="1278271" y="707088"/>
                  </a:lnTo>
                  <a:lnTo>
                    <a:pt x="1278767" y="508981"/>
                  </a:lnTo>
                  <a:lnTo>
                    <a:pt x="1278768" y="503411"/>
                  </a:lnTo>
                  <a:lnTo>
                    <a:pt x="1279093" y="639041"/>
                  </a:lnTo>
                  <a:lnTo>
                    <a:pt x="1279220" y="322047"/>
                  </a:lnTo>
                  <a:lnTo>
                    <a:pt x="1279478" y="488346"/>
                  </a:lnTo>
                  <a:lnTo>
                    <a:pt x="1279480" y="488161"/>
                  </a:lnTo>
                  <a:lnTo>
                    <a:pt x="1279731" y="227938"/>
                  </a:lnTo>
                  <a:lnTo>
                    <a:pt x="1279958" y="672942"/>
                  </a:lnTo>
                  <a:lnTo>
                    <a:pt x="1280190" y="418060"/>
                  </a:lnTo>
                  <a:lnTo>
                    <a:pt x="1280191" y="413047"/>
                  </a:lnTo>
                  <a:lnTo>
                    <a:pt x="1280241" y="295083"/>
                  </a:lnTo>
                  <a:lnTo>
                    <a:pt x="1280808" y="710182"/>
                  </a:lnTo>
                  <a:lnTo>
                    <a:pt x="1280902" y="447363"/>
                  </a:lnTo>
                  <a:lnTo>
                    <a:pt x="1280903" y="440107"/>
                  </a:lnTo>
                  <a:lnTo>
                    <a:pt x="1281134" y="123319"/>
                  </a:lnTo>
                  <a:lnTo>
                    <a:pt x="1281262" y="840045"/>
                  </a:lnTo>
                  <a:lnTo>
                    <a:pt x="1281613" y="448186"/>
                  </a:lnTo>
                  <a:lnTo>
                    <a:pt x="1281615" y="446713"/>
                  </a:lnTo>
                  <a:lnTo>
                    <a:pt x="1282169" y="402973"/>
                  </a:lnTo>
                  <a:lnTo>
                    <a:pt x="1282254" y="754975"/>
                  </a:lnTo>
                  <a:lnTo>
                    <a:pt x="1282325" y="458655"/>
                  </a:lnTo>
                  <a:lnTo>
                    <a:pt x="1282326" y="451984"/>
                  </a:lnTo>
                  <a:lnTo>
                    <a:pt x="1282835" y="265198"/>
                  </a:lnTo>
                  <a:lnTo>
                    <a:pt x="1282977" y="736023"/>
                  </a:lnTo>
                  <a:lnTo>
                    <a:pt x="1283036" y="486800"/>
                  </a:lnTo>
                  <a:lnTo>
                    <a:pt x="1283038" y="472347"/>
                  </a:lnTo>
                  <a:lnTo>
                    <a:pt x="1283601" y="593640"/>
                  </a:lnTo>
                  <a:lnTo>
                    <a:pt x="1283700" y="293075"/>
                  </a:lnTo>
                  <a:lnTo>
                    <a:pt x="1283748" y="397139"/>
                  </a:lnTo>
                  <a:lnTo>
                    <a:pt x="1283749" y="401736"/>
                  </a:lnTo>
                  <a:lnTo>
                    <a:pt x="1283870" y="656988"/>
                  </a:lnTo>
                  <a:lnTo>
                    <a:pt x="1284054" y="345064"/>
                  </a:lnTo>
                  <a:lnTo>
                    <a:pt x="1284460" y="524610"/>
                  </a:lnTo>
                  <a:lnTo>
                    <a:pt x="1284461" y="526226"/>
                  </a:lnTo>
                  <a:lnTo>
                    <a:pt x="1284565" y="260974"/>
                  </a:lnTo>
                  <a:lnTo>
                    <a:pt x="1284706" y="744940"/>
                  </a:lnTo>
                  <a:lnTo>
                    <a:pt x="1285171" y="571640"/>
                  </a:lnTo>
                  <a:lnTo>
                    <a:pt x="1285173" y="578361"/>
                  </a:lnTo>
                  <a:lnTo>
                    <a:pt x="1285174" y="581941"/>
                  </a:lnTo>
                  <a:lnTo>
                    <a:pt x="1285840" y="313982"/>
                  </a:lnTo>
                  <a:lnTo>
                    <a:pt x="1285883" y="392115"/>
                  </a:lnTo>
                  <a:lnTo>
                    <a:pt x="1285884" y="398708"/>
                  </a:lnTo>
                  <a:lnTo>
                    <a:pt x="1285982" y="626954"/>
                  </a:lnTo>
                  <a:lnTo>
                    <a:pt x="1286280" y="153690"/>
                  </a:lnTo>
                  <a:lnTo>
                    <a:pt x="1286595" y="516003"/>
                  </a:lnTo>
                  <a:lnTo>
                    <a:pt x="1286596" y="512961"/>
                  </a:lnTo>
                  <a:lnTo>
                    <a:pt x="1287201" y="311801"/>
                  </a:lnTo>
                  <a:lnTo>
                    <a:pt x="1287300" y="730753"/>
                  </a:lnTo>
                  <a:lnTo>
                    <a:pt x="1287306" y="689787"/>
                  </a:lnTo>
                  <a:lnTo>
                    <a:pt x="1287308" y="692541"/>
                  </a:lnTo>
                  <a:lnTo>
                    <a:pt x="1287329" y="769229"/>
                  </a:lnTo>
                  <a:lnTo>
                    <a:pt x="1287598" y="277307"/>
                  </a:lnTo>
                  <a:lnTo>
                    <a:pt x="1288018" y="446068"/>
                  </a:lnTo>
                  <a:lnTo>
                    <a:pt x="1288019" y="440296"/>
                  </a:lnTo>
                  <a:lnTo>
                    <a:pt x="1288435" y="392094"/>
                  </a:lnTo>
                  <a:lnTo>
                    <a:pt x="1288729" y="667578"/>
                  </a:lnTo>
                  <a:lnTo>
                    <a:pt x="1288731" y="671806"/>
                  </a:lnTo>
                  <a:lnTo>
                    <a:pt x="1288888" y="189825"/>
                  </a:lnTo>
                  <a:lnTo>
                    <a:pt x="1289200" y="716095"/>
                  </a:lnTo>
                  <a:lnTo>
                    <a:pt x="1289441" y="651735"/>
                  </a:lnTo>
                  <a:lnTo>
                    <a:pt x="1289443" y="651195"/>
                  </a:lnTo>
                  <a:lnTo>
                    <a:pt x="1289455" y="667853"/>
                  </a:lnTo>
                  <a:lnTo>
                    <a:pt x="1290151" y="364024"/>
                  </a:lnTo>
                  <a:lnTo>
                    <a:pt x="1290153" y="373832"/>
                  </a:lnTo>
                  <a:lnTo>
                    <a:pt x="1290154" y="384573"/>
                  </a:lnTo>
                  <a:lnTo>
                    <a:pt x="1290192" y="266144"/>
                  </a:lnTo>
                  <a:lnTo>
                    <a:pt x="1290348" y="625753"/>
                  </a:lnTo>
                  <a:lnTo>
                    <a:pt x="1290864" y="581646"/>
                  </a:lnTo>
                  <a:lnTo>
                    <a:pt x="1290866" y="583370"/>
                  </a:lnTo>
                  <a:lnTo>
                    <a:pt x="1291341" y="714785"/>
                  </a:lnTo>
                  <a:lnTo>
                    <a:pt x="1291482" y="144726"/>
                  </a:lnTo>
                  <a:lnTo>
                    <a:pt x="1291576" y="454726"/>
                  </a:lnTo>
                  <a:lnTo>
                    <a:pt x="1291577" y="461530"/>
                  </a:lnTo>
                  <a:lnTo>
                    <a:pt x="1291893" y="333698"/>
                  </a:lnTo>
                  <a:lnTo>
                    <a:pt x="1292163" y="624918"/>
                  </a:lnTo>
                  <a:lnTo>
                    <a:pt x="1292288" y="353385"/>
                  </a:lnTo>
                  <a:lnTo>
                    <a:pt x="1292289" y="345285"/>
                  </a:lnTo>
                  <a:lnTo>
                    <a:pt x="1292602" y="606748"/>
                  </a:lnTo>
                  <a:lnTo>
                    <a:pt x="1292787" y="300909"/>
                  </a:lnTo>
                  <a:lnTo>
                    <a:pt x="1292999" y="473875"/>
                  </a:lnTo>
                  <a:lnTo>
                    <a:pt x="1293001" y="472073"/>
                  </a:lnTo>
                  <a:lnTo>
                    <a:pt x="1293311" y="380973"/>
                  </a:lnTo>
                  <a:lnTo>
                    <a:pt x="1293396" y="532985"/>
                  </a:lnTo>
                  <a:lnTo>
                    <a:pt x="1293711" y="449320"/>
                  </a:lnTo>
                  <a:lnTo>
                    <a:pt x="1293712" y="460240"/>
                  </a:lnTo>
                  <a:lnTo>
                    <a:pt x="1294162" y="419076"/>
                  </a:lnTo>
                  <a:lnTo>
                    <a:pt x="1294403" y="696159"/>
                  </a:lnTo>
                  <a:lnTo>
                    <a:pt x="1294422" y="630127"/>
                  </a:lnTo>
                  <a:lnTo>
                    <a:pt x="1294424" y="627592"/>
                  </a:lnTo>
                  <a:lnTo>
                    <a:pt x="1294842" y="741905"/>
                  </a:lnTo>
                  <a:lnTo>
                    <a:pt x="1294970" y="276019"/>
                  </a:lnTo>
                  <a:lnTo>
                    <a:pt x="1295134" y="539638"/>
                  </a:lnTo>
                  <a:lnTo>
                    <a:pt x="1295135" y="541694"/>
                  </a:lnTo>
                  <a:lnTo>
                    <a:pt x="1295593" y="181922"/>
                  </a:lnTo>
                  <a:lnTo>
                    <a:pt x="1295721" y="785018"/>
                  </a:lnTo>
                  <a:lnTo>
                    <a:pt x="1295846" y="388384"/>
                  </a:lnTo>
                  <a:lnTo>
                    <a:pt x="1295847" y="381793"/>
                  </a:lnTo>
                  <a:lnTo>
                    <a:pt x="1296132" y="719342"/>
                  </a:lnTo>
                  <a:lnTo>
                    <a:pt x="1296259" y="215338"/>
                  </a:lnTo>
                  <a:lnTo>
                    <a:pt x="1296557" y="681728"/>
                  </a:lnTo>
                  <a:lnTo>
                    <a:pt x="1296559" y="678375"/>
                  </a:lnTo>
                  <a:lnTo>
                    <a:pt x="1297082" y="215663"/>
                  </a:lnTo>
                  <a:lnTo>
                    <a:pt x="1297195" y="712396"/>
                  </a:lnTo>
                  <a:lnTo>
                    <a:pt x="1297269" y="402072"/>
                  </a:lnTo>
                  <a:lnTo>
                    <a:pt x="1297270" y="398795"/>
                  </a:lnTo>
                  <a:lnTo>
                    <a:pt x="1297408" y="646711"/>
                  </a:lnTo>
                  <a:lnTo>
                    <a:pt x="1297507" y="253463"/>
                  </a:lnTo>
                  <a:lnTo>
                    <a:pt x="1297980" y="386664"/>
                  </a:lnTo>
                  <a:lnTo>
                    <a:pt x="1297982" y="387174"/>
                  </a:lnTo>
                  <a:lnTo>
                    <a:pt x="1298301" y="598102"/>
                  </a:lnTo>
                  <a:lnTo>
                    <a:pt x="1298400" y="309378"/>
                  </a:lnTo>
                  <a:lnTo>
                    <a:pt x="1298692" y="402461"/>
                  </a:lnTo>
                  <a:lnTo>
                    <a:pt x="1298693" y="396890"/>
                  </a:lnTo>
                  <a:lnTo>
                    <a:pt x="1298726" y="328118"/>
                  </a:lnTo>
                  <a:lnTo>
                    <a:pt x="1299265" y="676217"/>
                  </a:lnTo>
                  <a:lnTo>
                    <a:pt x="1299404" y="447952"/>
                  </a:lnTo>
                  <a:lnTo>
                    <a:pt x="1299405" y="440740"/>
                  </a:lnTo>
                  <a:lnTo>
                    <a:pt x="1299434" y="429952"/>
                  </a:lnTo>
                  <a:lnTo>
                    <a:pt x="1300073" y="692507"/>
                  </a:lnTo>
                  <a:lnTo>
                    <a:pt x="1300115" y="597563"/>
                  </a:lnTo>
                  <a:lnTo>
                    <a:pt x="1300117" y="591479"/>
                  </a:lnTo>
                  <a:lnTo>
                    <a:pt x="1300200" y="298364"/>
                  </a:lnTo>
                  <a:lnTo>
                    <a:pt x="1300328" y="729539"/>
                  </a:lnTo>
                  <a:lnTo>
                    <a:pt x="1300827" y="474203"/>
                  </a:lnTo>
                  <a:lnTo>
                    <a:pt x="1300829" y="476455"/>
                  </a:lnTo>
                  <a:lnTo>
                    <a:pt x="1301335" y="727125"/>
                  </a:lnTo>
                  <a:lnTo>
                    <a:pt x="1301462" y="188220"/>
                  </a:lnTo>
                  <a:lnTo>
                    <a:pt x="1301539" y="474136"/>
                  </a:lnTo>
                  <a:lnTo>
                    <a:pt x="1301540" y="480135"/>
                  </a:lnTo>
                  <a:lnTo>
                    <a:pt x="1302100" y="166409"/>
                  </a:lnTo>
                  <a:lnTo>
                    <a:pt x="1302242" y="683226"/>
                  </a:lnTo>
                  <a:lnTo>
                    <a:pt x="1302250" y="621659"/>
                  </a:lnTo>
                  <a:lnTo>
                    <a:pt x="1302252" y="632802"/>
                  </a:lnTo>
                  <a:lnTo>
                    <a:pt x="1302780" y="222594"/>
                  </a:lnTo>
                  <a:lnTo>
                    <a:pt x="1302894" y="666321"/>
                  </a:lnTo>
                  <a:lnTo>
                    <a:pt x="1302962" y="518343"/>
                  </a:lnTo>
                  <a:lnTo>
                    <a:pt x="1302963" y="516529"/>
                  </a:lnTo>
                  <a:lnTo>
                    <a:pt x="1303248" y="371658"/>
                  </a:lnTo>
                  <a:lnTo>
                    <a:pt x="1303333" y="529852"/>
                  </a:lnTo>
                  <a:lnTo>
                    <a:pt x="1303674" y="491279"/>
                  </a:lnTo>
                  <a:lnTo>
                    <a:pt x="1303675" y="490509"/>
                  </a:lnTo>
                  <a:lnTo>
                    <a:pt x="1304070" y="286671"/>
                  </a:lnTo>
                  <a:lnTo>
                    <a:pt x="1304184" y="810867"/>
                  </a:lnTo>
                  <a:lnTo>
                    <a:pt x="1304385" y="666007"/>
                  </a:lnTo>
                  <a:lnTo>
                    <a:pt x="1304387" y="658728"/>
                  </a:lnTo>
                  <a:lnTo>
                    <a:pt x="1304396" y="687317"/>
                  </a:lnTo>
                  <a:lnTo>
                    <a:pt x="1304481" y="302665"/>
                  </a:lnTo>
                  <a:lnTo>
                    <a:pt x="1305097" y="493719"/>
                  </a:lnTo>
                  <a:lnTo>
                    <a:pt x="1305098" y="491902"/>
                  </a:lnTo>
                  <a:lnTo>
                    <a:pt x="1305530" y="262731"/>
                  </a:lnTo>
                  <a:lnTo>
                    <a:pt x="1305644" y="746911"/>
                  </a:lnTo>
                  <a:lnTo>
                    <a:pt x="1305808" y="529425"/>
                  </a:lnTo>
                  <a:lnTo>
                    <a:pt x="1305810" y="530280"/>
                  </a:lnTo>
                  <a:lnTo>
                    <a:pt x="1305984" y="175171"/>
                  </a:lnTo>
                  <a:lnTo>
                    <a:pt x="1306097" y="713126"/>
                  </a:lnTo>
                  <a:lnTo>
                    <a:pt x="1306520" y="555731"/>
                  </a:lnTo>
                  <a:lnTo>
                    <a:pt x="1306521" y="560546"/>
                  </a:lnTo>
                  <a:lnTo>
                    <a:pt x="1306906" y="692529"/>
                  </a:lnTo>
                  <a:lnTo>
                    <a:pt x="1307232" y="176470"/>
                  </a:lnTo>
                  <a:lnTo>
                    <a:pt x="1307233" y="178530"/>
                  </a:lnTo>
                  <a:lnTo>
                    <a:pt x="1307246" y="156412"/>
                  </a:lnTo>
                  <a:lnTo>
                    <a:pt x="1307373" y="824765"/>
                  </a:lnTo>
                  <a:lnTo>
                    <a:pt x="1307943" y="254879"/>
                  </a:lnTo>
                  <a:lnTo>
                    <a:pt x="1307945" y="277891"/>
                  </a:lnTo>
                  <a:lnTo>
                    <a:pt x="1307955" y="261283"/>
                  </a:lnTo>
                  <a:lnTo>
                    <a:pt x="1308649" y="719488"/>
                  </a:lnTo>
                  <a:lnTo>
                    <a:pt x="1308655" y="668285"/>
                  </a:lnTo>
                  <a:lnTo>
                    <a:pt x="1308656" y="668147"/>
                  </a:lnTo>
                  <a:lnTo>
                    <a:pt x="1309089" y="780328"/>
                  </a:lnTo>
                  <a:lnTo>
                    <a:pt x="1309202" y="148211"/>
                  </a:lnTo>
                  <a:lnTo>
                    <a:pt x="1309366" y="440891"/>
                  </a:lnTo>
                  <a:lnTo>
                    <a:pt x="1309368" y="441530"/>
                  </a:lnTo>
                  <a:lnTo>
                    <a:pt x="1309528" y="683413"/>
                  </a:lnTo>
                  <a:lnTo>
                    <a:pt x="1309868" y="221047"/>
                  </a:lnTo>
                  <a:lnTo>
                    <a:pt x="1310078" y="400183"/>
                  </a:lnTo>
                  <a:lnTo>
                    <a:pt x="1310079" y="401476"/>
                  </a:lnTo>
                  <a:lnTo>
                    <a:pt x="1310533" y="279180"/>
                  </a:lnTo>
                  <a:lnTo>
                    <a:pt x="1310620" y="554100"/>
                  </a:lnTo>
                  <a:lnTo>
                    <a:pt x="1310790" y="512912"/>
                  </a:lnTo>
                  <a:lnTo>
                    <a:pt x="1310791" y="511226"/>
                  </a:lnTo>
                  <a:lnTo>
                    <a:pt x="1311130" y="343636"/>
                  </a:lnTo>
                  <a:lnTo>
                    <a:pt x="1311272" y="628592"/>
                  </a:lnTo>
                  <a:lnTo>
                    <a:pt x="1311501" y="579383"/>
                  </a:lnTo>
                  <a:lnTo>
                    <a:pt x="1311503" y="563735"/>
                  </a:lnTo>
                  <a:lnTo>
                    <a:pt x="1311782" y="383188"/>
                  </a:lnTo>
                  <a:lnTo>
                    <a:pt x="1312094" y="691391"/>
                  </a:lnTo>
                  <a:lnTo>
                    <a:pt x="1312213" y="519961"/>
                  </a:lnTo>
                  <a:lnTo>
                    <a:pt x="1312214" y="523210"/>
                  </a:lnTo>
                  <a:lnTo>
                    <a:pt x="1312307" y="657322"/>
                  </a:lnTo>
                  <a:lnTo>
                    <a:pt x="1312406" y="297591"/>
                  </a:lnTo>
                  <a:lnTo>
                    <a:pt x="1312925" y="562380"/>
                  </a:lnTo>
                  <a:lnTo>
                    <a:pt x="1312926" y="569200"/>
                  </a:lnTo>
                  <a:lnTo>
                    <a:pt x="1313285" y="212176"/>
                  </a:lnTo>
                  <a:lnTo>
                    <a:pt x="1313412" y="801145"/>
                  </a:lnTo>
                  <a:lnTo>
                    <a:pt x="1313636" y="452327"/>
                  </a:lnTo>
                  <a:lnTo>
                    <a:pt x="1313638" y="444600"/>
                  </a:lnTo>
                  <a:lnTo>
                    <a:pt x="1314036" y="650669"/>
                  </a:lnTo>
                  <a:lnTo>
                    <a:pt x="1314149" y="386788"/>
                  </a:lnTo>
                  <a:lnTo>
                    <a:pt x="1314348" y="392244"/>
                  </a:lnTo>
                  <a:lnTo>
                    <a:pt x="1314349" y="389728"/>
                  </a:lnTo>
                  <a:lnTo>
                    <a:pt x="1314660" y="698006"/>
                  </a:lnTo>
                  <a:lnTo>
                    <a:pt x="1314972" y="262077"/>
                  </a:lnTo>
                  <a:lnTo>
                    <a:pt x="1315060" y="457125"/>
                  </a:lnTo>
                  <a:lnTo>
                    <a:pt x="1315061" y="458875"/>
                  </a:lnTo>
                  <a:lnTo>
                    <a:pt x="1315553" y="593370"/>
                  </a:lnTo>
                  <a:lnTo>
                    <a:pt x="1315680" y="253113"/>
                  </a:lnTo>
                  <a:lnTo>
                    <a:pt x="1315771" y="405977"/>
                  </a:lnTo>
                  <a:lnTo>
                    <a:pt x="1315773" y="407576"/>
                  </a:lnTo>
                  <a:lnTo>
                    <a:pt x="1316290" y="304020"/>
                  </a:lnTo>
                  <a:lnTo>
                    <a:pt x="1316403" y="605449"/>
                  </a:lnTo>
                  <a:lnTo>
                    <a:pt x="1316483" y="423684"/>
                  </a:lnTo>
                  <a:lnTo>
                    <a:pt x="1316484" y="423974"/>
                  </a:lnTo>
                  <a:lnTo>
                    <a:pt x="1316616" y="599454"/>
                  </a:lnTo>
                  <a:lnTo>
                    <a:pt x="1316729" y="343817"/>
                  </a:lnTo>
                  <a:lnTo>
                    <a:pt x="1317194" y="462578"/>
                  </a:lnTo>
                  <a:lnTo>
                    <a:pt x="1317196" y="463036"/>
                  </a:lnTo>
                  <a:lnTo>
                    <a:pt x="1317566" y="450826"/>
                  </a:lnTo>
                  <a:lnTo>
                    <a:pt x="1317821" y="640685"/>
                  </a:lnTo>
                  <a:lnTo>
                    <a:pt x="1317906" y="535100"/>
                  </a:lnTo>
                  <a:lnTo>
                    <a:pt x="1317907" y="537572"/>
                  </a:lnTo>
                  <a:lnTo>
                    <a:pt x="1318530" y="655785"/>
                  </a:lnTo>
                  <a:lnTo>
                    <a:pt x="1318615" y="417033"/>
                  </a:lnTo>
                  <a:lnTo>
                    <a:pt x="1318618" y="423869"/>
                  </a:lnTo>
                  <a:lnTo>
                    <a:pt x="1318619" y="431412"/>
                  </a:lnTo>
                  <a:lnTo>
                    <a:pt x="1318757" y="655726"/>
                  </a:lnTo>
                  <a:lnTo>
                    <a:pt x="1318870" y="369474"/>
                  </a:lnTo>
                  <a:lnTo>
                    <a:pt x="1319329" y="426529"/>
                  </a:lnTo>
                  <a:lnTo>
                    <a:pt x="1319331" y="429266"/>
                  </a:lnTo>
                  <a:lnTo>
                    <a:pt x="1319735" y="339630"/>
                  </a:lnTo>
                  <a:lnTo>
                    <a:pt x="1319848" y="639754"/>
                  </a:lnTo>
                  <a:lnTo>
                    <a:pt x="1320041" y="436543"/>
                  </a:lnTo>
                  <a:lnTo>
                    <a:pt x="1320042" y="432841"/>
                  </a:lnTo>
                  <a:lnTo>
                    <a:pt x="1320132" y="297352"/>
                  </a:lnTo>
                  <a:lnTo>
                    <a:pt x="1320231" y="609622"/>
                  </a:lnTo>
                  <a:lnTo>
                    <a:pt x="1320752" y="367785"/>
                  </a:lnTo>
                  <a:lnTo>
                    <a:pt x="1320754" y="360849"/>
                  </a:lnTo>
                  <a:lnTo>
                    <a:pt x="1320784" y="283098"/>
                  </a:lnTo>
                  <a:lnTo>
                    <a:pt x="1321138" y="689961"/>
                  </a:lnTo>
                  <a:lnTo>
                    <a:pt x="1321464" y="325932"/>
                  </a:lnTo>
                  <a:lnTo>
                    <a:pt x="1321465" y="330095"/>
                  </a:lnTo>
                  <a:lnTo>
                    <a:pt x="1321918" y="633784"/>
                  </a:lnTo>
                  <a:lnTo>
                    <a:pt x="1322176" y="488207"/>
                  </a:lnTo>
                  <a:lnTo>
                    <a:pt x="1322177" y="475723"/>
                  </a:lnTo>
                  <a:lnTo>
                    <a:pt x="1322230" y="300622"/>
                  </a:lnTo>
                  <a:lnTo>
                    <a:pt x="1322343" y="677495"/>
                  </a:lnTo>
                  <a:lnTo>
                    <a:pt x="1322887" y="456721"/>
                  </a:lnTo>
                  <a:lnTo>
                    <a:pt x="1322889" y="454609"/>
                  </a:lnTo>
                  <a:lnTo>
                    <a:pt x="1323208" y="687534"/>
                  </a:lnTo>
                  <a:lnTo>
                    <a:pt x="1323335" y="341177"/>
                  </a:lnTo>
                  <a:lnTo>
                    <a:pt x="1323599" y="644616"/>
                  </a:lnTo>
                  <a:lnTo>
                    <a:pt x="1323600" y="659819"/>
                  </a:lnTo>
                  <a:lnTo>
                    <a:pt x="1323633" y="735637"/>
                  </a:lnTo>
                  <a:lnTo>
                    <a:pt x="1324172" y="384097"/>
                  </a:lnTo>
                  <a:lnTo>
                    <a:pt x="1324311" y="719495"/>
                  </a:lnTo>
                  <a:lnTo>
                    <a:pt x="1324312" y="731691"/>
                  </a:lnTo>
                  <a:lnTo>
                    <a:pt x="1324313" y="738686"/>
                  </a:lnTo>
                  <a:lnTo>
                    <a:pt x="1324625" y="345515"/>
                  </a:lnTo>
                  <a:lnTo>
                    <a:pt x="1325022" y="459026"/>
                  </a:lnTo>
                  <a:lnTo>
                    <a:pt x="1325024" y="459897"/>
                  </a:lnTo>
                  <a:lnTo>
                    <a:pt x="1325164" y="688791"/>
                  </a:lnTo>
                  <a:lnTo>
                    <a:pt x="1325334" y="272938"/>
                  </a:lnTo>
                  <a:lnTo>
                    <a:pt x="1325734" y="405926"/>
                  </a:lnTo>
                  <a:lnTo>
                    <a:pt x="1325735" y="419580"/>
                  </a:lnTo>
                  <a:lnTo>
                    <a:pt x="1326144" y="298689"/>
                  </a:lnTo>
                  <a:lnTo>
                    <a:pt x="1326440" y="687953"/>
                  </a:lnTo>
                  <a:lnTo>
                    <a:pt x="1326446" y="664699"/>
                  </a:lnTo>
                  <a:lnTo>
                    <a:pt x="1326447" y="665889"/>
                  </a:lnTo>
                  <a:lnTo>
                    <a:pt x="1326766" y="281852"/>
                  </a:lnTo>
                  <a:lnTo>
                    <a:pt x="1326908" y="717244"/>
                  </a:lnTo>
                  <a:lnTo>
                    <a:pt x="1327157" y="498756"/>
                  </a:lnTo>
                  <a:lnTo>
                    <a:pt x="1327159" y="496930"/>
                  </a:lnTo>
                  <a:lnTo>
                    <a:pt x="1327404" y="298981"/>
                  </a:lnTo>
                  <a:lnTo>
                    <a:pt x="1327517" y="664023"/>
                  </a:lnTo>
                  <a:lnTo>
                    <a:pt x="1327869" y="411196"/>
                  </a:lnTo>
                  <a:lnTo>
                    <a:pt x="1327870" y="404893"/>
                  </a:lnTo>
                  <a:lnTo>
                    <a:pt x="1328353" y="654833"/>
                  </a:lnTo>
                  <a:lnTo>
                    <a:pt x="1328467" y="383378"/>
                  </a:lnTo>
                  <a:lnTo>
                    <a:pt x="1328580" y="560066"/>
                  </a:lnTo>
                  <a:lnTo>
                    <a:pt x="1328582" y="558473"/>
                  </a:lnTo>
                  <a:lnTo>
                    <a:pt x="1328977" y="684099"/>
                  </a:lnTo>
                  <a:lnTo>
                    <a:pt x="1329289" y="336298"/>
                  </a:lnTo>
                  <a:lnTo>
                    <a:pt x="1329292" y="350488"/>
                  </a:lnTo>
                  <a:lnTo>
                    <a:pt x="1329293" y="363595"/>
                  </a:lnTo>
                  <a:lnTo>
                    <a:pt x="1329332" y="307828"/>
                  </a:lnTo>
                  <a:lnTo>
                    <a:pt x="1329488" y="654102"/>
                  </a:lnTo>
                  <a:lnTo>
                    <a:pt x="1330004" y="340863"/>
                  </a:lnTo>
                  <a:lnTo>
                    <a:pt x="1330005" y="340023"/>
                  </a:lnTo>
                  <a:lnTo>
                    <a:pt x="1330296" y="622768"/>
                  </a:lnTo>
                  <a:lnTo>
                    <a:pt x="1330593" y="240304"/>
                  </a:lnTo>
                  <a:lnTo>
                    <a:pt x="1330715" y="515830"/>
                  </a:lnTo>
                  <a:lnTo>
                    <a:pt x="1330717" y="527137"/>
                  </a:lnTo>
                  <a:lnTo>
                    <a:pt x="1330905" y="595677"/>
                  </a:lnTo>
                  <a:lnTo>
                    <a:pt x="1331075" y="287363"/>
                  </a:lnTo>
                  <a:lnTo>
                    <a:pt x="1331427" y="415698"/>
                  </a:lnTo>
                  <a:lnTo>
                    <a:pt x="1331428" y="416049"/>
                  </a:lnTo>
                  <a:lnTo>
                    <a:pt x="1331897" y="327376"/>
                  </a:lnTo>
                  <a:lnTo>
                    <a:pt x="1332096" y="670317"/>
                  </a:lnTo>
                  <a:lnTo>
                    <a:pt x="1332138" y="595435"/>
                  </a:lnTo>
                  <a:lnTo>
                    <a:pt x="1332140" y="586877"/>
                  </a:lnTo>
                  <a:lnTo>
                    <a:pt x="1332635" y="265813"/>
                  </a:lnTo>
                  <a:lnTo>
                    <a:pt x="1332776" y="720077"/>
                  </a:lnTo>
                  <a:lnTo>
                    <a:pt x="1332850" y="511335"/>
                  </a:lnTo>
                  <a:lnTo>
                    <a:pt x="1332852" y="504075"/>
                  </a:lnTo>
                  <a:lnTo>
                    <a:pt x="1332975" y="759133"/>
                  </a:lnTo>
                  <a:lnTo>
                    <a:pt x="1333102" y="303145"/>
                  </a:lnTo>
                  <a:lnTo>
                    <a:pt x="1333562" y="508911"/>
                  </a:lnTo>
                  <a:lnTo>
                    <a:pt x="1333563" y="507981"/>
                  </a:lnTo>
                  <a:lnTo>
                    <a:pt x="1333967" y="402385"/>
                  </a:lnTo>
                  <a:lnTo>
                    <a:pt x="1334265" y="635810"/>
                  </a:lnTo>
                  <a:lnTo>
                    <a:pt x="1334273" y="628193"/>
                  </a:lnTo>
                  <a:lnTo>
                    <a:pt x="1334275" y="631744"/>
                  </a:lnTo>
                  <a:lnTo>
                    <a:pt x="1334633" y="228848"/>
                  </a:lnTo>
                  <a:lnTo>
                    <a:pt x="1334974" y="756200"/>
                  </a:lnTo>
                  <a:lnTo>
                    <a:pt x="1334985" y="708619"/>
                  </a:lnTo>
                  <a:lnTo>
                    <a:pt x="1334986" y="716187"/>
                  </a:lnTo>
                  <a:lnTo>
                    <a:pt x="1334988" y="718687"/>
                  </a:lnTo>
                  <a:lnTo>
                    <a:pt x="1335697" y="231953"/>
                  </a:lnTo>
                  <a:lnTo>
                    <a:pt x="1335698" y="235436"/>
                  </a:lnTo>
                  <a:lnTo>
                    <a:pt x="1335711" y="216367"/>
                  </a:lnTo>
                  <a:lnTo>
                    <a:pt x="1336405" y="588216"/>
                  </a:lnTo>
                  <a:lnTo>
                    <a:pt x="1336408" y="578620"/>
                  </a:lnTo>
                  <a:lnTo>
                    <a:pt x="1336410" y="569173"/>
                  </a:lnTo>
                  <a:lnTo>
                    <a:pt x="1336561" y="132219"/>
                  </a:lnTo>
                  <a:lnTo>
                    <a:pt x="1336859" y="723962"/>
                  </a:lnTo>
                  <a:lnTo>
                    <a:pt x="1337120" y="562796"/>
                  </a:lnTo>
                  <a:lnTo>
                    <a:pt x="1337121" y="563701"/>
                  </a:lnTo>
                  <a:lnTo>
                    <a:pt x="1337228" y="348659"/>
                  </a:lnTo>
                  <a:lnTo>
                    <a:pt x="1337738" y="631115"/>
                  </a:lnTo>
                  <a:lnTo>
                    <a:pt x="1337831" y="366332"/>
                  </a:lnTo>
                  <a:lnTo>
                    <a:pt x="1337833" y="356272"/>
                  </a:lnTo>
                  <a:lnTo>
                    <a:pt x="1337851" y="316325"/>
                  </a:lnTo>
                  <a:lnTo>
                    <a:pt x="1338362" y="715752"/>
                  </a:lnTo>
                  <a:lnTo>
                    <a:pt x="1338543" y="492340"/>
                  </a:lnTo>
                  <a:lnTo>
                    <a:pt x="1338545" y="488671"/>
                  </a:lnTo>
                  <a:lnTo>
                    <a:pt x="1338829" y="869428"/>
                  </a:lnTo>
                  <a:lnTo>
                    <a:pt x="1339127" y="348399"/>
                  </a:lnTo>
                  <a:lnTo>
                    <a:pt x="1339255" y="660955"/>
                  </a:lnTo>
                  <a:lnTo>
                    <a:pt x="1339256" y="649622"/>
                  </a:lnTo>
                  <a:lnTo>
                    <a:pt x="1339949" y="315491"/>
                  </a:lnTo>
                  <a:lnTo>
                    <a:pt x="1339965" y="335653"/>
                  </a:lnTo>
                  <a:lnTo>
                    <a:pt x="1339966" y="353765"/>
                  </a:lnTo>
                  <a:lnTo>
                    <a:pt x="1340105" y="629633"/>
                  </a:lnTo>
                  <a:lnTo>
                    <a:pt x="1340677" y="503834"/>
                  </a:lnTo>
                  <a:lnTo>
                    <a:pt x="1340678" y="508431"/>
                  </a:lnTo>
                  <a:lnTo>
                    <a:pt x="1340899" y="635975"/>
                  </a:lnTo>
                  <a:lnTo>
                    <a:pt x="1341027" y="227201"/>
                  </a:lnTo>
                  <a:lnTo>
                    <a:pt x="1341388" y="423951"/>
                  </a:lnTo>
                  <a:lnTo>
                    <a:pt x="1341390" y="417926"/>
                  </a:lnTo>
                  <a:lnTo>
                    <a:pt x="1341863" y="281095"/>
                  </a:lnTo>
                  <a:lnTo>
                    <a:pt x="1342019" y="617471"/>
                  </a:lnTo>
                  <a:lnTo>
                    <a:pt x="1342100" y="501441"/>
                  </a:lnTo>
                  <a:lnTo>
                    <a:pt x="1342101" y="501113"/>
                  </a:lnTo>
                  <a:lnTo>
                    <a:pt x="1342303" y="296646"/>
                  </a:lnTo>
                  <a:lnTo>
                    <a:pt x="1342784" y="593684"/>
                  </a:lnTo>
                  <a:lnTo>
                    <a:pt x="1342811" y="531582"/>
                  </a:lnTo>
                  <a:lnTo>
                    <a:pt x="1342813" y="533266"/>
                  </a:lnTo>
                  <a:lnTo>
                    <a:pt x="1343011" y="610454"/>
                  </a:lnTo>
                  <a:lnTo>
                    <a:pt x="1343139" y="304783"/>
                  </a:lnTo>
                  <a:lnTo>
                    <a:pt x="1343523" y="321671"/>
                  </a:lnTo>
                  <a:lnTo>
                    <a:pt x="1343524" y="326744"/>
                  </a:lnTo>
                  <a:lnTo>
                    <a:pt x="1343550" y="283450"/>
                  </a:lnTo>
                  <a:lnTo>
                    <a:pt x="1343678" y="636340"/>
                  </a:lnTo>
                  <a:lnTo>
                    <a:pt x="1344235" y="550562"/>
                  </a:lnTo>
                  <a:lnTo>
                    <a:pt x="1344236" y="549666"/>
                  </a:lnTo>
                  <a:lnTo>
                    <a:pt x="1344386" y="384894"/>
                  </a:lnTo>
                  <a:lnTo>
                    <a:pt x="1344670" y="702219"/>
                  </a:lnTo>
                  <a:lnTo>
                    <a:pt x="1344946" y="438195"/>
                  </a:lnTo>
                  <a:lnTo>
                    <a:pt x="1344948" y="431559"/>
                  </a:lnTo>
                  <a:lnTo>
                    <a:pt x="1345464" y="346426"/>
                  </a:lnTo>
                  <a:lnTo>
                    <a:pt x="1345577" y="720395"/>
                  </a:lnTo>
                  <a:lnTo>
                    <a:pt x="1345658" y="536439"/>
                  </a:lnTo>
                  <a:lnTo>
                    <a:pt x="1345659" y="538357"/>
                  </a:lnTo>
                  <a:lnTo>
                    <a:pt x="1345988" y="817683"/>
                  </a:lnTo>
                  <a:lnTo>
                    <a:pt x="1346158" y="305834"/>
                  </a:lnTo>
                  <a:lnTo>
                    <a:pt x="1346369" y="531967"/>
                  </a:lnTo>
                  <a:lnTo>
                    <a:pt x="1346371" y="528870"/>
                  </a:lnTo>
                  <a:lnTo>
                    <a:pt x="1346428" y="338586"/>
                  </a:lnTo>
                  <a:lnTo>
                    <a:pt x="1346584" y="643003"/>
                  </a:lnTo>
                  <a:lnTo>
                    <a:pt x="1347081" y="348563"/>
                  </a:lnTo>
                  <a:lnTo>
                    <a:pt x="1347083" y="351741"/>
                  </a:lnTo>
                  <a:lnTo>
                    <a:pt x="1347122" y="292695"/>
                  </a:lnTo>
                  <a:lnTo>
                    <a:pt x="1347264" y="603043"/>
                  </a:lnTo>
                  <a:lnTo>
                    <a:pt x="1347793" y="481159"/>
                  </a:lnTo>
                  <a:lnTo>
                    <a:pt x="1347794" y="480836"/>
                  </a:lnTo>
                  <a:lnTo>
                    <a:pt x="1348370" y="196347"/>
                  </a:lnTo>
                  <a:lnTo>
                    <a:pt x="1348497" y="625134"/>
                  </a:lnTo>
                  <a:lnTo>
                    <a:pt x="1348504" y="572802"/>
                  </a:lnTo>
                  <a:lnTo>
                    <a:pt x="1348506" y="584608"/>
                  </a:lnTo>
                  <a:lnTo>
                    <a:pt x="1348526" y="654708"/>
                  </a:lnTo>
                  <a:lnTo>
                    <a:pt x="1348753" y="190192"/>
                  </a:lnTo>
                  <a:lnTo>
                    <a:pt x="1349216" y="414070"/>
                  </a:lnTo>
                  <a:lnTo>
                    <a:pt x="1349362" y="340666"/>
                  </a:lnTo>
                  <a:lnTo>
                    <a:pt x="1349928" y="727856"/>
                  </a:lnTo>
                  <a:lnTo>
                    <a:pt x="1349929" y="736934"/>
                  </a:lnTo>
                  <a:lnTo>
                    <a:pt x="1350057" y="315472"/>
                  </a:lnTo>
                  <a:lnTo>
                    <a:pt x="1350639" y="526275"/>
                  </a:lnTo>
                  <a:lnTo>
                    <a:pt x="1350641" y="516456"/>
                  </a:lnTo>
                  <a:lnTo>
                    <a:pt x="1350680" y="405104"/>
                  </a:lnTo>
                  <a:lnTo>
                    <a:pt x="1351230" y="570654"/>
                  </a:lnTo>
                  <a:lnTo>
                    <a:pt x="1351351" y="562549"/>
                  </a:lnTo>
                  <a:lnTo>
                    <a:pt x="1351352" y="560797"/>
                  </a:lnTo>
                  <a:lnTo>
                    <a:pt x="1351772" y="405677"/>
                  </a:lnTo>
                  <a:lnTo>
                    <a:pt x="1352055" y="747345"/>
                  </a:lnTo>
                  <a:lnTo>
                    <a:pt x="1352063" y="706397"/>
                  </a:lnTo>
                  <a:lnTo>
                    <a:pt x="1352064" y="713844"/>
                  </a:lnTo>
                  <a:lnTo>
                    <a:pt x="1352070" y="754232"/>
                  </a:lnTo>
                  <a:lnTo>
                    <a:pt x="1352764" y="360831"/>
                  </a:lnTo>
                  <a:lnTo>
                    <a:pt x="1352774" y="380602"/>
                  </a:lnTo>
                  <a:lnTo>
                    <a:pt x="1352776" y="377495"/>
                  </a:lnTo>
                  <a:lnTo>
                    <a:pt x="1353062" y="686932"/>
                  </a:lnTo>
                  <a:lnTo>
                    <a:pt x="1353190" y="236594"/>
                  </a:lnTo>
                  <a:lnTo>
                    <a:pt x="1353486" y="414221"/>
                  </a:lnTo>
                  <a:lnTo>
                    <a:pt x="1353487" y="412405"/>
                  </a:lnTo>
                  <a:lnTo>
                    <a:pt x="1353785" y="627480"/>
                  </a:lnTo>
                  <a:lnTo>
                    <a:pt x="1354083" y="271102"/>
                  </a:lnTo>
                  <a:lnTo>
                    <a:pt x="1354197" y="598626"/>
                  </a:lnTo>
                  <a:lnTo>
                    <a:pt x="1354199" y="588843"/>
                  </a:lnTo>
                  <a:lnTo>
                    <a:pt x="1354324" y="211828"/>
                  </a:lnTo>
                  <a:lnTo>
                    <a:pt x="1354437" y="629467"/>
                  </a:lnTo>
                  <a:lnTo>
                    <a:pt x="1354909" y="443479"/>
                  </a:lnTo>
                  <a:lnTo>
                    <a:pt x="1354910" y="446614"/>
                  </a:lnTo>
                  <a:lnTo>
                    <a:pt x="1355259" y="632272"/>
                  </a:lnTo>
                  <a:lnTo>
                    <a:pt x="1355387" y="260841"/>
                  </a:lnTo>
                  <a:lnTo>
                    <a:pt x="1355621" y="515216"/>
                  </a:lnTo>
                  <a:lnTo>
                    <a:pt x="1355622" y="520645"/>
                  </a:lnTo>
                  <a:lnTo>
                    <a:pt x="1356237" y="246446"/>
                  </a:lnTo>
                  <a:lnTo>
                    <a:pt x="1356332" y="635418"/>
                  </a:lnTo>
                  <a:lnTo>
                    <a:pt x="1356334" y="650075"/>
                  </a:lnTo>
                  <a:lnTo>
                    <a:pt x="1356847" y="311403"/>
                  </a:lnTo>
                  <a:lnTo>
                    <a:pt x="1356960" y="782285"/>
                  </a:lnTo>
                  <a:lnTo>
                    <a:pt x="1357044" y="469687"/>
                  </a:lnTo>
                  <a:lnTo>
                    <a:pt x="1357045" y="462368"/>
                  </a:lnTo>
                  <a:lnTo>
                    <a:pt x="1357556" y="308540"/>
                  </a:lnTo>
                  <a:lnTo>
                    <a:pt x="1357655" y="725820"/>
                  </a:lnTo>
                  <a:lnTo>
                    <a:pt x="1357756" y="570292"/>
                  </a:lnTo>
                  <a:lnTo>
                    <a:pt x="1357757" y="579287"/>
                  </a:lnTo>
                  <a:lnTo>
                    <a:pt x="1357825" y="665910"/>
                  </a:lnTo>
                  <a:lnTo>
                    <a:pt x="1357938" y="319366"/>
                  </a:lnTo>
                  <a:lnTo>
                    <a:pt x="1358467" y="595028"/>
                  </a:lnTo>
                  <a:lnTo>
                    <a:pt x="1358469" y="598795"/>
                  </a:lnTo>
                  <a:lnTo>
                    <a:pt x="1358917" y="668739"/>
                  </a:lnTo>
                  <a:lnTo>
                    <a:pt x="1359030" y="224313"/>
                  </a:lnTo>
                  <a:lnTo>
                    <a:pt x="1359179" y="569311"/>
                  </a:lnTo>
                  <a:lnTo>
                    <a:pt x="1359180" y="574289"/>
                  </a:lnTo>
                  <a:lnTo>
                    <a:pt x="1359597" y="619799"/>
                  </a:lnTo>
                  <a:lnTo>
                    <a:pt x="1359753" y="320652"/>
                  </a:lnTo>
                  <a:lnTo>
                    <a:pt x="1359890" y="389108"/>
                  </a:lnTo>
                  <a:lnTo>
                    <a:pt x="1359892" y="389359"/>
                  </a:lnTo>
                  <a:lnTo>
                    <a:pt x="1360490" y="283089"/>
                  </a:lnTo>
                  <a:lnTo>
                    <a:pt x="1360602" y="546922"/>
                  </a:lnTo>
                  <a:lnTo>
                    <a:pt x="1360603" y="554121"/>
                  </a:lnTo>
                  <a:lnTo>
                    <a:pt x="1361185" y="280765"/>
                  </a:lnTo>
                  <a:lnTo>
                    <a:pt x="1361298" y="678802"/>
                  </a:lnTo>
                  <a:lnTo>
                    <a:pt x="1361314" y="664466"/>
                  </a:lnTo>
                  <a:lnTo>
                    <a:pt x="1361315" y="643329"/>
                  </a:lnTo>
                  <a:lnTo>
                    <a:pt x="1361568" y="340894"/>
                  </a:lnTo>
                  <a:lnTo>
                    <a:pt x="1361737" y="685844"/>
                  </a:lnTo>
                  <a:lnTo>
                    <a:pt x="1362025" y="565517"/>
                  </a:lnTo>
                  <a:lnTo>
                    <a:pt x="1362027" y="559784"/>
                  </a:lnTo>
                  <a:lnTo>
                    <a:pt x="1362404" y="363037"/>
                  </a:lnTo>
                  <a:lnTo>
                    <a:pt x="1362531" y="672999"/>
                  </a:lnTo>
                  <a:lnTo>
                    <a:pt x="1362737" y="467445"/>
                  </a:lnTo>
                  <a:lnTo>
                    <a:pt x="1362738" y="462813"/>
                  </a:lnTo>
                  <a:lnTo>
                    <a:pt x="1362843" y="598694"/>
                  </a:lnTo>
                  <a:lnTo>
                    <a:pt x="1362971" y="409019"/>
                  </a:lnTo>
                  <a:lnTo>
                    <a:pt x="1363449" y="550757"/>
                  </a:lnTo>
                  <a:lnTo>
                    <a:pt x="1363450" y="551785"/>
                  </a:lnTo>
                  <a:lnTo>
                    <a:pt x="1363836" y="718049"/>
                  </a:lnTo>
                  <a:lnTo>
                    <a:pt x="1363977" y="365765"/>
                  </a:lnTo>
                  <a:lnTo>
                    <a:pt x="1364160" y="525604"/>
                  </a:lnTo>
                  <a:lnTo>
                    <a:pt x="1364162" y="525348"/>
                  </a:lnTo>
                  <a:lnTo>
                    <a:pt x="1364629" y="628496"/>
                  </a:lnTo>
                  <a:lnTo>
                    <a:pt x="1364814" y="269608"/>
                  </a:lnTo>
                  <a:lnTo>
                    <a:pt x="1364872" y="381280"/>
                  </a:lnTo>
                  <a:lnTo>
                    <a:pt x="1364873" y="390169"/>
                  </a:lnTo>
                  <a:lnTo>
                    <a:pt x="1365381" y="606652"/>
                  </a:lnTo>
                  <a:lnTo>
                    <a:pt x="1365508" y="194325"/>
                  </a:lnTo>
                  <a:lnTo>
                    <a:pt x="1365583" y="522952"/>
                  </a:lnTo>
                  <a:lnTo>
                    <a:pt x="1365585" y="526318"/>
                  </a:lnTo>
                  <a:lnTo>
                    <a:pt x="1365962" y="568985"/>
                  </a:lnTo>
                  <a:lnTo>
                    <a:pt x="1366104" y="318201"/>
                  </a:lnTo>
                  <a:lnTo>
                    <a:pt x="1366295" y="357791"/>
                  </a:lnTo>
                  <a:lnTo>
                    <a:pt x="1366296" y="354798"/>
                  </a:lnTo>
                  <a:lnTo>
                    <a:pt x="1366657" y="306433"/>
                  </a:lnTo>
                  <a:lnTo>
                    <a:pt x="1366968" y="658787"/>
                  </a:lnTo>
                  <a:lnTo>
                    <a:pt x="1367007" y="545609"/>
                  </a:lnTo>
                  <a:lnTo>
                    <a:pt x="1367008" y="549678"/>
                  </a:lnTo>
                  <a:lnTo>
                    <a:pt x="1367266" y="312867"/>
                  </a:lnTo>
                  <a:lnTo>
                    <a:pt x="1367394" y="725196"/>
                  </a:lnTo>
                  <a:lnTo>
                    <a:pt x="1367718" y="441285"/>
                  </a:lnTo>
                  <a:lnTo>
                    <a:pt x="1367720" y="439436"/>
                  </a:lnTo>
                  <a:lnTo>
                    <a:pt x="1367833" y="777777"/>
                  </a:lnTo>
                  <a:lnTo>
                    <a:pt x="1368145" y="333682"/>
                  </a:lnTo>
                  <a:lnTo>
                    <a:pt x="1368430" y="511014"/>
                  </a:lnTo>
                  <a:lnTo>
                    <a:pt x="1368431" y="517248"/>
                  </a:lnTo>
                  <a:lnTo>
                    <a:pt x="1368896" y="602456"/>
                  </a:lnTo>
                  <a:lnTo>
                    <a:pt x="1369010" y="324788"/>
                  </a:lnTo>
                  <a:lnTo>
                    <a:pt x="1369142" y="535070"/>
                  </a:lnTo>
                  <a:lnTo>
                    <a:pt x="1369143" y="523803"/>
                  </a:lnTo>
                  <a:lnTo>
                    <a:pt x="1369449" y="295853"/>
                  </a:lnTo>
                  <a:lnTo>
                    <a:pt x="1369563" y="649124"/>
                  </a:lnTo>
                  <a:lnTo>
                    <a:pt x="1369853" y="438070"/>
                  </a:lnTo>
                  <a:lnTo>
                    <a:pt x="1369855" y="439556"/>
                  </a:lnTo>
                  <a:lnTo>
                    <a:pt x="1369945" y="724539"/>
                  </a:lnTo>
                  <a:lnTo>
                    <a:pt x="1370073" y="266225"/>
                  </a:lnTo>
                  <a:lnTo>
                    <a:pt x="1370565" y="339259"/>
                  </a:lnTo>
                  <a:lnTo>
                    <a:pt x="1370566" y="325740"/>
                  </a:lnTo>
                  <a:lnTo>
                    <a:pt x="1370895" y="285769"/>
                  </a:lnTo>
                  <a:lnTo>
                    <a:pt x="1371037" y="673213"/>
                  </a:lnTo>
                  <a:lnTo>
                    <a:pt x="1371276" y="493820"/>
                  </a:lnTo>
                  <a:lnTo>
                    <a:pt x="1371278" y="494186"/>
                  </a:lnTo>
                  <a:lnTo>
                    <a:pt x="1371448" y="598071"/>
                  </a:lnTo>
                  <a:lnTo>
                    <a:pt x="1371972" y="338290"/>
                  </a:lnTo>
                  <a:lnTo>
                    <a:pt x="1371988" y="352930"/>
                  </a:lnTo>
                  <a:lnTo>
                    <a:pt x="1371989" y="364396"/>
                  </a:lnTo>
                  <a:lnTo>
                    <a:pt x="1372001" y="358435"/>
                  </a:lnTo>
                  <a:lnTo>
                    <a:pt x="1372695" y="585491"/>
                  </a:lnTo>
                  <a:lnTo>
                    <a:pt x="1372700" y="561009"/>
                  </a:lnTo>
                  <a:lnTo>
                    <a:pt x="1372701" y="553412"/>
                  </a:lnTo>
                  <a:lnTo>
                    <a:pt x="1372809" y="322432"/>
                  </a:lnTo>
                  <a:lnTo>
                    <a:pt x="1372936" y="680298"/>
                  </a:lnTo>
                  <a:lnTo>
                    <a:pt x="1373411" y="563796"/>
                  </a:lnTo>
                  <a:lnTo>
                    <a:pt x="1373413" y="568289"/>
                  </a:lnTo>
                  <a:lnTo>
                    <a:pt x="1373546" y="353611"/>
                  </a:lnTo>
                  <a:lnTo>
                    <a:pt x="1373872" y="722532"/>
                  </a:lnTo>
                  <a:lnTo>
                    <a:pt x="1374123" y="569671"/>
                  </a:lnTo>
                  <a:lnTo>
                    <a:pt x="1374124" y="574156"/>
                  </a:lnTo>
                  <a:lnTo>
                    <a:pt x="1374723" y="757021"/>
                  </a:lnTo>
                  <a:lnTo>
                    <a:pt x="1374834" y="184393"/>
                  </a:lnTo>
                  <a:lnTo>
                    <a:pt x="1374836" y="173321"/>
                  </a:lnTo>
                  <a:lnTo>
                    <a:pt x="1374850" y="161677"/>
                  </a:lnTo>
                  <a:lnTo>
                    <a:pt x="1374964" y="739797"/>
                  </a:lnTo>
                  <a:lnTo>
                    <a:pt x="1375546" y="378627"/>
                  </a:lnTo>
                  <a:lnTo>
                    <a:pt x="1375547" y="390848"/>
                  </a:lnTo>
                  <a:lnTo>
                    <a:pt x="1375757" y="718887"/>
                  </a:lnTo>
                  <a:lnTo>
                    <a:pt x="1375899" y="216137"/>
                  </a:lnTo>
                  <a:lnTo>
                    <a:pt x="1376258" y="466515"/>
                  </a:lnTo>
                  <a:lnTo>
                    <a:pt x="1376259" y="457352"/>
                  </a:lnTo>
                  <a:lnTo>
                    <a:pt x="1376636" y="660547"/>
                  </a:lnTo>
                  <a:lnTo>
                    <a:pt x="1376750" y="247447"/>
                  </a:lnTo>
                  <a:lnTo>
                    <a:pt x="1376969" y="365377"/>
                  </a:lnTo>
                  <a:lnTo>
                    <a:pt x="1376971" y="362080"/>
                  </a:lnTo>
                  <a:lnTo>
                    <a:pt x="1376976" y="344854"/>
                  </a:lnTo>
                  <a:lnTo>
                    <a:pt x="1377076" y="702530"/>
                  </a:lnTo>
                  <a:lnTo>
                    <a:pt x="1377681" y="528568"/>
                  </a:lnTo>
                  <a:lnTo>
                    <a:pt x="1377683" y="531289"/>
                  </a:lnTo>
                  <a:lnTo>
                    <a:pt x="1378224" y="370140"/>
                  </a:lnTo>
                  <a:lnTo>
                    <a:pt x="1378352" y="786470"/>
                  </a:lnTo>
                  <a:lnTo>
                    <a:pt x="1378393" y="618354"/>
                  </a:lnTo>
                  <a:lnTo>
                    <a:pt x="1378394" y="617294"/>
                  </a:lnTo>
                  <a:lnTo>
                    <a:pt x="1378961" y="695060"/>
                  </a:lnTo>
                  <a:lnTo>
                    <a:pt x="1379074" y="281431"/>
                  </a:lnTo>
                  <a:lnTo>
                    <a:pt x="1379104" y="332463"/>
                  </a:lnTo>
                  <a:lnTo>
                    <a:pt x="1379106" y="357150"/>
                  </a:lnTo>
                  <a:lnTo>
                    <a:pt x="1379216" y="679353"/>
                  </a:lnTo>
                  <a:lnTo>
                    <a:pt x="1379330" y="308671"/>
                  </a:lnTo>
                  <a:lnTo>
                    <a:pt x="1379816" y="448381"/>
                  </a:lnTo>
                  <a:lnTo>
                    <a:pt x="1379817" y="455892"/>
                  </a:lnTo>
                  <a:lnTo>
                    <a:pt x="1380279" y="606731"/>
                  </a:lnTo>
                  <a:lnTo>
                    <a:pt x="1380421" y="322249"/>
                  </a:lnTo>
                  <a:lnTo>
                    <a:pt x="1380528" y="563572"/>
                  </a:lnTo>
                  <a:lnTo>
                    <a:pt x="1380529" y="570251"/>
                  </a:lnTo>
                  <a:lnTo>
                    <a:pt x="1380691" y="189627"/>
                  </a:lnTo>
                  <a:lnTo>
                    <a:pt x="1381172" y="683121"/>
                  </a:lnTo>
                  <a:lnTo>
                    <a:pt x="1381239" y="416017"/>
                  </a:lnTo>
                  <a:lnTo>
                    <a:pt x="1381241" y="414492"/>
                  </a:lnTo>
                  <a:lnTo>
                    <a:pt x="1381612" y="653669"/>
                  </a:lnTo>
                  <a:lnTo>
                    <a:pt x="1381740" y="333318"/>
                  </a:lnTo>
                  <a:lnTo>
                    <a:pt x="1381951" y="388642"/>
                  </a:lnTo>
                  <a:lnTo>
                    <a:pt x="1381952" y="383037"/>
                  </a:lnTo>
                  <a:lnTo>
                    <a:pt x="1381995" y="309378"/>
                  </a:lnTo>
                  <a:lnTo>
                    <a:pt x="1382236" y="671947"/>
                  </a:lnTo>
                  <a:lnTo>
                    <a:pt x="1382662" y="510681"/>
                  </a:lnTo>
                  <a:lnTo>
                    <a:pt x="1382664" y="508150"/>
                  </a:lnTo>
                  <a:lnTo>
                    <a:pt x="1382789" y="238945"/>
                  </a:lnTo>
                  <a:lnTo>
                    <a:pt x="1382902" y="723421"/>
                  </a:lnTo>
                  <a:lnTo>
                    <a:pt x="1383374" y="499952"/>
                  </a:lnTo>
                  <a:lnTo>
                    <a:pt x="1383375" y="489607"/>
                  </a:lnTo>
                  <a:lnTo>
                    <a:pt x="1383554" y="873950"/>
                  </a:lnTo>
                  <a:lnTo>
                    <a:pt x="1384079" y="115039"/>
                  </a:lnTo>
                  <a:lnTo>
                    <a:pt x="1384086" y="212294"/>
                  </a:lnTo>
                  <a:lnTo>
                    <a:pt x="1384087" y="195193"/>
                  </a:lnTo>
                  <a:lnTo>
                    <a:pt x="1384093" y="107226"/>
                  </a:lnTo>
                  <a:lnTo>
                    <a:pt x="1384206" y="915551"/>
                  </a:lnTo>
                  <a:lnTo>
                    <a:pt x="1384797" y="589910"/>
                  </a:lnTo>
                  <a:lnTo>
                    <a:pt x="1384799" y="597570"/>
                  </a:lnTo>
                  <a:lnTo>
                    <a:pt x="1384858" y="919157"/>
                  </a:lnTo>
                  <a:lnTo>
                    <a:pt x="1385383" y="137213"/>
                  </a:lnTo>
                  <a:lnTo>
                    <a:pt x="1385509" y="759185"/>
                  </a:lnTo>
                  <a:lnTo>
                    <a:pt x="1385510" y="767476"/>
                  </a:lnTo>
                  <a:lnTo>
                    <a:pt x="1386021" y="242266"/>
                  </a:lnTo>
                  <a:lnTo>
                    <a:pt x="1386148" y="835423"/>
                  </a:lnTo>
                  <a:lnTo>
                    <a:pt x="1386220" y="419955"/>
                  </a:lnTo>
                  <a:lnTo>
                    <a:pt x="1386222" y="411861"/>
                  </a:lnTo>
                  <a:lnTo>
                    <a:pt x="1386361" y="597946"/>
                  </a:lnTo>
                  <a:lnTo>
                    <a:pt x="1386658" y="226723"/>
                  </a:lnTo>
                  <a:lnTo>
                    <a:pt x="1386932" y="496939"/>
                  </a:lnTo>
                  <a:lnTo>
                    <a:pt x="1386933" y="501890"/>
                  </a:lnTo>
                  <a:lnTo>
                    <a:pt x="1387523" y="146398"/>
                  </a:lnTo>
                  <a:lnTo>
                    <a:pt x="1387637" y="767810"/>
                  </a:lnTo>
                  <a:lnTo>
                    <a:pt x="1387644" y="699466"/>
                  </a:lnTo>
                  <a:lnTo>
                    <a:pt x="1387645" y="713617"/>
                  </a:lnTo>
                  <a:lnTo>
                    <a:pt x="1387651" y="784134"/>
                  </a:lnTo>
                  <a:lnTo>
                    <a:pt x="1388161" y="163153"/>
                  </a:lnTo>
                  <a:lnTo>
                    <a:pt x="1388355" y="341700"/>
                  </a:lnTo>
                  <a:lnTo>
                    <a:pt x="1388357" y="335915"/>
                  </a:lnTo>
                  <a:lnTo>
                    <a:pt x="1388586" y="270799"/>
                  </a:lnTo>
                  <a:lnTo>
                    <a:pt x="1388941" y="603315"/>
                  </a:lnTo>
                  <a:lnTo>
                    <a:pt x="1389067" y="474879"/>
                  </a:lnTo>
                  <a:lnTo>
                    <a:pt x="1389068" y="476106"/>
                  </a:lnTo>
                  <a:lnTo>
                    <a:pt x="1389224" y="274328"/>
                  </a:lnTo>
                  <a:lnTo>
                    <a:pt x="1389352" y="759425"/>
                  </a:lnTo>
                  <a:lnTo>
                    <a:pt x="1389779" y="644545"/>
                  </a:lnTo>
                  <a:lnTo>
                    <a:pt x="1389780" y="631484"/>
                  </a:lnTo>
                  <a:lnTo>
                    <a:pt x="1389933" y="342705"/>
                  </a:lnTo>
                  <a:lnTo>
                    <a:pt x="1390047" y="724929"/>
                  </a:lnTo>
                  <a:lnTo>
                    <a:pt x="1390490" y="546443"/>
                  </a:lnTo>
                  <a:lnTo>
                    <a:pt x="1390492" y="544393"/>
                  </a:lnTo>
                  <a:lnTo>
                    <a:pt x="1390656" y="638261"/>
                  </a:lnTo>
                  <a:lnTo>
                    <a:pt x="1391110" y="281300"/>
                  </a:lnTo>
                  <a:lnTo>
                    <a:pt x="1391202" y="445746"/>
                  </a:lnTo>
                  <a:lnTo>
                    <a:pt x="1391203" y="448745"/>
                  </a:lnTo>
                  <a:lnTo>
                    <a:pt x="1391677" y="612059"/>
                  </a:lnTo>
                  <a:lnTo>
                    <a:pt x="1391804" y="242524"/>
                  </a:lnTo>
                  <a:lnTo>
                    <a:pt x="1391913" y="611992"/>
                  </a:lnTo>
                  <a:lnTo>
                    <a:pt x="1391915" y="625612"/>
                  </a:lnTo>
                  <a:lnTo>
                    <a:pt x="1391932" y="664542"/>
                  </a:lnTo>
                  <a:lnTo>
                    <a:pt x="1392400" y="295578"/>
                  </a:lnTo>
                  <a:lnTo>
                    <a:pt x="1392625" y="319956"/>
                  </a:lnTo>
                  <a:lnTo>
                    <a:pt x="1392627" y="317922"/>
                  </a:lnTo>
                  <a:lnTo>
                    <a:pt x="1392740" y="795572"/>
                  </a:lnTo>
                  <a:lnTo>
                    <a:pt x="1392882" y="171068"/>
                  </a:lnTo>
                  <a:lnTo>
                    <a:pt x="1393337" y="666975"/>
                  </a:lnTo>
                  <a:lnTo>
                    <a:pt x="1393338" y="663427"/>
                  </a:lnTo>
                  <a:lnTo>
                    <a:pt x="1393364" y="749732"/>
                  </a:lnTo>
                  <a:lnTo>
                    <a:pt x="1393704" y="268261"/>
                  </a:lnTo>
                  <a:lnTo>
                    <a:pt x="1394048" y="669109"/>
                  </a:lnTo>
                  <a:lnTo>
                    <a:pt x="1394050" y="653219"/>
                  </a:lnTo>
                  <a:lnTo>
                    <a:pt x="1394157" y="379772"/>
                  </a:lnTo>
                  <a:lnTo>
                    <a:pt x="1394668" y="731583"/>
                  </a:lnTo>
                  <a:lnTo>
                    <a:pt x="1394760" y="543334"/>
                  </a:lnTo>
                  <a:lnTo>
                    <a:pt x="1394761" y="537467"/>
                  </a:lnTo>
                  <a:lnTo>
                    <a:pt x="1394824" y="378612"/>
                  </a:lnTo>
                  <a:lnTo>
                    <a:pt x="1395363" y="680234"/>
                  </a:lnTo>
                  <a:lnTo>
                    <a:pt x="1395472" y="470494"/>
                  </a:lnTo>
                  <a:lnTo>
                    <a:pt x="1395473" y="461964"/>
                  </a:lnTo>
                  <a:lnTo>
                    <a:pt x="1395972" y="707863"/>
                  </a:lnTo>
                  <a:lnTo>
                    <a:pt x="1396099" y="361610"/>
                  </a:lnTo>
                  <a:lnTo>
                    <a:pt x="1396183" y="411180"/>
                  </a:lnTo>
                  <a:lnTo>
                    <a:pt x="1396185" y="412424"/>
                  </a:lnTo>
                  <a:lnTo>
                    <a:pt x="1396652" y="578229"/>
                  </a:lnTo>
                  <a:lnTo>
                    <a:pt x="1396851" y="335715"/>
                  </a:lnTo>
                  <a:lnTo>
                    <a:pt x="1396895" y="346419"/>
                  </a:lnTo>
                  <a:lnTo>
                    <a:pt x="1396896" y="352689"/>
                  </a:lnTo>
                  <a:lnTo>
                    <a:pt x="1397404" y="604379"/>
                  </a:lnTo>
                  <a:lnTo>
                    <a:pt x="1397531" y="242263"/>
                  </a:lnTo>
                  <a:lnTo>
                    <a:pt x="1397606" y="420141"/>
                  </a:lnTo>
                  <a:lnTo>
                    <a:pt x="1397608" y="422153"/>
                  </a:lnTo>
                  <a:lnTo>
                    <a:pt x="1398042" y="566151"/>
                  </a:lnTo>
                  <a:lnTo>
                    <a:pt x="1398226" y="271767"/>
                  </a:lnTo>
                  <a:lnTo>
                    <a:pt x="1398318" y="458563"/>
                  </a:lnTo>
                  <a:lnTo>
                    <a:pt x="1398319" y="466436"/>
                  </a:lnTo>
                  <a:lnTo>
                    <a:pt x="1398637" y="680530"/>
                  </a:lnTo>
                  <a:lnTo>
                    <a:pt x="1398765" y="217518"/>
                  </a:lnTo>
                  <a:lnTo>
                    <a:pt x="1399030" y="347480"/>
                  </a:lnTo>
                  <a:lnTo>
                    <a:pt x="1399031" y="337894"/>
                  </a:lnTo>
                  <a:lnTo>
                    <a:pt x="1399034" y="329034"/>
                  </a:lnTo>
                  <a:lnTo>
                    <a:pt x="1399573" y="702930"/>
                  </a:lnTo>
                  <a:lnTo>
                    <a:pt x="1399741" y="555622"/>
                  </a:lnTo>
                  <a:lnTo>
                    <a:pt x="1399743" y="563547"/>
                  </a:lnTo>
                  <a:lnTo>
                    <a:pt x="1399799" y="773375"/>
                  </a:lnTo>
                  <a:lnTo>
                    <a:pt x="1399899" y="391167"/>
                  </a:lnTo>
                  <a:lnTo>
                    <a:pt x="1400453" y="466302"/>
                  </a:lnTo>
                  <a:lnTo>
                    <a:pt x="1400454" y="467739"/>
                  </a:lnTo>
                  <a:lnTo>
                    <a:pt x="1400678" y="409420"/>
                  </a:lnTo>
                  <a:lnTo>
                    <a:pt x="1401162" y="709183"/>
                  </a:lnTo>
                  <a:lnTo>
                    <a:pt x="1401165" y="705715"/>
                  </a:lnTo>
                  <a:lnTo>
                    <a:pt x="1401189" y="753413"/>
                  </a:lnTo>
                  <a:lnTo>
                    <a:pt x="1401316" y="328116"/>
                  </a:lnTo>
                  <a:lnTo>
                    <a:pt x="1401876" y="508769"/>
                  </a:lnTo>
                  <a:lnTo>
                    <a:pt x="1402068" y="696997"/>
                  </a:lnTo>
                  <a:lnTo>
                    <a:pt x="1402224" y="291887"/>
                  </a:lnTo>
                  <a:lnTo>
                    <a:pt x="1402588" y="535442"/>
                  </a:lnTo>
                  <a:lnTo>
                    <a:pt x="1402589" y="539451"/>
                  </a:lnTo>
                  <a:lnTo>
                    <a:pt x="1402706" y="276468"/>
                  </a:lnTo>
                  <a:lnTo>
                    <a:pt x="1402819" y="593013"/>
                  </a:lnTo>
                  <a:lnTo>
                    <a:pt x="1403300" y="429433"/>
                  </a:lnTo>
                  <a:lnTo>
                    <a:pt x="1403301" y="427147"/>
                  </a:lnTo>
                  <a:lnTo>
                    <a:pt x="1403485" y="495915"/>
                  </a:lnTo>
                  <a:lnTo>
                    <a:pt x="1403627" y="317343"/>
                  </a:lnTo>
                  <a:lnTo>
                    <a:pt x="1404011" y="449549"/>
                  </a:lnTo>
                  <a:lnTo>
                    <a:pt x="1404013" y="452631"/>
                  </a:lnTo>
                  <a:lnTo>
                    <a:pt x="1404251" y="554468"/>
                  </a:lnTo>
                  <a:lnTo>
                    <a:pt x="1404392" y="306292"/>
                  </a:lnTo>
                  <a:lnTo>
                    <a:pt x="1404723" y="512437"/>
                  </a:lnTo>
                  <a:lnTo>
                    <a:pt x="1404724" y="505666"/>
                  </a:lnTo>
                  <a:lnTo>
                    <a:pt x="1405059" y="360030"/>
                  </a:lnTo>
                  <a:lnTo>
                    <a:pt x="1405399" y="645413"/>
                  </a:lnTo>
                  <a:lnTo>
                    <a:pt x="1405434" y="566768"/>
                  </a:lnTo>
                  <a:lnTo>
                    <a:pt x="1405436" y="568674"/>
                  </a:lnTo>
                  <a:lnTo>
                    <a:pt x="1405753" y="415091"/>
                  </a:lnTo>
                  <a:lnTo>
                    <a:pt x="1405909" y="657252"/>
                  </a:lnTo>
                  <a:lnTo>
                    <a:pt x="1406146" y="633049"/>
                  </a:lnTo>
                  <a:lnTo>
                    <a:pt x="1406147" y="632261"/>
                  </a:lnTo>
                  <a:lnTo>
                    <a:pt x="1406420" y="812970"/>
                  </a:lnTo>
                  <a:lnTo>
                    <a:pt x="1406590" y="397981"/>
                  </a:lnTo>
                  <a:lnTo>
                    <a:pt x="1406858" y="621214"/>
                  </a:lnTo>
                  <a:lnTo>
                    <a:pt x="1406859" y="619306"/>
                  </a:lnTo>
                  <a:lnTo>
                    <a:pt x="1406958" y="328824"/>
                  </a:lnTo>
                  <a:lnTo>
                    <a:pt x="1407242" y="687102"/>
                  </a:lnTo>
                  <a:lnTo>
                    <a:pt x="1407569" y="436271"/>
                  </a:lnTo>
                  <a:lnTo>
                    <a:pt x="1407571" y="434985"/>
                  </a:lnTo>
                  <a:lnTo>
                    <a:pt x="1407795" y="294562"/>
                  </a:lnTo>
                  <a:lnTo>
                    <a:pt x="1407908" y="675238"/>
                  </a:lnTo>
                  <a:lnTo>
                    <a:pt x="1408281" y="401149"/>
                  </a:lnTo>
                  <a:lnTo>
                    <a:pt x="1408282" y="410639"/>
                  </a:lnTo>
                  <a:lnTo>
                    <a:pt x="1408688" y="273275"/>
                  </a:lnTo>
                  <a:lnTo>
                    <a:pt x="1408787" y="627159"/>
                  </a:lnTo>
                  <a:lnTo>
                    <a:pt x="1408992" y="491038"/>
                  </a:lnTo>
                  <a:lnTo>
                    <a:pt x="1408994" y="495261"/>
                  </a:lnTo>
                  <a:lnTo>
                    <a:pt x="1409141" y="274519"/>
                  </a:lnTo>
                  <a:lnTo>
                    <a:pt x="1409425" y="625803"/>
                  </a:lnTo>
                  <a:lnTo>
                    <a:pt x="1409704" y="498393"/>
                  </a:lnTo>
                  <a:lnTo>
                    <a:pt x="1409705" y="500586"/>
                  </a:lnTo>
                  <a:lnTo>
                    <a:pt x="1409935" y="571517"/>
                  </a:lnTo>
                  <a:lnTo>
                    <a:pt x="1410063" y="359647"/>
                  </a:lnTo>
                  <a:lnTo>
                    <a:pt x="1410416" y="399865"/>
                  </a:lnTo>
                  <a:lnTo>
                    <a:pt x="1410417" y="395227"/>
                  </a:lnTo>
                  <a:lnTo>
                    <a:pt x="1410715" y="734105"/>
                  </a:lnTo>
                  <a:lnTo>
                    <a:pt x="1411041" y="284211"/>
                  </a:lnTo>
                  <a:lnTo>
                    <a:pt x="1411127" y="602911"/>
                  </a:lnTo>
                  <a:lnTo>
                    <a:pt x="1411129" y="598357"/>
                  </a:lnTo>
                  <a:lnTo>
                    <a:pt x="1411594" y="728100"/>
                  </a:lnTo>
                  <a:lnTo>
                    <a:pt x="1411736" y="336532"/>
                  </a:lnTo>
                  <a:lnTo>
                    <a:pt x="1411839" y="589085"/>
                  </a:lnTo>
                  <a:lnTo>
                    <a:pt x="1411840" y="591170"/>
                  </a:lnTo>
                  <a:lnTo>
                    <a:pt x="1412402" y="693640"/>
                  </a:lnTo>
                  <a:lnTo>
                    <a:pt x="1412501" y="317879"/>
                  </a:lnTo>
                  <a:lnTo>
                    <a:pt x="1412551" y="445230"/>
                  </a:lnTo>
                  <a:lnTo>
                    <a:pt x="1412552" y="444021"/>
                  </a:lnTo>
                  <a:lnTo>
                    <a:pt x="1412643" y="669560"/>
                  </a:lnTo>
                  <a:lnTo>
                    <a:pt x="1412997" y="353127"/>
                  </a:lnTo>
                  <a:lnTo>
                    <a:pt x="1413262" y="653926"/>
                  </a:lnTo>
                  <a:lnTo>
                    <a:pt x="1413264" y="666877"/>
                  </a:lnTo>
                  <a:lnTo>
                    <a:pt x="1413295" y="744035"/>
                  </a:lnTo>
                  <a:lnTo>
                    <a:pt x="1413805" y="324493"/>
                  </a:lnTo>
                  <a:lnTo>
                    <a:pt x="1413974" y="502188"/>
                  </a:lnTo>
                  <a:lnTo>
                    <a:pt x="1413975" y="497346"/>
                  </a:lnTo>
                  <a:lnTo>
                    <a:pt x="1414486" y="223971"/>
                  </a:lnTo>
                  <a:lnTo>
                    <a:pt x="1414599" y="743660"/>
                  </a:lnTo>
                  <a:lnTo>
                    <a:pt x="1414686" y="498162"/>
                  </a:lnTo>
                  <a:lnTo>
                    <a:pt x="1414687" y="494935"/>
                  </a:lnTo>
                  <a:lnTo>
                    <a:pt x="1414897" y="322528"/>
                  </a:lnTo>
                  <a:lnTo>
                    <a:pt x="1415038" y="614200"/>
                  </a:lnTo>
                  <a:lnTo>
                    <a:pt x="1415397" y="415347"/>
                  </a:lnTo>
                  <a:lnTo>
                    <a:pt x="1415399" y="415623"/>
                  </a:lnTo>
                  <a:lnTo>
                    <a:pt x="1415492" y="574422"/>
                  </a:lnTo>
                  <a:lnTo>
                    <a:pt x="1415761" y="334763"/>
                  </a:lnTo>
                  <a:lnTo>
                    <a:pt x="1416109" y="426517"/>
                  </a:lnTo>
                  <a:lnTo>
                    <a:pt x="1416110" y="421182"/>
                  </a:lnTo>
                  <a:lnTo>
                    <a:pt x="1416201" y="263061"/>
                  </a:lnTo>
                  <a:lnTo>
                    <a:pt x="1416314" y="630148"/>
                  </a:lnTo>
                  <a:lnTo>
                    <a:pt x="1416820" y="404981"/>
                  </a:lnTo>
                  <a:lnTo>
                    <a:pt x="1416822" y="401214"/>
                  </a:lnTo>
                  <a:lnTo>
                    <a:pt x="1417193" y="641390"/>
                  </a:lnTo>
                  <a:lnTo>
                    <a:pt x="1417462" y="353829"/>
                  </a:lnTo>
                  <a:lnTo>
                    <a:pt x="1417532" y="524120"/>
                  </a:lnTo>
                  <a:lnTo>
                    <a:pt x="1417533" y="529691"/>
                  </a:lnTo>
                  <a:lnTo>
                    <a:pt x="1418030" y="618929"/>
                  </a:lnTo>
                  <a:lnTo>
                    <a:pt x="1418115" y="364615"/>
                  </a:lnTo>
                  <a:lnTo>
                    <a:pt x="1418244" y="471025"/>
                  </a:lnTo>
                  <a:lnTo>
                    <a:pt x="1418245" y="478299"/>
                  </a:lnTo>
                  <a:lnTo>
                    <a:pt x="1418724" y="283072"/>
                  </a:lnTo>
                  <a:lnTo>
                    <a:pt x="1418880" y="706427"/>
                  </a:lnTo>
                  <a:lnTo>
                    <a:pt x="1418955" y="604601"/>
                  </a:lnTo>
                  <a:lnTo>
                    <a:pt x="1418957" y="597895"/>
                  </a:lnTo>
                  <a:lnTo>
                    <a:pt x="1419518" y="405004"/>
                  </a:lnTo>
                  <a:lnTo>
                    <a:pt x="1419631" y="679915"/>
                  </a:lnTo>
                  <a:lnTo>
                    <a:pt x="1419667" y="605213"/>
                  </a:lnTo>
                  <a:lnTo>
                    <a:pt x="1419668" y="610379"/>
                  </a:lnTo>
                  <a:lnTo>
                    <a:pt x="1420170" y="351669"/>
                  </a:lnTo>
                  <a:lnTo>
                    <a:pt x="1420298" y="723556"/>
                  </a:lnTo>
                  <a:lnTo>
                    <a:pt x="1420378" y="385403"/>
                  </a:lnTo>
                  <a:lnTo>
                    <a:pt x="1420380" y="375504"/>
                  </a:lnTo>
                  <a:lnTo>
                    <a:pt x="1420510" y="736452"/>
                  </a:lnTo>
                  <a:lnTo>
                    <a:pt x="1420638" y="160074"/>
                  </a:lnTo>
                  <a:lnTo>
                    <a:pt x="1421090" y="452583"/>
                  </a:lnTo>
                  <a:lnTo>
                    <a:pt x="1421092" y="455610"/>
                  </a:lnTo>
                  <a:lnTo>
                    <a:pt x="1421276" y="217046"/>
                  </a:lnTo>
                  <a:lnTo>
                    <a:pt x="1421588" y="723776"/>
                  </a:lnTo>
                  <a:lnTo>
                    <a:pt x="1421802" y="649318"/>
                  </a:lnTo>
                  <a:lnTo>
                    <a:pt x="1421803" y="646910"/>
                  </a:lnTo>
                  <a:lnTo>
                    <a:pt x="1422126" y="161959"/>
                  </a:lnTo>
                  <a:lnTo>
                    <a:pt x="1422424" y="749940"/>
                  </a:lnTo>
                  <a:lnTo>
                    <a:pt x="1422513" y="365720"/>
                  </a:lnTo>
                  <a:lnTo>
                    <a:pt x="1422515" y="369788"/>
                  </a:lnTo>
                  <a:lnTo>
                    <a:pt x="1422552" y="253320"/>
                  </a:lnTo>
                  <a:lnTo>
                    <a:pt x="1422863" y="774514"/>
                  </a:lnTo>
                  <a:lnTo>
                    <a:pt x="1423225" y="466893"/>
                  </a:lnTo>
                  <a:lnTo>
                    <a:pt x="1423226" y="467795"/>
                  </a:lnTo>
                  <a:lnTo>
                    <a:pt x="1423416" y="205207"/>
                  </a:lnTo>
                  <a:lnTo>
                    <a:pt x="1423516" y="741828"/>
                  </a:lnTo>
                  <a:lnTo>
                    <a:pt x="1423937" y="559316"/>
                  </a:lnTo>
                  <a:lnTo>
                    <a:pt x="1423938" y="568299"/>
                  </a:lnTo>
                  <a:lnTo>
                    <a:pt x="1424480" y="268450"/>
                  </a:lnTo>
                  <a:lnTo>
                    <a:pt x="1424579" y="715643"/>
                  </a:lnTo>
                  <a:lnTo>
                    <a:pt x="1424648" y="379483"/>
                  </a:lnTo>
                  <a:lnTo>
                    <a:pt x="1424650" y="369700"/>
                  </a:lnTo>
                  <a:lnTo>
                    <a:pt x="1424692" y="188290"/>
                  </a:lnTo>
                  <a:lnTo>
                    <a:pt x="1424820" y="799716"/>
                  </a:lnTo>
                  <a:lnTo>
                    <a:pt x="1425360" y="458378"/>
                  </a:lnTo>
                  <a:lnTo>
                    <a:pt x="1425361" y="458184"/>
                  </a:lnTo>
                  <a:lnTo>
                    <a:pt x="1425869" y="653748"/>
                  </a:lnTo>
                  <a:lnTo>
                    <a:pt x="1425954" y="325527"/>
                  </a:lnTo>
                  <a:lnTo>
                    <a:pt x="1426071" y="636608"/>
                  </a:lnTo>
                  <a:lnTo>
                    <a:pt x="1426073" y="634475"/>
                  </a:lnTo>
                  <a:lnTo>
                    <a:pt x="1426095" y="686429"/>
                  </a:lnTo>
                  <a:lnTo>
                    <a:pt x="1426407" y="340363"/>
                  </a:lnTo>
                  <a:lnTo>
                    <a:pt x="1426783" y="585104"/>
                  </a:lnTo>
                  <a:lnTo>
                    <a:pt x="1426784" y="590329"/>
                  </a:lnTo>
                  <a:lnTo>
                    <a:pt x="1427315" y="372697"/>
                  </a:lnTo>
                  <a:lnTo>
                    <a:pt x="1427400" y="624910"/>
                  </a:lnTo>
                  <a:lnTo>
                    <a:pt x="1427495" y="506463"/>
                  </a:lnTo>
                  <a:lnTo>
                    <a:pt x="1427496" y="501802"/>
                  </a:lnTo>
                  <a:lnTo>
                    <a:pt x="1427839" y="337626"/>
                  </a:lnTo>
                  <a:lnTo>
                    <a:pt x="1428165" y="639761"/>
                  </a:lnTo>
                  <a:lnTo>
                    <a:pt x="1428206" y="566174"/>
                  </a:lnTo>
                  <a:lnTo>
                    <a:pt x="1428208" y="565098"/>
                  </a:lnTo>
                  <a:lnTo>
                    <a:pt x="1428293" y="245048"/>
                  </a:lnTo>
                  <a:lnTo>
                    <a:pt x="1428775" y="610058"/>
                  </a:lnTo>
                  <a:lnTo>
                    <a:pt x="1428917" y="319697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509" y="1149603"/>
              <a:ext cx="1429385" cy="887094"/>
            </a:xfrm>
            <a:custGeom>
              <a:avLst/>
              <a:gdLst/>
              <a:ahLst/>
              <a:cxnLst/>
              <a:rect l="l" t="t" r="r" b="b"/>
              <a:pathLst>
                <a:path w="1429385" h="887094">
                  <a:moveTo>
                    <a:pt x="0" y="655179"/>
                  </a:moveTo>
                  <a:lnTo>
                    <a:pt x="12" y="682748"/>
                  </a:lnTo>
                  <a:lnTo>
                    <a:pt x="352" y="176662"/>
                  </a:lnTo>
                  <a:lnTo>
                    <a:pt x="710" y="383663"/>
                  </a:lnTo>
                  <a:lnTo>
                    <a:pt x="711" y="383792"/>
                  </a:lnTo>
                  <a:lnTo>
                    <a:pt x="1075" y="540767"/>
                  </a:lnTo>
                  <a:lnTo>
                    <a:pt x="1416" y="301167"/>
                  </a:lnTo>
                  <a:lnTo>
                    <a:pt x="1421" y="335315"/>
                  </a:lnTo>
                  <a:lnTo>
                    <a:pt x="1423" y="339637"/>
                  </a:lnTo>
                  <a:lnTo>
                    <a:pt x="1630" y="280339"/>
                  </a:lnTo>
                  <a:lnTo>
                    <a:pt x="1742" y="609653"/>
                  </a:lnTo>
                  <a:lnTo>
                    <a:pt x="2133" y="514350"/>
                  </a:lnTo>
                  <a:lnTo>
                    <a:pt x="2134" y="519013"/>
                  </a:lnTo>
                  <a:lnTo>
                    <a:pt x="2309" y="241484"/>
                  </a:lnTo>
                  <a:lnTo>
                    <a:pt x="2819" y="648683"/>
                  </a:lnTo>
                  <a:lnTo>
                    <a:pt x="2845" y="581266"/>
                  </a:lnTo>
                  <a:lnTo>
                    <a:pt x="2846" y="586636"/>
                  </a:lnTo>
                  <a:lnTo>
                    <a:pt x="3046" y="707381"/>
                  </a:lnTo>
                  <a:lnTo>
                    <a:pt x="3358" y="254333"/>
                  </a:lnTo>
                  <a:lnTo>
                    <a:pt x="3556" y="473414"/>
                  </a:lnTo>
                  <a:lnTo>
                    <a:pt x="3558" y="469092"/>
                  </a:lnTo>
                  <a:lnTo>
                    <a:pt x="4137" y="577762"/>
                  </a:lnTo>
                  <a:lnTo>
                    <a:pt x="4237" y="263647"/>
                  </a:lnTo>
                  <a:lnTo>
                    <a:pt x="4268" y="324924"/>
                  </a:lnTo>
                  <a:lnTo>
                    <a:pt x="4269" y="341124"/>
                  </a:lnTo>
                  <a:lnTo>
                    <a:pt x="4534" y="580627"/>
                  </a:lnTo>
                  <a:lnTo>
                    <a:pt x="4662" y="281231"/>
                  </a:lnTo>
                  <a:lnTo>
                    <a:pt x="4979" y="460744"/>
                  </a:lnTo>
                  <a:lnTo>
                    <a:pt x="4981" y="459285"/>
                  </a:lnTo>
                  <a:lnTo>
                    <a:pt x="5385" y="668142"/>
                  </a:lnTo>
                  <a:lnTo>
                    <a:pt x="5512" y="150096"/>
                  </a:lnTo>
                  <a:lnTo>
                    <a:pt x="5691" y="395654"/>
                  </a:lnTo>
                  <a:lnTo>
                    <a:pt x="5692" y="391877"/>
                  </a:lnTo>
                  <a:lnTo>
                    <a:pt x="5739" y="228153"/>
                  </a:lnTo>
                  <a:lnTo>
                    <a:pt x="6051" y="614686"/>
                  </a:lnTo>
                  <a:lnTo>
                    <a:pt x="6403" y="401372"/>
                  </a:lnTo>
                  <a:lnTo>
                    <a:pt x="6404" y="403840"/>
                  </a:lnTo>
                  <a:lnTo>
                    <a:pt x="6888" y="622948"/>
                  </a:lnTo>
                  <a:lnTo>
                    <a:pt x="7015" y="215685"/>
                  </a:lnTo>
                  <a:lnTo>
                    <a:pt x="7114" y="539003"/>
                  </a:lnTo>
                  <a:lnTo>
                    <a:pt x="7116" y="539201"/>
                  </a:lnTo>
                  <a:lnTo>
                    <a:pt x="7440" y="168583"/>
                  </a:lnTo>
                  <a:lnTo>
                    <a:pt x="7766" y="663685"/>
                  </a:lnTo>
                  <a:lnTo>
                    <a:pt x="7826" y="523750"/>
                  </a:lnTo>
                  <a:lnTo>
                    <a:pt x="7827" y="512879"/>
                  </a:lnTo>
                  <a:lnTo>
                    <a:pt x="7894" y="334136"/>
                  </a:lnTo>
                  <a:lnTo>
                    <a:pt x="7993" y="551183"/>
                  </a:lnTo>
                  <a:lnTo>
                    <a:pt x="8538" y="487581"/>
                  </a:lnTo>
                  <a:lnTo>
                    <a:pt x="8539" y="492675"/>
                  </a:lnTo>
                  <a:lnTo>
                    <a:pt x="9028" y="737416"/>
                  </a:lnTo>
                  <a:lnTo>
                    <a:pt x="9156" y="109610"/>
                  </a:lnTo>
                  <a:lnTo>
                    <a:pt x="9249" y="591173"/>
                  </a:lnTo>
                  <a:lnTo>
                    <a:pt x="9251" y="602357"/>
                  </a:lnTo>
                  <a:lnTo>
                    <a:pt x="9269" y="640654"/>
                  </a:lnTo>
                  <a:lnTo>
                    <a:pt x="9822" y="335832"/>
                  </a:lnTo>
                  <a:lnTo>
                    <a:pt x="9961" y="570316"/>
                  </a:lnTo>
                  <a:lnTo>
                    <a:pt x="9962" y="577641"/>
                  </a:lnTo>
                  <a:lnTo>
                    <a:pt x="9978" y="592626"/>
                  </a:lnTo>
                  <a:lnTo>
                    <a:pt x="10205" y="316304"/>
                  </a:lnTo>
                  <a:lnTo>
                    <a:pt x="10672" y="463559"/>
                  </a:lnTo>
                  <a:lnTo>
                    <a:pt x="10674" y="467913"/>
                  </a:lnTo>
                  <a:lnTo>
                    <a:pt x="10915" y="596325"/>
                  </a:lnTo>
                  <a:lnTo>
                    <a:pt x="11041" y="153357"/>
                  </a:lnTo>
                  <a:lnTo>
                    <a:pt x="11384" y="441575"/>
                  </a:lnTo>
                  <a:lnTo>
                    <a:pt x="11385" y="437161"/>
                  </a:lnTo>
                  <a:lnTo>
                    <a:pt x="11906" y="207681"/>
                  </a:lnTo>
                  <a:lnTo>
                    <a:pt x="12033" y="641551"/>
                  </a:lnTo>
                  <a:lnTo>
                    <a:pt x="12096" y="418084"/>
                  </a:lnTo>
                  <a:lnTo>
                    <a:pt x="12097" y="410736"/>
                  </a:lnTo>
                  <a:lnTo>
                    <a:pt x="12359" y="258890"/>
                  </a:lnTo>
                  <a:lnTo>
                    <a:pt x="12487" y="598894"/>
                  </a:lnTo>
                  <a:lnTo>
                    <a:pt x="12807" y="428171"/>
                  </a:lnTo>
                  <a:lnTo>
                    <a:pt x="12809" y="425642"/>
                  </a:lnTo>
                  <a:lnTo>
                    <a:pt x="13011" y="344109"/>
                  </a:lnTo>
                  <a:lnTo>
                    <a:pt x="13493" y="648834"/>
                  </a:lnTo>
                  <a:lnTo>
                    <a:pt x="13519" y="592227"/>
                  </a:lnTo>
                  <a:lnTo>
                    <a:pt x="13520" y="594716"/>
                  </a:lnTo>
                  <a:lnTo>
                    <a:pt x="13607" y="227926"/>
                  </a:lnTo>
                  <a:lnTo>
                    <a:pt x="13734" y="652329"/>
                  </a:lnTo>
                  <a:lnTo>
                    <a:pt x="14231" y="521239"/>
                  </a:lnTo>
                  <a:lnTo>
                    <a:pt x="14232" y="518197"/>
                  </a:lnTo>
                  <a:lnTo>
                    <a:pt x="14755" y="627424"/>
                  </a:lnTo>
                  <a:lnTo>
                    <a:pt x="14868" y="260634"/>
                  </a:lnTo>
                  <a:lnTo>
                    <a:pt x="14942" y="572617"/>
                  </a:lnTo>
                  <a:lnTo>
                    <a:pt x="14944" y="573627"/>
                  </a:lnTo>
                  <a:lnTo>
                    <a:pt x="15195" y="643388"/>
                  </a:lnTo>
                  <a:lnTo>
                    <a:pt x="15308" y="243492"/>
                  </a:lnTo>
                  <a:lnTo>
                    <a:pt x="15654" y="457779"/>
                  </a:lnTo>
                  <a:lnTo>
                    <a:pt x="15655" y="454867"/>
                  </a:lnTo>
                  <a:lnTo>
                    <a:pt x="15832" y="651257"/>
                  </a:lnTo>
                  <a:lnTo>
                    <a:pt x="15960" y="139014"/>
                  </a:lnTo>
                  <a:lnTo>
                    <a:pt x="16365" y="197899"/>
                  </a:lnTo>
                  <a:lnTo>
                    <a:pt x="16367" y="183641"/>
                  </a:lnTo>
                  <a:lnTo>
                    <a:pt x="16371" y="139442"/>
                  </a:lnTo>
                  <a:lnTo>
                    <a:pt x="16499" y="705260"/>
                  </a:lnTo>
                  <a:lnTo>
                    <a:pt x="17077" y="485605"/>
                  </a:lnTo>
                  <a:lnTo>
                    <a:pt x="17078" y="487961"/>
                  </a:lnTo>
                  <a:lnTo>
                    <a:pt x="17647" y="226061"/>
                  </a:lnTo>
                  <a:lnTo>
                    <a:pt x="17760" y="727625"/>
                  </a:lnTo>
                  <a:lnTo>
                    <a:pt x="17789" y="626517"/>
                  </a:lnTo>
                  <a:lnTo>
                    <a:pt x="17790" y="620273"/>
                  </a:lnTo>
                  <a:lnTo>
                    <a:pt x="18101" y="165678"/>
                  </a:lnTo>
                  <a:lnTo>
                    <a:pt x="18214" y="763261"/>
                  </a:lnTo>
                  <a:lnTo>
                    <a:pt x="18500" y="408349"/>
                  </a:lnTo>
                  <a:lnTo>
                    <a:pt x="18502" y="410480"/>
                  </a:lnTo>
                  <a:lnTo>
                    <a:pt x="18626" y="705532"/>
                  </a:lnTo>
                  <a:lnTo>
                    <a:pt x="18738" y="176377"/>
                  </a:lnTo>
                  <a:lnTo>
                    <a:pt x="19212" y="384980"/>
                  </a:lnTo>
                  <a:lnTo>
                    <a:pt x="19213" y="395726"/>
                  </a:lnTo>
                  <a:lnTo>
                    <a:pt x="19802" y="269887"/>
                  </a:lnTo>
                  <a:lnTo>
                    <a:pt x="19915" y="658081"/>
                  </a:lnTo>
                  <a:lnTo>
                    <a:pt x="19924" y="593269"/>
                  </a:lnTo>
                  <a:lnTo>
                    <a:pt x="19925" y="605212"/>
                  </a:lnTo>
                  <a:lnTo>
                    <a:pt x="19929" y="644838"/>
                  </a:lnTo>
                  <a:lnTo>
                    <a:pt x="20227" y="240724"/>
                  </a:lnTo>
                  <a:lnTo>
                    <a:pt x="20635" y="260650"/>
                  </a:lnTo>
                  <a:lnTo>
                    <a:pt x="20637" y="249976"/>
                  </a:lnTo>
                  <a:lnTo>
                    <a:pt x="20652" y="211809"/>
                  </a:lnTo>
                  <a:lnTo>
                    <a:pt x="21205" y="630538"/>
                  </a:lnTo>
                  <a:lnTo>
                    <a:pt x="21347" y="238834"/>
                  </a:lnTo>
                  <a:lnTo>
                    <a:pt x="21348" y="241671"/>
                  </a:lnTo>
                  <a:lnTo>
                    <a:pt x="21660" y="573583"/>
                  </a:lnTo>
                  <a:lnTo>
                    <a:pt x="22058" y="504946"/>
                  </a:lnTo>
                  <a:lnTo>
                    <a:pt x="22060" y="500719"/>
                  </a:lnTo>
                  <a:lnTo>
                    <a:pt x="22141" y="329979"/>
                  </a:lnTo>
                  <a:lnTo>
                    <a:pt x="22523" y="633644"/>
                  </a:lnTo>
                  <a:lnTo>
                    <a:pt x="22770" y="368777"/>
                  </a:lnTo>
                  <a:lnTo>
                    <a:pt x="22771" y="369491"/>
                  </a:lnTo>
                  <a:lnTo>
                    <a:pt x="23333" y="742545"/>
                  </a:lnTo>
                  <a:lnTo>
                    <a:pt x="23445" y="247440"/>
                  </a:lnTo>
                  <a:lnTo>
                    <a:pt x="23482" y="407660"/>
                  </a:lnTo>
                  <a:lnTo>
                    <a:pt x="23483" y="400190"/>
                  </a:lnTo>
                  <a:lnTo>
                    <a:pt x="23984" y="790692"/>
                  </a:lnTo>
                  <a:lnTo>
                    <a:pt x="24083" y="324219"/>
                  </a:lnTo>
                  <a:lnTo>
                    <a:pt x="24193" y="514937"/>
                  </a:lnTo>
                  <a:lnTo>
                    <a:pt x="24195" y="514672"/>
                  </a:lnTo>
                  <a:lnTo>
                    <a:pt x="24380" y="801507"/>
                  </a:lnTo>
                  <a:lnTo>
                    <a:pt x="24508" y="139293"/>
                  </a:lnTo>
                  <a:lnTo>
                    <a:pt x="24905" y="409252"/>
                  </a:lnTo>
                  <a:lnTo>
                    <a:pt x="24906" y="406143"/>
                  </a:lnTo>
                  <a:lnTo>
                    <a:pt x="25075" y="588087"/>
                  </a:lnTo>
                  <a:lnTo>
                    <a:pt x="25176" y="262367"/>
                  </a:lnTo>
                  <a:lnTo>
                    <a:pt x="25617" y="381811"/>
                  </a:lnTo>
                  <a:lnTo>
                    <a:pt x="25618" y="388581"/>
                  </a:lnTo>
                  <a:lnTo>
                    <a:pt x="26209" y="164434"/>
                  </a:lnTo>
                  <a:lnTo>
                    <a:pt x="26324" y="503595"/>
                  </a:lnTo>
                  <a:lnTo>
                    <a:pt x="26328" y="482791"/>
                  </a:lnTo>
                  <a:lnTo>
                    <a:pt x="26337" y="522339"/>
                  </a:lnTo>
                  <a:lnTo>
                    <a:pt x="26634" y="205539"/>
                  </a:lnTo>
                  <a:lnTo>
                    <a:pt x="27040" y="419743"/>
                  </a:lnTo>
                  <a:lnTo>
                    <a:pt x="27041" y="420006"/>
                  </a:lnTo>
                  <a:lnTo>
                    <a:pt x="27485" y="304350"/>
                  </a:lnTo>
                  <a:lnTo>
                    <a:pt x="27627" y="520247"/>
                  </a:lnTo>
                  <a:lnTo>
                    <a:pt x="27751" y="426854"/>
                  </a:lnTo>
                  <a:lnTo>
                    <a:pt x="27753" y="425935"/>
                  </a:lnTo>
                  <a:lnTo>
                    <a:pt x="28180" y="298343"/>
                  </a:lnTo>
                  <a:lnTo>
                    <a:pt x="28406" y="619474"/>
                  </a:lnTo>
                  <a:lnTo>
                    <a:pt x="28463" y="485129"/>
                  </a:lnTo>
                  <a:lnTo>
                    <a:pt x="28464" y="482718"/>
                  </a:lnTo>
                  <a:lnTo>
                    <a:pt x="28548" y="352322"/>
                  </a:lnTo>
                  <a:lnTo>
                    <a:pt x="28647" y="665975"/>
                  </a:lnTo>
                  <a:lnTo>
                    <a:pt x="29175" y="455957"/>
                  </a:lnTo>
                  <a:lnTo>
                    <a:pt x="29176" y="468546"/>
                  </a:lnTo>
                  <a:lnTo>
                    <a:pt x="29229" y="678607"/>
                  </a:lnTo>
                  <a:lnTo>
                    <a:pt x="29384" y="387715"/>
                  </a:lnTo>
                  <a:lnTo>
                    <a:pt x="29886" y="505800"/>
                  </a:lnTo>
                  <a:lnTo>
                    <a:pt x="29888" y="507586"/>
                  </a:lnTo>
                  <a:lnTo>
                    <a:pt x="30405" y="351352"/>
                  </a:lnTo>
                  <a:lnTo>
                    <a:pt x="30506" y="627476"/>
                  </a:lnTo>
                  <a:lnTo>
                    <a:pt x="30598" y="407706"/>
                  </a:lnTo>
                  <a:lnTo>
                    <a:pt x="30599" y="402856"/>
                  </a:lnTo>
                  <a:lnTo>
                    <a:pt x="30915" y="542152"/>
                  </a:lnTo>
                  <a:lnTo>
                    <a:pt x="31029" y="361083"/>
                  </a:lnTo>
                  <a:lnTo>
                    <a:pt x="31310" y="473626"/>
                  </a:lnTo>
                  <a:lnTo>
                    <a:pt x="31311" y="474954"/>
                  </a:lnTo>
                  <a:lnTo>
                    <a:pt x="31904" y="513588"/>
                  </a:lnTo>
                  <a:lnTo>
                    <a:pt x="32007" y="318131"/>
                  </a:lnTo>
                  <a:lnTo>
                    <a:pt x="32021" y="339422"/>
                  </a:lnTo>
                  <a:lnTo>
                    <a:pt x="32023" y="343653"/>
                  </a:lnTo>
                  <a:lnTo>
                    <a:pt x="32461" y="298358"/>
                  </a:lnTo>
                  <a:lnTo>
                    <a:pt x="32631" y="563586"/>
                  </a:lnTo>
                  <a:lnTo>
                    <a:pt x="32733" y="379394"/>
                  </a:lnTo>
                  <a:lnTo>
                    <a:pt x="32734" y="374336"/>
                  </a:lnTo>
                  <a:lnTo>
                    <a:pt x="32772" y="302203"/>
                  </a:lnTo>
                  <a:lnTo>
                    <a:pt x="33410" y="509698"/>
                  </a:lnTo>
                  <a:lnTo>
                    <a:pt x="33444" y="433530"/>
                  </a:lnTo>
                  <a:lnTo>
                    <a:pt x="33446" y="429512"/>
                  </a:lnTo>
                  <a:lnTo>
                    <a:pt x="33836" y="543470"/>
                  </a:lnTo>
                  <a:lnTo>
                    <a:pt x="33949" y="289510"/>
                  </a:lnTo>
                  <a:lnTo>
                    <a:pt x="34156" y="418544"/>
                  </a:lnTo>
                  <a:lnTo>
                    <a:pt x="34157" y="418728"/>
                  </a:lnTo>
                  <a:lnTo>
                    <a:pt x="34374" y="281803"/>
                  </a:lnTo>
                  <a:lnTo>
                    <a:pt x="34686" y="555265"/>
                  </a:lnTo>
                  <a:lnTo>
                    <a:pt x="34868" y="516169"/>
                  </a:lnTo>
                  <a:lnTo>
                    <a:pt x="34869" y="520868"/>
                  </a:lnTo>
                  <a:lnTo>
                    <a:pt x="34885" y="532314"/>
                  </a:lnTo>
                  <a:lnTo>
                    <a:pt x="34998" y="348971"/>
                  </a:lnTo>
                  <a:lnTo>
                    <a:pt x="35579" y="453758"/>
                  </a:lnTo>
                  <a:lnTo>
                    <a:pt x="35806" y="627802"/>
                  </a:lnTo>
                  <a:lnTo>
                    <a:pt x="35962" y="313940"/>
                  </a:lnTo>
                  <a:lnTo>
                    <a:pt x="36291" y="475549"/>
                  </a:lnTo>
                  <a:lnTo>
                    <a:pt x="36292" y="473124"/>
                  </a:lnTo>
                  <a:lnTo>
                    <a:pt x="36642" y="593958"/>
                  </a:lnTo>
                  <a:lnTo>
                    <a:pt x="36940" y="286768"/>
                  </a:lnTo>
                  <a:lnTo>
                    <a:pt x="37003" y="512426"/>
                  </a:lnTo>
                  <a:lnTo>
                    <a:pt x="37004" y="517368"/>
                  </a:lnTo>
                  <a:lnTo>
                    <a:pt x="37068" y="702290"/>
                  </a:lnTo>
                  <a:lnTo>
                    <a:pt x="37323" y="382370"/>
                  </a:lnTo>
                  <a:lnTo>
                    <a:pt x="37714" y="429346"/>
                  </a:lnTo>
                  <a:lnTo>
                    <a:pt x="37716" y="427328"/>
                  </a:lnTo>
                  <a:lnTo>
                    <a:pt x="38230" y="346555"/>
                  </a:lnTo>
                  <a:lnTo>
                    <a:pt x="38358" y="624889"/>
                  </a:lnTo>
                  <a:lnTo>
                    <a:pt x="38426" y="462345"/>
                  </a:lnTo>
                  <a:lnTo>
                    <a:pt x="38427" y="457753"/>
                  </a:lnTo>
                  <a:lnTo>
                    <a:pt x="38528" y="333192"/>
                  </a:lnTo>
                  <a:lnTo>
                    <a:pt x="38826" y="573108"/>
                  </a:lnTo>
                  <a:lnTo>
                    <a:pt x="39137" y="453255"/>
                  </a:lnTo>
                  <a:lnTo>
                    <a:pt x="39139" y="454916"/>
                  </a:lnTo>
                  <a:lnTo>
                    <a:pt x="39322" y="246832"/>
                  </a:lnTo>
                  <a:lnTo>
                    <a:pt x="39619" y="593152"/>
                  </a:lnTo>
                  <a:lnTo>
                    <a:pt x="39849" y="530654"/>
                  </a:lnTo>
                  <a:lnTo>
                    <a:pt x="39850" y="522838"/>
                  </a:lnTo>
                  <a:lnTo>
                    <a:pt x="39960" y="273146"/>
                  </a:lnTo>
                  <a:lnTo>
                    <a:pt x="40541" y="557014"/>
                  </a:lnTo>
                  <a:lnTo>
                    <a:pt x="40561" y="518980"/>
                  </a:lnTo>
                  <a:lnTo>
                    <a:pt x="40562" y="514717"/>
                  </a:lnTo>
                  <a:lnTo>
                    <a:pt x="40909" y="590162"/>
                  </a:lnTo>
                  <a:lnTo>
                    <a:pt x="41207" y="310503"/>
                  </a:lnTo>
                  <a:lnTo>
                    <a:pt x="41272" y="436360"/>
                  </a:lnTo>
                  <a:lnTo>
                    <a:pt x="41274" y="439617"/>
                  </a:lnTo>
                  <a:lnTo>
                    <a:pt x="41859" y="391558"/>
                  </a:lnTo>
                  <a:lnTo>
                    <a:pt x="41973" y="579690"/>
                  </a:lnTo>
                  <a:lnTo>
                    <a:pt x="41984" y="551846"/>
                  </a:lnTo>
                  <a:lnTo>
                    <a:pt x="41985" y="554105"/>
                  </a:lnTo>
                  <a:lnTo>
                    <a:pt x="42199" y="713997"/>
                  </a:lnTo>
                  <a:lnTo>
                    <a:pt x="42511" y="143865"/>
                  </a:lnTo>
                  <a:lnTo>
                    <a:pt x="42696" y="443044"/>
                  </a:lnTo>
                  <a:lnTo>
                    <a:pt x="42697" y="439365"/>
                  </a:lnTo>
                  <a:lnTo>
                    <a:pt x="42922" y="227217"/>
                  </a:lnTo>
                  <a:lnTo>
                    <a:pt x="43036" y="678415"/>
                  </a:lnTo>
                  <a:lnTo>
                    <a:pt x="43407" y="317470"/>
                  </a:lnTo>
                  <a:lnTo>
                    <a:pt x="43409" y="332080"/>
                  </a:lnTo>
                  <a:lnTo>
                    <a:pt x="43674" y="636991"/>
                  </a:lnTo>
                  <a:lnTo>
                    <a:pt x="43787" y="121024"/>
                  </a:lnTo>
                  <a:lnTo>
                    <a:pt x="44119" y="507595"/>
                  </a:lnTo>
                  <a:lnTo>
                    <a:pt x="44120" y="499653"/>
                  </a:lnTo>
                  <a:lnTo>
                    <a:pt x="44198" y="246843"/>
                  </a:lnTo>
                  <a:lnTo>
                    <a:pt x="44297" y="633117"/>
                  </a:lnTo>
                  <a:lnTo>
                    <a:pt x="44830" y="447249"/>
                  </a:lnTo>
                  <a:lnTo>
                    <a:pt x="44832" y="448953"/>
                  </a:lnTo>
                  <a:lnTo>
                    <a:pt x="45389" y="637103"/>
                  </a:lnTo>
                  <a:lnTo>
                    <a:pt x="45502" y="102255"/>
                  </a:lnTo>
                  <a:lnTo>
                    <a:pt x="45542" y="285511"/>
                  </a:lnTo>
                  <a:lnTo>
                    <a:pt x="45543" y="283907"/>
                  </a:lnTo>
                  <a:lnTo>
                    <a:pt x="45630" y="695392"/>
                  </a:lnTo>
                  <a:lnTo>
                    <a:pt x="45757" y="197220"/>
                  </a:lnTo>
                  <a:lnTo>
                    <a:pt x="46254" y="483289"/>
                  </a:lnTo>
                  <a:lnTo>
                    <a:pt x="46255" y="486764"/>
                  </a:lnTo>
                  <a:lnTo>
                    <a:pt x="46310" y="659397"/>
                  </a:lnTo>
                  <a:lnTo>
                    <a:pt x="46410" y="319148"/>
                  </a:lnTo>
                  <a:lnTo>
                    <a:pt x="46965" y="465439"/>
                  </a:lnTo>
                  <a:lnTo>
                    <a:pt x="46967" y="474210"/>
                  </a:lnTo>
                  <a:lnTo>
                    <a:pt x="47047" y="681143"/>
                  </a:lnTo>
                  <a:lnTo>
                    <a:pt x="47189" y="293661"/>
                  </a:lnTo>
                  <a:lnTo>
                    <a:pt x="47677" y="500739"/>
                  </a:lnTo>
                  <a:lnTo>
                    <a:pt x="47678" y="499344"/>
                  </a:lnTo>
                  <a:lnTo>
                    <a:pt x="48096" y="381640"/>
                  </a:lnTo>
                  <a:lnTo>
                    <a:pt x="48339" y="596064"/>
                  </a:lnTo>
                  <a:lnTo>
                    <a:pt x="48389" y="467305"/>
                  </a:lnTo>
                  <a:lnTo>
                    <a:pt x="48390" y="462782"/>
                  </a:lnTo>
                  <a:lnTo>
                    <a:pt x="48465" y="221296"/>
                  </a:lnTo>
                  <a:lnTo>
                    <a:pt x="48805" y="589549"/>
                  </a:lnTo>
                  <a:lnTo>
                    <a:pt x="49100" y="433076"/>
                  </a:lnTo>
                  <a:lnTo>
                    <a:pt x="49102" y="429513"/>
                  </a:lnTo>
                  <a:lnTo>
                    <a:pt x="49358" y="276846"/>
                  </a:lnTo>
                  <a:lnTo>
                    <a:pt x="49472" y="611878"/>
                  </a:lnTo>
                  <a:lnTo>
                    <a:pt x="49812" y="287360"/>
                  </a:lnTo>
                  <a:lnTo>
                    <a:pt x="49813" y="289895"/>
                  </a:lnTo>
                  <a:lnTo>
                    <a:pt x="49925" y="530952"/>
                  </a:lnTo>
                  <a:lnTo>
                    <a:pt x="50265" y="274312"/>
                  </a:lnTo>
                  <a:lnTo>
                    <a:pt x="50523" y="395670"/>
                  </a:lnTo>
                  <a:lnTo>
                    <a:pt x="50525" y="402831"/>
                  </a:lnTo>
                  <a:lnTo>
                    <a:pt x="50691" y="310521"/>
                  </a:lnTo>
                  <a:lnTo>
                    <a:pt x="50804" y="596552"/>
                  </a:lnTo>
                  <a:lnTo>
                    <a:pt x="51235" y="402514"/>
                  </a:lnTo>
                  <a:lnTo>
                    <a:pt x="51236" y="401188"/>
                  </a:lnTo>
                  <a:lnTo>
                    <a:pt x="51740" y="263177"/>
                  </a:lnTo>
                  <a:lnTo>
                    <a:pt x="51839" y="600151"/>
                  </a:lnTo>
                  <a:lnTo>
                    <a:pt x="51947" y="425082"/>
                  </a:lnTo>
                  <a:lnTo>
                    <a:pt x="51948" y="420871"/>
                  </a:lnTo>
                  <a:lnTo>
                    <a:pt x="52335" y="569950"/>
                  </a:lnTo>
                  <a:lnTo>
                    <a:pt x="52406" y="375780"/>
                  </a:lnTo>
                  <a:lnTo>
                    <a:pt x="52658" y="522985"/>
                  </a:lnTo>
                  <a:lnTo>
                    <a:pt x="52660" y="523466"/>
                  </a:lnTo>
                  <a:lnTo>
                    <a:pt x="52888" y="576663"/>
                  </a:lnTo>
                  <a:lnTo>
                    <a:pt x="52987" y="306700"/>
                  </a:lnTo>
                  <a:lnTo>
                    <a:pt x="53370" y="391559"/>
                  </a:lnTo>
                  <a:lnTo>
                    <a:pt x="53371" y="386286"/>
                  </a:lnTo>
                  <a:lnTo>
                    <a:pt x="53540" y="751364"/>
                  </a:lnTo>
                  <a:lnTo>
                    <a:pt x="53668" y="178460"/>
                  </a:lnTo>
                  <a:lnTo>
                    <a:pt x="54082" y="289110"/>
                  </a:lnTo>
                  <a:lnTo>
                    <a:pt x="54083" y="305245"/>
                  </a:lnTo>
                  <a:lnTo>
                    <a:pt x="54305" y="220458"/>
                  </a:lnTo>
                  <a:lnTo>
                    <a:pt x="54447" y="672126"/>
                  </a:lnTo>
                  <a:lnTo>
                    <a:pt x="54793" y="440414"/>
                  </a:lnTo>
                  <a:lnTo>
                    <a:pt x="54795" y="443696"/>
                  </a:lnTo>
                  <a:lnTo>
                    <a:pt x="54986" y="221244"/>
                  </a:lnTo>
                  <a:lnTo>
                    <a:pt x="55468" y="665634"/>
                  </a:lnTo>
                  <a:lnTo>
                    <a:pt x="55505" y="539575"/>
                  </a:lnTo>
                  <a:lnTo>
                    <a:pt x="55506" y="541450"/>
                  </a:lnTo>
                  <a:lnTo>
                    <a:pt x="55581" y="171743"/>
                  </a:lnTo>
                  <a:lnTo>
                    <a:pt x="55709" y="664865"/>
                  </a:lnTo>
                  <a:lnTo>
                    <a:pt x="56216" y="371913"/>
                  </a:lnTo>
                  <a:lnTo>
                    <a:pt x="56218" y="365831"/>
                  </a:lnTo>
                  <a:lnTo>
                    <a:pt x="56659" y="271776"/>
                  </a:lnTo>
                  <a:lnTo>
                    <a:pt x="56758" y="575446"/>
                  </a:lnTo>
                  <a:lnTo>
                    <a:pt x="56928" y="508870"/>
                  </a:lnTo>
                  <a:lnTo>
                    <a:pt x="56929" y="514194"/>
                  </a:lnTo>
                  <a:lnTo>
                    <a:pt x="56971" y="598988"/>
                  </a:lnTo>
                  <a:lnTo>
                    <a:pt x="57326" y="238813"/>
                  </a:lnTo>
                  <a:lnTo>
                    <a:pt x="57640" y="493792"/>
                  </a:lnTo>
                  <a:lnTo>
                    <a:pt x="57641" y="488855"/>
                  </a:lnTo>
                  <a:lnTo>
                    <a:pt x="57878" y="650285"/>
                  </a:lnTo>
                  <a:lnTo>
                    <a:pt x="58347" y="264855"/>
                  </a:lnTo>
                  <a:lnTo>
                    <a:pt x="58351" y="304489"/>
                  </a:lnTo>
                  <a:lnTo>
                    <a:pt x="58353" y="307580"/>
                  </a:lnTo>
                  <a:lnTo>
                    <a:pt x="58700" y="676665"/>
                  </a:lnTo>
                  <a:lnTo>
                    <a:pt x="59026" y="241392"/>
                  </a:lnTo>
                  <a:lnTo>
                    <a:pt x="59063" y="356954"/>
                  </a:lnTo>
                  <a:lnTo>
                    <a:pt x="59064" y="355258"/>
                  </a:lnTo>
                  <a:lnTo>
                    <a:pt x="59465" y="269423"/>
                  </a:lnTo>
                  <a:lnTo>
                    <a:pt x="59763" y="665088"/>
                  </a:lnTo>
                  <a:lnTo>
                    <a:pt x="59774" y="631333"/>
                  </a:lnTo>
                  <a:lnTo>
                    <a:pt x="59776" y="640636"/>
                  </a:lnTo>
                  <a:lnTo>
                    <a:pt x="60160" y="651732"/>
                  </a:lnTo>
                  <a:lnTo>
                    <a:pt x="60288" y="186764"/>
                  </a:lnTo>
                  <a:lnTo>
                    <a:pt x="60486" y="494378"/>
                  </a:lnTo>
                  <a:lnTo>
                    <a:pt x="60488" y="491018"/>
                  </a:lnTo>
                  <a:lnTo>
                    <a:pt x="60869" y="641679"/>
                  </a:lnTo>
                  <a:lnTo>
                    <a:pt x="61154" y="239688"/>
                  </a:lnTo>
                  <a:lnTo>
                    <a:pt x="61198" y="319545"/>
                  </a:lnTo>
                  <a:lnTo>
                    <a:pt x="61199" y="332795"/>
                  </a:lnTo>
                  <a:lnTo>
                    <a:pt x="61705" y="711594"/>
                  </a:lnTo>
                  <a:lnTo>
                    <a:pt x="61819" y="178284"/>
                  </a:lnTo>
                  <a:lnTo>
                    <a:pt x="61909" y="533860"/>
                  </a:lnTo>
                  <a:lnTo>
                    <a:pt x="61911" y="537436"/>
                  </a:lnTo>
                  <a:lnTo>
                    <a:pt x="62159" y="802970"/>
                  </a:lnTo>
                  <a:lnTo>
                    <a:pt x="62272" y="50298"/>
                  </a:lnTo>
                  <a:lnTo>
                    <a:pt x="62621" y="653079"/>
                  </a:lnTo>
                  <a:lnTo>
                    <a:pt x="62622" y="663627"/>
                  </a:lnTo>
                  <a:lnTo>
                    <a:pt x="62627" y="698475"/>
                  </a:lnTo>
                  <a:lnTo>
                    <a:pt x="62740" y="136547"/>
                  </a:lnTo>
                  <a:lnTo>
                    <a:pt x="63333" y="352409"/>
                  </a:lnTo>
                  <a:lnTo>
                    <a:pt x="63334" y="345960"/>
                  </a:lnTo>
                  <a:lnTo>
                    <a:pt x="63435" y="737306"/>
                  </a:lnTo>
                  <a:lnTo>
                    <a:pt x="63562" y="220040"/>
                  </a:lnTo>
                  <a:lnTo>
                    <a:pt x="64044" y="410875"/>
                  </a:lnTo>
                  <a:lnTo>
                    <a:pt x="64046" y="413811"/>
                  </a:lnTo>
                  <a:lnTo>
                    <a:pt x="64414" y="346500"/>
                  </a:lnTo>
                  <a:lnTo>
                    <a:pt x="64555" y="609426"/>
                  </a:lnTo>
                  <a:lnTo>
                    <a:pt x="64756" y="443667"/>
                  </a:lnTo>
                  <a:lnTo>
                    <a:pt x="64757" y="446072"/>
                  </a:lnTo>
                  <a:lnTo>
                    <a:pt x="64951" y="588348"/>
                  </a:lnTo>
                  <a:lnTo>
                    <a:pt x="65065" y="262941"/>
                  </a:lnTo>
                  <a:lnTo>
                    <a:pt x="65468" y="405627"/>
                  </a:lnTo>
                  <a:lnTo>
                    <a:pt x="65469" y="407990"/>
                  </a:lnTo>
                  <a:lnTo>
                    <a:pt x="65533" y="543147"/>
                  </a:lnTo>
                  <a:lnTo>
                    <a:pt x="65660" y="293135"/>
                  </a:lnTo>
                  <a:lnTo>
                    <a:pt x="66179" y="459721"/>
                  </a:lnTo>
                  <a:lnTo>
                    <a:pt x="66181" y="466753"/>
                  </a:lnTo>
                  <a:lnTo>
                    <a:pt x="66341" y="129720"/>
                  </a:lnTo>
                  <a:lnTo>
                    <a:pt x="66881" y="625751"/>
                  </a:lnTo>
                  <a:lnTo>
                    <a:pt x="66891" y="615747"/>
                  </a:lnTo>
                  <a:lnTo>
                    <a:pt x="66892" y="629557"/>
                  </a:lnTo>
                  <a:lnTo>
                    <a:pt x="66894" y="641027"/>
                  </a:lnTo>
                  <a:lnTo>
                    <a:pt x="67602" y="271178"/>
                  </a:lnTo>
                  <a:lnTo>
                    <a:pt x="67604" y="268896"/>
                  </a:lnTo>
                  <a:lnTo>
                    <a:pt x="67631" y="199595"/>
                  </a:lnTo>
                  <a:lnTo>
                    <a:pt x="67758" y="721249"/>
                  </a:lnTo>
                  <a:lnTo>
                    <a:pt x="68314" y="228937"/>
                  </a:lnTo>
                  <a:lnTo>
                    <a:pt x="68315" y="247949"/>
                  </a:lnTo>
                  <a:lnTo>
                    <a:pt x="68325" y="217696"/>
                  </a:lnTo>
                  <a:lnTo>
                    <a:pt x="68623" y="646677"/>
                  </a:lnTo>
                  <a:lnTo>
                    <a:pt x="69026" y="577857"/>
                  </a:lnTo>
                  <a:lnTo>
                    <a:pt x="69027" y="579959"/>
                  </a:lnTo>
                  <a:lnTo>
                    <a:pt x="69474" y="787293"/>
                  </a:lnTo>
                  <a:lnTo>
                    <a:pt x="69601" y="93706"/>
                  </a:lnTo>
                  <a:lnTo>
                    <a:pt x="69737" y="577897"/>
                  </a:lnTo>
                  <a:lnTo>
                    <a:pt x="69739" y="583666"/>
                  </a:lnTo>
                  <a:lnTo>
                    <a:pt x="70026" y="224292"/>
                  </a:lnTo>
                  <a:lnTo>
                    <a:pt x="70140" y="705107"/>
                  </a:lnTo>
                  <a:lnTo>
                    <a:pt x="70449" y="395790"/>
                  </a:lnTo>
                  <a:lnTo>
                    <a:pt x="70450" y="392656"/>
                  </a:lnTo>
                  <a:lnTo>
                    <a:pt x="70778" y="594466"/>
                  </a:lnTo>
                  <a:lnTo>
                    <a:pt x="70891" y="282790"/>
                  </a:lnTo>
                  <a:lnTo>
                    <a:pt x="71160" y="580283"/>
                  </a:lnTo>
                  <a:lnTo>
                    <a:pt x="71162" y="583890"/>
                  </a:lnTo>
                  <a:lnTo>
                    <a:pt x="71529" y="215383"/>
                  </a:lnTo>
                  <a:lnTo>
                    <a:pt x="71642" y="697171"/>
                  </a:lnTo>
                  <a:lnTo>
                    <a:pt x="71872" y="506569"/>
                  </a:lnTo>
                  <a:lnTo>
                    <a:pt x="71874" y="496370"/>
                  </a:lnTo>
                  <a:lnTo>
                    <a:pt x="72153" y="251841"/>
                  </a:lnTo>
                  <a:lnTo>
                    <a:pt x="72466" y="569263"/>
                  </a:lnTo>
                  <a:lnTo>
                    <a:pt x="72584" y="392928"/>
                  </a:lnTo>
                  <a:lnTo>
                    <a:pt x="72585" y="397542"/>
                  </a:lnTo>
                  <a:lnTo>
                    <a:pt x="72918" y="606432"/>
                  </a:lnTo>
                  <a:lnTo>
                    <a:pt x="73232" y="211541"/>
                  </a:lnTo>
                  <a:lnTo>
                    <a:pt x="73295" y="511063"/>
                  </a:lnTo>
                  <a:lnTo>
                    <a:pt x="73297" y="520657"/>
                  </a:lnTo>
                  <a:lnTo>
                    <a:pt x="73344" y="754928"/>
                  </a:lnTo>
                  <a:lnTo>
                    <a:pt x="73485" y="240039"/>
                  </a:lnTo>
                  <a:lnTo>
                    <a:pt x="74007" y="551454"/>
                  </a:lnTo>
                  <a:lnTo>
                    <a:pt x="74008" y="557386"/>
                  </a:lnTo>
                  <a:lnTo>
                    <a:pt x="74109" y="230420"/>
                  </a:lnTo>
                  <a:lnTo>
                    <a:pt x="74634" y="736247"/>
                  </a:lnTo>
                  <a:lnTo>
                    <a:pt x="74719" y="258829"/>
                  </a:lnTo>
                  <a:lnTo>
                    <a:pt x="74720" y="251210"/>
                  </a:lnTo>
                  <a:lnTo>
                    <a:pt x="74761" y="63761"/>
                  </a:lnTo>
                  <a:lnTo>
                    <a:pt x="74889" y="694834"/>
                  </a:lnTo>
                  <a:lnTo>
                    <a:pt x="75430" y="276947"/>
                  </a:lnTo>
                  <a:lnTo>
                    <a:pt x="75432" y="291764"/>
                  </a:lnTo>
                  <a:lnTo>
                    <a:pt x="75442" y="271002"/>
                  </a:lnTo>
                  <a:lnTo>
                    <a:pt x="75924" y="702022"/>
                  </a:lnTo>
                  <a:lnTo>
                    <a:pt x="76142" y="529032"/>
                  </a:lnTo>
                  <a:lnTo>
                    <a:pt x="76143" y="533946"/>
                  </a:lnTo>
                  <a:lnTo>
                    <a:pt x="76377" y="640167"/>
                  </a:lnTo>
                  <a:lnTo>
                    <a:pt x="76492" y="210961"/>
                  </a:lnTo>
                  <a:lnTo>
                    <a:pt x="76853" y="459002"/>
                  </a:lnTo>
                  <a:lnTo>
                    <a:pt x="76855" y="455927"/>
                  </a:lnTo>
                  <a:lnTo>
                    <a:pt x="76916" y="261474"/>
                  </a:lnTo>
                  <a:lnTo>
                    <a:pt x="77256" y="588374"/>
                  </a:lnTo>
                  <a:lnTo>
                    <a:pt x="77565" y="431904"/>
                  </a:lnTo>
                  <a:lnTo>
                    <a:pt x="77567" y="428338"/>
                  </a:lnTo>
                  <a:lnTo>
                    <a:pt x="77979" y="267708"/>
                  </a:lnTo>
                  <a:lnTo>
                    <a:pt x="78107" y="562569"/>
                  </a:lnTo>
                  <a:lnTo>
                    <a:pt x="78277" y="516985"/>
                  </a:lnTo>
                  <a:lnTo>
                    <a:pt x="78278" y="516354"/>
                  </a:lnTo>
                  <a:lnTo>
                    <a:pt x="78418" y="257363"/>
                  </a:lnTo>
                  <a:lnTo>
                    <a:pt x="78533" y="558111"/>
                  </a:lnTo>
                  <a:lnTo>
                    <a:pt x="78988" y="524914"/>
                  </a:lnTo>
                  <a:lnTo>
                    <a:pt x="78990" y="517848"/>
                  </a:lnTo>
                  <a:lnTo>
                    <a:pt x="79482" y="203796"/>
                  </a:lnTo>
                  <a:lnTo>
                    <a:pt x="79595" y="692940"/>
                  </a:lnTo>
                  <a:lnTo>
                    <a:pt x="79700" y="306787"/>
                  </a:lnTo>
                  <a:lnTo>
                    <a:pt x="79701" y="305032"/>
                  </a:lnTo>
                  <a:lnTo>
                    <a:pt x="79723" y="254621"/>
                  </a:lnTo>
                  <a:lnTo>
                    <a:pt x="79822" y="647798"/>
                  </a:lnTo>
                  <a:lnTo>
                    <a:pt x="80412" y="423352"/>
                  </a:lnTo>
                  <a:lnTo>
                    <a:pt x="80413" y="419859"/>
                  </a:lnTo>
                  <a:lnTo>
                    <a:pt x="80786" y="260408"/>
                  </a:lnTo>
                  <a:lnTo>
                    <a:pt x="80942" y="622452"/>
                  </a:lnTo>
                  <a:lnTo>
                    <a:pt x="81123" y="376144"/>
                  </a:lnTo>
                  <a:lnTo>
                    <a:pt x="81125" y="371890"/>
                  </a:lnTo>
                  <a:lnTo>
                    <a:pt x="81140" y="356271"/>
                  </a:lnTo>
                  <a:lnTo>
                    <a:pt x="81821" y="552942"/>
                  </a:lnTo>
                  <a:lnTo>
                    <a:pt x="81835" y="529501"/>
                  </a:lnTo>
                  <a:lnTo>
                    <a:pt x="81836" y="524477"/>
                  </a:lnTo>
                  <a:lnTo>
                    <a:pt x="81977" y="275013"/>
                  </a:lnTo>
                  <a:lnTo>
                    <a:pt x="82546" y="351898"/>
                  </a:lnTo>
                  <a:lnTo>
                    <a:pt x="82548" y="358441"/>
                  </a:lnTo>
                  <a:lnTo>
                    <a:pt x="83155" y="613604"/>
                  </a:lnTo>
                  <a:lnTo>
                    <a:pt x="83254" y="285264"/>
                  </a:lnTo>
                  <a:lnTo>
                    <a:pt x="83258" y="301907"/>
                  </a:lnTo>
                  <a:lnTo>
                    <a:pt x="83260" y="300429"/>
                  </a:lnTo>
                  <a:lnTo>
                    <a:pt x="83564" y="620236"/>
                  </a:lnTo>
                  <a:lnTo>
                    <a:pt x="83693" y="179331"/>
                  </a:lnTo>
                  <a:lnTo>
                    <a:pt x="83970" y="460786"/>
                  </a:lnTo>
                  <a:lnTo>
                    <a:pt x="83971" y="458027"/>
                  </a:lnTo>
                  <a:lnTo>
                    <a:pt x="84046" y="349513"/>
                  </a:lnTo>
                  <a:lnTo>
                    <a:pt x="84670" y="569246"/>
                  </a:lnTo>
                  <a:lnTo>
                    <a:pt x="84681" y="556988"/>
                  </a:lnTo>
                  <a:lnTo>
                    <a:pt x="84683" y="559943"/>
                  </a:lnTo>
                  <a:lnTo>
                    <a:pt x="84883" y="570640"/>
                  </a:lnTo>
                  <a:lnTo>
                    <a:pt x="85322" y="269928"/>
                  </a:lnTo>
                  <a:lnTo>
                    <a:pt x="85393" y="513974"/>
                  </a:lnTo>
                  <a:lnTo>
                    <a:pt x="85394" y="517141"/>
                  </a:lnTo>
                  <a:lnTo>
                    <a:pt x="85790" y="582417"/>
                  </a:lnTo>
                  <a:lnTo>
                    <a:pt x="85903" y="270947"/>
                  </a:lnTo>
                  <a:lnTo>
                    <a:pt x="86105" y="401984"/>
                  </a:lnTo>
                  <a:lnTo>
                    <a:pt x="86106" y="404935"/>
                  </a:lnTo>
                  <a:lnTo>
                    <a:pt x="86541" y="577366"/>
                  </a:lnTo>
                  <a:lnTo>
                    <a:pt x="86811" y="312836"/>
                  </a:lnTo>
                  <a:lnTo>
                    <a:pt x="86816" y="339456"/>
                  </a:lnTo>
                  <a:lnTo>
                    <a:pt x="86818" y="341596"/>
                  </a:lnTo>
                  <a:lnTo>
                    <a:pt x="86938" y="684607"/>
                  </a:lnTo>
                  <a:lnTo>
                    <a:pt x="87222" y="250788"/>
                  </a:lnTo>
                  <a:lnTo>
                    <a:pt x="87528" y="465115"/>
                  </a:lnTo>
                  <a:lnTo>
                    <a:pt x="87529" y="465901"/>
                  </a:lnTo>
                  <a:lnTo>
                    <a:pt x="88115" y="192973"/>
                  </a:lnTo>
                  <a:lnTo>
                    <a:pt x="88228" y="635693"/>
                  </a:lnTo>
                  <a:lnTo>
                    <a:pt x="88239" y="590280"/>
                  </a:lnTo>
                  <a:lnTo>
                    <a:pt x="88241" y="599615"/>
                  </a:lnTo>
                  <a:lnTo>
                    <a:pt x="88526" y="115501"/>
                  </a:lnTo>
                  <a:lnTo>
                    <a:pt x="88653" y="630621"/>
                  </a:lnTo>
                  <a:lnTo>
                    <a:pt x="88951" y="343381"/>
                  </a:lnTo>
                  <a:lnTo>
                    <a:pt x="88953" y="340546"/>
                  </a:lnTo>
                  <a:lnTo>
                    <a:pt x="89362" y="94219"/>
                  </a:lnTo>
                  <a:lnTo>
                    <a:pt x="89490" y="687184"/>
                  </a:lnTo>
                  <a:lnTo>
                    <a:pt x="89661" y="517929"/>
                  </a:lnTo>
                  <a:lnTo>
                    <a:pt x="89663" y="522848"/>
                  </a:lnTo>
                  <a:lnTo>
                    <a:pt x="89802" y="54650"/>
                  </a:lnTo>
                  <a:lnTo>
                    <a:pt x="89929" y="765820"/>
                  </a:lnTo>
                  <a:lnTo>
                    <a:pt x="90373" y="480029"/>
                  </a:lnTo>
                  <a:lnTo>
                    <a:pt x="90374" y="479033"/>
                  </a:lnTo>
                  <a:lnTo>
                    <a:pt x="90610" y="638341"/>
                  </a:lnTo>
                  <a:lnTo>
                    <a:pt x="91077" y="245137"/>
                  </a:lnTo>
                  <a:lnTo>
                    <a:pt x="91085" y="298833"/>
                  </a:lnTo>
                  <a:lnTo>
                    <a:pt x="91086" y="294708"/>
                  </a:lnTo>
                  <a:lnTo>
                    <a:pt x="91517" y="173185"/>
                  </a:lnTo>
                  <a:lnTo>
                    <a:pt x="91616" y="764757"/>
                  </a:lnTo>
                  <a:lnTo>
                    <a:pt x="91796" y="605914"/>
                  </a:lnTo>
                  <a:lnTo>
                    <a:pt x="91798" y="612724"/>
                  </a:lnTo>
                  <a:lnTo>
                    <a:pt x="91829" y="692403"/>
                  </a:lnTo>
                  <a:lnTo>
                    <a:pt x="92396" y="112089"/>
                  </a:lnTo>
                  <a:lnTo>
                    <a:pt x="92508" y="616893"/>
                  </a:lnTo>
                  <a:lnTo>
                    <a:pt x="92509" y="624838"/>
                  </a:lnTo>
                  <a:lnTo>
                    <a:pt x="93005" y="21061"/>
                  </a:lnTo>
                  <a:lnTo>
                    <a:pt x="93119" y="809669"/>
                  </a:lnTo>
                  <a:lnTo>
                    <a:pt x="93219" y="209097"/>
                  </a:lnTo>
                  <a:lnTo>
                    <a:pt x="93221" y="211640"/>
                  </a:lnTo>
                  <a:lnTo>
                    <a:pt x="93246" y="135660"/>
                  </a:lnTo>
                  <a:lnTo>
                    <a:pt x="93560" y="609515"/>
                  </a:lnTo>
                  <a:lnTo>
                    <a:pt x="93931" y="539486"/>
                  </a:lnTo>
                  <a:lnTo>
                    <a:pt x="93932" y="542522"/>
                  </a:lnTo>
                  <a:lnTo>
                    <a:pt x="93969" y="719428"/>
                  </a:lnTo>
                  <a:lnTo>
                    <a:pt x="94281" y="98383"/>
                  </a:lnTo>
                  <a:lnTo>
                    <a:pt x="94643" y="373156"/>
                  </a:lnTo>
                  <a:lnTo>
                    <a:pt x="94644" y="370227"/>
                  </a:lnTo>
                  <a:lnTo>
                    <a:pt x="94990" y="261097"/>
                  </a:lnTo>
                  <a:lnTo>
                    <a:pt x="95273" y="651088"/>
                  </a:lnTo>
                  <a:lnTo>
                    <a:pt x="95354" y="320523"/>
                  </a:lnTo>
                  <a:lnTo>
                    <a:pt x="95356" y="311142"/>
                  </a:lnTo>
                  <a:lnTo>
                    <a:pt x="95670" y="669109"/>
                  </a:lnTo>
                  <a:lnTo>
                    <a:pt x="95996" y="208156"/>
                  </a:lnTo>
                  <a:lnTo>
                    <a:pt x="96066" y="524892"/>
                  </a:lnTo>
                  <a:lnTo>
                    <a:pt x="96067" y="532176"/>
                  </a:lnTo>
                  <a:lnTo>
                    <a:pt x="96237" y="225233"/>
                  </a:lnTo>
                  <a:lnTo>
                    <a:pt x="96578" y="765323"/>
                  </a:lnTo>
                  <a:lnTo>
                    <a:pt x="96778" y="578204"/>
                  </a:lnTo>
                  <a:lnTo>
                    <a:pt x="96779" y="574245"/>
                  </a:lnTo>
                  <a:lnTo>
                    <a:pt x="97272" y="351378"/>
                  </a:lnTo>
                  <a:lnTo>
                    <a:pt x="97442" y="631807"/>
                  </a:lnTo>
                  <a:lnTo>
                    <a:pt x="97489" y="536602"/>
                  </a:lnTo>
                  <a:lnTo>
                    <a:pt x="97491" y="528769"/>
                  </a:lnTo>
                  <a:lnTo>
                    <a:pt x="97839" y="545925"/>
                  </a:lnTo>
                  <a:lnTo>
                    <a:pt x="98009" y="371470"/>
                  </a:lnTo>
                  <a:lnTo>
                    <a:pt x="98201" y="471859"/>
                  </a:lnTo>
                  <a:lnTo>
                    <a:pt x="98202" y="470799"/>
                  </a:lnTo>
                  <a:lnTo>
                    <a:pt x="98605" y="290600"/>
                  </a:lnTo>
                  <a:lnTo>
                    <a:pt x="98832" y="577347"/>
                  </a:lnTo>
                  <a:lnTo>
                    <a:pt x="98912" y="435672"/>
                  </a:lnTo>
                  <a:lnTo>
                    <a:pt x="98914" y="431122"/>
                  </a:lnTo>
                  <a:lnTo>
                    <a:pt x="99441" y="287044"/>
                  </a:lnTo>
                  <a:lnTo>
                    <a:pt x="99597" y="530544"/>
                  </a:lnTo>
                  <a:lnTo>
                    <a:pt x="99624" y="489851"/>
                  </a:lnTo>
                  <a:lnTo>
                    <a:pt x="99625" y="490822"/>
                  </a:lnTo>
                  <a:lnTo>
                    <a:pt x="99796" y="237084"/>
                  </a:lnTo>
                  <a:lnTo>
                    <a:pt x="100080" y="571072"/>
                  </a:lnTo>
                  <a:lnTo>
                    <a:pt x="100336" y="313033"/>
                  </a:lnTo>
                  <a:lnTo>
                    <a:pt x="100337" y="313827"/>
                  </a:lnTo>
                  <a:lnTo>
                    <a:pt x="100591" y="193881"/>
                  </a:lnTo>
                  <a:lnTo>
                    <a:pt x="100887" y="636859"/>
                  </a:lnTo>
                  <a:lnTo>
                    <a:pt x="101047" y="317809"/>
                  </a:lnTo>
                  <a:lnTo>
                    <a:pt x="101049" y="327966"/>
                  </a:lnTo>
                  <a:lnTo>
                    <a:pt x="101667" y="239899"/>
                  </a:lnTo>
                  <a:lnTo>
                    <a:pt x="101753" y="607925"/>
                  </a:lnTo>
                  <a:lnTo>
                    <a:pt x="101759" y="586491"/>
                  </a:lnTo>
                  <a:lnTo>
                    <a:pt x="101760" y="591925"/>
                  </a:lnTo>
                  <a:lnTo>
                    <a:pt x="102163" y="668080"/>
                  </a:lnTo>
                  <a:lnTo>
                    <a:pt x="102319" y="253053"/>
                  </a:lnTo>
                  <a:lnTo>
                    <a:pt x="102471" y="451550"/>
                  </a:lnTo>
                  <a:lnTo>
                    <a:pt x="102472" y="451698"/>
                  </a:lnTo>
                  <a:lnTo>
                    <a:pt x="102760" y="671599"/>
                  </a:lnTo>
                  <a:lnTo>
                    <a:pt x="102886" y="333100"/>
                  </a:lnTo>
                  <a:lnTo>
                    <a:pt x="103182" y="388031"/>
                  </a:lnTo>
                  <a:lnTo>
                    <a:pt x="103184" y="386545"/>
                  </a:lnTo>
                  <a:lnTo>
                    <a:pt x="103469" y="663635"/>
                  </a:lnTo>
                  <a:lnTo>
                    <a:pt x="103779" y="198489"/>
                  </a:lnTo>
                  <a:lnTo>
                    <a:pt x="103894" y="476397"/>
                  </a:lnTo>
                  <a:lnTo>
                    <a:pt x="103895" y="473784"/>
                  </a:lnTo>
                  <a:lnTo>
                    <a:pt x="104020" y="571118"/>
                  </a:lnTo>
                  <a:lnTo>
                    <a:pt x="104474" y="336885"/>
                  </a:lnTo>
                  <a:lnTo>
                    <a:pt x="104605" y="401819"/>
                  </a:lnTo>
                  <a:lnTo>
                    <a:pt x="104607" y="403932"/>
                  </a:lnTo>
                  <a:lnTo>
                    <a:pt x="104956" y="632736"/>
                  </a:lnTo>
                  <a:lnTo>
                    <a:pt x="105069" y="15422"/>
                  </a:lnTo>
                  <a:lnTo>
                    <a:pt x="105317" y="418307"/>
                  </a:lnTo>
                  <a:lnTo>
                    <a:pt x="105318" y="420351"/>
                  </a:lnTo>
                  <a:lnTo>
                    <a:pt x="105395" y="622220"/>
                  </a:lnTo>
                  <a:lnTo>
                    <a:pt x="105523" y="223377"/>
                  </a:lnTo>
                  <a:lnTo>
                    <a:pt x="106029" y="451174"/>
                  </a:lnTo>
                  <a:lnTo>
                    <a:pt x="106030" y="454630"/>
                  </a:lnTo>
                  <a:lnTo>
                    <a:pt x="106260" y="324804"/>
                  </a:lnTo>
                  <a:lnTo>
                    <a:pt x="106600" y="579918"/>
                  </a:lnTo>
                  <a:lnTo>
                    <a:pt x="106740" y="366412"/>
                  </a:lnTo>
                  <a:lnTo>
                    <a:pt x="106742" y="358464"/>
                  </a:lnTo>
                  <a:lnTo>
                    <a:pt x="106784" y="318357"/>
                  </a:lnTo>
                  <a:lnTo>
                    <a:pt x="107181" y="569407"/>
                  </a:lnTo>
                  <a:lnTo>
                    <a:pt x="107452" y="405728"/>
                  </a:lnTo>
                  <a:lnTo>
                    <a:pt x="107453" y="412094"/>
                  </a:lnTo>
                  <a:lnTo>
                    <a:pt x="107762" y="273782"/>
                  </a:lnTo>
                  <a:lnTo>
                    <a:pt x="107890" y="624196"/>
                  </a:lnTo>
                  <a:lnTo>
                    <a:pt x="108164" y="456562"/>
                  </a:lnTo>
                  <a:lnTo>
                    <a:pt x="108165" y="462166"/>
                  </a:lnTo>
                  <a:lnTo>
                    <a:pt x="108627" y="576730"/>
                  </a:lnTo>
                  <a:lnTo>
                    <a:pt x="108783" y="276173"/>
                  </a:lnTo>
                  <a:lnTo>
                    <a:pt x="108875" y="537772"/>
                  </a:lnTo>
                  <a:lnTo>
                    <a:pt x="108877" y="541570"/>
                  </a:lnTo>
                  <a:lnTo>
                    <a:pt x="108882" y="564046"/>
                  </a:lnTo>
                  <a:lnTo>
                    <a:pt x="109038" y="335382"/>
                  </a:lnTo>
                  <a:lnTo>
                    <a:pt x="109587" y="513095"/>
                  </a:lnTo>
                  <a:lnTo>
                    <a:pt x="109588" y="516500"/>
                  </a:lnTo>
                  <a:lnTo>
                    <a:pt x="109676" y="339000"/>
                  </a:lnTo>
                  <a:lnTo>
                    <a:pt x="110215" y="591285"/>
                  </a:lnTo>
                  <a:lnTo>
                    <a:pt x="110298" y="403343"/>
                  </a:lnTo>
                  <a:lnTo>
                    <a:pt x="110300" y="399587"/>
                  </a:lnTo>
                  <a:lnTo>
                    <a:pt x="110597" y="649315"/>
                  </a:lnTo>
                  <a:lnTo>
                    <a:pt x="110711" y="302760"/>
                  </a:lnTo>
                  <a:lnTo>
                    <a:pt x="111010" y="504455"/>
                  </a:lnTo>
                  <a:lnTo>
                    <a:pt x="111011" y="506063"/>
                  </a:lnTo>
                  <a:lnTo>
                    <a:pt x="111406" y="334987"/>
                  </a:lnTo>
                  <a:lnTo>
                    <a:pt x="111505" y="579678"/>
                  </a:lnTo>
                  <a:lnTo>
                    <a:pt x="111722" y="432201"/>
                  </a:lnTo>
                  <a:lnTo>
                    <a:pt x="111723" y="434681"/>
                  </a:lnTo>
                  <a:lnTo>
                    <a:pt x="112029" y="573015"/>
                  </a:lnTo>
                  <a:lnTo>
                    <a:pt x="112171" y="189121"/>
                  </a:lnTo>
                  <a:lnTo>
                    <a:pt x="112433" y="481239"/>
                  </a:lnTo>
                  <a:lnTo>
                    <a:pt x="112435" y="485469"/>
                  </a:lnTo>
                  <a:lnTo>
                    <a:pt x="112469" y="539229"/>
                  </a:lnTo>
                  <a:lnTo>
                    <a:pt x="112625" y="315629"/>
                  </a:lnTo>
                  <a:lnTo>
                    <a:pt x="113145" y="410094"/>
                  </a:lnTo>
                  <a:lnTo>
                    <a:pt x="113146" y="409040"/>
                  </a:lnTo>
                  <a:lnTo>
                    <a:pt x="113433" y="312558"/>
                  </a:lnTo>
                  <a:lnTo>
                    <a:pt x="113746" y="572994"/>
                  </a:lnTo>
                  <a:lnTo>
                    <a:pt x="113857" y="460082"/>
                  </a:lnTo>
                  <a:lnTo>
                    <a:pt x="114426" y="342957"/>
                  </a:lnTo>
                  <a:lnTo>
                    <a:pt x="114538" y="705306"/>
                  </a:lnTo>
                  <a:lnTo>
                    <a:pt x="114568" y="654144"/>
                  </a:lnTo>
                  <a:lnTo>
                    <a:pt x="114570" y="635299"/>
                  </a:lnTo>
                  <a:lnTo>
                    <a:pt x="114992" y="766609"/>
                  </a:lnTo>
                  <a:lnTo>
                    <a:pt x="115105" y="137827"/>
                  </a:lnTo>
                  <a:lnTo>
                    <a:pt x="115280" y="423760"/>
                  </a:lnTo>
                  <a:lnTo>
                    <a:pt x="115281" y="420894"/>
                  </a:lnTo>
                  <a:lnTo>
                    <a:pt x="115531" y="202410"/>
                  </a:lnTo>
                  <a:lnTo>
                    <a:pt x="115630" y="636851"/>
                  </a:lnTo>
                  <a:lnTo>
                    <a:pt x="115991" y="372943"/>
                  </a:lnTo>
                  <a:lnTo>
                    <a:pt x="115993" y="373459"/>
                  </a:lnTo>
                  <a:lnTo>
                    <a:pt x="116411" y="323647"/>
                  </a:lnTo>
                  <a:lnTo>
                    <a:pt x="116523" y="564941"/>
                  </a:lnTo>
                  <a:lnTo>
                    <a:pt x="116703" y="479284"/>
                  </a:lnTo>
                  <a:lnTo>
                    <a:pt x="116704" y="482805"/>
                  </a:lnTo>
                  <a:lnTo>
                    <a:pt x="117232" y="233621"/>
                  </a:lnTo>
                  <a:lnTo>
                    <a:pt x="117374" y="657339"/>
                  </a:lnTo>
                  <a:lnTo>
                    <a:pt x="117415" y="568304"/>
                  </a:lnTo>
                  <a:lnTo>
                    <a:pt x="117416" y="568885"/>
                  </a:lnTo>
                  <a:lnTo>
                    <a:pt x="117813" y="675117"/>
                  </a:lnTo>
                  <a:lnTo>
                    <a:pt x="118126" y="260326"/>
                  </a:lnTo>
                  <a:lnTo>
                    <a:pt x="118128" y="267930"/>
                  </a:lnTo>
                  <a:lnTo>
                    <a:pt x="118252" y="603798"/>
                  </a:lnTo>
                  <a:lnTo>
                    <a:pt x="118791" y="204413"/>
                  </a:lnTo>
                  <a:lnTo>
                    <a:pt x="118838" y="380022"/>
                  </a:lnTo>
                  <a:lnTo>
                    <a:pt x="118839" y="386523"/>
                  </a:lnTo>
                  <a:lnTo>
                    <a:pt x="119344" y="770964"/>
                  </a:lnTo>
                  <a:lnTo>
                    <a:pt x="119443" y="150108"/>
                  </a:lnTo>
                  <a:lnTo>
                    <a:pt x="119550" y="529161"/>
                  </a:lnTo>
                  <a:lnTo>
                    <a:pt x="119551" y="534854"/>
                  </a:lnTo>
                  <a:lnTo>
                    <a:pt x="119571" y="599751"/>
                  </a:lnTo>
                  <a:lnTo>
                    <a:pt x="120053" y="308284"/>
                  </a:lnTo>
                  <a:lnTo>
                    <a:pt x="120261" y="432558"/>
                  </a:lnTo>
                  <a:lnTo>
                    <a:pt x="120263" y="431551"/>
                  </a:lnTo>
                  <a:lnTo>
                    <a:pt x="120407" y="652646"/>
                  </a:lnTo>
                  <a:lnTo>
                    <a:pt x="120919" y="349309"/>
                  </a:lnTo>
                  <a:lnTo>
                    <a:pt x="120973" y="455500"/>
                  </a:lnTo>
                  <a:lnTo>
                    <a:pt x="120974" y="458219"/>
                  </a:lnTo>
                  <a:lnTo>
                    <a:pt x="121158" y="290865"/>
                  </a:lnTo>
                  <a:lnTo>
                    <a:pt x="121669" y="614525"/>
                  </a:lnTo>
                  <a:lnTo>
                    <a:pt x="121684" y="602028"/>
                  </a:lnTo>
                  <a:lnTo>
                    <a:pt x="121686" y="589478"/>
                  </a:lnTo>
                  <a:lnTo>
                    <a:pt x="121952" y="251739"/>
                  </a:lnTo>
                  <a:lnTo>
                    <a:pt x="122094" y="593307"/>
                  </a:lnTo>
                  <a:lnTo>
                    <a:pt x="122396" y="314270"/>
                  </a:lnTo>
                  <a:lnTo>
                    <a:pt x="122397" y="313978"/>
                  </a:lnTo>
                  <a:lnTo>
                    <a:pt x="122661" y="275967"/>
                  </a:lnTo>
                  <a:lnTo>
                    <a:pt x="123015" y="702339"/>
                  </a:lnTo>
                  <a:lnTo>
                    <a:pt x="123108" y="324737"/>
                  </a:lnTo>
                  <a:lnTo>
                    <a:pt x="123109" y="316649"/>
                  </a:lnTo>
                  <a:lnTo>
                    <a:pt x="123143" y="225457"/>
                  </a:lnTo>
                  <a:lnTo>
                    <a:pt x="123653" y="606637"/>
                  </a:lnTo>
                  <a:lnTo>
                    <a:pt x="123819" y="495440"/>
                  </a:lnTo>
                  <a:lnTo>
                    <a:pt x="123821" y="497661"/>
                  </a:lnTo>
                  <a:lnTo>
                    <a:pt x="123876" y="542203"/>
                  </a:lnTo>
                  <a:lnTo>
                    <a:pt x="123979" y="308044"/>
                  </a:lnTo>
                  <a:lnTo>
                    <a:pt x="124531" y="395339"/>
                  </a:lnTo>
                  <a:lnTo>
                    <a:pt x="124532" y="394442"/>
                  </a:lnTo>
                  <a:lnTo>
                    <a:pt x="125099" y="639751"/>
                  </a:lnTo>
                  <a:lnTo>
                    <a:pt x="125241" y="233272"/>
                  </a:lnTo>
                  <a:lnTo>
                    <a:pt x="125242" y="233591"/>
                  </a:lnTo>
                  <a:lnTo>
                    <a:pt x="125244" y="245288"/>
                  </a:lnTo>
                  <a:lnTo>
                    <a:pt x="125767" y="659201"/>
                  </a:lnTo>
                  <a:lnTo>
                    <a:pt x="125879" y="196856"/>
                  </a:lnTo>
                  <a:lnTo>
                    <a:pt x="125954" y="531396"/>
                  </a:lnTo>
                  <a:lnTo>
                    <a:pt x="125956" y="532983"/>
                  </a:lnTo>
                  <a:lnTo>
                    <a:pt x="126389" y="691816"/>
                  </a:lnTo>
                  <a:lnTo>
                    <a:pt x="126531" y="209995"/>
                  </a:lnTo>
                  <a:lnTo>
                    <a:pt x="126666" y="406416"/>
                  </a:lnTo>
                  <a:lnTo>
                    <a:pt x="126667" y="402492"/>
                  </a:lnTo>
                  <a:lnTo>
                    <a:pt x="126829" y="642022"/>
                  </a:lnTo>
                  <a:lnTo>
                    <a:pt x="127141" y="235072"/>
                  </a:lnTo>
                  <a:lnTo>
                    <a:pt x="127377" y="395023"/>
                  </a:lnTo>
                  <a:lnTo>
                    <a:pt x="127379" y="396197"/>
                  </a:lnTo>
                  <a:lnTo>
                    <a:pt x="127452" y="653660"/>
                  </a:lnTo>
                  <a:lnTo>
                    <a:pt x="127580" y="292554"/>
                  </a:lnTo>
                  <a:lnTo>
                    <a:pt x="128089" y="597465"/>
                  </a:lnTo>
                  <a:lnTo>
                    <a:pt x="128090" y="605318"/>
                  </a:lnTo>
                  <a:lnTo>
                    <a:pt x="128431" y="192581"/>
                  </a:lnTo>
                  <a:lnTo>
                    <a:pt x="128801" y="339137"/>
                  </a:lnTo>
                  <a:lnTo>
                    <a:pt x="128802" y="343459"/>
                  </a:lnTo>
                  <a:lnTo>
                    <a:pt x="128969" y="606837"/>
                  </a:lnTo>
                  <a:lnTo>
                    <a:pt x="129111" y="244934"/>
                  </a:lnTo>
                  <a:lnTo>
                    <a:pt x="129512" y="387739"/>
                  </a:lnTo>
                  <a:lnTo>
                    <a:pt x="129514" y="394131"/>
                  </a:lnTo>
                  <a:lnTo>
                    <a:pt x="129835" y="557158"/>
                  </a:lnTo>
                  <a:lnTo>
                    <a:pt x="130146" y="281266"/>
                  </a:lnTo>
                  <a:lnTo>
                    <a:pt x="130224" y="543482"/>
                  </a:lnTo>
                  <a:lnTo>
                    <a:pt x="130225" y="549460"/>
                  </a:lnTo>
                  <a:lnTo>
                    <a:pt x="130401" y="332901"/>
                  </a:lnTo>
                  <a:lnTo>
                    <a:pt x="130812" y="656891"/>
                  </a:lnTo>
                  <a:lnTo>
                    <a:pt x="130936" y="337198"/>
                  </a:lnTo>
                  <a:lnTo>
                    <a:pt x="130937" y="327766"/>
                  </a:lnTo>
                  <a:lnTo>
                    <a:pt x="130968" y="286461"/>
                  </a:lnTo>
                  <a:lnTo>
                    <a:pt x="131138" y="583808"/>
                  </a:lnTo>
                  <a:lnTo>
                    <a:pt x="131647" y="458853"/>
                  </a:lnTo>
                  <a:lnTo>
                    <a:pt x="131649" y="454923"/>
                  </a:lnTo>
                  <a:lnTo>
                    <a:pt x="131705" y="329218"/>
                  </a:lnTo>
                  <a:lnTo>
                    <a:pt x="132045" y="593328"/>
                  </a:lnTo>
                  <a:lnTo>
                    <a:pt x="132359" y="411529"/>
                  </a:lnTo>
                  <a:lnTo>
                    <a:pt x="132360" y="415010"/>
                  </a:lnTo>
                  <a:lnTo>
                    <a:pt x="132655" y="281767"/>
                  </a:lnTo>
                  <a:lnTo>
                    <a:pt x="132783" y="564133"/>
                  </a:lnTo>
                  <a:lnTo>
                    <a:pt x="133070" y="374082"/>
                  </a:lnTo>
                  <a:lnTo>
                    <a:pt x="133072" y="376161"/>
                  </a:lnTo>
                  <a:lnTo>
                    <a:pt x="133194" y="553101"/>
                  </a:lnTo>
                  <a:lnTo>
                    <a:pt x="133647" y="275249"/>
                  </a:lnTo>
                  <a:lnTo>
                    <a:pt x="133782" y="493843"/>
                  </a:lnTo>
                  <a:lnTo>
                    <a:pt x="133783" y="498234"/>
                  </a:lnTo>
                  <a:lnTo>
                    <a:pt x="134370" y="279736"/>
                  </a:lnTo>
                  <a:lnTo>
                    <a:pt x="134484" y="569437"/>
                  </a:lnTo>
                  <a:lnTo>
                    <a:pt x="134494" y="540787"/>
                  </a:lnTo>
                  <a:lnTo>
                    <a:pt x="134495" y="547985"/>
                  </a:lnTo>
                  <a:lnTo>
                    <a:pt x="134498" y="559369"/>
                  </a:lnTo>
                  <a:lnTo>
                    <a:pt x="134937" y="248362"/>
                  </a:lnTo>
                  <a:lnTo>
                    <a:pt x="135205" y="541956"/>
                  </a:lnTo>
                  <a:lnTo>
                    <a:pt x="135207" y="550089"/>
                  </a:lnTo>
                  <a:lnTo>
                    <a:pt x="135235" y="583785"/>
                  </a:lnTo>
                  <a:lnTo>
                    <a:pt x="135391" y="303555"/>
                  </a:lnTo>
                  <a:lnTo>
                    <a:pt x="135917" y="555810"/>
                  </a:lnTo>
                  <a:lnTo>
                    <a:pt x="135918" y="547598"/>
                  </a:lnTo>
                  <a:lnTo>
                    <a:pt x="136000" y="320258"/>
                  </a:lnTo>
                  <a:lnTo>
                    <a:pt x="136144" y="591807"/>
                  </a:lnTo>
                  <a:lnTo>
                    <a:pt x="136628" y="444153"/>
                  </a:lnTo>
                  <a:lnTo>
                    <a:pt x="136630" y="450966"/>
                  </a:lnTo>
                  <a:lnTo>
                    <a:pt x="136979" y="296555"/>
                  </a:lnTo>
                  <a:lnTo>
                    <a:pt x="137106" y="684316"/>
                  </a:lnTo>
                  <a:lnTo>
                    <a:pt x="137340" y="538457"/>
                  </a:lnTo>
                  <a:lnTo>
                    <a:pt x="137342" y="538604"/>
                  </a:lnTo>
                  <a:lnTo>
                    <a:pt x="137561" y="563039"/>
                  </a:lnTo>
                  <a:lnTo>
                    <a:pt x="137659" y="339914"/>
                  </a:lnTo>
                  <a:lnTo>
                    <a:pt x="138052" y="389314"/>
                  </a:lnTo>
                  <a:lnTo>
                    <a:pt x="138053" y="387310"/>
                  </a:lnTo>
                  <a:lnTo>
                    <a:pt x="138453" y="228234"/>
                  </a:lnTo>
                  <a:lnTo>
                    <a:pt x="138552" y="593114"/>
                  </a:lnTo>
                  <a:lnTo>
                    <a:pt x="138763" y="558658"/>
                  </a:lnTo>
                  <a:lnTo>
                    <a:pt x="138765" y="565314"/>
                  </a:lnTo>
                  <a:lnTo>
                    <a:pt x="138892" y="208506"/>
                  </a:lnTo>
                  <a:lnTo>
                    <a:pt x="139475" y="319313"/>
                  </a:lnTo>
                  <a:lnTo>
                    <a:pt x="139476" y="316371"/>
                  </a:lnTo>
                  <a:lnTo>
                    <a:pt x="139716" y="277784"/>
                  </a:lnTo>
                  <a:lnTo>
                    <a:pt x="139844" y="615512"/>
                  </a:lnTo>
                  <a:lnTo>
                    <a:pt x="140187" y="341791"/>
                  </a:lnTo>
                  <a:lnTo>
                    <a:pt x="140188" y="352137"/>
                  </a:lnTo>
                  <a:lnTo>
                    <a:pt x="140296" y="550563"/>
                  </a:lnTo>
                  <a:lnTo>
                    <a:pt x="140538" y="316323"/>
                  </a:lnTo>
                  <a:lnTo>
                    <a:pt x="140898" y="426078"/>
                  </a:lnTo>
                  <a:lnTo>
                    <a:pt x="140900" y="428222"/>
                  </a:lnTo>
                  <a:lnTo>
                    <a:pt x="141416" y="231246"/>
                  </a:lnTo>
                  <a:lnTo>
                    <a:pt x="141543" y="649433"/>
                  </a:lnTo>
                  <a:lnTo>
                    <a:pt x="141610" y="582767"/>
                  </a:lnTo>
                  <a:lnTo>
                    <a:pt x="141611" y="584712"/>
                  </a:lnTo>
                  <a:lnTo>
                    <a:pt x="141841" y="316607"/>
                  </a:lnTo>
                  <a:lnTo>
                    <a:pt x="141983" y="641343"/>
                  </a:lnTo>
                  <a:lnTo>
                    <a:pt x="142321" y="412587"/>
                  </a:lnTo>
                  <a:lnTo>
                    <a:pt x="142323" y="413225"/>
                  </a:lnTo>
                  <a:lnTo>
                    <a:pt x="142422" y="596101"/>
                  </a:lnTo>
                  <a:lnTo>
                    <a:pt x="142521" y="330195"/>
                  </a:lnTo>
                  <a:lnTo>
                    <a:pt x="143033" y="577382"/>
                  </a:lnTo>
                  <a:lnTo>
                    <a:pt x="143035" y="574469"/>
                  </a:lnTo>
                  <a:lnTo>
                    <a:pt x="143060" y="594527"/>
                  </a:lnTo>
                  <a:lnTo>
                    <a:pt x="143742" y="266072"/>
                  </a:lnTo>
                  <a:lnTo>
                    <a:pt x="143745" y="284102"/>
                  </a:lnTo>
                  <a:lnTo>
                    <a:pt x="143746" y="290950"/>
                  </a:lnTo>
                  <a:lnTo>
                    <a:pt x="143996" y="137158"/>
                  </a:lnTo>
                  <a:lnTo>
                    <a:pt x="144350" y="664961"/>
                  </a:lnTo>
                  <a:lnTo>
                    <a:pt x="144456" y="238949"/>
                  </a:lnTo>
                  <a:lnTo>
                    <a:pt x="144458" y="234614"/>
                  </a:lnTo>
                  <a:lnTo>
                    <a:pt x="144463" y="193784"/>
                  </a:lnTo>
                  <a:lnTo>
                    <a:pt x="144846" y="597943"/>
                  </a:lnTo>
                  <a:lnTo>
                    <a:pt x="145168" y="484575"/>
                  </a:lnTo>
                  <a:lnTo>
                    <a:pt x="145169" y="485562"/>
                  </a:lnTo>
                  <a:lnTo>
                    <a:pt x="145583" y="700571"/>
                  </a:lnTo>
                  <a:lnTo>
                    <a:pt x="145697" y="268650"/>
                  </a:lnTo>
                  <a:lnTo>
                    <a:pt x="145880" y="350949"/>
                  </a:lnTo>
                  <a:lnTo>
                    <a:pt x="145881" y="345566"/>
                  </a:lnTo>
                  <a:lnTo>
                    <a:pt x="146491" y="634819"/>
                  </a:lnTo>
                  <a:lnTo>
                    <a:pt x="146591" y="266993"/>
                  </a:lnTo>
                  <a:lnTo>
                    <a:pt x="146593" y="273524"/>
                  </a:lnTo>
                  <a:lnTo>
                    <a:pt x="146632" y="206401"/>
                  </a:lnTo>
                  <a:lnTo>
                    <a:pt x="146831" y="625103"/>
                  </a:lnTo>
                  <a:lnTo>
                    <a:pt x="147303" y="387304"/>
                  </a:lnTo>
                  <a:lnTo>
                    <a:pt x="147304" y="389384"/>
                  </a:lnTo>
                  <a:lnTo>
                    <a:pt x="147497" y="550709"/>
                  </a:lnTo>
                  <a:lnTo>
                    <a:pt x="147894" y="225031"/>
                  </a:lnTo>
                  <a:lnTo>
                    <a:pt x="148014" y="477449"/>
                  </a:lnTo>
                  <a:lnTo>
                    <a:pt x="148016" y="482068"/>
                  </a:lnTo>
                  <a:lnTo>
                    <a:pt x="148050" y="566967"/>
                  </a:lnTo>
                  <a:lnTo>
                    <a:pt x="148504" y="320742"/>
                  </a:lnTo>
                  <a:lnTo>
                    <a:pt x="148726" y="521222"/>
                  </a:lnTo>
                  <a:lnTo>
                    <a:pt x="148728" y="530162"/>
                  </a:lnTo>
                  <a:lnTo>
                    <a:pt x="148787" y="693447"/>
                  </a:lnTo>
                  <a:lnTo>
                    <a:pt x="149326" y="269178"/>
                  </a:lnTo>
                  <a:lnTo>
                    <a:pt x="149438" y="647737"/>
                  </a:lnTo>
                  <a:lnTo>
                    <a:pt x="149439" y="658889"/>
                  </a:lnTo>
                  <a:lnTo>
                    <a:pt x="149453" y="681221"/>
                  </a:lnTo>
                  <a:lnTo>
                    <a:pt x="149794" y="137841"/>
                  </a:lnTo>
                  <a:lnTo>
                    <a:pt x="150149" y="481332"/>
                  </a:lnTo>
                  <a:lnTo>
                    <a:pt x="150151" y="471661"/>
                  </a:lnTo>
                  <a:lnTo>
                    <a:pt x="150630" y="295289"/>
                  </a:lnTo>
                  <a:lnTo>
                    <a:pt x="150772" y="659014"/>
                  </a:lnTo>
                  <a:lnTo>
                    <a:pt x="150861" y="450426"/>
                  </a:lnTo>
                  <a:lnTo>
                    <a:pt x="150862" y="454210"/>
                  </a:lnTo>
                  <a:lnTo>
                    <a:pt x="151069" y="282300"/>
                  </a:lnTo>
                  <a:lnTo>
                    <a:pt x="151381" y="651052"/>
                  </a:lnTo>
                  <a:lnTo>
                    <a:pt x="151573" y="497907"/>
                  </a:lnTo>
                  <a:lnTo>
                    <a:pt x="151574" y="499512"/>
                  </a:lnTo>
                  <a:lnTo>
                    <a:pt x="151736" y="382708"/>
                  </a:lnTo>
                  <a:lnTo>
                    <a:pt x="151849" y="618575"/>
                  </a:lnTo>
                  <a:lnTo>
                    <a:pt x="152284" y="423912"/>
                  </a:lnTo>
                  <a:lnTo>
                    <a:pt x="152286" y="419942"/>
                  </a:lnTo>
                  <a:lnTo>
                    <a:pt x="152501" y="595422"/>
                  </a:lnTo>
                  <a:lnTo>
                    <a:pt x="152985" y="256971"/>
                  </a:lnTo>
                  <a:lnTo>
                    <a:pt x="152997" y="249793"/>
                  </a:lnTo>
                  <a:lnTo>
                    <a:pt x="153126" y="583754"/>
                  </a:lnTo>
                  <a:lnTo>
                    <a:pt x="153707" y="312287"/>
                  </a:lnTo>
                  <a:lnTo>
                    <a:pt x="153709" y="318096"/>
                  </a:lnTo>
                  <a:lnTo>
                    <a:pt x="153990" y="537444"/>
                  </a:lnTo>
                  <a:lnTo>
                    <a:pt x="154216" y="229250"/>
                  </a:lnTo>
                  <a:lnTo>
                    <a:pt x="154419" y="477369"/>
                  </a:lnTo>
                  <a:lnTo>
                    <a:pt x="154421" y="470546"/>
                  </a:lnTo>
                  <a:lnTo>
                    <a:pt x="154599" y="205887"/>
                  </a:lnTo>
                  <a:lnTo>
                    <a:pt x="154798" y="534658"/>
                  </a:lnTo>
                  <a:lnTo>
                    <a:pt x="155131" y="381008"/>
                  </a:lnTo>
                  <a:lnTo>
                    <a:pt x="155132" y="377135"/>
                  </a:lnTo>
                  <a:lnTo>
                    <a:pt x="155521" y="285351"/>
                  </a:lnTo>
                  <a:lnTo>
                    <a:pt x="155676" y="632890"/>
                  </a:lnTo>
                  <a:lnTo>
                    <a:pt x="155842" y="502440"/>
                  </a:lnTo>
                  <a:lnTo>
                    <a:pt x="155844" y="501849"/>
                  </a:lnTo>
                  <a:lnTo>
                    <a:pt x="156187" y="606959"/>
                  </a:lnTo>
                  <a:lnTo>
                    <a:pt x="156314" y="315976"/>
                  </a:lnTo>
                  <a:lnTo>
                    <a:pt x="156554" y="530090"/>
                  </a:lnTo>
                  <a:lnTo>
                    <a:pt x="156555" y="536178"/>
                  </a:lnTo>
                  <a:lnTo>
                    <a:pt x="156825" y="378516"/>
                  </a:lnTo>
                  <a:lnTo>
                    <a:pt x="156938" y="618779"/>
                  </a:lnTo>
                  <a:lnTo>
                    <a:pt x="157266" y="397708"/>
                  </a:lnTo>
                  <a:lnTo>
                    <a:pt x="157267" y="400029"/>
                  </a:lnTo>
                  <a:lnTo>
                    <a:pt x="157619" y="542552"/>
                  </a:lnTo>
                  <a:lnTo>
                    <a:pt x="157945" y="247659"/>
                  </a:lnTo>
                  <a:lnTo>
                    <a:pt x="157977" y="361256"/>
                  </a:lnTo>
                  <a:lnTo>
                    <a:pt x="157979" y="373952"/>
                  </a:lnTo>
                  <a:lnTo>
                    <a:pt x="158441" y="597040"/>
                  </a:lnTo>
                  <a:lnTo>
                    <a:pt x="158554" y="312998"/>
                  </a:lnTo>
                  <a:lnTo>
                    <a:pt x="158689" y="425064"/>
                  </a:lnTo>
                  <a:lnTo>
                    <a:pt x="158690" y="426218"/>
                  </a:lnTo>
                  <a:lnTo>
                    <a:pt x="159093" y="228389"/>
                  </a:lnTo>
                  <a:lnTo>
                    <a:pt x="159277" y="677884"/>
                  </a:lnTo>
                  <a:lnTo>
                    <a:pt x="159400" y="287698"/>
                  </a:lnTo>
                  <a:lnTo>
                    <a:pt x="159402" y="273509"/>
                  </a:lnTo>
                  <a:lnTo>
                    <a:pt x="159419" y="218104"/>
                  </a:lnTo>
                  <a:lnTo>
                    <a:pt x="159731" y="709582"/>
                  </a:lnTo>
                  <a:lnTo>
                    <a:pt x="160112" y="516710"/>
                  </a:lnTo>
                  <a:lnTo>
                    <a:pt x="160114" y="522717"/>
                  </a:lnTo>
                  <a:lnTo>
                    <a:pt x="160354" y="197954"/>
                  </a:lnTo>
                  <a:lnTo>
                    <a:pt x="160469" y="565287"/>
                  </a:lnTo>
                  <a:lnTo>
                    <a:pt x="160824" y="505450"/>
                  </a:lnTo>
                  <a:lnTo>
                    <a:pt x="160825" y="506610"/>
                  </a:lnTo>
                  <a:lnTo>
                    <a:pt x="160851" y="569767"/>
                  </a:lnTo>
                  <a:lnTo>
                    <a:pt x="160978" y="308041"/>
                  </a:lnTo>
                  <a:lnTo>
                    <a:pt x="161535" y="552184"/>
                  </a:lnTo>
                  <a:lnTo>
                    <a:pt x="161537" y="555459"/>
                  </a:lnTo>
                  <a:lnTo>
                    <a:pt x="161673" y="181762"/>
                  </a:lnTo>
                  <a:lnTo>
                    <a:pt x="161786" y="654110"/>
                  </a:lnTo>
                  <a:lnTo>
                    <a:pt x="162247" y="402326"/>
                  </a:lnTo>
                  <a:lnTo>
                    <a:pt x="162248" y="403306"/>
                  </a:lnTo>
                  <a:lnTo>
                    <a:pt x="162325" y="611347"/>
                  </a:lnTo>
                  <a:lnTo>
                    <a:pt x="162438" y="295690"/>
                  </a:lnTo>
                  <a:lnTo>
                    <a:pt x="162959" y="407063"/>
                  </a:lnTo>
                  <a:lnTo>
                    <a:pt x="162960" y="405050"/>
                  </a:lnTo>
                  <a:lnTo>
                    <a:pt x="163062" y="601374"/>
                  </a:lnTo>
                  <a:lnTo>
                    <a:pt x="163361" y="358795"/>
                  </a:lnTo>
                  <a:lnTo>
                    <a:pt x="163670" y="492347"/>
                  </a:lnTo>
                  <a:lnTo>
                    <a:pt x="163672" y="491675"/>
                  </a:lnTo>
                  <a:lnTo>
                    <a:pt x="163955" y="271264"/>
                  </a:lnTo>
                  <a:lnTo>
                    <a:pt x="164054" y="598523"/>
                  </a:lnTo>
                  <a:lnTo>
                    <a:pt x="164382" y="463130"/>
                  </a:lnTo>
                  <a:lnTo>
                    <a:pt x="164383" y="462342"/>
                  </a:lnTo>
                  <a:lnTo>
                    <a:pt x="164721" y="263179"/>
                  </a:lnTo>
                  <a:lnTo>
                    <a:pt x="164919" y="594697"/>
                  </a:lnTo>
                  <a:lnTo>
                    <a:pt x="165093" y="367013"/>
                  </a:lnTo>
                  <a:lnTo>
                    <a:pt x="165095" y="370251"/>
                  </a:lnTo>
                  <a:lnTo>
                    <a:pt x="165415" y="575989"/>
                  </a:lnTo>
                  <a:lnTo>
                    <a:pt x="165741" y="263037"/>
                  </a:lnTo>
                  <a:lnTo>
                    <a:pt x="165805" y="507222"/>
                  </a:lnTo>
                  <a:lnTo>
                    <a:pt x="165806" y="515051"/>
                  </a:lnTo>
                  <a:lnTo>
                    <a:pt x="165840" y="641619"/>
                  </a:lnTo>
                  <a:lnTo>
                    <a:pt x="166408" y="188360"/>
                  </a:lnTo>
                  <a:lnTo>
                    <a:pt x="166517" y="530623"/>
                  </a:lnTo>
                  <a:lnTo>
                    <a:pt x="166518" y="540987"/>
                  </a:lnTo>
                  <a:lnTo>
                    <a:pt x="166549" y="596058"/>
                  </a:lnTo>
                  <a:lnTo>
                    <a:pt x="167060" y="330920"/>
                  </a:lnTo>
                  <a:lnTo>
                    <a:pt x="167228" y="359554"/>
                  </a:lnTo>
                  <a:lnTo>
                    <a:pt x="167230" y="355666"/>
                  </a:lnTo>
                  <a:lnTo>
                    <a:pt x="167343" y="598041"/>
                  </a:lnTo>
                  <a:lnTo>
                    <a:pt x="167669" y="248961"/>
                  </a:lnTo>
                  <a:lnTo>
                    <a:pt x="167940" y="526904"/>
                  </a:lnTo>
                  <a:lnTo>
                    <a:pt x="167941" y="526576"/>
                  </a:lnTo>
                  <a:lnTo>
                    <a:pt x="167995" y="624754"/>
                  </a:lnTo>
                  <a:lnTo>
                    <a:pt x="168123" y="347275"/>
                  </a:lnTo>
                  <a:lnTo>
                    <a:pt x="168652" y="469434"/>
                  </a:lnTo>
                  <a:lnTo>
                    <a:pt x="168653" y="462314"/>
                  </a:lnTo>
                  <a:lnTo>
                    <a:pt x="169143" y="248351"/>
                  </a:lnTo>
                  <a:lnTo>
                    <a:pt x="169271" y="660060"/>
                  </a:lnTo>
                  <a:lnTo>
                    <a:pt x="169363" y="355826"/>
                  </a:lnTo>
                  <a:lnTo>
                    <a:pt x="169365" y="351162"/>
                  </a:lnTo>
                  <a:lnTo>
                    <a:pt x="169569" y="270312"/>
                  </a:lnTo>
                  <a:lnTo>
                    <a:pt x="169739" y="648171"/>
                  </a:lnTo>
                  <a:lnTo>
                    <a:pt x="170075" y="364366"/>
                  </a:lnTo>
                  <a:lnTo>
                    <a:pt x="170076" y="362747"/>
                  </a:lnTo>
                  <a:lnTo>
                    <a:pt x="170164" y="525090"/>
                  </a:lnTo>
                  <a:lnTo>
                    <a:pt x="170786" y="338929"/>
                  </a:lnTo>
                  <a:lnTo>
                    <a:pt x="170788" y="333452"/>
                  </a:lnTo>
                  <a:lnTo>
                    <a:pt x="170802" y="327255"/>
                  </a:lnTo>
                  <a:lnTo>
                    <a:pt x="171426" y="676478"/>
                  </a:lnTo>
                  <a:lnTo>
                    <a:pt x="171498" y="400478"/>
                  </a:lnTo>
                  <a:lnTo>
                    <a:pt x="171499" y="399568"/>
                  </a:lnTo>
                  <a:lnTo>
                    <a:pt x="171553" y="203067"/>
                  </a:lnTo>
                  <a:lnTo>
                    <a:pt x="171851" y="597857"/>
                  </a:lnTo>
                  <a:lnTo>
                    <a:pt x="172210" y="322359"/>
                  </a:lnTo>
                  <a:lnTo>
                    <a:pt x="172211" y="327774"/>
                  </a:lnTo>
                  <a:lnTo>
                    <a:pt x="172361" y="712479"/>
                  </a:lnTo>
                  <a:lnTo>
                    <a:pt x="172489" y="208563"/>
                  </a:lnTo>
                  <a:lnTo>
                    <a:pt x="172921" y="310626"/>
                  </a:lnTo>
                  <a:lnTo>
                    <a:pt x="172923" y="308721"/>
                  </a:lnTo>
                  <a:lnTo>
                    <a:pt x="172928" y="279037"/>
                  </a:lnTo>
                  <a:lnTo>
                    <a:pt x="173481" y="537605"/>
                  </a:lnTo>
                  <a:lnTo>
                    <a:pt x="173633" y="399282"/>
                  </a:lnTo>
                  <a:lnTo>
                    <a:pt x="173634" y="398632"/>
                  </a:lnTo>
                  <a:lnTo>
                    <a:pt x="173807" y="340246"/>
                  </a:lnTo>
                  <a:lnTo>
                    <a:pt x="174261" y="472446"/>
                  </a:lnTo>
                  <a:lnTo>
                    <a:pt x="174345" y="431353"/>
                  </a:lnTo>
                  <a:lnTo>
                    <a:pt x="174346" y="431516"/>
                  </a:lnTo>
                  <a:lnTo>
                    <a:pt x="174956" y="584047"/>
                  </a:lnTo>
                  <a:lnTo>
                    <a:pt x="175056" y="365417"/>
                  </a:lnTo>
                  <a:lnTo>
                    <a:pt x="175058" y="369228"/>
                  </a:lnTo>
                  <a:lnTo>
                    <a:pt x="175354" y="605245"/>
                  </a:lnTo>
                  <a:lnTo>
                    <a:pt x="175466" y="223133"/>
                  </a:lnTo>
                  <a:lnTo>
                    <a:pt x="175768" y="570931"/>
                  </a:lnTo>
                  <a:lnTo>
                    <a:pt x="175769" y="567545"/>
                  </a:lnTo>
                  <a:lnTo>
                    <a:pt x="175891" y="271310"/>
                  </a:lnTo>
                  <a:lnTo>
                    <a:pt x="176302" y="605442"/>
                  </a:lnTo>
                  <a:lnTo>
                    <a:pt x="176479" y="383798"/>
                  </a:lnTo>
                  <a:lnTo>
                    <a:pt x="176644" y="371521"/>
                  </a:lnTo>
                  <a:lnTo>
                    <a:pt x="177173" y="542193"/>
                  </a:lnTo>
                  <a:lnTo>
                    <a:pt x="177191" y="519271"/>
                  </a:lnTo>
                  <a:lnTo>
                    <a:pt x="177192" y="517701"/>
                  </a:lnTo>
                  <a:lnTo>
                    <a:pt x="177280" y="261880"/>
                  </a:lnTo>
                  <a:lnTo>
                    <a:pt x="177422" y="573097"/>
                  </a:lnTo>
                  <a:lnTo>
                    <a:pt x="177903" y="384572"/>
                  </a:lnTo>
                  <a:lnTo>
                    <a:pt x="177904" y="381803"/>
                  </a:lnTo>
                  <a:lnTo>
                    <a:pt x="178173" y="657176"/>
                  </a:lnTo>
                  <a:lnTo>
                    <a:pt x="178273" y="373406"/>
                  </a:lnTo>
                  <a:lnTo>
                    <a:pt x="178613" y="498891"/>
                  </a:lnTo>
                  <a:lnTo>
                    <a:pt x="178614" y="500937"/>
                  </a:lnTo>
                  <a:lnTo>
                    <a:pt x="179109" y="611425"/>
                  </a:lnTo>
                  <a:lnTo>
                    <a:pt x="179208" y="310226"/>
                  </a:lnTo>
                  <a:lnTo>
                    <a:pt x="179325" y="430521"/>
                  </a:lnTo>
                  <a:lnTo>
                    <a:pt x="179326" y="431454"/>
                  </a:lnTo>
                  <a:lnTo>
                    <a:pt x="179591" y="308099"/>
                  </a:lnTo>
                  <a:lnTo>
                    <a:pt x="179917" y="563000"/>
                  </a:lnTo>
                  <a:lnTo>
                    <a:pt x="180036" y="385771"/>
                  </a:lnTo>
                  <a:lnTo>
                    <a:pt x="180038" y="387262"/>
                  </a:lnTo>
                  <a:lnTo>
                    <a:pt x="180470" y="232064"/>
                  </a:lnTo>
                  <a:lnTo>
                    <a:pt x="180741" y="508395"/>
                  </a:lnTo>
                  <a:lnTo>
                    <a:pt x="180748" y="507962"/>
                  </a:lnTo>
                  <a:lnTo>
                    <a:pt x="180749" y="511341"/>
                  </a:lnTo>
                  <a:lnTo>
                    <a:pt x="180753" y="521283"/>
                  </a:lnTo>
                  <a:lnTo>
                    <a:pt x="180952" y="261667"/>
                  </a:lnTo>
                  <a:lnTo>
                    <a:pt x="181459" y="420278"/>
                  </a:lnTo>
                  <a:lnTo>
                    <a:pt x="181461" y="419053"/>
                  </a:lnTo>
                  <a:lnTo>
                    <a:pt x="181802" y="353906"/>
                  </a:lnTo>
                  <a:lnTo>
                    <a:pt x="182001" y="515896"/>
                  </a:lnTo>
                  <a:lnTo>
                    <a:pt x="182171" y="372157"/>
                  </a:lnTo>
                  <a:lnTo>
                    <a:pt x="182172" y="371577"/>
                  </a:lnTo>
                  <a:lnTo>
                    <a:pt x="182214" y="354741"/>
                  </a:lnTo>
                  <a:lnTo>
                    <a:pt x="182610" y="519044"/>
                  </a:lnTo>
                  <a:lnTo>
                    <a:pt x="182883" y="360261"/>
                  </a:lnTo>
                  <a:lnTo>
                    <a:pt x="182884" y="363920"/>
                  </a:lnTo>
                  <a:lnTo>
                    <a:pt x="182894" y="353230"/>
                  </a:lnTo>
                  <a:lnTo>
                    <a:pt x="183560" y="612515"/>
                  </a:lnTo>
                  <a:lnTo>
                    <a:pt x="183594" y="518406"/>
                  </a:lnTo>
                  <a:lnTo>
                    <a:pt x="183596" y="511520"/>
                  </a:lnTo>
                  <a:lnTo>
                    <a:pt x="183688" y="285195"/>
                  </a:lnTo>
                  <a:lnTo>
                    <a:pt x="184227" y="583876"/>
                  </a:lnTo>
                  <a:lnTo>
                    <a:pt x="184306" y="408289"/>
                  </a:lnTo>
                  <a:lnTo>
                    <a:pt x="184307" y="404432"/>
                  </a:lnTo>
                  <a:lnTo>
                    <a:pt x="184467" y="609544"/>
                  </a:lnTo>
                  <a:lnTo>
                    <a:pt x="184767" y="302391"/>
                  </a:lnTo>
                  <a:lnTo>
                    <a:pt x="185018" y="523871"/>
                  </a:lnTo>
                  <a:lnTo>
                    <a:pt x="185019" y="528102"/>
                  </a:lnTo>
                  <a:lnTo>
                    <a:pt x="185135" y="344643"/>
                  </a:lnTo>
                  <a:lnTo>
                    <a:pt x="185233" y="618173"/>
                  </a:lnTo>
                  <a:lnTo>
                    <a:pt x="185729" y="418355"/>
                  </a:lnTo>
                  <a:lnTo>
                    <a:pt x="185731" y="418607"/>
                  </a:lnTo>
                  <a:lnTo>
                    <a:pt x="186282" y="257298"/>
                  </a:lnTo>
                  <a:lnTo>
                    <a:pt x="186381" y="595594"/>
                  </a:lnTo>
                  <a:lnTo>
                    <a:pt x="186441" y="525015"/>
                  </a:lnTo>
                  <a:lnTo>
                    <a:pt x="186442" y="518864"/>
                  </a:lnTo>
                  <a:lnTo>
                    <a:pt x="186651" y="248451"/>
                  </a:lnTo>
                  <a:lnTo>
                    <a:pt x="186736" y="523043"/>
                  </a:lnTo>
                  <a:lnTo>
                    <a:pt x="187152" y="430425"/>
                  </a:lnTo>
                  <a:lnTo>
                    <a:pt x="187154" y="434504"/>
                  </a:lnTo>
                  <a:lnTo>
                    <a:pt x="187785" y="335456"/>
                  </a:lnTo>
                  <a:lnTo>
                    <a:pt x="187864" y="545899"/>
                  </a:lnTo>
                  <a:lnTo>
                    <a:pt x="187865" y="552696"/>
                  </a:lnTo>
                  <a:lnTo>
                    <a:pt x="187884" y="585261"/>
                  </a:lnTo>
                  <a:lnTo>
                    <a:pt x="188011" y="192520"/>
                  </a:lnTo>
                  <a:lnTo>
                    <a:pt x="188576" y="546904"/>
                  </a:lnTo>
                  <a:lnTo>
                    <a:pt x="188577" y="552584"/>
                  </a:lnTo>
                  <a:lnTo>
                    <a:pt x="188593" y="563759"/>
                  </a:lnTo>
                  <a:lnTo>
                    <a:pt x="189274" y="261006"/>
                  </a:lnTo>
                  <a:lnTo>
                    <a:pt x="189287" y="272848"/>
                  </a:lnTo>
                  <a:lnTo>
                    <a:pt x="189289" y="277402"/>
                  </a:lnTo>
                  <a:lnTo>
                    <a:pt x="189386" y="666025"/>
                  </a:lnTo>
                  <a:lnTo>
                    <a:pt x="189486" y="260209"/>
                  </a:lnTo>
                  <a:lnTo>
                    <a:pt x="189999" y="368067"/>
                  </a:lnTo>
                  <a:lnTo>
                    <a:pt x="190000" y="381337"/>
                  </a:lnTo>
                  <a:lnTo>
                    <a:pt x="190166" y="175690"/>
                  </a:lnTo>
                  <a:lnTo>
                    <a:pt x="190280" y="707091"/>
                  </a:lnTo>
                  <a:lnTo>
                    <a:pt x="190711" y="480745"/>
                  </a:lnTo>
                  <a:lnTo>
                    <a:pt x="190712" y="475920"/>
                  </a:lnTo>
                  <a:lnTo>
                    <a:pt x="191059" y="634261"/>
                  </a:lnTo>
                  <a:lnTo>
                    <a:pt x="191385" y="258342"/>
                  </a:lnTo>
                  <a:lnTo>
                    <a:pt x="191422" y="387141"/>
                  </a:lnTo>
                  <a:lnTo>
                    <a:pt x="191424" y="385514"/>
                  </a:lnTo>
                  <a:lnTo>
                    <a:pt x="191513" y="610168"/>
                  </a:lnTo>
                  <a:lnTo>
                    <a:pt x="191598" y="337312"/>
                  </a:lnTo>
                  <a:lnTo>
                    <a:pt x="192134" y="588924"/>
                  </a:lnTo>
                  <a:lnTo>
                    <a:pt x="192135" y="594912"/>
                  </a:lnTo>
                  <a:lnTo>
                    <a:pt x="192533" y="674795"/>
                  </a:lnTo>
                  <a:lnTo>
                    <a:pt x="192647" y="264689"/>
                  </a:lnTo>
                  <a:lnTo>
                    <a:pt x="192845" y="340158"/>
                  </a:lnTo>
                  <a:lnTo>
                    <a:pt x="192847" y="340581"/>
                  </a:lnTo>
                  <a:lnTo>
                    <a:pt x="193313" y="204137"/>
                  </a:lnTo>
                  <a:lnTo>
                    <a:pt x="193442" y="613771"/>
                  </a:lnTo>
                  <a:lnTo>
                    <a:pt x="193557" y="320742"/>
                  </a:lnTo>
                  <a:lnTo>
                    <a:pt x="193558" y="335131"/>
                  </a:lnTo>
                  <a:lnTo>
                    <a:pt x="194107" y="213342"/>
                  </a:lnTo>
                  <a:lnTo>
                    <a:pt x="194220" y="684912"/>
                  </a:lnTo>
                  <a:lnTo>
                    <a:pt x="194269" y="491172"/>
                  </a:lnTo>
                  <a:lnTo>
                    <a:pt x="194270" y="477859"/>
                  </a:lnTo>
                  <a:lnTo>
                    <a:pt x="194546" y="82719"/>
                  </a:lnTo>
                  <a:lnTo>
                    <a:pt x="194674" y="672893"/>
                  </a:lnTo>
                  <a:lnTo>
                    <a:pt x="194980" y="370110"/>
                  </a:lnTo>
                  <a:lnTo>
                    <a:pt x="194982" y="365339"/>
                  </a:lnTo>
                  <a:lnTo>
                    <a:pt x="195128" y="540167"/>
                  </a:lnTo>
                  <a:lnTo>
                    <a:pt x="195284" y="257582"/>
                  </a:lnTo>
                  <a:lnTo>
                    <a:pt x="195692" y="536059"/>
                  </a:lnTo>
                  <a:lnTo>
                    <a:pt x="195693" y="539713"/>
                  </a:lnTo>
                  <a:lnTo>
                    <a:pt x="196177" y="665537"/>
                  </a:lnTo>
                  <a:lnTo>
                    <a:pt x="196304" y="192786"/>
                  </a:lnTo>
                  <a:lnTo>
                    <a:pt x="196403" y="576751"/>
                  </a:lnTo>
                  <a:lnTo>
                    <a:pt x="196405" y="580057"/>
                  </a:lnTo>
                  <a:lnTo>
                    <a:pt x="196715" y="329405"/>
                  </a:lnTo>
                  <a:lnTo>
                    <a:pt x="196871" y="675365"/>
                  </a:lnTo>
                  <a:lnTo>
                    <a:pt x="197115" y="524016"/>
                  </a:lnTo>
                  <a:lnTo>
                    <a:pt x="197117" y="523413"/>
                  </a:lnTo>
                  <a:lnTo>
                    <a:pt x="197736" y="329723"/>
                  </a:lnTo>
                  <a:lnTo>
                    <a:pt x="197827" y="580171"/>
                  </a:lnTo>
                  <a:lnTo>
                    <a:pt x="197828" y="586819"/>
                  </a:lnTo>
                  <a:lnTo>
                    <a:pt x="197878" y="732438"/>
                  </a:lnTo>
                  <a:lnTo>
                    <a:pt x="198005" y="227003"/>
                  </a:lnTo>
                  <a:lnTo>
                    <a:pt x="198538" y="497695"/>
                  </a:lnTo>
                  <a:lnTo>
                    <a:pt x="198540" y="504409"/>
                  </a:lnTo>
                  <a:lnTo>
                    <a:pt x="198886" y="551013"/>
                  </a:lnTo>
                  <a:lnTo>
                    <a:pt x="199239" y="222831"/>
                  </a:lnTo>
                  <a:lnTo>
                    <a:pt x="199250" y="243020"/>
                  </a:lnTo>
                  <a:lnTo>
                    <a:pt x="199251" y="239010"/>
                  </a:lnTo>
                  <a:lnTo>
                    <a:pt x="199253" y="236044"/>
                  </a:lnTo>
                  <a:lnTo>
                    <a:pt x="199579" y="544365"/>
                  </a:lnTo>
                  <a:lnTo>
                    <a:pt x="199962" y="531266"/>
                  </a:lnTo>
                  <a:lnTo>
                    <a:pt x="199963" y="531657"/>
                  </a:lnTo>
                  <a:lnTo>
                    <a:pt x="199976" y="543027"/>
                  </a:lnTo>
                  <a:lnTo>
                    <a:pt x="200458" y="297987"/>
                  </a:lnTo>
                  <a:lnTo>
                    <a:pt x="200673" y="359268"/>
                  </a:lnTo>
                  <a:lnTo>
                    <a:pt x="200675" y="359104"/>
                  </a:lnTo>
                  <a:lnTo>
                    <a:pt x="201096" y="245662"/>
                  </a:lnTo>
                  <a:lnTo>
                    <a:pt x="201209" y="623896"/>
                  </a:lnTo>
                  <a:lnTo>
                    <a:pt x="201385" y="599820"/>
                  </a:lnTo>
                  <a:lnTo>
                    <a:pt x="201386" y="606002"/>
                  </a:lnTo>
                  <a:lnTo>
                    <a:pt x="201521" y="276873"/>
                  </a:lnTo>
                  <a:lnTo>
                    <a:pt x="202088" y="765893"/>
                  </a:lnTo>
                  <a:lnTo>
                    <a:pt x="202096" y="710022"/>
                  </a:lnTo>
                  <a:lnTo>
                    <a:pt x="202098" y="713322"/>
                  </a:lnTo>
                  <a:lnTo>
                    <a:pt x="202102" y="724051"/>
                  </a:lnTo>
                  <a:lnTo>
                    <a:pt x="202386" y="294681"/>
                  </a:lnTo>
                  <a:lnTo>
                    <a:pt x="202808" y="342873"/>
                  </a:lnTo>
                  <a:lnTo>
                    <a:pt x="202810" y="331361"/>
                  </a:lnTo>
                  <a:lnTo>
                    <a:pt x="202967" y="725020"/>
                  </a:lnTo>
                  <a:lnTo>
                    <a:pt x="203520" y="234536"/>
                  </a:lnTo>
                  <a:lnTo>
                    <a:pt x="203521" y="235845"/>
                  </a:lnTo>
                  <a:lnTo>
                    <a:pt x="203619" y="549188"/>
                  </a:lnTo>
                  <a:lnTo>
                    <a:pt x="204231" y="400712"/>
                  </a:lnTo>
                  <a:lnTo>
                    <a:pt x="204233" y="396789"/>
                  </a:lnTo>
                  <a:lnTo>
                    <a:pt x="204625" y="576353"/>
                  </a:lnTo>
                  <a:lnTo>
                    <a:pt x="204909" y="230012"/>
                  </a:lnTo>
                  <a:lnTo>
                    <a:pt x="204943" y="283883"/>
                  </a:lnTo>
                  <a:lnTo>
                    <a:pt x="204944" y="288961"/>
                  </a:lnTo>
                  <a:lnTo>
                    <a:pt x="205462" y="556144"/>
                  </a:lnTo>
                  <a:lnTo>
                    <a:pt x="205561" y="180497"/>
                  </a:lnTo>
                  <a:lnTo>
                    <a:pt x="205655" y="528732"/>
                  </a:lnTo>
                  <a:lnTo>
                    <a:pt x="205656" y="538715"/>
                  </a:lnTo>
                  <a:lnTo>
                    <a:pt x="205674" y="590787"/>
                  </a:lnTo>
                  <a:lnTo>
                    <a:pt x="206241" y="208413"/>
                  </a:lnTo>
                  <a:lnTo>
                    <a:pt x="206366" y="494719"/>
                  </a:lnTo>
                  <a:lnTo>
                    <a:pt x="206368" y="502697"/>
                  </a:lnTo>
                  <a:lnTo>
                    <a:pt x="206964" y="626228"/>
                  </a:lnTo>
                  <a:lnTo>
                    <a:pt x="207078" y="315246"/>
                  </a:lnTo>
                  <a:lnTo>
                    <a:pt x="207079" y="312509"/>
                  </a:lnTo>
                  <a:lnTo>
                    <a:pt x="207092" y="286249"/>
                  </a:lnTo>
                  <a:lnTo>
                    <a:pt x="207361" y="615132"/>
                  </a:lnTo>
                  <a:lnTo>
                    <a:pt x="207789" y="433627"/>
                  </a:lnTo>
                  <a:lnTo>
                    <a:pt x="207791" y="434918"/>
                  </a:lnTo>
                  <a:lnTo>
                    <a:pt x="208198" y="280098"/>
                  </a:lnTo>
                  <a:lnTo>
                    <a:pt x="208340" y="637943"/>
                  </a:lnTo>
                  <a:lnTo>
                    <a:pt x="208501" y="399700"/>
                  </a:lnTo>
                  <a:lnTo>
                    <a:pt x="208503" y="401499"/>
                  </a:lnTo>
                  <a:lnTo>
                    <a:pt x="208878" y="318709"/>
                  </a:lnTo>
                  <a:lnTo>
                    <a:pt x="209020" y="664459"/>
                  </a:lnTo>
                  <a:lnTo>
                    <a:pt x="209213" y="438602"/>
                  </a:lnTo>
                  <a:lnTo>
                    <a:pt x="209214" y="436740"/>
                  </a:lnTo>
                  <a:lnTo>
                    <a:pt x="209544" y="148056"/>
                  </a:lnTo>
                  <a:lnTo>
                    <a:pt x="209700" y="575388"/>
                  </a:lnTo>
                  <a:lnTo>
                    <a:pt x="209924" y="431720"/>
                  </a:lnTo>
                  <a:lnTo>
                    <a:pt x="209926" y="427000"/>
                  </a:lnTo>
                  <a:lnTo>
                    <a:pt x="210239" y="241288"/>
                  </a:lnTo>
                  <a:lnTo>
                    <a:pt x="210382" y="607824"/>
                  </a:lnTo>
                  <a:lnTo>
                    <a:pt x="210636" y="430370"/>
                  </a:lnTo>
                  <a:lnTo>
                    <a:pt x="210637" y="433831"/>
                  </a:lnTo>
                  <a:lnTo>
                    <a:pt x="210934" y="252975"/>
                  </a:lnTo>
                  <a:lnTo>
                    <a:pt x="211047" y="666358"/>
                  </a:lnTo>
                  <a:lnTo>
                    <a:pt x="211348" y="294529"/>
                  </a:lnTo>
                  <a:lnTo>
                    <a:pt x="211349" y="302961"/>
                  </a:lnTo>
                  <a:lnTo>
                    <a:pt x="211359" y="292330"/>
                  </a:lnTo>
                  <a:lnTo>
                    <a:pt x="211642" y="587236"/>
                  </a:lnTo>
                  <a:lnTo>
                    <a:pt x="212059" y="541243"/>
                  </a:lnTo>
                  <a:lnTo>
                    <a:pt x="212061" y="538795"/>
                  </a:lnTo>
                  <a:lnTo>
                    <a:pt x="212323" y="580738"/>
                  </a:lnTo>
                  <a:lnTo>
                    <a:pt x="212764" y="262189"/>
                  </a:lnTo>
                  <a:lnTo>
                    <a:pt x="212771" y="269015"/>
                  </a:lnTo>
                  <a:lnTo>
                    <a:pt x="212772" y="262443"/>
                  </a:lnTo>
                  <a:lnTo>
                    <a:pt x="212932" y="727142"/>
                  </a:lnTo>
                  <a:lnTo>
                    <a:pt x="213471" y="64444"/>
                  </a:lnTo>
                  <a:lnTo>
                    <a:pt x="213482" y="101421"/>
                  </a:lnTo>
                  <a:lnTo>
                    <a:pt x="213484" y="85229"/>
                  </a:lnTo>
                  <a:lnTo>
                    <a:pt x="213485" y="72754"/>
                  </a:lnTo>
                  <a:lnTo>
                    <a:pt x="214194" y="612823"/>
                  </a:lnTo>
                  <a:lnTo>
                    <a:pt x="214196" y="611522"/>
                  </a:lnTo>
                  <a:lnTo>
                    <a:pt x="214407" y="669949"/>
                  </a:lnTo>
                  <a:lnTo>
                    <a:pt x="214733" y="266626"/>
                  </a:lnTo>
                  <a:lnTo>
                    <a:pt x="214906" y="462752"/>
                  </a:lnTo>
                  <a:lnTo>
                    <a:pt x="214907" y="455158"/>
                  </a:lnTo>
                  <a:lnTo>
                    <a:pt x="215470" y="702158"/>
                  </a:lnTo>
                  <a:lnTo>
                    <a:pt x="215583" y="257040"/>
                  </a:lnTo>
                  <a:lnTo>
                    <a:pt x="215617" y="378026"/>
                  </a:lnTo>
                  <a:lnTo>
                    <a:pt x="215619" y="388935"/>
                  </a:lnTo>
                  <a:lnTo>
                    <a:pt x="215697" y="730315"/>
                  </a:lnTo>
                  <a:lnTo>
                    <a:pt x="215839" y="335461"/>
                  </a:lnTo>
                  <a:lnTo>
                    <a:pt x="216329" y="592618"/>
                  </a:lnTo>
                  <a:lnTo>
                    <a:pt x="216330" y="596816"/>
                  </a:lnTo>
                  <a:lnTo>
                    <a:pt x="216335" y="610524"/>
                  </a:lnTo>
                  <a:lnTo>
                    <a:pt x="216462" y="316498"/>
                  </a:lnTo>
                  <a:lnTo>
                    <a:pt x="217041" y="488424"/>
                  </a:lnTo>
                  <a:lnTo>
                    <a:pt x="217042" y="485201"/>
                  </a:lnTo>
                  <a:lnTo>
                    <a:pt x="217327" y="250037"/>
                  </a:lnTo>
                  <a:lnTo>
                    <a:pt x="217625" y="593595"/>
                  </a:lnTo>
                  <a:lnTo>
                    <a:pt x="217752" y="297606"/>
                  </a:lnTo>
                  <a:lnTo>
                    <a:pt x="217754" y="297174"/>
                  </a:lnTo>
                  <a:lnTo>
                    <a:pt x="217766" y="287599"/>
                  </a:lnTo>
                  <a:lnTo>
                    <a:pt x="218319" y="531877"/>
                  </a:lnTo>
                  <a:lnTo>
                    <a:pt x="218464" y="316645"/>
                  </a:lnTo>
                  <a:lnTo>
                    <a:pt x="218465" y="322182"/>
                  </a:lnTo>
                  <a:lnTo>
                    <a:pt x="218475" y="299627"/>
                  </a:lnTo>
                  <a:lnTo>
                    <a:pt x="218929" y="547674"/>
                  </a:lnTo>
                  <a:lnTo>
                    <a:pt x="219175" y="395619"/>
                  </a:lnTo>
                  <a:lnTo>
                    <a:pt x="219177" y="394233"/>
                  </a:lnTo>
                  <a:lnTo>
                    <a:pt x="219226" y="273546"/>
                  </a:lnTo>
                  <a:lnTo>
                    <a:pt x="219425" y="622197"/>
                  </a:lnTo>
                  <a:lnTo>
                    <a:pt x="219887" y="426208"/>
                  </a:lnTo>
                  <a:lnTo>
                    <a:pt x="219888" y="425465"/>
                  </a:lnTo>
                  <a:lnTo>
                    <a:pt x="220446" y="285566"/>
                  </a:lnTo>
                  <a:lnTo>
                    <a:pt x="220573" y="659223"/>
                  </a:lnTo>
                  <a:lnTo>
                    <a:pt x="220599" y="585550"/>
                  </a:lnTo>
                  <a:lnTo>
                    <a:pt x="220600" y="591596"/>
                  </a:lnTo>
                  <a:lnTo>
                    <a:pt x="220602" y="595372"/>
                  </a:lnTo>
                  <a:lnTo>
                    <a:pt x="220687" y="384861"/>
                  </a:lnTo>
                  <a:lnTo>
                    <a:pt x="221310" y="392747"/>
                  </a:lnTo>
                  <a:lnTo>
                    <a:pt x="221312" y="390938"/>
                  </a:lnTo>
                  <a:lnTo>
                    <a:pt x="221608" y="667926"/>
                  </a:lnTo>
                  <a:lnTo>
                    <a:pt x="221750" y="177115"/>
                  </a:lnTo>
                  <a:lnTo>
                    <a:pt x="222022" y="544463"/>
                  </a:lnTo>
                  <a:lnTo>
                    <a:pt x="222023" y="550408"/>
                  </a:lnTo>
                  <a:lnTo>
                    <a:pt x="222062" y="644591"/>
                  </a:lnTo>
                  <a:lnTo>
                    <a:pt x="222388" y="239628"/>
                  </a:lnTo>
                  <a:lnTo>
                    <a:pt x="222734" y="494316"/>
                  </a:lnTo>
                  <a:lnTo>
                    <a:pt x="222735" y="493446"/>
                  </a:lnTo>
                  <a:lnTo>
                    <a:pt x="222983" y="518153"/>
                  </a:lnTo>
                  <a:lnTo>
                    <a:pt x="223082" y="266587"/>
                  </a:lnTo>
                  <a:lnTo>
                    <a:pt x="223445" y="457880"/>
                  </a:lnTo>
                  <a:lnTo>
                    <a:pt x="223447" y="461974"/>
                  </a:lnTo>
                  <a:lnTo>
                    <a:pt x="223805" y="226431"/>
                  </a:lnTo>
                  <a:lnTo>
                    <a:pt x="223947" y="518235"/>
                  </a:lnTo>
                  <a:lnTo>
                    <a:pt x="224157" y="428985"/>
                  </a:lnTo>
                  <a:lnTo>
                    <a:pt x="224158" y="430000"/>
                  </a:lnTo>
                  <a:lnTo>
                    <a:pt x="224755" y="224275"/>
                  </a:lnTo>
                  <a:lnTo>
                    <a:pt x="224868" y="646391"/>
                  </a:lnTo>
                  <a:lnTo>
                    <a:pt x="224870" y="645301"/>
                  </a:lnTo>
                  <a:lnTo>
                    <a:pt x="224983" y="224599"/>
                  </a:lnTo>
                  <a:lnTo>
                    <a:pt x="225580" y="595452"/>
                  </a:lnTo>
                  <a:lnTo>
                    <a:pt x="225581" y="587691"/>
                  </a:lnTo>
                  <a:lnTo>
                    <a:pt x="225735" y="284300"/>
                  </a:lnTo>
                  <a:lnTo>
                    <a:pt x="226272" y="674164"/>
                  </a:lnTo>
                  <a:lnTo>
                    <a:pt x="226292" y="611253"/>
                  </a:lnTo>
                  <a:lnTo>
                    <a:pt x="226293" y="605173"/>
                  </a:lnTo>
                  <a:lnTo>
                    <a:pt x="226385" y="251492"/>
                  </a:lnTo>
                  <a:lnTo>
                    <a:pt x="226924" y="694744"/>
                  </a:lnTo>
                  <a:lnTo>
                    <a:pt x="227003" y="416644"/>
                  </a:lnTo>
                  <a:lnTo>
                    <a:pt x="227005" y="406567"/>
                  </a:lnTo>
                  <a:lnTo>
                    <a:pt x="227052" y="262542"/>
                  </a:lnTo>
                  <a:lnTo>
                    <a:pt x="227576" y="706810"/>
                  </a:lnTo>
                  <a:lnTo>
                    <a:pt x="227715" y="304658"/>
                  </a:lnTo>
                  <a:lnTo>
                    <a:pt x="227716" y="291934"/>
                  </a:lnTo>
                  <a:lnTo>
                    <a:pt x="227732" y="278008"/>
                  </a:lnTo>
                  <a:lnTo>
                    <a:pt x="227945" y="602304"/>
                  </a:lnTo>
                  <a:lnTo>
                    <a:pt x="228427" y="367451"/>
                  </a:lnTo>
                  <a:lnTo>
                    <a:pt x="228428" y="368401"/>
                  </a:lnTo>
                  <a:lnTo>
                    <a:pt x="228838" y="575461"/>
                  </a:lnTo>
                  <a:lnTo>
                    <a:pt x="228965" y="212981"/>
                  </a:lnTo>
                  <a:lnTo>
                    <a:pt x="229138" y="383788"/>
                  </a:lnTo>
                  <a:lnTo>
                    <a:pt x="229140" y="383305"/>
                  </a:lnTo>
                  <a:lnTo>
                    <a:pt x="229348" y="234385"/>
                  </a:lnTo>
                  <a:lnTo>
                    <a:pt x="229476" y="589742"/>
                  </a:lnTo>
                  <a:lnTo>
                    <a:pt x="229850" y="498702"/>
                  </a:lnTo>
                  <a:lnTo>
                    <a:pt x="229851" y="500269"/>
                  </a:lnTo>
                  <a:lnTo>
                    <a:pt x="230170" y="655207"/>
                  </a:lnTo>
                  <a:lnTo>
                    <a:pt x="230284" y="202158"/>
                  </a:lnTo>
                  <a:lnTo>
                    <a:pt x="230561" y="411128"/>
                  </a:lnTo>
                  <a:lnTo>
                    <a:pt x="230563" y="411910"/>
                  </a:lnTo>
                  <a:lnTo>
                    <a:pt x="230907" y="308401"/>
                  </a:lnTo>
                  <a:lnTo>
                    <a:pt x="231262" y="664851"/>
                  </a:lnTo>
                  <a:lnTo>
                    <a:pt x="231273" y="629517"/>
                  </a:lnTo>
                  <a:lnTo>
                    <a:pt x="231274" y="634350"/>
                  </a:lnTo>
                  <a:lnTo>
                    <a:pt x="231786" y="219269"/>
                  </a:lnTo>
                  <a:lnTo>
                    <a:pt x="231914" y="731154"/>
                  </a:lnTo>
                  <a:lnTo>
                    <a:pt x="231985" y="471257"/>
                  </a:lnTo>
                  <a:lnTo>
                    <a:pt x="231986" y="466627"/>
                  </a:lnTo>
                  <a:lnTo>
                    <a:pt x="232226" y="393854"/>
                  </a:lnTo>
                  <a:lnTo>
                    <a:pt x="232594" y="638273"/>
                  </a:lnTo>
                  <a:lnTo>
                    <a:pt x="232696" y="491552"/>
                  </a:lnTo>
                  <a:lnTo>
                    <a:pt x="232698" y="500399"/>
                  </a:lnTo>
                  <a:lnTo>
                    <a:pt x="232922" y="591097"/>
                  </a:lnTo>
                  <a:lnTo>
                    <a:pt x="233246" y="385516"/>
                  </a:lnTo>
                  <a:lnTo>
                    <a:pt x="233408" y="536290"/>
                  </a:lnTo>
                  <a:lnTo>
                    <a:pt x="233409" y="532778"/>
                  </a:lnTo>
                  <a:lnTo>
                    <a:pt x="233884" y="602904"/>
                  </a:lnTo>
                  <a:lnTo>
                    <a:pt x="234012" y="229514"/>
                  </a:lnTo>
                  <a:lnTo>
                    <a:pt x="234120" y="504801"/>
                  </a:lnTo>
                  <a:lnTo>
                    <a:pt x="234121" y="509300"/>
                  </a:lnTo>
                  <a:lnTo>
                    <a:pt x="234125" y="524824"/>
                  </a:lnTo>
                  <a:lnTo>
                    <a:pt x="234423" y="247385"/>
                  </a:lnTo>
                  <a:lnTo>
                    <a:pt x="234831" y="269403"/>
                  </a:lnTo>
                  <a:lnTo>
                    <a:pt x="234833" y="258565"/>
                  </a:lnTo>
                  <a:lnTo>
                    <a:pt x="234862" y="184594"/>
                  </a:lnTo>
                  <a:lnTo>
                    <a:pt x="235160" y="518531"/>
                  </a:lnTo>
                  <a:lnTo>
                    <a:pt x="235543" y="394425"/>
                  </a:lnTo>
                  <a:lnTo>
                    <a:pt x="235544" y="393797"/>
                  </a:lnTo>
                  <a:lnTo>
                    <a:pt x="236011" y="663007"/>
                  </a:lnTo>
                  <a:lnTo>
                    <a:pt x="236181" y="246084"/>
                  </a:lnTo>
                  <a:lnTo>
                    <a:pt x="236254" y="312300"/>
                  </a:lnTo>
                  <a:lnTo>
                    <a:pt x="236256" y="313401"/>
                  </a:lnTo>
                  <a:lnTo>
                    <a:pt x="236294" y="253625"/>
                  </a:lnTo>
                  <a:lnTo>
                    <a:pt x="236393" y="703511"/>
                  </a:lnTo>
                  <a:lnTo>
                    <a:pt x="236966" y="392414"/>
                  </a:lnTo>
                  <a:lnTo>
                    <a:pt x="236967" y="399188"/>
                  </a:lnTo>
                  <a:lnTo>
                    <a:pt x="237272" y="718563"/>
                  </a:lnTo>
                  <a:lnTo>
                    <a:pt x="237584" y="213671"/>
                  </a:lnTo>
                  <a:lnTo>
                    <a:pt x="237678" y="664918"/>
                  </a:lnTo>
                  <a:lnTo>
                    <a:pt x="237679" y="679845"/>
                  </a:lnTo>
                  <a:lnTo>
                    <a:pt x="237726" y="837721"/>
                  </a:lnTo>
                  <a:lnTo>
                    <a:pt x="238265" y="291326"/>
                  </a:lnTo>
                  <a:lnTo>
                    <a:pt x="238389" y="551479"/>
                  </a:lnTo>
                  <a:lnTo>
                    <a:pt x="238391" y="562001"/>
                  </a:lnTo>
                  <a:lnTo>
                    <a:pt x="238435" y="689856"/>
                  </a:lnTo>
                  <a:lnTo>
                    <a:pt x="238888" y="212178"/>
                  </a:lnTo>
                  <a:lnTo>
                    <a:pt x="239101" y="416872"/>
                  </a:lnTo>
                  <a:lnTo>
                    <a:pt x="239102" y="419456"/>
                  </a:lnTo>
                  <a:lnTo>
                    <a:pt x="239285" y="116278"/>
                  </a:lnTo>
                  <a:lnTo>
                    <a:pt x="239427" y="700711"/>
                  </a:lnTo>
                  <a:lnTo>
                    <a:pt x="239813" y="551845"/>
                  </a:lnTo>
                  <a:lnTo>
                    <a:pt x="239814" y="544680"/>
                  </a:lnTo>
                  <a:lnTo>
                    <a:pt x="239852" y="614394"/>
                  </a:lnTo>
                  <a:lnTo>
                    <a:pt x="239966" y="120626"/>
                  </a:lnTo>
                  <a:lnTo>
                    <a:pt x="240524" y="299233"/>
                  </a:lnTo>
                  <a:lnTo>
                    <a:pt x="240575" y="221046"/>
                  </a:lnTo>
                  <a:lnTo>
                    <a:pt x="241128" y="550275"/>
                  </a:lnTo>
                  <a:lnTo>
                    <a:pt x="241236" y="277079"/>
                  </a:lnTo>
                  <a:lnTo>
                    <a:pt x="241237" y="271579"/>
                  </a:lnTo>
                  <a:lnTo>
                    <a:pt x="241454" y="149021"/>
                  </a:lnTo>
                  <a:lnTo>
                    <a:pt x="241582" y="642891"/>
                  </a:lnTo>
                  <a:lnTo>
                    <a:pt x="241947" y="411227"/>
                  </a:lnTo>
                  <a:lnTo>
                    <a:pt x="241949" y="410824"/>
                  </a:lnTo>
                  <a:lnTo>
                    <a:pt x="242234" y="207682"/>
                  </a:lnTo>
                  <a:lnTo>
                    <a:pt x="242376" y="758387"/>
                  </a:lnTo>
                  <a:lnTo>
                    <a:pt x="242659" y="438351"/>
                  </a:lnTo>
                  <a:lnTo>
                    <a:pt x="242660" y="433633"/>
                  </a:lnTo>
                  <a:lnTo>
                    <a:pt x="243013" y="720932"/>
                  </a:lnTo>
                  <a:lnTo>
                    <a:pt x="243141" y="371162"/>
                  </a:lnTo>
                  <a:lnTo>
                    <a:pt x="243371" y="431825"/>
                  </a:lnTo>
                  <a:lnTo>
                    <a:pt x="243372" y="435862"/>
                  </a:lnTo>
                  <a:lnTo>
                    <a:pt x="243467" y="653444"/>
                  </a:lnTo>
                  <a:lnTo>
                    <a:pt x="243580" y="340879"/>
                  </a:lnTo>
                  <a:lnTo>
                    <a:pt x="244082" y="469170"/>
                  </a:lnTo>
                  <a:lnTo>
                    <a:pt x="244084" y="465617"/>
                  </a:lnTo>
                  <a:lnTo>
                    <a:pt x="244303" y="639140"/>
                  </a:lnTo>
                  <a:lnTo>
                    <a:pt x="244431" y="300135"/>
                  </a:lnTo>
                  <a:lnTo>
                    <a:pt x="244794" y="420184"/>
                  </a:lnTo>
                  <a:lnTo>
                    <a:pt x="244984" y="530722"/>
                  </a:lnTo>
                  <a:lnTo>
                    <a:pt x="245239" y="153169"/>
                  </a:lnTo>
                  <a:lnTo>
                    <a:pt x="245506" y="415693"/>
                  </a:lnTo>
                  <a:lnTo>
                    <a:pt x="245507" y="420762"/>
                  </a:lnTo>
                  <a:lnTo>
                    <a:pt x="246019" y="662892"/>
                  </a:lnTo>
                  <a:lnTo>
                    <a:pt x="246160" y="51151"/>
                  </a:lnTo>
                  <a:lnTo>
                    <a:pt x="246217" y="291379"/>
                  </a:lnTo>
                  <a:lnTo>
                    <a:pt x="246219" y="302306"/>
                  </a:lnTo>
                  <a:lnTo>
                    <a:pt x="246387" y="648345"/>
                  </a:lnTo>
                  <a:lnTo>
                    <a:pt x="246543" y="135731"/>
                  </a:lnTo>
                  <a:lnTo>
                    <a:pt x="246929" y="379270"/>
                  </a:lnTo>
                  <a:lnTo>
                    <a:pt x="246930" y="376288"/>
                  </a:lnTo>
                  <a:lnTo>
                    <a:pt x="247436" y="185641"/>
                  </a:lnTo>
                  <a:lnTo>
                    <a:pt x="247564" y="573865"/>
                  </a:lnTo>
                  <a:lnTo>
                    <a:pt x="247640" y="423363"/>
                  </a:lnTo>
                  <a:lnTo>
                    <a:pt x="247642" y="424066"/>
                  </a:lnTo>
                  <a:lnTo>
                    <a:pt x="247748" y="620615"/>
                  </a:lnTo>
                  <a:lnTo>
                    <a:pt x="247862" y="265681"/>
                  </a:lnTo>
                  <a:lnTo>
                    <a:pt x="248352" y="475005"/>
                  </a:lnTo>
                  <a:lnTo>
                    <a:pt x="248726" y="289045"/>
                  </a:lnTo>
                  <a:lnTo>
                    <a:pt x="249040" y="800889"/>
                  </a:lnTo>
                  <a:lnTo>
                    <a:pt x="249064" y="724471"/>
                  </a:lnTo>
                  <a:lnTo>
                    <a:pt x="249065" y="730150"/>
                  </a:lnTo>
                  <a:lnTo>
                    <a:pt x="249066" y="733071"/>
                  </a:lnTo>
                  <a:lnTo>
                    <a:pt x="249166" y="126881"/>
                  </a:lnTo>
                  <a:lnTo>
                    <a:pt x="249775" y="435013"/>
                  </a:lnTo>
                  <a:lnTo>
                    <a:pt x="250342" y="669205"/>
                  </a:lnTo>
                  <a:lnTo>
                    <a:pt x="250442" y="290808"/>
                  </a:lnTo>
                  <a:lnTo>
                    <a:pt x="250487" y="402539"/>
                  </a:lnTo>
                  <a:lnTo>
                    <a:pt x="250488" y="414782"/>
                  </a:lnTo>
                  <a:lnTo>
                    <a:pt x="250640" y="152126"/>
                  </a:lnTo>
                  <a:lnTo>
                    <a:pt x="250739" y="697459"/>
                  </a:lnTo>
                  <a:lnTo>
                    <a:pt x="251199" y="529564"/>
                  </a:lnTo>
                  <a:lnTo>
                    <a:pt x="251200" y="526386"/>
                  </a:lnTo>
                  <a:lnTo>
                    <a:pt x="251632" y="554313"/>
                  </a:lnTo>
                  <a:lnTo>
                    <a:pt x="251903" y="163535"/>
                  </a:lnTo>
                  <a:lnTo>
                    <a:pt x="251910" y="185571"/>
                  </a:lnTo>
                  <a:lnTo>
                    <a:pt x="251912" y="177967"/>
                  </a:lnTo>
                  <a:lnTo>
                    <a:pt x="252043" y="736419"/>
                  </a:lnTo>
                  <a:lnTo>
                    <a:pt x="252143" y="106986"/>
                  </a:lnTo>
                  <a:lnTo>
                    <a:pt x="252622" y="171892"/>
                  </a:lnTo>
                  <a:lnTo>
                    <a:pt x="252623" y="161771"/>
                  </a:lnTo>
                  <a:lnTo>
                    <a:pt x="252625" y="154560"/>
                  </a:lnTo>
                  <a:lnTo>
                    <a:pt x="252908" y="663365"/>
                  </a:lnTo>
                  <a:lnTo>
                    <a:pt x="253333" y="486433"/>
                  </a:lnTo>
                  <a:lnTo>
                    <a:pt x="253335" y="485935"/>
                  </a:lnTo>
                  <a:lnTo>
                    <a:pt x="253447" y="259496"/>
                  </a:lnTo>
                  <a:lnTo>
                    <a:pt x="253546" y="621751"/>
                  </a:lnTo>
                  <a:lnTo>
                    <a:pt x="254045" y="357744"/>
                  </a:lnTo>
                  <a:lnTo>
                    <a:pt x="254046" y="360794"/>
                  </a:lnTo>
                  <a:lnTo>
                    <a:pt x="254340" y="252098"/>
                  </a:lnTo>
                  <a:lnTo>
                    <a:pt x="254467" y="702547"/>
                  </a:lnTo>
                  <a:lnTo>
                    <a:pt x="254757" y="465233"/>
                  </a:lnTo>
                  <a:lnTo>
                    <a:pt x="254758" y="464818"/>
                  </a:lnTo>
                  <a:lnTo>
                    <a:pt x="254879" y="644062"/>
                  </a:lnTo>
                  <a:lnTo>
                    <a:pt x="255389" y="347870"/>
                  </a:lnTo>
                  <a:lnTo>
                    <a:pt x="255468" y="595783"/>
                  </a:lnTo>
                  <a:lnTo>
                    <a:pt x="255470" y="603782"/>
                  </a:lnTo>
                  <a:lnTo>
                    <a:pt x="255843" y="280652"/>
                  </a:lnTo>
                  <a:lnTo>
                    <a:pt x="255956" y="718680"/>
                  </a:lnTo>
                  <a:lnTo>
                    <a:pt x="256180" y="509194"/>
                  </a:lnTo>
                  <a:lnTo>
                    <a:pt x="256181" y="505336"/>
                  </a:lnTo>
                  <a:lnTo>
                    <a:pt x="256254" y="182120"/>
                  </a:lnTo>
                  <a:lnTo>
                    <a:pt x="256792" y="635967"/>
                  </a:lnTo>
                  <a:lnTo>
                    <a:pt x="256892" y="449988"/>
                  </a:lnTo>
                  <a:lnTo>
                    <a:pt x="256893" y="448917"/>
                  </a:lnTo>
                  <a:lnTo>
                    <a:pt x="257118" y="236891"/>
                  </a:lnTo>
                  <a:lnTo>
                    <a:pt x="257232" y="626970"/>
                  </a:lnTo>
                  <a:lnTo>
                    <a:pt x="257603" y="457676"/>
                  </a:lnTo>
                  <a:lnTo>
                    <a:pt x="257605" y="458923"/>
                  </a:lnTo>
                  <a:lnTo>
                    <a:pt x="257657" y="626551"/>
                  </a:lnTo>
                  <a:lnTo>
                    <a:pt x="257756" y="238687"/>
                  </a:lnTo>
                  <a:lnTo>
                    <a:pt x="258315" y="400383"/>
                  </a:lnTo>
                  <a:lnTo>
                    <a:pt x="258316" y="394843"/>
                  </a:lnTo>
                  <a:lnTo>
                    <a:pt x="258791" y="112914"/>
                  </a:lnTo>
                  <a:lnTo>
                    <a:pt x="258919" y="756009"/>
                  </a:lnTo>
                  <a:lnTo>
                    <a:pt x="259026" y="301689"/>
                  </a:lnTo>
                  <a:lnTo>
                    <a:pt x="259028" y="289813"/>
                  </a:lnTo>
                  <a:lnTo>
                    <a:pt x="259231" y="150489"/>
                  </a:lnTo>
                  <a:lnTo>
                    <a:pt x="259358" y="648233"/>
                  </a:lnTo>
                  <a:lnTo>
                    <a:pt x="259738" y="313826"/>
                  </a:lnTo>
                  <a:lnTo>
                    <a:pt x="259739" y="312726"/>
                  </a:lnTo>
                  <a:lnTo>
                    <a:pt x="260109" y="223835"/>
                  </a:lnTo>
                  <a:lnTo>
                    <a:pt x="260450" y="659682"/>
                  </a:lnTo>
                  <a:lnTo>
                    <a:pt x="260451" y="654767"/>
                  </a:lnTo>
                  <a:lnTo>
                    <a:pt x="260988" y="274718"/>
                  </a:lnTo>
                  <a:lnTo>
                    <a:pt x="261161" y="563793"/>
                  </a:lnTo>
                  <a:lnTo>
                    <a:pt x="261163" y="552727"/>
                  </a:lnTo>
                  <a:lnTo>
                    <a:pt x="261711" y="694650"/>
                  </a:lnTo>
                  <a:lnTo>
                    <a:pt x="261825" y="310248"/>
                  </a:lnTo>
                  <a:lnTo>
                    <a:pt x="261873" y="419662"/>
                  </a:lnTo>
                  <a:lnTo>
                    <a:pt x="261874" y="424934"/>
                  </a:lnTo>
                  <a:lnTo>
                    <a:pt x="262137" y="673014"/>
                  </a:lnTo>
                  <a:lnTo>
                    <a:pt x="262250" y="233374"/>
                  </a:lnTo>
                  <a:lnTo>
                    <a:pt x="262585" y="519130"/>
                  </a:lnTo>
                  <a:lnTo>
                    <a:pt x="262586" y="520624"/>
                  </a:lnTo>
                  <a:lnTo>
                    <a:pt x="263115" y="245254"/>
                  </a:lnTo>
                  <a:lnTo>
                    <a:pt x="263256" y="631262"/>
                  </a:lnTo>
                  <a:lnTo>
                    <a:pt x="263296" y="535552"/>
                  </a:lnTo>
                  <a:lnTo>
                    <a:pt x="263298" y="539541"/>
                  </a:lnTo>
                  <a:lnTo>
                    <a:pt x="263512" y="175853"/>
                  </a:lnTo>
                  <a:lnTo>
                    <a:pt x="263682" y="691466"/>
                  </a:lnTo>
                  <a:lnTo>
                    <a:pt x="264008" y="431316"/>
                  </a:lnTo>
                  <a:lnTo>
                    <a:pt x="264009" y="429431"/>
                  </a:lnTo>
                  <a:lnTo>
                    <a:pt x="264348" y="677461"/>
                  </a:lnTo>
                  <a:lnTo>
                    <a:pt x="264476" y="160628"/>
                  </a:lnTo>
                  <a:lnTo>
                    <a:pt x="264719" y="426523"/>
                  </a:lnTo>
                  <a:lnTo>
                    <a:pt x="264721" y="424268"/>
                  </a:lnTo>
                  <a:lnTo>
                    <a:pt x="265199" y="207931"/>
                  </a:lnTo>
                  <a:lnTo>
                    <a:pt x="265369" y="566136"/>
                  </a:lnTo>
                  <a:lnTo>
                    <a:pt x="265431" y="462402"/>
                  </a:lnTo>
                  <a:lnTo>
                    <a:pt x="265432" y="458169"/>
                  </a:lnTo>
                  <a:lnTo>
                    <a:pt x="265510" y="375655"/>
                  </a:lnTo>
                  <a:lnTo>
                    <a:pt x="265652" y="529191"/>
                  </a:lnTo>
                  <a:lnTo>
                    <a:pt x="266143" y="387891"/>
                  </a:lnTo>
                  <a:lnTo>
                    <a:pt x="266144" y="384285"/>
                  </a:lnTo>
                  <a:lnTo>
                    <a:pt x="266191" y="353489"/>
                  </a:lnTo>
                  <a:lnTo>
                    <a:pt x="266815" y="660026"/>
                  </a:lnTo>
                  <a:lnTo>
                    <a:pt x="266854" y="578489"/>
                  </a:lnTo>
                  <a:lnTo>
                    <a:pt x="266856" y="580477"/>
                  </a:lnTo>
                  <a:lnTo>
                    <a:pt x="266857" y="581065"/>
                  </a:lnTo>
                  <a:lnTo>
                    <a:pt x="267467" y="333336"/>
                  </a:lnTo>
                  <a:lnTo>
                    <a:pt x="267566" y="497226"/>
                  </a:lnTo>
                  <a:lnTo>
                    <a:pt x="267567" y="498264"/>
                  </a:lnTo>
                  <a:lnTo>
                    <a:pt x="267892" y="220307"/>
                  </a:lnTo>
                  <a:lnTo>
                    <a:pt x="268034" y="669187"/>
                  </a:lnTo>
                  <a:lnTo>
                    <a:pt x="268276" y="363817"/>
                  </a:lnTo>
                  <a:lnTo>
                    <a:pt x="268278" y="369700"/>
                  </a:lnTo>
                  <a:lnTo>
                    <a:pt x="268346" y="285513"/>
                  </a:lnTo>
                  <a:lnTo>
                    <a:pt x="268459" y="565008"/>
                  </a:lnTo>
                  <a:lnTo>
                    <a:pt x="268988" y="475147"/>
                  </a:lnTo>
                  <a:lnTo>
                    <a:pt x="268989" y="473068"/>
                  </a:lnTo>
                  <a:lnTo>
                    <a:pt x="269239" y="254191"/>
                  </a:lnTo>
                  <a:lnTo>
                    <a:pt x="269380" y="637861"/>
                  </a:lnTo>
                  <a:lnTo>
                    <a:pt x="269699" y="496999"/>
                  </a:lnTo>
                  <a:lnTo>
                    <a:pt x="269701" y="501941"/>
                  </a:lnTo>
                  <a:lnTo>
                    <a:pt x="269991" y="256397"/>
                  </a:lnTo>
                  <a:lnTo>
                    <a:pt x="270118" y="655685"/>
                  </a:lnTo>
                  <a:lnTo>
                    <a:pt x="270411" y="374768"/>
                  </a:lnTo>
                  <a:lnTo>
                    <a:pt x="270412" y="368611"/>
                  </a:lnTo>
                  <a:lnTo>
                    <a:pt x="271039" y="561203"/>
                  </a:lnTo>
                  <a:lnTo>
                    <a:pt x="271123" y="332053"/>
                  </a:lnTo>
                  <a:lnTo>
                    <a:pt x="271124" y="327041"/>
                  </a:lnTo>
                  <a:lnTo>
                    <a:pt x="271152" y="298838"/>
                  </a:lnTo>
                  <a:lnTo>
                    <a:pt x="271436" y="635416"/>
                  </a:lnTo>
                  <a:lnTo>
                    <a:pt x="271834" y="474277"/>
                  </a:lnTo>
                  <a:lnTo>
                    <a:pt x="271836" y="468744"/>
                  </a:lnTo>
                  <a:lnTo>
                    <a:pt x="272231" y="289724"/>
                  </a:lnTo>
                  <a:lnTo>
                    <a:pt x="272357" y="674584"/>
                  </a:lnTo>
                  <a:lnTo>
                    <a:pt x="272546" y="517454"/>
                  </a:lnTo>
                  <a:lnTo>
                    <a:pt x="272547" y="516997"/>
                  </a:lnTo>
                  <a:lnTo>
                    <a:pt x="272641" y="276891"/>
                  </a:lnTo>
                  <a:lnTo>
                    <a:pt x="272740" y="647162"/>
                  </a:lnTo>
                  <a:lnTo>
                    <a:pt x="273257" y="438033"/>
                  </a:lnTo>
                  <a:lnTo>
                    <a:pt x="273259" y="440369"/>
                  </a:lnTo>
                  <a:lnTo>
                    <a:pt x="273321" y="528287"/>
                  </a:lnTo>
                  <a:lnTo>
                    <a:pt x="273506" y="267793"/>
                  </a:lnTo>
                  <a:lnTo>
                    <a:pt x="273969" y="304721"/>
                  </a:lnTo>
                  <a:lnTo>
                    <a:pt x="273971" y="300456"/>
                  </a:lnTo>
                  <a:lnTo>
                    <a:pt x="273973" y="294319"/>
                  </a:lnTo>
                  <a:lnTo>
                    <a:pt x="274058" y="644388"/>
                  </a:lnTo>
                  <a:lnTo>
                    <a:pt x="274681" y="335769"/>
                  </a:lnTo>
                  <a:lnTo>
                    <a:pt x="274682" y="330974"/>
                  </a:lnTo>
                  <a:lnTo>
                    <a:pt x="274824" y="535901"/>
                  </a:lnTo>
                  <a:lnTo>
                    <a:pt x="275391" y="240658"/>
                  </a:lnTo>
                  <a:lnTo>
                    <a:pt x="275392" y="243013"/>
                  </a:lnTo>
                  <a:lnTo>
                    <a:pt x="275394" y="253083"/>
                  </a:lnTo>
                  <a:lnTo>
                    <a:pt x="275504" y="541198"/>
                  </a:lnTo>
                  <a:lnTo>
                    <a:pt x="276104" y="477895"/>
                  </a:lnTo>
                  <a:lnTo>
                    <a:pt x="276105" y="473546"/>
                  </a:lnTo>
                  <a:lnTo>
                    <a:pt x="276369" y="277292"/>
                  </a:lnTo>
                  <a:lnTo>
                    <a:pt x="276511" y="574132"/>
                  </a:lnTo>
                  <a:lnTo>
                    <a:pt x="276816" y="476069"/>
                  </a:lnTo>
                  <a:lnTo>
                    <a:pt x="276817" y="475510"/>
                  </a:lnTo>
                  <a:lnTo>
                    <a:pt x="277108" y="370295"/>
                  </a:lnTo>
                  <a:lnTo>
                    <a:pt x="277517" y="566129"/>
                  </a:lnTo>
                  <a:lnTo>
                    <a:pt x="277527" y="551397"/>
                  </a:lnTo>
                  <a:lnTo>
                    <a:pt x="277529" y="554064"/>
                  </a:lnTo>
                  <a:lnTo>
                    <a:pt x="277659" y="352689"/>
                  </a:lnTo>
                  <a:lnTo>
                    <a:pt x="278127" y="569681"/>
                  </a:lnTo>
                  <a:lnTo>
                    <a:pt x="278239" y="380158"/>
                  </a:lnTo>
                  <a:lnTo>
                    <a:pt x="278240" y="375385"/>
                  </a:lnTo>
                  <a:lnTo>
                    <a:pt x="278694" y="271610"/>
                  </a:lnTo>
                  <a:lnTo>
                    <a:pt x="278821" y="635754"/>
                  </a:lnTo>
                  <a:lnTo>
                    <a:pt x="278950" y="363945"/>
                  </a:lnTo>
                  <a:lnTo>
                    <a:pt x="278952" y="368189"/>
                  </a:lnTo>
                  <a:lnTo>
                    <a:pt x="279048" y="585839"/>
                  </a:lnTo>
                  <a:lnTo>
                    <a:pt x="279658" y="249798"/>
                  </a:lnTo>
                  <a:lnTo>
                    <a:pt x="279662" y="271577"/>
                  </a:lnTo>
                  <a:lnTo>
                    <a:pt x="279663" y="279985"/>
                  </a:lnTo>
                  <a:lnTo>
                    <a:pt x="279785" y="681484"/>
                  </a:lnTo>
                  <a:lnTo>
                    <a:pt x="279899" y="208930"/>
                  </a:lnTo>
                  <a:lnTo>
                    <a:pt x="280374" y="374805"/>
                  </a:lnTo>
                  <a:lnTo>
                    <a:pt x="280375" y="373054"/>
                  </a:lnTo>
                  <a:lnTo>
                    <a:pt x="280395" y="352353"/>
                  </a:lnTo>
                  <a:lnTo>
                    <a:pt x="280878" y="538792"/>
                  </a:lnTo>
                  <a:lnTo>
                    <a:pt x="281085" y="373104"/>
                  </a:lnTo>
                  <a:lnTo>
                    <a:pt x="281087" y="366818"/>
                  </a:lnTo>
                  <a:lnTo>
                    <a:pt x="281132" y="286996"/>
                  </a:lnTo>
                  <a:lnTo>
                    <a:pt x="281274" y="631168"/>
                  </a:lnTo>
                  <a:lnTo>
                    <a:pt x="281797" y="465291"/>
                  </a:lnTo>
                  <a:lnTo>
                    <a:pt x="281798" y="470709"/>
                  </a:lnTo>
                  <a:lnTo>
                    <a:pt x="281855" y="642203"/>
                  </a:lnTo>
                  <a:lnTo>
                    <a:pt x="282394" y="336836"/>
                  </a:lnTo>
                  <a:lnTo>
                    <a:pt x="282509" y="477062"/>
                  </a:lnTo>
                  <a:lnTo>
                    <a:pt x="282510" y="480991"/>
                  </a:lnTo>
                  <a:lnTo>
                    <a:pt x="282550" y="599436"/>
                  </a:lnTo>
                  <a:lnTo>
                    <a:pt x="283074" y="218764"/>
                  </a:lnTo>
                  <a:lnTo>
                    <a:pt x="283220" y="499510"/>
                  </a:lnTo>
                  <a:lnTo>
                    <a:pt x="283222" y="492916"/>
                  </a:lnTo>
                  <a:lnTo>
                    <a:pt x="283811" y="88563"/>
                  </a:lnTo>
                  <a:lnTo>
                    <a:pt x="283925" y="675239"/>
                  </a:lnTo>
                  <a:lnTo>
                    <a:pt x="283932" y="601143"/>
                  </a:lnTo>
                  <a:lnTo>
                    <a:pt x="283933" y="604681"/>
                  </a:lnTo>
                  <a:lnTo>
                    <a:pt x="284038" y="187041"/>
                  </a:lnTo>
                  <a:lnTo>
                    <a:pt x="284137" y="657505"/>
                  </a:lnTo>
                  <a:lnTo>
                    <a:pt x="284643" y="443054"/>
                  </a:lnTo>
                  <a:lnTo>
                    <a:pt x="284645" y="443665"/>
                  </a:lnTo>
                  <a:lnTo>
                    <a:pt x="284931" y="282783"/>
                  </a:lnTo>
                  <a:lnTo>
                    <a:pt x="285355" y="599892"/>
                  </a:lnTo>
                  <a:lnTo>
                    <a:pt x="285356" y="608901"/>
                  </a:lnTo>
                  <a:lnTo>
                    <a:pt x="285385" y="650715"/>
                  </a:lnTo>
                  <a:lnTo>
                    <a:pt x="285712" y="223609"/>
                  </a:lnTo>
                  <a:lnTo>
                    <a:pt x="286067" y="400901"/>
                  </a:lnTo>
                  <a:lnTo>
                    <a:pt x="286068" y="412526"/>
                  </a:lnTo>
                  <a:lnTo>
                    <a:pt x="286405" y="307672"/>
                  </a:lnTo>
                  <a:lnTo>
                    <a:pt x="286689" y="739595"/>
                  </a:lnTo>
                  <a:lnTo>
                    <a:pt x="286778" y="495466"/>
                  </a:lnTo>
                  <a:lnTo>
                    <a:pt x="286780" y="500126"/>
                  </a:lnTo>
                  <a:lnTo>
                    <a:pt x="286974" y="411724"/>
                  </a:lnTo>
                  <a:lnTo>
                    <a:pt x="287114" y="718230"/>
                  </a:lnTo>
                  <a:lnTo>
                    <a:pt x="287490" y="488921"/>
                  </a:lnTo>
                  <a:lnTo>
                    <a:pt x="287491" y="486357"/>
                  </a:lnTo>
                  <a:lnTo>
                    <a:pt x="288092" y="355449"/>
                  </a:lnTo>
                  <a:lnTo>
                    <a:pt x="288192" y="637775"/>
                  </a:lnTo>
                  <a:lnTo>
                    <a:pt x="288202" y="610341"/>
                  </a:lnTo>
                  <a:lnTo>
                    <a:pt x="288203" y="617371"/>
                  </a:lnTo>
                  <a:lnTo>
                    <a:pt x="288206" y="627522"/>
                  </a:lnTo>
                  <a:lnTo>
                    <a:pt x="288319" y="208595"/>
                  </a:lnTo>
                  <a:lnTo>
                    <a:pt x="288913" y="321747"/>
                  </a:lnTo>
                  <a:lnTo>
                    <a:pt x="288915" y="316176"/>
                  </a:lnTo>
                  <a:lnTo>
                    <a:pt x="289283" y="533574"/>
                  </a:lnTo>
                  <a:lnTo>
                    <a:pt x="289581" y="161568"/>
                  </a:lnTo>
                  <a:lnTo>
                    <a:pt x="289625" y="259582"/>
                  </a:lnTo>
                  <a:lnTo>
                    <a:pt x="289626" y="275374"/>
                  </a:lnTo>
                  <a:lnTo>
                    <a:pt x="289694" y="604992"/>
                  </a:lnTo>
                  <a:lnTo>
                    <a:pt x="290336" y="365396"/>
                  </a:lnTo>
                  <a:lnTo>
                    <a:pt x="290338" y="371843"/>
                  </a:lnTo>
                  <a:lnTo>
                    <a:pt x="290417" y="510541"/>
                  </a:lnTo>
                  <a:lnTo>
                    <a:pt x="290871" y="314002"/>
                  </a:lnTo>
                  <a:lnTo>
                    <a:pt x="291048" y="426532"/>
                  </a:lnTo>
                  <a:lnTo>
                    <a:pt x="291049" y="427050"/>
                  </a:lnTo>
                  <a:lnTo>
                    <a:pt x="291268" y="353875"/>
                  </a:lnTo>
                  <a:lnTo>
                    <a:pt x="291736" y="599583"/>
                  </a:lnTo>
                  <a:lnTo>
                    <a:pt x="291760" y="524150"/>
                  </a:lnTo>
                  <a:lnTo>
                    <a:pt x="291761" y="526551"/>
                  </a:lnTo>
                  <a:lnTo>
                    <a:pt x="292076" y="282947"/>
                  </a:lnTo>
                  <a:lnTo>
                    <a:pt x="292402" y="603713"/>
                  </a:lnTo>
                  <a:lnTo>
                    <a:pt x="292471" y="447020"/>
                  </a:lnTo>
                  <a:lnTo>
                    <a:pt x="292473" y="444218"/>
                  </a:lnTo>
                  <a:lnTo>
                    <a:pt x="292941" y="275929"/>
                  </a:lnTo>
                  <a:lnTo>
                    <a:pt x="293040" y="674972"/>
                  </a:lnTo>
                  <a:lnTo>
                    <a:pt x="293183" y="369111"/>
                  </a:lnTo>
                  <a:lnTo>
                    <a:pt x="293184" y="373817"/>
                  </a:lnTo>
                  <a:lnTo>
                    <a:pt x="293536" y="593440"/>
                  </a:lnTo>
                  <a:lnTo>
                    <a:pt x="293834" y="292204"/>
                  </a:lnTo>
                  <a:lnTo>
                    <a:pt x="293895" y="470760"/>
                  </a:lnTo>
                  <a:lnTo>
                    <a:pt x="293896" y="479785"/>
                  </a:lnTo>
                  <a:lnTo>
                    <a:pt x="294145" y="560406"/>
                  </a:lnTo>
                  <a:lnTo>
                    <a:pt x="294287" y="344900"/>
                  </a:lnTo>
                  <a:lnTo>
                    <a:pt x="294606" y="484431"/>
                  </a:lnTo>
                  <a:lnTo>
                    <a:pt x="294608" y="484608"/>
                  </a:lnTo>
                  <a:lnTo>
                    <a:pt x="295223" y="546185"/>
                  </a:lnTo>
                  <a:lnTo>
                    <a:pt x="295309" y="384796"/>
                  </a:lnTo>
                  <a:lnTo>
                    <a:pt x="295318" y="394437"/>
                  </a:lnTo>
                  <a:lnTo>
                    <a:pt x="295319" y="390496"/>
                  </a:lnTo>
                  <a:lnTo>
                    <a:pt x="295435" y="607008"/>
                  </a:lnTo>
                  <a:lnTo>
                    <a:pt x="295521" y="325752"/>
                  </a:lnTo>
                  <a:lnTo>
                    <a:pt x="296029" y="534892"/>
                  </a:lnTo>
                  <a:lnTo>
                    <a:pt x="296031" y="536633"/>
                  </a:lnTo>
                  <a:lnTo>
                    <a:pt x="296245" y="548490"/>
                  </a:lnTo>
                  <a:lnTo>
                    <a:pt x="296371" y="292284"/>
                  </a:lnTo>
                  <a:lnTo>
                    <a:pt x="296741" y="470349"/>
                  </a:lnTo>
                  <a:lnTo>
                    <a:pt x="296743" y="465494"/>
                  </a:lnTo>
                  <a:lnTo>
                    <a:pt x="297009" y="278267"/>
                  </a:lnTo>
                  <a:lnTo>
                    <a:pt x="297307" y="550956"/>
                  </a:lnTo>
                  <a:lnTo>
                    <a:pt x="297453" y="354907"/>
                  </a:lnTo>
                  <a:lnTo>
                    <a:pt x="297454" y="362148"/>
                  </a:lnTo>
                  <a:lnTo>
                    <a:pt x="297647" y="179543"/>
                  </a:lnTo>
                  <a:lnTo>
                    <a:pt x="297959" y="619117"/>
                  </a:lnTo>
                  <a:lnTo>
                    <a:pt x="298164" y="317622"/>
                  </a:lnTo>
                  <a:lnTo>
                    <a:pt x="298166" y="319117"/>
                  </a:lnTo>
                  <a:lnTo>
                    <a:pt x="298668" y="287686"/>
                  </a:lnTo>
                  <a:lnTo>
                    <a:pt x="298767" y="545882"/>
                  </a:lnTo>
                  <a:lnTo>
                    <a:pt x="298876" y="356625"/>
                  </a:lnTo>
                  <a:lnTo>
                    <a:pt x="298877" y="351736"/>
                  </a:lnTo>
                  <a:lnTo>
                    <a:pt x="298994" y="633464"/>
                  </a:lnTo>
                  <a:lnTo>
                    <a:pt x="299093" y="262901"/>
                  </a:lnTo>
                  <a:lnTo>
                    <a:pt x="299588" y="431288"/>
                  </a:lnTo>
                  <a:lnTo>
                    <a:pt x="299589" y="428410"/>
                  </a:lnTo>
                  <a:lnTo>
                    <a:pt x="300099" y="283324"/>
                  </a:lnTo>
                  <a:lnTo>
                    <a:pt x="300241" y="664145"/>
                  </a:lnTo>
                  <a:lnTo>
                    <a:pt x="300299" y="518739"/>
                  </a:lnTo>
                  <a:lnTo>
                    <a:pt x="300301" y="509119"/>
                  </a:lnTo>
                  <a:lnTo>
                    <a:pt x="300369" y="285062"/>
                  </a:lnTo>
                  <a:lnTo>
                    <a:pt x="300510" y="596669"/>
                  </a:lnTo>
                  <a:lnTo>
                    <a:pt x="301011" y="477580"/>
                  </a:lnTo>
                  <a:lnTo>
                    <a:pt x="301012" y="475275"/>
                  </a:lnTo>
                  <a:lnTo>
                    <a:pt x="301121" y="272113"/>
                  </a:lnTo>
                  <a:lnTo>
                    <a:pt x="301233" y="659249"/>
                  </a:lnTo>
                  <a:lnTo>
                    <a:pt x="301722" y="356711"/>
                  </a:lnTo>
                  <a:lnTo>
                    <a:pt x="301724" y="355000"/>
                  </a:lnTo>
                  <a:lnTo>
                    <a:pt x="301843" y="593578"/>
                  </a:lnTo>
                  <a:lnTo>
                    <a:pt x="301956" y="225391"/>
                  </a:lnTo>
                  <a:lnTo>
                    <a:pt x="302434" y="441085"/>
                  </a:lnTo>
                  <a:lnTo>
                    <a:pt x="302435" y="445132"/>
                  </a:lnTo>
                  <a:lnTo>
                    <a:pt x="303034" y="129120"/>
                  </a:lnTo>
                  <a:lnTo>
                    <a:pt x="303133" y="647177"/>
                  </a:lnTo>
                  <a:lnTo>
                    <a:pt x="303146" y="635291"/>
                  </a:lnTo>
                  <a:lnTo>
                    <a:pt x="303147" y="645968"/>
                  </a:lnTo>
                  <a:lnTo>
                    <a:pt x="303544" y="327286"/>
                  </a:lnTo>
                  <a:lnTo>
                    <a:pt x="303857" y="421631"/>
                  </a:lnTo>
                  <a:lnTo>
                    <a:pt x="303859" y="423672"/>
                  </a:lnTo>
                  <a:lnTo>
                    <a:pt x="304168" y="699343"/>
                  </a:lnTo>
                  <a:lnTo>
                    <a:pt x="304295" y="230262"/>
                  </a:lnTo>
                  <a:lnTo>
                    <a:pt x="304569" y="478705"/>
                  </a:lnTo>
                  <a:lnTo>
                    <a:pt x="304570" y="480649"/>
                  </a:lnTo>
                  <a:lnTo>
                    <a:pt x="304947" y="199423"/>
                  </a:lnTo>
                  <a:lnTo>
                    <a:pt x="305062" y="634960"/>
                  </a:lnTo>
                  <a:lnTo>
                    <a:pt x="305281" y="511717"/>
                  </a:lnTo>
                  <a:lnTo>
                    <a:pt x="305282" y="509568"/>
                  </a:lnTo>
                  <a:lnTo>
                    <a:pt x="305784" y="287319"/>
                  </a:lnTo>
                  <a:lnTo>
                    <a:pt x="305911" y="668329"/>
                  </a:lnTo>
                  <a:lnTo>
                    <a:pt x="305992" y="308232"/>
                  </a:lnTo>
                  <a:lnTo>
                    <a:pt x="305994" y="298203"/>
                  </a:lnTo>
                  <a:lnTo>
                    <a:pt x="306436" y="175303"/>
                  </a:lnTo>
                  <a:lnTo>
                    <a:pt x="306549" y="559041"/>
                  </a:lnTo>
                  <a:lnTo>
                    <a:pt x="306704" y="470177"/>
                  </a:lnTo>
                  <a:lnTo>
                    <a:pt x="306705" y="476804"/>
                  </a:lnTo>
                  <a:lnTo>
                    <a:pt x="307017" y="239265"/>
                  </a:lnTo>
                  <a:lnTo>
                    <a:pt x="307159" y="640893"/>
                  </a:lnTo>
                  <a:lnTo>
                    <a:pt x="307415" y="378994"/>
                  </a:lnTo>
                  <a:lnTo>
                    <a:pt x="307417" y="383344"/>
                  </a:lnTo>
                  <a:lnTo>
                    <a:pt x="307853" y="306890"/>
                  </a:lnTo>
                  <a:lnTo>
                    <a:pt x="307981" y="594000"/>
                  </a:lnTo>
                  <a:lnTo>
                    <a:pt x="308127" y="431983"/>
                  </a:lnTo>
                  <a:lnTo>
                    <a:pt x="308128" y="437936"/>
                  </a:lnTo>
                  <a:lnTo>
                    <a:pt x="308661" y="740478"/>
                  </a:lnTo>
                  <a:lnTo>
                    <a:pt x="308789" y="212579"/>
                  </a:lnTo>
                  <a:lnTo>
                    <a:pt x="308839" y="431229"/>
                  </a:lnTo>
                  <a:lnTo>
                    <a:pt x="308840" y="435187"/>
                  </a:lnTo>
                  <a:lnTo>
                    <a:pt x="309200" y="303429"/>
                  </a:lnTo>
                  <a:lnTo>
                    <a:pt x="309342" y="653514"/>
                  </a:lnTo>
                  <a:lnTo>
                    <a:pt x="309550" y="375707"/>
                  </a:lnTo>
                  <a:lnTo>
                    <a:pt x="309552" y="368685"/>
                  </a:lnTo>
                  <a:lnTo>
                    <a:pt x="309923" y="720351"/>
                  </a:lnTo>
                  <a:lnTo>
                    <a:pt x="310249" y="265773"/>
                  </a:lnTo>
                  <a:lnTo>
                    <a:pt x="310262" y="279016"/>
                  </a:lnTo>
                  <a:lnTo>
                    <a:pt x="310263" y="271749"/>
                  </a:lnTo>
                  <a:lnTo>
                    <a:pt x="310618" y="665561"/>
                  </a:lnTo>
                  <a:lnTo>
                    <a:pt x="310974" y="554855"/>
                  </a:lnTo>
                  <a:lnTo>
                    <a:pt x="310975" y="545944"/>
                  </a:lnTo>
                  <a:lnTo>
                    <a:pt x="311497" y="191476"/>
                  </a:lnTo>
                  <a:lnTo>
                    <a:pt x="311624" y="637812"/>
                  </a:lnTo>
                  <a:lnTo>
                    <a:pt x="311685" y="414507"/>
                  </a:lnTo>
                  <a:lnTo>
                    <a:pt x="311687" y="405041"/>
                  </a:lnTo>
                  <a:lnTo>
                    <a:pt x="311879" y="566627"/>
                  </a:lnTo>
                  <a:lnTo>
                    <a:pt x="312177" y="210144"/>
                  </a:lnTo>
                  <a:lnTo>
                    <a:pt x="312397" y="338899"/>
                  </a:lnTo>
                  <a:lnTo>
                    <a:pt x="312398" y="337306"/>
                  </a:lnTo>
                  <a:lnTo>
                    <a:pt x="312801" y="110793"/>
                  </a:lnTo>
                  <a:lnTo>
                    <a:pt x="312914" y="575984"/>
                  </a:lnTo>
                  <a:lnTo>
                    <a:pt x="313108" y="538640"/>
                  </a:lnTo>
                  <a:lnTo>
                    <a:pt x="313110" y="549453"/>
                  </a:lnTo>
                  <a:lnTo>
                    <a:pt x="313354" y="656871"/>
                  </a:lnTo>
                  <a:lnTo>
                    <a:pt x="313481" y="131075"/>
                  </a:lnTo>
                  <a:lnTo>
                    <a:pt x="313820" y="582667"/>
                  </a:lnTo>
                  <a:lnTo>
                    <a:pt x="313821" y="586155"/>
                  </a:lnTo>
                  <a:lnTo>
                    <a:pt x="313892" y="286198"/>
                  </a:lnTo>
                  <a:lnTo>
                    <a:pt x="314532" y="358422"/>
                  </a:lnTo>
                  <a:lnTo>
                    <a:pt x="314533" y="365737"/>
                  </a:lnTo>
                  <a:lnTo>
                    <a:pt x="314743" y="288955"/>
                  </a:lnTo>
                  <a:lnTo>
                    <a:pt x="315055" y="617889"/>
                  </a:lnTo>
                  <a:lnTo>
                    <a:pt x="315243" y="497252"/>
                  </a:lnTo>
                  <a:lnTo>
                    <a:pt x="315245" y="506296"/>
                  </a:lnTo>
                  <a:lnTo>
                    <a:pt x="315608" y="357362"/>
                  </a:lnTo>
                  <a:lnTo>
                    <a:pt x="315948" y="787273"/>
                  </a:lnTo>
                  <a:lnTo>
                    <a:pt x="315955" y="729379"/>
                  </a:lnTo>
                  <a:lnTo>
                    <a:pt x="315956" y="729565"/>
                  </a:lnTo>
                  <a:lnTo>
                    <a:pt x="316061" y="295553"/>
                  </a:lnTo>
                  <a:lnTo>
                    <a:pt x="316345" y="751170"/>
                  </a:lnTo>
                  <a:lnTo>
                    <a:pt x="316667" y="435934"/>
                  </a:lnTo>
                  <a:lnTo>
                    <a:pt x="316668" y="434428"/>
                  </a:lnTo>
                  <a:lnTo>
                    <a:pt x="317068" y="317101"/>
                  </a:lnTo>
                  <a:lnTo>
                    <a:pt x="317280" y="590933"/>
                  </a:lnTo>
                  <a:lnTo>
                    <a:pt x="317378" y="399488"/>
                  </a:lnTo>
                  <a:lnTo>
                    <a:pt x="317380" y="393365"/>
                  </a:lnTo>
                  <a:lnTo>
                    <a:pt x="317422" y="306180"/>
                  </a:lnTo>
                  <a:lnTo>
                    <a:pt x="317847" y="534519"/>
                  </a:lnTo>
                  <a:lnTo>
                    <a:pt x="318090" y="386058"/>
                  </a:lnTo>
                  <a:lnTo>
                    <a:pt x="318091" y="382420"/>
                  </a:lnTo>
                  <a:lnTo>
                    <a:pt x="318443" y="288172"/>
                  </a:lnTo>
                  <a:lnTo>
                    <a:pt x="318556" y="596903"/>
                  </a:lnTo>
                  <a:lnTo>
                    <a:pt x="318801" y="332714"/>
                  </a:lnTo>
                  <a:lnTo>
                    <a:pt x="318803" y="335743"/>
                  </a:lnTo>
                  <a:lnTo>
                    <a:pt x="318841" y="280480"/>
                  </a:lnTo>
                  <a:lnTo>
                    <a:pt x="319266" y="582028"/>
                  </a:lnTo>
                  <a:lnTo>
                    <a:pt x="319513" y="343296"/>
                  </a:lnTo>
                  <a:lnTo>
                    <a:pt x="319514" y="339286"/>
                  </a:lnTo>
                  <a:lnTo>
                    <a:pt x="320016" y="223991"/>
                  </a:lnTo>
                  <a:lnTo>
                    <a:pt x="320130" y="627966"/>
                  </a:lnTo>
                  <a:lnTo>
                    <a:pt x="320225" y="369755"/>
                  </a:lnTo>
                  <a:lnTo>
                    <a:pt x="320226" y="362821"/>
                  </a:lnTo>
                  <a:lnTo>
                    <a:pt x="320271" y="306024"/>
                  </a:lnTo>
                  <a:lnTo>
                    <a:pt x="320541" y="619892"/>
                  </a:lnTo>
                  <a:lnTo>
                    <a:pt x="320936" y="417216"/>
                  </a:lnTo>
                  <a:lnTo>
                    <a:pt x="320938" y="420648"/>
                  </a:lnTo>
                  <a:lnTo>
                    <a:pt x="321179" y="716187"/>
                  </a:lnTo>
                  <a:lnTo>
                    <a:pt x="321292" y="302444"/>
                  </a:lnTo>
                  <a:lnTo>
                    <a:pt x="321648" y="396351"/>
                  </a:lnTo>
                  <a:lnTo>
                    <a:pt x="321649" y="400354"/>
                  </a:lnTo>
                  <a:lnTo>
                    <a:pt x="321802" y="620360"/>
                  </a:lnTo>
                  <a:lnTo>
                    <a:pt x="322158" y="340094"/>
                  </a:lnTo>
                  <a:lnTo>
                    <a:pt x="322360" y="404387"/>
                  </a:lnTo>
                  <a:lnTo>
                    <a:pt x="322361" y="405675"/>
                  </a:lnTo>
                  <a:lnTo>
                    <a:pt x="322965" y="205387"/>
                  </a:lnTo>
                  <a:lnTo>
                    <a:pt x="323064" y="660111"/>
                  </a:lnTo>
                  <a:lnTo>
                    <a:pt x="323071" y="608761"/>
                  </a:lnTo>
                  <a:lnTo>
                    <a:pt x="323073" y="613547"/>
                  </a:lnTo>
                  <a:lnTo>
                    <a:pt x="323078" y="656854"/>
                  </a:lnTo>
                  <a:lnTo>
                    <a:pt x="323404" y="187639"/>
                  </a:lnTo>
                  <a:lnTo>
                    <a:pt x="323783" y="545207"/>
                  </a:lnTo>
                  <a:lnTo>
                    <a:pt x="323784" y="549701"/>
                  </a:lnTo>
                  <a:lnTo>
                    <a:pt x="323787" y="556112"/>
                  </a:lnTo>
                  <a:lnTo>
                    <a:pt x="323915" y="278572"/>
                  </a:lnTo>
                  <a:lnTo>
                    <a:pt x="324494" y="541029"/>
                  </a:lnTo>
                  <a:lnTo>
                    <a:pt x="324496" y="549020"/>
                  </a:lnTo>
                  <a:lnTo>
                    <a:pt x="324538" y="650103"/>
                  </a:lnTo>
                  <a:lnTo>
                    <a:pt x="324652" y="177902"/>
                  </a:lnTo>
                  <a:lnTo>
                    <a:pt x="325206" y="524278"/>
                  </a:lnTo>
                  <a:lnTo>
                    <a:pt x="325207" y="519935"/>
                  </a:lnTo>
                  <a:lnTo>
                    <a:pt x="325545" y="289844"/>
                  </a:lnTo>
                  <a:lnTo>
                    <a:pt x="325687" y="679978"/>
                  </a:lnTo>
                  <a:lnTo>
                    <a:pt x="325918" y="366428"/>
                  </a:lnTo>
                  <a:lnTo>
                    <a:pt x="325919" y="373682"/>
                  </a:lnTo>
                  <a:lnTo>
                    <a:pt x="325928" y="371754"/>
                  </a:lnTo>
                  <a:lnTo>
                    <a:pt x="326225" y="598873"/>
                  </a:lnTo>
                  <a:lnTo>
                    <a:pt x="326629" y="549864"/>
                  </a:lnTo>
                  <a:lnTo>
                    <a:pt x="326631" y="553854"/>
                  </a:lnTo>
                  <a:lnTo>
                    <a:pt x="326792" y="216301"/>
                  </a:lnTo>
                  <a:lnTo>
                    <a:pt x="326906" y="615847"/>
                  </a:lnTo>
                  <a:lnTo>
                    <a:pt x="327341" y="402215"/>
                  </a:lnTo>
                  <a:lnTo>
                    <a:pt x="327342" y="399998"/>
                  </a:lnTo>
                  <a:lnTo>
                    <a:pt x="327558" y="626867"/>
                  </a:lnTo>
                  <a:lnTo>
                    <a:pt x="327685" y="298143"/>
                  </a:lnTo>
                  <a:lnTo>
                    <a:pt x="328053" y="422571"/>
                  </a:lnTo>
                  <a:lnTo>
                    <a:pt x="328054" y="421761"/>
                  </a:lnTo>
                  <a:lnTo>
                    <a:pt x="328281" y="584942"/>
                  </a:lnTo>
                  <a:lnTo>
                    <a:pt x="328607" y="307732"/>
                  </a:lnTo>
                  <a:lnTo>
                    <a:pt x="328764" y="526747"/>
                  </a:lnTo>
                  <a:lnTo>
                    <a:pt x="328766" y="519058"/>
                  </a:lnTo>
                  <a:lnTo>
                    <a:pt x="328777" y="522562"/>
                  </a:lnTo>
                  <a:lnTo>
                    <a:pt x="329188" y="368645"/>
                  </a:lnTo>
                  <a:lnTo>
                    <a:pt x="329476" y="511488"/>
                  </a:lnTo>
                  <a:lnTo>
                    <a:pt x="329477" y="514545"/>
                  </a:lnTo>
                  <a:lnTo>
                    <a:pt x="329741" y="557779"/>
                  </a:lnTo>
                  <a:lnTo>
                    <a:pt x="330010" y="356064"/>
                  </a:lnTo>
                  <a:lnTo>
                    <a:pt x="330187" y="497691"/>
                  </a:lnTo>
                  <a:lnTo>
                    <a:pt x="330189" y="498539"/>
                  </a:lnTo>
                  <a:lnTo>
                    <a:pt x="330492" y="696016"/>
                  </a:lnTo>
                  <a:lnTo>
                    <a:pt x="330662" y="268970"/>
                  </a:lnTo>
                  <a:lnTo>
                    <a:pt x="330899" y="437613"/>
                  </a:lnTo>
                  <a:lnTo>
                    <a:pt x="330900" y="441029"/>
                  </a:lnTo>
                  <a:lnTo>
                    <a:pt x="331003" y="560097"/>
                  </a:lnTo>
                  <a:lnTo>
                    <a:pt x="331202" y="235107"/>
                  </a:lnTo>
                  <a:lnTo>
                    <a:pt x="331611" y="356389"/>
                  </a:lnTo>
                  <a:lnTo>
                    <a:pt x="331612" y="349355"/>
                  </a:lnTo>
                  <a:lnTo>
                    <a:pt x="332165" y="238580"/>
                  </a:lnTo>
                  <a:lnTo>
                    <a:pt x="332278" y="650916"/>
                  </a:lnTo>
                  <a:lnTo>
                    <a:pt x="332322" y="567615"/>
                  </a:lnTo>
                  <a:lnTo>
                    <a:pt x="332324" y="552652"/>
                  </a:lnTo>
                  <a:lnTo>
                    <a:pt x="332845" y="226274"/>
                  </a:lnTo>
                  <a:lnTo>
                    <a:pt x="332987" y="679978"/>
                  </a:lnTo>
                  <a:lnTo>
                    <a:pt x="333034" y="459675"/>
                  </a:lnTo>
                  <a:lnTo>
                    <a:pt x="333035" y="447283"/>
                  </a:lnTo>
                  <a:lnTo>
                    <a:pt x="333129" y="298201"/>
                  </a:lnTo>
                  <a:lnTo>
                    <a:pt x="333327" y="573722"/>
                  </a:lnTo>
                  <a:lnTo>
                    <a:pt x="333745" y="405715"/>
                  </a:lnTo>
                  <a:lnTo>
                    <a:pt x="333747" y="403060"/>
                  </a:lnTo>
                  <a:lnTo>
                    <a:pt x="334135" y="272198"/>
                  </a:lnTo>
                  <a:lnTo>
                    <a:pt x="334334" y="557746"/>
                  </a:lnTo>
                  <a:lnTo>
                    <a:pt x="334457" y="436259"/>
                  </a:lnTo>
                  <a:lnTo>
                    <a:pt x="334459" y="431233"/>
                  </a:lnTo>
                  <a:lnTo>
                    <a:pt x="334873" y="558386"/>
                  </a:lnTo>
                  <a:lnTo>
                    <a:pt x="335156" y="263470"/>
                  </a:lnTo>
                  <a:lnTo>
                    <a:pt x="335169" y="263719"/>
                  </a:lnTo>
                  <a:lnTo>
                    <a:pt x="335170" y="256673"/>
                  </a:lnTo>
                  <a:lnTo>
                    <a:pt x="335284" y="642920"/>
                  </a:lnTo>
                  <a:lnTo>
                    <a:pt x="335880" y="362018"/>
                  </a:lnTo>
                  <a:lnTo>
                    <a:pt x="335882" y="358770"/>
                  </a:lnTo>
                  <a:lnTo>
                    <a:pt x="336347" y="537474"/>
                  </a:lnTo>
                  <a:lnTo>
                    <a:pt x="336432" y="258797"/>
                  </a:lnTo>
                  <a:lnTo>
                    <a:pt x="336592" y="461071"/>
                  </a:lnTo>
                  <a:lnTo>
                    <a:pt x="336593" y="455633"/>
                  </a:lnTo>
                  <a:lnTo>
                    <a:pt x="337084" y="285592"/>
                  </a:lnTo>
                  <a:lnTo>
                    <a:pt x="337211" y="651354"/>
                  </a:lnTo>
                  <a:lnTo>
                    <a:pt x="337304" y="356780"/>
                  </a:lnTo>
                  <a:lnTo>
                    <a:pt x="337305" y="352899"/>
                  </a:lnTo>
                  <a:lnTo>
                    <a:pt x="337311" y="327270"/>
                  </a:lnTo>
                  <a:lnTo>
                    <a:pt x="337906" y="581147"/>
                  </a:lnTo>
                  <a:lnTo>
                    <a:pt x="338015" y="452836"/>
                  </a:lnTo>
                  <a:lnTo>
                    <a:pt x="338017" y="447583"/>
                  </a:lnTo>
                  <a:lnTo>
                    <a:pt x="338615" y="289479"/>
                  </a:lnTo>
                  <a:lnTo>
                    <a:pt x="338727" y="657055"/>
                  </a:lnTo>
                  <a:lnTo>
                    <a:pt x="338728" y="665244"/>
                  </a:lnTo>
                  <a:lnTo>
                    <a:pt x="339069" y="84255"/>
                  </a:lnTo>
                  <a:lnTo>
                    <a:pt x="339210" y="760202"/>
                  </a:lnTo>
                  <a:lnTo>
                    <a:pt x="339439" y="477455"/>
                  </a:lnTo>
                  <a:lnTo>
                    <a:pt x="339440" y="478821"/>
                  </a:lnTo>
                  <a:lnTo>
                    <a:pt x="339522" y="272811"/>
                  </a:lnTo>
                  <a:lnTo>
                    <a:pt x="340047" y="601918"/>
                  </a:lnTo>
                  <a:lnTo>
                    <a:pt x="340150" y="303113"/>
                  </a:lnTo>
                  <a:lnTo>
                    <a:pt x="340152" y="313476"/>
                  </a:lnTo>
                  <a:lnTo>
                    <a:pt x="340699" y="796237"/>
                  </a:lnTo>
                  <a:lnTo>
                    <a:pt x="340812" y="121149"/>
                  </a:lnTo>
                  <a:lnTo>
                    <a:pt x="340862" y="337524"/>
                  </a:lnTo>
                  <a:lnTo>
                    <a:pt x="340863" y="341060"/>
                  </a:lnTo>
                  <a:lnTo>
                    <a:pt x="341124" y="700041"/>
                  </a:lnTo>
                  <a:lnTo>
                    <a:pt x="341237" y="284439"/>
                  </a:lnTo>
                  <a:lnTo>
                    <a:pt x="341573" y="545289"/>
                  </a:lnTo>
                  <a:lnTo>
                    <a:pt x="341575" y="549363"/>
                  </a:lnTo>
                  <a:lnTo>
                    <a:pt x="341677" y="263926"/>
                  </a:lnTo>
                  <a:lnTo>
                    <a:pt x="341790" y="622390"/>
                  </a:lnTo>
                  <a:lnTo>
                    <a:pt x="342285" y="351611"/>
                  </a:lnTo>
                  <a:lnTo>
                    <a:pt x="342286" y="347308"/>
                  </a:lnTo>
                  <a:lnTo>
                    <a:pt x="342641" y="592288"/>
                  </a:lnTo>
                  <a:lnTo>
                    <a:pt x="342953" y="148284"/>
                  </a:lnTo>
                  <a:lnTo>
                    <a:pt x="342997" y="371592"/>
                  </a:lnTo>
                  <a:lnTo>
                    <a:pt x="342998" y="388218"/>
                  </a:lnTo>
                  <a:lnTo>
                    <a:pt x="343066" y="659578"/>
                  </a:lnTo>
                  <a:lnTo>
                    <a:pt x="343364" y="237839"/>
                  </a:lnTo>
                  <a:lnTo>
                    <a:pt x="343708" y="529673"/>
                  </a:lnTo>
                  <a:lnTo>
                    <a:pt x="343710" y="520166"/>
                  </a:lnTo>
                  <a:lnTo>
                    <a:pt x="344058" y="624558"/>
                  </a:lnTo>
                  <a:lnTo>
                    <a:pt x="344172" y="212736"/>
                  </a:lnTo>
                  <a:lnTo>
                    <a:pt x="344420" y="410354"/>
                  </a:lnTo>
                  <a:lnTo>
                    <a:pt x="344421" y="415339"/>
                  </a:lnTo>
                  <a:lnTo>
                    <a:pt x="344484" y="685631"/>
                  </a:lnTo>
                  <a:lnTo>
                    <a:pt x="344611" y="224773"/>
                  </a:lnTo>
                  <a:lnTo>
                    <a:pt x="345132" y="582257"/>
                  </a:lnTo>
                  <a:lnTo>
                    <a:pt x="345133" y="590104"/>
                  </a:lnTo>
                  <a:lnTo>
                    <a:pt x="345164" y="640844"/>
                  </a:lnTo>
                  <a:lnTo>
                    <a:pt x="345277" y="223442"/>
                  </a:lnTo>
                  <a:lnTo>
                    <a:pt x="345843" y="456281"/>
                  </a:lnTo>
                  <a:lnTo>
                    <a:pt x="345845" y="453024"/>
                  </a:lnTo>
                  <a:lnTo>
                    <a:pt x="346284" y="287030"/>
                  </a:lnTo>
                  <a:lnTo>
                    <a:pt x="346426" y="572049"/>
                  </a:lnTo>
                  <a:lnTo>
                    <a:pt x="346555" y="412592"/>
                  </a:lnTo>
                  <a:lnTo>
                    <a:pt x="346556" y="416277"/>
                  </a:lnTo>
                  <a:lnTo>
                    <a:pt x="346993" y="369152"/>
                  </a:lnTo>
                  <a:lnTo>
                    <a:pt x="347149" y="618688"/>
                  </a:lnTo>
                  <a:lnTo>
                    <a:pt x="347266" y="383780"/>
                  </a:lnTo>
                  <a:lnTo>
                    <a:pt x="347268" y="382420"/>
                  </a:lnTo>
                  <a:lnTo>
                    <a:pt x="347319" y="272666"/>
                  </a:lnTo>
                  <a:lnTo>
                    <a:pt x="347928" y="555744"/>
                  </a:lnTo>
                  <a:lnTo>
                    <a:pt x="347978" y="452325"/>
                  </a:lnTo>
                  <a:lnTo>
                    <a:pt x="347979" y="450571"/>
                  </a:lnTo>
                  <a:lnTo>
                    <a:pt x="348382" y="597529"/>
                  </a:lnTo>
                  <a:lnTo>
                    <a:pt x="348667" y="309677"/>
                  </a:lnTo>
                  <a:lnTo>
                    <a:pt x="348690" y="336246"/>
                  </a:lnTo>
                  <a:lnTo>
                    <a:pt x="348691" y="330910"/>
                  </a:lnTo>
                  <a:lnTo>
                    <a:pt x="348850" y="534360"/>
                  </a:lnTo>
                  <a:lnTo>
                    <a:pt x="349374" y="264623"/>
                  </a:lnTo>
                  <a:lnTo>
                    <a:pt x="349401" y="292679"/>
                  </a:lnTo>
                  <a:lnTo>
                    <a:pt x="349403" y="288042"/>
                  </a:lnTo>
                  <a:lnTo>
                    <a:pt x="349672" y="665332"/>
                  </a:lnTo>
                  <a:lnTo>
                    <a:pt x="350113" y="355651"/>
                  </a:lnTo>
                  <a:lnTo>
                    <a:pt x="350114" y="362926"/>
                  </a:lnTo>
                  <a:lnTo>
                    <a:pt x="350395" y="734190"/>
                  </a:lnTo>
                  <a:lnTo>
                    <a:pt x="350537" y="296907"/>
                  </a:lnTo>
                  <a:lnTo>
                    <a:pt x="350825" y="428257"/>
                  </a:lnTo>
                  <a:lnTo>
                    <a:pt x="350826" y="432991"/>
                  </a:lnTo>
                  <a:lnTo>
                    <a:pt x="351260" y="323204"/>
                  </a:lnTo>
                  <a:lnTo>
                    <a:pt x="351403" y="581442"/>
                  </a:lnTo>
                  <a:lnTo>
                    <a:pt x="351536" y="407605"/>
                  </a:lnTo>
                  <a:lnTo>
                    <a:pt x="351538" y="406344"/>
                  </a:lnTo>
                  <a:lnTo>
                    <a:pt x="351685" y="625207"/>
                  </a:lnTo>
                  <a:lnTo>
                    <a:pt x="351883" y="371841"/>
                  </a:lnTo>
                  <a:lnTo>
                    <a:pt x="352248" y="499935"/>
                  </a:lnTo>
                  <a:lnTo>
                    <a:pt x="352249" y="503971"/>
                  </a:lnTo>
                  <a:lnTo>
                    <a:pt x="352776" y="220586"/>
                  </a:lnTo>
                  <a:lnTo>
                    <a:pt x="352890" y="727171"/>
                  </a:lnTo>
                  <a:lnTo>
                    <a:pt x="352959" y="396704"/>
                  </a:lnTo>
                  <a:lnTo>
                    <a:pt x="352961" y="390609"/>
                  </a:lnTo>
                  <a:lnTo>
                    <a:pt x="353400" y="279827"/>
                  </a:lnTo>
                  <a:lnTo>
                    <a:pt x="353542" y="560964"/>
                  </a:lnTo>
                  <a:lnTo>
                    <a:pt x="353671" y="428832"/>
                  </a:lnTo>
                  <a:lnTo>
                    <a:pt x="353672" y="435047"/>
                  </a:lnTo>
                  <a:lnTo>
                    <a:pt x="354052" y="298460"/>
                  </a:lnTo>
                  <a:lnTo>
                    <a:pt x="354378" y="626664"/>
                  </a:lnTo>
                  <a:lnTo>
                    <a:pt x="354383" y="602592"/>
                  </a:lnTo>
                  <a:lnTo>
                    <a:pt x="354384" y="593477"/>
                  </a:lnTo>
                  <a:lnTo>
                    <a:pt x="354393" y="619366"/>
                  </a:lnTo>
                  <a:lnTo>
                    <a:pt x="354506" y="257537"/>
                  </a:lnTo>
                  <a:lnTo>
                    <a:pt x="355094" y="495574"/>
                  </a:lnTo>
                  <a:lnTo>
                    <a:pt x="355096" y="492860"/>
                  </a:lnTo>
                  <a:lnTo>
                    <a:pt x="355641" y="678483"/>
                  </a:lnTo>
                  <a:lnTo>
                    <a:pt x="355753" y="191141"/>
                  </a:lnTo>
                  <a:lnTo>
                    <a:pt x="355806" y="479468"/>
                  </a:lnTo>
                  <a:lnTo>
                    <a:pt x="355807" y="481399"/>
                  </a:lnTo>
                  <a:lnTo>
                    <a:pt x="355980" y="270029"/>
                  </a:lnTo>
                  <a:lnTo>
                    <a:pt x="356065" y="600315"/>
                  </a:lnTo>
                  <a:lnTo>
                    <a:pt x="356517" y="527847"/>
                  </a:lnTo>
                  <a:lnTo>
                    <a:pt x="356519" y="530487"/>
                  </a:lnTo>
                  <a:lnTo>
                    <a:pt x="356632" y="173493"/>
                  </a:lnTo>
                  <a:lnTo>
                    <a:pt x="356930" y="716455"/>
                  </a:lnTo>
                  <a:lnTo>
                    <a:pt x="357228" y="385972"/>
                  </a:lnTo>
                  <a:lnTo>
                    <a:pt x="357229" y="385778"/>
                  </a:lnTo>
                  <a:lnTo>
                    <a:pt x="357568" y="613517"/>
                  </a:lnTo>
                  <a:lnTo>
                    <a:pt x="357895" y="212140"/>
                  </a:lnTo>
                  <a:lnTo>
                    <a:pt x="357939" y="317635"/>
                  </a:lnTo>
                  <a:lnTo>
                    <a:pt x="357941" y="329142"/>
                  </a:lnTo>
                  <a:lnTo>
                    <a:pt x="358248" y="605260"/>
                  </a:lnTo>
                  <a:lnTo>
                    <a:pt x="358503" y="291913"/>
                  </a:lnTo>
                  <a:lnTo>
                    <a:pt x="358651" y="454657"/>
                  </a:lnTo>
                  <a:lnTo>
                    <a:pt x="358652" y="448949"/>
                  </a:lnTo>
                  <a:lnTo>
                    <a:pt x="358730" y="264476"/>
                  </a:lnTo>
                  <a:lnTo>
                    <a:pt x="358844" y="601702"/>
                  </a:lnTo>
                  <a:lnTo>
                    <a:pt x="359363" y="411158"/>
                  </a:lnTo>
                  <a:lnTo>
                    <a:pt x="359364" y="411324"/>
                  </a:lnTo>
                  <a:lnTo>
                    <a:pt x="359453" y="645895"/>
                  </a:lnTo>
                  <a:lnTo>
                    <a:pt x="359779" y="317188"/>
                  </a:lnTo>
                  <a:lnTo>
                    <a:pt x="360074" y="625836"/>
                  </a:lnTo>
                  <a:lnTo>
                    <a:pt x="360076" y="636053"/>
                  </a:lnTo>
                  <a:lnTo>
                    <a:pt x="360091" y="650742"/>
                  </a:lnTo>
                  <a:lnTo>
                    <a:pt x="360573" y="266678"/>
                  </a:lnTo>
                  <a:lnTo>
                    <a:pt x="360786" y="529465"/>
                  </a:lnTo>
                  <a:lnTo>
                    <a:pt x="360787" y="525788"/>
                  </a:lnTo>
                  <a:lnTo>
                    <a:pt x="361069" y="276596"/>
                  </a:lnTo>
                  <a:lnTo>
                    <a:pt x="361367" y="647029"/>
                  </a:lnTo>
                  <a:lnTo>
                    <a:pt x="361497" y="340921"/>
                  </a:lnTo>
                  <a:lnTo>
                    <a:pt x="361499" y="354321"/>
                  </a:lnTo>
                  <a:lnTo>
                    <a:pt x="361906" y="214518"/>
                  </a:lnTo>
                  <a:lnTo>
                    <a:pt x="362033" y="604107"/>
                  </a:lnTo>
                  <a:lnTo>
                    <a:pt x="362209" y="474548"/>
                  </a:lnTo>
                  <a:lnTo>
                    <a:pt x="362210" y="476237"/>
                  </a:lnTo>
                  <a:lnTo>
                    <a:pt x="362444" y="243041"/>
                  </a:lnTo>
                  <a:lnTo>
                    <a:pt x="362855" y="632963"/>
                  </a:lnTo>
                  <a:lnTo>
                    <a:pt x="362921" y="395090"/>
                  </a:lnTo>
                  <a:lnTo>
                    <a:pt x="362922" y="387050"/>
                  </a:lnTo>
                  <a:lnTo>
                    <a:pt x="363167" y="228493"/>
                  </a:lnTo>
                  <a:lnTo>
                    <a:pt x="363281" y="654892"/>
                  </a:lnTo>
                  <a:lnTo>
                    <a:pt x="363632" y="518301"/>
                  </a:lnTo>
                  <a:lnTo>
                    <a:pt x="363634" y="521044"/>
                  </a:lnTo>
                  <a:lnTo>
                    <a:pt x="363763" y="266941"/>
                  </a:lnTo>
                  <a:lnTo>
                    <a:pt x="364089" y="565658"/>
                  </a:lnTo>
                  <a:lnTo>
                    <a:pt x="364344" y="356511"/>
                  </a:lnTo>
                  <a:lnTo>
                    <a:pt x="364345" y="358270"/>
                  </a:lnTo>
                  <a:lnTo>
                    <a:pt x="364769" y="639502"/>
                  </a:lnTo>
                  <a:lnTo>
                    <a:pt x="365039" y="289817"/>
                  </a:lnTo>
                  <a:lnTo>
                    <a:pt x="365056" y="320914"/>
                  </a:lnTo>
                  <a:lnTo>
                    <a:pt x="365057" y="341002"/>
                  </a:lnTo>
                  <a:lnTo>
                    <a:pt x="365379" y="626735"/>
                  </a:lnTo>
                  <a:lnTo>
                    <a:pt x="365705" y="295697"/>
                  </a:lnTo>
                  <a:lnTo>
                    <a:pt x="365767" y="422152"/>
                  </a:lnTo>
                  <a:lnTo>
                    <a:pt x="365769" y="427330"/>
                  </a:lnTo>
                  <a:lnTo>
                    <a:pt x="366045" y="615222"/>
                  </a:lnTo>
                  <a:lnTo>
                    <a:pt x="366371" y="197730"/>
                  </a:lnTo>
                  <a:lnTo>
                    <a:pt x="366479" y="530428"/>
                  </a:lnTo>
                  <a:lnTo>
                    <a:pt x="366480" y="536105"/>
                  </a:lnTo>
                  <a:lnTo>
                    <a:pt x="366555" y="187485"/>
                  </a:lnTo>
                  <a:lnTo>
                    <a:pt x="366655" y="628067"/>
                  </a:lnTo>
                  <a:lnTo>
                    <a:pt x="367190" y="503032"/>
                  </a:lnTo>
                  <a:lnTo>
                    <a:pt x="367192" y="506519"/>
                  </a:lnTo>
                  <a:lnTo>
                    <a:pt x="367278" y="292616"/>
                  </a:lnTo>
                  <a:lnTo>
                    <a:pt x="367860" y="592324"/>
                  </a:lnTo>
                  <a:lnTo>
                    <a:pt x="367902" y="522385"/>
                  </a:lnTo>
                  <a:lnTo>
                    <a:pt x="367903" y="520768"/>
                  </a:lnTo>
                  <a:lnTo>
                    <a:pt x="368256" y="278381"/>
                  </a:lnTo>
                  <a:lnTo>
                    <a:pt x="368526" y="619470"/>
                  </a:lnTo>
                  <a:lnTo>
                    <a:pt x="368614" y="408723"/>
                  </a:lnTo>
                  <a:lnTo>
                    <a:pt x="368615" y="411601"/>
                  </a:lnTo>
                  <a:lnTo>
                    <a:pt x="368682" y="329046"/>
                  </a:lnTo>
                  <a:lnTo>
                    <a:pt x="368809" y="649997"/>
                  </a:lnTo>
                  <a:lnTo>
                    <a:pt x="369325" y="525929"/>
                  </a:lnTo>
                  <a:lnTo>
                    <a:pt x="369327" y="518300"/>
                  </a:lnTo>
                  <a:lnTo>
                    <a:pt x="369617" y="242006"/>
                  </a:lnTo>
                  <a:lnTo>
                    <a:pt x="369787" y="736166"/>
                  </a:lnTo>
                  <a:lnTo>
                    <a:pt x="370037" y="500182"/>
                  </a:lnTo>
                  <a:lnTo>
                    <a:pt x="370038" y="496412"/>
                  </a:lnTo>
                  <a:lnTo>
                    <a:pt x="370113" y="258323"/>
                  </a:lnTo>
                  <a:lnTo>
                    <a:pt x="370227" y="571473"/>
                  </a:lnTo>
                  <a:lnTo>
                    <a:pt x="370749" y="404299"/>
                  </a:lnTo>
                  <a:lnTo>
                    <a:pt x="370750" y="401182"/>
                  </a:lnTo>
                  <a:lnTo>
                    <a:pt x="371063" y="605287"/>
                  </a:lnTo>
                  <a:lnTo>
                    <a:pt x="371162" y="256923"/>
                  </a:lnTo>
                  <a:lnTo>
                    <a:pt x="371460" y="465054"/>
                  </a:lnTo>
                  <a:lnTo>
                    <a:pt x="371462" y="465341"/>
                  </a:lnTo>
                  <a:lnTo>
                    <a:pt x="372056" y="599381"/>
                  </a:lnTo>
                  <a:lnTo>
                    <a:pt x="372155" y="175091"/>
                  </a:lnTo>
                  <a:lnTo>
                    <a:pt x="372172" y="216239"/>
                  </a:lnTo>
                  <a:lnTo>
                    <a:pt x="372173" y="239761"/>
                  </a:lnTo>
                  <a:lnTo>
                    <a:pt x="372183" y="221153"/>
                  </a:lnTo>
                  <a:lnTo>
                    <a:pt x="372325" y="579648"/>
                  </a:lnTo>
                  <a:lnTo>
                    <a:pt x="372883" y="340760"/>
                  </a:lnTo>
                  <a:lnTo>
                    <a:pt x="372885" y="345232"/>
                  </a:lnTo>
                  <a:lnTo>
                    <a:pt x="373005" y="621200"/>
                  </a:lnTo>
                  <a:lnTo>
                    <a:pt x="373402" y="278483"/>
                  </a:lnTo>
                  <a:lnTo>
                    <a:pt x="373595" y="317460"/>
                  </a:lnTo>
                  <a:lnTo>
                    <a:pt x="373596" y="309409"/>
                  </a:lnTo>
                  <a:lnTo>
                    <a:pt x="373728" y="744884"/>
                  </a:lnTo>
                  <a:lnTo>
                    <a:pt x="374040" y="237679"/>
                  </a:lnTo>
                  <a:lnTo>
                    <a:pt x="374307" y="634062"/>
                  </a:lnTo>
                  <a:lnTo>
                    <a:pt x="374308" y="638752"/>
                  </a:lnTo>
                  <a:lnTo>
                    <a:pt x="374877" y="186256"/>
                  </a:lnTo>
                  <a:lnTo>
                    <a:pt x="374990" y="758147"/>
                  </a:lnTo>
                  <a:lnTo>
                    <a:pt x="375018" y="717948"/>
                  </a:lnTo>
                  <a:lnTo>
                    <a:pt x="375020" y="713165"/>
                  </a:lnTo>
                  <a:lnTo>
                    <a:pt x="375302" y="300309"/>
                  </a:lnTo>
                  <a:lnTo>
                    <a:pt x="375730" y="486943"/>
                  </a:lnTo>
                  <a:lnTo>
                    <a:pt x="375731" y="494681"/>
                  </a:lnTo>
                  <a:lnTo>
                    <a:pt x="375968" y="595848"/>
                  </a:lnTo>
                  <a:lnTo>
                    <a:pt x="376110" y="272757"/>
                  </a:lnTo>
                  <a:lnTo>
                    <a:pt x="376442" y="404409"/>
                  </a:lnTo>
                  <a:lnTo>
                    <a:pt x="376443" y="407297"/>
                  </a:lnTo>
                  <a:lnTo>
                    <a:pt x="376578" y="200854"/>
                  </a:lnTo>
                  <a:lnTo>
                    <a:pt x="376889" y="562775"/>
                  </a:lnTo>
                  <a:lnTo>
                    <a:pt x="377153" y="444048"/>
                  </a:lnTo>
                  <a:lnTo>
                    <a:pt x="377155" y="448727"/>
                  </a:lnTo>
                  <a:lnTo>
                    <a:pt x="377329" y="231728"/>
                  </a:lnTo>
                  <a:lnTo>
                    <a:pt x="377627" y="580703"/>
                  </a:lnTo>
                  <a:lnTo>
                    <a:pt x="377865" y="340652"/>
                  </a:lnTo>
                  <a:lnTo>
                    <a:pt x="377866" y="334247"/>
                  </a:lnTo>
                  <a:lnTo>
                    <a:pt x="377924" y="248976"/>
                  </a:lnTo>
                  <a:lnTo>
                    <a:pt x="378123" y="609374"/>
                  </a:lnTo>
                  <a:lnTo>
                    <a:pt x="378576" y="586327"/>
                  </a:lnTo>
                  <a:lnTo>
                    <a:pt x="378578" y="584285"/>
                  </a:lnTo>
                  <a:lnTo>
                    <a:pt x="378690" y="247671"/>
                  </a:lnTo>
                  <a:lnTo>
                    <a:pt x="379288" y="447426"/>
                  </a:lnTo>
                  <a:lnTo>
                    <a:pt x="379289" y="443792"/>
                  </a:lnTo>
                  <a:lnTo>
                    <a:pt x="379498" y="657896"/>
                  </a:lnTo>
                  <a:lnTo>
                    <a:pt x="379627" y="354649"/>
                  </a:lnTo>
                  <a:lnTo>
                    <a:pt x="380000" y="440252"/>
                  </a:lnTo>
                  <a:lnTo>
                    <a:pt x="380001" y="443270"/>
                  </a:lnTo>
                  <a:lnTo>
                    <a:pt x="380518" y="197139"/>
                  </a:lnTo>
                  <a:lnTo>
                    <a:pt x="380704" y="725626"/>
                  </a:lnTo>
                  <a:lnTo>
                    <a:pt x="380711" y="683678"/>
                  </a:lnTo>
                  <a:lnTo>
                    <a:pt x="380713" y="693114"/>
                  </a:lnTo>
                  <a:lnTo>
                    <a:pt x="380717" y="722983"/>
                  </a:lnTo>
                  <a:lnTo>
                    <a:pt x="380845" y="272792"/>
                  </a:lnTo>
                  <a:lnTo>
                    <a:pt x="381423" y="415098"/>
                  </a:lnTo>
                  <a:lnTo>
                    <a:pt x="381424" y="417229"/>
                  </a:lnTo>
                  <a:lnTo>
                    <a:pt x="381809" y="149702"/>
                  </a:lnTo>
                  <a:lnTo>
                    <a:pt x="381979" y="680333"/>
                  </a:lnTo>
                  <a:lnTo>
                    <a:pt x="382135" y="372984"/>
                  </a:lnTo>
                  <a:lnTo>
                    <a:pt x="382136" y="371475"/>
                  </a:lnTo>
                  <a:lnTo>
                    <a:pt x="382347" y="574451"/>
                  </a:lnTo>
                  <a:lnTo>
                    <a:pt x="382574" y="259993"/>
                  </a:lnTo>
                  <a:lnTo>
                    <a:pt x="382846" y="352422"/>
                  </a:lnTo>
                  <a:lnTo>
                    <a:pt x="382848" y="364213"/>
                  </a:lnTo>
                  <a:lnTo>
                    <a:pt x="383325" y="618057"/>
                  </a:lnTo>
                  <a:lnTo>
                    <a:pt x="383453" y="233312"/>
                  </a:lnTo>
                  <a:lnTo>
                    <a:pt x="383558" y="404618"/>
                  </a:lnTo>
                  <a:lnTo>
                    <a:pt x="383559" y="406653"/>
                  </a:lnTo>
                  <a:lnTo>
                    <a:pt x="383892" y="205237"/>
                  </a:lnTo>
                  <a:lnTo>
                    <a:pt x="384233" y="592020"/>
                  </a:lnTo>
                  <a:lnTo>
                    <a:pt x="384269" y="469243"/>
                  </a:lnTo>
                  <a:lnTo>
                    <a:pt x="384271" y="468498"/>
                  </a:lnTo>
                  <a:lnTo>
                    <a:pt x="384474" y="304912"/>
                  </a:lnTo>
                  <a:lnTo>
                    <a:pt x="384629" y="553456"/>
                  </a:lnTo>
                  <a:lnTo>
                    <a:pt x="384981" y="410613"/>
                  </a:lnTo>
                  <a:lnTo>
                    <a:pt x="384982" y="412705"/>
                  </a:lnTo>
                  <a:lnTo>
                    <a:pt x="385338" y="316671"/>
                  </a:lnTo>
                  <a:lnTo>
                    <a:pt x="385466" y="559703"/>
                  </a:lnTo>
                  <a:lnTo>
                    <a:pt x="385693" y="465154"/>
                  </a:lnTo>
                  <a:lnTo>
                    <a:pt x="385694" y="464475"/>
                  </a:lnTo>
                  <a:lnTo>
                    <a:pt x="385820" y="113839"/>
                  </a:lnTo>
                  <a:lnTo>
                    <a:pt x="385962" y="849616"/>
                  </a:lnTo>
                  <a:lnTo>
                    <a:pt x="386404" y="511625"/>
                  </a:lnTo>
                  <a:lnTo>
                    <a:pt x="386406" y="503437"/>
                  </a:lnTo>
                  <a:lnTo>
                    <a:pt x="386515" y="284900"/>
                  </a:lnTo>
                  <a:lnTo>
                    <a:pt x="386713" y="596713"/>
                  </a:lnTo>
                  <a:lnTo>
                    <a:pt x="387116" y="462738"/>
                  </a:lnTo>
                  <a:lnTo>
                    <a:pt x="387117" y="460721"/>
                  </a:lnTo>
                  <a:lnTo>
                    <a:pt x="387465" y="608368"/>
                  </a:lnTo>
                  <a:lnTo>
                    <a:pt x="387578" y="264698"/>
                  </a:lnTo>
                  <a:lnTo>
                    <a:pt x="387828" y="456874"/>
                  </a:lnTo>
                  <a:lnTo>
                    <a:pt x="387829" y="463175"/>
                  </a:lnTo>
                  <a:lnTo>
                    <a:pt x="388131" y="674481"/>
                  </a:lnTo>
                  <a:lnTo>
                    <a:pt x="388244" y="184196"/>
                  </a:lnTo>
                  <a:lnTo>
                    <a:pt x="388539" y="563170"/>
                  </a:lnTo>
                  <a:lnTo>
                    <a:pt x="388541" y="570299"/>
                  </a:lnTo>
                  <a:lnTo>
                    <a:pt x="389038" y="291105"/>
                  </a:lnTo>
                  <a:lnTo>
                    <a:pt x="389137" y="612125"/>
                  </a:lnTo>
                  <a:lnTo>
                    <a:pt x="389251" y="343514"/>
                  </a:lnTo>
                  <a:lnTo>
                    <a:pt x="389252" y="345356"/>
                  </a:lnTo>
                  <a:lnTo>
                    <a:pt x="389720" y="267408"/>
                  </a:lnTo>
                  <a:lnTo>
                    <a:pt x="389875" y="681562"/>
                  </a:lnTo>
                  <a:lnTo>
                    <a:pt x="389962" y="419751"/>
                  </a:lnTo>
                  <a:lnTo>
                    <a:pt x="389964" y="418142"/>
                  </a:lnTo>
                  <a:lnTo>
                    <a:pt x="390257" y="585687"/>
                  </a:lnTo>
                  <a:lnTo>
                    <a:pt x="390342" y="314440"/>
                  </a:lnTo>
                  <a:lnTo>
                    <a:pt x="390674" y="555113"/>
                  </a:lnTo>
                  <a:lnTo>
                    <a:pt x="390675" y="554841"/>
                  </a:lnTo>
                  <a:lnTo>
                    <a:pt x="390924" y="275665"/>
                  </a:lnTo>
                  <a:lnTo>
                    <a:pt x="391164" y="618581"/>
                  </a:lnTo>
                  <a:lnTo>
                    <a:pt x="391386" y="413725"/>
                  </a:lnTo>
                  <a:lnTo>
                    <a:pt x="391387" y="410297"/>
                  </a:lnTo>
                  <a:lnTo>
                    <a:pt x="391533" y="548397"/>
                  </a:lnTo>
                  <a:lnTo>
                    <a:pt x="391845" y="260124"/>
                  </a:lnTo>
                  <a:lnTo>
                    <a:pt x="392097" y="535562"/>
                  </a:lnTo>
                  <a:lnTo>
                    <a:pt x="392099" y="539939"/>
                  </a:lnTo>
                  <a:lnTo>
                    <a:pt x="392270" y="194408"/>
                  </a:lnTo>
                  <a:lnTo>
                    <a:pt x="392809" y="570758"/>
                  </a:lnTo>
                  <a:lnTo>
                    <a:pt x="392810" y="571072"/>
                  </a:lnTo>
                  <a:lnTo>
                    <a:pt x="392823" y="580697"/>
                  </a:lnTo>
                  <a:lnTo>
                    <a:pt x="392936" y="278094"/>
                  </a:lnTo>
                  <a:lnTo>
                    <a:pt x="393521" y="388935"/>
                  </a:lnTo>
                  <a:lnTo>
                    <a:pt x="393522" y="385065"/>
                  </a:lnTo>
                  <a:lnTo>
                    <a:pt x="393787" y="693412"/>
                  </a:lnTo>
                  <a:lnTo>
                    <a:pt x="393929" y="290776"/>
                  </a:lnTo>
                  <a:lnTo>
                    <a:pt x="394232" y="326221"/>
                  </a:lnTo>
                  <a:lnTo>
                    <a:pt x="394234" y="327683"/>
                  </a:lnTo>
                  <a:lnTo>
                    <a:pt x="394538" y="677582"/>
                  </a:lnTo>
                  <a:lnTo>
                    <a:pt x="394864" y="156175"/>
                  </a:lnTo>
                  <a:lnTo>
                    <a:pt x="394944" y="476277"/>
                  </a:lnTo>
                  <a:lnTo>
                    <a:pt x="394945" y="485505"/>
                  </a:lnTo>
                  <a:lnTo>
                    <a:pt x="395176" y="595063"/>
                  </a:lnTo>
                  <a:lnTo>
                    <a:pt x="395290" y="261890"/>
                  </a:lnTo>
                  <a:lnTo>
                    <a:pt x="395655" y="453217"/>
                  </a:lnTo>
                  <a:lnTo>
                    <a:pt x="395657" y="451417"/>
                  </a:lnTo>
                  <a:lnTo>
                    <a:pt x="396140" y="236404"/>
                  </a:lnTo>
                  <a:lnTo>
                    <a:pt x="396239" y="686462"/>
                  </a:lnTo>
                  <a:lnTo>
                    <a:pt x="396367" y="313802"/>
                  </a:lnTo>
                  <a:lnTo>
                    <a:pt x="396368" y="318704"/>
                  </a:lnTo>
                  <a:lnTo>
                    <a:pt x="396978" y="247907"/>
                  </a:lnTo>
                  <a:lnTo>
                    <a:pt x="397077" y="687830"/>
                  </a:lnTo>
                  <a:lnTo>
                    <a:pt x="397079" y="681590"/>
                  </a:lnTo>
                  <a:lnTo>
                    <a:pt x="397080" y="672736"/>
                  </a:lnTo>
                  <a:lnTo>
                    <a:pt x="397104" y="739468"/>
                  </a:lnTo>
                  <a:lnTo>
                    <a:pt x="397402" y="338629"/>
                  </a:lnTo>
                  <a:lnTo>
                    <a:pt x="397790" y="535020"/>
                  </a:lnTo>
                  <a:lnTo>
                    <a:pt x="397792" y="530948"/>
                  </a:lnTo>
                  <a:lnTo>
                    <a:pt x="398054" y="329887"/>
                  </a:lnTo>
                  <a:lnTo>
                    <a:pt x="398139" y="555715"/>
                  </a:lnTo>
                  <a:lnTo>
                    <a:pt x="398502" y="444297"/>
                  </a:lnTo>
                  <a:lnTo>
                    <a:pt x="398503" y="446943"/>
                  </a:lnTo>
                  <a:lnTo>
                    <a:pt x="398720" y="249316"/>
                  </a:lnTo>
                  <a:lnTo>
                    <a:pt x="398990" y="546306"/>
                  </a:lnTo>
                  <a:lnTo>
                    <a:pt x="399214" y="479630"/>
                  </a:lnTo>
                  <a:lnTo>
                    <a:pt x="399215" y="481553"/>
                  </a:lnTo>
                  <a:lnTo>
                    <a:pt x="399316" y="307124"/>
                  </a:lnTo>
                  <a:lnTo>
                    <a:pt x="399741" y="523887"/>
                  </a:lnTo>
                  <a:lnTo>
                    <a:pt x="399925" y="331574"/>
                  </a:lnTo>
                  <a:lnTo>
                    <a:pt x="399927" y="328243"/>
                  </a:lnTo>
                  <a:lnTo>
                    <a:pt x="399968" y="260645"/>
                  </a:lnTo>
                  <a:lnTo>
                    <a:pt x="400280" y="515999"/>
                  </a:lnTo>
                  <a:lnTo>
                    <a:pt x="400637" y="449716"/>
                  </a:lnTo>
                  <a:lnTo>
                    <a:pt x="400638" y="453800"/>
                  </a:lnTo>
                  <a:lnTo>
                    <a:pt x="401116" y="665027"/>
                  </a:lnTo>
                  <a:lnTo>
                    <a:pt x="401243" y="188450"/>
                  </a:lnTo>
                  <a:lnTo>
                    <a:pt x="401348" y="457630"/>
                  </a:lnTo>
                  <a:lnTo>
                    <a:pt x="401350" y="459567"/>
                  </a:lnTo>
                  <a:lnTo>
                    <a:pt x="401414" y="598008"/>
                  </a:lnTo>
                  <a:lnTo>
                    <a:pt x="401962" y="393270"/>
                  </a:lnTo>
                  <a:lnTo>
                    <a:pt x="402060" y="481625"/>
                  </a:lnTo>
                  <a:lnTo>
                    <a:pt x="402061" y="483655"/>
                  </a:lnTo>
                  <a:lnTo>
                    <a:pt x="402223" y="355494"/>
                  </a:lnTo>
                  <a:lnTo>
                    <a:pt x="402349" y="687491"/>
                  </a:lnTo>
                  <a:lnTo>
                    <a:pt x="402772" y="479443"/>
                  </a:lnTo>
                  <a:lnTo>
                    <a:pt x="402773" y="482382"/>
                  </a:lnTo>
                  <a:lnTo>
                    <a:pt x="402959" y="517378"/>
                  </a:lnTo>
                  <a:lnTo>
                    <a:pt x="403384" y="382421"/>
                  </a:lnTo>
                  <a:lnTo>
                    <a:pt x="403483" y="414294"/>
                  </a:lnTo>
                  <a:lnTo>
                    <a:pt x="403485" y="413468"/>
                  </a:lnTo>
                  <a:lnTo>
                    <a:pt x="403653" y="680068"/>
                  </a:lnTo>
                  <a:lnTo>
                    <a:pt x="403767" y="236243"/>
                  </a:lnTo>
                  <a:lnTo>
                    <a:pt x="404195" y="404068"/>
                  </a:lnTo>
                  <a:lnTo>
                    <a:pt x="404196" y="409148"/>
                  </a:lnTo>
                  <a:lnTo>
                    <a:pt x="404802" y="289334"/>
                  </a:lnTo>
                  <a:lnTo>
                    <a:pt x="404902" y="575661"/>
                  </a:lnTo>
                  <a:lnTo>
                    <a:pt x="404906" y="556206"/>
                  </a:lnTo>
                  <a:lnTo>
                    <a:pt x="404908" y="555062"/>
                  </a:lnTo>
                  <a:lnTo>
                    <a:pt x="405241" y="202181"/>
                  </a:lnTo>
                  <a:lnTo>
                    <a:pt x="405369" y="650516"/>
                  </a:lnTo>
                  <a:lnTo>
                    <a:pt x="405618" y="360582"/>
                  </a:lnTo>
                  <a:lnTo>
                    <a:pt x="405620" y="353453"/>
                  </a:lnTo>
                  <a:lnTo>
                    <a:pt x="405652" y="294522"/>
                  </a:lnTo>
                  <a:lnTo>
                    <a:pt x="406233" y="585106"/>
                  </a:lnTo>
                  <a:lnTo>
                    <a:pt x="406330" y="436636"/>
                  </a:lnTo>
                  <a:lnTo>
                    <a:pt x="406331" y="431418"/>
                  </a:lnTo>
                  <a:lnTo>
                    <a:pt x="406559" y="245109"/>
                  </a:lnTo>
                  <a:lnTo>
                    <a:pt x="406687" y="574941"/>
                  </a:lnTo>
                  <a:lnTo>
                    <a:pt x="407041" y="505642"/>
                  </a:lnTo>
                  <a:lnTo>
                    <a:pt x="407043" y="510934"/>
                  </a:lnTo>
                  <a:lnTo>
                    <a:pt x="407098" y="710738"/>
                  </a:lnTo>
                  <a:lnTo>
                    <a:pt x="407211" y="265631"/>
                  </a:lnTo>
                  <a:lnTo>
                    <a:pt x="407753" y="537080"/>
                  </a:lnTo>
                  <a:lnTo>
                    <a:pt x="407754" y="534102"/>
                  </a:lnTo>
                  <a:lnTo>
                    <a:pt x="408105" y="282485"/>
                  </a:lnTo>
                  <a:lnTo>
                    <a:pt x="408416" y="685939"/>
                  </a:lnTo>
                  <a:lnTo>
                    <a:pt x="408465" y="430080"/>
                  </a:lnTo>
                  <a:lnTo>
                    <a:pt x="408466" y="420882"/>
                  </a:lnTo>
                  <a:lnTo>
                    <a:pt x="408842" y="752148"/>
                  </a:lnTo>
                  <a:lnTo>
                    <a:pt x="408969" y="217360"/>
                  </a:lnTo>
                  <a:lnTo>
                    <a:pt x="409176" y="292341"/>
                  </a:lnTo>
                  <a:lnTo>
                    <a:pt x="409178" y="283207"/>
                  </a:lnTo>
                  <a:lnTo>
                    <a:pt x="409182" y="255983"/>
                  </a:lnTo>
                  <a:lnTo>
                    <a:pt x="409295" y="683232"/>
                  </a:lnTo>
                  <a:lnTo>
                    <a:pt x="409888" y="353255"/>
                  </a:lnTo>
                  <a:lnTo>
                    <a:pt x="409889" y="343894"/>
                  </a:lnTo>
                  <a:lnTo>
                    <a:pt x="410358" y="550823"/>
                  </a:lnTo>
                  <a:lnTo>
                    <a:pt x="410472" y="223745"/>
                  </a:lnTo>
                  <a:lnTo>
                    <a:pt x="410600" y="499776"/>
                  </a:lnTo>
                  <a:lnTo>
                    <a:pt x="410601" y="497302"/>
                  </a:lnTo>
                  <a:lnTo>
                    <a:pt x="410996" y="638586"/>
                  </a:lnTo>
                  <a:lnTo>
                    <a:pt x="411138" y="282054"/>
                  </a:lnTo>
                  <a:lnTo>
                    <a:pt x="411311" y="411019"/>
                  </a:lnTo>
                  <a:lnTo>
                    <a:pt x="411313" y="414729"/>
                  </a:lnTo>
                  <a:lnTo>
                    <a:pt x="411464" y="619825"/>
                  </a:lnTo>
                  <a:lnTo>
                    <a:pt x="411592" y="323322"/>
                  </a:lnTo>
                  <a:lnTo>
                    <a:pt x="412023" y="363983"/>
                  </a:lnTo>
                  <a:lnTo>
                    <a:pt x="412024" y="367038"/>
                  </a:lnTo>
                  <a:lnTo>
                    <a:pt x="412471" y="225599"/>
                  </a:lnTo>
                  <a:lnTo>
                    <a:pt x="412598" y="589689"/>
                  </a:lnTo>
                  <a:lnTo>
                    <a:pt x="412734" y="429963"/>
                  </a:lnTo>
                  <a:lnTo>
                    <a:pt x="412736" y="429650"/>
                  </a:lnTo>
                  <a:lnTo>
                    <a:pt x="413165" y="590630"/>
                  </a:lnTo>
                  <a:lnTo>
                    <a:pt x="413446" y="232174"/>
                  </a:lnTo>
                  <a:lnTo>
                    <a:pt x="413447" y="219337"/>
                  </a:lnTo>
                  <a:lnTo>
                    <a:pt x="413477" y="130580"/>
                  </a:lnTo>
                  <a:lnTo>
                    <a:pt x="414030" y="775640"/>
                  </a:lnTo>
                  <a:lnTo>
                    <a:pt x="414158" y="250922"/>
                  </a:lnTo>
                  <a:lnTo>
                    <a:pt x="414159" y="252909"/>
                  </a:lnTo>
                  <a:lnTo>
                    <a:pt x="414172" y="252386"/>
                  </a:lnTo>
                  <a:lnTo>
                    <a:pt x="414866" y="551192"/>
                  </a:lnTo>
                  <a:lnTo>
                    <a:pt x="414869" y="545965"/>
                  </a:lnTo>
                  <a:lnTo>
                    <a:pt x="414871" y="540150"/>
                  </a:lnTo>
                  <a:lnTo>
                    <a:pt x="415065" y="368439"/>
                  </a:lnTo>
                  <a:lnTo>
                    <a:pt x="415263" y="701934"/>
                  </a:lnTo>
                  <a:lnTo>
                    <a:pt x="415581" y="436078"/>
                  </a:lnTo>
                  <a:lnTo>
                    <a:pt x="415582" y="433983"/>
                  </a:lnTo>
                  <a:lnTo>
                    <a:pt x="415745" y="627441"/>
                  </a:lnTo>
                  <a:lnTo>
                    <a:pt x="416292" y="356583"/>
                  </a:lnTo>
                  <a:lnTo>
                    <a:pt x="416294" y="351691"/>
                  </a:lnTo>
                  <a:lnTo>
                    <a:pt x="416511" y="528520"/>
                  </a:lnTo>
                  <a:lnTo>
                    <a:pt x="416794" y="306499"/>
                  </a:lnTo>
                  <a:lnTo>
                    <a:pt x="417004" y="325669"/>
                  </a:lnTo>
                  <a:lnTo>
                    <a:pt x="417006" y="324819"/>
                  </a:lnTo>
                  <a:lnTo>
                    <a:pt x="417390" y="549624"/>
                  </a:lnTo>
                  <a:lnTo>
                    <a:pt x="417716" y="190012"/>
                  </a:lnTo>
                  <a:lnTo>
                    <a:pt x="417717" y="189614"/>
                  </a:lnTo>
                  <a:lnTo>
                    <a:pt x="417829" y="686102"/>
                  </a:lnTo>
                  <a:lnTo>
                    <a:pt x="418427" y="411869"/>
                  </a:lnTo>
                  <a:lnTo>
                    <a:pt x="418429" y="413729"/>
                  </a:lnTo>
                  <a:lnTo>
                    <a:pt x="418864" y="285838"/>
                  </a:lnTo>
                  <a:lnTo>
                    <a:pt x="419133" y="616637"/>
                  </a:lnTo>
                  <a:lnTo>
                    <a:pt x="419139" y="576193"/>
                  </a:lnTo>
                  <a:lnTo>
                    <a:pt x="419140" y="570993"/>
                  </a:lnTo>
                  <a:lnTo>
                    <a:pt x="419743" y="685925"/>
                  </a:lnTo>
                  <a:lnTo>
                    <a:pt x="419851" y="307432"/>
                  </a:lnTo>
                  <a:lnTo>
                    <a:pt x="419852" y="295155"/>
                  </a:lnTo>
                  <a:lnTo>
                    <a:pt x="419870" y="229921"/>
                  </a:lnTo>
                  <a:lnTo>
                    <a:pt x="420012" y="597239"/>
                  </a:lnTo>
                  <a:lnTo>
                    <a:pt x="420562" y="482371"/>
                  </a:lnTo>
                  <a:lnTo>
                    <a:pt x="420564" y="480027"/>
                  </a:lnTo>
                  <a:lnTo>
                    <a:pt x="421160" y="269920"/>
                  </a:lnTo>
                  <a:lnTo>
                    <a:pt x="421274" y="702766"/>
                  </a:lnTo>
                  <a:lnTo>
                    <a:pt x="421275" y="699847"/>
                  </a:lnTo>
                  <a:lnTo>
                    <a:pt x="421416" y="279163"/>
                  </a:lnTo>
                  <a:lnTo>
                    <a:pt x="421985" y="287577"/>
                  </a:lnTo>
                  <a:lnTo>
                    <a:pt x="421987" y="293299"/>
                  </a:lnTo>
                  <a:lnTo>
                    <a:pt x="422011" y="236804"/>
                  </a:lnTo>
                  <a:lnTo>
                    <a:pt x="422309" y="586682"/>
                  </a:lnTo>
                  <a:lnTo>
                    <a:pt x="422697" y="409830"/>
                  </a:lnTo>
                  <a:lnTo>
                    <a:pt x="422699" y="411102"/>
                  </a:lnTo>
                  <a:lnTo>
                    <a:pt x="422833" y="173462"/>
                  </a:lnTo>
                  <a:lnTo>
                    <a:pt x="422975" y="660218"/>
                  </a:lnTo>
                  <a:lnTo>
                    <a:pt x="423409" y="476766"/>
                  </a:lnTo>
                  <a:lnTo>
                    <a:pt x="423410" y="483323"/>
                  </a:lnTo>
                  <a:lnTo>
                    <a:pt x="423854" y="676467"/>
                  </a:lnTo>
                  <a:lnTo>
                    <a:pt x="423953" y="218045"/>
                  </a:lnTo>
                  <a:lnTo>
                    <a:pt x="424120" y="256969"/>
                  </a:lnTo>
                  <a:lnTo>
                    <a:pt x="424122" y="249795"/>
                  </a:lnTo>
                  <a:lnTo>
                    <a:pt x="424137" y="226192"/>
                  </a:lnTo>
                  <a:lnTo>
                    <a:pt x="424307" y="606148"/>
                  </a:lnTo>
                  <a:lnTo>
                    <a:pt x="424832" y="299323"/>
                  </a:lnTo>
                  <a:lnTo>
                    <a:pt x="424833" y="303740"/>
                  </a:lnTo>
                  <a:lnTo>
                    <a:pt x="425158" y="663790"/>
                  </a:lnTo>
                  <a:lnTo>
                    <a:pt x="425427" y="290833"/>
                  </a:lnTo>
                  <a:lnTo>
                    <a:pt x="425544" y="599722"/>
                  </a:lnTo>
                  <a:lnTo>
                    <a:pt x="425545" y="587799"/>
                  </a:lnTo>
                  <a:lnTo>
                    <a:pt x="425853" y="638439"/>
                  </a:lnTo>
                  <a:lnTo>
                    <a:pt x="425952" y="262686"/>
                  </a:lnTo>
                  <a:lnTo>
                    <a:pt x="426255" y="438408"/>
                  </a:lnTo>
                  <a:lnTo>
                    <a:pt x="426257" y="438190"/>
                  </a:lnTo>
                  <a:lnTo>
                    <a:pt x="426717" y="301748"/>
                  </a:lnTo>
                  <a:lnTo>
                    <a:pt x="426859" y="638795"/>
                  </a:lnTo>
                  <a:lnTo>
                    <a:pt x="426967" y="445484"/>
                  </a:lnTo>
                  <a:lnTo>
                    <a:pt x="427031" y="658970"/>
                  </a:lnTo>
                  <a:lnTo>
                    <a:pt x="427185" y="348731"/>
                  </a:lnTo>
                  <a:lnTo>
                    <a:pt x="427678" y="489626"/>
                  </a:lnTo>
                  <a:lnTo>
                    <a:pt x="427680" y="489804"/>
                  </a:lnTo>
                  <a:lnTo>
                    <a:pt x="428050" y="288687"/>
                  </a:lnTo>
                  <a:lnTo>
                    <a:pt x="428163" y="620850"/>
                  </a:lnTo>
                  <a:lnTo>
                    <a:pt x="428390" y="478667"/>
                  </a:lnTo>
                  <a:lnTo>
                    <a:pt x="428392" y="473676"/>
                  </a:lnTo>
                  <a:lnTo>
                    <a:pt x="428461" y="232172"/>
                  </a:lnTo>
                  <a:lnTo>
                    <a:pt x="429056" y="648901"/>
                  </a:lnTo>
                  <a:lnTo>
                    <a:pt x="429102" y="522728"/>
                  </a:lnTo>
                  <a:lnTo>
                    <a:pt x="429103" y="505854"/>
                  </a:lnTo>
                  <a:lnTo>
                    <a:pt x="429170" y="271060"/>
                  </a:lnTo>
                  <a:lnTo>
                    <a:pt x="429467" y="508501"/>
                  </a:lnTo>
                  <a:lnTo>
                    <a:pt x="429813" y="434393"/>
                  </a:lnTo>
                  <a:lnTo>
                    <a:pt x="429815" y="434835"/>
                  </a:lnTo>
                  <a:lnTo>
                    <a:pt x="430318" y="570349"/>
                  </a:lnTo>
                  <a:lnTo>
                    <a:pt x="430460" y="269442"/>
                  </a:lnTo>
                  <a:lnTo>
                    <a:pt x="430525" y="384567"/>
                  </a:lnTo>
                  <a:lnTo>
                    <a:pt x="430526" y="385979"/>
                  </a:lnTo>
                  <a:lnTo>
                    <a:pt x="430800" y="323381"/>
                  </a:lnTo>
                  <a:lnTo>
                    <a:pt x="430928" y="588444"/>
                  </a:lnTo>
                  <a:lnTo>
                    <a:pt x="431237" y="367569"/>
                  </a:lnTo>
                  <a:lnTo>
                    <a:pt x="431238" y="362219"/>
                  </a:lnTo>
                  <a:lnTo>
                    <a:pt x="431255" y="346401"/>
                  </a:lnTo>
                  <a:lnTo>
                    <a:pt x="431836" y="585684"/>
                  </a:lnTo>
                  <a:lnTo>
                    <a:pt x="431948" y="353095"/>
                  </a:lnTo>
                  <a:lnTo>
                    <a:pt x="431950" y="354497"/>
                  </a:lnTo>
                  <a:lnTo>
                    <a:pt x="432430" y="636930"/>
                  </a:lnTo>
                  <a:lnTo>
                    <a:pt x="432660" y="534715"/>
                  </a:lnTo>
                  <a:lnTo>
                    <a:pt x="432661" y="529614"/>
                  </a:lnTo>
                  <a:lnTo>
                    <a:pt x="433224" y="257258"/>
                  </a:lnTo>
                  <a:lnTo>
                    <a:pt x="433367" y="593249"/>
                  </a:lnTo>
                  <a:lnTo>
                    <a:pt x="433371" y="580754"/>
                  </a:lnTo>
                  <a:lnTo>
                    <a:pt x="433373" y="580623"/>
                  </a:lnTo>
                  <a:lnTo>
                    <a:pt x="433380" y="604133"/>
                  </a:lnTo>
                  <a:lnTo>
                    <a:pt x="433637" y="221589"/>
                  </a:lnTo>
                  <a:lnTo>
                    <a:pt x="434083" y="369763"/>
                  </a:lnTo>
                  <a:lnTo>
                    <a:pt x="434085" y="368902"/>
                  </a:lnTo>
                  <a:lnTo>
                    <a:pt x="434486" y="233914"/>
                  </a:lnTo>
                  <a:lnTo>
                    <a:pt x="434613" y="594492"/>
                  </a:lnTo>
                  <a:lnTo>
                    <a:pt x="434795" y="505916"/>
                  </a:lnTo>
                  <a:lnTo>
                    <a:pt x="434796" y="509195"/>
                  </a:lnTo>
                  <a:lnTo>
                    <a:pt x="434911" y="155257"/>
                  </a:lnTo>
                  <a:lnTo>
                    <a:pt x="435024" y="586434"/>
                  </a:lnTo>
                  <a:lnTo>
                    <a:pt x="435506" y="430935"/>
                  </a:lnTo>
                  <a:lnTo>
                    <a:pt x="435508" y="426590"/>
                  </a:lnTo>
                  <a:lnTo>
                    <a:pt x="435974" y="563276"/>
                  </a:lnTo>
                  <a:lnTo>
                    <a:pt x="436173" y="173698"/>
                  </a:lnTo>
                  <a:lnTo>
                    <a:pt x="436218" y="264773"/>
                  </a:lnTo>
                  <a:lnTo>
                    <a:pt x="436219" y="277599"/>
                  </a:lnTo>
                  <a:lnTo>
                    <a:pt x="436585" y="228852"/>
                  </a:lnTo>
                  <a:lnTo>
                    <a:pt x="436910" y="606207"/>
                  </a:lnTo>
                  <a:lnTo>
                    <a:pt x="436930" y="559946"/>
                  </a:lnTo>
                  <a:lnTo>
                    <a:pt x="436931" y="555191"/>
                  </a:lnTo>
                  <a:lnTo>
                    <a:pt x="437037" y="328554"/>
                  </a:lnTo>
                  <a:lnTo>
                    <a:pt x="437619" y="603782"/>
                  </a:lnTo>
                  <a:lnTo>
                    <a:pt x="437641" y="559227"/>
                  </a:lnTo>
                  <a:lnTo>
                    <a:pt x="437643" y="560626"/>
                  </a:lnTo>
                  <a:lnTo>
                    <a:pt x="438186" y="657786"/>
                  </a:lnTo>
                  <a:lnTo>
                    <a:pt x="438313" y="365902"/>
                  </a:lnTo>
                  <a:lnTo>
                    <a:pt x="438353" y="436563"/>
                  </a:lnTo>
                  <a:lnTo>
                    <a:pt x="438354" y="433924"/>
                  </a:lnTo>
                  <a:lnTo>
                    <a:pt x="438625" y="620978"/>
                  </a:lnTo>
                  <a:lnTo>
                    <a:pt x="438724" y="337625"/>
                  </a:lnTo>
                  <a:lnTo>
                    <a:pt x="439064" y="538335"/>
                  </a:lnTo>
                  <a:lnTo>
                    <a:pt x="439066" y="535357"/>
                  </a:lnTo>
                  <a:lnTo>
                    <a:pt x="439674" y="606621"/>
                  </a:lnTo>
                  <a:lnTo>
                    <a:pt x="439775" y="216505"/>
                  </a:lnTo>
                  <a:lnTo>
                    <a:pt x="439776" y="223739"/>
                  </a:lnTo>
                  <a:lnTo>
                    <a:pt x="439777" y="232913"/>
                  </a:lnTo>
                  <a:lnTo>
                    <a:pt x="439901" y="737869"/>
                  </a:lnTo>
                  <a:lnTo>
                    <a:pt x="440028" y="173817"/>
                  </a:lnTo>
                  <a:lnTo>
                    <a:pt x="440488" y="274903"/>
                  </a:lnTo>
                  <a:lnTo>
                    <a:pt x="440489" y="275672"/>
                  </a:lnTo>
                  <a:lnTo>
                    <a:pt x="440794" y="603014"/>
                  </a:lnTo>
                  <a:lnTo>
                    <a:pt x="440936" y="194797"/>
                  </a:lnTo>
                  <a:lnTo>
                    <a:pt x="441199" y="532083"/>
                  </a:lnTo>
                  <a:lnTo>
                    <a:pt x="441201" y="536608"/>
                  </a:lnTo>
                  <a:lnTo>
                    <a:pt x="441304" y="180448"/>
                  </a:lnTo>
                  <a:lnTo>
                    <a:pt x="441843" y="604680"/>
                  </a:lnTo>
                  <a:lnTo>
                    <a:pt x="441911" y="408194"/>
                  </a:lnTo>
                  <a:lnTo>
                    <a:pt x="441912" y="405494"/>
                  </a:lnTo>
                  <a:lnTo>
                    <a:pt x="442169" y="204312"/>
                  </a:lnTo>
                  <a:lnTo>
                    <a:pt x="442481" y="672696"/>
                  </a:lnTo>
                  <a:lnTo>
                    <a:pt x="442623" y="226109"/>
                  </a:lnTo>
                  <a:lnTo>
                    <a:pt x="442624" y="230060"/>
                  </a:lnTo>
                  <a:lnTo>
                    <a:pt x="443161" y="629738"/>
                  </a:lnTo>
                  <a:lnTo>
                    <a:pt x="443334" y="353226"/>
                  </a:lnTo>
                  <a:lnTo>
                    <a:pt x="443336" y="368737"/>
                  </a:lnTo>
                  <a:lnTo>
                    <a:pt x="443346" y="359309"/>
                  </a:lnTo>
                  <a:lnTo>
                    <a:pt x="443799" y="646924"/>
                  </a:lnTo>
                  <a:lnTo>
                    <a:pt x="444046" y="443200"/>
                  </a:lnTo>
                  <a:lnTo>
                    <a:pt x="444047" y="437356"/>
                  </a:lnTo>
                  <a:lnTo>
                    <a:pt x="444310" y="297793"/>
                  </a:lnTo>
                  <a:lnTo>
                    <a:pt x="444423" y="739610"/>
                  </a:lnTo>
                  <a:lnTo>
                    <a:pt x="444757" y="441206"/>
                  </a:lnTo>
                  <a:lnTo>
                    <a:pt x="444759" y="435491"/>
                  </a:lnTo>
                  <a:lnTo>
                    <a:pt x="444976" y="210249"/>
                  </a:lnTo>
                  <a:lnTo>
                    <a:pt x="445089" y="836774"/>
                  </a:lnTo>
                  <a:lnTo>
                    <a:pt x="445469" y="521165"/>
                  </a:lnTo>
                  <a:lnTo>
                    <a:pt x="445470" y="530577"/>
                  </a:lnTo>
                  <a:lnTo>
                    <a:pt x="445514" y="677858"/>
                  </a:lnTo>
                  <a:lnTo>
                    <a:pt x="445614" y="273752"/>
                  </a:lnTo>
                  <a:lnTo>
                    <a:pt x="446181" y="413275"/>
                  </a:lnTo>
                  <a:lnTo>
                    <a:pt x="446182" y="408411"/>
                  </a:lnTo>
                  <a:lnTo>
                    <a:pt x="446266" y="139581"/>
                  </a:lnTo>
                  <a:lnTo>
                    <a:pt x="446379" y="598003"/>
                  </a:lnTo>
                  <a:lnTo>
                    <a:pt x="446891" y="323184"/>
                  </a:lnTo>
                  <a:lnTo>
                    <a:pt x="446892" y="331167"/>
                  </a:lnTo>
                  <a:lnTo>
                    <a:pt x="447244" y="283459"/>
                  </a:lnTo>
                  <a:lnTo>
                    <a:pt x="447600" y="481526"/>
                  </a:lnTo>
                  <a:lnTo>
                    <a:pt x="447603" y="478109"/>
                  </a:lnTo>
                  <a:lnTo>
                    <a:pt x="447604" y="477319"/>
                  </a:lnTo>
                  <a:lnTo>
                    <a:pt x="447868" y="511812"/>
                  </a:lnTo>
                  <a:lnTo>
                    <a:pt x="447981" y="293918"/>
                  </a:lnTo>
                  <a:lnTo>
                    <a:pt x="448314" y="474692"/>
                  </a:lnTo>
                  <a:lnTo>
                    <a:pt x="448316" y="473456"/>
                  </a:lnTo>
                  <a:lnTo>
                    <a:pt x="448449" y="539685"/>
                  </a:lnTo>
                  <a:lnTo>
                    <a:pt x="448761" y="361141"/>
                  </a:lnTo>
                  <a:lnTo>
                    <a:pt x="449026" y="476369"/>
                  </a:lnTo>
                  <a:lnTo>
                    <a:pt x="449027" y="476009"/>
                  </a:lnTo>
                  <a:lnTo>
                    <a:pt x="449258" y="304457"/>
                  </a:lnTo>
                  <a:lnTo>
                    <a:pt x="449555" y="660057"/>
                  </a:lnTo>
                  <a:lnTo>
                    <a:pt x="449737" y="481993"/>
                  </a:lnTo>
                  <a:lnTo>
                    <a:pt x="449739" y="486137"/>
                  </a:lnTo>
                  <a:lnTo>
                    <a:pt x="450178" y="347639"/>
                  </a:lnTo>
                  <a:lnTo>
                    <a:pt x="450449" y="663931"/>
                  </a:lnTo>
                  <a:lnTo>
                    <a:pt x="450450" y="655049"/>
                  </a:lnTo>
                  <a:lnTo>
                    <a:pt x="450575" y="296519"/>
                  </a:lnTo>
                  <a:lnTo>
                    <a:pt x="450873" y="708639"/>
                  </a:lnTo>
                  <a:lnTo>
                    <a:pt x="451161" y="507885"/>
                  </a:lnTo>
                  <a:lnTo>
                    <a:pt x="451162" y="502398"/>
                  </a:lnTo>
                  <a:lnTo>
                    <a:pt x="451256" y="275096"/>
                  </a:lnTo>
                  <a:lnTo>
                    <a:pt x="451397" y="619611"/>
                  </a:lnTo>
                  <a:lnTo>
                    <a:pt x="451872" y="392520"/>
                  </a:lnTo>
                  <a:lnTo>
                    <a:pt x="451874" y="392271"/>
                  </a:lnTo>
                  <a:lnTo>
                    <a:pt x="452163" y="645552"/>
                  </a:lnTo>
                  <a:lnTo>
                    <a:pt x="452276" y="172342"/>
                  </a:lnTo>
                  <a:lnTo>
                    <a:pt x="452584" y="417885"/>
                  </a:lnTo>
                  <a:lnTo>
                    <a:pt x="452585" y="418936"/>
                  </a:lnTo>
                  <a:lnTo>
                    <a:pt x="452829" y="576324"/>
                  </a:lnTo>
                  <a:lnTo>
                    <a:pt x="453254" y="188787"/>
                  </a:lnTo>
                  <a:lnTo>
                    <a:pt x="453296" y="314066"/>
                  </a:lnTo>
                  <a:lnTo>
                    <a:pt x="453297" y="314864"/>
                  </a:lnTo>
                  <a:lnTo>
                    <a:pt x="453807" y="623216"/>
                  </a:lnTo>
                  <a:lnTo>
                    <a:pt x="453921" y="173436"/>
                  </a:lnTo>
                  <a:lnTo>
                    <a:pt x="454007" y="480194"/>
                  </a:lnTo>
                  <a:lnTo>
                    <a:pt x="454009" y="481186"/>
                  </a:lnTo>
                  <a:lnTo>
                    <a:pt x="454034" y="569580"/>
                  </a:lnTo>
                  <a:lnTo>
                    <a:pt x="454147" y="328417"/>
                  </a:lnTo>
                  <a:lnTo>
                    <a:pt x="454719" y="554201"/>
                  </a:lnTo>
                  <a:lnTo>
                    <a:pt x="454720" y="551440"/>
                  </a:lnTo>
                  <a:lnTo>
                    <a:pt x="455041" y="344613"/>
                  </a:lnTo>
                  <a:lnTo>
                    <a:pt x="455367" y="626015"/>
                  </a:lnTo>
                  <a:lnTo>
                    <a:pt x="455430" y="460804"/>
                  </a:lnTo>
                  <a:lnTo>
                    <a:pt x="455432" y="456382"/>
                  </a:lnTo>
                  <a:lnTo>
                    <a:pt x="455877" y="349908"/>
                  </a:lnTo>
                  <a:lnTo>
                    <a:pt x="456061" y="610146"/>
                  </a:lnTo>
                  <a:lnTo>
                    <a:pt x="456142" y="460432"/>
                  </a:lnTo>
                  <a:lnTo>
                    <a:pt x="456143" y="456163"/>
                  </a:lnTo>
                  <a:lnTo>
                    <a:pt x="456204" y="364416"/>
                  </a:lnTo>
                  <a:lnTo>
                    <a:pt x="456302" y="588840"/>
                  </a:lnTo>
                  <a:lnTo>
                    <a:pt x="456854" y="534226"/>
                  </a:lnTo>
                  <a:lnTo>
                    <a:pt x="456855" y="532482"/>
                  </a:lnTo>
                  <a:lnTo>
                    <a:pt x="457139" y="305879"/>
                  </a:lnTo>
                  <a:lnTo>
                    <a:pt x="457337" y="579144"/>
                  </a:lnTo>
                  <a:lnTo>
                    <a:pt x="457565" y="455445"/>
                  </a:lnTo>
                  <a:lnTo>
                    <a:pt x="457567" y="451821"/>
                  </a:lnTo>
                  <a:lnTo>
                    <a:pt x="458046" y="288721"/>
                  </a:lnTo>
                  <a:lnTo>
                    <a:pt x="458188" y="606345"/>
                  </a:lnTo>
                  <a:lnTo>
                    <a:pt x="458277" y="419900"/>
                  </a:lnTo>
                  <a:lnTo>
                    <a:pt x="458278" y="416433"/>
                  </a:lnTo>
                  <a:lnTo>
                    <a:pt x="458386" y="264743"/>
                  </a:lnTo>
                  <a:lnTo>
                    <a:pt x="458868" y="549529"/>
                  </a:lnTo>
                  <a:lnTo>
                    <a:pt x="458989" y="320688"/>
                  </a:lnTo>
                  <a:lnTo>
                    <a:pt x="458990" y="315716"/>
                  </a:lnTo>
                  <a:lnTo>
                    <a:pt x="459011" y="260214"/>
                  </a:lnTo>
                  <a:lnTo>
                    <a:pt x="459634" y="576840"/>
                  </a:lnTo>
                  <a:lnTo>
                    <a:pt x="459700" y="380290"/>
                  </a:lnTo>
                  <a:lnTo>
                    <a:pt x="459702" y="374027"/>
                  </a:lnTo>
                  <a:lnTo>
                    <a:pt x="459761" y="251591"/>
                  </a:lnTo>
                  <a:lnTo>
                    <a:pt x="459960" y="573806"/>
                  </a:lnTo>
                  <a:lnTo>
                    <a:pt x="460412" y="467651"/>
                  </a:lnTo>
                  <a:lnTo>
                    <a:pt x="460413" y="466434"/>
                  </a:lnTo>
                  <a:lnTo>
                    <a:pt x="460626" y="616427"/>
                  </a:lnTo>
                  <a:lnTo>
                    <a:pt x="461023" y="204881"/>
                  </a:lnTo>
                  <a:lnTo>
                    <a:pt x="461123" y="551774"/>
                  </a:lnTo>
                  <a:lnTo>
                    <a:pt x="461125" y="547332"/>
                  </a:lnTo>
                  <a:lnTo>
                    <a:pt x="461576" y="687867"/>
                  </a:lnTo>
                  <a:lnTo>
                    <a:pt x="461689" y="243298"/>
                  </a:lnTo>
                  <a:lnTo>
                    <a:pt x="461835" y="578351"/>
                  </a:lnTo>
                  <a:lnTo>
                    <a:pt x="461836" y="569032"/>
                  </a:lnTo>
                  <a:lnTo>
                    <a:pt x="462072" y="595660"/>
                  </a:lnTo>
                  <a:lnTo>
                    <a:pt x="462355" y="118313"/>
                  </a:lnTo>
                  <a:lnTo>
                    <a:pt x="462547" y="513777"/>
                  </a:lnTo>
                  <a:lnTo>
                    <a:pt x="462548" y="517412"/>
                  </a:lnTo>
                  <a:lnTo>
                    <a:pt x="462936" y="355732"/>
                  </a:lnTo>
                  <a:lnTo>
                    <a:pt x="463258" y="626724"/>
                  </a:lnTo>
                  <a:lnTo>
                    <a:pt x="463260" y="637208"/>
                  </a:lnTo>
                  <a:lnTo>
                    <a:pt x="463277" y="667221"/>
                  </a:lnTo>
                  <a:lnTo>
                    <a:pt x="463404" y="299417"/>
                  </a:lnTo>
                  <a:lnTo>
                    <a:pt x="463970" y="481707"/>
                  </a:lnTo>
                  <a:lnTo>
                    <a:pt x="463971" y="484904"/>
                  </a:lnTo>
                  <a:lnTo>
                    <a:pt x="464014" y="513983"/>
                  </a:lnTo>
                  <a:lnTo>
                    <a:pt x="464184" y="315049"/>
                  </a:lnTo>
                  <a:lnTo>
                    <a:pt x="464682" y="455738"/>
                  </a:lnTo>
                  <a:lnTo>
                    <a:pt x="464683" y="461143"/>
                  </a:lnTo>
                  <a:lnTo>
                    <a:pt x="465022" y="625188"/>
                  </a:lnTo>
                  <a:lnTo>
                    <a:pt x="465134" y="212032"/>
                  </a:lnTo>
                  <a:lnTo>
                    <a:pt x="465393" y="520593"/>
                  </a:lnTo>
                  <a:lnTo>
                    <a:pt x="465395" y="529524"/>
                  </a:lnTo>
                  <a:lnTo>
                    <a:pt x="465956" y="233545"/>
                  </a:lnTo>
                  <a:lnTo>
                    <a:pt x="466083" y="672654"/>
                  </a:lnTo>
                  <a:lnTo>
                    <a:pt x="466105" y="615789"/>
                  </a:lnTo>
                  <a:lnTo>
                    <a:pt x="466106" y="618691"/>
                  </a:lnTo>
                  <a:lnTo>
                    <a:pt x="466112" y="654091"/>
                  </a:lnTo>
                  <a:lnTo>
                    <a:pt x="466622" y="240332"/>
                  </a:lnTo>
                  <a:lnTo>
                    <a:pt x="466816" y="346960"/>
                  </a:lnTo>
                  <a:lnTo>
                    <a:pt x="466818" y="342152"/>
                  </a:lnTo>
                  <a:lnTo>
                    <a:pt x="467147" y="593409"/>
                  </a:lnTo>
                  <a:lnTo>
                    <a:pt x="467260" y="282820"/>
                  </a:lnTo>
                  <a:lnTo>
                    <a:pt x="467528" y="442091"/>
                  </a:lnTo>
                  <a:lnTo>
                    <a:pt x="467529" y="440089"/>
                  </a:lnTo>
                  <a:lnTo>
                    <a:pt x="467643" y="290606"/>
                  </a:lnTo>
                  <a:lnTo>
                    <a:pt x="467841" y="631410"/>
                  </a:lnTo>
                  <a:lnTo>
                    <a:pt x="468240" y="488208"/>
                  </a:lnTo>
                  <a:lnTo>
                    <a:pt x="468241" y="480231"/>
                  </a:lnTo>
                  <a:lnTo>
                    <a:pt x="468396" y="391493"/>
                  </a:lnTo>
                  <a:lnTo>
                    <a:pt x="468522" y="592368"/>
                  </a:lnTo>
                  <a:lnTo>
                    <a:pt x="468951" y="429589"/>
                  </a:lnTo>
                  <a:lnTo>
                    <a:pt x="468953" y="429931"/>
                  </a:lnTo>
                  <a:lnTo>
                    <a:pt x="469316" y="593943"/>
                  </a:lnTo>
                  <a:lnTo>
                    <a:pt x="469415" y="369144"/>
                  </a:lnTo>
                  <a:lnTo>
                    <a:pt x="469663" y="469361"/>
                  </a:lnTo>
                  <a:lnTo>
                    <a:pt x="469664" y="472418"/>
                  </a:lnTo>
                  <a:lnTo>
                    <a:pt x="470067" y="553134"/>
                  </a:lnTo>
                  <a:lnTo>
                    <a:pt x="470251" y="278264"/>
                  </a:lnTo>
                  <a:lnTo>
                    <a:pt x="470374" y="369468"/>
                  </a:lnTo>
                  <a:lnTo>
                    <a:pt x="470376" y="371010"/>
                  </a:lnTo>
                  <a:lnTo>
                    <a:pt x="470521" y="600545"/>
                  </a:lnTo>
                  <a:lnTo>
                    <a:pt x="470847" y="312689"/>
                  </a:lnTo>
                  <a:lnTo>
                    <a:pt x="471086" y="375541"/>
                  </a:lnTo>
                  <a:lnTo>
                    <a:pt x="471088" y="373816"/>
                  </a:lnTo>
                  <a:lnTo>
                    <a:pt x="471442" y="589921"/>
                  </a:lnTo>
                  <a:lnTo>
                    <a:pt x="471584" y="196353"/>
                  </a:lnTo>
                  <a:lnTo>
                    <a:pt x="471798" y="460282"/>
                  </a:lnTo>
                  <a:lnTo>
                    <a:pt x="471799" y="457804"/>
                  </a:lnTo>
                  <a:lnTo>
                    <a:pt x="471867" y="646735"/>
                  </a:lnTo>
                  <a:lnTo>
                    <a:pt x="472023" y="141420"/>
                  </a:lnTo>
                  <a:lnTo>
                    <a:pt x="472509" y="561046"/>
                  </a:lnTo>
                  <a:lnTo>
                    <a:pt x="472511" y="559852"/>
                  </a:lnTo>
                  <a:lnTo>
                    <a:pt x="472533" y="606976"/>
                  </a:lnTo>
                  <a:lnTo>
                    <a:pt x="472817" y="122609"/>
                  </a:lnTo>
                  <a:lnTo>
                    <a:pt x="473221" y="532832"/>
                  </a:lnTo>
                  <a:lnTo>
                    <a:pt x="473222" y="530525"/>
                  </a:lnTo>
                  <a:lnTo>
                    <a:pt x="473227" y="532995"/>
                  </a:lnTo>
                  <a:lnTo>
                    <a:pt x="473299" y="324597"/>
                  </a:lnTo>
                  <a:lnTo>
                    <a:pt x="473933" y="507488"/>
                  </a:lnTo>
                  <a:lnTo>
                    <a:pt x="473934" y="512495"/>
                  </a:lnTo>
                  <a:lnTo>
                    <a:pt x="474107" y="202991"/>
                  </a:lnTo>
                  <a:lnTo>
                    <a:pt x="474390" y="704792"/>
                  </a:lnTo>
                  <a:lnTo>
                    <a:pt x="474644" y="425040"/>
                  </a:lnTo>
                  <a:lnTo>
                    <a:pt x="474646" y="421492"/>
                  </a:lnTo>
                  <a:lnTo>
                    <a:pt x="474959" y="320867"/>
                  </a:lnTo>
                  <a:lnTo>
                    <a:pt x="475099" y="620687"/>
                  </a:lnTo>
                  <a:lnTo>
                    <a:pt x="475356" y="517802"/>
                  </a:lnTo>
                  <a:lnTo>
                    <a:pt x="475357" y="511473"/>
                  </a:lnTo>
                  <a:lnTo>
                    <a:pt x="475610" y="207772"/>
                  </a:lnTo>
                  <a:lnTo>
                    <a:pt x="475737" y="723539"/>
                  </a:lnTo>
                  <a:lnTo>
                    <a:pt x="476067" y="440597"/>
                  </a:lnTo>
                  <a:lnTo>
                    <a:pt x="476069" y="433872"/>
                  </a:lnTo>
                  <a:lnTo>
                    <a:pt x="476517" y="537246"/>
                  </a:lnTo>
                  <a:lnTo>
                    <a:pt x="476773" y="239522"/>
                  </a:lnTo>
                  <a:lnTo>
                    <a:pt x="476779" y="266064"/>
                  </a:lnTo>
                  <a:lnTo>
                    <a:pt x="476781" y="260955"/>
                  </a:lnTo>
                  <a:lnTo>
                    <a:pt x="476786" y="220434"/>
                  </a:lnTo>
                  <a:lnTo>
                    <a:pt x="476928" y="619329"/>
                  </a:lnTo>
                  <a:lnTo>
                    <a:pt x="477491" y="468339"/>
                  </a:lnTo>
                  <a:lnTo>
                    <a:pt x="477492" y="473385"/>
                  </a:lnTo>
                  <a:lnTo>
                    <a:pt x="477920" y="626743"/>
                  </a:lnTo>
                  <a:lnTo>
                    <a:pt x="478034" y="237023"/>
                  </a:lnTo>
                  <a:lnTo>
                    <a:pt x="478202" y="399989"/>
                  </a:lnTo>
                  <a:lnTo>
                    <a:pt x="478204" y="405132"/>
                  </a:lnTo>
                  <a:lnTo>
                    <a:pt x="478317" y="715396"/>
                  </a:lnTo>
                  <a:lnTo>
                    <a:pt x="478459" y="204622"/>
                  </a:lnTo>
                  <a:lnTo>
                    <a:pt x="478914" y="407467"/>
                  </a:lnTo>
                  <a:lnTo>
                    <a:pt x="478915" y="405924"/>
                  </a:lnTo>
                  <a:lnTo>
                    <a:pt x="479295" y="290046"/>
                  </a:lnTo>
                  <a:lnTo>
                    <a:pt x="479621" y="593775"/>
                  </a:lnTo>
                  <a:lnTo>
                    <a:pt x="479626" y="572282"/>
                  </a:lnTo>
                  <a:lnTo>
                    <a:pt x="479627" y="564251"/>
                  </a:lnTo>
                  <a:lnTo>
                    <a:pt x="480089" y="682533"/>
                  </a:lnTo>
                  <a:lnTo>
                    <a:pt x="480203" y="233317"/>
                  </a:lnTo>
                  <a:lnTo>
                    <a:pt x="480337" y="537790"/>
                  </a:lnTo>
                  <a:lnTo>
                    <a:pt x="480339" y="537601"/>
                  </a:lnTo>
                  <a:lnTo>
                    <a:pt x="480415" y="399765"/>
                  </a:lnTo>
                  <a:lnTo>
                    <a:pt x="480897" y="565084"/>
                  </a:lnTo>
                  <a:lnTo>
                    <a:pt x="481049" y="487000"/>
                  </a:lnTo>
                  <a:lnTo>
                    <a:pt x="481050" y="489206"/>
                  </a:lnTo>
                  <a:lnTo>
                    <a:pt x="481351" y="635436"/>
                  </a:lnTo>
                  <a:lnTo>
                    <a:pt x="481677" y="182599"/>
                  </a:lnTo>
                  <a:lnTo>
                    <a:pt x="481760" y="592693"/>
                  </a:lnTo>
                  <a:lnTo>
                    <a:pt x="481762" y="604344"/>
                  </a:lnTo>
                  <a:lnTo>
                    <a:pt x="481804" y="687898"/>
                  </a:lnTo>
                  <a:lnTo>
                    <a:pt x="482116" y="255725"/>
                  </a:lnTo>
                  <a:lnTo>
                    <a:pt x="482472" y="408691"/>
                  </a:lnTo>
                  <a:lnTo>
                    <a:pt x="482474" y="414347"/>
                  </a:lnTo>
                  <a:lnTo>
                    <a:pt x="482698" y="616171"/>
                  </a:lnTo>
                  <a:lnTo>
                    <a:pt x="482868" y="279646"/>
                  </a:lnTo>
                  <a:lnTo>
                    <a:pt x="483184" y="365287"/>
                  </a:lnTo>
                  <a:lnTo>
                    <a:pt x="483185" y="370003"/>
                  </a:lnTo>
                  <a:lnTo>
                    <a:pt x="483676" y="549440"/>
                  </a:lnTo>
                  <a:lnTo>
                    <a:pt x="483789" y="323769"/>
                  </a:lnTo>
                  <a:lnTo>
                    <a:pt x="483895" y="448099"/>
                  </a:lnTo>
                  <a:lnTo>
                    <a:pt x="483897" y="449910"/>
                  </a:lnTo>
                  <a:lnTo>
                    <a:pt x="484299" y="556712"/>
                  </a:lnTo>
                  <a:lnTo>
                    <a:pt x="484457" y="349043"/>
                  </a:lnTo>
                  <a:lnTo>
                    <a:pt x="484607" y="499958"/>
                  </a:lnTo>
                  <a:lnTo>
                    <a:pt x="484608" y="503804"/>
                  </a:lnTo>
                  <a:lnTo>
                    <a:pt x="484753" y="598900"/>
                  </a:lnTo>
                  <a:lnTo>
                    <a:pt x="484866" y="282453"/>
                  </a:lnTo>
                  <a:lnTo>
                    <a:pt x="485319" y="479679"/>
                  </a:lnTo>
                  <a:lnTo>
                    <a:pt x="485320" y="484621"/>
                  </a:lnTo>
                  <a:lnTo>
                    <a:pt x="485533" y="621999"/>
                  </a:lnTo>
                  <a:lnTo>
                    <a:pt x="485689" y="336122"/>
                  </a:lnTo>
                  <a:lnTo>
                    <a:pt x="486030" y="439493"/>
                  </a:lnTo>
                  <a:lnTo>
                    <a:pt x="486032" y="441488"/>
                  </a:lnTo>
                  <a:lnTo>
                    <a:pt x="486199" y="560752"/>
                  </a:lnTo>
                  <a:lnTo>
                    <a:pt x="486723" y="326943"/>
                  </a:lnTo>
                  <a:lnTo>
                    <a:pt x="486742" y="357159"/>
                  </a:lnTo>
                  <a:lnTo>
                    <a:pt x="486743" y="366773"/>
                  </a:lnTo>
                  <a:lnTo>
                    <a:pt x="486837" y="545093"/>
                  </a:lnTo>
                  <a:lnTo>
                    <a:pt x="487191" y="264352"/>
                  </a:lnTo>
                  <a:lnTo>
                    <a:pt x="487453" y="465929"/>
                  </a:lnTo>
                  <a:lnTo>
                    <a:pt x="487455" y="470417"/>
                  </a:lnTo>
                  <a:lnTo>
                    <a:pt x="487504" y="588756"/>
                  </a:lnTo>
                  <a:lnTo>
                    <a:pt x="487616" y="224406"/>
                  </a:lnTo>
                  <a:lnTo>
                    <a:pt x="488165" y="359886"/>
                  </a:lnTo>
                  <a:lnTo>
                    <a:pt x="488167" y="357121"/>
                  </a:lnTo>
                  <a:lnTo>
                    <a:pt x="488453" y="266497"/>
                  </a:lnTo>
                  <a:lnTo>
                    <a:pt x="488765" y="617814"/>
                  </a:lnTo>
                  <a:lnTo>
                    <a:pt x="488877" y="283019"/>
                  </a:lnTo>
                  <a:lnTo>
                    <a:pt x="488878" y="272426"/>
                  </a:lnTo>
                  <a:lnTo>
                    <a:pt x="488907" y="240103"/>
                  </a:lnTo>
                  <a:lnTo>
                    <a:pt x="489530" y="667561"/>
                  </a:lnTo>
                  <a:lnTo>
                    <a:pt x="489588" y="521617"/>
                  </a:lnTo>
                  <a:lnTo>
                    <a:pt x="489590" y="509026"/>
                  </a:lnTo>
                  <a:lnTo>
                    <a:pt x="489672" y="211690"/>
                  </a:lnTo>
                  <a:lnTo>
                    <a:pt x="490296" y="593865"/>
                  </a:lnTo>
                  <a:lnTo>
                    <a:pt x="490300" y="573789"/>
                  </a:lnTo>
                  <a:lnTo>
                    <a:pt x="490301" y="565588"/>
                  </a:lnTo>
                  <a:lnTo>
                    <a:pt x="490494" y="675364"/>
                  </a:lnTo>
                  <a:lnTo>
                    <a:pt x="490608" y="260253"/>
                  </a:lnTo>
                  <a:lnTo>
                    <a:pt x="491012" y="436870"/>
                  </a:lnTo>
                  <a:lnTo>
                    <a:pt x="491013" y="439435"/>
                  </a:lnTo>
                  <a:lnTo>
                    <a:pt x="491217" y="620154"/>
                  </a:lnTo>
                  <a:lnTo>
                    <a:pt x="491331" y="261140"/>
                  </a:lnTo>
                  <a:lnTo>
                    <a:pt x="491723" y="453668"/>
                  </a:lnTo>
                  <a:lnTo>
                    <a:pt x="491725" y="451596"/>
                  </a:lnTo>
                  <a:lnTo>
                    <a:pt x="491912" y="553516"/>
                  </a:lnTo>
                  <a:lnTo>
                    <a:pt x="492280" y="316688"/>
                  </a:lnTo>
                  <a:lnTo>
                    <a:pt x="492435" y="429952"/>
                  </a:lnTo>
                  <a:lnTo>
                    <a:pt x="492436" y="430977"/>
                  </a:lnTo>
                  <a:lnTo>
                    <a:pt x="492663" y="296326"/>
                  </a:lnTo>
                  <a:lnTo>
                    <a:pt x="493046" y="604930"/>
                  </a:lnTo>
                  <a:lnTo>
                    <a:pt x="493146" y="317197"/>
                  </a:lnTo>
                  <a:lnTo>
                    <a:pt x="493148" y="320139"/>
                  </a:lnTo>
                  <a:lnTo>
                    <a:pt x="493175" y="243606"/>
                  </a:lnTo>
                  <a:lnTo>
                    <a:pt x="493273" y="542414"/>
                  </a:lnTo>
                  <a:lnTo>
                    <a:pt x="493858" y="467403"/>
                  </a:lnTo>
                  <a:lnTo>
                    <a:pt x="493859" y="472033"/>
                  </a:lnTo>
                  <a:lnTo>
                    <a:pt x="493981" y="288079"/>
                  </a:lnTo>
                  <a:lnTo>
                    <a:pt x="494548" y="617781"/>
                  </a:lnTo>
                  <a:lnTo>
                    <a:pt x="494570" y="558605"/>
                  </a:lnTo>
                  <a:lnTo>
                    <a:pt x="494571" y="556901"/>
                  </a:lnTo>
                  <a:lnTo>
                    <a:pt x="494662" y="302455"/>
                  </a:lnTo>
                  <a:lnTo>
                    <a:pt x="494789" y="604121"/>
                  </a:lnTo>
                  <a:lnTo>
                    <a:pt x="495281" y="308536"/>
                  </a:lnTo>
                  <a:lnTo>
                    <a:pt x="495283" y="297901"/>
                  </a:lnTo>
                  <a:lnTo>
                    <a:pt x="495739" y="135709"/>
                  </a:lnTo>
                  <a:lnTo>
                    <a:pt x="495867" y="747858"/>
                  </a:lnTo>
                  <a:lnTo>
                    <a:pt x="495993" y="182746"/>
                  </a:lnTo>
                  <a:lnTo>
                    <a:pt x="495994" y="174281"/>
                  </a:lnTo>
                  <a:lnTo>
                    <a:pt x="496094" y="597451"/>
                  </a:lnTo>
                  <a:lnTo>
                    <a:pt x="496705" y="422643"/>
                  </a:lnTo>
                  <a:lnTo>
                    <a:pt x="496706" y="422921"/>
                  </a:lnTo>
                  <a:lnTo>
                    <a:pt x="496944" y="316110"/>
                  </a:lnTo>
                  <a:lnTo>
                    <a:pt x="497355" y="574980"/>
                  </a:lnTo>
                  <a:lnTo>
                    <a:pt x="497416" y="397499"/>
                  </a:lnTo>
                  <a:lnTo>
                    <a:pt x="497418" y="395485"/>
                  </a:lnTo>
                  <a:lnTo>
                    <a:pt x="497781" y="655816"/>
                  </a:lnTo>
                  <a:lnTo>
                    <a:pt x="497908" y="190812"/>
                  </a:lnTo>
                  <a:lnTo>
                    <a:pt x="498128" y="382215"/>
                  </a:lnTo>
                  <a:lnTo>
                    <a:pt x="498129" y="387235"/>
                  </a:lnTo>
                  <a:lnTo>
                    <a:pt x="498206" y="634111"/>
                  </a:lnTo>
                  <a:lnTo>
                    <a:pt x="498319" y="301732"/>
                  </a:lnTo>
                  <a:lnTo>
                    <a:pt x="498839" y="588604"/>
                  </a:lnTo>
                  <a:lnTo>
                    <a:pt x="498841" y="598168"/>
                  </a:lnTo>
                  <a:lnTo>
                    <a:pt x="498858" y="646447"/>
                  </a:lnTo>
                  <a:lnTo>
                    <a:pt x="498971" y="296991"/>
                  </a:lnTo>
                  <a:lnTo>
                    <a:pt x="499551" y="355777"/>
                  </a:lnTo>
                  <a:lnTo>
                    <a:pt x="499553" y="350713"/>
                  </a:lnTo>
                  <a:lnTo>
                    <a:pt x="500036" y="197518"/>
                  </a:lnTo>
                  <a:lnTo>
                    <a:pt x="500148" y="732586"/>
                  </a:lnTo>
                  <a:lnTo>
                    <a:pt x="500263" y="376955"/>
                  </a:lnTo>
                  <a:lnTo>
                    <a:pt x="500264" y="382369"/>
                  </a:lnTo>
                  <a:lnTo>
                    <a:pt x="500701" y="292362"/>
                  </a:lnTo>
                  <a:lnTo>
                    <a:pt x="500871" y="542800"/>
                  </a:lnTo>
                  <a:lnTo>
                    <a:pt x="500974" y="455379"/>
                  </a:lnTo>
                  <a:lnTo>
                    <a:pt x="500976" y="452987"/>
                  </a:lnTo>
                  <a:lnTo>
                    <a:pt x="501197" y="630498"/>
                  </a:lnTo>
                  <a:lnTo>
                    <a:pt x="501353" y="299645"/>
                  </a:lnTo>
                  <a:lnTo>
                    <a:pt x="501686" y="497287"/>
                  </a:lnTo>
                  <a:lnTo>
                    <a:pt x="501687" y="498895"/>
                  </a:lnTo>
                  <a:lnTo>
                    <a:pt x="501835" y="345608"/>
                  </a:lnTo>
                  <a:lnTo>
                    <a:pt x="502359" y="542833"/>
                  </a:lnTo>
                  <a:lnTo>
                    <a:pt x="502398" y="452249"/>
                  </a:lnTo>
                  <a:lnTo>
                    <a:pt x="502399" y="452429"/>
                  </a:lnTo>
                  <a:lnTo>
                    <a:pt x="502671" y="274351"/>
                  </a:lnTo>
                  <a:lnTo>
                    <a:pt x="502799" y="578076"/>
                  </a:lnTo>
                  <a:lnTo>
                    <a:pt x="503109" y="351738"/>
                  </a:lnTo>
                  <a:lnTo>
                    <a:pt x="503111" y="349368"/>
                  </a:lnTo>
                  <a:lnTo>
                    <a:pt x="503522" y="538135"/>
                  </a:lnTo>
                  <a:lnTo>
                    <a:pt x="503635" y="342029"/>
                  </a:lnTo>
                  <a:lnTo>
                    <a:pt x="503821" y="372228"/>
                  </a:lnTo>
                  <a:lnTo>
                    <a:pt x="503822" y="369960"/>
                  </a:lnTo>
                  <a:lnTo>
                    <a:pt x="504287" y="563997"/>
                  </a:lnTo>
                  <a:lnTo>
                    <a:pt x="504401" y="168326"/>
                  </a:lnTo>
                  <a:lnTo>
                    <a:pt x="504532" y="505503"/>
                  </a:lnTo>
                  <a:lnTo>
                    <a:pt x="504534" y="494679"/>
                  </a:lnTo>
                  <a:lnTo>
                    <a:pt x="505081" y="195105"/>
                  </a:lnTo>
                  <a:lnTo>
                    <a:pt x="505194" y="573237"/>
                  </a:lnTo>
                  <a:lnTo>
                    <a:pt x="505244" y="468628"/>
                  </a:lnTo>
                  <a:lnTo>
                    <a:pt x="505577" y="553463"/>
                  </a:lnTo>
                  <a:lnTo>
                    <a:pt x="505733" y="262290"/>
                  </a:lnTo>
                  <a:lnTo>
                    <a:pt x="505956" y="478085"/>
                  </a:lnTo>
                  <a:lnTo>
                    <a:pt x="505957" y="479693"/>
                  </a:lnTo>
                  <a:lnTo>
                    <a:pt x="506414" y="322362"/>
                  </a:lnTo>
                  <a:lnTo>
                    <a:pt x="506667" y="564810"/>
                  </a:lnTo>
                  <a:lnTo>
                    <a:pt x="506669" y="572052"/>
                  </a:lnTo>
                  <a:lnTo>
                    <a:pt x="506711" y="673935"/>
                  </a:lnTo>
                  <a:lnTo>
                    <a:pt x="506839" y="352842"/>
                  </a:lnTo>
                  <a:lnTo>
                    <a:pt x="507379" y="540868"/>
                  </a:lnTo>
                  <a:lnTo>
                    <a:pt x="507380" y="536143"/>
                  </a:lnTo>
                  <a:lnTo>
                    <a:pt x="507434" y="583722"/>
                  </a:lnTo>
                  <a:lnTo>
                    <a:pt x="507604" y="323401"/>
                  </a:lnTo>
                  <a:lnTo>
                    <a:pt x="508091" y="481671"/>
                  </a:lnTo>
                  <a:lnTo>
                    <a:pt x="508092" y="481093"/>
                  </a:lnTo>
                  <a:lnTo>
                    <a:pt x="508313" y="294137"/>
                  </a:lnTo>
                  <a:lnTo>
                    <a:pt x="508441" y="607986"/>
                  </a:lnTo>
                  <a:lnTo>
                    <a:pt x="508802" y="412543"/>
                  </a:lnTo>
                  <a:lnTo>
                    <a:pt x="508804" y="412736"/>
                  </a:lnTo>
                  <a:lnTo>
                    <a:pt x="509405" y="175626"/>
                  </a:lnTo>
                  <a:lnTo>
                    <a:pt x="509505" y="669763"/>
                  </a:lnTo>
                  <a:lnTo>
                    <a:pt x="509514" y="645912"/>
                  </a:lnTo>
                  <a:lnTo>
                    <a:pt x="509515" y="659033"/>
                  </a:lnTo>
                  <a:lnTo>
                    <a:pt x="509518" y="680361"/>
                  </a:lnTo>
                  <a:lnTo>
                    <a:pt x="509617" y="159335"/>
                  </a:lnTo>
                  <a:lnTo>
                    <a:pt x="510226" y="439918"/>
                  </a:lnTo>
                  <a:lnTo>
                    <a:pt x="510227" y="441025"/>
                  </a:lnTo>
                  <a:lnTo>
                    <a:pt x="510595" y="615990"/>
                  </a:lnTo>
                  <a:lnTo>
                    <a:pt x="510695" y="197567"/>
                  </a:lnTo>
                  <a:lnTo>
                    <a:pt x="510937" y="369779"/>
                  </a:lnTo>
                  <a:lnTo>
                    <a:pt x="510939" y="381975"/>
                  </a:lnTo>
                  <a:lnTo>
                    <a:pt x="510992" y="645235"/>
                  </a:lnTo>
                  <a:lnTo>
                    <a:pt x="511106" y="165030"/>
                  </a:lnTo>
                  <a:lnTo>
                    <a:pt x="511649" y="505381"/>
                  </a:lnTo>
                  <a:lnTo>
                    <a:pt x="511650" y="504179"/>
                  </a:lnTo>
                  <a:lnTo>
                    <a:pt x="511687" y="633275"/>
                  </a:lnTo>
                  <a:lnTo>
                    <a:pt x="512227" y="306844"/>
                  </a:lnTo>
                  <a:lnTo>
                    <a:pt x="512360" y="553768"/>
                  </a:lnTo>
                  <a:lnTo>
                    <a:pt x="512362" y="555379"/>
                  </a:lnTo>
                  <a:lnTo>
                    <a:pt x="512367" y="579959"/>
                  </a:lnTo>
                  <a:lnTo>
                    <a:pt x="512849" y="372905"/>
                  </a:lnTo>
                  <a:lnTo>
                    <a:pt x="513072" y="551996"/>
                  </a:lnTo>
                  <a:lnTo>
                    <a:pt x="513073" y="557120"/>
                  </a:lnTo>
                  <a:lnTo>
                    <a:pt x="513402" y="773550"/>
                  </a:lnTo>
                  <a:lnTo>
                    <a:pt x="513530" y="96331"/>
                  </a:lnTo>
                  <a:lnTo>
                    <a:pt x="513784" y="479044"/>
                  </a:lnTo>
                  <a:lnTo>
                    <a:pt x="513785" y="481930"/>
                  </a:lnTo>
                  <a:lnTo>
                    <a:pt x="513843" y="634670"/>
                  </a:lnTo>
                  <a:lnTo>
                    <a:pt x="514139" y="371514"/>
                  </a:lnTo>
                  <a:lnTo>
                    <a:pt x="514495" y="474257"/>
                  </a:lnTo>
                  <a:lnTo>
                    <a:pt x="514497" y="469390"/>
                  </a:lnTo>
                  <a:lnTo>
                    <a:pt x="515018" y="171235"/>
                  </a:lnTo>
                  <a:lnTo>
                    <a:pt x="515117" y="743396"/>
                  </a:lnTo>
                  <a:lnTo>
                    <a:pt x="515207" y="256178"/>
                  </a:lnTo>
                  <a:lnTo>
                    <a:pt x="515208" y="258298"/>
                  </a:lnTo>
                  <a:lnTo>
                    <a:pt x="515231" y="128187"/>
                  </a:lnTo>
                  <a:lnTo>
                    <a:pt x="515330" y="712502"/>
                  </a:lnTo>
                  <a:lnTo>
                    <a:pt x="515918" y="315339"/>
                  </a:lnTo>
                  <a:lnTo>
                    <a:pt x="515920" y="319624"/>
                  </a:lnTo>
                  <a:lnTo>
                    <a:pt x="515996" y="604167"/>
                  </a:lnTo>
                  <a:lnTo>
                    <a:pt x="516535" y="223304"/>
                  </a:lnTo>
                  <a:lnTo>
                    <a:pt x="516630" y="483987"/>
                  </a:lnTo>
                  <a:lnTo>
                    <a:pt x="516631" y="490172"/>
                  </a:lnTo>
                  <a:lnTo>
                    <a:pt x="516748" y="217125"/>
                  </a:lnTo>
                  <a:lnTo>
                    <a:pt x="516861" y="552536"/>
                  </a:lnTo>
                  <a:lnTo>
                    <a:pt x="517342" y="435075"/>
                  </a:lnTo>
                  <a:lnTo>
                    <a:pt x="517343" y="432198"/>
                  </a:lnTo>
                  <a:lnTo>
                    <a:pt x="517712" y="640073"/>
                  </a:lnTo>
                  <a:lnTo>
                    <a:pt x="518038" y="230928"/>
                  </a:lnTo>
                  <a:lnTo>
                    <a:pt x="518053" y="255831"/>
                  </a:lnTo>
                  <a:lnTo>
                    <a:pt x="518055" y="271852"/>
                  </a:lnTo>
                  <a:lnTo>
                    <a:pt x="518151" y="684952"/>
                  </a:lnTo>
                  <a:lnTo>
                    <a:pt x="518765" y="480055"/>
                  </a:lnTo>
                  <a:lnTo>
                    <a:pt x="518766" y="485244"/>
                  </a:lnTo>
                  <a:lnTo>
                    <a:pt x="519214" y="673986"/>
                  </a:lnTo>
                  <a:lnTo>
                    <a:pt x="519328" y="337011"/>
                  </a:lnTo>
                  <a:lnTo>
                    <a:pt x="519477" y="480639"/>
                  </a:lnTo>
                  <a:lnTo>
                    <a:pt x="519478" y="480105"/>
                  </a:lnTo>
                  <a:lnTo>
                    <a:pt x="519866" y="679862"/>
                  </a:lnTo>
                  <a:lnTo>
                    <a:pt x="520079" y="326200"/>
                  </a:lnTo>
                  <a:lnTo>
                    <a:pt x="520188" y="537416"/>
                  </a:lnTo>
                  <a:lnTo>
                    <a:pt x="520190" y="543622"/>
                  </a:lnTo>
                  <a:lnTo>
                    <a:pt x="520731" y="207828"/>
                  </a:lnTo>
                  <a:lnTo>
                    <a:pt x="520859" y="569633"/>
                  </a:lnTo>
                  <a:lnTo>
                    <a:pt x="520900" y="514261"/>
                  </a:lnTo>
                  <a:lnTo>
                    <a:pt x="520901" y="515789"/>
                  </a:lnTo>
                  <a:lnTo>
                    <a:pt x="521241" y="300457"/>
                  </a:lnTo>
                  <a:lnTo>
                    <a:pt x="521610" y="546099"/>
                  </a:lnTo>
                  <a:lnTo>
                    <a:pt x="521611" y="544778"/>
                  </a:lnTo>
                  <a:lnTo>
                    <a:pt x="521613" y="536634"/>
                  </a:lnTo>
                  <a:lnTo>
                    <a:pt x="521936" y="155025"/>
                  </a:lnTo>
                  <a:lnTo>
                    <a:pt x="522323" y="344185"/>
                  </a:lnTo>
                  <a:lnTo>
                    <a:pt x="522324" y="346057"/>
                  </a:lnTo>
                  <a:lnTo>
                    <a:pt x="522730" y="284475"/>
                  </a:lnTo>
                  <a:lnTo>
                    <a:pt x="522872" y="618674"/>
                  </a:lnTo>
                  <a:lnTo>
                    <a:pt x="523035" y="501640"/>
                  </a:lnTo>
                  <a:lnTo>
                    <a:pt x="523036" y="503901"/>
                  </a:lnTo>
                  <a:lnTo>
                    <a:pt x="523184" y="282631"/>
                  </a:lnTo>
                  <a:lnTo>
                    <a:pt x="523297" y="638077"/>
                  </a:lnTo>
                  <a:lnTo>
                    <a:pt x="523746" y="619376"/>
                  </a:lnTo>
                  <a:lnTo>
                    <a:pt x="523748" y="627568"/>
                  </a:lnTo>
                  <a:lnTo>
                    <a:pt x="523878" y="312578"/>
                  </a:lnTo>
                  <a:lnTo>
                    <a:pt x="524233" y="693551"/>
                  </a:lnTo>
                  <a:lnTo>
                    <a:pt x="524458" y="492479"/>
                  </a:lnTo>
                  <a:lnTo>
                    <a:pt x="524459" y="491026"/>
                  </a:lnTo>
                  <a:lnTo>
                    <a:pt x="524998" y="570093"/>
                  </a:lnTo>
                  <a:lnTo>
                    <a:pt x="525141" y="337319"/>
                  </a:lnTo>
                  <a:lnTo>
                    <a:pt x="525170" y="380746"/>
                  </a:lnTo>
                  <a:lnTo>
                    <a:pt x="525171" y="391155"/>
                  </a:lnTo>
                  <a:lnTo>
                    <a:pt x="525253" y="580295"/>
                  </a:lnTo>
                  <a:lnTo>
                    <a:pt x="525849" y="235443"/>
                  </a:lnTo>
                  <a:lnTo>
                    <a:pt x="525881" y="310815"/>
                  </a:lnTo>
                  <a:lnTo>
                    <a:pt x="525883" y="319518"/>
                  </a:lnTo>
                  <a:lnTo>
                    <a:pt x="526444" y="300034"/>
                  </a:lnTo>
                  <a:lnTo>
                    <a:pt x="526572" y="561643"/>
                  </a:lnTo>
                  <a:lnTo>
                    <a:pt x="526593" y="488085"/>
                  </a:lnTo>
                  <a:lnTo>
                    <a:pt x="526594" y="486777"/>
                  </a:lnTo>
                  <a:lnTo>
                    <a:pt x="526699" y="145773"/>
                  </a:lnTo>
                  <a:lnTo>
                    <a:pt x="526841" y="583188"/>
                  </a:lnTo>
                  <a:lnTo>
                    <a:pt x="527304" y="420964"/>
                  </a:lnTo>
                  <a:lnTo>
                    <a:pt x="527306" y="421654"/>
                  </a:lnTo>
                  <a:lnTo>
                    <a:pt x="527479" y="595858"/>
                  </a:lnTo>
                  <a:lnTo>
                    <a:pt x="527989" y="222344"/>
                  </a:lnTo>
                  <a:lnTo>
                    <a:pt x="528016" y="263903"/>
                  </a:lnTo>
                  <a:lnTo>
                    <a:pt x="528017" y="256699"/>
                  </a:lnTo>
                  <a:lnTo>
                    <a:pt x="528159" y="581045"/>
                  </a:lnTo>
                  <a:lnTo>
                    <a:pt x="528429" y="225640"/>
                  </a:lnTo>
                  <a:lnTo>
                    <a:pt x="528728" y="524125"/>
                  </a:lnTo>
                  <a:lnTo>
                    <a:pt x="528729" y="527909"/>
                  </a:lnTo>
                  <a:lnTo>
                    <a:pt x="529293" y="286255"/>
                  </a:lnTo>
                  <a:lnTo>
                    <a:pt x="529435" y="640653"/>
                  </a:lnTo>
                  <a:lnTo>
                    <a:pt x="529439" y="614831"/>
                  </a:lnTo>
                  <a:lnTo>
                    <a:pt x="529441" y="604415"/>
                  </a:lnTo>
                  <a:lnTo>
                    <a:pt x="529733" y="268094"/>
                  </a:lnTo>
                  <a:lnTo>
                    <a:pt x="529846" y="664568"/>
                  </a:lnTo>
                  <a:lnTo>
                    <a:pt x="530151" y="499201"/>
                  </a:lnTo>
                  <a:lnTo>
                    <a:pt x="530152" y="497737"/>
                  </a:lnTo>
                  <a:lnTo>
                    <a:pt x="530457" y="314954"/>
                  </a:lnTo>
                  <a:lnTo>
                    <a:pt x="530555" y="595151"/>
                  </a:lnTo>
                  <a:lnTo>
                    <a:pt x="530863" y="451599"/>
                  </a:lnTo>
                  <a:lnTo>
                    <a:pt x="530864" y="452772"/>
                  </a:lnTo>
                  <a:lnTo>
                    <a:pt x="531065" y="326296"/>
                  </a:lnTo>
                  <a:lnTo>
                    <a:pt x="531574" y="548033"/>
                  </a:lnTo>
                  <a:lnTo>
                    <a:pt x="531576" y="553345"/>
                  </a:lnTo>
                  <a:lnTo>
                    <a:pt x="531902" y="174580"/>
                  </a:lnTo>
                  <a:lnTo>
                    <a:pt x="532043" y="765703"/>
                  </a:lnTo>
                  <a:lnTo>
                    <a:pt x="532286" y="513318"/>
                  </a:lnTo>
                  <a:lnTo>
                    <a:pt x="532287" y="503394"/>
                  </a:lnTo>
                  <a:lnTo>
                    <a:pt x="532355" y="147403"/>
                  </a:lnTo>
                  <a:lnTo>
                    <a:pt x="532483" y="594511"/>
                  </a:lnTo>
                  <a:lnTo>
                    <a:pt x="532997" y="432378"/>
                  </a:lnTo>
                  <a:lnTo>
                    <a:pt x="532999" y="431832"/>
                  </a:lnTo>
                  <a:lnTo>
                    <a:pt x="533206" y="124938"/>
                  </a:lnTo>
                  <a:lnTo>
                    <a:pt x="533333" y="570922"/>
                  </a:lnTo>
                  <a:lnTo>
                    <a:pt x="533709" y="433127"/>
                  </a:lnTo>
                  <a:lnTo>
                    <a:pt x="533710" y="440232"/>
                  </a:lnTo>
                  <a:lnTo>
                    <a:pt x="534086" y="192743"/>
                  </a:lnTo>
                  <a:lnTo>
                    <a:pt x="534198" y="621465"/>
                  </a:lnTo>
                  <a:lnTo>
                    <a:pt x="534421" y="413126"/>
                  </a:lnTo>
                  <a:lnTo>
                    <a:pt x="534422" y="407493"/>
                  </a:lnTo>
                  <a:lnTo>
                    <a:pt x="534623" y="615063"/>
                  </a:lnTo>
                  <a:lnTo>
                    <a:pt x="535120" y="232230"/>
                  </a:lnTo>
                  <a:lnTo>
                    <a:pt x="535132" y="251470"/>
                  </a:lnTo>
                  <a:lnTo>
                    <a:pt x="535134" y="246513"/>
                  </a:lnTo>
                  <a:lnTo>
                    <a:pt x="535233" y="631128"/>
                  </a:lnTo>
                  <a:lnTo>
                    <a:pt x="535842" y="405928"/>
                  </a:lnTo>
                  <a:lnTo>
                    <a:pt x="535844" y="412162"/>
                  </a:lnTo>
                  <a:lnTo>
                    <a:pt x="536112" y="717403"/>
                  </a:lnTo>
                  <a:lnTo>
                    <a:pt x="536225" y="306722"/>
                  </a:lnTo>
                  <a:lnTo>
                    <a:pt x="536554" y="594991"/>
                  </a:lnTo>
                  <a:lnTo>
                    <a:pt x="536556" y="583683"/>
                  </a:lnTo>
                  <a:lnTo>
                    <a:pt x="536650" y="292201"/>
                  </a:lnTo>
                  <a:lnTo>
                    <a:pt x="536750" y="771282"/>
                  </a:lnTo>
                  <a:lnTo>
                    <a:pt x="537266" y="385217"/>
                  </a:lnTo>
                  <a:lnTo>
                    <a:pt x="537267" y="381713"/>
                  </a:lnTo>
                  <a:lnTo>
                    <a:pt x="537416" y="729492"/>
                  </a:lnTo>
                  <a:lnTo>
                    <a:pt x="537955" y="165499"/>
                  </a:lnTo>
                  <a:lnTo>
                    <a:pt x="537977" y="280316"/>
                  </a:lnTo>
                  <a:lnTo>
                    <a:pt x="537979" y="272100"/>
                  </a:lnTo>
                  <a:lnTo>
                    <a:pt x="538224" y="692612"/>
                  </a:lnTo>
                  <a:lnTo>
                    <a:pt x="538366" y="54039"/>
                  </a:lnTo>
                  <a:lnTo>
                    <a:pt x="538689" y="553247"/>
                  </a:lnTo>
                  <a:lnTo>
                    <a:pt x="538690" y="557019"/>
                  </a:lnTo>
                  <a:lnTo>
                    <a:pt x="538692" y="559194"/>
                  </a:lnTo>
                  <a:lnTo>
                    <a:pt x="538834" y="212943"/>
                  </a:lnTo>
                  <a:lnTo>
                    <a:pt x="539401" y="347850"/>
                  </a:lnTo>
                  <a:lnTo>
                    <a:pt x="539402" y="344851"/>
                  </a:lnTo>
                  <a:lnTo>
                    <a:pt x="539557" y="574182"/>
                  </a:lnTo>
                  <a:lnTo>
                    <a:pt x="539698" y="189019"/>
                  </a:lnTo>
                  <a:lnTo>
                    <a:pt x="540112" y="322350"/>
                  </a:lnTo>
                  <a:lnTo>
                    <a:pt x="540114" y="327142"/>
                  </a:lnTo>
                  <a:lnTo>
                    <a:pt x="540124" y="302798"/>
                  </a:lnTo>
                  <a:lnTo>
                    <a:pt x="540662" y="562100"/>
                  </a:lnTo>
                  <a:lnTo>
                    <a:pt x="540824" y="536216"/>
                  </a:lnTo>
                  <a:lnTo>
                    <a:pt x="540825" y="539078"/>
                  </a:lnTo>
                  <a:lnTo>
                    <a:pt x="541089" y="693772"/>
                  </a:lnTo>
                  <a:lnTo>
                    <a:pt x="541456" y="210759"/>
                  </a:lnTo>
                  <a:lnTo>
                    <a:pt x="541536" y="558865"/>
                  </a:lnTo>
                  <a:lnTo>
                    <a:pt x="541537" y="567135"/>
                  </a:lnTo>
                  <a:lnTo>
                    <a:pt x="541555" y="628654"/>
                  </a:lnTo>
                  <a:lnTo>
                    <a:pt x="542247" y="300286"/>
                  </a:lnTo>
                  <a:lnTo>
                    <a:pt x="542249" y="290597"/>
                  </a:lnTo>
                  <a:lnTo>
                    <a:pt x="542590" y="706516"/>
                  </a:lnTo>
                  <a:lnTo>
                    <a:pt x="542916" y="217795"/>
                  </a:lnTo>
                  <a:lnTo>
                    <a:pt x="542959" y="384496"/>
                  </a:lnTo>
                  <a:lnTo>
                    <a:pt x="542960" y="391286"/>
                  </a:lnTo>
                  <a:lnTo>
                    <a:pt x="543030" y="665919"/>
                  </a:lnTo>
                  <a:lnTo>
                    <a:pt x="543143" y="208578"/>
                  </a:lnTo>
                  <a:lnTo>
                    <a:pt x="543670" y="548992"/>
                  </a:lnTo>
                  <a:lnTo>
                    <a:pt x="543672" y="544165"/>
                  </a:lnTo>
                  <a:lnTo>
                    <a:pt x="543767" y="257297"/>
                  </a:lnTo>
                  <a:lnTo>
                    <a:pt x="543894" y="681496"/>
                  </a:lnTo>
                  <a:lnTo>
                    <a:pt x="544382" y="423996"/>
                  </a:lnTo>
                  <a:lnTo>
                    <a:pt x="544383" y="417217"/>
                  </a:lnTo>
                  <a:lnTo>
                    <a:pt x="544433" y="230748"/>
                  </a:lnTo>
                  <a:lnTo>
                    <a:pt x="544731" y="698778"/>
                  </a:lnTo>
                  <a:lnTo>
                    <a:pt x="545094" y="495084"/>
                  </a:lnTo>
                  <a:lnTo>
                    <a:pt x="545095" y="497282"/>
                  </a:lnTo>
                  <a:lnTo>
                    <a:pt x="545156" y="625552"/>
                  </a:lnTo>
                  <a:lnTo>
                    <a:pt x="545723" y="283752"/>
                  </a:lnTo>
                  <a:lnTo>
                    <a:pt x="545805" y="486833"/>
                  </a:lnTo>
                  <a:lnTo>
                    <a:pt x="545807" y="489507"/>
                  </a:lnTo>
                  <a:lnTo>
                    <a:pt x="546162" y="220580"/>
                  </a:lnTo>
                  <a:lnTo>
                    <a:pt x="546460" y="657048"/>
                  </a:lnTo>
                  <a:lnTo>
                    <a:pt x="546517" y="427551"/>
                  </a:lnTo>
                  <a:lnTo>
                    <a:pt x="546518" y="422901"/>
                  </a:lnTo>
                  <a:lnTo>
                    <a:pt x="546588" y="239068"/>
                  </a:lnTo>
                  <a:lnTo>
                    <a:pt x="546928" y="630970"/>
                  </a:lnTo>
                  <a:lnTo>
                    <a:pt x="547228" y="541342"/>
                  </a:lnTo>
                  <a:lnTo>
                    <a:pt x="547230" y="540849"/>
                  </a:lnTo>
                  <a:lnTo>
                    <a:pt x="547835" y="192975"/>
                  </a:lnTo>
                  <a:lnTo>
                    <a:pt x="547934" y="754410"/>
                  </a:lnTo>
                  <a:lnTo>
                    <a:pt x="547940" y="673190"/>
                  </a:lnTo>
                  <a:lnTo>
                    <a:pt x="547942" y="663604"/>
                  </a:lnTo>
                  <a:lnTo>
                    <a:pt x="548048" y="160194"/>
                  </a:lnTo>
                  <a:lnTo>
                    <a:pt x="548586" y="786084"/>
                  </a:lnTo>
                  <a:lnTo>
                    <a:pt x="548652" y="457177"/>
                  </a:lnTo>
                  <a:lnTo>
                    <a:pt x="548653" y="448197"/>
                  </a:lnTo>
                  <a:lnTo>
                    <a:pt x="548714" y="189390"/>
                  </a:lnTo>
                  <a:lnTo>
                    <a:pt x="548983" y="724328"/>
                  </a:lnTo>
                  <a:lnTo>
                    <a:pt x="549363" y="320570"/>
                  </a:lnTo>
                  <a:lnTo>
                    <a:pt x="549365" y="314480"/>
                  </a:lnTo>
                  <a:lnTo>
                    <a:pt x="549749" y="139134"/>
                  </a:lnTo>
                  <a:lnTo>
                    <a:pt x="549862" y="763067"/>
                  </a:lnTo>
                  <a:lnTo>
                    <a:pt x="550075" y="496728"/>
                  </a:lnTo>
                  <a:lnTo>
                    <a:pt x="550076" y="497110"/>
                  </a:lnTo>
                  <a:lnTo>
                    <a:pt x="550174" y="207883"/>
                  </a:lnTo>
                  <a:lnTo>
                    <a:pt x="550288" y="647027"/>
                  </a:lnTo>
                  <a:lnTo>
                    <a:pt x="550787" y="358237"/>
                  </a:lnTo>
                  <a:lnTo>
                    <a:pt x="550788" y="354954"/>
                  </a:lnTo>
                  <a:lnTo>
                    <a:pt x="551138" y="715703"/>
                  </a:lnTo>
                  <a:lnTo>
                    <a:pt x="551252" y="207465"/>
                  </a:lnTo>
                  <a:lnTo>
                    <a:pt x="551498" y="453392"/>
                  </a:lnTo>
                  <a:lnTo>
                    <a:pt x="551500" y="463212"/>
                  </a:lnTo>
                  <a:lnTo>
                    <a:pt x="551691" y="224044"/>
                  </a:lnTo>
                  <a:lnTo>
                    <a:pt x="552031" y="695203"/>
                  </a:lnTo>
                  <a:lnTo>
                    <a:pt x="552210" y="513397"/>
                  </a:lnTo>
                  <a:lnTo>
                    <a:pt x="552211" y="515153"/>
                  </a:lnTo>
                  <a:lnTo>
                    <a:pt x="552458" y="696102"/>
                  </a:lnTo>
                  <a:lnTo>
                    <a:pt x="552740" y="314149"/>
                  </a:lnTo>
                  <a:lnTo>
                    <a:pt x="552921" y="468901"/>
                  </a:lnTo>
                  <a:lnTo>
                    <a:pt x="552923" y="464156"/>
                  </a:lnTo>
                  <a:lnTo>
                    <a:pt x="553392" y="245916"/>
                  </a:lnTo>
                  <a:lnTo>
                    <a:pt x="553520" y="627604"/>
                  </a:lnTo>
                  <a:lnTo>
                    <a:pt x="553633" y="263488"/>
                  </a:lnTo>
                  <a:lnTo>
                    <a:pt x="553634" y="266187"/>
                  </a:lnTo>
                  <a:lnTo>
                    <a:pt x="553747" y="553250"/>
                  </a:lnTo>
                  <a:lnTo>
                    <a:pt x="554345" y="538730"/>
                  </a:lnTo>
                  <a:lnTo>
                    <a:pt x="554346" y="531187"/>
                  </a:lnTo>
                  <a:lnTo>
                    <a:pt x="554881" y="181855"/>
                  </a:lnTo>
                  <a:lnTo>
                    <a:pt x="555008" y="658831"/>
                  </a:lnTo>
                  <a:lnTo>
                    <a:pt x="555056" y="414127"/>
                  </a:lnTo>
                  <a:lnTo>
                    <a:pt x="555058" y="401774"/>
                  </a:lnTo>
                  <a:lnTo>
                    <a:pt x="555462" y="647441"/>
                  </a:lnTo>
                  <a:lnTo>
                    <a:pt x="555575" y="133614"/>
                  </a:lnTo>
                  <a:lnTo>
                    <a:pt x="555768" y="386235"/>
                  </a:lnTo>
                  <a:lnTo>
                    <a:pt x="555769" y="383917"/>
                  </a:lnTo>
                  <a:lnTo>
                    <a:pt x="555816" y="257492"/>
                  </a:lnTo>
                  <a:lnTo>
                    <a:pt x="556312" y="549893"/>
                  </a:lnTo>
                  <a:lnTo>
                    <a:pt x="556480" y="348267"/>
                  </a:lnTo>
                  <a:lnTo>
                    <a:pt x="556481" y="343359"/>
                  </a:lnTo>
                  <a:lnTo>
                    <a:pt x="556723" y="614090"/>
                  </a:lnTo>
                  <a:lnTo>
                    <a:pt x="556879" y="338381"/>
                  </a:lnTo>
                  <a:lnTo>
                    <a:pt x="557191" y="408343"/>
                  </a:lnTo>
                  <a:lnTo>
                    <a:pt x="557193" y="407425"/>
                  </a:lnTo>
                  <a:lnTo>
                    <a:pt x="557262" y="333316"/>
                  </a:lnTo>
                  <a:lnTo>
                    <a:pt x="557390" y="608313"/>
                  </a:lnTo>
                  <a:lnTo>
                    <a:pt x="557903" y="484403"/>
                  </a:lnTo>
                  <a:lnTo>
                    <a:pt x="557904" y="481994"/>
                  </a:lnTo>
                  <a:lnTo>
                    <a:pt x="558382" y="575786"/>
                  </a:lnTo>
                  <a:lnTo>
                    <a:pt x="558510" y="400117"/>
                  </a:lnTo>
                  <a:lnTo>
                    <a:pt x="558614" y="529659"/>
                  </a:lnTo>
                  <a:lnTo>
                    <a:pt x="558616" y="529503"/>
                  </a:lnTo>
                  <a:lnTo>
                    <a:pt x="558993" y="548749"/>
                  </a:lnTo>
                  <a:lnTo>
                    <a:pt x="559303" y="407117"/>
                  </a:lnTo>
                  <a:lnTo>
                    <a:pt x="559326" y="461560"/>
                  </a:lnTo>
                  <a:lnTo>
                    <a:pt x="559327" y="457880"/>
                  </a:lnTo>
                  <a:lnTo>
                    <a:pt x="559544" y="297263"/>
                  </a:lnTo>
                  <a:lnTo>
                    <a:pt x="559658" y="611511"/>
                  </a:lnTo>
                  <a:lnTo>
                    <a:pt x="560038" y="462125"/>
                  </a:lnTo>
                  <a:lnTo>
                    <a:pt x="560039" y="466473"/>
                  </a:lnTo>
                  <a:lnTo>
                    <a:pt x="560069" y="537686"/>
                  </a:lnTo>
                  <a:lnTo>
                    <a:pt x="560381" y="258802"/>
                  </a:lnTo>
                  <a:lnTo>
                    <a:pt x="560749" y="386875"/>
                  </a:lnTo>
                  <a:lnTo>
                    <a:pt x="560751" y="381970"/>
                  </a:lnTo>
                  <a:lnTo>
                    <a:pt x="560948" y="491465"/>
                  </a:lnTo>
                  <a:lnTo>
                    <a:pt x="561314" y="313567"/>
                  </a:lnTo>
                  <a:lnTo>
                    <a:pt x="561461" y="382456"/>
                  </a:lnTo>
                  <a:lnTo>
                    <a:pt x="561462" y="378662"/>
                  </a:lnTo>
                  <a:lnTo>
                    <a:pt x="561756" y="159561"/>
                  </a:lnTo>
                  <a:lnTo>
                    <a:pt x="561869" y="617307"/>
                  </a:lnTo>
                  <a:lnTo>
                    <a:pt x="562173" y="418051"/>
                  </a:lnTo>
                  <a:lnTo>
                    <a:pt x="562174" y="411961"/>
                  </a:lnTo>
                  <a:lnTo>
                    <a:pt x="562762" y="300500"/>
                  </a:lnTo>
                  <a:lnTo>
                    <a:pt x="562877" y="688271"/>
                  </a:lnTo>
                  <a:lnTo>
                    <a:pt x="562884" y="666718"/>
                  </a:lnTo>
                  <a:lnTo>
                    <a:pt x="562886" y="678295"/>
                  </a:lnTo>
                  <a:lnTo>
                    <a:pt x="563017" y="182448"/>
                  </a:lnTo>
                  <a:lnTo>
                    <a:pt x="563584" y="751484"/>
                  </a:lnTo>
                  <a:lnTo>
                    <a:pt x="563596" y="706340"/>
                  </a:lnTo>
                  <a:lnTo>
                    <a:pt x="563597" y="713248"/>
                  </a:lnTo>
                  <a:lnTo>
                    <a:pt x="563599" y="717841"/>
                  </a:lnTo>
                  <a:lnTo>
                    <a:pt x="563698" y="250987"/>
                  </a:lnTo>
                  <a:lnTo>
                    <a:pt x="564307" y="443615"/>
                  </a:lnTo>
                  <a:lnTo>
                    <a:pt x="564309" y="447352"/>
                  </a:lnTo>
                  <a:lnTo>
                    <a:pt x="564761" y="231938"/>
                  </a:lnTo>
                  <a:lnTo>
                    <a:pt x="564860" y="617218"/>
                  </a:lnTo>
                  <a:lnTo>
                    <a:pt x="565019" y="417938"/>
                  </a:lnTo>
                  <a:lnTo>
                    <a:pt x="565020" y="431912"/>
                  </a:lnTo>
                  <a:lnTo>
                    <a:pt x="565073" y="665442"/>
                  </a:lnTo>
                  <a:lnTo>
                    <a:pt x="565172" y="254522"/>
                  </a:lnTo>
                  <a:lnTo>
                    <a:pt x="565731" y="398226"/>
                  </a:lnTo>
                  <a:lnTo>
                    <a:pt x="565732" y="396362"/>
                  </a:lnTo>
                  <a:lnTo>
                    <a:pt x="566207" y="297193"/>
                  </a:lnTo>
                  <a:lnTo>
                    <a:pt x="566349" y="515559"/>
                  </a:lnTo>
                  <a:lnTo>
                    <a:pt x="566442" y="419385"/>
                  </a:lnTo>
                  <a:lnTo>
                    <a:pt x="566444" y="418520"/>
                  </a:lnTo>
                  <a:lnTo>
                    <a:pt x="566646" y="149381"/>
                  </a:lnTo>
                  <a:lnTo>
                    <a:pt x="566760" y="615949"/>
                  </a:lnTo>
                  <a:lnTo>
                    <a:pt x="567154" y="568932"/>
                  </a:lnTo>
                  <a:lnTo>
                    <a:pt x="567155" y="579243"/>
                  </a:lnTo>
                  <a:lnTo>
                    <a:pt x="567327" y="197767"/>
                  </a:lnTo>
                  <a:lnTo>
                    <a:pt x="567454" y="665722"/>
                  </a:lnTo>
                  <a:lnTo>
                    <a:pt x="567866" y="464265"/>
                  </a:lnTo>
                  <a:lnTo>
                    <a:pt x="567867" y="467379"/>
                  </a:lnTo>
                  <a:lnTo>
                    <a:pt x="568418" y="643875"/>
                  </a:lnTo>
                  <a:lnTo>
                    <a:pt x="568546" y="249363"/>
                  </a:lnTo>
                  <a:lnTo>
                    <a:pt x="568577" y="305455"/>
                  </a:lnTo>
                  <a:lnTo>
                    <a:pt x="568579" y="316510"/>
                  </a:lnTo>
                  <a:lnTo>
                    <a:pt x="568759" y="556881"/>
                  </a:lnTo>
                  <a:lnTo>
                    <a:pt x="569056" y="310890"/>
                  </a:lnTo>
                  <a:lnTo>
                    <a:pt x="569289" y="378994"/>
                  </a:lnTo>
                  <a:lnTo>
                    <a:pt x="569290" y="376834"/>
                  </a:lnTo>
                  <a:lnTo>
                    <a:pt x="569397" y="574885"/>
                  </a:lnTo>
                  <a:lnTo>
                    <a:pt x="569779" y="281492"/>
                  </a:lnTo>
                  <a:lnTo>
                    <a:pt x="570000" y="417298"/>
                  </a:lnTo>
                  <a:lnTo>
                    <a:pt x="570002" y="418832"/>
                  </a:lnTo>
                  <a:lnTo>
                    <a:pt x="570205" y="257603"/>
                  </a:lnTo>
                  <a:lnTo>
                    <a:pt x="570304" y="666627"/>
                  </a:lnTo>
                  <a:lnTo>
                    <a:pt x="570712" y="456669"/>
                  </a:lnTo>
                  <a:lnTo>
                    <a:pt x="570713" y="459108"/>
                  </a:lnTo>
                  <a:lnTo>
                    <a:pt x="571027" y="321374"/>
                  </a:lnTo>
                  <a:lnTo>
                    <a:pt x="571367" y="663344"/>
                  </a:lnTo>
                  <a:lnTo>
                    <a:pt x="571424" y="503504"/>
                  </a:lnTo>
                  <a:lnTo>
                    <a:pt x="571425" y="497102"/>
                  </a:lnTo>
                  <a:lnTo>
                    <a:pt x="571495" y="243653"/>
                  </a:lnTo>
                  <a:lnTo>
                    <a:pt x="571991" y="672322"/>
                  </a:lnTo>
                  <a:lnTo>
                    <a:pt x="572135" y="380992"/>
                  </a:lnTo>
                  <a:lnTo>
                    <a:pt x="572137" y="384322"/>
                  </a:lnTo>
                  <a:lnTo>
                    <a:pt x="572544" y="303752"/>
                  </a:lnTo>
                  <a:lnTo>
                    <a:pt x="572699" y="687578"/>
                  </a:lnTo>
                  <a:lnTo>
                    <a:pt x="572847" y="508623"/>
                  </a:lnTo>
                  <a:lnTo>
                    <a:pt x="572969" y="301487"/>
                  </a:lnTo>
                  <a:lnTo>
                    <a:pt x="573054" y="564208"/>
                  </a:lnTo>
                  <a:lnTo>
                    <a:pt x="573559" y="361327"/>
                  </a:lnTo>
                  <a:lnTo>
                    <a:pt x="573560" y="353830"/>
                  </a:lnTo>
                  <a:lnTo>
                    <a:pt x="574145" y="522350"/>
                  </a:lnTo>
                  <a:lnTo>
                    <a:pt x="574245" y="183694"/>
                  </a:lnTo>
                  <a:lnTo>
                    <a:pt x="574270" y="262966"/>
                  </a:lnTo>
                  <a:lnTo>
                    <a:pt x="574272" y="254896"/>
                  </a:lnTo>
                  <a:lnTo>
                    <a:pt x="574273" y="249838"/>
                  </a:lnTo>
                  <a:lnTo>
                    <a:pt x="574358" y="605089"/>
                  </a:lnTo>
                  <a:lnTo>
                    <a:pt x="574982" y="430513"/>
                  </a:lnTo>
                  <a:lnTo>
                    <a:pt x="574983" y="429394"/>
                  </a:lnTo>
                  <a:lnTo>
                    <a:pt x="575535" y="283774"/>
                  </a:lnTo>
                  <a:lnTo>
                    <a:pt x="575648" y="712307"/>
                  </a:lnTo>
                  <a:lnTo>
                    <a:pt x="575693" y="513991"/>
                  </a:lnTo>
                  <a:lnTo>
                    <a:pt x="575695" y="493290"/>
                  </a:lnTo>
                  <a:lnTo>
                    <a:pt x="575761" y="276596"/>
                  </a:lnTo>
                  <a:lnTo>
                    <a:pt x="576059" y="638762"/>
                  </a:lnTo>
                  <a:lnTo>
                    <a:pt x="576405" y="544824"/>
                  </a:lnTo>
                  <a:lnTo>
                    <a:pt x="576406" y="547998"/>
                  </a:lnTo>
                  <a:lnTo>
                    <a:pt x="576456" y="619300"/>
                  </a:lnTo>
                  <a:lnTo>
                    <a:pt x="576555" y="318851"/>
                  </a:lnTo>
                  <a:lnTo>
                    <a:pt x="577117" y="414470"/>
                  </a:lnTo>
                  <a:lnTo>
                    <a:pt x="577118" y="416302"/>
                  </a:lnTo>
                  <a:lnTo>
                    <a:pt x="577434" y="313073"/>
                  </a:lnTo>
                  <a:lnTo>
                    <a:pt x="577732" y="641728"/>
                  </a:lnTo>
                  <a:lnTo>
                    <a:pt x="577828" y="316993"/>
                  </a:lnTo>
                  <a:lnTo>
                    <a:pt x="577830" y="304542"/>
                  </a:lnTo>
                  <a:lnTo>
                    <a:pt x="577861" y="199867"/>
                  </a:lnTo>
                  <a:lnTo>
                    <a:pt x="578072" y="584217"/>
                  </a:lnTo>
                  <a:lnTo>
                    <a:pt x="578540" y="424204"/>
                  </a:lnTo>
                  <a:lnTo>
                    <a:pt x="578541" y="425090"/>
                  </a:lnTo>
                  <a:lnTo>
                    <a:pt x="579023" y="528949"/>
                  </a:lnTo>
                  <a:lnTo>
                    <a:pt x="579150" y="306499"/>
                  </a:lnTo>
                  <a:lnTo>
                    <a:pt x="579252" y="392226"/>
                  </a:lnTo>
                  <a:lnTo>
                    <a:pt x="579253" y="401476"/>
                  </a:lnTo>
                  <a:lnTo>
                    <a:pt x="579334" y="615964"/>
                  </a:lnTo>
                  <a:lnTo>
                    <a:pt x="579490" y="278781"/>
                  </a:lnTo>
                  <a:lnTo>
                    <a:pt x="579963" y="457886"/>
                  </a:lnTo>
                  <a:lnTo>
                    <a:pt x="579965" y="453120"/>
                  </a:lnTo>
                  <a:lnTo>
                    <a:pt x="580043" y="327488"/>
                  </a:lnTo>
                  <a:lnTo>
                    <a:pt x="580354" y="530676"/>
                  </a:lnTo>
                  <a:lnTo>
                    <a:pt x="580675" y="493585"/>
                  </a:lnTo>
                  <a:lnTo>
                    <a:pt x="580676" y="497965"/>
                  </a:lnTo>
                  <a:lnTo>
                    <a:pt x="580709" y="539626"/>
                  </a:lnTo>
                  <a:lnTo>
                    <a:pt x="581262" y="309763"/>
                  </a:lnTo>
                  <a:lnTo>
                    <a:pt x="581386" y="352259"/>
                  </a:lnTo>
                  <a:lnTo>
                    <a:pt x="581388" y="350965"/>
                  </a:lnTo>
                  <a:lnTo>
                    <a:pt x="581729" y="281382"/>
                  </a:lnTo>
                  <a:lnTo>
                    <a:pt x="582041" y="568205"/>
                  </a:lnTo>
                  <a:lnTo>
                    <a:pt x="582098" y="416852"/>
                  </a:lnTo>
                  <a:lnTo>
                    <a:pt x="582099" y="411462"/>
                  </a:lnTo>
                  <a:lnTo>
                    <a:pt x="582566" y="672225"/>
                  </a:lnTo>
                  <a:lnTo>
                    <a:pt x="582679" y="92261"/>
                  </a:lnTo>
                  <a:lnTo>
                    <a:pt x="582810" y="573297"/>
                  </a:lnTo>
                  <a:lnTo>
                    <a:pt x="582811" y="557959"/>
                  </a:lnTo>
                  <a:lnTo>
                    <a:pt x="583105" y="243345"/>
                  </a:lnTo>
                  <a:lnTo>
                    <a:pt x="583260" y="727375"/>
                  </a:lnTo>
                  <a:lnTo>
                    <a:pt x="583521" y="570300"/>
                  </a:lnTo>
                  <a:lnTo>
                    <a:pt x="583523" y="568321"/>
                  </a:lnTo>
                  <a:lnTo>
                    <a:pt x="583615" y="321479"/>
                  </a:lnTo>
                  <a:lnTo>
                    <a:pt x="583730" y="607045"/>
                  </a:lnTo>
                  <a:lnTo>
                    <a:pt x="584233" y="549153"/>
                  </a:lnTo>
                  <a:lnTo>
                    <a:pt x="584234" y="550630"/>
                  </a:lnTo>
                  <a:lnTo>
                    <a:pt x="584579" y="757939"/>
                  </a:lnTo>
                  <a:lnTo>
                    <a:pt x="584721" y="287382"/>
                  </a:lnTo>
                  <a:lnTo>
                    <a:pt x="584944" y="568456"/>
                  </a:lnTo>
                  <a:lnTo>
                    <a:pt x="584946" y="576320"/>
                  </a:lnTo>
                  <a:lnTo>
                    <a:pt x="585117" y="208489"/>
                  </a:lnTo>
                  <a:lnTo>
                    <a:pt x="585217" y="670171"/>
                  </a:lnTo>
                  <a:lnTo>
                    <a:pt x="585656" y="474855"/>
                  </a:lnTo>
                  <a:lnTo>
                    <a:pt x="585658" y="472652"/>
                  </a:lnTo>
                  <a:lnTo>
                    <a:pt x="585741" y="231917"/>
                  </a:lnTo>
                  <a:lnTo>
                    <a:pt x="585869" y="635089"/>
                  </a:lnTo>
                  <a:lnTo>
                    <a:pt x="586368" y="364489"/>
                  </a:lnTo>
                  <a:lnTo>
                    <a:pt x="586369" y="365783"/>
                  </a:lnTo>
                  <a:lnTo>
                    <a:pt x="586422" y="252709"/>
                  </a:lnTo>
                  <a:lnTo>
                    <a:pt x="586919" y="507177"/>
                  </a:lnTo>
                  <a:lnTo>
                    <a:pt x="587079" y="365100"/>
                  </a:lnTo>
                  <a:lnTo>
                    <a:pt x="587081" y="370682"/>
                  </a:lnTo>
                  <a:lnTo>
                    <a:pt x="587471" y="235006"/>
                  </a:lnTo>
                  <a:lnTo>
                    <a:pt x="587584" y="619272"/>
                  </a:lnTo>
                  <a:lnTo>
                    <a:pt x="587791" y="492043"/>
                  </a:lnTo>
                  <a:lnTo>
                    <a:pt x="587793" y="493177"/>
                  </a:lnTo>
                  <a:lnTo>
                    <a:pt x="587967" y="658199"/>
                  </a:lnTo>
                  <a:lnTo>
                    <a:pt x="588094" y="277801"/>
                  </a:lnTo>
                  <a:lnTo>
                    <a:pt x="588503" y="417659"/>
                  </a:lnTo>
                  <a:lnTo>
                    <a:pt x="588504" y="409489"/>
                  </a:lnTo>
                  <a:lnTo>
                    <a:pt x="588860" y="648617"/>
                  </a:lnTo>
                  <a:lnTo>
                    <a:pt x="589172" y="227906"/>
                  </a:lnTo>
                  <a:lnTo>
                    <a:pt x="589214" y="427221"/>
                  </a:lnTo>
                  <a:lnTo>
                    <a:pt x="589216" y="434877"/>
                  </a:lnTo>
                  <a:lnTo>
                    <a:pt x="589597" y="257256"/>
                  </a:lnTo>
                  <a:lnTo>
                    <a:pt x="589725" y="739694"/>
                  </a:lnTo>
                  <a:lnTo>
                    <a:pt x="589926" y="285638"/>
                  </a:lnTo>
                  <a:lnTo>
                    <a:pt x="589927" y="303517"/>
                  </a:lnTo>
                  <a:lnTo>
                    <a:pt x="590121" y="563664"/>
                  </a:lnTo>
                  <a:lnTo>
                    <a:pt x="590433" y="238206"/>
                  </a:lnTo>
                  <a:lnTo>
                    <a:pt x="590638" y="355809"/>
                  </a:lnTo>
                  <a:lnTo>
                    <a:pt x="590759" y="752711"/>
                  </a:lnTo>
                  <a:lnTo>
                    <a:pt x="590873" y="251963"/>
                  </a:lnTo>
                  <a:lnTo>
                    <a:pt x="591349" y="488923"/>
                  </a:lnTo>
                  <a:lnTo>
                    <a:pt x="591351" y="492209"/>
                  </a:lnTo>
                  <a:lnTo>
                    <a:pt x="591426" y="732542"/>
                  </a:lnTo>
                  <a:lnTo>
                    <a:pt x="591525" y="266383"/>
                  </a:lnTo>
                  <a:lnTo>
                    <a:pt x="592061" y="495084"/>
                  </a:lnTo>
                  <a:lnTo>
                    <a:pt x="592062" y="495839"/>
                  </a:lnTo>
                  <a:lnTo>
                    <a:pt x="592560" y="325523"/>
                  </a:lnTo>
                  <a:lnTo>
                    <a:pt x="592702" y="679867"/>
                  </a:lnTo>
                  <a:lnTo>
                    <a:pt x="592772" y="438958"/>
                  </a:lnTo>
                  <a:lnTo>
                    <a:pt x="592774" y="435595"/>
                  </a:lnTo>
                  <a:lnTo>
                    <a:pt x="593013" y="272372"/>
                  </a:lnTo>
                  <a:lnTo>
                    <a:pt x="593113" y="559626"/>
                  </a:lnTo>
                  <a:lnTo>
                    <a:pt x="593484" y="419593"/>
                  </a:lnTo>
                  <a:lnTo>
                    <a:pt x="593486" y="417384"/>
                  </a:lnTo>
                  <a:lnTo>
                    <a:pt x="593736" y="576746"/>
                  </a:lnTo>
                  <a:lnTo>
                    <a:pt x="593892" y="151269"/>
                  </a:lnTo>
                  <a:lnTo>
                    <a:pt x="594196" y="406187"/>
                  </a:lnTo>
                  <a:lnTo>
                    <a:pt x="594197" y="402957"/>
                  </a:lnTo>
                  <a:lnTo>
                    <a:pt x="594303" y="215352"/>
                  </a:lnTo>
                  <a:lnTo>
                    <a:pt x="594785" y="525952"/>
                  </a:lnTo>
                  <a:lnTo>
                    <a:pt x="594907" y="298128"/>
                  </a:lnTo>
                  <a:lnTo>
                    <a:pt x="594909" y="290452"/>
                  </a:lnTo>
                  <a:lnTo>
                    <a:pt x="594927" y="264740"/>
                  </a:lnTo>
                  <a:lnTo>
                    <a:pt x="595367" y="520635"/>
                  </a:lnTo>
                  <a:lnTo>
                    <a:pt x="595619" y="335731"/>
                  </a:lnTo>
                  <a:lnTo>
                    <a:pt x="595620" y="334223"/>
                  </a:lnTo>
                  <a:lnTo>
                    <a:pt x="595622" y="333342"/>
                  </a:lnTo>
                  <a:lnTo>
                    <a:pt x="595707" y="629573"/>
                  </a:lnTo>
                  <a:lnTo>
                    <a:pt x="596331" y="456093"/>
                  </a:lnTo>
                  <a:lnTo>
                    <a:pt x="596332" y="456576"/>
                  </a:lnTo>
                  <a:lnTo>
                    <a:pt x="596940" y="220830"/>
                  </a:lnTo>
                  <a:lnTo>
                    <a:pt x="597041" y="766268"/>
                  </a:lnTo>
                  <a:lnTo>
                    <a:pt x="597042" y="752504"/>
                  </a:lnTo>
                  <a:lnTo>
                    <a:pt x="597044" y="735472"/>
                  </a:lnTo>
                  <a:lnTo>
                    <a:pt x="597068" y="828099"/>
                  </a:lnTo>
                  <a:lnTo>
                    <a:pt x="597677" y="356338"/>
                  </a:lnTo>
                  <a:lnTo>
                    <a:pt x="597754" y="433101"/>
                  </a:lnTo>
                  <a:lnTo>
                    <a:pt x="597755" y="434543"/>
                  </a:lnTo>
                  <a:lnTo>
                    <a:pt x="598343" y="656747"/>
                  </a:lnTo>
                  <a:lnTo>
                    <a:pt x="598458" y="262901"/>
                  </a:lnTo>
                  <a:lnTo>
                    <a:pt x="598465" y="286147"/>
                  </a:lnTo>
                  <a:lnTo>
                    <a:pt x="598467" y="276735"/>
                  </a:lnTo>
                  <a:lnTo>
                    <a:pt x="598939" y="234280"/>
                  </a:lnTo>
                  <a:lnTo>
                    <a:pt x="599038" y="541965"/>
                  </a:lnTo>
                  <a:lnTo>
                    <a:pt x="599177" y="344407"/>
                  </a:lnTo>
                  <a:lnTo>
                    <a:pt x="599178" y="342779"/>
                  </a:lnTo>
                  <a:lnTo>
                    <a:pt x="599251" y="552085"/>
                  </a:lnTo>
                  <a:lnTo>
                    <a:pt x="599789" y="152913"/>
                  </a:lnTo>
                  <a:lnTo>
                    <a:pt x="599889" y="497129"/>
                  </a:lnTo>
                  <a:lnTo>
                    <a:pt x="599890" y="498182"/>
                  </a:lnTo>
                  <a:lnTo>
                    <a:pt x="599917" y="536479"/>
                  </a:lnTo>
                  <a:lnTo>
                    <a:pt x="600201" y="323522"/>
                  </a:lnTo>
                  <a:lnTo>
                    <a:pt x="600600" y="426583"/>
                  </a:lnTo>
                  <a:lnTo>
                    <a:pt x="600824" y="219876"/>
                  </a:lnTo>
                  <a:lnTo>
                    <a:pt x="601308" y="622746"/>
                  </a:lnTo>
                  <a:lnTo>
                    <a:pt x="601312" y="586004"/>
                  </a:lnTo>
                  <a:lnTo>
                    <a:pt x="601313" y="584584"/>
                  </a:lnTo>
                  <a:lnTo>
                    <a:pt x="601335" y="644021"/>
                  </a:lnTo>
                  <a:lnTo>
                    <a:pt x="601620" y="291946"/>
                  </a:lnTo>
                  <a:lnTo>
                    <a:pt x="602024" y="336953"/>
                  </a:lnTo>
                  <a:lnTo>
                    <a:pt x="602025" y="329477"/>
                  </a:lnTo>
                  <a:lnTo>
                    <a:pt x="602442" y="247710"/>
                  </a:lnTo>
                  <a:lnTo>
                    <a:pt x="602568" y="568356"/>
                  </a:lnTo>
                  <a:lnTo>
                    <a:pt x="602735" y="502923"/>
                  </a:lnTo>
                  <a:lnTo>
                    <a:pt x="602737" y="505652"/>
                  </a:lnTo>
                  <a:lnTo>
                    <a:pt x="603207" y="681807"/>
                  </a:lnTo>
                  <a:lnTo>
                    <a:pt x="603319" y="83091"/>
                  </a:lnTo>
                  <a:lnTo>
                    <a:pt x="603447" y="674025"/>
                  </a:lnTo>
                  <a:lnTo>
                    <a:pt x="603448" y="675920"/>
                  </a:lnTo>
                  <a:lnTo>
                    <a:pt x="603730" y="271529"/>
                  </a:lnTo>
                  <a:lnTo>
                    <a:pt x="603858" y="701054"/>
                  </a:lnTo>
                  <a:lnTo>
                    <a:pt x="604158" y="303399"/>
                  </a:lnTo>
                  <a:lnTo>
                    <a:pt x="604160" y="310392"/>
                  </a:lnTo>
                  <a:lnTo>
                    <a:pt x="604312" y="694648"/>
                  </a:lnTo>
                  <a:lnTo>
                    <a:pt x="604652" y="271224"/>
                  </a:lnTo>
                  <a:lnTo>
                    <a:pt x="604870" y="519678"/>
                  </a:lnTo>
                  <a:lnTo>
                    <a:pt x="604871" y="520119"/>
                  </a:lnTo>
                  <a:lnTo>
                    <a:pt x="605431" y="215747"/>
                  </a:lnTo>
                  <a:lnTo>
                    <a:pt x="605545" y="678950"/>
                  </a:lnTo>
                  <a:lnTo>
                    <a:pt x="605582" y="527611"/>
                  </a:lnTo>
                  <a:lnTo>
                    <a:pt x="605583" y="531031"/>
                  </a:lnTo>
                  <a:lnTo>
                    <a:pt x="605757" y="647100"/>
                  </a:lnTo>
                  <a:lnTo>
                    <a:pt x="606083" y="241866"/>
                  </a:lnTo>
                  <a:lnTo>
                    <a:pt x="606293" y="283597"/>
                  </a:lnTo>
                  <a:lnTo>
                    <a:pt x="606295" y="276014"/>
                  </a:lnTo>
                  <a:lnTo>
                    <a:pt x="606608" y="671968"/>
                  </a:lnTo>
                  <a:lnTo>
                    <a:pt x="606736" y="137215"/>
                  </a:lnTo>
                  <a:lnTo>
                    <a:pt x="607005" y="425678"/>
                  </a:lnTo>
                  <a:lnTo>
                    <a:pt x="607006" y="425938"/>
                  </a:lnTo>
                  <a:lnTo>
                    <a:pt x="607175" y="314905"/>
                  </a:lnTo>
                  <a:lnTo>
                    <a:pt x="607487" y="560290"/>
                  </a:lnTo>
                  <a:lnTo>
                    <a:pt x="607717" y="482490"/>
                  </a:lnTo>
                  <a:lnTo>
                    <a:pt x="607718" y="473835"/>
                  </a:lnTo>
                  <a:lnTo>
                    <a:pt x="608026" y="258333"/>
                  </a:lnTo>
                  <a:lnTo>
                    <a:pt x="608352" y="707622"/>
                  </a:lnTo>
                  <a:lnTo>
                    <a:pt x="608428" y="400372"/>
                  </a:lnTo>
                  <a:lnTo>
                    <a:pt x="608430" y="395174"/>
                  </a:lnTo>
                  <a:lnTo>
                    <a:pt x="608764" y="646922"/>
                  </a:lnTo>
                  <a:lnTo>
                    <a:pt x="608890" y="160532"/>
                  </a:lnTo>
                  <a:lnTo>
                    <a:pt x="609140" y="430605"/>
                  </a:lnTo>
                  <a:lnTo>
                    <a:pt x="609141" y="431790"/>
                  </a:lnTo>
                  <a:lnTo>
                    <a:pt x="609216" y="676229"/>
                  </a:lnTo>
                  <a:lnTo>
                    <a:pt x="609344" y="162620"/>
                  </a:lnTo>
                  <a:lnTo>
                    <a:pt x="609851" y="369926"/>
                  </a:lnTo>
                  <a:lnTo>
                    <a:pt x="609853" y="366719"/>
                  </a:lnTo>
                  <a:lnTo>
                    <a:pt x="610153" y="217119"/>
                  </a:lnTo>
                  <a:lnTo>
                    <a:pt x="610492" y="701335"/>
                  </a:lnTo>
                  <a:lnTo>
                    <a:pt x="610563" y="266470"/>
                  </a:lnTo>
                  <a:lnTo>
                    <a:pt x="610564" y="258932"/>
                  </a:lnTo>
                  <a:lnTo>
                    <a:pt x="610606" y="97325"/>
                  </a:lnTo>
                  <a:lnTo>
                    <a:pt x="610733" y="711704"/>
                  </a:lnTo>
                  <a:lnTo>
                    <a:pt x="611275" y="342443"/>
                  </a:lnTo>
                  <a:lnTo>
                    <a:pt x="611314" y="251357"/>
                  </a:lnTo>
                  <a:lnTo>
                    <a:pt x="611414" y="571496"/>
                  </a:lnTo>
                  <a:lnTo>
                    <a:pt x="611986" y="452539"/>
                  </a:lnTo>
                  <a:lnTo>
                    <a:pt x="611988" y="456964"/>
                  </a:lnTo>
                  <a:lnTo>
                    <a:pt x="612264" y="533487"/>
                  </a:lnTo>
                  <a:lnTo>
                    <a:pt x="612562" y="273351"/>
                  </a:lnTo>
                  <a:lnTo>
                    <a:pt x="612698" y="501730"/>
                  </a:lnTo>
                  <a:lnTo>
                    <a:pt x="612699" y="510647"/>
                  </a:lnTo>
                  <a:lnTo>
                    <a:pt x="612760" y="614275"/>
                  </a:lnTo>
                  <a:lnTo>
                    <a:pt x="613072" y="310041"/>
                  </a:lnTo>
                  <a:lnTo>
                    <a:pt x="613410" y="412279"/>
                  </a:lnTo>
                  <a:lnTo>
                    <a:pt x="613411" y="411872"/>
                  </a:lnTo>
                  <a:lnTo>
                    <a:pt x="613795" y="209736"/>
                  </a:lnTo>
                  <a:lnTo>
                    <a:pt x="613923" y="571840"/>
                  </a:lnTo>
                  <a:lnTo>
                    <a:pt x="614121" y="488716"/>
                  </a:lnTo>
                  <a:lnTo>
                    <a:pt x="614123" y="487635"/>
                  </a:lnTo>
                  <a:lnTo>
                    <a:pt x="614576" y="240916"/>
                  </a:lnTo>
                  <a:lnTo>
                    <a:pt x="614688" y="636624"/>
                  </a:lnTo>
                  <a:lnTo>
                    <a:pt x="614833" y="420184"/>
                  </a:lnTo>
                  <a:lnTo>
                    <a:pt x="614834" y="428988"/>
                  </a:lnTo>
                  <a:lnTo>
                    <a:pt x="615411" y="650549"/>
                  </a:lnTo>
                  <a:lnTo>
                    <a:pt x="615510" y="213626"/>
                  </a:lnTo>
                  <a:lnTo>
                    <a:pt x="615544" y="344750"/>
                  </a:lnTo>
                  <a:lnTo>
                    <a:pt x="615546" y="356376"/>
                  </a:lnTo>
                  <a:lnTo>
                    <a:pt x="615610" y="717026"/>
                  </a:lnTo>
                  <a:lnTo>
                    <a:pt x="615723" y="214753"/>
                  </a:lnTo>
                  <a:lnTo>
                    <a:pt x="616256" y="494775"/>
                  </a:lnTo>
                  <a:lnTo>
                    <a:pt x="616257" y="495713"/>
                  </a:lnTo>
                  <a:lnTo>
                    <a:pt x="616375" y="291697"/>
                  </a:lnTo>
                  <a:lnTo>
                    <a:pt x="616503" y="645394"/>
                  </a:lnTo>
                  <a:lnTo>
                    <a:pt x="616968" y="355006"/>
                  </a:lnTo>
                  <a:lnTo>
                    <a:pt x="616969" y="348024"/>
                  </a:lnTo>
                  <a:lnTo>
                    <a:pt x="617410" y="267347"/>
                  </a:lnTo>
                  <a:lnTo>
                    <a:pt x="617552" y="653505"/>
                  </a:lnTo>
                  <a:lnTo>
                    <a:pt x="617679" y="352250"/>
                  </a:lnTo>
                  <a:lnTo>
                    <a:pt x="617681" y="348243"/>
                  </a:lnTo>
                  <a:lnTo>
                    <a:pt x="617708" y="303270"/>
                  </a:lnTo>
                  <a:lnTo>
                    <a:pt x="618019" y="632493"/>
                  </a:lnTo>
                  <a:lnTo>
                    <a:pt x="618391" y="459567"/>
                  </a:lnTo>
                  <a:lnTo>
                    <a:pt x="618392" y="453298"/>
                  </a:lnTo>
                  <a:lnTo>
                    <a:pt x="618927" y="188402"/>
                  </a:lnTo>
                  <a:lnTo>
                    <a:pt x="619040" y="622452"/>
                  </a:lnTo>
                  <a:lnTo>
                    <a:pt x="619103" y="432608"/>
                  </a:lnTo>
                  <a:lnTo>
                    <a:pt x="619104" y="423824"/>
                  </a:lnTo>
                  <a:lnTo>
                    <a:pt x="619295" y="630108"/>
                  </a:lnTo>
                  <a:lnTo>
                    <a:pt x="619396" y="265325"/>
                  </a:lnTo>
                  <a:lnTo>
                    <a:pt x="619814" y="401859"/>
                  </a:lnTo>
                  <a:lnTo>
                    <a:pt x="619816" y="400845"/>
                  </a:lnTo>
                  <a:lnTo>
                    <a:pt x="620316" y="365135"/>
                  </a:lnTo>
                  <a:lnTo>
                    <a:pt x="620526" y="627441"/>
                  </a:lnTo>
                  <a:lnTo>
                    <a:pt x="620527" y="636417"/>
                  </a:lnTo>
                  <a:lnTo>
                    <a:pt x="620557" y="656648"/>
                  </a:lnTo>
                  <a:lnTo>
                    <a:pt x="620713" y="240407"/>
                  </a:lnTo>
                  <a:lnTo>
                    <a:pt x="621237" y="495754"/>
                  </a:lnTo>
                  <a:lnTo>
                    <a:pt x="621239" y="491353"/>
                  </a:lnTo>
                  <a:lnTo>
                    <a:pt x="621549" y="519611"/>
                  </a:lnTo>
                  <a:lnTo>
                    <a:pt x="621705" y="332844"/>
                  </a:lnTo>
                  <a:lnTo>
                    <a:pt x="621949" y="441851"/>
                  </a:lnTo>
                  <a:lnTo>
                    <a:pt x="621950" y="445934"/>
                  </a:lnTo>
                  <a:lnTo>
                    <a:pt x="622258" y="688485"/>
                  </a:lnTo>
                  <a:lnTo>
                    <a:pt x="622357" y="196185"/>
                  </a:lnTo>
                  <a:lnTo>
                    <a:pt x="622661" y="501316"/>
                  </a:lnTo>
                  <a:lnTo>
                    <a:pt x="622662" y="496323"/>
                  </a:lnTo>
                  <a:lnTo>
                    <a:pt x="622754" y="130402"/>
                  </a:lnTo>
                  <a:lnTo>
                    <a:pt x="623264" y="712879"/>
                  </a:lnTo>
                  <a:lnTo>
                    <a:pt x="623372" y="313243"/>
                  </a:lnTo>
                  <a:lnTo>
                    <a:pt x="623374" y="301074"/>
                  </a:lnTo>
                  <a:lnTo>
                    <a:pt x="623420" y="168420"/>
                  </a:lnTo>
                  <a:lnTo>
                    <a:pt x="623534" y="619888"/>
                  </a:lnTo>
                  <a:lnTo>
                    <a:pt x="624084" y="413865"/>
                  </a:lnTo>
                  <a:lnTo>
                    <a:pt x="624085" y="411514"/>
                  </a:lnTo>
                  <a:lnTo>
                    <a:pt x="624356" y="650915"/>
                  </a:lnTo>
                  <a:lnTo>
                    <a:pt x="624654" y="274434"/>
                  </a:lnTo>
                  <a:lnTo>
                    <a:pt x="624796" y="562823"/>
                  </a:lnTo>
                  <a:lnTo>
                    <a:pt x="624797" y="561720"/>
                  </a:lnTo>
                  <a:lnTo>
                    <a:pt x="625150" y="324146"/>
                  </a:lnTo>
                  <a:lnTo>
                    <a:pt x="625448" y="588174"/>
                  </a:lnTo>
                  <a:lnTo>
                    <a:pt x="625506" y="504703"/>
                  </a:lnTo>
                  <a:lnTo>
                    <a:pt x="625507" y="500812"/>
                  </a:lnTo>
                  <a:lnTo>
                    <a:pt x="625589" y="354820"/>
                  </a:lnTo>
                  <a:lnTo>
                    <a:pt x="625689" y="539162"/>
                  </a:lnTo>
                  <a:lnTo>
                    <a:pt x="626217" y="463515"/>
                  </a:lnTo>
                  <a:lnTo>
                    <a:pt x="626219" y="462116"/>
                  </a:lnTo>
                  <a:lnTo>
                    <a:pt x="626284" y="329973"/>
                  </a:lnTo>
                  <a:lnTo>
                    <a:pt x="626837" y="569066"/>
                  </a:lnTo>
                  <a:lnTo>
                    <a:pt x="626929" y="397571"/>
                  </a:lnTo>
                  <a:lnTo>
                    <a:pt x="626930" y="393233"/>
                  </a:lnTo>
                  <a:lnTo>
                    <a:pt x="627489" y="626565"/>
                  </a:lnTo>
                  <a:lnTo>
                    <a:pt x="627602" y="133319"/>
                  </a:lnTo>
                  <a:lnTo>
                    <a:pt x="627641" y="389099"/>
                  </a:lnTo>
                  <a:lnTo>
                    <a:pt x="627642" y="389364"/>
                  </a:lnTo>
                  <a:lnTo>
                    <a:pt x="627815" y="238816"/>
                  </a:lnTo>
                  <a:lnTo>
                    <a:pt x="628113" y="631529"/>
                  </a:lnTo>
                  <a:lnTo>
                    <a:pt x="628352" y="574947"/>
                  </a:lnTo>
                  <a:lnTo>
                    <a:pt x="628354" y="580427"/>
                  </a:lnTo>
                  <a:lnTo>
                    <a:pt x="628467" y="238592"/>
                  </a:lnTo>
                  <a:lnTo>
                    <a:pt x="628992" y="635924"/>
                  </a:lnTo>
                  <a:lnTo>
                    <a:pt x="629064" y="345252"/>
                  </a:lnTo>
                  <a:lnTo>
                    <a:pt x="629065" y="340967"/>
                  </a:lnTo>
                  <a:lnTo>
                    <a:pt x="629289" y="216172"/>
                  </a:lnTo>
                  <a:lnTo>
                    <a:pt x="629417" y="713467"/>
                  </a:lnTo>
                  <a:lnTo>
                    <a:pt x="629775" y="466177"/>
                  </a:lnTo>
                  <a:lnTo>
                    <a:pt x="629777" y="467447"/>
                  </a:lnTo>
                  <a:lnTo>
                    <a:pt x="630012" y="319074"/>
                  </a:lnTo>
                  <a:lnTo>
                    <a:pt x="630182" y="624069"/>
                  </a:lnTo>
                  <a:lnTo>
                    <a:pt x="630487" y="436549"/>
                  </a:lnTo>
                  <a:lnTo>
                    <a:pt x="630488" y="432908"/>
                  </a:lnTo>
                  <a:lnTo>
                    <a:pt x="631019" y="155259"/>
                  </a:lnTo>
                  <a:lnTo>
                    <a:pt x="631146" y="726917"/>
                  </a:lnTo>
                  <a:lnTo>
                    <a:pt x="631199" y="480920"/>
                  </a:lnTo>
                  <a:lnTo>
                    <a:pt x="631200" y="481804"/>
                  </a:lnTo>
                  <a:lnTo>
                    <a:pt x="631274" y="298796"/>
                  </a:lnTo>
                  <a:lnTo>
                    <a:pt x="631373" y="623117"/>
                  </a:lnTo>
                  <a:lnTo>
                    <a:pt x="631910" y="398503"/>
                  </a:lnTo>
                  <a:lnTo>
                    <a:pt x="631912" y="396604"/>
                  </a:lnTo>
                  <a:lnTo>
                    <a:pt x="631954" y="371701"/>
                  </a:lnTo>
                  <a:lnTo>
                    <a:pt x="632126" y="578768"/>
                  </a:lnTo>
                  <a:lnTo>
                    <a:pt x="632622" y="482908"/>
                  </a:lnTo>
                  <a:lnTo>
                    <a:pt x="632623" y="473883"/>
                  </a:lnTo>
                  <a:lnTo>
                    <a:pt x="633173" y="280977"/>
                  </a:lnTo>
                  <a:lnTo>
                    <a:pt x="633329" y="650759"/>
                  </a:lnTo>
                  <a:lnTo>
                    <a:pt x="633334" y="622419"/>
                  </a:lnTo>
                  <a:lnTo>
                    <a:pt x="633335" y="611469"/>
                  </a:lnTo>
                  <a:lnTo>
                    <a:pt x="633343" y="653933"/>
                  </a:lnTo>
                  <a:lnTo>
                    <a:pt x="633499" y="284215"/>
                  </a:lnTo>
                  <a:lnTo>
                    <a:pt x="634045" y="487640"/>
                  </a:lnTo>
                  <a:lnTo>
                    <a:pt x="634047" y="490973"/>
                  </a:lnTo>
                  <a:lnTo>
                    <a:pt x="634322" y="607486"/>
                  </a:lnTo>
                  <a:lnTo>
                    <a:pt x="634449" y="124716"/>
                  </a:lnTo>
                  <a:lnTo>
                    <a:pt x="634757" y="505228"/>
                  </a:lnTo>
                  <a:lnTo>
                    <a:pt x="634758" y="506511"/>
                  </a:lnTo>
                  <a:lnTo>
                    <a:pt x="635385" y="665422"/>
                  </a:lnTo>
                  <a:lnTo>
                    <a:pt x="635468" y="266136"/>
                  </a:lnTo>
                  <a:lnTo>
                    <a:pt x="635470" y="252647"/>
                  </a:lnTo>
                  <a:lnTo>
                    <a:pt x="635498" y="148846"/>
                  </a:lnTo>
                  <a:lnTo>
                    <a:pt x="636023" y="786984"/>
                  </a:lnTo>
                  <a:lnTo>
                    <a:pt x="636180" y="297573"/>
                  </a:lnTo>
                  <a:lnTo>
                    <a:pt x="636181" y="309631"/>
                  </a:lnTo>
                  <a:lnTo>
                    <a:pt x="636675" y="726129"/>
                  </a:lnTo>
                  <a:lnTo>
                    <a:pt x="636788" y="213994"/>
                  </a:lnTo>
                  <a:lnTo>
                    <a:pt x="636892" y="536226"/>
                  </a:lnTo>
                  <a:lnTo>
                    <a:pt x="636893" y="532581"/>
                  </a:lnTo>
                  <a:lnTo>
                    <a:pt x="637199" y="213954"/>
                  </a:lnTo>
                  <a:lnTo>
                    <a:pt x="637313" y="697456"/>
                  </a:lnTo>
                  <a:lnTo>
                    <a:pt x="637603" y="427634"/>
                  </a:lnTo>
                  <a:lnTo>
                    <a:pt x="637605" y="423786"/>
                  </a:lnTo>
                  <a:lnTo>
                    <a:pt x="637936" y="581951"/>
                  </a:lnTo>
                  <a:lnTo>
                    <a:pt x="638078" y="303413"/>
                  </a:lnTo>
                  <a:lnTo>
                    <a:pt x="638315" y="407405"/>
                  </a:lnTo>
                  <a:lnTo>
                    <a:pt x="638316" y="409220"/>
                  </a:lnTo>
                  <a:lnTo>
                    <a:pt x="638873" y="300253"/>
                  </a:lnTo>
                  <a:lnTo>
                    <a:pt x="638985" y="565944"/>
                  </a:lnTo>
                  <a:lnTo>
                    <a:pt x="639027" y="503806"/>
                  </a:lnTo>
                  <a:lnTo>
                    <a:pt x="639028" y="506444"/>
                  </a:lnTo>
                  <a:lnTo>
                    <a:pt x="639425" y="688145"/>
                  </a:lnTo>
                  <a:lnTo>
                    <a:pt x="639524" y="236584"/>
                  </a:lnTo>
                  <a:lnTo>
                    <a:pt x="639738" y="238862"/>
                  </a:lnTo>
                  <a:lnTo>
                    <a:pt x="639740" y="247809"/>
                  </a:lnTo>
                  <a:lnTo>
                    <a:pt x="639765" y="208181"/>
                  </a:lnTo>
                  <a:lnTo>
                    <a:pt x="640064" y="618068"/>
                  </a:lnTo>
                  <a:lnTo>
                    <a:pt x="640450" y="533422"/>
                  </a:lnTo>
                  <a:lnTo>
                    <a:pt x="640451" y="542800"/>
                  </a:lnTo>
                  <a:lnTo>
                    <a:pt x="640701" y="742752"/>
                  </a:lnTo>
                  <a:lnTo>
                    <a:pt x="640814" y="222322"/>
                  </a:lnTo>
                  <a:lnTo>
                    <a:pt x="641161" y="484240"/>
                  </a:lnTo>
                  <a:lnTo>
                    <a:pt x="641163" y="484849"/>
                  </a:lnTo>
                  <a:lnTo>
                    <a:pt x="641736" y="574913"/>
                  </a:lnTo>
                  <a:lnTo>
                    <a:pt x="641865" y="294294"/>
                  </a:lnTo>
                  <a:lnTo>
                    <a:pt x="641873" y="300301"/>
                  </a:lnTo>
                  <a:lnTo>
                    <a:pt x="641874" y="294394"/>
                  </a:lnTo>
                  <a:lnTo>
                    <a:pt x="641877" y="284895"/>
                  </a:lnTo>
                  <a:lnTo>
                    <a:pt x="641962" y="610634"/>
                  </a:lnTo>
                  <a:lnTo>
                    <a:pt x="642585" y="425267"/>
                  </a:lnTo>
                  <a:lnTo>
                    <a:pt x="642586" y="427074"/>
                  </a:lnTo>
                  <a:lnTo>
                    <a:pt x="642685" y="564024"/>
                  </a:lnTo>
                  <a:lnTo>
                    <a:pt x="642785" y="327670"/>
                  </a:lnTo>
                  <a:lnTo>
                    <a:pt x="643296" y="485055"/>
                  </a:lnTo>
                  <a:lnTo>
                    <a:pt x="643298" y="483438"/>
                  </a:lnTo>
                  <a:lnTo>
                    <a:pt x="643366" y="381191"/>
                  </a:lnTo>
                  <a:lnTo>
                    <a:pt x="643451" y="569046"/>
                  </a:lnTo>
                  <a:lnTo>
                    <a:pt x="644008" y="471748"/>
                  </a:lnTo>
                  <a:lnTo>
                    <a:pt x="644009" y="476864"/>
                  </a:lnTo>
                  <a:lnTo>
                    <a:pt x="644613" y="291066"/>
                  </a:lnTo>
                  <a:lnTo>
                    <a:pt x="644714" y="632710"/>
                  </a:lnTo>
                  <a:lnTo>
                    <a:pt x="644720" y="622167"/>
                  </a:lnTo>
                  <a:lnTo>
                    <a:pt x="644721" y="628361"/>
                  </a:lnTo>
                  <a:lnTo>
                    <a:pt x="644741" y="683716"/>
                  </a:lnTo>
                  <a:lnTo>
                    <a:pt x="645265" y="241130"/>
                  </a:lnTo>
                  <a:lnTo>
                    <a:pt x="645431" y="445987"/>
                  </a:lnTo>
                  <a:lnTo>
                    <a:pt x="645433" y="447565"/>
                  </a:lnTo>
                  <a:lnTo>
                    <a:pt x="645847" y="557861"/>
                  </a:lnTo>
                  <a:lnTo>
                    <a:pt x="646130" y="258784"/>
                  </a:lnTo>
                  <a:lnTo>
                    <a:pt x="646143" y="269900"/>
                  </a:lnTo>
                  <a:lnTo>
                    <a:pt x="646144" y="266485"/>
                  </a:lnTo>
                  <a:lnTo>
                    <a:pt x="646456" y="550388"/>
                  </a:lnTo>
                  <a:lnTo>
                    <a:pt x="646584" y="242956"/>
                  </a:lnTo>
                  <a:lnTo>
                    <a:pt x="646854" y="512796"/>
                  </a:lnTo>
                  <a:lnTo>
                    <a:pt x="646856" y="503151"/>
                  </a:lnTo>
                  <a:lnTo>
                    <a:pt x="647037" y="251376"/>
                  </a:lnTo>
                  <a:lnTo>
                    <a:pt x="647335" y="586903"/>
                  </a:lnTo>
                  <a:lnTo>
                    <a:pt x="647566" y="519020"/>
                  </a:lnTo>
                  <a:lnTo>
                    <a:pt x="647567" y="508755"/>
                  </a:lnTo>
                  <a:lnTo>
                    <a:pt x="647732" y="718819"/>
                  </a:lnTo>
                  <a:lnTo>
                    <a:pt x="647845" y="265443"/>
                  </a:lnTo>
                  <a:lnTo>
                    <a:pt x="648278" y="477643"/>
                  </a:lnTo>
                  <a:lnTo>
                    <a:pt x="648279" y="476898"/>
                  </a:lnTo>
                  <a:lnTo>
                    <a:pt x="648370" y="356884"/>
                  </a:lnTo>
                  <a:lnTo>
                    <a:pt x="648989" y="603005"/>
                  </a:lnTo>
                  <a:lnTo>
                    <a:pt x="648991" y="607958"/>
                  </a:lnTo>
                  <a:lnTo>
                    <a:pt x="649320" y="249110"/>
                  </a:lnTo>
                  <a:lnTo>
                    <a:pt x="649632" y="721940"/>
                  </a:lnTo>
                  <a:lnTo>
                    <a:pt x="649701" y="528963"/>
                  </a:lnTo>
                  <a:lnTo>
                    <a:pt x="649702" y="525174"/>
                  </a:lnTo>
                  <a:lnTo>
                    <a:pt x="650227" y="325790"/>
                  </a:lnTo>
                  <a:lnTo>
                    <a:pt x="650326" y="678081"/>
                  </a:lnTo>
                  <a:lnTo>
                    <a:pt x="650413" y="433046"/>
                  </a:lnTo>
                  <a:lnTo>
                    <a:pt x="650414" y="432514"/>
                  </a:lnTo>
                  <a:lnTo>
                    <a:pt x="651022" y="205849"/>
                  </a:lnTo>
                  <a:lnTo>
                    <a:pt x="651121" y="649119"/>
                  </a:lnTo>
                  <a:lnTo>
                    <a:pt x="651124" y="629178"/>
                  </a:lnTo>
                  <a:lnTo>
                    <a:pt x="651126" y="621686"/>
                  </a:lnTo>
                  <a:lnTo>
                    <a:pt x="651134" y="659296"/>
                  </a:lnTo>
                  <a:lnTo>
                    <a:pt x="651490" y="258175"/>
                  </a:lnTo>
                  <a:lnTo>
                    <a:pt x="651836" y="356359"/>
                  </a:lnTo>
                  <a:lnTo>
                    <a:pt x="651837" y="355351"/>
                  </a:lnTo>
                  <a:lnTo>
                    <a:pt x="652185" y="511266"/>
                  </a:lnTo>
                  <a:lnTo>
                    <a:pt x="652467" y="217206"/>
                  </a:lnTo>
                  <a:lnTo>
                    <a:pt x="652547" y="447244"/>
                  </a:lnTo>
                  <a:lnTo>
                    <a:pt x="652549" y="454771"/>
                  </a:lnTo>
                  <a:lnTo>
                    <a:pt x="652963" y="520254"/>
                  </a:lnTo>
                  <a:lnTo>
                    <a:pt x="653076" y="286311"/>
                  </a:lnTo>
                  <a:lnTo>
                    <a:pt x="653259" y="367398"/>
                  </a:lnTo>
                  <a:lnTo>
                    <a:pt x="653260" y="367127"/>
                  </a:lnTo>
                  <a:lnTo>
                    <a:pt x="653345" y="577853"/>
                  </a:lnTo>
                  <a:lnTo>
                    <a:pt x="653445" y="228725"/>
                  </a:lnTo>
                  <a:lnTo>
                    <a:pt x="653971" y="419271"/>
                  </a:lnTo>
                  <a:lnTo>
                    <a:pt x="653972" y="421997"/>
                  </a:lnTo>
                  <a:lnTo>
                    <a:pt x="654239" y="664826"/>
                  </a:lnTo>
                  <a:lnTo>
                    <a:pt x="654366" y="222360"/>
                  </a:lnTo>
                  <a:lnTo>
                    <a:pt x="654682" y="579872"/>
                  </a:lnTo>
                  <a:lnTo>
                    <a:pt x="654684" y="564217"/>
                  </a:lnTo>
                  <a:lnTo>
                    <a:pt x="655048" y="604022"/>
                  </a:lnTo>
                  <a:lnTo>
                    <a:pt x="655373" y="294899"/>
                  </a:lnTo>
                  <a:lnTo>
                    <a:pt x="655394" y="349679"/>
                  </a:lnTo>
                  <a:lnTo>
                    <a:pt x="655395" y="350358"/>
                  </a:lnTo>
                  <a:lnTo>
                    <a:pt x="655514" y="768995"/>
                  </a:lnTo>
                  <a:lnTo>
                    <a:pt x="655642" y="221386"/>
                  </a:lnTo>
                  <a:lnTo>
                    <a:pt x="656106" y="517691"/>
                  </a:lnTo>
                  <a:lnTo>
                    <a:pt x="656107" y="523706"/>
                  </a:lnTo>
                  <a:lnTo>
                    <a:pt x="656152" y="660518"/>
                  </a:lnTo>
                  <a:lnTo>
                    <a:pt x="656422" y="291147"/>
                  </a:lnTo>
                  <a:lnTo>
                    <a:pt x="656817" y="450093"/>
                  </a:lnTo>
                  <a:lnTo>
                    <a:pt x="656819" y="447803"/>
                  </a:lnTo>
                  <a:lnTo>
                    <a:pt x="656975" y="581691"/>
                  </a:lnTo>
                  <a:lnTo>
                    <a:pt x="657102" y="224965"/>
                  </a:lnTo>
                  <a:lnTo>
                    <a:pt x="657529" y="283523"/>
                  </a:lnTo>
                  <a:lnTo>
                    <a:pt x="657530" y="300376"/>
                  </a:lnTo>
                  <a:lnTo>
                    <a:pt x="657612" y="643993"/>
                  </a:lnTo>
                  <a:lnTo>
                    <a:pt x="657896" y="275060"/>
                  </a:lnTo>
                  <a:lnTo>
                    <a:pt x="658240" y="332423"/>
                  </a:lnTo>
                  <a:lnTo>
                    <a:pt x="658242" y="336881"/>
                  </a:lnTo>
                  <a:lnTo>
                    <a:pt x="658250" y="318444"/>
                  </a:lnTo>
                  <a:lnTo>
                    <a:pt x="658562" y="579851"/>
                  </a:lnTo>
                  <a:lnTo>
                    <a:pt x="658952" y="403967"/>
                  </a:lnTo>
                  <a:lnTo>
                    <a:pt x="658953" y="401543"/>
                  </a:lnTo>
                  <a:lnTo>
                    <a:pt x="659202" y="257656"/>
                  </a:lnTo>
                  <a:lnTo>
                    <a:pt x="659328" y="599533"/>
                  </a:lnTo>
                  <a:lnTo>
                    <a:pt x="659664" y="375381"/>
                  </a:lnTo>
                  <a:lnTo>
                    <a:pt x="659665" y="373386"/>
                  </a:lnTo>
                  <a:lnTo>
                    <a:pt x="659696" y="333845"/>
                  </a:lnTo>
                  <a:lnTo>
                    <a:pt x="659852" y="580816"/>
                  </a:lnTo>
                  <a:lnTo>
                    <a:pt x="660375" y="469584"/>
                  </a:lnTo>
                  <a:lnTo>
                    <a:pt x="660377" y="473574"/>
                  </a:lnTo>
                  <a:lnTo>
                    <a:pt x="660646" y="584338"/>
                  </a:lnTo>
                  <a:lnTo>
                    <a:pt x="660901" y="361832"/>
                  </a:lnTo>
                  <a:lnTo>
                    <a:pt x="661087" y="451406"/>
                  </a:lnTo>
                  <a:lnTo>
                    <a:pt x="661088" y="450127"/>
                  </a:lnTo>
                  <a:lnTo>
                    <a:pt x="661171" y="583843"/>
                  </a:lnTo>
                  <a:lnTo>
                    <a:pt x="661794" y="365750"/>
                  </a:lnTo>
                  <a:lnTo>
                    <a:pt x="661799" y="378871"/>
                  </a:lnTo>
                  <a:lnTo>
                    <a:pt x="661800" y="383791"/>
                  </a:lnTo>
                  <a:lnTo>
                    <a:pt x="661922" y="648135"/>
                  </a:lnTo>
                  <a:lnTo>
                    <a:pt x="662205" y="254767"/>
                  </a:lnTo>
                  <a:lnTo>
                    <a:pt x="662510" y="505906"/>
                  </a:lnTo>
                  <a:lnTo>
                    <a:pt x="662512" y="504572"/>
                  </a:lnTo>
                  <a:lnTo>
                    <a:pt x="662687" y="287988"/>
                  </a:lnTo>
                  <a:lnTo>
                    <a:pt x="663198" y="595312"/>
                  </a:lnTo>
                  <a:lnTo>
                    <a:pt x="663222" y="536258"/>
                  </a:lnTo>
                  <a:lnTo>
                    <a:pt x="663223" y="543690"/>
                  </a:lnTo>
                  <a:lnTo>
                    <a:pt x="663382" y="634576"/>
                  </a:lnTo>
                  <a:lnTo>
                    <a:pt x="663511" y="0"/>
                  </a:lnTo>
                  <a:lnTo>
                    <a:pt x="663933" y="283385"/>
                  </a:lnTo>
                  <a:lnTo>
                    <a:pt x="663935" y="277075"/>
                  </a:lnTo>
                  <a:lnTo>
                    <a:pt x="664062" y="506822"/>
                  </a:lnTo>
                  <a:lnTo>
                    <a:pt x="664204" y="272383"/>
                  </a:lnTo>
                  <a:lnTo>
                    <a:pt x="664645" y="468966"/>
                  </a:lnTo>
                  <a:lnTo>
                    <a:pt x="664646" y="474560"/>
                  </a:lnTo>
                  <a:lnTo>
                    <a:pt x="664799" y="206887"/>
                  </a:lnTo>
                  <a:lnTo>
                    <a:pt x="665097" y="608651"/>
                  </a:lnTo>
                  <a:lnTo>
                    <a:pt x="665357" y="407508"/>
                  </a:lnTo>
                  <a:lnTo>
                    <a:pt x="665358" y="407784"/>
                  </a:lnTo>
                  <a:lnTo>
                    <a:pt x="665877" y="720586"/>
                  </a:lnTo>
                  <a:lnTo>
                    <a:pt x="666033" y="181962"/>
                  </a:lnTo>
                  <a:lnTo>
                    <a:pt x="666068" y="292809"/>
                  </a:lnTo>
                  <a:lnTo>
                    <a:pt x="666075" y="265498"/>
                  </a:lnTo>
                  <a:lnTo>
                    <a:pt x="666600" y="715517"/>
                  </a:lnTo>
                  <a:lnTo>
                    <a:pt x="666780" y="482097"/>
                  </a:lnTo>
                  <a:lnTo>
                    <a:pt x="666781" y="482789"/>
                  </a:lnTo>
                  <a:lnTo>
                    <a:pt x="667139" y="621181"/>
                  </a:lnTo>
                  <a:lnTo>
                    <a:pt x="667491" y="362272"/>
                  </a:lnTo>
                  <a:lnTo>
                    <a:pt x="667493" y="357204"/>
                  </a:lnTo>
                  <a:lnTo>
                    <a:pt x="667649" y="781995"/>
                  </a:lnTo>
                  <a:lnTo>
                    <a:pt x="667791" y="323091"/>
                  </a:lnTo>
                  <a:lnTo>
                    <a:pt x="668203" y="365573"/>
                  </a:lnTo>
                  <a:lnTo>
                    <a:pt x="668205" y="369281"/>
                  </a:lnTo>
                  <a:lnTo>
                    <a:pt x="668429" y="582568"/>
                  </a:lnTo>
                  <a:lnTo>
                    <a:pt x="668556" y="282198"/>
                  </a:lnTo>
                  <a:lnTo>
                    <a:pt x="668915" y="440225"/>
                  </a:lnTo>
                  <a:lnTo>
                    <a:pt x="668916" y="442718"/>
                  </a:lnTo>
                  <a:lnTo>
                    <a:pt x="668981" y="548439"/>
                  </a:lnTo>
                  <a:lnTo>
                    <a:pt x="669492" y="196870"/>
                  </a:lnTo>
                  <a:lnTo>
                    <a:pt x="669626" y="451045"/>
                  </a:lnTo>
                  <a:lnTo>
                    <a:pt x="669628" y="453884"/>
                  </a:lnTo>
                  <a:lnTo>
                    <a:pt x="669988" y="256132"/>
                  </a:lnTo>
                  <a:lnTo>
                    <a:pt x="670201" y="528718"/>
                  </a:lnTo>
                  <a:lnTo>
                    <a:pt x="670338" y="263399"/>
                  </a:lnTo>
                  <a:lnTo>
                    <a:pt x="670339" y="252793"/>
                  </a:lnTo>
                  <a:lnTo>
                    <a:pt x="670753" y="200165"/>
                  </a:lnTo>
                  <a:lnTo>
                    <a:pt x="671050" y="548684"/>
                  </a:lnTo>
                  <a:lnTo>
                    <a:pt x="671051" y="557375"/>
                  </a:lnTo>
                  <a:lnTo>
                    <a:pt x="671079" y="600748"/>
                  </a:lnTo>
                  <a:lnTo>
                    <a:pt x="671223" y="305272"/>
                  </a:lnTo>
                  <a:lnTo>
                    <a:pt x="671761" y="438481"/>
                  </a:lnTo>
                  <a:lnTo>
                    <a:pt x="671763" y="439550"/>
                  </a:lnTo>
                  <a:lnTo>
                    <a:pt x="672086" y="315087"/>
                  </a:lnTo>
                  <a:lnTo>
                    <a:pt x="672369" y="656680"/>
                  </a:lnTo>
                  <a:lnTo>
                    <a:pt x="672473" y="372124"/>
                  </a:lnTo>
                  <a:lnTo>
                    <a:pt x="672474" y="379744"/>
                  </a:lnTo>
                  <a:lnTo>
                    <a:pt x="672483" y="344993"/>
                  </a:lnTo>
                  <a:lnTo>
                    <a:pt x="673050" y="714896"/>
                  </a:lnTo>
                  <a:lnTo>
                    <a:pt x="673184" y="459130"/>
                  </a:lnTo>
                  <a:lnTo>
                    <a:pt x="673186" y="456061"/>
                  </a:lnTo>
                  <a:lnTo>
                    <a:pt x="673716" y="711899"/>
                  </a:lnTo>
                  <a:lnTo>
                    <a:pt x="673886" y="291968"/>
                  </a:lnTo>
                  <a:lnTo>
                    <a:pt x="673896" y="324442"/>
                  </a:lnTo>
                  <a:lnTo>
                    <a:pt x="673898" y="315359"/>
                  </a:lnTo>
                  <a:lnTo>
                    <a:pt x="674255" y="241468"/>
                  </a:lnTo>
                  <a:lnTo>
                    <a:pt x="674368" y="726527"/>
                  </a:lnTo>
                  <a:lnTo>
                    <a:pt x="674608" y="456266"/>
                  </a:lnTo>
                  <a:lnTo>
                    <a:pt x="674609" y="456822"/>
                  </a:lnTo>
                  <a:lnTo>
                    <a:pt x="675006" y="703831"/>
                  </a:lnTo>
                  <a:lnTo>
                    <a:pt x="675162" y="189671"/>
                  </a:lnTo>
                  <a:lnTo>
                    <a:pt x="675319" y="412463"/>
                  </a:lnTo>
                  <a:lnTo>
                    <a:pt x="675321" y="405171"/>
                  </a:lnTo>
                  <a:lnTo>
                    <a:pt x="675545" y="218552"/>
                  </a:lnTo>
                  <a:lnTo>
                    <a:pt x="675658" y="535730"/>
                  </a:lnTo>
                  <a:lnTo>
                    <a:pt x="676031" y="392978"/>
                  </a:lnTo>
                  <a:lnTo>
                    <a:pt x="676032" y="404063"/>
                  </a:lnTo>
                  <a:lnTo>
                    <a:pt x="676197" y="235041"/>
                  </a:lnTo>
                  <a:lnTo>
                    <a:pt x="676339" y="539420"/>
                  </a:lnTo>
                  <a:lnTo>
                    <a:pt x="676743" y="409786"/>
                  </a:lnTo>
                  <a:lnTo>
                    <a:pt x="676744" y="408988"/>
                  </a:lnTo>
                  <a:lnTo>
                    <a:pt x="677104" y="543841"/>
                  </a:lnTo>
                  <a:lnTo>
                    <a:pt x="677246" y="223252"/>
                  </a:lnTo>
                  <a:lnTo>
                    <a:pt x="677454" y="346659"/>
                  </a:lnTo>
                  <a:lnTo>
                    <a:pt x="677456" y="340821"/>
                  </a:lnTo>
                  <a:lnTo>
                    <a:pt x="677997" y="638316"/>
                  </a:lnTo>
                  <a:lnTo>
                    <a:pt x="678125" y="254660"/>
                  </a:lnTo>
                  <a:lnTo>
                    <a:pt x="678166" y="347443"/>
                  </a:lnTo>
                  <a:lnTo>
                    <a:pt x="678167" y="347204"/>
                  </a:lnTo>
                  <a:lnTo>
                    <a:pt x="678621" y="656696"/>
                  </a:lnTo>
                  <a:lnTo>
                    <a:pt x="678878" y="650623"/>
                  </a:lnTo>
                  <a:lnTo>
                    <a:pt x="678879" y="645964"/>
                  </a:lnTo>
                  <a:lnTo>
                    <a:pt x="679287" y="722260"/>
                  </a:lnTo>
                  <a:lnTo>
                    <a:pt x="679415" y="300679"/>
                  </a:lnTo>
                  <a:lnTo>
                    <a:pt x="679589" y="472387"/>
                  </a:lnTo>
                  <a:lnTo>
                    <a:pt x="679591" y="473668"/>
                  </a:lnTo>
                  <a:lnTo>
                    <a:pt x="679868" y="637262"/>
                  </a:lnTo>
                  <a:lnTo>
                    <a:pt x="680010" y="367265"/>
                  </a:lnTo>
                  <a:lnTo>
                    <a:pt x="680301" y="450903"/>
                  </a:lnTo>
                  <a:lnTo>
                    <a:pt x="680302" y="452480"/>
                  </a:lnTo>
                  <a:lnTo>
                    <a:pt x="680577" y="620725"/>
                  </a:lnTo>
                  <a:lnTo>
                    <a:pt x="680691" y="126113"/>
                  </a:lnTo>
                  <a:lnTo>
                    <a:pt x="681012" y="482087"/>
                  </a:lnTo>
                  <a:lnTo>
                    <a:pt x="681014" y="486509"/>
                  </a:lnTo>
                  <a:lnTo>
                    <a:pt x="681201" y="544338"/>
                  </a:lnTo>
                  <a:lnTo>
                    <a:pt x="681286" y="202637"/>
                  </a:lnTo>
                  <a:lnTo>
                    <a:pt x="681724" y="266942"/>
                  </a:lnTo>
                  <a:lnTo>
                    <a:pt x="681725" y="265433"/>
                  </a:lnTo>
                  <a:lnTo>
                    <a:pt x="681952" y="200406"/>
                  </a:lnTo>
                  <a:lnTo>
                    <a:pt x="682066" y="573179"/>
                  </a:lnTo>
                  <a:lnTo>
                    <a:pt x="682436" y="375583"/>
                  </a:lnTo>
                  <a:lnTo>
                    <a:pt x="682437" y="382525"/>
                  </a:lnTo>
                  <a:lnTo>
                    <a:pt x="682590" y="247010"/>
                  </a:lnTo>
                  <a:lnTo>
                    <a:pt x="682732" y="583196"/>
                  </a:lnTo>
                  <a:lnTo>
                    <a:pt x="683147" y="476753"/>
                  </a:lnTo>
                  <a:lnTo>
                    <a:pt x="683149" y="469120"/>
                  </a:lnTo>
                  <a:lnTo>
                    <a:pt x="683469" y="344158"/>
                  </a:lnTo>
                  <a:lnTo>
                    <a:pt x="683781" y="625335"/>
                  </a:lnTo>
                  <a:lnTo>
                    <a:pt x="683859" y="361905"/>
                  </a:lnTo>
                  <a:lnTo>
                    <a:pt x="683860" y="357326"/>
                  </a:lnTo>
                  <a:lnTo>
                    <a:pt x="683880" y="317127"/>
                  </a:lnTo>
                  <a:lnTo>
                    <a:pt x="684504" y="611881"/>
                  </a:lnTo>
                  <a:lnTo>
                    <a:pt x="684571" y="432982"/>
                  </a:lnTo>
                  <a:lnTo>
                    <a:pt x="684572" y="426882"/>
                  </a:lnTo>
                  <a:lnTo>
                    <a:pt x="684716" y="621310"/>
                  </a:lnTo>
                  <a:lnTo>
                    <a:pt x="684830" y="351518"/>
                  </a:lnTo>
                  <a:lnTo>
                    <a:pt x="685282" y="522675"/>
                  </a:lnTo>
                  <a:lnTo>
                    <a:pt x="685284" y="525651"/>
                  </a:lnTo>
                  <a:lnTo>
                    <a:pt x="685879" y="362778"/>
                  </a:lnTo>
                  <a:lnTo>
                    <a:pt x="685992" y="635998"/>
                  </a:lnTo>
                  <a:lnTo>
                    <a:pt x="685994" y="634147"/>
                  </a:lnTo>
                  <a:lnTo>
                    <a:pt x="685995" y="620035"/>
                  </a:lnTo>
                  <a:lnTo>
                    <a:pt x="686503" y="271429"/>
                  </a:lnTo>
                  <a:lnTo>
                    <a:pt x="686705" y="444094"/>
                  </a:lnTo>
                  <a:lnTo>
                    <a:pt x="686707" y="445954"/>
                  </a:lnTo>
                  <a:lnTo>
                    <a:pt x="687070" y="695941"/>
                  </a:lnTo>
                  <a:lnTo>
                    <a:pt x="687197" y="102056"/>
                  </a:lnTo>
                  <a:lnTo>
                    <a:pt x="687417" y="376945"/>
                  </a:lnTo>
                  <a:lnTo>
                    <a:pt x="687418" y="374845"/>
                  </a:lnTo>
                  <a:lnTo>
                    <a:pt x="687594" y="340229"/>
                  </a:lnTo>
                  <a:lnTo>
                    <a:pt x="687722" y="530401"/>
                  </a:lnTo>
                  <a:lnTo>
                    <a:pt x="688129" y="419148"/>
                  </a:lnTo>
                  <a:lnTo>
                    <a:pt x="688130" y="418328"/>
                  </a:lnTo>
                  <a:lnTo>
                    <a:pt x="688331" y="596452"/>
                  </a:lnTo>
                  <a:lnTo>
                    <a:pt x="688672" y="225461"/>
                  </a:lnTo>
                  <a:lnTo>
                    <a:pt x="688840" y="333359"/>
                  </a:lnTo>
                  <a:lnTo>
                    <a:pt x="688842" y="327695"/>
                  </a:lnTo>
                  <a:lnTo>
                    <a:pt x="688983" y="603514"/>
                  </a:lnTo>
                  <a:lnTo>
                    <a:pt x="689295" y="211616"/>
                  </a:lnTo>
                  <a:lnTo>
                    <a:pt x="689552" y="416164"/>
                  </a:lnTo>
                  <a:lnTo>
                    <a:pt x="689553" y="422348"/>
                  </a:lnTo>
                  <a:lnTo>
                    <a:pt x="689976" y="316481"/>
                  </a:lnTo>
                  <a:lnTo>
                    <a:pt x="690261" y="615435"/>
                  </a:lnTo>
                  <a:lnTo>
                    <a:pt x="690264" y="597977"/>
                  </a:lnTo>
                  <a:lnTo>
                    <a:pt x="690265" y="591490"/>
                  </a:lnTo>
                  <a:lnTo>
                    <a:pt x="690289" y="651624"/>
                  </a:lnTo>
                  <a:lnTo>
                    <a:pt x="690401" y="251979"/>
                  </a:lnTo>
                  <a:lnTo>
                    <a:pt x="690975" y="497471"/>
                  </a:lnTo>
                  <a:lnTo>
                    <a:pt x="690977" y="494753"/>
                  </a:lnTo>
                  <a:lnTo>
                    <a:pt x="691138" y="556723"/>
                  </a:lnTo>
                  <a:lnTo>
                    <a:pt x="691237" y="319791"/>
                  </a:lnTo>
                  <a:lnTo>
                    <a:pt x="691687" y="447822"/>
                  </a:lnTo>
                  <a:lnTo>
                    <a:pt x="691688" y="445035"/>
                  </a:lnTo>
                  <a:lnTo>
                    <a:pt x="691946" y="608282"/>
                  </a:lnTo>
                  <a:lnTo>
                    <a:pt x="692244" y="368708"/>
                  </a:lnTo>
                  <a:lnTo>
                    <a:pt x="692398" y="458031"/>
                  </a:lnTo>
                  <a:lnTo>
                    <a:pt x="692400" y="457768"/>
                  </a:lnTo>
                  <a:lnTo>
                    <a:pt x="692882" y="554870"/>
                  </a:lnTo>
                  <a:lnTo>
                    <a:pt x="692981" y="257711"/>
                  </a:lnTo>
                  <a:lnTo>
                    <a:pt x="693110" y="420601"/>
                  </a:lnTo>
                  <a:lnTo>
                    <a:pt x="693111" y="415031"/>
                  </a:lnTo>
                  <a:lnTo>
                    <a:pt x="693250" y="580848"/>
                  </a:lnTo>
                  <a:lnTo>
                    <a:pt x="693364" y="307906"/>
                  </a:lnTo>
                  <a:lnTo>
                    <a:pt x="693822" y="493677"/>
                  </a:lnTo>
                  <a:lnTo>
                    <a:pt x="693823" y="497293"/>
                  </a:lnTo>
                  <a:lnTo>
                    <a:pt x="694384" y="317708"/>
                  </a:lnTo>
                  <a:lnTo>
                    <a:pt x="694512" y="654982"/>
                  </a:lnTo>
                  <a:lnTo>
                    <a:pt x="694533" y="594060"/>
                  </a:lnTo>
                  <a:lnTo>
                    <a:pt x="694535" y="596559"/>
                  </a:lnTo>
                  <a:lnTo>
                    <a:pt x="695065" y="283878"/>
                  </a:lnTo>
                  <a:lnTo>
                    <a:pt x="695150" y="686759"/>
                  </a:lnTo>
                  <a:lnTo>
                    <a:pt x="695245" y="365388"/>
                  </a:lnTo>
                  <a:lnTo>
                    <a:pt x="695246" y="354318"/>
                  </a:lnTo>
                  <a:lnTo>
                    <a:pt x="695265" y="306053"/>
                  </a:lnTo>
                  <a:lnTo>
                    <a:pt x="695363" y="672319"/>
                  </a:lnTo>
                  <a:lnTo>
                    <a:pt x="695956" y="466976"/>
                  </a:lnTo>
                  <a:lnTo>
                    <a:pt x="695958" y="463934"/>
                  </a:lnTo>
                  <a:lnTo>
                    <a:pt x="696144" y="249557"/>
                  </a:lnTo>
                  <a:lnTo>
                    <a:pt x="696256" y="633108"/>
                  </a:lnTo>
                  <a:lnTo>
                    <a:pt x="696668" y="619414"/>
                  </a:lnTo>
                  <a:lnTo>
                    <a:pt x="696670" y="611301"/>
                  </a:lnTo>
                  <a:lnTo>
                    <a:pt x="697135" y="732705"/>
                  </a:lnTo>
                  <a:lnTo>
                    <a:pt x="697248" y="299768"/>
                  </a:lnTo>
                  <a:lnTo>
                    <a:pt x="697380" y="432462"/>
                  </a:lnTo>
                  <a:lnTo>
                    <a:pt x="697381" y="430016"/>
                  </a:lnTo>
                  <a:lnTo>
                    <a:pt x="697560" y="678294"/>
                  </a:lnTo>
                  <a:lnTo>
                    <a:pt x="698084" y="207460"/>
                  </a:lnTo>
                  <a:lnTo>
                    <a:pt x="698091" y="244628"/>
                  </a:lnTo>
                  <a:lnTo>
                    <a:pt x="698093" y="239845"/>
                  </a:lnTo>
                  <a:lnTo>
                    <a:pt x="698453" y="596851"/>
                  </a:lnTo>
                  <a:lnTo>
                    <a:pt x="698765" y="175130"/>
                  </a:lnTo>
                  <a:lnTo>
                    <a:pt x="698803" y="314915"/>
                  </a:lnTo>
                  <a:lnTo>
                    <a:pt x="698804" y="313534"/>
                  </a:lnTo>
                  <a:lnTo>
                    <a:pt x="698892" y="674885"/>
                  </a:lnTo>
                  <a:lnTo>
                    <a:pt x="699502" y="280615"/>
                  </a:lnTo>
                  <a:lnTo>
                    <a:pt x="699515" y="291272"/>
                  </a:lnTo>
                  <a:lnTo>
                    <a:pt x="699516" y="286781"/>
                  </a:lnTo>
                  <a:lnTo>
                    <a:pt x="699629" y="605123"/>
                  </a:lnTo>
                  <a:lnTo>
                    <a:pt x="700226" y="457061"/>
                  </a:lnTo>
                  <a:lnTo>
                    <a:pt x="700228" y="454009"/>
                  </a:lnTo>
                  <a:lnTo>
                    <a:pt x="700496" y="327185"/>
                  </a:lnTo>
                  <a:lnTo>
                    <a:pt x="700622" y="593990"/>
                  </a:lnTo>
                  <a:lnTo>
                    <a:pt x="700938" y="501170"/>
                  </a:lnTo>
                  <a:lnTo>
                    <a:pt x="700939" y="493766"/>
                  </a:lnTo>
                  <a:lnTo>
                    <a:pt x="701033" y="653374"/>
                  </a:lnTo>
                  <a:lnTo>
                    <a:pt x="701387" y="317678"/>
                  </a:lnTo>
                  <a:lnTo>
                    <a:pt x="701650" y="578640"/>
                  </a:lnTo>
                  <a:lnTo>
                    <a:pt x="701651" y="584555"/>
                  </a:lnTo>
                  <a:lnTo>
                    <a:pt x="701685" y="656354"/>
                  </a:lnTo>
                  <a:lnTo>
                    <a:pt x="701784" y="302868"/>
                  </a:lnTo>
                  <a:lnTo>
                    <a:pt x="702361" y="530060"/>
                  </a:lnTo>
                  <a:lnTo>
                    <a:pt x="702363" y="535021"/>
                  </a:lnTo>
                  <a:lnTo>
                    <a:pt x="702904" y="658050"/>
                  </a:lnTo>
                  <a:lnTo>
                    <a:pt x="703046" y="224836"/>
                  </a:lnTo>
                  <a:lnTo>
                    <a:pt x="703073" y="267694"/>
                  </a:lnTo>
                  <a:lnTo>
                    <a:pt x="703074" y="263319"/>
                  </a:lnTo>
                  <a:lnTo>
                    <a:pt x="703487" y="228472"/>
                  </a:lnTo>
                  <a:lnTo>
                    <a:pt x="703613" y="694226"/>
                  </a:lnTo>
                  <a:lnTo>
                    <a:pt x="703784" y="339088"/>
                  </a:lnTo>
                  <a:lnTo>
                    <a:pt x="703786" y="354597"/>
                  </a:lnTo>
                  <a:lnTo>
                    <a:pt x="703868" y="640990"/>
                  </a:lnTo>
                  <a:lnTo>
                    <a:pt x="703967" y="270318"/>
                  </a:lnTo>
                  <a:lnTo>
                    <a:pt x="704496" y="553621"/>
                  </a:lnTo>
                  <a:lnTo>
                    <a:pt x="704497" y="539626"/>
                  </a:lnTo>
                  <a:lnTo>
                    <a:pt x="704904" y="589259"/>
                  </a:lnTo>
                  <a:lnTo>
                    <a:pt x="705073" y="303378"/>
                  </a:lnTo>
                  <a:lnTo>
                    <a:pt x="705208" y="325833"/>
                  </a:lnTo>
                  <a:lnTo>
                    <a:pt x="705209" y="321011"/>
                  </a:lnTo>
                  <a:lnTo>
                    <a:pt x="705229" y="294502"/>
                  </a:lnTo>
                  <a:lnTo>
                    <a:pt x="705782" y="637278"/>
                  </a:lnTo>
                  <a:lnTo>
                    <a:pt x="705919" y="383850"/>
                  </a:lnTo>
                  <a:lnTo>
                    <a:pt x="705921" y="377402"/>
                  </a:lnTo>
                  <a:lnTo>
                    <a:pt x="706221" y="611937"/>
                  </a:lnTo>
                  <a:lnTo>
                    <a:pt x="706377" y="344798"/>
                  </a:lnTo>
                  <a:lnTo>
                    <a:pt x="706631" y="423049"/>
                  </a:lnTo>
                  <a:lnTo>
                    <a:pt x="706632" y="419435"/>
                  </a:lnTo>
                  <a:lnTo>
                    <a:pt x="706859" y="649703"/>
                  </a:lnTo>
                  <a:lnTo>
                    <a:pt x="706958" y="250984"/>
                  </a:lnTo>
                  <a:lnTo>
                    <a:pt x="707343" y="390261"/>
                  </a:lnTo>
                  <a:lnTo>
                    <a:pt x="707344" y="397898"/>
                  </a:lnTo>
                  <a:lnTo>
                    <a:pt x="707582" y="557020"/>
                  </a:lnTo>
                  <a:lnTo>
                    <a:pt x="707881" y="293635"/>
                  </a:lnTo>
                  <a:lnTo>
                    <a:pt x="708054" y="440051"/>
                  </a:lnTo>
                  <a:lnTo>
                    <a:pt x="708056" y="441372"/>
                  </a:lnTo>
                  <a:lnTo>
                    <a:pt x="708475" y="655833"/>
                  </a:lnTo>
                  <a:lnTo>
                    <a:pt x="708603" y="199190"/>
                  </a:lnTo>
                  <a:lnTo>
                    <a:pt x="708766" y="474723"/>
                  </a:lnTo>
                  <a:lnTo>
                    <a:pt x="708767" y="476918"/>
                  </a:lnTo>
                  <a:lnTo>
                    <a:pt x="708872" y="621164"/>
                  </a:lnTo>
                  <a:lnTo>
                    <a:pt x="709397" y="267295"/>
                  </a:lnTo>
                  <a:lnTo>
                    <a:pt x="709477" y="554269"/>
                  </a:lnTo>
                  <a:lnTo>
                    <a:pt x="709479" y="563592"/>
                  </a:lnTo>
                  <a:lnTo>
                    <a:pt x="709496" y="582003"/>
                  </a:lnTo>
                  <a:lnTo>
                    <a:pt x="709878" y="235581"/>
                  </a:lnTo>
                  <a:lnTo>
                    <a:pt x="710189" y="489477"/>
                  </a:lnTo>
                  <a:lnTo>
                    <a:pt x="710190" y="492526"/>
                  </a:lnTo>
                  <a:lnTo>
                    <a:pt x="710433" y="208460"/>
                  </a:lnTo>
                  <a:lnTo>
                    <a:pt x="710772" y="595097"/>
                  </a:lnTo>
                  <a:lnTo>
                    <a:pt x="710901" y="425217"/>
                  </a:lnTo>
                  <a:lnTo>
                    <a:pt x="710902" y="434278"/>
                  </a:lnTo>
                  <a:lnTo>
                    <a:pt x="711126" y="220808"/>
                  </a:lnTo>
                  <a:lnTo>
                    <a:pt x="711466" y="669668"/>
                  </a:lnTo>
                  <a:lnTo>
                    <a:pt x="711612" y="434551"/>
                  </a:lnTo>
                  <a:lnTo>
                    <a:pt x="711614" y="441584"/>
                  </a:lnTo>
                  <a:lnTo>
                    <a:pt x="712104" y="309533"/>
                  </a:lnTo>
                  <a:lnTo>
                    <a:pt x="712232" y="642202"/>
                  </a:lnTo>
                  <a:lnTo>
                    <a:pt x="712324" y="463742"/>
                  </a:lnTo>
                  <a:lnTo>
                    <a:pt x="712325" y="459972"/>
                  </a:lnTo>
                  <a:lnTo>
                    <a:pt x="712699" y="745499"/>
                  </a:lnTo>
                  <a:lnTo>
                    <a:pt x="712841" y="281411"/>
                  </a:lnTo>
                  <a:lnTo>
                    <a:pt x="713035" y="339082"/>
                  </a:lnTo>
                  <a:lnTo>
                    <a:pt x="713037" y="327388"/>
                  </a:lnTo>
                  <a:lnTo>
                    <a:pt x="713054" y="279847"/>
                  </a:lnTo>
                  <a:lnTo>
                    <a:pt x="713167" y="647285"/>
                  </a:lnTo>
                  <a:lnTo>
                    <a:pt x="713747" y="407240"/>
                  </a:lnTo>
                  <a:lnTo>
                    <a:pt x="713748" y="406123"/>
                  </a:lnTo>
                  <a:lnTo>
                    <a:pt x="714033" y="570171"/>
                  </a:lnTo>
                  <a:lnTo>
                    <a:pt x="714358" y="251037"/>
                  </a:lnTo>
                  <a:lnTo>
                    <a:pt x="714457" y="560861"/>
                  </a:lnTo>
                  <a:lnTo>
                    <a:pt x="714459" y="561958"/>
                  </a:lnTo>
                  <a:lnTo>
                    <a:pt x="714769" y="251153"/>
                  </a:lnTo>
                  <a:lnTo>
                    <a:pt x="714897" y="567055"/>
                  </a:lnTo>
                  <a:lnTo>
                    <a:pt x="715169" y="363507"/>
                  </a:lnTo>
                  <a:lnTo>
                    <a:pt x="715170" y="358004"/>
                  </a:lnTo>
                  <a:lnTo>
                    <a:pt x="715676" y="217855"/>
                  </a:lnTo>
                  <a:lnTo>
                    <a:pt x="715790" y="629285"/>
                  </a:lnTo>
                  <a:lnTo>
                    <a:pt x="715881" y="362692"/>
                  </a:lnTo>
                  <a:lnTo>
                    <a:pt x="715882" y="364225"/>
                  </a:lnTo>
                  <a:lnTo>
                    <a:pt x="716088" y="246032"/>
                  </a:lnTo>
                  <a:lnTo>
                    <a:pt x="716201" y="652143"/>
                  </a:lnTo>
                  <a:lnTo>
                    <a:pt x="716592" y="522119"/>
                  </a:lnTo>
                  <a:lnTo>
                    <a:pt x="716594" y="530540"/>
                  </a:lnTo>
                  <a:lnTo>
                    <a:pt x="716669" y="697974"/>
                  </a:lnTo>
                  <a:lnTo>
                    <a:pt x="716796" y="281078"/>
                  </a:lnTo>
                  <a:lnTo>
                    <a:pt x="717304" y="621652"/>
                  </a:lnTo>
                  <a:lnTo>
                    <a:pt x="717305" y="627307"/>
                  </a:lnTo>
                  <a:lnTo>
                    <a:pt x="717406" y="324733"/>
                  </a:lnTo>
                  <a:lnTo>
                    <a:pt x="717533" y="706831"/>
                  </a:lnTo>
                  <a:lnTo>
                    <a:pt x="718015" y="582934"/>
                  </a:lnTo>
                  <a:lnTo>
                    <a:pt x="718017" y="580188"/>
                  </a:lnTo>
                  <a:lnTo>
                    <a:pt x="718115" y="361328"/>
                  </a:lnTo>
                  <a:lnTo>
                    <a:pt x="718398" y="606314"/>
                  </a:lnTo>
                  <a:lnTo>
                    <a:pt x="718727" y="462057"/>
                  </a:lnTo>
                  <a:lnTo>
                    <a:pt x="718728" y="466100"/>
                  </a:lnTo>
                  <a:lnTo>
                    <a:pt x="719320" y="608851"/>
                  </a:lnTo>
                  <a:lnTo>
                    <a:pt x="719434" y="342617"/>
                  </a:lnTo>
                  <a:lnTo>
                    <a:pt x="719439" y="353668"/>
                  </a:lnTo>
                  <a:lnTo>
                    <a:pt x="719440" y="353443"/>
                  </a:lnTo>
                  <a:lnTo>
                    <a:pt x="719447" y="325200"/>
                  </a:lnTo>
                  <a:lnTo>
                    <a:pt x="719915" y="547434"/>
                  </a:lnTo>
                  <a:lnTo>
                    <a:pt x="720150" y="379730"/>
                  </a:lnTo>
                  <a:lnTo>
                    <a:pt x="720152" y="377205"/>
                  </a:lnTo>
                  <a:lnTo>
                    <a:pt x="720439" y="273125"/>
                  </a:lnTo>
                  <a:lnTo>
                    <a:pt x="720567" y="540671"/>
                  </a:lnTo>
                  <a:lnTo>
                    <a:pt x="720862" y="323116"/>
                  </a:lnTo>
                  <a:lnTo>
                    <a:pt x="720863" y="321529"/>
                  </a:lnTo>
                  <a:lnTo>
                    <a:pt x="721092" y="287248"/>
                  </a:lnTo>
                  <a:lnTo>
                    <a:pt x="721205" y="492526"/>
                  </a:lnTo>
                  <a:lnTo>
                    <a:pt x="721574" y="356932"/>
                  </a:lnTo>
                  <a:lnTo>
                    <a:pt x="721575" y="357585"/>
                  </a:lnTo>
                  <a:lnTo>
                    <a:pt x="721942" y="641024"/>
                  </a:lnTo>
                  <a:lnTo>
                    <a:pt x="722055" y="252129"/>
                  </a:lnTo>
                  <a:lnTo>
                    <a:pt x="722285" y="380376"/>
                  </a:lnTo>
                  <a:lnTo>
                    <a:pt x="722287" y="395163"/>
                  </a:lnTo>
                  <a:lnTo>
                    <a:pt x="722864" y="365973"/>
                  </a:lnTo>
                  <a:lnTo>
                    <a:pt x="722977" y="571945"/>
                  </a:lnTo>
                  <a:lnTo>
                    <a:pt x="722997" y="529869"/>
                  </a:lnTo>
                  <a:lnTo>
                    <a:pt x="722998" y="524092"/>
                  </a:lnTo>
                  <a:lnTo>
                    <a:pt x="723090" y="257332"/>
                  </a:lnTo>
                  <a:lnTo>
                    <a:pt x="723402" y="689955"/>
                  </a:lnTo>
                  <a:lnTo>
                    <a:pt x="723708" y="281593"/>
                  </a:lnTo>
                  <a:lnTo>
                    <a:pt x="723710" y="269775"/>
                  </a:lnTo>
                  <a:lnTo>
                    <a:pt x="723742" y="181019"/>
                  </a:lnTo>
                  <a:lnTo>
                    <a:pt x="723898" y="691614"/>
                  </a:lnTo>
                  <a:lnTo>
                    <a:pt x="724420" y="381434"/>
                  </a:lnTo>
                  <a:lnTo>
                    <a:pt x="724421" y="375808"/>
                  </a:lnTo>
                  <a:lnTo>
                    <a:pt x="724919" y="601764"/>
                  </a:lnTo>
                  <a:lnTo>
                    <a:pt x="725018" y="314545"/>
                  </a:lnTo>
                  <a:lnTo>
                    <a:pt x="725132" y="473911"/>
                  </a:lnTo>
                  <a:lnTo>
                    <a:pt x="725628" y="273450"/>
                  </a:lnTo>
                  <a:lnTo>
                    <a:pt x="725755" y="539796"/>
                  </a:lnTo>
                  <a:lnTo>
                    <a:pt x="725843" y="287542"/>
                  </a:lnTo>
                  <a:lnTo>
                    <a:pt x="725845" y="293925"/>
                  </a:lnTo>
                  <a:lnTo>
                    <a:pt x="726322" y="164737"/>
                  </a:lnTo>
                  <a:lnTo>
                    <a:pt x="726549" y="552075"/>
                  </a:lnTo>
                  <a:lnTo>
                    <a:pt x="726555" y="521064"/>
                  </a:lnTo>
                  <a:lnTo>
                    <a:pt x="726556" y="518776"/>
                  </a:lnTo>
                  <a:lnTo>
                    <a:pt x="727130" y="248569"/>
                  </a:lnTo>
                  <a:lnTo>
                    <a:pt x="727244" y="607319"/>
                  </a:lnTo>
                  <a:lnTo>
                    <a:pt x="727267" y="548807"/>
                  </a:lnTo>
                  <a:lnTo>
                    <a:pt x="727268" y="550745"/>
                  </a:lnTo>
                  <a:lnTo>
                    <a:pt x="727471" y="653655"/>
                  </a:lnTo>
                  <a:lnTo>
                    <a:pt x="727584" y="173170"/>
                  </a:lnTo>
                  <a:lnTo>
                    <a:pt x="727978" y="431994"/>
                  </a:lnTo>
                  <a:lnTo>
                    <a:pt x="727980" y="426844"/>
                  </a:lnTo>
                  <a:lnTo>
                    <a:pt x="728279" y="606925"/>
                  </a:lnTo>
                  <a:lnTo>
                    <a:pt x="728394" y="359431"/>
                  </a:lnTo>
                  <a:lnTo>
                    <a:pt x="728690" y="494245"/>
                  </a:lnTo>
                  <a:lnTo>
                    <a:pt x="728691" y="499095"/>
                  </a:lnTo>
                  <a:lnTo>
                    <a:pt x="728761" y="616331"/>
                  </a:lnTo>
                  <a:lnTo>
                    <a:pt x="728888" y="321272"/>
                  </a:lnTo>
                  <a:lnTo>
                    <a:pt x="729401" y="584201"/>
                  </a:lnTo>
                  <a:lnTo>
                    <a:pt x="729403" y="574520"/>
                  </a:lnTo>
                  <a:lnTo>
                    <a:pt x="729484" y="246360"/>
                  </a:lnTo>
                  <a:lnTo>
                    <a:pt x="730036" y="732160"/>
                  </a:lnTo>
                  <a:lnTo>
                    <a:pt x="730113" y="365928"/>
                  </a:lnTo>
                  <a:lnTo>
                    <a:pt x="730114" y="358653"/>
                  </a:lnTo>
                  <a:lnTo>
                    <a:pt x="730150" y="230638"/>
                  </a:lnTo>
                  <a:lnTo>
                    <a:pt x="730689" y="670206"/>
                  </a:lnTo>
                  <a:lnTo>
                    <a:pt x="730825" y="442733"/>
                  </a:lnTo>
                  <a:lnTo>
                    <a:pt x="730826" y="441207"/>
                  </a:lnTo>
                  <a:lnTo>
                    <a:pt x="731000" y="203564"/>
                  </a:lnTo>
                  <a:lnTo>
                    <a:pt x="731100" y="676132"/>
                  </a:lnTo>
                  <a:lnTo>
                    <a:pt x="731536" y="509914"/>
                  </a:lnTo>
                  <a:lnTo>
                    <a:pt x="731538" y="513261"/>
                  </a:lnTo>
                  <a:lnTo>
                    <a:pt x="731752" y="566486"/>
                  </a:lnTo>
                  <a:lnTo>
                    <a:pt x="731851" y="208454"/>
                  </a:lnTo>
                  <a:lnTo>
                    <a:pt x="732248" y="341089"/>
                  </a:lnTo>
                  <a:lnTo>
                    <a:pt x="732249" y="335524"/>
                  </a:lnTo>
                  <a:lnTo>
                    <a:pt x="732404" y="642210"/>
                  </a:lnTo>
                  <a:lnTo>
                    <a:pt x="732517" y="158578"/>
                  </a:lnTo>
                  <a:lnTo>
                    <a:pt x="732960" y="302720"/>
                  </a:lnTo>
                  <a:lnTo>
                    <a:pt x="732961" y="315927"/>
                  </a:lnTo>
                  <a:lnTo>
                    <a:pt x="733269" y="692257"/>
                  </a:lnTo>
                  <a:lnTo>
                    <a:pt x="733382" y="83139"/>
                  </a:lnTo>
                  <a:lnTo>
                    <a:pt x="733671" y="580881"/>
                  </a:lnTo>
                  <a:lnTo>
                    <a:pt x="733673" y="586217"/>
                  </a:lnTo>
                  <a:lnTo>
                    <a:pt x="733694" y="701109"/>
                  </a:lnTo>
                  <a:lnTo>
                    <a:pt x="733807" y="170823"/>
                  </a:lnTo>
                  <a:lnTo>
                    <a:pt x="734383" y="507094"/>
                  </a:lnTo>
                  <a:lnTo>
                    <a:pt x="734384" y="511704"/>
                  </a:lnTo>
                  <a:lnTo>
                    <a:pt x="734856" y="310948"/>
                  </a:lnTo>
                  <a:lnTo>
                    <a:pt x="734984" y="674798"/>
                  </a:lnTo>
                  <a:lnTo>
                    <a:pt x="735094" y="372309"/>
                  </a:lnTo>
                  <a:lnTo>
                    <a:pt x="735096" y="365630"/>
                  </a:lnTo>
                  <a:lnTo>
                    <a:pt x="735198" y="632616"/>
                  </a:lnTo>
                  <a:lnTo>
                    <a:pt x="735763" y="335782"/>
                  </a:lnTo>
                  <a:lnTo>
                    <a:pt x="735806" y="458101"/>
                  </a:lnTo>
                  <a:lnTo>
                    <a:pt x="735807" y="463266"/>
                  </a:lnTo>
                  <a:lnTo>
                    <a:pt x="735877" y="618218"/>
                  </a:lnTo>
                  <a:lnTo>
                    <a:pt x="736148" y="400226"/>
                  </a:lnTo>
                  <a:lnTo>
                    <a:pt x="736518" y="467726"/>
                  </a:lnTo>
                  <a:lnTo>
                    <a:pt x="736519" y="456636"/>
                  </a:lnTo>
                  <a:lnTo>
                    <a:pt x="737025" y="254766"/>
                  </a:lnTo>
                  <a:lnTo>
                    <a:pt x="737181" y="619412"/>
                  </a:lnTo>
                  <a:lnTo>
                    <a:pt x="737229" y="466886"/>
                  </a:lnTo>
                  <a:lnTo>
                    <a:pt x="737231" y="459633"/>
                  </a:lnTo>
                  <a:lnTo>
                    <a:pt x="737422" y="196953"/>
                  </a:lnTo>
                  <a:lnTo>
                    <a:pt x="737564" y="556413"/>
                  </a:lnTo>
                  <a:lnTo>
                    <a:pt x="737941" y="526249"/>
                  </a:lnTo>
                  <a:lnTo>
                    <a:pt x="737942" y="529462"/>
                  </a:lnTo>
                  <a:lnTo>
                    <a:pt x="738046" y="222928"/>
                  </a:lnTo>
                  <a:lnTo>
                    <a:pt x="738599" y="543532"/>
                  </a:lnTo>
                  <a:lnTo>
                    <a:pt x="738653" y="421736"/>
                  </a:lnTo>
                  <a:lnTo>
                    <a:pt x="738654" y="420720"/>
                  </a:lnTo>
                  <a:lnTo>
                    <a:pt x="738728" y="181223"/>
                  </a:lnTo>
                  <a:lnTo>
                    <a:pt x="738854" y="605448"/>
                  </a:lnTo>
                  <a:lnTo>
                    <a:pt x="739364" y="340216"/>
                  </a:lnTo>
                  <a:lnTo>
                    <a:pt x="739366" y="335717"/>
                  </a:lnTo>
                  <a:lnTo>
                    <a:pt x="739393" y="251774"/>
                  </a:lnTo>
                  <a:lnTo>
                    <a:pt x="739520" y="662750"/>
                  </a:lnTo>
                  <a:lnTo>
                    <a:pt x="740076" y="411964"/>
                  </a:lnTo>
                  <a:lnTo>
                    <a:pt x="740077" y="420902"/>
                  </a:lnTo>
                  <a:lnTo>
                    <a:pt x="740541" y="706360"/>
                  </a:lnTo>
                  <a:lnTo>
                    <a:pt x="740655" y="293707"/>
                  </a:lnTo>
                  <a:lnTo>
                    <a:pt x="740787" y="595717"/>
                  </a:lnTo>
                  <a:lnTo>
                    <a:pt x="740789" y="593992"/>
                  </a:lnTo>
                  <a:lnTo>
                    <a:pt x="741335" y="316954"/>
                  </a:lnTo>
                  <a:lnTo>
                    <a:pt x="741476" y="656934"/>
                  </a:lnTo>
                  <a:lnTo>
                    <a:pt x="741499" y="620692"/>
                  </a:lnTo>
                  <a:lnTo>
                    <a:pt x="741500" y="626916"/>
                  </a:lnTo>
                  <a:lnTo>
                    <a:pt x="741505" y="646825"/>
                  </a:lnTo>
                  <a:lnTo>
                    <a:pt x="741675" y="295795"/>
                  </a:lnTo>
                  <a:lnTo>
                    <a:pt x="742211" y="497234"/>
                  </a:lnTo>
                  <a:lnTo>
                    <a:pt x="742212" y="499416"/>
                  </a:lnTo>
                  <a:lnTo>
                    <a:pt x="742681" y="239084"/>
                  </a:lnTo>
                  <a:lnTo>
                    <a:pt x="742781" y="583307"/>
                  </a:lnTo>
                  <a:lnTo>
                    <a:pt x="742922" y="324109"/>
                  </a:lnTo>
                  <a:lnTo>
                    <a:pt x="742924" y="325622"/>
                  </a:lnTo>
                  <a:lnTo>
                    <a:pt x="743007" y="510825"/>
                  </a:lnTo>
                  <a:lnTo>
                    <a:pt x="743532" y="265970"/>
                  </a:lnTo>
                  <a:lnTo>
                    <a:pt x="743634" y="483830"/>
                  </a:lnTo>
                  <a:lnTo>
                    <a:pt x="743635" y="481802"/>
                  </a:lnTo>
                  <a:lnTo>
                    <a:pt x="744099" y="630789"/>
                  </a:lnTo>
                  <a:lnTo>
                    <a:pt x="744212" y="289689"/>
                  </a:lnTo>
                  <a:lnTo>
                    <a:pt x="744345" y="458762"/>
                  </a:lnTo>
                  <a:lnTo>
                    <a:pt x="744347" y="454954"/>
                  </a:lnTo>
                  <a:lnTo>
                    <a:pt x="744822" y="245930"/>
                  </a:lnTo>
                  <a:lnTo>
                    <a:pt x="744949" y="643230"/>
                  </a:lnTo>
                  <a:lnTo>
                    <a:pt x="745057" y="411633"/>
                  </a:lnTo>
                  <a:lnTo>
                    <a:pt x="745058" y="407038"/>
                  </a:lnTo>
                  <a:lnTo>
                    <a:pt x="745247" y="314965"/>
                  </a:lnTo>
                  <a:lnTo>
                    <a:pt x="745573" y="570042"/>
                  </a:lnTo>
                  <a:lnTo>
                    <a:pt x="745769" y="489066"/>
                  </a:lnTo>
                  <a:lnTo>
                    <a:pt x="745770" y="491958"/>
                  </a:lnTo>
                  <a:lnTo>
                    <a:pt x="745984" y="670377"/>
                  </a:lnTo>
                  <a:lnTo>
                    <a:pt x="746083" y="335130"/>
                  </a:lnTo>
                  <a:lnTo>
                    <a:pt x="746480" y="425615"/>
                  </a:lnTo>
                  <a:lnTo>
                    <a:pt x="746482" y="422835"/>
                  </a:lnTo>
                  <a:lnTo>
                    <a:pt x="746679" y="698348"/>
                  </a:lnTo>
                  <a:lnTo>
                    <a:pt x="746792" y="278280"/>
                  </a:lnTo>
                  <a:lnTo>
                    <a:pt x="747192" y="428823"/>
                  </a:lnTo>
                  <a:lnTo>
                    <a:pt x="747193" y="427547"/>
                  </a:lnTo>
                  <a:lnTo>
                    <a:pt x="747629" y="572378"/>
                  </a:lnTo>
                  <a:lnTo>
                    <a:pt x="747799" y="169736"/>
                  </a:lnTo>
                  <a:lnTo>
                    <a:pt x="747904" y="426479"/>
                  </a:lnTo>
                  <a:lnTo>
                    <a:pt x="747905" y="426195"/>
                  </a:lnTo>
                  <a:lnTo>
                    <a:pt x="747997" y="573279"/>
                  </a:lnTo>
                  <a:lnTo>
                    <a:pt x="748196" y="245452"/>
                  </a:lnTo>
                  <a:lnTo>
                    <a:pt x="748615" y="399058"/>
                  </a:lnTo>
                  <a:lnTo>
                    <a:pt x="748617" y="399711"/>
                  </a:lnTo>
                  <a:lnTo>
                    <a:pt x="748819" y="249356"/>
                  </a:lnTo>
                  <a:lnTo>
                    <a:pt x="749188" y="520987"/>
                  </a:lnTo>
                  <a:lnTo>
                    <a:pt x="749327" y="373040"/>
                  </a:lnTo>
                  <a:lnTo>
                    <a:pt x="749328" y="370537"/>
                  </a:lnTo>
                  <a:lnTo>
                    <a:pt x="749429" y="629761"/>
                  </a:lnTo>
                  <a:lnTo>
                    <a:pt x="749557" y="199081"/>
                  </a:lnTo>
                  <a:lnTo>
                    <a:pt x="750038" y="497568"/>
                  </a:lnTo>
                  <a:lnTo>
                    <a:pt x="750040" y="498587"/>
                  </a:lnTo>
                  <a:lnTo>
                    <a:pt x="750237" y="351125"/>
                  </a:lnTo>
                  <a:lnTo>
                    <a:pt x="750676" y="643925"/>
                  </a:lnTo>
                  <a:lnTo>
                    <a:pt x="750750" y="422039"/>
                  </a:lnTo>
                  <a:lnTo>
                    <a:pt x="750752" y="418904"/>
                  </a:lnTo>
                  <a:lnTo>
                    <a:pt x="751130" y="667394"/>
                  </a:lnTo>
                  <a:lnTo>
                    <a:pt x="751243" y="317543"/>
                  </a:lnTo>
                  <a:lnTo>
                    <a:pt x="751462" y="352723"/>
                  </a:lnTo>
                  <a:lnTo>
                    <a:pt x="751463" y="353027"/>
                  </a:lnTo>
                  <a:lnTo>
                    <a:pt x="751584" y="629882"/>
                  </a:lnTo>
                  <a:lnTo>
                    <a:pt x="751725" y="286912"/>
                  </a:lnTo>
                  <a:lnTo>
                    <a:pt x="752173" y="424219"/>
                  </a:lnTo>
                  <a:lnTo>
                    <a:pt x="752633" y="503620"/>
                  </a:lnTo>
                  <a:lnTo>
                    <a:pt x="752732" y="277390"/>
                  </a:lnTo>
                  <a:lnTo>
                    <a:pt x="752885" y="497370"/>
                  </a:lnTo>
                  <a:lnTo>
                    <a:pt x="752886" y="500006"/>
                  </a:lnTo>
                  <a:lnTo>
                    <a:pt x="752888" y="502231"/>
                  </a:lnTo>
                  <a:lnTo>
                    <a:pt x="753428" y="313333"/>
                  </a:lnTo>
                  <a:lnTo>
                    <a:pt x="753597" y="319980"/>
                  </a:lnTo>
                  <a:lnTo>
                    <a:pt x="753598" y="317397"/>
                  </a:lnTo>
                  <a:lnTo>
                    <a:pt x="753724" y="476095"/>
                  </a:lnTo>
                  <a:lnTo>
                    <a:pt x="754236" y="256847"/>
                  </a:lnTo>
                  <a:lnTo>
                    <a:pt x="754308" y="390983"/>
                  </a:lnTo>
                  <a:lnTo>
                    <a:pt x="754310" y="393131"/>
                  </a:lnTo>
                  <a:lnTo>
                    <a:pt x="754704" y="221780"/>
                  </a:lnTo>
                  <a:lnTo>
                    <a:pt x="754816" y="575313"/>
                  </a:lnTo>
                  <a:lnTo>
                    <a:pt x="755020" y="523371"/>
                  </a:lnTo>
                  <a:lnTo>
                    <a:pt x="755021" y="523507"/>
                  </a:lnTo>
                  <a:lnTo>
                    <a:pt x="755312" y="376546"/>
                  </a:lnTo>
                  <a:lnTo>
                    <a:pt x="755482" y="578566"/>
                  </a:lnTo>
                  <a:lnTo>
                    <a:pt x="755731" y="468434"/>
                  </a:lnTo>
                  <a:lnTo>
                    <a:pt x="755733" y="467705"/>
                  </a:lnTo>
                  <a:lnTo>
                    <a:pt x="755879" y="670238"/>
                  </a:lnTo>
                  <a:lnTo>
                    <a:pt x="756035" y="291508"/>
                  </a:lnTo>
                  <a:lnTo>
                    <a:pt x="756443" y="486547"/>
                  </a:lnTo>
                  <a:lnTo>
                    <a:pt x="756445" y="482800"/>
                  </a:lnTo>
                  <a:lnTo>
                    <a:pt x="756688" y="377288"/>
                  </a:lnTo>
                  <a:lnTo>
                    <a:pt x="757141" y="568637"/>
                  </a:lnTo>
                  <a:lnTo>
                    <a:pt x="757155" y="554447"/>
                  </a:lnTo>
                  <a:lnTo>
                    <a:pt x="757156" y="552232"/>
                  </a:lnTo>
                  <a:lnTo>
                    <a:pt x="757254" y="366177"/>
                  </a:lnTo>
                  <a:lnTo>
                    <a:pt x="757580" y="573639"/>
                  </a:lnTo>
                  <a:lnTo>
                    <a:pt x="757866" y="474383"/>
                  </a:lnTo>
                  <a:lnTo>
                    <a:pt x="757868" y="468230"/>
                  </a:lnTo>
                  <a:lnTo>
                    <a:pt x="758019" y="604019"/>
                  </a:lnTo>
                  <a:lnTo>
                    <a:pt x="758388" y="302499"/>
                  </a:lnTo>
                  <a:lnTo>
                    <a:pt x="758578" y="409891"/>
                  </a:lnTo>
                  <a:lnTo>
                    <a:pt x="758579" y="407151"/>
                  </a:lnTo>
                  <a:lnTo>
                    <a:pt x="758672" y="278816"/>
                  </a:lnTo>
                  <a:lnTo>
                    <a:pt x="758799" y="536609"/>
                  </a:lnTo>
                  <a:lnTo>
                    <a:pt x="759290" y="413891"/>
                  </a:lnTo>
                  <a:lnTo>
                    <a:pt x="759291" y="417487"/>
                  </a:lnTo>
                  <a:lnTo>
                    <a:pt x="759664" y="283094"/>
                  </a:lnTo>
                  <a:lnTo>
                    <a:pt x="759947" y="547330"/>
                  </a:lnTo>
                  <a:lnTo>
                    <a:pt x="760001" y="412541"/>
                  </a:lnTo>
                  <a:lnTo>
                    <a:pt x="760003" y="408932"/>
                  </a:lnTo>
                  <a:lnTo>
                    <a:pt x="760061" y="191623"/>
                  </a:lnTo>
                  <a:lnTo>
                    <a:pt x="760642" y="582599"/>
                  </a:lnTo>
                  <a:lnTo>
                    <a:pt x="760713" y="346956"/>
                  </a:lnTo>
                  <a:lnTo>
                    <a:pt x="760714" y="346200"/>
                  </a:lnTo>
                  <a:lnTo>
                    <a:pt x="760727" y="329196"/>
                  </a:lnTo>
                  <a:lnTo>
                    <a:pt x="761096" y="614583"/>
                  </a:lnTo>
                  <a:lnTo>
                    <a:pt x="761424" y="564428"/>
                  </a:lnTo>
                  <a:lnTo>
                    <a:pt x="761426" y="558608"/>
                  </a:lnTo>
                  <a:lnTo>
                    <a:pt x="761549" y="359341"/>
                  </a:lnTo>
                  <a:lnTo>
                    <a:pt x="761677" y="581221"/>
                  </a:lnTo>
                  <a:lnTo>
                    <a:pt x="762136" y="397535"/>
                  </a:lnTo>
                  <a:lnTo>
                    <a:pt x="762138" y="396813"/>
                  </a:lnTo>
                  <a:lnTo>
                    <a:pt x="762641" y="231629"/>
                  </a:lnTo>
                  <a:lnTo>
                    <a:pt x="762740" y="626038"/>
                  </a:lnTo>
                  <a:lnTo>
                    <a:pt x="762848" y="306921"/>
                  </a:lnTo>
                  <a:lnTo>
                    <a:pt x="762849" y="299470"/>
                  </a:lnTo>
                  <a:lnTo>
                    <a:pt x="763066" y="216115"/>
                  </a:lnTo>
                  <a:lnTo>
                    <a:pt x="763194" y="659263"/>
                  </a:lnTo>
                  <a:lnTo>
                    <a:pt x="763559" y="428333"/>
                  </a:lnTo>
                  <a:lnTo>
                    <a:pt x="763561" y="429491"/>
                  </a:lnTo>
                  <a:lnTo>
                    <a:pt x="763746" y="318079"/>
                  </a:lnTo>
                  <a:lnTo>
                    <a:pt x="764243" y="592483"/>
                  </a:lnTo>
                  <a:lnTo>
                    <a:pt x="764271" y="565226"/>
                  </a:lnTo>
                  <a:lnTo>
                    <a:pt x="764272" y="562622"/>
                  </a:lnTo>
                  <a:lnTo>
                    <a:pt x="764370" y="297864"/>
                  </a:lnTo>
                  <a:lnTo>
                    <a:pt x="764951" y="656222"/>
                  </a:lnTo>
                  <a:lnTo>
                    <a:pt x="764983" y="592983"/>
                  </a:lnTo>
                  <a:lnTo>
                    <a:pt x="764984" y="581070"/>
                  </a:lnTo>
                  <a:lnTo>
                    <a:pt x="765079" y="345742"/>
                  </a:lnTo>
                  <a:lnTo>
                    <a:pt x="765690" y="591013"/>
                  </a:lnTo>
                  <a:lnTo>
                    <a:pt x="765694" y="589387"/>
                  </a:lnTo>
                  <a:lnTo>
                    <a:pt x="765696" y="592411"/>
                  </a:lnTo>
                  <a:lnTo>
                    <a:pt x="765731" y="681577"/>
                  </a:lnTo>
                  <a:lnTo>
                    <a:pt x="765845" y="376446"/>
                  </a:lnTo>
                  <a:lnTo>
                    <a:pt x="766406" y="510532"/>
                  </a:lnTo>
                  <a:lnTo>
                    <a:pt x="766407" y="509789"/>
                  </a:lnTo>
                  <a:lnTo>
                    <a:pt x="766681" y="662086"/>
                  </a:lnTo>
                  <a:lnTo>
                    <a:pt x="766851" y="284820"/>
                  </a:lnTo>
                  <a:lnTo>
                    <a:pt x="767117" y="571774"/>
                  </a:lnTo>
                  <a:lnTo>
                    <a:pt x="767119" y="575794"/>
                  </a:lnTo>
                  <a:lnTo>
                    <a:pt x="767134" y="593365"/>
                  </a:lnTo>
                  <a:lnTo>
                    <a:pt x="767829" y="263701"/>
                  </a:lnTo>
                  <a:lnTo>
                    <a:pt x="767831" y="262228"/>
                  </a:lnTo>
                  <a:lnTo>
                    <a:pt x="767857" y="221869"/>
                  </a:lnTo>
                  <a:lnTo>
                    <a:pt x="768453" y="465014"/>
                  </a:lnTo>
                  <a:lnTo>
                    <a:pt x="768541" y="307439"/>
                  </a:lnTo>
                  <a:lnTo>
                    <a:pt x="768542" y="315343"/>
                  </a:lnTo>
                  <a:lnTo>
                    <a:pt x="769147" y="202028"/>
                  </a:lnTo>
                  <a:lnTo>
                    <a:pt x="769247" y="555235"/>
                  </a:lnTo>
                  <a:lnTo>
                    <a:pt x="769252" y="524533"/>
                  </a:lnTo>
                  <a:lnTo>
                    <a:pt x="769254" y="521928"/>
                  </a:lnTo>
                  <a:lnTo>
                    <a:pt x="769374" y="243622"/>
                  </a:lnTo>
                  <a:lnTo>
                    <a:pt x="769955" y="576101"/>
                  </a:lnTo>
                  <a:lnTo>
                    <a:pt x="769964" y="528351"/>
                  </a:lnTo>
                  <a:lnTo>
                    <a:pt x="769965" y="532479"/>
                  </a:lnTo>
                  <a:lnTo>
                    <a:pt x="770368" y="558841"/>
                  </a:lnTo>
                  <a:lnTo>
                    <a:pt x="770595" y="404390"/>
                  </a:lnTo>
                  <a:lnTo>
                    <a:pt x="770676" y="460471"/>
                  </a:lnTo>
                  <a:lnTo>
                    <a:pt x="770677" y="463628"/>
                  </a:lnTo>
                  <a:lnTo>
                    <a:pt x="771175" y="643400"/>
                  </a:lnTo>
                  <a:lnTo>
                    <a:pt x="771288" y="264693"/>
                  </a:lnTo>
                  <a:lnTo>
                    <a:pt x="771387" y="616081"/>
                  </a:lnTo>
                  <a:lnTo>
                    <a:pt x="771389" y="620765"/>
                  </a:lnTo>
                  <a:lnTo>
                    <a:pt x="771416" y="685764"/>
                  </a:lnTo>
                  <a:lnTo>
                    <a:pt x="771954" y="254773"/>
                  </a:lnTo>
                  <a:lnTo>
                    <a:pt x="772099" y="605090"/>
                  </a:lnTo>
                  <a:lnTo>
                    <a:pt x="772100" y="586567"/>
                  </a:lnTo>
                  <a:lnTo>
                    <a:pt x="772592" y="327083"/>
                  </a:lnTo>
                  <a:lnTo>
                    <a:pt x="772706" y="620439"/>
                  </a:lnTo>
                  <a:lnTo>
                    <a:pt x="772810" y="512811"/>
                  </a:lnTo>
                  <a:lnTo>
                    <a:pt x="772812" y="514127"/>
                  </a:lnTo>
                  <a:lnTo>
                    <a:pt x="773102" y="621783"/>
                  </a:lnTo>
                  <a:lnTo>
                    <a:pt x="773443" y="190568"/>
                  </a:lnTo>
                  <a:lnTo>
                    <a:pt x="773522" y="521247"/>
                  </a:lnTo>
                  <a:lnTo>
                    <a:pt x="773524" y="532289"/>
                  </a:lnTo>
                  <a:lnTo>
                    <a:pt x="773570" y="690544"/>
                  </a:lnTo>
                  <a:lnTo>
                    <a:pt x="774109" y="121854"/>
                  </a:lnTo>
                  <a:lnTo>
                    <a:pt x="774234" y="546570"/>
                  </a:lnTo>
                  <a:lnTo>
                    <a:pt x="774235" y="557863"/>
                  </a:lnTo>
                  <a:lnTo>
                    <a:pt x="774534" y="220630"/>
                  </a:lnTo>
                  <a:lnTo>
                    <a:pt x="774860" y="611265"/>
                  </a:lnTo>
                  <a:lnTo>
                    <a:pt x="774945" y="221513"/>
                  </a:lnTo>
                  <a:lnTo>
                    <a:pt x="774947" y="219689"/>
                  </a:lnTo>
                  <a:lnTo>
                    <a:pt x="774960" y="206134"/>
                  </a:lnTo>
                  <a:lnTo>
                    <a:pt x="775286" y="721570"/>
                  </a:lnTo>
                  <a:lnTo>
                    <a:pt x="775657" y="342555"/>
                  </a:lnTo>
                  <a:lnTo>
                    <a:pt x="775658" y="356486"/>
                  </a:lnTo>
                  <a:lnTo>
                    <a:pt x="775838" y="198604"/>
                  </a:lnTo>
                  <a:lnTo>
                    <a:pt x="775952" y="729553"/>
                  </a:lnTo>
                  <a:lnTo>
                    <a:pt x="776369" y="530817"/>
                  </a:lnTo>
                  <a:lnTo>
                    <a:pt x="776370" y="531458"/>
                  </a:lnTo>
                  <a:lnTo>
                    <a:pt x="776476" y="322646"/>
                  </a:lnTo>
                  <a:lnTo>
                    <a:pt x="776604" y="658339"/>
                  </a:lnTo>
                  <a:lnTo>
                    <a:pt x="777080" y="482273"/>
                  </a:lnTo>
                  <a:lnTo>
                    <a:pt x="777082" y="483488"/>
                  </a:lnTo>
                  <a:lnTo>
                    <a:pt x="777213" y="650063"/>
                  </a:lnTo>
                  <a:lnTo>
                    <a:pt x="777341" y="269325"/>
                  </a:lnTo>
                  <a:lnTo>
                    <a:pt x="777792" y="315925"/>
                  </a:lnTo>
                  <a:lnTo>
                    <a:pt x="777793" y="310574"/>
                  </a:lnTo>
                  <a:lnTo>
                    <a:pt x="777795" y="306893"/>
                  </a:lnTo>
                  <a:lnTo>
                    <a:pt x="777908" y="672862"/>
                  </a:lnTo>
                  <a:lnTo>
                    <a:pt x="778503" y="526728"/>
                  </a:lnTo>
                  <a:lnTo>
                    <a:pt x="778744" y="557853"/>
                  </a:lnTo>
                  <a:lnTo>
                    <a:pt x="778959" y="340610"/>
                  </a:lnTo>
                  <a:lnTo>
                    <a:pt x="779215" y="454964"/>
                  </a:lnTo>
                  <a:lnTo>
                    <a:pt x="779217" y="456373"/>
                  </a:lnTo>
                  <a:lnTo>
                    <a:pt x="779680" y="506937"/>
                  </a:lnTo>
                  <a:lnTo>
                    <a:pt x="779907" y="345538"/>
                  </a:lnTo>
                  <a:lnTo>
                    <a:pt x="779927" y="373276"/>
                  </a:lnTo>
                  <a:lnTo>
                    <a:pt x="779928" y="376974"/>
                  </a:lnTo>
                  <a:lnTo>
                    <a:pt x="780304" y="229158"/>
                  </a:lnTo>
                  <a:lnTo>
                    <a:pt x="780446" y="614099"/>
                  </a:lnTo>
                  <a:lnTo>
                    <a:pt x="780638" y="440055"/>
                  </a:lnTo>
                  <a:lnTo>
                    <a:pt x="780640" y="444813"/>
                  </a:lnTo>
                  <a:lnTo>
                    <a:pt x="780686" y="534565"/>
                  </a:lnTo>
                  <a:lnTo>
                    <a:pt x="780814" y="247608"/>
                  </a:lnTo>
                  <a:lnTo>
                    <a:pt x="781350" y="353729"/>
                  </a:lnTo>
                  <a:lnTo>
                    <a:pt x="781351" y="351158"/>
                  </a:lnTo>
                  <a:lnTo>
                    <a:pt x="781950" y="709395"/>
                  </a:lnTo>
                  <a:lnTo>
                    <a:pt x="782047" y="267461"/>
                  </a:lnTo>
                  <a:lnTo>
                    <a:pt x="782063" y="271905"/>
                  </a:lnTo>
                  <a:lnTo>
                    <a:pt x="782444" y="591204"/>
                  </a:lnTo>
                  <a:lnTo>
                    <a:pt x="782773" y="473022"/>
                  </a:lnTo>
                  <a:lnTo>
                    <a:pt x="782775" y="470501"/>
                  </a:lnTo>
                  <a:lnTo>
                    <a:pt x="782997" y="605704"/>
                  </a:lnTo>
                  <a:lnTo>
                    <a:pt x="783381" y="312891"/>
                  </a:lnTo>
                  <a:lnTo>
                    <a:pt x="783485" y="532045"/>
                  </a:lnTo>
                  <a:lnTo>
                    <a:pt x="783486" y="533089"/>
                  </a:lnTo>
                  <a:lnTo>
                    <a:pt x="783508" y="574708"/>
                  </a:lnTo>
                  <a:lnTo>
                    <a:pt x="783805" y="300350"/>
                  </a:lnTo>
                  <a:lnTo>
                    <a:pt x="784196" y="384253"/>
                  </a:lnTo>
                  <a:lnTo>
                    <a:pt x="784198" y="381312"/>
                  </a:lnTo>
                  <a:lnTo>
                    <a:pt x="784460" y="576887"/>
                  </a:lnTo>
                  <a:lnTo>
                    <a:pt x="784571" y="286999"/>
                  </a:lnTo>
                  <a:lnTo>
                    <a:pt x="784908" y="419001"/>
                  </a:lnTo>
                  <a:lnTo>
                    <a:pt x="784910" y="421564"/>
                  </a:lnTo>
                  <a:lnTo>
                    <a:pt x="785010" y="579278"/>
                  </a:lnTo>
                  <a:lnTo>
                    <a:pt x="785124" y="283335"/>
                  </a:lnTo>
                  <a:lnTo>
                    <a:pt x="785620" y="376346"/>
                  </a:lnTo>
                  <a:lnTo>
                    <a:pt x="785621" y="378048"/>
                  </a:lnTo>
                  <a:lnTo>
                    <a:pt x="785733" y="589946"/>
                  </a:lnTo>
                  <a:lnTo>
                    <a:pt x="786272" y="236151"/>
                  </a:lnTo>
                  <a:lnTo>
                    <a:pt x="786331" y="333106"/>
                  </a:lnTo>
                  <a:lnTo>
                    <a:pt x="786333" y="339491"/>
                  </a:lnTo>
                  <a:lnTo>
                    <a:pt x="786428" y="666189"/>
                  </a:lnTo>
                  <a:lnTo>
                    <a:pt x="786598" y="275245"/>
                  </a:lnTo>
                  <a:lnTo>
                    <a:pt x="787043" y="540662"/>
                  </a:lnTo>
                  <a:lnTo>
                    <a:pt x="787044" y="540460"/>
                  </a:lnTo>
                  <a:lnTo>
                    <a:pt x="787292" y="350868"/>
                  </a:lnTo>
                  <a:lnTo>
                    <a:pt x="787661" y="593885"/>
                  </a:lnTo>
                  <a:lnTo>
                    <a:pt x="787755" y="394399"/>
                  </a:lnTo>
                  <a:lnTo>
                    <a:pt x="787756" y="389859"/>
                  </a:lnTo>
                  <a:lnTo>
                    <a:pt x="788242" y="369621"/>
                  </a:lnTo>
                  <a:lnTo>
                    <a:pt x="788370" y="641388"/>
                  </a:lnTo>
                  <a:lnTo>
                    <a:pt x="788466" y="378920"/>
                  </a:lnTo>
                  <a:lnTo>
                    <a:pt x="788468" y="371411"/>
                  </a:lnTo>
                  <a:lnTo>
                    <a:pt x="788668" y="690425"/>
                  </a:lnTo>
                  <a:lnTo>
                    <a:pt x="788795" y="245785"/>
                  </a:lnTo>
                  <a:lnTo>
                    <a:pt x="789178" y="362007"/>
                  </a:lnTo>
                  <a:lnTo>
                    <a:pt x="789179" y="353669"/>
                  </a:lnTo>
                  <a:lnTo>
                    <a:pt x="789220" y="180991"/>
                  </a:lnTo>
                  <a:lnTo>
                    <a:pt x="789334" y="666221"/>
                  </a:lnTo>
                  <a:lnTo>
                    <a:pt x="789889" y="438284"/>
                  </a:lnTo>
                  <a:lnTo>
                    <a:pt x="789891" y="443645"/>
                  </a:lnTo>
                  <a:lnTo>
                    <a:pt x="790397" y="584344"/>
                  </a:lnTo>
                  <a:lnTo>
                    <a:pt x="790553" y="161072"/>
                  </a:lnTo>
                  <a:lnTo>
                    <a:pt x="790601" y="389641"/>
                  </a:lnTo>
                  <a:lnTo>
                    <a:pt x="790602" y="404752"/>
                  </a:lnTo>
                  <a:lnTo>
                    <a:pt x="790652" y="594210"/>
                  </a:lnTo>
                  <a:lnTo>
                    <a:pt x="790893" y="261680"/>
                  </a:lnTo>
                  <a:lnTo>
                    <a:pt x="791313" y="439421"/>
                  </a:lnTo>
                  <a:lnTo>
                    <a:pt x="791314" y="440330"/>
                  </a:lnTo>
                  <a:lnTo>
                    <a:pt x="791800" y="244676"/>
                  </a:lnTo>
                  <a:lnTo>
                    <a:pt x="791942" y="603990"/>
                  </a:lnTo>
                  <a:lnTo>
                    <a:pt x="792024" y="377913"/>
                  </a:lnTo>
                  <a:lnTo>
                    <a:pt x="792026" y="372611"/>
                  </a:lnTo>
                  <a:lnTo>
                    <a:pt x="792296" y="641692"/>
                  </a:lnTo>
                  <a:lnTo>
                    <a:pt x="792438" y="310760"/>
                  </a:lnTo>
                  <a:lnTo>
                    <a:pt x="792736" y="460242"/>
                  </a:lnTo>
                  <a:lnTo>
                    <a:pt x="792737" y="454220"/>
                  </a:lnTo>
                  <a:lnTo>
                    <a:pt x="792807" y="190382"/>
                  </a:lnTo>
                  <a:lnTo>
                    <a:pt x="792934" y="765507"/>
                  </a:lnTo>
                  <a:lnTo>
                    <a:pt x="793448" y="371708"/>
                  </a:lnTo>
                  <a:lnTo>
                    <a:pt x="793449" y="372802"/>
                  </a:lnTo>
                  <a:lnTo>
                    <a:pt x="793601" y="621745"/>
                  </a:lnTo>
                  <a:lnTo>
                    <a:pt x="794097" y="315489"/>
                  </a:lnTo>
                  <a:lnTo>
                    <a:pt x="794159" y="443214"/>
                  </a:lnTo>
                  <a:lnTo>
                    <a:pt x="794161" y="447991"/>
                  </a:lnTo>
                  <a:lnTo>
                    <a:pt x="794494" y="184740"/>
                  </a:lnTo>
                  <a:lnTo>
                    <a:pt x="794848" y="623314"/>
                  </a:lnTo>
                  <a:lnTo>
                    <a:pt x="794871" y="563781"/>
                  </a:lnTo>
                  <a:lnTo>
                    <a:pt x="794872" y="565314"/>
                  </a:lnTo>
                  <a:lnTo>
                    <a:pt x="795401" y="141576"/>
                  </a:lnTo>
                  <a:lnTo>
                    <a:pt x="795543" y="636579"/>
                  </a:lnTo>
                  <a:lnTo>
                    <a:pt x="795582" y="546255"/>
                  </a:lnTo>
                  <a:lnTo>
                    <a:pt x="795584" y="554669"/>
                  </a:lnTo>
                  <a:lnTo>
                    <a:pt x="795585" y="560446"/>
                  </a:lnTo>
                  <a:lnTo>
                    <a:pt x="795798" y="158225"/>
                  </a:lnTo>
                  <a:lnTo>
                    <a:pt x="796294" y="511565"/>
                  </a:lnTo>
                  <a:lnTo>
                    <a:pt x="796295" y="508272"/>
                  </a:lnTo>
                  <a:lnTo>
                    <a:pt x="796719" y="280227"/>
                  </a:lnTo>
                  <a:lnTo>
                    <a:pt x="797004" y="586461"/>
                  </a:lnTo>
                  <a:lnTo>
                    <a:pt x="797006" y="581929"/>
                  </a:lnTo>
                  <a:lnTo>
                    <a:pt x="797007" y="575996"/>
                  </a:lnTo>
                  <a:lnTo>
                    <a:pt x="797031" y="644439"/>
                  </a:lnTo>
                  <a:lnTo>
                    <a:pt x="797145" y="177090"/>
                  </a:lnTo>
                  <a:lnTo>
                    <a:pt x="797717" y="494512"/>
                  </a:lnTo>
                  <a:lnTo>
                    <a:pt x="797719" y="493092"/>
                  </a:lnTo>
                  <a:lnTo>
                    <a:pt x="798236" y="550494"/>
                  </a:lnTo>
                  <a:lnTo>
                    <a:pt x="798392" y="355007"/>
                  </a:lnTo>
                  <a:lnTo>
                    <a:pt x="798429" y="469962"/>
                  </a:lnTo>
                  <a:lnTo>
                    <a:pt x="798430" y="469119"/>
                  </a:lnTo>
                  <a:lnTo>
                    <a:pt x="798619" y="241720"/>
                  </a:lnTo>
                  <a:lnTo>
                    <a:pt x="798732" y="716784"/>
                  </a:lnTo>
                  <a:lnTo>
                    <a:pt x="799141" y="655937"/>
                  </a:lnTo>
                  <a:lnTo>
                    <a:pt x="799142" y="658563"/>
                  </a:lnTo>
                  <a:lnTo>
                    <a:pt x="799228" y="264655"/>
                  </a:lnTo>
                  <a:lnTo>
                    <a:pt x="799526" y="681869"/>
                  </a:lnTo>
                  <a:lnTo>
                    <a:pt x="799852" y="402857"/>
                  </a:lnTo>
                  <a:lnTo>
                    <a:pt x="799854" y="397698"/>
                  </a:lnTo>
                  <a:lnTo>
                    <a:pt x="800022" y="639642"/>
                  </a:lnTo>
                  <a:lnTo>
                    <a:pt x="800504" y="187569"/>
                  </a:lnTo>
                  <a:lnTo>
                    <a:pt x="800564" y="367695"/>
                  </a:lnTo>
                  <a:lnTo>
                    <a:pt x="800565" y="383272"/>
                  </a:lnTo>
                  <a:lnTo>
                    <a:pt x="800717" y="239074"/>
                  </a:lnTo>
                  <a:lnTo>
                    <a:pt x="800845" y="529027"/>
                  </a:lnTo>
                  <a:lnTo>
                    <a:pt x="801275" y="480487"/>
                  </a:lnTo>
                  <a:lnTo>
                    <a:pt x="801277" y="478919"/>
                  </a:lnTo>
                  <a:lnTo>
                    <a:pt x="801780" y="194038"/>
                  </a:lnTo>
                  <a:lnTo>
                    <a:pt x="801894" y="674082"/>
                  </a:lnTo>
                  <a:lnTo>
                    <a:pt x="801987" y="224417"/>
                  </a:lnTo>
                  <a:lnTo>
                    <a:pt x="801988" y="213189"/>
                  </a:lnTo>
                  <a:lnTo>
                    <a:pt x="802007" y="177225"/>
                  </a:lnTo>
                  <a:lnTo>
                    <a:pt x="802108" y="724067"/>
                  </a:lnTo>
                  <a:lnTo>
                    <a:pt x="802699" y="490290"/>
                  </a:lnTo>
                  <a:lnTo>
                    <a:pt x="802700" y="494931"/>
                  </a:lnTo>
                  <a:lnTo>
                    <a:pt x="802744" y="632271"/>
                  </a:lnTo>
                  <a:lnTo>
                    <a:pt x="803254" y="290379"/>
                  </a:lnTo>
                  <a:lnTo>
                    <a:pt x="803410" y="499304"/>
                  </a:lnTo>
                  <a:lnTo>
                    <a:pt x="803412" y="493156"/>
                  </a:lnTo>
                  <a:lnTo>
                    <a:pt x="803566" y="634884"/>
                  </a:lnTo>
                  <a:lnTo>
                    <a:pt x="803680" y="329180"/>
                  </a:lnTo>
                  <a:lnTo>
                    <a:pt x="804120" y="454052"/>
                  </a:lnTo>
                  <a:lnTo>
                    <a:pt x="804122" y="454722"/>
                  </a:lnTo>
                  <a:lnTo>
                    <a:pt x="804644" y="602884"/>
                  </a:lnTo>
                  <a:lnTo>
                    <a:pt x="804757" y="188027"/>
                  </a:lnTo>
                  <a:lnTo>
                    <a:pt x="804832" y="591439"/>
                  </a:lnTo>
                  <a:lnTo>
                    <a:pt x="804834" y="594037"/>
                  </a:lnTo>
                  <a:lnTo>
                    <a:pt x="804856" y="679630"/>
                  </a:lnTo>
                  <a:lnTo>
                    <a:pt x="805168" y="140807"/>
                  </a:lnTo>
                  <a:lnTo>
                    <a:pt x="805544" y="566164"/>
                  </a:lnTo>
                  <a:lnTo>
                    <a:pt x="805545" y="566512"/>
                  </a:lnTo>
                  <a:lnTo>
                    <a:pt x="805822" y="218688"/>
                  </a:lnTo>
                  <a:lnTo>
                    <a:pt x="805934" y="745233"/>
                  </a:lnTo>
                  <a:lnTo>
                    <a:pt x="806255" y="452931"/>
                  </a:lnTo>
                  <a:lnTo>
                    <a:pt x="806257" y="452782"/>
                  </a:lnTo>
                  <a:lnTo>
                    <a:pt x="806346" y="637346"/>
                  </a:lnTo>
                  <a:lnTo>
                    <a:pt x="806458" y="264931"/>
                  </a:lnTo>
                  <a:lnTo>
                    <a:pt x="806967" y="429040"/>
                  </a:lnTo>
                  <a:lnTo>
                    <a:pt x="806968" y="426898"/>
                  </a:lnTo>
                  <a:lnTo>
                    <a:pt x="807112" y="318064"/>
                  </a:lnTo>
                  <a:lnTo>
                    <a:pt x="807294" y="547892"/>
                  </a:lnTo>
                  <a:lnTo>
                    <a:pt x="807679" y="388755"/>
                  </a:lnTo>
                  <a:lnTo>
                    <a:pt x="807680" y="383718"/>
                  </a:lnTo>
                  <a:lnTo>
                    <a:pt x="807819" y="700503"/>
                  </a:lnTo>
                  <a:lnTo>
                    <a:pt x="807932" y="125558"/>
                  </a:lnTo>
                  <a:lnTo>
                    <a:pt x="808390" y="362773"/>
                  </a:lnTo>
                  <a:lnTo>
                    <a:pt x="808392" y="374993"/>
                  </a:lnTo>
                  <a:lnTo>
                    <a:pt x="809024" y="348886"/>
                  </a:lnTo>
                  <a:lnTo>
                    <a:pt x="809096" y="540640"/>
                  </a:lnTo>
                  <a:lnTo>
                    <a:pt x="809102" y="534354"/>
                  </a:lnTo>
                  <a:lnTo>
                    <a:pt x="809103" y="539571"/>
                  </a:lnTo>
                  <a:lnTo>
                    <a:pt x="809548" y="606701"/>
                  </a:lnTo>
                  <a:lnTo>
                    <a:pt x="809676" y="244988"/>
                  </a:lnTo>
                  <a:lnTo>
                    <a:pt x="809813" y="472813"/>
                  </a:lnTo>
                  <a:lnTo>
                    <a:pt x="809815" y="475744"/>
                  </a:lnTo>
                  <a:lnTo>
                    <a:pt x="809903" y="595666"/>
                  </a:lnTo>
                  <a:lnTo>
                    <a:pt x="810060" y="340386"/>
                  </a:lnTo>
                  <a:lnTo>
                    <a:pt x="810525" y="510845"/>
                  </a:lnTo>
                  <a:lnTo>
                    <a:pt x="810527" y="512895"/>
                  </a:lnTo>
                  <a:lnTo>
                    <a:pt x="810994" y="337626"/>
                  </a:lnTo>
                  <a:lnTo>
                    <a:pt x="811164" y="685699"/>
                  </a:lnTo>
                  <a:lnTo>
                    <a:pt x="811237" y="501328"/>
                  </a:lnTo>
                  <a:lnTo>
                    <a:pt x="811238" y="497649"/>
                  </a:lnTo>
                  <a:lnTo>
                    <a:pt x="811320" y="314124"/>
                  </a:lnTo>
                  <a:lnTo>
                    <a:pt x="811775" y="549640"/>
                  </a:lnTo>
                  <a:lnTo>
                    <a:pt x="811948" y="416736"/>
                  </a:lnTo>
                  <a:lnTo>
                    <a:pt x="811950" y="424329"/>
                  </a:lnTo>
                  <a:lnTo>
                    <a:pt x="812001" y="576347"/>
                  </a:lnTo>
                  <a:lnTo>
                    <a:pt x="812270" y="321480"/>
                  </a:lnTo>
                  <a:lnTo>
                    <a:pt x="812660" y="366538"/>
                  </a:lnTo>
                  <a:lnTo>
                    <a:pt x="812661" y="363468"/>
                  </a:lnTo>
                  <a:lnTo>
                    <a:pt x="813220" y="602521"/>
                  </a:lnTo>
                  <a:lnTo>
                    <a:pt x="813348" y="197630"/>
                  </a:lnTo>
                  <a:lnTo>
                    <a:pt x="813372" y="278734"/>
                  </a:lnTo>
                  <a:lnTo>
                    <a:pt x="813373" y="272802"/>
                  </a:lnTo>
                  <a:lnTo>
                    <a:pt x="813447" y="604647"/>
                  </a:lnTo>
                  <a:lnTo>
                    <a:pt x="813957" y="206251"/>
                  </a:lnTo>
                  <a:lnTo>
                    <a:pt x="814083" y="467412"/>
                  </a:lnTo>
                  <a:lnTo>
                    <a:pt x="814085" y="470636"/>
                  </a:lnTo>
                  <a:lnTo>
                    <a:pt x="814382" y="143353"/>
                  </a:lnTo>
                  <a:lnTo>
                    <a:pt x="814538" y="732013"/>
                  </a:lnTo>
                  <a:lnTo>
                    <a:pt x="814795" y="397039"/>
                  </a:lnTo>
                  <a:lnTo>
                    <a:pt x="814796" y="390701"/>
                  </a:lnTo>
                  <a:lnTo>
                    <a:pt x="815049" y="273457"/>
                  </a:lnTo>
                  <a:lnTo>
                    <a:pt x="815148" y="627967"/>
                  </a:lnTo>
                  <a:lnTo>
                    <a:pt x="815506" y="498098"/>
                  </a:lnTo>
                  <a:lnTo>
                    <a:pt x="815508" y="496736"/>
                  </a:lnTo>
                  <a:lnTo>
                    <a:pt x="815729" y="240569"/>
                  </a:lnTo>
                  <a:lnTo>
                    <a:pt x="815843" y="651746"/>
                  </a:lnTo>
                  <a:lnTo>
                    <a:pt x="816218" y="488230"/>
                  </a:lnTo>
                  <a:lnTo>
                    <a:pt x="816220" y="493121"/>
                  </a:lnTo>
                  <a:lnTo>
                    <a:pt x="816296" y="579246"/>
                  </a:lnTo>
                  <a:lnTo>
                    <a:pt x="816736" y="367546"/>
                  </a:lnTo>
                  <a:lnTo>
                    <a:pt x="816930" y="490692"/>
                  </a:lnTo>
                  <a:lnTo>
                    <a:pt x="816931" y="497055"/>
                  </a:lnTo>
                  <a:lnTo>
                    <a:pt x="816977" y="583897"/>
                  </a:lnTo>
                  <a:lnTo>
                    <a:pt x="817076" y="345866"/>
                  </a:lnTo>
                  <a:lnTo>
                    <a:pt x="817641" y="545240"/>
                  </a:lnTo>
                  <a:lnTo>
                    <a:pt x="817643" y="548055"/>
                  </a:lnTo>
                  <a:lnTo>
                    <a:pt x="818068" y="558766"/>
                  </a:lnTo>
                  <a:lnTo>
                    <a:pt x="818310" y="370271"/>
                  </a:lnTo>
                  <a:lnTo>
                    <a:pt x="818353" y="401990"/>
                  </a:lnTo>
                  <a:lnTo>
                    <a:pt x="818354" y="406817"/>
                  </a:lnTo>
                  <a:lnTo>
                    <a:pt x="818748" y="234848"/>
                  </a:lnTo>
                  <a:lnTo>
                    <a:pt x="818848" y="686412"/>
                  </a:lnTo>
                  <a:lnTo>
                    <a:pt x="819065" y="498178"/>
                  </a:lnTo>
                  <a:lnTo>
                    <a:pt x="819066" y="495509"/>
                  </a:lnTo>
                  <a:lnTo>
                    <a:pt x="819642" y="292009"/>
                  </a:lnTo>
                  <a:lnTo>
                    <a:pt x="819741" y="562174"/>
                  </a:lnTo>
                  <a:lnTo>
                    <a:pt x="819776" y="461214"/>
                  </a:lnTo>
                  <a:lnTo>
                    <a:pt x="819778" y="458700"/>
                  </a:lnTo>
                  <a:lnTo>
                    <a:pt x="820053" y="128008"/>
                  </a:lnTo>
                  <a:lnTo>
                    <a:pt x="820180" y="676138"/>
                  </a:lnTo>
                  <a:lnTo>
                    <a:pt x="820488" y="321610"/>
                  </a:lnTo>
                  <a:lnTo>
                    <a:pt x="820489" y="317979"/>
                  </a:lnTo>
                  <a:lnTo>
                    <a:pt x="820577" y="561679"/>
                  </a:lnTo>
                  <a:lnTo>
                    <a:pt x="820932" y="299508"/>
                  </a:lnTo>
                  <a:lnTo>
                    <a:pt x="821200" y="465862"/>
                  </a:lnTo>
                  <a:lnTo>
                    <a:pt x="821201" y="468120"/>
                  </a:lnTo>
                  <a:lnTo>
                    <a:pt x="821343" y="241178"/>
                  </a:lnTo>
                  <a:lnTo>
                    <a:pt x="821456" y="583531"/>
                  </a:lnTo>
                  <a:lnTo>
                    <a:pt x="821911" y="314609"/>
                  </a:lnTo>
                  <a:lnTo>
                    <a:pt x="821913" y="319022"/>
                  </a:lnTo>
                  <a:lnTo>
                    <a:pt x="822519" y="645020"/>
                  </a:lnTo>
                  <a:lnTo>
                    <a:pt x="822620" y="141404"/>
                  </a:lnTo>
                  <a:lnTo>
                    <a:pt x="822623" y="181254"/>
                  </a:lnTo>
                  <a:lnTo>
                    <a:pt x="822624" y="196311"/>
                  </a:lnTo>
                  <a:lnTo>
                    <a:pt x="822633" y="120000"/>
                  </a:lnTo>
                  <a:lnTo>
                    <a:pt x="822760" y="756776"/>
                  </a:lnTo>
                  <a:lnTo>
                    <a:pt x="823334" y="408148"/>
                  </a:lnTo>
                  <a:lnTo>
                    <a:pt x="823336" y="407458"/>
                  </a:lnTo>
                  <a:lnTo>
                    <a:pt x="823838" y="624940"/>
                  </a:lnTo>
                  <a:lnTo>
                    <a:pt x="823937" y="330582"/>
                  </a:lnTo>
                  <a:lnTo>
                    <a:pt x="824046" y="515144"/>
                  </a:lnTo>
                  <a:lnTo>
                    <a:pt x="824047" y="518781"/>
                  </a:lnTo>
                  <a:lnTo>
                    <a:pt x="824461" y="586916"/>
                  </a:lnTo>
                  <a:lnTo>
                    <a:pt x="824745" y="251186"/>
                  </a:lnTo>
                  <a:lnTo>
                    <a:pt x="824758" y="262052"/>
                  </a:lnTo>
                  <a:lnTo>
                    <a:pt x="824759" y="256208"/>
                  </a:lnTo>
                  <a:lnTo>
                    <a:pt x="824872" y="670500"/>
                  </a:lnTo>
                  <a:lnTo>
                    <a:pt x="825425" y="202648"/>
                  </a:lnTo>
                  <a:lnTo>
                    <a:pt x="825469" y="339119"/>
                  </a:lnTo>
                  <a:lnTo>
                    <a:pt x="825471" y="356193"/>
                  </a:lnTo>
                  <a:lnTo>
                    <a:pt x="825539" y="699186"/>
                  </a:lnTo>
                  <a:lnTo>
                    <a:pt x="825652" y="221537"/>
                  </a:lnTo>
                  <a:lnTo>
                    <a:pt x="826181" y="433221"/>
                  </a:lnTo>
                  <a:lnTo>
                    <a:pt x="826182" y="428136"/>
                  </a:lnTo>
                  <a:lnTo>
                    <a:pt x="826729" y="271108"/>
                  </a:lnTo>
                  <a:lnTo>
                    <a:pt x="826814" y="582422"/>
                  </a:lnTo>
                  <a:lnTo>
                    <a:pt x="826892" y="351964"/>
                  </a:lnTo>
                  <a:lnTo>
                    <a:pt x="826894" y="346701"/>
                  </a:lnTo>
                  <a:lnTo>
                    <a:pt x="827367" y="287787"/>
                  </a:lnTo>
                  <a:lnTo>
                    <a:pt x="827596" y="533410"/>
                  </a:lnTo>
                  <a:lnTo>
                    <a:pt x="827604" y="532794"/>
                  </a:lnTo>
                  <a:lnTo>
                    <a:pt x="827605" y="540494"/>
                  </a:lnTo>
                  <a:lnTo>
                    <a:pt x="828104" y="652449"/>
                  </a:lnTo>
                  <a:lnTo>
                    <a:pt x="828246" y="202960"/>
                  </a:lnTo>
                  <a:lnTo>
                    <a:pt x="828316" y="505738"/>
                  </a:lnTo>
                  <a:lnTo>
                    <a:pt x="828317" y="514001"/>
                  </a:lnTo>
                  <a:lnTo>
                    <a:pt x="828360" y="691504"/>
                  </a:lnTo>
                  <a:lnTo>
                    <a:pt x="828657" y="265622"/>
                  </a:lnTo>
                  <a:lnTo>
                    <a:pt x="829027" y="325433"/>
                  </a:lnTo>
                  <a:lnTo>
                    <a:pt x="829029" y="334513"/>
                  </a:lnTo>
                  <a:lnTo>
                    <a:pt x="829054" y="291569"/>
                  </a:lnTo>
                  <a:lnTo>
                    <a:pt x="829281" y="517829"/>
                  </a:lnTo>
                  <a:lnTo>
                    <a:pt x="829739" y="459992"/>
                  </a:lnTo>
                  <a:lnTo>
                    <a:pt x="829740" y="466315"/>
                  </a:lnTo>
                  <a:lnTo>
                    <a:pt x="829835" y="589353"/>
                  </a:lnTo>
                  <a:lnTo>
                    <a:pt x="829961" y="301055"/>
                  </a:lnTo>
                  <a:lnTo>
                    <a:pt x="830451" y="478293"/>
                  </a:lnTo>
                  <a:lnTo>
                    <a:pt x="830452" y="478978"/>
                  </a:lnTo>
                  <a:lnTo>
                    <a:pt x="830812" y="338235"/>
                  </a:lnTo>
                  <a:lnTo>
                    <a:pt x="831152" y="522187"/>
                  </a:lnTo>
                  <a:lnTo>
                    <a:pt x="831162" y="510519"/>
                  </a:lnTo>
                  <a:lnTo>
                    <a:pt x="831164" y="514712"/>
                  </a:lnTo>
                  <a:lnTo>
                    <a:pt x="831578" y="639530"/>
                  </a:lnTo>
                  <a:lnTo>
                    <a:pt x="831691" y="268497"/>
                  </a:lnTo>
                  <a:lnTo>
                    <a:pt x="831874" y="407556"/>
                  </a:lnTo>
                  <a:lnTo>
                    <a:pt x="831875" y="405023"/>
                  </a:lnTo>
                  <a:lnTo>
                    <a:pt x="832442" y="658410"/>
                  </a:lnTo>
                  <a:lnTo>
                    <a:pt x="832570" y="233602"/>
                  </a:lnTo>
                  <a:lnTo>
                    <a:pt x="832585" y="236884"/>
                  </a:lnTo>
                  <a:lnTo>
                    <a:pt x="832587" y="252608"/>
                  </a:lnTo>
                  <a:lnTo>
                    <a:pt x="833080" y="216137"/>
                  </a:lnTo>
                  <a:lnTo>
                    <a:pt x="833195" y="595592"/>
                  </a:lnTo>
                  <a:lnTo>
                    <a:pt x="833297" y="458457"/>
                  </a:lnTo>
                  <a:lnTo>
                    <a:pt x="833298" y="458072"/>
                  </a:lnTo>
                  <a:lnTo>
                    <a:pt x="833718" y="624552"/>
                  </a:lnTo>
                  <a:lnTo>
                    <a:pt x="833846" y="310220"/>
                  </a:lnTo>
                  <a:lnTo>
                    <a:pt x="834009" y="423912"/>
                  </a:lnTo>
                  <a:lnTo>
                    <a:pt x="834010" y="420044"/>
                  </a:lnTo>
                  <a:lnTo>
                    <a:pt x="834399" y="278001"/>
                  </a:lnTo>
                  <a:lnTo>
                    <a:pt x="834556" y="645107"/>
                  </a:lnTo>
                  <a:lnTo>
                    <a:pt x="834720" y="465675"/>
                  </a:lnTo>
                  <a:lnTo>
                    <a:pt x="834722" y="459117"/>
                  </a:lnTo>
                  <a:lnTo>
                    <a:pt x="834981" y="691450"/>
                  </a:lnTo>
                  <a:lnTo>
                    <a:pt x="835122" y="269655"/>
                  </a:lnTo>
                  <a:lnTo>
                    <a:pt x="835432" y="497906"/>
                  </a:lnTo>
                  <a:lnTo>
                    <a:pt x="835433" y="498738"/>
                  </a:lnTo>
                  <a:lnTo>
                    <a:pt x="835632" y="598860"/>
                  </a:lnTo>
                  <a:lnTo>
                    <a:pt x="835745" y="292587"/>
                  </a:lnTo>
                  <a:lnTo>
                    <a:pt x="836144" y="406066"/>
                  </a:lnTo>
                  <a:lnTo>
                    <a:pt x="836145" y="407565"/>
                  </a:lnTo>
                  <a:lnTo>
                    <a:pt x="836511" y="263321"/>
                  </a:lnTo>
                  <a:lnTo>
                    <a:pt x="836624" y="529109"/>
                  </a:lnTo>
                  <a:lnTo>
                    <a:pt x="836855" y="348892"/>
                  </a:lnTo>
                  <a:lnTo>
                    <a:pt x="836857" y="351773"/>
                  </a:lnTo>
                  <a:lnTo>
                    <a:pt x="836881" y="316371"/>
                  </a:lnTo>
                  <a:lnTo>
                    <a:pt x="837305" y="547850"/>
                  </a:lnTo>
                  <a:lnTo>
                    <a:pt x="837567" y="375263"/>
                  </a:lnTo>
                  <a:lnTo>
                    <a:pt x="837568" y="378781"/>
                  </a:lnTo>
                  <a:lnTo>
                    <a:pt x="837772" y="307994"/>
                  </a:lnTo>
                  <a:lnTo>
                    <a:pt x="838056" y="590508"/>
                  </a:lnTo>
                  <a:lnTo>
                    <a:pt x="838278" y="485931"/>
                  </a:lnTo>
                  <a:lnTo>
                    <a:pt x="838280" y="487487"/>
                  </a:lnTo>
                  <a:lnTo>
                    <a:pt x="838751" y="227826"/>
                  </a:lnTo>
                  <a:lnTo>
                    <a:pt x="838878" y="642247"/>
                  </a:lnTo>
                  <a:lnTo>
                    <a:pt x="838990" y="350403"/>
                  </a:lnTo>
                  <a:lnTo>
                    <a:pt x="838992" y="345004"/>
                  </a:lnTo>
                  <a:lnTo>
                    <a:pt x="839346" y="652691"/>
                  </a:lnTo>
                  <a:lnTo>
                    <a:pt x="839445" y="296963"/>
                  </a:lnTo>
                  <a:lnTo>
                    <a:pt x="839702" y="340485"/>
                  </a:lnTo>
                  <a:lnTo>
                    <a:pt x="839703" y="350383"/>
                  </a:lnTo>
                  <a:lnTo>
                    <a:pt x="839800" y="605729"/>
                  </a:lnTo>
                  <a:lnTo>
                    <a:pt x="840069" y="317228"/>
                  </a:lnTo>
                  <a:lnTo>
                    <a:pt x="840413" y="334845"/>
                  </a:lnTo>
                  <a:lnTo>
                    <a:pt x="840415" y="340309"/>
                  </a:lnTo>
                  <a:lnTo>
                    <a:pt x="840423" y="306538"/>
                  </a:lnTo>
                  <a:lnTo>
                    <a:pt x="840565" y="547790"/>
                  </a:lnTo>
                  <a:lnTo>
                    <a:pt x="841125" y="368915"/>
                  </a:lnTo>
                  <a:lnTo>
                    <a:pt x="841126" y="367497"/>
                  </a:lnTo>
                  <a:lnTo>
                    <a:pt x="841231" y="517514"/>
                  </a:lnTo>
                  <a:lnTo>
                    <a:pt x="841331" y="315735"/>
                  </a:lnTo>
                  <a:lnTo>
                    <a:pt x="841837" y="424653"/>
                  </a:lnTo>
                  <a:lnTo>
                    <a:pt x="841838" y="426113"/>
                  </a:lnTo>
                  <a:lnTo>
                    <a:pt x="842041" y="290427"/>
                  </a:lnTo>
                  <a:lnTo>
                    <a:pt x="842535" y="570321"/>
                  </a:lnTo>
                  <a:lnTo>
                    <a:pt x="842548" y="541635"/>
                  </a:lnTo>
                  <a:lnTo>
                    <a:pt x="842550" y="547870"/>
                  </a:lnTo>
                  <a:lnTo>
                    <a:pt x="842663" y="276007"/>
                  </a:lnTo>
                  <a:lnTo>
                    <a:pt x="842805" y="606018"/>
                  </a:lnTo>
                  <a:lnTo>
                    <a:pt x="843260" y="388100"/>
                  </a:lnTo>
                  <a:lnTo>
                    <a:pt x="843261" y="392124"/>
                  </a:lnTo>
                  <a:lnTo>
                    <a:pt x="843457" y="642206"/>
                  </a:lnTo>
                  <a:lnTo>
                    <a:pt x="843953" y="271734"/>
                  </a:lnTo>
                  <a:lnTo>
                    <a:pt x="843971" y="327168"/>
                  </a:lnTo>
                  <a:lnTo>
                    <a:pt x="843973" y="343046"/>
                  </a:lnTo>
                  <a:lnTo>
                    <a:pt x="844052" y="640079"/>
                  </a:lnTo>
                  <a:lnTo>
                    <a:pt x="844662" y="316292"/>
                  </a:lnTo>
                  <a:lnTo>
                    <a:pt x="844683" y="379775"/>
                  </a:lnTo>
                  <a:lnTo>
                    <a:pt x="844685" y="378998"/>
                  </a:lnTo>
                  <a:lnTo>
                    <a:pt x="844789" y="671167"/>
                  </a:lnTo>
                  <a:lnTo>
                    <a:pt x="845229" y="334803"/>
                  </a:lnTo>
                  <a:lnTo>
                    <a:pt x="845395" y="447749"/>
                  </a:lnTo>
                  <a:lnTo>
                    <a:pt x="845396" y="448479"/>
                  </a:lnTo>
                  <a:lnTo>
                    <a:pt x="845527" y="694225"/>
                  </a:lnTo>
                  <a:lnTo>
                    <a:pt x="845654" y="182372"/>
                  </a:lnTo>
                  <a:lnTo>
                    <a:pt x="846106" y="547221"/>
                  </a:lnTo>
                  <a:lnTo>
                    <a:pt x="846108" y="553064"/>
                  </a:lnTo>
                  <a:lnTo>
                    <a:pt x="846405" y="188188"/>
                  </a:lnTo>
                  <a:lnTo>
                    <a:pt x="846519" y="576946"/>
                  </a:lnTo>
                  <a:lnTo>
                    <a:pt x="846818" y="529964"/>
                  </a:lnTo>
                  <a:lnTo>
                    <a:pt x="846819" y="519817"/>
                  </a:lnTo>
                  <a:lnTo>
                    <a:pt x="847029" y="532663"/>
                  </a:lnTo>
                  <a:lnTo>
                    <a:pt x="847114" y="203602"/>
                  </a:lnTo>
                  <a:lnTo>
                    <a:pt x="847530" y="469960"/>
                  </a:lnTo>
                  <a:lnTo>
                    <a:pt x="847531" y="466442"/>
                  </a:lnTo>
                  <a:lnTo>
                    <a:pt x="847681" y="267241"/>
                  </a:lnTo>
                  <a:lnTo>
                    <a:pt x="848234" y="539817"/>
                  </a:lnTo>
                  <a:lnTo>
                    <a:pt x="848241" y="521142"/>
                  </a:lnTo>
                  <a:lnTo>
                    <a:pt x="848243" y="523327"/>
                  </a:lnTo>
                  <a:lnTo>
                    <a:pt x="848574" y="172643"/>
                  </a:lnTo>
                  <a:lnTo>
                    <a:pt x="848702" y="607392"/>
                  </a:lnTo>
                  <a:lnTo>
                    <a:pt x="848953" y="344658"/>
                  </a:lnTo>
                  <a:lnTo>
                    <a:pt x="848954" y="335344"/>
                  </a:lnTo>
                  <a:lnTo>
                    <a:pt x="849000" y="234437"/>
                  </a:lnTo>
                  <a:lnTo>
                    <a:pt x="849113" y="661934"/>
                  </a:lnTo>
                  <a:lnTo>
                    <a:pt x="849664" y="408271"/>
                  </a:lnTo>
                  <a:lnTo>
                    <a:pt x="849666" y="405960"/>
                  </a:lnTo>
                  <a:lnTo>
                    <a:pt x="849680" y="393811"/>
                  </a:lnTo>
                  <a:lnTo>
                    <a:pt x="850346" y="597552"/>
                  </a:lnTo>
                  <a:lnTo>
                    <a:pt x="850376" y="550328"/>
                  </a:lnTo>
                  <a:lnTo>
                    <a:pt x="850378" y="541888"/>
                  </a:lnTo>
                  <a:lnTo>
                    <a:pt x="850857" y="303239"/>
                  </a:lnTo>
                  <a:lnTo>
                    <a:pt x="850970" y="673551"/>
                  </a:lnTo>
                  <a:lnTo>
                    <a:pt x="851088" y="435960"/>
                  </a:lnTo>
                  <a:lnTo>
                    <a:pt x="851089" y="448289"/>
                  </a:lnTo>
                  <a:lnTo>
                    <a:pt x="851254" y="268913"/>
                  </a:lnTo>
                  <a:lnTo>
                    <a:pt x="851353" y="676058"/>
                  </a:lnTo>
                  <a:lnTo>
                    <a:pt x="851799" y="539772"/>
                  </a:lnTo>
                  <a:lnTo>
                    <a:pt x="851801" y="542525"/>
                  </a:lnTo>
                  <a:lnTo>
                    <a:pt x="852232" y="714786"/>
                  </a:lnTo>
                  <a:lnTo>
                    <a:pt x="852511" y="237979"/>
                  </a:lnTo>
                  <a:lnTo>
                    <a:pt x="852512" y="228294"/>
                  </a:lnTo>
                  <a:lnTo>
                    <a:pt x="852529" y="182476"/>
                  </a:lnTo>
                  <a:lnTo>
                    <a:pt x="852813" y="611335"/>
                  </a:lnTo>
                  <a:lnTo>
                    <a:pt x="853223" y="332477"/>
                  </a:lnTo>
                  <a:lnTo>
                    <a:pt x="853224" y="333545"/>
                  </a:lnTo>
                  <a:lnTo>
                    <a:pt x="853777" y="225532"/>
                  </a:lnTo>
                  <a:lnTo>
                    <a:pt x="853890" y="535756"/>
                  </a:lnTo>
                  <a:lnTo>
                    <a:pt x="853934" y="443736"/>
                  </a:lnTo>
                  <a:lnTo>
                    <a:pt x="853936" y="427796"/>
                  </a:lnTo>
                  <a:lnTo>
                    <a:pt x="854344" y="618421"/>
                  </a:lnTo>
                  <a:lnTo>
                    <a:pt x="854457" y="219877"/>
                  </a:lnTo>
                  <a:lnTo>
                    <a:pt x="854646" y="362079"/>
                  </a:lnTo>
                  <a:lnTo>
                    <a:pt x="854647" y="367215"/>
                  </a:lnTo>
                  <a:lnTo>
                    <a:pt x="855095" y="340046"/>
                  </a:lnTo>
                  <a:lnTo>
                    <a:pt x="855223" y="560404"/>
                  </a:lnTo>
                  <a:lnTo>
                    <a:pt x="855357" y="498607"/>
                  </a:lnTo>
                  <a:lnTo>
                    <a:pt x="855359" y="500070"/>
                  </a:lnTo>
                  <a:lnTo>
                    <a:pt x="855705" y="354578"/>
                  </a:lnTo>
                  <a:lnTo>
                    <a:pt x="855818" y="656243"/>
                  </a:lnTo>
                  <a:lnTo>
                    <a:pt x="856069" y="549659"/>
                  </a:lnTo>
                  <a:lnTo>
                    <a:pt x="856071" y="549352"/>
                  </a:lnTo>
                  <a:lnTo>
                    <a:pt x="856300" y="658889"/>
                  </a:lnTo>
                  <a:lnTo>
                    <a:pt x="856399" y="358363"/>
                  </a:lnTo>
                  <a:lnTo>
                    <a:pt x="856781" y="434182"/>
                  </a:lnTo>
                  <a:lnTo>
                    <a:pt x="856782" y="430389"/>
                  </a:lnTo>
                  <a:lnTo>
                    <a:pt x="857278" y="604559"/>
                  </a:lnTo>
                  <a:lnTo>
                    <a:pt x="857420" y="290678"/>
                  </a:lnTo>
                  <a:lnTo>
                    <a:pt x="857492" y="460337"/>
                  </a:lnTo>
                  <a:lnTo>
                    <a:pt x="857494" y="469992"/>
                  </a:lnTo>
                  <a:lnTo>
                    <a:pt x="857533" y="601592"/>
                  </a:lnTo>
                  <a:lnTo>
                    <a:pt x="858086" y="237607"/>
                  </a:lnTo>
                  <a:lnTo>
                    <a:pt x="858204" y="445620"/>
                  </a:lnTo>
                  <a:lnTo>
                    <a:pt x="858205" y="438800"/>
                  </a:lnTo>
                  <a:lnTo>
                    <a:pt x="858384" y="748909"/>
                  </a:lnTo>
                  <a:lnTo>
                    <a:pt x="858497" y="192117"/>
                  </a:lnTo>
                  <a:lnTo>
                    <a:pt x="858915" y="371241"/>
                  </a:lnTo>
                  <a:lnTo>
                    <a:pt x="858917" y="368377"/>
                  </a:lnTo>
                  <a:lnTo>
                    <a:pt x="858951" y="324206"/>
                  </a:lnTo>
                  <a:lnTo>
                    <a:pt x="859079" y="527193"/>
                  </a:lnTo>
                  <a:lnTo>
                    <a:pt x="859627" y="449030"/>
                  </a:lnTo>
                  <a:lnTo>
                    <a:pt x="859629" y="451324"/>
                  </a:lnTo>
                  <a:lnTo>
                    <a:pt x="859802" y="252625"/>
                  </a:lnTo>
                  <a:lnTo>
                    <a:pt x="860298" y="574057"/>
                  </a:lnTo>
                  <a:lnTo>
                    <a:pt x="860339" y="530722"/>
                  </a:lnTo>
                  <a:lnTo>
                    <a:pt x="860340" y="535766"/>
                  </a:lnTo>
                  <a:lnTo>
                    <a:pt x="860496" y="293052"/>
                  </a:lnTo>
                  <a:lnTo>
                    <a:pt x="861050" y="556763"/>
                  </a:lnTo>
                  <a:lnTo>
                    <a:pt x="861052" y="555289"/>
                  </a:lnTo>
                  <a:lnTo>
                    <a:pt x="861092" y="607413"/>
                  </a:lnTo>
                  <a:lnTo>
                    <a:pt x="861205" y="288579"/>
                  </a:lnTo>
                  <a:lnTo>
                    <a:pt x="861762" y="509752"/>
                  </a:lnTo>
                  <a:lnTo>
                    <a:pt x="861764" y="505753"/>
                  </a:lnTo>
                  <a:lnTo>
                    <a:pt x="862041" y="625445"/>
                  </a:lnTo>
                  <a:lnTo>
                    <a:pt x="862467" y="363102"/>
                  </a:lnTo>
                  <a:lnTo>
                    <a:pt x="862474" y="389832"/>
                  </a:lnTo>
                  <a:lnTo>
                    <a:pt x="862475" y="387438"/>
                  </a:lnTo>
                  <a:lnTo>
                    <a:pt x="862864" y="555506"/>
                  </a:lnTo>
                  <a:lnTo>
                    <a:pt x="862977" y="337592"/>
                  </a:lnTo>
                  <a:lnTo>
                    <a:pt x="863185" y="447589"/>
                  </a:lnTo>
                  <a:lnTo>
                    <a:pt x="863187" y="449766"/>
                  </a:lnTo>
                  <a:lnTo>
                    <a:pt x="863360" y="198171"/>
                  </a:lnTo>
                  <a:lnTo>
                    <a:pt x="863487" y="567901"/>
                  </a:lnTo>
                  <a:lnTo>
                    <a:pt x="863897" y="271823"/>
                  </a:lnTo>
                  <a:lnTo>
                    <a:pt x="863898" y="270737"/>
                  </a:lnTo>
                  <a:lnTo>
                    <a:pt x="863969" y="493597"/>
                  </a:lnTo>
                  <a:lnTo>
                    <a:pt x="864593" y="258625"/>
                  </a:lnTo>
                  <a:lnTo>
                    <a:pt x="864608" y="263598"/>
                  </a:lnTo>
                  <a:lnTo>
                    <a:pt x="864610" y="269542"/>
                  </a:lnTo>
                  <a:lnTo>
                    <a:pt x="864763" y="563818"/>
                  </a:lnTo>
                  <a:lnTo>
                    <a:pt x="865320" y="412987"/>
                  </a:lnTo>
                  <a:lnTo>
                    <a:pt x="865322" y="418558"/>
                  </a:lnTo>
                  <a:lnTo>
                    <a:pt x="865599" y="645047"/>
                  </a:lnTo>
                  <a:lnTo>
                    <a:pt x="865713" y="258765"/>
                  </a:lnTo>
                  <a:lnTo>
                    <a:pt x="866032" y="578015"/>
                  </a:lnTo>
                  <a:lnTo>
                    <a:pt x="866033" y="583361"/>
                  </a:lnTo>
                  <a:lnTo>
                    <a:pt x="866493" y="685349"/>
                  </a:lnTo>
                  <a:lnTo>
                    <a:pt x="866620" y="167000"/>
                  </a:lnTo>
                  <a:lnTo>
                    <a:pt x="866743" y="532640"/>
                  </a:lnTo>
                  <a:lnTo>
                    <a:pt x="866745" y="540470"/>
                  </a:lnTo>
                  <a:lnTo>
                    <a:pt x="866748" y="552486"/>
                  </a:lnTo>
                  <a:lnTo>
                    <a:pt x="866990" y="324855"/>
                  </a:lnTo>
                  <a:lnTo>
                    <a:pt x="867455" y="472204"/>
                  </a:lnTo>
                  <a:lnTo>
                    <a:pt x="867457" y="474100"/>
                  </a:lnTo>
                  <a:lnTo>
                    <a:pt x="867882" y="227302"/>
                  </a:lnTo>
                  <a:lnTo>
                    <a:pt x="867995" y="692763"/>
                  </a:lnTo>
                  <a:lnTo>
                    <a:pt x="868167" y="439462"/>
                  </a:lnTo>
                  <a:lnTo>
                    <a:pt x="868591" y="285738"/>
                  </a:lnTo>
                  <a:lnTo>
                    <a:pt x="868718" y="684694"/>
                  </a:lnTo>
                  <a:lnTo>
                    <a:pt x="868878" y="410809"/>
                  </a:lnTo>
                  <a:lnTo>
                    <a:pt x="868880" y="415539"/>
                  </a:lnTo>
                  <a:lnTo>
                    <a:pt x="869200" y="327678"/>
                  </a:lnTo>
                  <a:lnTo>
                    <a:pt x="869427" y="566277"/>
                  </a:lnTo>
                  <a:lnTo>
                    <a:pt x="869590" y="434444"/>
                  </a:lnTo>
                  <a:lnTo>
                    <a:pt x="869591" y="433282"/>
                  </a:lnTo>
                  <a:lnTo>
                    <a:pt x="870065" y="531130"/>
                  </a:lnTo>
                  <a:lnTo>
                    <a:pt x="870235" y="286389"/>
                  </a:lnTo>
                  <a:lnTo>
                    <a:pt x="870302" y="417303"/>
                  </a:lnTo>
                  <a:lnTo>
                    <a:pt x="870303" y="415529"/>
                  </a:lnTo>
                  <a:lnTo>
                    <a:pt x="870816" y="521299"/>
                  </a:lnTo>
                  <a:lnTo>
                    <a:pt x="871013" y="304612"/>
                  </a:lnTo>
                  <a:lnTo>
                    <a:pt x="871015" y="298739"/>
                  </a:lnTo>
                  <a:lnTo>
                    <a:pt x="871213" y="560946"/>
                  </a:lnTo>
                  <a:lnTo>
                    <a:pt x="871567" y="257773"/>
                  </a:lnTo>
                  <a:lnTo>
                    <a:pt x="871725" y="503103"/>
                  </a:lnTo>
                  <a:lnTo>
                    <a:pt x="871726" y="497371"/>
                  </a:lnTo>
                  <a:lnTo>
                    <a:pt x="872092" y="574203"/>
                  </a:lnTo>
                  <a:lnTo>
                    <a:pt x="872361" y="285623"/>
                  </a:lnTo>
                  <a:lnTo>
                    <a:pt x="872436" y="481536"/>
                  </a:lnTo>
                  <a:lnTo>
                    <a:pt x="872438" y="485530"/>
                  </a:lnTo>
                  <a:lnTo>
                    <a:pt x="872503" y="674833"/>
                  </a:lnTo>
                  <a:lnTo>
                    <a:pt x="872831" y="239395"/>
                  </a:lnTo>
                  <a:lnTo>
                    <a:pt x="873148" y="573315"/>
                  </a:lnTo>
                  <a:lnTo>
                    <a:pt x="873149" y="579703"/>
                  </a:lnTo>
                  <a:lnTo>
                    <a:pt x="873354" y="642220"/>
                  </a:lnTo>
                  <a:lnTo>
                    <a:pt x="873694" y="280898"/>
                  </a:lnTo>
                  <a:lnTo>
                    <a:pt x="873860" y="550408"/>
                  </a:lnTo>
                  <a:lnTo>
                    <a:pt x="873861" y="552411"/>
                  </a:lnTo>
                  <a:lnTo>
                    <a:pt x="873977" y="604697"/>
                  </a:lnTo>
                  <a:lnTo>
                    <a:pt x="874077" y="303339"/>
                  </a:lnTo>
                  <a:lnTo>
                    <a:pt x="874571" y="445604"/>
                  </a:lnTo>
                  <a:lnTo>
                    <a:pt x="874573" y="445187"/>
                  </a:lnTo>
                  <a:lnTo>
                    <a:pt x="874757" y="263761"/>
                  </a:lnTo>
                  <a:lnTo>
                    <a:pt x="875281" y="631884"/>
                  </a:lnTo>
                  <a:lnTo>
                    <a:pt x="875283" y="630601"/>
                  </a:lnTo>
                  <a:lnTo>
                    <a:pt x="875284" y="620409"/>
                  </a:lnTo>
                  <a:lnTo>
                    <a:pt x="875296" y="623885"/>
                  </a:lnTo>
                  <a:lnTo>
                    <a:pt x="875409" y="209332"/>
                  </a:lnTo>
                  <a:lnTo>
                    <a:pt x="875995" y="543370"/>
                  </a:lnTo>
                  <a:lnTo>
                    <a:pt x="875996" y="536189"/>
                  </a:lnTo>
                  <a:lnTo>
                    <a:pt x="876274" y="278231"/>
                  </a:lnTo>
                  <a:lnTo>
                    <a:pt x="876387" y="607731"/>
                  </a:lnTo>
                  <a:lnTo>
                    <a:pt x="876706" y="338378"/>
                  </a:lnTo>
                  <a:lnTo>
                    <a:pt x="876708" y="340023"/>
                  </a:lnTo>
                  <a:lnTo>
                    <a:pt x="876898" y="249046"/>
                  </a:lnTo>
                  <a:lnTo>
                    <a:pt x="876997" y="640003"/>
                  </a:lnTo>
                  <a:lnTo>
                    <a:pt x="877418" y="493293"/>
                  </a:lnTo>
                  <a:lnTo>
                    <a:pt x="877419" y="497334"/>
                  </a:lnTo>
                  <a:lnTo>
                    <a:pt x="877578" y="179773"/>
                  </a:lnTo>
                  <a:lnTo>
                    <a:pt x="877706" y="741376"/>
                  </a:lnTo>
                  <a:lnTo>
                    <a:pt x="878129" y="582740"/>
                  </a:lnTo>
                  <a:lnTo>
                    <a:pt x="878131" y="588327"/>
                  </a:lnTo>
                  <a:lnTo>
                    <a:pt x="878726" y="631047"/>
                  </a:lnTo>
                  <a:lnTo>
                    <a:pt x="878841" y="175582"/>
                  </a:lnTo>
                  <a:lnTo>
                    <a:pt x="878842" y="191304"/>
                  </a:lnTo>
                  <a:lnTo>
                    <a:pt x="878854" y="173552"/>
                  </a:lnTo>
                  <a:lnTo>
                    <a:pt x="879378" y="659139"/>
                  </a:lnTo>
                  <a:lnTo>
                    <a:pt x="879553" y="499684"/>
                  </a:lnTo>
                  <a:lnTo>
                    <a:pt x="879554" y="502261"/>
                  </a:lnTo>
                  <a:lnTo>
                    <a:pt x="879704" y="236943"/>
                  </a:lnTo>
                  <a:lnTo>
                    <a:pt x="879804" y="800501"/>
                  </a:lnTo>
                  <a:lnTo>
                    <a:pt x="880264" y="547659"/>
                  </a:lnTo>
                  <a:lnTo>
                    <a:pt x="880266" y="548525"/>
                  </a:lnTo>
                  <a:lnTo>
                    <a:pt x="880442" y="660014"/>
                  </a:lnTo>
                  <a:lnTo>
                    <a:pt x="880967" y="296176"/>
                  </a:lnTo>
                  <a:lnTo>
                    <a:pt x="880976" y="315563"/>
                  </a:lnTo>
                  <a:lnTo>
                    <a:pt x="880977" y="305055"/>
                  </a:lnTo>
                  <a:lnTo>
                    <a:pt x="881094" y="757767"/>
                  </a:lnTo>
                  <a:lnTo>
                    <a:pt x="881618" y="255893"/>
                  </a:lnTo>
                  <a:lnTo>
                    <a:pt x="881688" y="519743"/>
                  </a:lnTo>
                  <a:lnTo>
                    <a:pt x="881689" y="526459"/>
                  </a:lnTo>
                  <a:lnTo>
                    <a:pt x="881760" y="679176"/>
                  </a:lnTo>
                  <a:lnTo>
                    <a:pt x="881859" y="262167"/>
                  </a:lnTo>
                  <a:lnTo>
                    <a:pt x="882399" y="394030"/>
                  </a:lnTo>
                  <a:lnTo>
                    <a:pt x="882401" y="393226"/>
                  </a:lnTo>
                  <a:lnTo>
                    <a:pt x="882851" y="188892"/>
                  </a:lnTo>
                  <a:lnTo>
                    <a:pt x="883007" y="638397"/>
                  </a:lnTo>
                  <a:lnTo>
                    <a:pt x="883111" y="286046"/>
                  </a:lnTo>
                  <a:lnTo>
                    <a:pt x="883112" y="289363"/>
                  </a:lnTo>
                  <a:lnTo>
                    <a:pt x="883121" y="246055"/>
                  </a:lnTo>
                  <a:lnTo>
                    <a:pt x="883773" y="544081"/>
                  </a:lnTo>
                  <a:lnTo>
                    <a:pt x="883822" y="406039"/>
                  </a:lnTo>
                  <a:lnTo>
                    <a:pt x="883824" y="401519"/>
                  </a:lnTo>
                  <a:lnTo>
                    <a:pt x="884070" y="229775"/>
                  </a:lnTo>
                  <a:lnTo>
                    <a:pt x="884198" y="567964"/>
                  </a:lnTo>
                  <a:lnTo>
                    <a:pt x="884534" y="413312"/>
                  </a:lnTo>
                  <a:lnTo>
                    <a:pt x="884535" y="409283"/>
                  </a:lnTo>
                  <a:lnTo>
                    <a:pt x="884708" y="642714"/>
                  </a:lnTo>
                  <a:lnTo>
                    <a:pt x="884822" y="324464"/>
                  </a:lnTo>
                  <a:lnTo>
                    <a:pt x="885246" y="466761"/>
                  </a:lnTo>
                  <a:lnTo>
                    <a:pt x="885247" y="463331"/>
                  </a:lnTo>
                  <a:lnTo>
                    <a:pt x="885573" y="277402"/>
                  </a:lnTo>
                  <a:lnTo>
                    <a:pt x="885687" y="647217"/>
                  </a:lnTo>
                  <a:lnTo>
                    <a:pt x="885957" y="565332"/>
                  </a:lnTo>
                  <a:lnTo>
                    <a:pt x="885959" y="570184"/>
                  </a:lnTo>
                  <a:lnTo>
                    <a:pt x="886268" y="261755"/>
                  </a:lnTo>
                  <a:lnTo>
                    <a:pt x="886381" y="685634"/>
                  </a:lnTo>
                  <a:lnTo>
                    <a:pt x="886669" y="491448"/>
                  </a:lnTo>
                  <a:lnTo>
                    <a:pt x="886670" y="486318"/>
                  </a:lnTo>
                  <a:lnTo>
                    <a:pt x="886764" y="321776"/>
                  </a:lnTo>
                  <a:lnTo>
                    <a:pt x="886920" y="517637"/>
                  </a:lnTo>
                  <a:lnTo>
                    <a:pt x="887381" y="371635"/>
                  </a:lnTo>
                  <a:lnTo>
                    <a:pt x="887382" y="369512"/>
                  </a:lnTo>
                  <a:lnTo>
                    <a:pt x="887884" y="553651"/>
                  </a:lnTo>
                  <a:lnTo>
                    <a:pt x="888011" y="194829"/>
                  </a:lnTo>
                  <a:lnTo>
                    <a:pt x="888092" y="434468"/>
                  </a:lnTo>
                  <a:lnTo>
                    <a:pt x="888094" y="442018"/>
                  </a:lnTo>
                  <a:lnTo>
                    <a:pt x="888564" y="548228"/>
                  </a:lnTo>
                  <a:lnTo>
                    <a:pt x="888678" y="262874"/>
                  </a:lnTo>
                  <a:lnTo>
                    <a:pt x="888804" y="389011"/>
                  </a:lnTo>
                  <a:lnTo>
                    <a:pt x="888805" y="389400"/>
                  </a:lnTo>
                  <a:lnTo>
                    <a:pt x="889245" y="285851"/>
                  </a:lnTo>
                  <a:lnTo>
                    <a:pt x="889401" y="577061"/>
                  </a:lnTo>
                  <a:lnTo>
                    <a:pt x="889515" y="412889"/>
                  </a:lnTo>
                  <a:lnTo>
                    <a:pt x="889517" y="419412"/>
                  </a:lnTo>
                  <a:lnTo>
                    <a:pt x="889670" y="343570"/>
                  </a:lnTo>
                  <a:lnTo>
                    <a:pt x="889813" y="657041"/>
                  </a:lnTo>
                  <a:lnTo>
                    <a:pt x="890227" y="459257"/>
                  </a:lnTo>
                  <a:lnTo>
                    <a:pt x="890228" y="468758"/>
                  </a:lnTo>
                  <a:lnTo>
                    <a:pt x="890294" y="682535"/>
                  </a:lnTo>
                  <a:lnTo>
                    <a:pt x="890437" y="318876"/>
                  </a:lnTo>
                  <a:lnTo>
                    <a:pt x="890939" y="435459"/>
                  </a:lnTo>
                  <a:lnTo>
                    <a:pt x="890940" y="438426"/>
                  </a:lnTo>
                  <a:lnTo>
                    <a:pt x="891017" y="681583"/>
                  </a:lnTo>
                  <a:lnTo>
                    <a:pt x="891158" y="255423"/>
                  </a:lnTo>
                  <a:lnTo>
                    <a:pt x="891650" y="440753"/>
                  </a:lnTo>
                  <a:lnTo>
                    <a:pt x="891652" y="434551"/>
                  </a:lnTo>
                  <a:lnTo>
                    <a:pt x="891867" y="350465"/>
                  </a:lnTo>
                  <a:lnTo>
                    <a:pt x="892010" y="545337"/>
                  </a:lnTo>
                  <a:lnTo>
                    <a:pt x="892362" y="501143"/>
                  </a:lnTo>
                  <a:lnTo>
                    <a:pt x="892363" y="503099"/>
                  </a:lnTo>
                  <a:lnTo>
                    <a:pt x="892689" y="248248"/>
                  </a:lnTo>
                  <a:lnTo>
                    <a:pt x="892803" y="644819"/>
                  </a:lnTo>
                  <a:lnTo>
                    <a:pt x="893072" y="395752"/>
                  </a:lnTo>
                  <a:lnTo>
                    <a:pt x="893074" y="392347"/>
                  </a:lnTo>
                  <a:lnTo>
                    <a:pt x="893682" y="549636"/>
                  </a:lnTo>
                  <a:lnTo>
                    <a:pt x="893782" y="271830"/>
                  </a:lnTo>
                  <a:lnTo>
                    <a:pt x="893784" y="277971"/>
                  </a:lnTo>
                  <a:lnTo>
                    <a:pt x="893785" y="285420"/>
                  </a:lnTo>
                  <a:lnTo>
                    <a:pt x="894107" y="620521"/>
                  </a:lnTo>
                  <a:lnTo>
                    <a:pt x="894419" y="234081"/>
                  </a:lnTo>
                  <a:lnTo>
                    <a:pt x="894495" y="477486"/>
                  </a:lnTo>
                  <a:lnTo>
                    <a:pt x="894497" y="481554"/>
                  </a:lnTo>
                  <a:lnTo>
                    <a:pt x="894731" y="552735"/>
                  </a:lnTo>
                  <a:lnTo>
                    <a:pt x="894844" y="285477"/>
                  </a:lnTo>
                  <a:lnTo>
                    <a:pt x="895207" y="344350"/>
                  </a:lnTo>
                  <a:lnTo>
                    <a:pt x="895208" y="340116"/>
                  </a:lnTo>
                  <a:lnTo>
                    <a:pt x="895369" y="577496"/>
                  </a:lnTo>
                  <a:lnTo>
                    <a:pt x="895666" y="202794"/>
                  </a:lnTo>
                  <a:lnTo>
                    <a:pt x="895919" y="390238"/>
                  </a:lnTo>
                  <a:lnTo>
                    <a:pt x="895920" y="389730"/>
                  </a:lnTo>
                  <a:lnTo>
                    <a:pt x="896262" y="572261"/>
                  </a:lnTo>
                  <a:lnTo>
                    <a:pt x="896559" y="247519"/>
                  </a:lnTo>
                  <a:lnTo>
                    <a:pt x="896630" y="448184"/>
                  </a:lnTo>
                  <a:lnTo>
                    <a:pt x="896632" y="453474"/>
                  </a:lnTo>
                  <a:lnTo>
                    <a:pt x="896701" y="661748"/>
                  </a:lnTo>
                  <a:lnTo>
                    <a:pt x="896985" y="334247"/>
                  </a:lnTo>
                  <a:lnTo>
                    <a:pt x="897342" y="423875"/>
                  </a:lnTo>
                  <a:lnTo>
                    <a:pt x="897343" y="423528"/>
                  </a:lnTo>
                  <a:lnTo>
                    <a:pt x="897920" y="669322"/>
                  </a:lnTo>
                  <a:lnTo>
                    <a:pt x="898049" y="376518"/>
                  </a:lnTo>
                  <a:lnTo>
                    <a:pt x="898053" y="384459"/>
                  </a:lnTo>
                  <a:lnTo>
                    <a:pt x="898055" y="383476"/>
                  </a:lnTo>
                  <a:lnTo>
                    <a:pt x="898587" y="643116"/>
                  </a:lnTo>
                  <a:lnTo>
                    <a:pt x="898700" y="237173"/>
                  </a:lnTo>
                  <a:lnTo>
                    <a:pt x="898765" y="444811"/>
                  </a:lnTo>
                  <a:lnTo>
                    <a:pt x="898767" y="448134"/>
                  </a:lnTo>
                  <a:lnTo>
                    <a:pt x="899239" y="622559"/>
                  </a:lnTo>
                  <a:lnTo>
                    <a:pt x="899366" y="180477"/>
                  </a:lnTo>
                  <a:lnTo>
                    <a:pt x="899477" y="523333"/>
                  </a:lnTo>
                  <a:lnTo>
                    <a:pt x="899478" y="530688"/>
                  </a:lnTo>
                  <a:lnTo>
                    <a:pt x="899891" y="593978"/>
                  </a:lnTo>
                  <a:lnTo>
                    <a:pt x="900004" y="239480"/>
                  </a:lnTo>
                  <a:lnTo>
                    <a:pt x="900188" y="369570"/>
                  </a:lnTo>
                  <a:lnTo>
                    <a:pt x="900190" y="369395"/>
                  </a:lnTo>
                  <a:lnTo>
                    <a:pt x="900741" y="506890"/>
                  </a:lnTo>
                  <a:lnTo>
                    <a:pt x="900855" y="334028"/>
                  </a:lnTo>
                  <a:lnTo>
                    <a:pt x="900900" y="423448"/>
                  </a:lnTo>
                  <a:lnTo>
                    <a:pt x="900901" y="432893"/>
                  </a:lnTo>
                  <a:lnTo>
                    <a:pt x="901086" y="338083"/>
                  </a:lnTo>
                  <a:lnTo>
                    <a:pt x="901181" y="578788"/>
                  </a:lnTo>
                  <a:lnTo>
                    <a:pt x="901612" y="492008"/>
                  </a:lnTo>
                  <a:lnTo>
                    <a:pt x="901613" y="496453"/>
                  </a:lnTo>
                  <a:lnTo>
                    <a:pt x="901776" y="184126"/>
                  </a:lnTo>
                  <a:lnTo>
                    <a:pt x="901889" y="683443"/>
                  </a:lnTo>
                  <a:lnTo>
                    <a:pt x="902323" y="480465"/>
                  </a:lnTo>
                  <a:lnTo>
                    <a:pt x="902325" y="486476"/>
                  </a:lnTo>
                  <a:lnTo>
                    <a:pt x="902400" y="577282"/>
                  </a:lnTo>
                  <a:lnTo>
                    <a:pt x="902556" y="271284"/>
                  </a:lnTo>
                  <a:lnTo>
                    <a:pt x="903035" y="394330"/>
                  </a:lnTo>
                  <a:lnTo>
                    <a:pt x="903036" y="392779"/>
                  </a:lnTo>
                  <a:lnTo>
                    <a:pt x="903505" y="162519"/>
                  </a:lnTo>
                  <a:lnTo>
                    <a:pt x="903605" y="690246"/>
                  </a:lnTo>
                  <a:lnTo>
                    <a:pt x="903746" y="389366"/>
                  </a:lnTo>
                  <a:lnTo>
                    <a:pt x="903748" y="394073"/>
                  </a:lnTo>
                  <a:lnTo>
                    <a:pt x="904044" y="593811"/>
                  </a:lnTo>
                  <a:lnTo>
                    <a:pt x="904228" y="317636"/>
                  </a:lnTo>
                  <a:lnTo>
                    <a:pt x="904458" y="496140"/>
                  </a:lnTo>
                  <a:lnTo>
                    <a:pt x="905051" y="576601"/>
                  </a:lnTo>
                  <a:lnTo>
                    <a:pt x="905164" y="339755"/>
                  </a:lnTo>
                  <a:lnTo>
                    <a:pt x="905170" y="362146"/>
                  </a:lnTo>
                  <a:lnTo>
                    <a:pt x="905171" y="365259"/>
                  </a:lnTo>
                  <a:lnTo>
                    <a:pt x="905561" y="302630"/>
                  </a:lnTo>
                  <a:lnTo>
                    <a:pt x="905674" y="586241"/>
                  </a:lnTo>
                  <a:lnTo>
                    <a:pt x="905881" y="565132"/>
                  </a:lnTo>
                  <a:lnTo>
                    <a:pt x="905883" y="564790"/>
                  </a:lnTo>
                  <a:lnTo>
                    <a:pt x="905958" y="311278"/>
                  </a:lnTo>
                  <a:lnTo>
                    <a:pt x="906593" y="489309"/>
                  </a:lnTo>
                  <a:lnTo>
                    <a:pt x="906594" y="488875"/>
                  </a:lnTo>
                  <a:lnTo>
                    <a:pt x="907149" y="620628"/>
                  </a:lnTo>
                  <a:lnTo>
                    <a:pt x="907305" y="260256"/>
                  </a:lnTo>
                  <a:lnTo>
                    <a:pt x="907306" y="261327"/>
                  </a:lnTo>
                  <a:lnTo>
                    <a:pt x="907815" y="532086"/>
                  </a:lnTo>
                  <a:lnTo>
                    <a:pt x="908016" y="448726"/>
                  </a:lnTo>
                  <a:lnTo>
                    <a:pt x="908018" y="452385"/>
                  </a:lnTo>
                  <a:lnTo>
                    <a:pt x="908424" y="678142"/>
                  </a:lnTo>
                  <a:lnTo>
                    <a:pt x="908552" y="223307"/>
                  </a:lnTo>
                  <a:lnTo>
                    <a:pt x="908728" y="382813"/>
                  </a:lnTo>
                  <a:lnTo>
                    <a:pt x="908729" y="379681"/>
                  </a:lnTo>
                  <a:lnTo>
                    <a:pt x="909332" y="643326"/>
                  </a:lnTo>
                  <a:lnTo>
                    <a:pt x="909431" y="222120"/>
                  </a:lnTo>
                  <a:lnTo>
                    <a:pt x="909439" y="282156"/>
                  </a:lnTo>
                  <a:lnTo>
                    <a:pt x="909441" y="273218"/>
                  </a:lnTo>
                  <a:lnTo>
                    <a:pt x="909729" y="611413"/>
                  </a:lnTo>
                  <a:lnTo>
                    <a:pt x="909856" y="153620"/>
                  </a:lnTo>
                  <a:lnTo>
                    <a:pt x="910151" y="473012"/>
                  </a:lnTo>
                  <a:lnTo>
                    <a:pt x="910152" y="469031"/>
                  </a:lnTo>
                  <a:lnTo>
                    <a:pt x="910211" y="202418"/>
                  </a:lnTo>
                  <a:lnTo>
                    <a:pt x="910324" y="578470"/>
                  </a:lnTo>
                  <a:lnTo>
                    <a:pt x="910863" y="527872"/>
                  </a:lnTo>
                  <a:lnTo>
                    <a:pt x="911274" y="358858"/>
                  </a:lnTo>
                  <a:lnTo>
                    <a:pt x="911387" y="623637"/>
                  </a:lnTo>
                  <a:lnTo>
                    <a:pt x="911574" y="514356"/>
                  </a:lnTo>
                  <a:lnTo>
                    <a:pt x="911576" y="522094"/>
                  </a:lnTo>
                  <a:lnTo>
                    <a:pt x="911713" y="326515"/>
                  </a:lnTo>
                  <a:lnTo>
                    <a:pt x="912282" y="706013"/>
                  </a:lnTo>
                  <a:lnTo>
                    <a:pt x="912286" y="682407"/>
                  </a:lnTo>
                  <a:lnTo>
                    <a:pt x="912287" y="682941"/>
                  </a:lnTo>
                  <a:lnTo>
                    <a:pt x="912309" y="745254"/>
                  </a:lnTo>
                  <a:lnTo>
                    <a:pt x="912436" y="253155"/>
                  </a:lnTo>
                  <a:lnTo>
                    <a:pt x="912998" y="507587"/>
                  </a:lnTo>
                  <a:lnTo>
                    <a:pt x="912999" y="510503"/>
                  </a:lnTo>
                  <a:lnTo>
                    <a:pt x="913400" y="288839"/>
                  </a:lnTo>
                  <a:lnTo>
                    <a:pt x="913514" y="591498"/>
                  </a:lnTo>
                  <a:lnTo>
                    <a:pt x="913709" y="403277"/>
                  </a:lnTo>
                  <a:lnTo>
                    <a:pt x="913711" y="402031"/>
                  </a:lnTo>
                  <a:lnTo>
                    <a:pt x="914038" y="641360"/>
                  </a:lnTo>
                  <a:lnTo>
                    <a:pt x="914166" y="154641"/>
                  </a:lnTo>
                  <a:lnTo>
                    <a:pt x="914421" y="357701"/>
                  </a:lnTo>
                  <a:lnTo>
                    <a:pt x="914422" y="359406"/>
                  </a:lnTo>
                  <a:lnTo>
                    <a:pt x="914648" y="157327"/>
                  </a:lnTo>
                  <a:lnTo>
                    <a:pt x="914761" y="602357"/>
                  </a:lnTo>
                  <a:lnTo>
                    <a:pt x="915132" y="415201"/>
                  </a:lnTo>
                  <a:lnTo>
                    <a:pt x="915134" y="417952"/>
                  </a:lnTo>
                  <a:lnTo>
                    <a:pt x="915413" y="360637"/>
                  </a:lnTo>
                  <a:lnTo>
                    <a:pt x="915711" y="483744"/>
                  </a:lnTo>
                  <a:lnTo>
                    <a:pt x="915844" y="412426"/>
                  </a:lnTo>
                  <a:lnTo>
                    <a:pt x="915845" y="412649"/>
                  </a:lnTo>
                  <a:lnTo>
                    <a:pt x="916122" y="310549"/>
                  </a:lnTo>
                  <a:lnTo>
                    <a:pt x="916235" y="698861"/>
                  </a:lnTo>
                  <a:lnTo>
                    <a:pt x="916556" y="498328"/>
                  </a:lnTo>
                  <a:lnTo>
                    <a:pt x="916557" y="494569"/>
                  </a:lnTo>
                  <a:lnTo>
                    <a:pt x="917185" y="755262"/>
                  </a:lnTo>
                  <a:lnTo>
                    <a:pt x="917267" y="242534"/>
                  </a:lnTo>
                  <a:lnTo>
                    <a:pt x="917269" y="229971"/>
                  </a:lnTo>
                  <a:lnTo>
                    <a:pt x="917270" y="219039"/>
                  </a:lnTo>
                  <a:lnTo>
                    <a:pt x="917554" y="644321"/>
                  </a:lnTo>
                  <a:lnTo>
                    <a:pt x="917979" y="522954"/>
                  </a:lnTo>
                  <a:lnTo>
                    <a:pt x="917980" y="521994"/>
                  </a:lnTo>
                  <a:lnTo>
                    <a:pt x="918121" y="260388"/>
                  </a:lnTo>
                  <a:lnTo>
                    <a:pt x="918234" y="638153"/>
                  </a:lnTo>
                  <a:lnTo>
                    <a:pt x="918691" y="366570"/>
                  </a:lnTo>
                  <a:lnTo>
                    <a:pt x="918692" y="367363"/>
                  </a:lnTo>
                  <a:lnTo>
                    <a:pt x="918730" y="318460"/>
                  </a:lnTo>
                  <a:lnTo>
                    <a:pt x="918829" y="663832"/>
                  </a:lnTo>
                  <a:lnTo>
                    <a:pt x="919402" y="449756"/>
                  </a:lnTo>
                  <a:lnTo>
                    <a:pt x="919404" y="450532"/>
                  </a:lnTo>
                  <a:lnTo>
                    <a:pt x="919637" y="570121"/>
                  </a:lnTo>
                  <a:lnTo>
                    <a:pt x="919864" y="326335"/>
                  </a:lnTo>
                  <a:lnTo>
                    <a:pt x="920114" y="505482"/>
                  </a:lnTo>
                  <a:lnTo>
                    <a:pt x="920115" y="511876"/>
                  </a:lnTo>
                  <a:lnTo>
                    <a:pt x="920134" y="535905"/>
                  </a:lnTo>
                  <a:lnTo>
                    <a:pt x="920376" y="331194"/>
                  </a:lnTo>
                  <a:lnTo>
                    <a:pt x="920825" y="370507"/>
                  </a:lnTo>
                  <a:lnTo>
                    <a:pt x="920827" y="366012"/>
                  </a:lnTo>
                  <a:lnTo>
                    <a:pt x="921112" y="281402"/>
                  </a:lnTo>
                  <a:lnTo>
                    <a:pt x="921438" y="648985"/>
                  </a:lnTo>
                  <a:lnTo>
                    <a:pt x="921537" y="350185"/>
                  </a:lnTo>
                  <a:lnTo>
                    <a:pt x="921539" y="352007"/>
                  </a:lnTo>
                  <a:lnTo>
                    <a:pt x="921622" y="614380"/>
                  </a:lnTo>
                  <a:lnTo>
                    <a:pt x="921764" y="253713"/>
                  </a:lnTo>
                  <a:lnTo>
                    <a:pt x="922249" y="605434"/>
                  </a:lnTo>
                  <a:lnTo>
                    <a:pt x="922250" y="597099"/>
                  </a:lnTo>
                  <a:lnTo>
                    <a:pt x="922416" y="197500"/>
                  </a:lnTo>
                  <a:lnTo>
                    <a:pt x="922728" y="654274"/>
                  </a:lnTo>
                  <a:lnTo>
                    <a:pt x="922960" y="530679"/>
                  </a:lnTo>
                  <a:lnTo>
                    <a:pt x="922962" y="522985"/>
                  </a:lnTo>
                  <a:lnTo>
                    <a:pt x="923068" y="211754"/>
                  </a:lnTo>
                  <a:lnTo>
                    <a:pt x="923635" y="575531"/>
                  </a:lnTo>
                  <a:lnTo>
                    <a:pt x="923672" y="478609"/>
                  </a:lnTo>
                  <a:lnTo>
                    <a:pt x="923673" y="476816"/>
                  </a:lnTo>
                  <a:lnTo>
                    <a:pt x="923777" y="271831"/>
                  </a:lnTo>
                  <a:lnTo>
                    <a:pt x="924033" y="519395"/>
                  </a:lnTo>
                  <a:lnTo>
                    <a:pt x="924384" y="368450"/>
                  </a:lnTo>
                  <a:lnTo>
                    <a:pt x="924385" y="364390"/>
                  </a:lnTo>
                  <a:lnTo>
                    <a:pt x="924443" y="332341"/>
                  </a:lnTo>
                  <a:lnTo>
                    <a:pt x="924586" y="586610"/>
                  </a:lnTo>
                  <a:lnTo>
                    <a:pt x="925095" y="400719"/>
                  </a:lnTo>
                  <a:lnTo>
                    <a:pt x="925097" y="406794"/>
                  </a:lnTo>
                  <a:lnTo>
                    <a:pt x="925166" y="578670"/>
                  </a:lnTo>
                  <a:lnTo>
                    <a:pt x="925747" y="365446"/>
                  </a:lnTo>
                  <a:lnTo>
                    <a:pt x="925807" y="499749"/>
                  </a:lnTo>
                  <a:lnTo>
                    <a:pt x="925808" y="500818"/>
                  </a:lnTo>
                  <a:lnTo>
                    <a:pt x="925875" y="639216"/>
                  </a:lnTo>
                  <a:lnTo>
                    <a:pt x="926300" y="340227"/>
                  </a:lnTo>
                  <a:lnTo>
                    <a:pt x="926518" y="382160"/>
                  </a:lnTo>
                  <a:lnTo>
                    <a:pt x="926520" y="380775"/>
                  </a:lnTo>
                  <a:lnTo>
                    <a:pt x="927037" y="288098"/>
                  </a:lnTo>
                  <a:lnTo>
                    <a:pt x="927151" y="597686"/>
                  </a:lnTo>
                  <a:lnTo>
                    <a:pt x="927230" y="439829"/>
                  </a:lnTo>
                  <a:lnTo>
                    <a:pt x="927232" y="437174"/>
                  </a:lnTo>
                  <a:lnTo>
                    <a:pt x="927307" y="356667"/>
                  </a:lnTo>
                  <a:lnTo>
                    <a:pt x="927392" y="604025"/>
                  </a:lnTo>
                  <a:lnTo>
                    <a:pt x="927942" y="507247"/>
                  </a:lnTo>
                  <a:lnTo>
                    <a:pt x="927943" y="511038"/>
                  </a:lnTo>
                  <a:lnTo>
                    <a:pt x="928271" y="199410"/>
                  </a:lnTo>
                  <a:lnTo>
                    <a:pt x="928653" y="560275"/>
                  </a:lnTo>
                  <a:lnTo>
                    <a:pt x="928655" y="562665"/>
                  </a:lnTo>
                  <a:lnTo>
                    <a:pt x="928995" y="165580"/>
                  </a:lnTo>
                  <a:lnTo>
                    <a:pt x="929107" y="671169"/>
                  </a:lnTo>
                  <a:lnTo>
                    <a:pt x="929365" y="465254"/>
                  </a:lnTo>
                  <a:lnTo>
                    <a:pt x="929366" y="455948"/>
                  </a:lnTo>
                  <a:lnTo>
                    <a:pt x="929631" y="170458"/>
                  </a:lnTo>
                  <a:lnTo>
                    <a:pt x="929986" y="577878"/>
                  </a:lnTo>
                  <a:lnTo>
                    <a:pt x="930077" y="411143"/>
                  </a:lnTo>
                  <a:lnTo>
                    <a:pt x="930078" y="410195"/>
                  </a:lnTo>
                  <a:lnTo>
                    <a:pt x="930298" y="187887"/>
                  </a:lnTo>
                  <a:lnTo>
                    <a:pt x="930411" y="732589"/>
                  </a:lnTo>
                  <a:lnTo>
                    <a:pt x="930788" y="660705"/>
                  </a:lnTo>
                  <a:lnTo>
                    <a:pt x="930790" y="673307"/>
                  </a:lnTo>
                  <a:lnTo>
                    <a:pt x="931347" y="184657"/>
                  </a:lnTo>
                  <a:lnTo>
                    <a:pt x="931460" y="780170"/>
                  </a:lnTo>
                  <a:lnTo>
                    <a:pt x="931500" y="588804"/>
                  </a:lnTo>
                  <a:lnTo>
                    <a:pt x="931501" y="585557"/>
                  </a:lnTo>
                  <a:lnTo>
                    <a:pt x="931559" y="164124"/>
                  </a:lnTo>
                  <a:lnTo>
                    <a:pt x="931871" y="767324"/>
                  </a:lnTo>
                  <a:lnTo>
                    <a:pt x="932211" y="337747"/>
                  </a:lnTo>
                  <a:lnTo>
                    <a:pt x="932213" y="342624"/>
                  </a:lnTo>
                  <a:lnTo>
                    <a:pt x="932311" y="668545"/>
                  </a:lnTo>
                  <a:lnTo>
                    <a:pt x="932849" y="273253"/>
                  </a:lnTo>
                  <a:lnTo>
                    <a:pt x="932923" y="477451"/>
                  </a:lnTo>
                  <a:lnTo>
                    <a:pt x="932925" y="481353"/>
                  </a:lnTo>
                  <a:lnTo>
                    <a:pt x="932977" y="610829"/>
                  </a:lnTo>
                  <a:lnTo>
                    <a:pt x="933473" y="200913"/>
                  </a:lnTo>
                  <a:lnTo>
                    <a:pt x="933635" y="437945"/>
                  </a:lnTo>
                  <a:lnTo>
                    <a:pt x="933636" y="432721"/>
                  </a:lnTo>
                  <a:lnTo>
                    <a:pt x="934139" y="90494"/>
                  </a:lnTo>
                  <a:lnTo>
                    <a:pt x="934253" y="579774"/>
                  </a:lnTo>
                  <a:lnTo>
                    <a:pt x="934346" y="361264"/>
                  </a:lnTo>
                  <a:lnTo>
                    <a:pt x="934348" y="360054"/>
                  </a:lnTo>
                  <a:lnTo>
                    <a:pt x="934550" y="214916"/>
                  </a:lnTo>
                  <a:lnTo>
                    <a:pt x="934678" y="591304"/>
                  </a:lnTo>
                  <a:lnTo>
                    <a:pt x="935058" y="363222"/>
                  </a:lnTo>
                  <a:lnTo>
                    <a:pt x="935059" y="360786"/>
                  </a:lnTo>
                  <a:lnTo>
                    <a:pt x="935302" y="259856"/>
                  </a:lnTo>
                  <a:lnTo>
                    <a:pt x="935614" y="624991"/>
                  </a:lnTo>
                  <a:lnTo>
                    <a:pt x="935770" y="428431"/>
                  </a:lnTo>
                  <a:lnTo>
                    <a:pt x="935771" y="429400"/>
                  </a:lnTo>
                  <a:lnTo>
                    <a:pt x="936181" y="283662"/>
                  </a:lnTo>
                  <a:lnTo>
                    <a:pt x="936480" y="597973"/>
                  </a:lnTo>
                  <a:lnTo>
                    <a:pt x="936481" y="594452"/>
                  </a:lnTo>
                  <a:lnTo>
                    <a:pt x="936483" y="589672"/>
                  </a:lnTo>
                  <a:lnTo>
                    <a:pt x="936606" y="329612"/>
                  </a:lnTo>
                  <a:lnTo>
                    <a:pt x="936904" y="683536"/>
                  </a:lnTo>
                  <a:lnTo>
                    <a:pt x="937193" y="452929"/>
                  </a:lnTo>
                  <a:lnTo>
                    <a:pt x="937194" y="453936"/>
                  </a:lnTo>
                  <a:lnTo>
                    <a:pt x="937414" y="320563"/>
                  </a:lnTo>
                  <a:lnTo>
                    <a:pt x="937741" y="617644"/>
                  </a:lnTo>
                  <a:lnTo>
                    <a:pt x="937904" y="469815"/>
                  </a:lnTo>
                  <a:lnTo>
                    <a:pt x="937906" y="468601"/>
                  </a:lnTo>
                  <a:lnTo>
                    <a:pt x="938066" y="284350"/>
                  </a:lnTo>
                  <a:lnTo>
                    <a:pt x="938194" y="718670"/>
                  </a:lnTo>
                  <a:lnTo>
                    <a:pt x="938616" y="475836"/>
                  </a:lnTo>
                  <a:lnTo>
                    <a:pt x="938617" y="477265"/>
                  </a:lnTo>
                  <a:lnTo>
                    <a:pt x="938917" y="584017"/>
                  </a:lnTo>
                  <a:lnTo>
                    <a:pt x="939228" y="248900"/>
                  </a:lnTo>
                  <a:lnTo>
                    <a:pt x="939328" y="411439"/>
                  </a:lnTo>
                  <a:lnTo>
                    <a:pt x="939329" y="411828"/>
                  </a:lnTo>
                  <a:lnTo>
                    <a:pt x="939767" y="555943"/>
                  </a:lnTo>
                  <a:lnTo>
                    <a:pt x="939881" y="234241"/>
                  </a:lnTo>
                  <a:lnTo>
                    <a:pt x="940039" y="471996"/>
                  </a:lnTo>
                  <a:lnTo>
                    <a:pt x="940041" y="464006"/>
                  </a:lnTo>
                  <a:lnTo>
                    <a:pt x="940307" y="194817"/>
                  </a:lnTo>
                  <a:lnTo>
                    <a:pt x="940419" y="670278"/>
                  </a:lnTo>
                  <a:lnTo>
                    <a:pt x="940751" y="409477"/>
                  </a:lnTo>
                  <a:lnTo>
                    <a:pt x="940752" y="412244"/>
                  </a:lnTo>
                  <a:lnTo>
                    <a:pt x="941114" y="618816"/>
                  </a:lnTo>
                  <a:lnTo>
                    <a:pt x="941213" y="238980"/>
                  </a:lnTo>
                  <a:lnTo>
                    <a:pt x="941462" y="473755"/>
                  </a:lnTo>
                  <a:lnTo>
                    <a:pt x="941464" y="478693"/>
                  </a:lnTo>
                  <a:lnTo>
                    <a:pt x="941837" y="295691"/>
                  </a:lnTo>
                  <a:lnTo>
                    <a:pt x="942134" y="834626"/>
                  </a:lnTo>
                  <a:lnTo>
                    <a:pt x="942174" y="664740"/>
                  </a:lnTo>
                  <a:lnTo>
                    <a:pt x="942176" y="667339"/>
                  </a:lnTo>
                  <a:lnTo>
                    <a:pt x="942262" y="175428"/>
                  </a:lnTo>
                  <a:lnTo>
                    <a:pt x="942886" y="424255"/>
                  </a:lnTo>
                  <a:lnTo>
                    <a:pt x="942887" y="422913"/>
                  </a:lnTo>
                  <a:lnTo>
                    <a:pt x="943028" y="593399"/>
                  </a:lnTo>
                  <a:lnTo>
                    <a:pt x="943566" y="260442"/>
                  </a:lnTo>
                  <a:lnTo>
                    <a:pt x="943597" y="353272"/>
                  </a:lnTo>
                  <a:lnTo>
                    <a:pt x="943599" y="370475"/>
                  </a:lnTo>
                  <a:lnTo>
                    <a:pt x="943991" y="209495"/>
                  </a:lnTo>
                  <a:lnTo>
                    <a:pt x="944105" y="667675"/>
                  </a:lnTo>
                  <a:lnTo>
                    <a:pt x="944309" y="563046"/>
                  </a:lnTo>
                  <a:lnTo>
                    <a:pt x="944310" y="563377"/>
                  </a:lnTo>
                  <a:lnTo>
                    <a:pt x="944771" y="696848"/>
                  </a:lnTo>
                  <a:lnTo>
                    <a:pt x="944885" y="117847"/>
                  </a:lnTo>
                  <a:lnTo>
                    <a:pt x="945021" y="612865"/>
                  </a:lnTo>
                  <a:lnTo>
                    <a:pt x="945022" y="621408"/>
                  </a:lnTo>
                  <a:lnTo>
                    <a:pt x="945026" y="647891"/>
                  </a:lnTo>
                  <a:lnTo>
                    <a:pt x="945125" y="273277"/>
                  </a:lnTo>
                  <a:lnTo>
                    <a:pt x="945732" y="392006"/>
                  </a:lnTo>
                  <a:lnTo>
                    <a:pt x="945734" y="388692"/>
                  </a:lnTo>
                  <a:lnTo>
                    <a:pt x="946260" y="614599"/>
                  </a:lnTo>
                  <a:lnTo>
                    <a:pt x="946387" y="263295"/>
                  </a:lnTo>
                  <a:lnTo>
                    <a:pt x="946444" y="378190"/>
                  </a:lnTo>
                  <a:lnTo>
                    <a:pt x="946445" y="383366"/>
                  </a:lnTo>
                  <a:lnTo>
                    <a:pt x="946713" y="598686"/>
                  </a:lnTo>
                  <a:lnTo>
                    <a:pt x="947155" y="405388"/>
                  </a:lnTo>
                  <a:lnTo>
                    <a:pt x="947157" y="406773"/>
                  </a:lnTo>
                  <a:lnTo>
                    <a:pt x="947309" y="636420"/>
                  </a:lnTo>
                  <a:lnTo>
                    <a:pt x="947863" y="278920"/>
                  </a:lnTo>
                  <a:lnTo>
                    <a:pt x="947867" y="306534"/>
                  </a:lnTo>
                  <a:lnTo>
                    <a:pt x="947869" y="309089"/>
                  </a:lnTo>
                  <a:lnTo>
                    <a:pt x="948273" y="206710"/>
                  </a:lnTo>
                  <a:lnTo>
                    <a:pt x="948556" y="576004"/>
                  </a:lnTo>
                  <a:lnTo>
                    <a:pt x="948579" y="512719"/>
                  </a:lnTo>
                  <a:lnTo>
                    <a:pt x="948580" y="515238"/>
                  </a:lnTo>
                  <a:lnTo>
                    <a:pt x="949024" y="613801"/>
                  </a:lnTo>
                  <a:lnTo>
                    <a:pt x="949123" y="153104"/>
                  </a:lnTo>
                  <a:lnTo>
                    <a:pt x="949290" y="533417"/>
                  </a:lnTo>
                  <a:lnTo>
                    <a:pt x="949292" y="540850"/>
                  </a:lnTo>
                  <a:lnTo>
                    <a:pt x="949548" y="212877"/>
                  </a:lnTo>
                  <a:lnTo>
                    <a:pt x="949690" y="619483"/>
                  </a:lnTo>
                  <a:lnTo>
                    <a:pt x="950002" y="359968"/>
                  </a:lnTo>
                  <a:lnTo>
                    <a:pt x="950003" y="362431"/>
                  </a:lnTo>
                  <a:lnTo>
                    <a:pt x="950427" y="298134"/>
                  </a:lnTo>
                  <a:lnTo>
                    <a:pt x="950555" y="659373"/>
                  </a:lnTo>
                  <a:lnTo>
                    <a:pt x="950714" y="502487"/>
                  </a:lnTo>
                  <a:lnTo>
                    <a:pt x="950715" y="501517"/>
                  </a:lnTo>
                  <a:lnTo>
                    <a:pt x="951264" y="261704"/>
                  </a:lnTo>
                  <a:lnTo>
                    <a:pt x="951405" y="628874"/>
                  </a:lnTo>
                  <a:lnTo>
                    <a:pt x="951425" y="588192"/>
                  </a:lnTo>
                  <a:lnTo>
                    <a:pt x="951427" y="582734"/>
                  </a:lnTo>
                  <a:lnTo>
                    <a:pt x="951845" y="698113"/>
                  </a:lnTo>
                  <a:lnTo>
                    <a:pt x="952137" y="345381"/>
                  </a:lnTo>
                  <a:lnTo>
                    <a:pt x="952138" y="341375"/>
                  </a:lnTo>
                  <a:lnTo>
                    <a:pt x="952284" y="764000"/>
                  </a:lnTo>
                  <a:lnTo>
                    <a:pt x="952568" y="308913"/>
                  </a:lnTo>
                  <a:lnTo>
                    <a:pt x="952849" y="393385"/>
                  </a:lnTo>
                  <a:lnTo>
                    <a:pt x="952850" y="392447"/>
                  </a:lnTo>
                  <a:lnTo>
                    <a:pt x="953262" y="550387"/>
                  </a:lnTo>
                  <a:lnTo>
                    <a:pt x="953418" y="143569"/>
                  </a:lnTo>
                  <a:lnTo>
                    <a:pt x="953560" y="502897"/>
                  </a:lnTo>
                  <a:lnTo>
                    <a:pt x="953562" y="500194"/>
                  </a:lnTo>
                  <a:lnTo>
                    <a:pt x="953631" y="519566"/>
                  </a:lnTo>
                  <a:lnTo>
                    <a:pt x="954255" y="318967"/>
                  </a:lnTo>
                  <a:lnTo>
                    <a:pt x="954272" y="337939"/>
                  </a:lnTo>
                  <a:lnTo>
                    <a:pt x="954273" y="346221"/>
                  </a:lnTo>
                  <a:lnTo>
                    <a:pt x="954596" y="610528"/>
                  </a:lnTo>
                  <a:lnTo>
                    <a:pt x="954723" y="197901"/>
                  </a:lnTo>
                  <a:lnTo>
                    <a:pt x="954983" y="521750"/>
                  </a:lnTo>
                  <a:lnTo>
                    <a:pt x="954985" y="526125"/>
                  </a:lnTo>
                  <a:lnTo>
                    <a:pt x="955034" y="617008"/>
                  </a:lnTo>
                  <a:lnTo>
                    <a:pt x="955163" y="158693"/>
                  </a:lnTo>
                  <a:lnTo>
                    <a:pt x="955695" y="449644"/>
                  </a:lnTo>
                  <a:lnTo>
                    <a:pt x="955696" y="450516"/>
                  </a:lnTo>
                  <a:lnTo>
                    <a:pt x="956112" y="363793"/>
                  </a:lnTo>
                  <a:lnTo>
                    <a:pt x="956254" y="610590"/>
                  </a:lnTo>
                  <a:lnTo>
                    <a:pt x="956407" y="368713"/>
                  </a:lnTo>
                  <a:lnTo>
                    <a:pt x="956408" y="358407"/>
                  </a:lnTo>
                  <a:lnTo>
                    <a:pt x="956849" y="248458"/>
                  </a:lnTo>
                  <a:lnTo>
                    <a:pt x="956962" y="608360"/>
                  </a:lnTo>
                  <a:lnTo>
                    <a:pt x="957118" y="598613"/>
                  </a:lnTo>
                  <a:lnTo>
                    <a:pt x="957120" y="599901"/>
                  </a:lnTo>
                  <a:lnTo>
                    <a:pt x="957260" y="231091"/>
                  </a:lnTo>
                  <a:lnTo>
                    <a:pt x="957529" y="662514"/>
                  </a:lnTo>
                  <a:lnTo>
                    <a:pt x="957830" y="519836"/>
                  </a:lnTo>
                  <a:lnTo>
                    <a:pt x="957831" y="509026"/>
                  </a:lnTo>
                  <a:lnTo>
                    <a:pt x="958153" y="221882"/>
                  </a:lnTo>
                  <a:lnTo>
                    <a:pt x="958281" y="634068"/>
                  </a:lnTo>
                  <a:lnTo>
                    <a:pt x="958542" y="343021"/>
                  </a:lnTo>
                  <a:lnTo>
                    <a:pt x="958543" y="341358"/>
                  </a:lnTo>
                  <a:lnTo>
                    <a:pt x="958593" y="275702"/>
                  </a:lnTo>
                  <a:lnTo>
                    <a:pt x="958763" y="568904"/>
                  </a:lnTo>
                  <a:lnTo>
                    <a:pt x="959253" y="348936"/>
                  </a:lnTo>
                  <a:lnTo>
                    <a:pt x="959255" y="345682"/>
                  </a:lnTo>
                  <a:lnTo>
                    <a:pt x="959301" y="276230"/>
                  </a:lnTo>
                  <a:lnTo>
                    <a:pt x="959443" y="569911"/>
                  </a:lnTo>
                  <a:lnTo>
                    <a:pt x="959965" y="425352"/>
                  </a:lnTo>
                  <a:lnTo>
                    <a:pt x="959966" y="422721"/>
                  </a:lnTo>
                  <a:lnTo>
                    <a:pt x="960024" y="224356"/>
                  </a:lnTo>
                  <a:lnTo>
                    <a:pt x="960152" y="644399"/>
                  </a:lnTo>
                  <a:lnTo>
                    <a:pt x="960676" y="400646"/>
                  </a:lnTo>
                  <a:lnTo>
                    <a:pt x="960818" y="700941"/>
                  </a:lnTo>
                  <a:lnTo>
                    <a:pt x="961328" y="240781"/>
                  </a:lnTo>
                  <a:lnTo>
                    <a:pt x="961388" y="394589"/>
                  </a:lnTo>
                  <a:lnTo>
                    <a:pt x="961389" y="404180"/>
                  </a:lnTo>
                  <a:lnTo>
                    <a:pt x="961456" y="607208"/>
                  </a:lnTo>
                  <a:lnTo>
                    <a:pt x="962023" y="232235"/>
                  </a:lnTo>
                  <a:lnTo>
                    <a:pt x="962100" y="440538"/>
                  </a:lnTo>
                  <a:lnTo>
                    <a:pt x="962101" y="446012"/>
                  </a:lnTo>
                  <a:lnTo>
                    <a:pt x="962151" y="562435"/>
                  </a:lnTo>
                  <a:lnTo>
                    <a:pt x="962634" y="259609"/>
                  </a:lnTo>
                  <a:lnTo>
                    <a:pt x="962811" y="515059"/>
                  </a:lnTo>
                  <a:lnTo>
                    <a:pt x="962813" y="519796"/>
                  </a:lnTo>
                  <a:lnTo>
                    <a:pt x="963030" y="323283"/>
                  </a:lnTo>
                  <a:lnTo>
                    <a:pt x="963469" y="626682"/>
                  </a:lnTo>
                  <a:lnTo>
                    <a:pt x="963523" y="476859"/>
                  </a:lnTo>
                  <a:lnTo>
                    <a:pt x="963524" y="477425"/>
                  </a:lnTo>
                  <a:lnTo>
                    <a:pt x="963937" y="344134"/>
                  </a:lnTo>
                  <a:lnTo>
                    <a:pt x="964107" y="564319"/>
                  </a:lnTo>
                  <a:lnTo>
                    <a:pt x="964235" y="377936"/>
                  </a:lnTo>
                  <a:lnTo>
                    <a:pt x="964236" y="378610"/>
                  </a:lnTo>
                  <a:lnTo>
                    <a:pt x="964617" y="201172"/>
                  </a:lnTo>
                  <a:lnTo>
                    <a:pt x="964731" y="688852"/>
                  </a:lnTo>
                  <a:lnTo>
                    <a:pt x="964946" y="499011"/>
                  </a:lnTo>
                  <a:lnTo>
                    <a:pt x="964948" y="493000"/>
                  </a:lnTo>
                  <a:lnTo>
                    <a:pt x="965156" y="667366"/>
                  </a:lnTo>
                  <a:lnTo>
                    <a:pt x="965269" y="250810"/>
                  </a:lnTo>
                  <a:lnTo>
                    <a:pt x="965658" y="362694"/>
                  </a:lnTo>
                  <a:lnTo>
                    <a:pt x="965659" y="361241"/>
                  </a:lnTo>
                  <a:lnTo>
                    <a:pt x="965808" y="645431"/>
                  </a:lnTo>
                  <a:lnTo>
                    <a:pt x="966333" y="203187"/>
                  </a:lnTo>
                  <a:lnTo>
                    <a:pt x="966369" y="360469"/>
                  </a:lnTo>
                  <a:lnTo>
                    <a:pt x="966371" y="358477"/>
                  </a:lnTo>
                  <a:lnTo>
                    <a:pt x="966970" y="179215"/>
                  </a:lnTo>
                  <a:lnTo>
                    <a:pt x="967081" y="662203"/>
                  </a:lnTo>
                  <a:lnTo>
                    <a:pt x="967082" y="677440"/>
                  </a:lnTo>
                  <a:lnTo>
                    <a:pt x="967098" y="706238"/>
                  </a:lnTo>
                  <a:lnTo>
                    <a:pt x="967211" y="168500"/>
                  </a:lnTo>
                  <a:lnTo>
                    <a:pt x="967793" y="516681"/>
                  </a:lnTo>
                  <a:lnTo>
                    <a:pt x="967794" y="509589"/>
                  </a:lnTo>
                  <a:lnTo>
                    <a:pt x="967863" y="319600"/>
                  </a:lnTo>
                  <a:lnTo>
                    <a:pt x="968148" y="532777"/>
                  </a:lnTo>
                  <a:lnTo>
                    <a:pt x="968504" y="343548"/>
                  </a:lnTo>
                  <a:lnTo>
                    <a:pt x="968506" y="351196"/>
                  </a:lnTo>
                  <a:lnTo>
                    <a:pt x="968856" y="652959"/>
                  </a:lnTo>
                  <a:lnTo>
                    <a:pt x="968955" y="283670"/>
                  </a:lnTo>
                  <a:lnTo>
                    <a:pt x="969216" y="507468"/>
                  </a:lnTo>
                  <a:lnTo>
                    <a:pt x="969217" y="513598"/>
                  </a:lnTo>
                  <a:lnTo>
                    <a:pt x="969536" y="602077"/>
                  </a:lnTo>
                  <a:lnTo>
                    <a:pt x="969635" y="265277"/>
                  </a:lnTo>
                  <a:lnTo>
                    <a:pt x="969928" y="471114"/>
                  </a:lnTo>
                  <a:lnTo>
                    <a:pt x="969929" y="472585"/>
                  </a:lnTo>
                  <a:lnTo>
                    <a:pt x="970018" y="306265"/>
                  </a:lnTo>
                  <a:lnTo>
                    <a:pt x="970132" y="587935"/>
                  </a:lnTo>
                  <a:lnTo>
                    <a:pt x="970639" y="519489"/>
                  </a:lnTo>
                  <a:lnTo>
                    <a:pt x="970641" y="523113"/>
                  </a:lnTo>
                  <a:lnTo>
                    <a:pt x="970642" y="526094"/>
                  </a:lnTo>
                  <a:lnTo>
                    <a:pt x="970940" y="327617"/>
                  </a:lnTo>
                  <a:lnTo>
                    <a:pt x="971351" y="332527"/>
                  </a:lnTo>
                  <a:lnTo>
                    <a:pt x="971677" y="298696"/>
                  </a:lnTo>
                  <a:lnTo>
                    <a:pt x="971976" y="544403"/>
                  </a:lnTo>
                  <a:lnTo>
                    <a:pt x="972062" y="442995"/>
                  </a:lnTo>
                  <a:lnTo>
                    <a:pt x="972064" y="442588"/>
                  </a:lnTo>
                  <a:lnTo>
                    <a:pt x="972145" y="285745"/>
                  </a:lnTo>
                  <a:lnTo>
                    <a:pt x="972499" y="533221"/>
                  </a:lnTo>
                  <a:lnTo>
                    <a:pt x="972774" y="458820"/>
                  </a:lnTo>
                  <a:lnTo>
                    <a:pt x="972775" y="457499"/>
                  </a:lnTo>
                  <a:lnTo>
                    <a:pt x="973252" y="620393"/>
                  </a:lnTo>
                  <a:lnTo>
                    <a:pt x="973378" y="305807"/>
                  </a:lnTo>
                  <a:lnTo>
                    <a:pt x="973486" y="511185"/>
                  </a:lnTo>
                  <a:lnTo>
                    <a:pt x="973487" y="513740"/>
                  </a:lnTo>
                  <a:lnTo>
                    <a:pt x="973803" y="382941"/>
                  </a:lnTo>
                  <a:lnTo>
                    <a:pt x="974016" y="571682"/>
                  </a:lnTo>
                  <a:lnTo>
                    <a:pt x="974197" y="409532"/>
                  </a:lnTo>
                  <a:lnTo>
                    <a:pt x="974199" y="407615"/>
                  </a:lnTo>
                  <a:lnTo>
                    <a:pt x="974739" y="357506"/>
                  </a:lnTo>
                  <a:lnTo>
                    <a:pt x="974909" y="592158"/>
                  </a:lnTo>
                  <a:lnTo>
                    <a:pt x="974910" y="588930"/>
                  </a:lnTo>
                  <a:lnTo>
                    <a:pt x="975603" y="336177"/>
                  </a:lnTo>
                  <a:lnTo>
                    <a:pt x="975621" y="361156"/>
                  </a:lnTo>
                  <a:lnTo>
                    <a:pt x="975622" y="368828"/>
                  </a:lnTo>
                  <a:lnTo>
                    <a:pt x="975929" y="587755"/>
                  </a:lnTo>
                  <a:lnTo>
                    <a:pt x="976043" y="251027"/>
                  </a:lnTo>
                  <a:lnTo>
                    <a:pt x="976332" y="402393"/>
                  </a:lnTo>
                  <a:lnTo>
                    <a:pt x="976334" y="401465"/>
                  </a:lnTo>
                  <a:lnTo>
                    <a:pt x="976794" y="264256"/>
                  </a:lnTo>
                  <a:lnTo>
                    <a:pt x="976936" y="552525"/>
                  </a:lnTo>
                  <a:lnTo>
                    <a:pt x="977044" y="407930"/>
                  </a:lnTo>
                  <a:lnTo>
                    <a:pt x="977045" y="407350"/>
                  </a:lnTo>
                  <a:lnTo>
                    <a:pt x="977221" y="248036"/>
                  </a:lnTo>
                  <a:lnTo>
                    <a:pt x="977347" y="621896"/>
                  </a:lnTo>
                  <a:lnTo>
                    <a:pt x="977755" y="555097"/>
                  </a:lnTo>
                  <a:lnTo>
                    <a:pt x="977757" y="561146"/>
                  </a:lnTo>
                  <a:lnTo>
                    <a:pt x="977999" y="601660"/>
                  </a:lnTo>
                  <a:lnTo>
                    <a:pt x="978127" y="292284"/>
                  </a:lnTo>
                  <a:lnTo>
                    <a:pt x="978467" y="411001"/>
                  </a:lnTo>
                  <a:lnTo>
                    <a:pt x="978468" y="412560"/>
                  </a:lnTo>
                  <a:lnTo>
                    <a:pt x="978993" y="369644"/>
                  </a:lnTo>
                  <a:lnTo>
                    <a:pt x="979120" y="519995"/>
                  </a:lnTo>
                  <a:lnTo>
                    <a:pt x="979179" y="473053"/>
                  </a:lnTo>
                  <a:lnTo>
                    <a:pt x="979180" y="470600"/>
                  </a:lnTo>
                  <a:lnTo>
                    <a:pt x="979488" y="306541"/>
                  </a:lnTo>
                  <a:lnTo>
                    <a:pt x="979629" y="677563"/>
                  </a:lnTo>
                  <a:lnTo>
                    <a:pt x="979890" y="382496"/>
                  </a:lnTo>
                  <a:lnTo>
                    <a:pt x="979892" y="382761"/>
                  </a:lnTo>
                  <a:lnTo>
                    <a:pt x="980012" y="660812"/>
                  </a:lnTo>
                  <a:lnTo>
                    <a:pt x="980140" y="300379"/>
                  </a:lnTo>
                  <a:lnTo>
                    <a:pt x="980602" y="425825"/>
                  </a:lnTo>
                  <a:lnTo>
                    <a:pt x="980603" y="428499"/>
                  </a:lnTo>
                  <a:lnTo>
                    <a:pt x="980905" y="666012"/>
                  </a:lnTo>
                  <a:lnTo>
                    <a:pt x="981019" y="280648"/>
                  </a:lnTo>
                  <a:lnTo>
                    <a:pt x="981314" y="613973"/>
                  </a:lnTo>
                  <a:lnTo>
                    <a:pt x="981315" y="624852"/>
                  </a:lnTo>
                  <a:lnTo>
                    <a:pt x="981331" y="660731"/>
                  </a:lnTo>
                  <a:lnTo>
                    <a:pt x="981444" y="247132"/>
                  </a:lnTo>
                  <a:lnTo>
                    <a:pt x="982025" y="428965"/>
                  </a:lnTo>
                  <a:lnTo>
                    <a:pt x="982027" y="429895"/>
                  </a:lnTo>
                  <a:lnTo>
                    <a:pt x="982337" y="321206"/>
                  </a:lnTo>
                  <a:lnTo>
                    <a:pt x="982621" y="570554"/>
                  </a:lnTo>
                  <a:lnTo>
                    <a:pt x="982735" y="324141"/>
                  </a:lnTo>
                  <a:lnTo>
                    <a:pt x="982737" y="333583"/>
                  </a:lnTo>
                  <a:lnTo>
                    <a:pt x="982748" y="325330"/>
                  </a:lnTo>
                  <a:lnTo>
                    <a:pt x="982904" y="648134"/>
                  </a:lnTo>
                  <a:lnTo>
                    <a:pt x="983447" y="366724"/>
                  </a:lnTo>
                  <a:lnTo>
                    <a:pt x="983448" y="373505"/>
                  </a:lnTo>
                  <a:lnTo>
                    <a:pt x="983742" y="626964"/>
                  </a:lnTo>
                  <a:lnTo>
                    <a:pt x="984024" y="264393"/>
                  </a:lnTo>
                  <a:lnTo>
                    <a:pt x="984159" y="591734"/>
                  </a:lnTo>
                  <a:lnTo>
                    <a:pt x="984160" y="597424"/>
                  </a:lnTo>
                  <a:lnTo>
                    <a:pt x="984166" y="640307"/>
                  </a:lnTo>
                  <a:lnTo>
                    <a:pt x="984719" y="319865"/>
                  </a:lnTo>
                  <a:lnTo>
                    <a:pt x="984870" y="498068"/>
                  </a:lnTo>
                  <a:lnTo>
                    <a:pt x="984872" y="497635"/>
                  </a:lnTo>
                  <a:lnTo>
                    <a:pt x="985244" y="548277"/>
                  </a:lnTo>
                  <a:lnTo>
                    <a:pt x="985371" y="240161"/>
                  </a:lnTo>
                  <a:lnTo>
                    <a:pt x="985582" y="333943"/>
                  </a:lnTo>
                  <a:lnTo>
                    <a:pt x="985583" y="331249"/>
                  </a:lnTo>
                  <a:lnTo>
                    <a:pt x="985909" y="558445"/>
                  </a:lnTo>
                  <a:lnTo>
                    <a:pt x="986008" y="247967"/>
                  </a:lnTo>
                  <a:lnTo>
                    <a:pt x="986293" y="408758"/>
                  </a:lnTo>
                  <a:lnTo>
                    <a:pt x="986295" y="413262"/>
                  </a:lnTo>
                  <a:lnTo>
                    <a:pt x="986760" y="652204"/>
                  </a:lnTo>
                  <a:lnTo>
                    <a:pt x="986873" y="166567"/>
                  </a:lnTo>
                  <a:lnTo>
                    <a:pt x="987005" y="498929"/>
                  </a:lnTo>
                  <a:lnTo>
                    <a:pt x="987006" y="487042"/>
                  </a:lnTo>
                  <a:lnTo>
                    <a:pt x="987213" y="727354"/>
                  </a:lnTo>
                  <a:lnTo>
                    <a:pt x="987327" y="155230"/>
                  </a:lnTo>
                  <a:lnTo>
                    <a:pt x="987717" y="353651"/>
                  </a:lnTo>
                  <a:lnTo>
                    <a:pt x="987718" y="347590"/>
                  </a:lnTo>
                  <a:lnTo>
                    <a:pt x="987738" y="297983"/>
                  </a:lnTo>
                  <a:lnTo>
                    <a:pt x="988277" y="602451"/>
                  </a:lnTo>
                  <a:lnTo>
                    <a:pt x="988428" y="397055"/>
                  </a:lnTo>
                  <a:lnTo>
                    <a:pt x="988430" y="394742"/>
                  </a:lnTo>
                  <a:lnTo>
                    <a:pt x="988815" y="220551"/>
                  </a:lnTo>
                  <a:lnTo>
                    <a:pt x="988943" y="754066"/>
                  </a:lnTo>
                  <a:lnTo>
                    <a:pt x="989140" y="605339"/>
                  </a:lnTo>
                  <a:lnTo>
                    <a:pt x="989141" y="607158"/>
                  </a:lnTo>
                  <a:lnTo>
                    <a:pt x="989354" y="672463"/>
                  </a:lnTo>
                  <a:lnTo>
                    <a:pt x="989439" y="294264"/>
                  </a:lnTo>
                  <a:lnTo>
                    <a:pt x="989852" y="381936"/>
                  </a:lnTo>
                  <a:lnTo>
                    <a:pt x="989853" y="378809"/>
                  </a:lnTo>
                  <a:lnTo>
                    <a:pt x="990105" y="252044"/>
                  </a:lnTo>
                  <a:lnTo>
                    <a:pt x="990205" y="653959"/>
                  </a:lnTo>
                  <a:lnTo>
                    <a:pt x="990563" y="410210"/>
                  </a:lnTo>
                  <a:lnTo>
                    <a:pt x="990565" y="418217"/>
                  </a:lnTo>
                  <a:lnTo>
                    <a:pt x="990616" y="556406"/>
                  </a:lnTo>
                  <a:lnTo>
                    <a:pt x="990857" y="262446"/>
                  </a:lnTo>
                  <a:lnTo>
                    <a:pt x="991275" y="405158"/>
                  </a:lnTo>
                  <a:lnTo>
                    <a:pt x="991276" y="406973"/>
                  </a:lnTo>
                  <a:lnTo>
                    <a:pt x="991707" y="515936"/>
                  </a:lnTo>
                  <a:lnTo>
                    <a:pt x="991806" y="283367"/>
                  </a:lnTo>
                  <a:lnTo>
                    <a:pt x="991986" y="339143"/>
                  </a:lnTo>
                  <a:lnTo>
                    <a:pt x="991988" y="336118"/>
                  </a:lnTo>
                  <a:lnTo>
                    <a:pt x="992303" y="615042"/>
                  </a:lnTo>
                  <a:lnTo>
                    <a:pt x="992643" y="188302"/>
                  </a:lnTo>
                  <a:lnTo>
                    <a:pt x="992698" y="437381"/>
                  </a:lnTo>
                  <a:lnTo>
                    <a:pt x="992699" y="441844"/>
                  </a:lnTo>
                  <a:lnTo>
                    <a:pt x="993196" y="650446"/>
                  </a:lnTo>
                  <a:lnTo>
                    <a:pt x="993295" y="276237"/>
                  </a:lnTo>
                  <a:lnTo>
                    <a:pt x="993410" y="526355"/>
                  </a:lnTo>
                  <a:lnTo>
                    <a:pt x="993411" y="514152"/>
                  </a:lnTo>
                  <a:lnTo>
                    <a:pt x="993593" y="674750"/>
                  </a:lnTo>
                  <a:lnTo>
                    <a:pt x="993692" y="296069"/>
                  </a:lnTo>
                  <a:lnTo>
                    <a:pt x="994121" y="479632"/>
                  </a:lnTo>
                  <a:lnTo>
                    <a:pt x="994123" y="477512"/>
                  </a:lnTo>
                  <a:lnTo>
                    <a:pt x="994486" y="693577"/>
                  </a:lnTo>
                  <a:lnTo>
                    <a:pt x="994783" y="210043"/>
                  </a:lnTo>
                  <a:lnTo>
                    <a:pt x="994833" y="440702"/>
                  </a:lnTo>
                  <a:lnTo>
                    <a:pt x="994834" y="445801"/>
                  </a:lnTo>
                  <a:lnTo>
                    <a:pt x="994911" y="674461"/>
                  </a:lnTo>
                  <a:lnTo>
                    <a:pt x="995166" y="315671"/>
                  </a:lnTo>
                  <a:lnTo>
                    <a:pt x="995545" y="491210"/>
                  </a:lnTo>
                  <a:lnTo>
                    <a:pt x="995546" y="493793"/>
                  </a:lnTo>
                  <a:lnTo>
                    <a:pt x="995861" y="187465"/>
                  </a:lnTo>
                  <a:lnTo>
                    <a:pt x="995974" y="674426"/>
                  </a:lnTo>
                  <a:lnTo>
                    <a:pt x="996256" y="297652"/>
                  </a:lnTo>
                  <a:lnTo>
                    <a:pt x="996258" y="293888"/>
                  </a:lnTo>
                  <a:lnTo>
                    <a:pt x="996683" y="571402"/>
                  </a:lnTo>
                  <a:lnTo>
                    <a:pt x="996954" y="217157"/>
                  </a:lnTo>
                  <a:lnTo>
                    <a:pt x="996968" y="230366"/>
                  </a:lnTo>
                  <a:lnTo>
                    <a:pt x="996969" y="243751"/>
                  </a:lnTo>
                  <a:lnTo>
                    <a:pt x="997080" y="645099"/>
                  </a:lnTo>
                  <a:lnTo>
                    <a:pt x="997193" y="204337"/>
                  </a:lnTo>
                  <a:lnTo>
                    <a:pt x="997679" y="370987"/>
                  </a:lnTo>
                  <a:lnTo>
                    <a:pt x="997681" y="378197"/>
                  </a:lnTo>
                  <a:lnTo>
                    <a:pt x="998200" y="319063"/>
                  </a:lnTo>
                  <a:lnTo>
                    <a:pt x="998356" y="647855"/>
                  </a:lnTo>
                  <a:lnTo>
                    <a:pt x="998391" y="534342"/>
                  </a:lnTo>
                  <a:lnTo>
                    <a:pt x="998392" y="533593"/>
                  </a:lnTo>
                  <a:lnTo>
                    <a:pt x="998753" y="678697"/>
                  </a:lnTo>
                  <a:lnTo>
                    <a:pt x="998894" y="301473"/>
                  </a:lnTo>
                  <a:lnTo>
                    <a:pt x="999103" y="465924"/>
                  </a:lnTo>
                  <a:lnTo>
                    <a:pt x="999104" y="467656"/>
                  </a:lnTo>
                  <a:lnTo>
                    <a:pt x="999348" y="650303"/>
                  </a:lnTo>
                  <a:lnTo>
                    <a:pt x="999619" y="387705"/>
                  </a:lnTo>
                  <a:lnTo>
                    <a:pt x="999814" y="398114"/>
                  </a:lnTo>
                  <a:lnTo>
                    <a:pt x="999816" y="392707"/>
                  </a:lnTo>
                  <a:lnTo>
                    <a:pt x="1000411" y="635160"/>
                  </a:lnTo>
                  <a:lnTo>
                    <a:pt x="1000526" y="269452"/>
                  </a:lnTo>
                  <a:lnTo>
                    <a:pt x="1000527" y="280156"/>
                  </a:lnTo>
                  <a:lnTo>
                    <a:pt x="1000539" y="255214"/>
                  </a:lnTo>
                  <a:lnTo>
                    <a:pt x="1000652" y="574281"/>
                  </a:lnTo>
                  <a:lnTo>
                    <a:pt x="1001238" y="334964"/>
                  </a:lnTo>
                  <a:lnTo>
                    <a:pt x="1001239" y="347139"/>
                  </a:lnTo>
                  <a:lnTo>
                    <a:pt x="1001403" y="579637"/>
                  </a:lnTo>
                  <a:lnTo>
                    <a:pt x="1001687" y="329082"/>
                  </a:lnTo>
                  <a:lnTo>
                    <a:pt x="1001949" y="406134"/>
                  </a:lnTo>
                  <a:lnTo>
                    <a:pt x="1001951" y="404966"/>
                  </a:lnTo>
                  <a:lnTo>
                    <a:pt x="1002325" y="639005"/>
                  </a:lnTo>
                  <a:lnTo>
                    <a:pt x="1002438" y="305561"/>
                  </a:lnTo>
                  <a:lnTo>
                    <a:pt x="1002661" y="369338"/>
                  </a:lnTo>
                  <a:lnTo>
                    <a:pt x="1002662" y="367113"/>
                  </a:lnTo>
                  <a:lnTo>
                    <a:pt x="1002778" y="609772"/>
                  </a:lnTo>
                  <a:lnTo>
                    <a:pt x="1002920" y="184636"/>
                  </a:lnTo>
                  <a:lnTo>
                    <a:pt x="1003372" y="290751"/>
                  </a:lnTo>
                  <a:lnTo>
                    <a:pt x="1003374" y="290429"/>
                  </a:lnTo>
                  <a:lnTo>
                    <a:pt x="1003445" y="707212"/>
                  </a:lnTo>
                  <a:lnTo>
                    <a:pt x="1004084" y="561016"/>
                  </a:lnTo>
                  <a:lnTo>
                    <a:pt x="1004085" y="552256"/>
                  </a:lnTo>
                  <a:lnTo>
                    <a:pt x="1004210" y="291177"/>
                  </a:lnTo>
                  <a:lnTo>
                    <a:pt x="1004749" y="626667"/>
                  </a:lnTo>
                  <a:lnTo>
                    <a:pt x="1004796" y="529090"/>
                  </a:lnTo>
                  <a:lnTo>
                    <a:pt x="1004797" y="522118"/>
                  </a:lnTo>
                  <a:lnTo>
                    <a:pt x="1005188" y="611135"/>
                  </a:lnTo>
                  <a:lnTo>
                    <a:pt x="1005344" y="306101"/>
                  </a:lnTo>
                  <a:lnTo>
                    <a:pt x="1005507" y="481397"/>
                  </a:lnTo>
                  <a:lnTo>
                    <a:pt x="1005940" y="273351"/>
                  </a:lnTo>
                  <a:lnTo>
                    <a:pt x="1006039" y="604388"/>
                  </a:lnTo>
                  <a:lnTo>
                    <a:pt x="1006219" y="559558"/>
                  </a:lnTo>
                  <a:lnTo>
                    <a:pt x="1006220" y="564362"/>
                  </a:lnTo>
                  <a:lnTo>
                    <a:pt x="1006351" y="230190"/>
                  </a:lnTo>
                  <a:lnTo>
                    <a:pt x="1006493" y="640336"/>
                  </a:lnTo>
                  <a:lnTo>
                    <a:pt x="1006931" y="415791"/>
                  </a:lnTo>
                  <a:lnTo>
                    <a:pt x="1006932" y="418209"/>
                  </a:lnTo>
                  <a:lnTo>
                    <a:pt x="1007414" y="243688"/>
                  </a:lnTo>
                  <a:lnTo>
                    <a:pt x="1007556" y="554201"/>
                  </a:lnTo>
                  <a:lnTo>
                    <a:pt x="1007642" y="255714"/>
                  </a:lnTo>
                  <a:lnTo>
                    <a:pt x="1007644" y="256176"/>
                  </a:lnTo>
                  <a:lnTo>
                    <a:pt x="1007683" y="166473"/>
                  </a:lnTo>
                  <a:lnTo>
                    <a:pt x="1007811" y="688725"/>
                  </a:lnTo>
                  <a:lnTo>
                    <a:pt x="1008354" y="375676"/>
                  </a:lnTo>
                  <a:lnTo>
                    <a:pt x="1008355" y="384700"/>
                  </a:lnTo>
                  <a:lnTo>
                    <a:pt x="1008704" y="635012"/>
                  </a:lnTo>
                  <a:lnTo>
                    <a:pt x="1008987" y="330402"/>
                  </a:lnTo>
                  <a:lnTo>
                    <a:pt x="1009065" y="543972"/>
                  </a:lnTo>
                  <a:lnTo>
                    <a:pt x="1009067" y="548928"/>
                  </a:lnTo>
                  <a:lnTo>
                    <a:pt x="1009129" y="657393"/>
                  </a:lnTo>
                  <a:lnTo>
                    <a:pt x="1009271" y="346039"/>
                  </a:lnTo>
                  <a:lnTo>
                    <a:pt x="1009777" y="450680"/>
                  </a:lnTo>
                  <a:lnTo>
                    <a:pt x="1009778" y="449840"/>
                  </a:lnTo>
                  <a:lnTo>
                    <a:pt x="1010277" y="236958"/>
                  </a:lnTo>
                  <a:lnTo>
                    <a:pt x="1010377" y="667232"/>
                  </a:lnTo>
                  <a:lnTo>
                    <a:pt x="1010489" y="403972"/>
                  </a:lnTo>
                  <a:lnTo>
                    <a:pt x="1010490" y="399814"/>
                  </a:lnTo>
                  <a:lnTo>
                    <a:pt x="1010674" y="230844"/>
                  </a:lnTo>
                  <a:lnTo>
                    <a:pt x="1010788" y="558323"/>
                  </a:lnTo>
                  <a:lnTo>
                    <a:pt x="1011200" y="501835"/>
                  </a:lnTo>
                  <a:lnTo>
                    <a:pt x="1011202" y="505076"/>
                  </a:lnTo>
                  <a:lnTo>
                    <a:pt x="1011227" y="551293"/>
                  </a:lnTo>
                  <a:lnTo>
                    <a:pt x="1011341" y="219394"/>
                  </a:lnTo>
                  <a:lnTo>
                    <a:pt x="1011912" y="455874"/>
                  </a:lnTo>
                  <a:lnTo>
                    <a:pt x="1011913" y="444054"/>
                  </a:lnTo>
                  <a:lnTo>
                    <a:pt x="1012432" y="163190"/>
                  </a:lnTo>
                  <a:lnTo>
                    <a:pt x="1012546" y="694583"/>
                  </a:lnTo>
                  <a:lnTo>
                    <a:pt x="1012624" y="284931"/>
                  </a:lnTo>
                  <a:lnTo>
                    <a:pt x="1012625" y="276723"/>
                  </a:lnTo>
                  <a:lnTo>
                    <a:pt x="1012971" y="678366"/>
                  </a:lnTo>
                  <a:lnTo>
                    <a:pt x="1013269" y="166135"/>
                  </a:lnTo>
                  <a:lnTo>
                    <a:pt x="1013335" y="466901"/>
                  </a:lnTo>
                  <a:lnTo>
                    <a:pt x="1013337" y="473594"/>
                  </a:lnTo>
                  <a:lnTo>
                    <a:pt x="1013623" y="752593"/>
                  </a:lnTo>
                  <a:lnTo>
                    <a:pt x="1013722" y="157691"/>
                  </a:lnTo>
                  <a:lnTo>
                    <a:pt x="1014047" y="693430"/>
                  </a:lnTo>
                  <a:lnTo>
                    <a:pt x="1014048" y="706526"/>
                  </a:lnTo>
                  <a:lnTo>
                    <a:pt x="1014062" y="713724"/>
                  </a:lnTo>
                  <a:lnTo>
                    <a:pt x="1014162" y="268026"/>
                  </a:lnTo>
                  <a:lnTo>
                    <a:pt x="1014758" y="464247"/>
                  </a:lnTo>
                  <a:lnTo>
                    <a:pt x="1014760" y="464430"/>
                  </a:lnTo>
                  <a:lnTo>
                    <a:pt x="1015324" y="658012"/>
                  </a:lnTo>
                  <a:lnTo>
                    <a:pt x="1015423" y="201569"/>
                  </a:lnTo>
                  <a:lnTo>
                    <a:pt x="1015470" y="401704"/>
                  </a:lnTo>
                  <a:lnTo>
                    <a:pt x="1015471" y="415034"/>
                  </a:lnTo>
                  <a:lnTo>
                    <a:pt x="1015537" y="707955"/>
                  </a:lnTo>
                  <a:lnTo>
                    <a:pt x="1015650" y="167423"/>
                  </a:lnTo>
                  <a:lnTo>
                    <a:pt x="1016182" y="548910"/>
                  </a:lnTo>
                  <a:lnTo>
                    <a:pt x="1016183" y="550003"/>
                  </a:lnTo>
                  <a:lnTo>
                    <a:pt x="1016189" y="576541"/>
                  </a:lnTo>
                  <a:lnTo>
                    <a:pt x="1016699" y="283279"/>
                  </a:lnTo>
                  <a:lnTo>
                    <a:pt x="1016893" y="455423"/>
                  </a:lnTo>
                  <a:lnTo>
                    <a:pt x="1016895" y="459124"/>
                  </a:lnTo>
                  <a:lnTo>
                    <a:pt x="1017153" y="202387"/>
                  </a:lnTo>
                  <a:lnTo>
                    <a:pt x="1017309" y="543261"/>
                  </a:lnTo>
                  <a:lnTo>
                    <a:pt x="1017605" y="301407"/>
                  </a:lnTo>
                  <a:lnTo>
                    <a:pt x="1017606" y="299166"/>
                  </a:lnTo>
                  <a:lnTo>
                    <a:pt x="1017706" y="548966"/>
                  </a:lnTo>
                  <a:lnTo>
                    <a:pt x="1018316" y="515899"/>
                  </a:lnTo>
                  <a:lnTo>
                    <a:pt x="1018318" y="509390"/>
                  </a:lnTo>
                  <a:lnTo>
                    <a:pt x="1018854" y="207684"/>
                  </a:lnTo>
                  <a:lnTo>
                    <a:pt x="1018981" y="689055"/>
                  </a:lnTo>
                  <a:lnTo>
                    <a:pt x="1019028" y="498144"/>
                  </a:lnTo>
                  <a:lnTo>
                    <a:pt x="1019030" y="482040"/>
                  </a:lnTo>
                  <a:lnTo>
                    <a:pt x="1019392" y="620374"/>
                  </a:lnTo>
                  <a:lnTo>
                    <a:pt x="1019733" y="284747"/>
                  </a:lnTo>
                  <a:lnTo>
                    <a:pt x="1019740" y="321121"/>
                  </a:lnTo>
                  <a:lnTo>
                    <a:pt x="1019741" y="317996"/>
                  </a:lnTo>
                  <a:lnTo>
                    <a:pt x="1019747" y="287866"/>
                  </a:lnTo>
                  <a:lnTo>
                    <a:pt x="1020002" y="687908"/>
                  </a:lnTo>
                  <a:lnTo>
                    <a:pt x="1020451" y="525206"/>
                  </a:lnTo>
                  <a:lnTo>
                    <a:pt x="1020453" y="525735"/>
                  </a:lnTo>
                  <a:lnTo>
                    <a:pt x="1020626" y="682023"/>
                  </a:lnTo>
                  <a:lnTo>
                    <a:pt x="1021163" y="304907"/>
                  </a:lnTo>
                  <a:lnTo>
                    <a:pt x="1021164" y="298637"/>
                  </a:lnTo>
                  <a:lnTo>
                    <a:pt x="1021179" y="286886"/>
                  </a:lnTo>
                  <a:lnTo>
                    <a:pt x="1021292" y="717890"/>
                  </a:lnTo>
                  <a:lnTo>
                    <a:pt x="1021875" y="405321"/>
                  </a:lnTo>
                  <a:lnTo>
                    <a:pt x="1021876" y="413575"/>
                  </a:lnTo>
                  <a:lnTo>
                    <a:pt x="1022086" y="257482"/>
                  </a:lnTo>
                  <a:lnTo>
                    <a:pt x="1022213" y="629106"/>
                  </a:lnTo>
                  <a:lnTo>
                    <a:pt x="1022586" y="521313"/>
                  </a:lnTo>
                  <a:lnTo>
                    <a:pt x="1022588" y="519327"/>
                  </a:lnTo>
                  <a:lnTo>
                    <a:pt x="1022625" y="619757"/>
                  </a:lnTo>
                  <a:lnTo>
                    <a:pt x="1022837" y="271412"/>
                  </a:lnTo>
                  <a:lnTo>
                    <a:pt x="1023298" y="429475"/>
                  </a:lnTo>
                  <a:lnTo>
                    <a:pt x="1023299" y="428770"/>
                  </a:lnTo>
                  <a:lnTo>
                    <a:pt x="1023617" y="337061"/>
                  </a:lnTo>
                  <a:lnTo>
                    <a:pt x="1023744" y="475924"/>
                  </a:lnTo>
                  <a:lnTo>
                    <a:pt x="1024009" y="358741"/>
                  </a:lnTo>
                  <a:lnTo>
                    <a:pt x="1024011" y="357863"/>
                  </a:lnTo>
                  <a:lnTo>
                    <a:pt x="1024085" y="297856"/>
                  </a:lnTo>
                  <a:lnTo>
                    <a:pt x="1024680" y="577739"/>
                  </a:lnTo>
                  <a:lnTo>
                    <a:pt x="1024721" y="531419"/>
                  </a:lnTo>
                  <a:lnTo>
                    <a:pt x="1024723" y="533873"/>
                  </a:lnTo>
                  <a:lnTo>
                    <a:pt x="1025332" y="284389"/>
                  </a:lnTo>
                  <a:lnTo>
                    <a:pt x="1025433" y="666806"/>
                  </a:lnTo>
                  <a:lnTo>
                    <a:pt x="1025434" y="656686"/>
                  </a:lnTo>
                  <a:lnTo>
                    <a:pt x="1025460" y="698901"/>
                  </a:lnTo>
                  <a:lnTo>
                    <a:pt x="1025998" y="260372"/>
                  </a:lnTo>
                  <a:lnTo>
                    <a:pt x="1026144" y="533176"/>
                  </a:lnTo>
                  <a:lnTo>
                    <a:pt x="1026146" y="525672"/>
                  </a:lnTo>
                  <a:lnTo>
                    <a:pt x="1026665" y="267544"/>
                  </a:lnTo>
                  <a:lnTo>
                    <a:pt x="1026764" y="670906"/>
                  </a:lnTo>
                  <a:lnTo>
                    <a:pt x="1026856" y="283663"/>
                  </a:lnTo>
                  <a:lnTo>
                    <a:pt x="1026857" y="273832"/>
                  </a:lnTo>
                  <a:lnTo>
                    <a:pt x="1026877" y="185732"/>
                  </a:lnTo>
                  <a:lnTo>
                    <a:pt x="1026991" y="731403"/>
                  </a:lnTo>
                  <a:lnTo>
                    <a:pt x="1027568" y="269169"/>
                  </a:lnTo>
                  <a:lnTo>
                    <a:pt x="1027569" y="260236"/>
                  </a:lnTo>
                  <a:lnTo>
                    <a:pt x="1028054" y="604938"/>
                  </a:lnTo>
                  <a:lnTo>
                    <a:pt x="1028196" y="230075"/>
                  </a:lnTo>
                  <a:lnTo>
                    <a:pt x="1028279" y="525690"/>
                  </a:lnTo>
                  <a:lnTo>
                    <a:pt x="1028281" y="532458"/>
                  </a:lnTo>
                  <a:lnTo>
                    <a:pt x="1028594" y="166686"/>
                  </a:lnTo>
                  <a:lnTo>
                    <a:pt x="1028720" y="683219"/>
                  </a:lnTo>
                  <a:lnTo>
                    <a:pt x="1028991" y="470667"/>
                  </a:lnTo>
                  <a:lnTo>
                    <a:pt x="1028992" y="460947"/>
                  </a:lnTo>
                  <a:lnTo>
                    <a:pt x="1029558" y="559213"/>
                  </a:lnTo>
                  <a:lnTo>
                    <a:pt x="1029656" y="312619"/>
                  </a:lnTo>
                  <a:lnTo>
                    <a:pt x="1029702" y="376726"/>
                  </a:lnTo>
                  <a:lnTo>
                    <a:pt x="1029704" y="387754"/>
                  </a:lnTo>
                  <a:lnTo>
                    <a:pt x="1029812" y="533744"/>
                  </a:lnTo>
                  <a:lnTo>
                    <a:pt x="1030152" y="371398"/>
                  </a:lnTo>
                  <a:lnTo>
                    <a:pt x="1030414" y="442842"/>
                  </a:lnTo>
                  <a:lnTo>
                    <a:pt x="1030416" y="443704"/>
                  </a:lnTo>
                  <a:lnTo>
                    <a:pt x="1030705" y="365518"/>
                  </a:lnTo>
                  <a:lnTo>
                    <a:pt x="1030847" y="635261"/>
                  </a:lnTo>
                  <a:lnTo>
                    <a:pt x="1031126" y="420911"/>
                  </a:lnTo>
                  <a:lnTo>
                    <a:pt x="1031127" y="417893"/>
                  </a:lnTo>
                  <a:lnTo>
                    <a:pt x="1031328" y="665493"/>
                  </a:lnTo>
                  <a:lnTo>
                    <a:pt x="1031669" y="280832"/>
                  </a:lnTo>
                  <a:lnTo>
                    <a:pt x="1031837" y="504316"/>
                  </a:lnTo>
                  <a:lnTo>
                    <a:pt x="1031839" y="505043"/>
                  </a:lnTo>
                  <a:lnTo>
                    <a:pt x="1032349" y="594797"/>
                  </a:lnTo>
                  <a:lnTo>
                    <a:pt x="1032477" y="286002"/>
                  </a:lnTo>
                  <a:lnTo>
                    <a:pt x="1032549" y="455181"/>
                  </a:lnTo>
                  <a:lnTo>
                    <a:pt x="1032550" y="451828"/>
                  </a:lnTo>
                  <a:lnTo>
                    <a:pt x="1032859" y="308444"/>
                  </a:lnTo>
                  <a:lnTo>
                    <a:pt x="1033044" y="512369"/>
                  </a:lnTo>
                  <a:lnTo>
                    <a:pt x="1033261" y="344135"/>
                  </a:lnTo>
                  <a:lnTo>
                    <a:pt x="1033262" y="352261"/>
                  </a:lnTo>
                  <a:lnTo>
                    <a:pt x="1033412" y="547917"/>
                  </a:lnTo>
                  <a:lnTo>
                    <a:pt x="1033951" y="298121"/>
                  </a:lnTo>
                  <a:lnTo>
                    <a:pt x="1033972" y="353867"/>
                  </a:lnTo>
                  <a:lnTo>
                    <a:pt x="1033974" y="353107"/>
                  </a:lnTo>
                  <a:lnTo>
                    <a:pt x="1034064" y="545434"/>
                  </a:lnTo>
                  <a:lnTo>
                    <a:pt x="1034178" y="319973"/>
                  </a:lnTo>
                  <a:lnTo>
                    <a:pt x="1034684" y="471614"/>
                  </a:lnTo>
                  <a:lnTo>
                    <a:pt x="1034685" y="474248"/>
                  </a:lnTo>
                  <a:lnTo>
                    <a:pt x="1035043" y="247745"/>
                  </a:lnTo>
                  <a:lnTo>
                    <a:pt x="1035170" y="632135"/>
                  </a:lnTo>
                  <a:lnTo>
                    <a:pt x="1035395" y="428443"/>
                  </a:lnTo>
                  <a:lnTo>
                    <a:pt x="1035397" y="425154"/>
                  </a:lnTo>
                  <a:lnTo>
                    <a:pt x="1035454" y="289420"/>
                  </a:lnTo>
                  <a:lnTo>
                    <a:pt x="1035567" y="586779"/>
                  </a:lnTo>
                  <a:lnTo>
                    <a:pt x="1036107" y="469350"/>
                  </a:lnTo>
                  <a:lnTo>
                    <a:pt x="1036109" y="472937"/>
                  </a:lnTo>
                  <a:lnTo>
                    <a:pt x="1036729" y="345174"/>
                  </a:lnTo>
                  <a:lnTo>
                    <a:pt x="1036816" y="561993"/>
                  </a:lnTo>
                  <a:lnTo>
                    <a:pt x="1036819" y="552446"/>
                  </a:lnTo>
                  <a:lnTo>
                    <a:pt x="1036820" y="548994"/>
                  </a:lnTo>
                  <a:lnTo>
                    <a:pt x="1036942" y="260192"/>
                  </a:lnTo>
                  <a:lnTo>
                    <a:pt x="1037268" y="632432"/>
                  </a:lnTo>
                  <a:lnTo>
                    <a:pt x="1037530" y="333617"/>
                  </a:lnTo>
                  <a:lnTo>
                    <a:pt x="1037532" y="329622"/>
                  </a:lnTo>
                  <a:lnTo>
                    <a:pt x="1037566" y="261969"/>
                  </a:lnTo>
                  <a:lnTo>
                    <a:pt x="1037722" y="566535"/>
                  </a:lnTo>
                  <a:lnTo>
                    <a:pt x="1038242" y="375313"/>
                  </a:lnTo>
                  <a:lnTo>
                    <a:pt x="1038243" y="372816"/>
                  </a:lnTo>
                  <a:lnTo>
                    <a:pt x="1038388" y="560722"/>
                  </a:lnTo>
                  <a:lnTo>
                    <a:pt x="1038530" y="345111"/>
                  </a:lnTo>
                  <a:lnTo>
                    <a:pt x="1038954" y="372414"/>
                  </a:lnTo>
                  <a:lnTo>
                    <a:pt x="1038955" y="374288"/>
                  </a:lnTo>
                  <a:lnTo>
                    <a:pt x="1039380" y="303763"/>
                  </a:lnTo>
                  <a:lnTo>
                    <a:pt x="1039664" y="627873"/>
                  </a:lnTo>
                  <a:lnTo>
                    <a:pt x="1039665" y="627370"/>
                  </a:lnTo>
                  <a:lnTo>
                    <a:pt x="1039667" y="616961"/>
                  </a:lnTo>
                  <a:lnTo>
                    <a:pt x="1039678" y="632463"/>
                  </a:lnTo>
                  <a:lnTo>
                    <a:pt x="1040188" y="306117"/>
                  </a:lnTo>
                  <a:lnTo>
                    <a:pt x="1040377" y="381228"/>
                  </a:lnTo>
                  <a:lnTo>
                    <a:pt x="1040378" y="377138"/>
                  </a:lnTo>
                  <a:lnTo>
                    <a:pt x="1040543" y="691665"/>
                  </a:lnTo>
                  <a:lnTo>
                    <a:pt x="1041081" y="257080"/>
                  </a:lnTo>
                  <a:lnTo>
                    <a:pt x="1041089" y="310907"/>
                  </a:lnTo>
                  <a:lnTo>
                    <a:pt x="1041090" y="308659"/>
                  </a:lnTo>
                  <a:lnTo>
                    <a:pt x="1041507" y="260576"/>
                  </a:lnTo>
                  <a:lnTo>
                    <a:pt x="1041620" y="624308"/>
                  </a:lnTo>
                  <a:lnTo>
                    <a:pt x="1041800" y="474476"/>
                  </a:lnTo>
                  <a:lnTo>
                    <a:pt x="1041802" y="475973"/>
                  </a:lnTo>
                  <a:lnTo>
                    <a:pt x="1042159" y="104703"/>
                  </a:lnTo>
                  <a:lnTo>
                    <a:pt x="1042272" y="685272"/>
                  </a:lnTo>
                  <a:lnTo>
                    <a:pt x="1042512" y="354059"/>
                  </a:lnTo>
                  <a:lnTo>
                    <a:pt x="1042513" y="345455"/>
                  </a:lnTo>
                  <a:lnTo>
                    <a:pt x="1042782" y="135312"/>
                  </a:lnTo>
                  <a:lnTo>
                    <a:pt x="1042910" y="597461"/>
                  </a:lnTo>
                  <a:lnTo>
                    <a:pt x="1043223" y="401746"/>
                  </a:lnTo>
                  <a:lnTo>
                    <a:pt x="1043732" y="618877"/>
                  </a:lnTo>
                  <a:lnTo>
                    <a:pt x="1043860" y="223872"/>
                  </a:lnTo>
                  <a:lnTo>
                    <a:pt x="1043935" y="512825"/>
                  </a:lnTo>
                  <a:lnTo>
                    <a:pt x="1043936" y="519128"/>
                  </a:lnTo>
                  <a:lnTo>
                    <a:pt x="1044299" y="267353"/>
                  </a:lnTo>
                  <a:lnTo>
                    <a:pt x="1044427" y="699173"/>
                  </a:lnTo>
                  <a:lnTo>
                    <a:pt x="1044647" y="508735"/>
                  </a:lnTo>
                  <a:lnTo>
                    <a:pt x="1044648" y="510580"/>
                  </a:lnTo>
                  <a:lnTo>
                    <a:pt x="1044753" y="246368"/>
                  </a:lnTo>
                  <a:lnTo>
                    <a:pt x="1044880" y="693606"/>
                  </a:lnTo>
                  <a:lnTo>
                    <a:pt x="1045358" y="488757"/>
                  </a:lnTo>
                  <a:lnTo>
                    <a:pt x="1045360" y="490190"/>
                  </a:lnTo>
                  <a:lnTo>
                    <a:pt x="1045717" y="548350"/>
                  </a:lnTo>
                  <a:lnTo>
                    <a:pt x="1045888" y="357506"/>
                  </a:lnTo>
                  <a:lnTo>
                    <a:pt x="1046070" y="430860"/>
                  </a:lnTo>
                  <a:lnTo>
                    <a:pt x="1046071" y="431558"/>
                  </a:lnTo>
                  <a:lnTo>
                    <a:pt x="1046454" y="300919"/>
                  </a:lnTo>
                  <a:lnTo>
                    <a:pt x="1046567" y="697776"/>
                  </a:lnTo>
                  <a:lnTo>
                    <a:pt x="1046782" y="444469"/>
                  </a:lnTo>
                  <a:lnTo>
                    <a:pt x="1046783" y="445461"/>
                  </a:lnTo>
                  <a:lnTo>
                    <a:pt x="1046964" y="613027"/>
                  </a:lnTo>
                  <a:lnTo>
                    <a:pt x="1047221" y="309842"/>
                  </a:lnTo>
                  <a:lnTo>
                    <a:pt x="1047493" y="381411"/>
                  </a:lnTo>
                  <a:lnTo>
                    <a:pt x="1047495" y="376394"/>
                  </a:lnTo>
                  <a:lnTo>
                    <a:pt x="1047645" y="664929"/>
                  </a:lnTo>
                  <a:lnTo>
                    <a:pt x="1047772" y="144021"/>
                  </a:lnTo>
                  <a:lnTo>
                    <a:pt x="1048205" y="440790"/>
                  </a:lnTo>
                  <a:lnTo>
                    <a:pt x="1048206" y="443440"/>
                  </a:lnTo>
                  <a:lnTo>
                    <a:pt x="1048552" y="233315"/>
                  </a:lnTo>
                  <a:lnTo>
                    <a:pt x="1048906" y="567505"/>
                  </a:lnTo>
                  <a:lnTo>
                    <a:pt x="1048916" y="554996"/>
                  </a:lnTo>
                  <a:lnTo>
                    <a:pt x="1048918" y="561894"/>
                  </a:lnTo>
                  <a:lnTo>
                    <a:pt x="1049147" y="588948"/>
                  </a:lnTo>
                  <a:lnTo>
                    <a:pt x="1049261" y="257227"/>
                  </a:lnTo>
                  <a:lnTo>
                    <a:pt x="1049628" y="577586"/>
                  </a:lnTo>
                  <a:lnTo>
                    <a:pt x="1049629" y="583032"/>
                  </a:lnTo>
                  <a:lnTo>
                    <a:pt x="1049799" y="225722"/>
                  </a:lnTo>
                  <a:lnTo>
                    <a:pt x="1050126" y="675273"/>
                  </a:lnTo>
                  <a:lnTo>
                    <a:pt x="1050340" y="529862"/>
                  </a:lnTo>
                  <a:lnTo>
                    <a:pt x="1050341" y="526209"/>
                  </a:lnTo>
                  <a:lnTo>
                    <a:pt x="1050820" y="688090"/>
                  </a:lnTo>
                  <a:lnTo>
                    <a:pt x="1050934" y="318796"/>
                  </a:lnTo>
                  <a:lnTo>
                    <a:pt x="1051051" y="519049"/>
                  </a:lnTo>
                  <a:lnTo>
                    <a:pt x="1051529" y="174858"/>
                  </a:lnTo>
                  <a:lnTo>
                    <a:pt x="1051671" y="596609"/>
                  </a:lnTo>
                  <a:lnTo>
                    <a:pt x="1051763" y="515209"/>
                  </a:lnTo>
                  <a:lnTo>
                    <a:pt x="1051764" y="516154"/>
                  </a:lnTo>
                  <a:lnTo>
                    <a:pt x="1051983" y="224017"/>
                  </a:lnTo>
                  <a:lnTo>
                    <a:pt x="1052110" y="753901"/>
                  </a:lnTo>
                  <a:lnTo>
                    <a:pt x="1052475" y="577592"/>
                  </a:lnTo>
                  <a:lnTo>
                    <a:pt x="1052476" y="584180"/>
                  </a:lnTo>
                  <a:lnTo>
                    <a:pt x="1053088" y="746204"/>
                  </a:lnTo>
                  <a:lnTo>
                    <a:pt x="1053186" y="234741"/>
                  </a:lnTo>
                  <a:lnTo>
                    <a:pt x="1053187" y="217252"/>
                  </a:lnTo>
                  <a:lnTo>
                    <a:pt x="1053230" y="46291"/>
                  </a:lnTo>
                  <a:lnTo>
                    <a:pt x="1053386" y="683607"/>
                  </a:lnTo>
                  <a:lnTo>
                    <a:pt x="1053898" y="404541"/>
                  </a:lnTo>
                  <a:lnTo>
                    <a:pt x="1053899" y="407271"/>
                  </a:lnTo>
                  <a:lnTo>
                    <a:pt x="1054337" y="655902"/>
                  </a:lnTo>
                  <a:lnTo>
                    <a:pt x="1054435" y="245646"/>
                  </a:lnTo>
                  <a:lnTo>
                    <a:pt x="1054609" y="396367"/>
                  </a:lnTo>
                  <a:lnTo>
                    <a:pt x="1054611" y="395364"/>
                  </a:lnTo>
                  <a:lnTo>
                    <a:pt x="1055030" y="252655"/>
                  </a:lnTo>
                  <a:lnTo>
                    <a:pt x="1055158" y="614702"/>
                  </a:lnTo>
                  <a:lnTo>
                    <a:pt x="1055321" y="383430"/>
                  </a:lnTo>
                  <a:lnTo>
                    <a:pt x="1055322" y="381365"/>
                  </a:lnTo>
                  <a:lnTo>
                    <a:pt x="1055612" y="641646"/>
                  </a:lnTo>
                  <a:lnTo>
                    <a:pt x="1055938" y="270196"/>
                  </a:lnTo>
                  <a:lnTo>
                    <a:pt x="1056033" y="576891"/>
                  </a:lnTo>
                  <a:lnTo>
                    <a:pt x="1056034" y="586572"/>
                  </a:lnTo>
                  <a:lnTo>
                    <a:pt x="1056037" y="602806"/>
                  </a:lnTo>
                  <a:lnTo>
                    <a:pt x="1056689" y="216546"/>
                  </a:lnTo>
                  <a:lnTo>
                    <a:pt x="1056744" y="395183"/>
                  </a:lnTo>
                  <a:lnTo>
                    <a:pt x="1056746" y="394883"/>
                  </a:lnTo>
                  <a:lnTo>
                    <a:pt x="1056987" y="640786"/>
                  </a:lnTo>
                  <a:lnTo>
                    <a:pt x="1057116" y="242752"/>
                  </a:lnTo>
                  <a:lnTo>
                    <a:pt x="1057456" y="527174"/>
                  </a:lnTo>
                  <a:lnTo>
                    <a:pt x="1057457" y="528639"/>
                  </a:lnTo>
                  <a:lnTo>
                    <a:pt x="1057610" y="232355"/>
                  </a:lnTo>
                  <a:lnTo>
                    <a:pt x="1057795" y="578457"/>
                  </a:lnTo>
                  <a:lnTo>
                    <a:pt x="1058168" y="492707"/>
                  </a:lnTo>
                  <a:lnTo>
                    <a:pt x="1058169" y="487348"/>
                  </a:lnTo>
                  <a:lnTo>
                    <a:pt x="1058674" y="641211"/>
                  </a:lnTo>
                  <a:lnTo>
                    <a:pt x="1058873" y="317132"/>
                  </a:lnTo>
                  <a:lnTo>
                    <a:pt x="1058879" y="348605"/>
                  </a:lnTo>
                  <a:lnTo>
                    <a:pt x="1058881" y="343988"/>
                  </a:lnTo>
                  <a:lnTo>
                    <a:pt x="1059326" y="156884"/>
                  </a:lnTo>
                  <a:lnTo>
                    <a:pt x="1059467" y="689738"/>
                  </a:lnTo>
                  <a:lnTo>
                    <a:pt x="1059591" y="469845"/>
                  </a:lnTo>
                  <a:lnTo>
                    <a:pt x="1059592" y="465726"/>
                  </a:lnTo>
                  <a:lnTo>
                    <a:pt x="1059921" y="702515"/>
                  </a:lnTo>
                  <a:lnTo>
                    <a:pt x="1060233" y="257111"/>
                  </a:lnTo>
                  <a:lnTo>
                    <a:pt x="1060302" y="486908"/>
                  </a:lnTo>
                  <a:lnTo>
                    <a:pt x="1060304" y="492748"/>
                  </a:lnTo>
                  <a:lnTo>
                    <a:pt x="1060630" y="289041"/>
                  </a:lnTo>
                  <a:lnTo>
                    <a:pt x="1060715" y="568085"/>
                  </a:lnTo>
                  <a:lnTo>
                    <a:pt x="1061014" y="329195"/>
                  </a:lnTo>
                  <a:lnTo>
                    <a:pt x="1061015" y="331367"/>
                  </a:lnTo>
                  <a:lnTo>
                    <a:pt x="1061523" y="177632"/>
                  </a:lnTo>
                  <a:lnTo>
                    <a:pt x="1061636" y="636139"/>
                  </a:lnTo>
                  <a:lnTo>
                    <a:pt x="1061726" y="352119"/>
                  </a:lnTo>
                  <a:lnTo>
                    <a:pt x="1061727" y="356580"/>
                  </a:lnTo>
                  <a:lnTo>
                    <a:pt x="1062047" y="705150"/>
                  </a:lnTo>
                  <a:lnTo>
                    <a:pt x="1062373" y="181480"/>
                  </a:lnTo>
                  <a:lnTo>
                    <a:pt x="1062437" y="411249"/>
                  </a:lnTo>
                  <a:lnTo>
                    <a:pt x="1062439" y="416711"/>
                  </a:lnTo>
                  <a:lnTo>
                    <a:pt x="1062685" y="718487"/>
                  </a:lnTo>
                  <a:lnTo>
                    <a:pt x="1062799" y="146258"/>
                  </a:lnTo>
                  <a:lnTo>
                    <a:pt x="1063149" y="499726"/>
                  </a:lnTo>
                  <a:lnTo>
                    <a:pt x="1063150" y="496027"/>
                  </a:lnTo>
                  <a:lnTo>
                    <a:pt x="1063224" y="107924"/>
                  </a:lnTo>
                  <a:lnTo>
                    <a:pt x="1063352" y="727104"/>
                  </a:lnTo>
                  <a:lnTo>
                    <a:pt x="1063860" y="468348"/>
                  </a:lnTo>
                  <a:lnTo>
                    <a:pt x="1063862" y="471596"/>
                  </a:lnTo>
                  <a:lnTo>
                    <a:pt x="1064372" y="690055"/>
                  </a:lnTo>
                  <a:lnTo>
                    <a:pt x="1064500" y="44543"/>
                  </a:lnTo>
                  <a:lnTo>
                    <a:pt x="1064572" y="490748"/>
                  </a:lnTo>
                  <a:lnTo>
                    <a:pt x="1064573" y="502868"/>
                  </a:lnTo>
                  <a:lnTo>
                    <a:pt x="1064627" y="844470"/>
                  </a:lnTo>
                  <a:lnTo>
                    <a:pt x="1064953" y="295200"/>
                  </a:lnTo>
                  <a:lnTo>
                    <a:pt x="1065284" y="382967"/>
                  </a:lnTo>
                  <a:lnTo>
                    <a:pt x="1065285" y="386517"/>
                  </a:lnTo>
                  <a:lnTo>
                    <a:pt x="1065776" y="212251"/>
                  </a:lnTo>
                  <a:lnTo>
                    <a:pt x="1065903" y="611434"/>
                  </a:lnTo>
                  <a:lnTo>
                    <a:pt x="1065995" y="391993"/>
                  </a:lnTo>
                  <a:lnTo>
                    <a:pt x="1065997" y="389902"/>
                  </a:lnTo>
                  <a:lnTo>
                    <a:pt x="1066088" y="582275"/>
                  </a:lnTo>
                  <a:lnTo>
                    <a:pt x="1066201" y="259175"/>
                  </a:lnTo>
                  <a:lnTo>
                    <a:pt x="1066707" y="363983"/>
                  </a:lnTo>
                  <a:lnTo>
                    <a:pt x="1066708" y="362315"/>
                  </a:lnTo>
                  <a:lnTo>
                    <a:pt x="1067037" y="302936"/>
                  </a:lnTo>
                  <a:lnTo>
                    <a:pt x="1067406" y="581671"/>
                  </a:lnTo>
                  <a:lnTo>
                    <a:pt x="1067419" y="548038"/>
                  </a:lnTo>
                  <a:lnTo>
                    <a:pt x="1067420" y="548466"/>
                  </a:lnTo>
                  <a:lnTo>
                    <a:pt x="1067505" y="320848"/>
                  </a:lnTo>
                  <a:lnTo>
                    <a:pt x="1067618" y="618206"/>
                  </a:lnTo>
                  <a:lnTo>
                    <a:pt x="1068130" y="538331"/>
                  </a:lnTo>
                  <a:lnTo>
                    <a:pt x="1068132" y="535014"/>
                  </a:lnTo>
                  <a:lnTo>
                    <a:pt x="1068398" y="364017"/>
                  </a:lnTo>
                  <a:lnTo>
                    <a:pt x="1068611" y="574461"/>
                  </a:lnTo>
                  <a:lnTo>
                    <a:pt x="1068842" y="538328"/>
                  </a:lnTo>
                  <a:lnTo>
                    <a:pt x="1068843" y="540725"/>
                  </a:lnTo>
                  <a:lnTo>
                    <a:pt x="1068993" y="346634"/>
                  </a:lnTo>
                  <a:lnTo>
                    <a:pt x="1069532" y="625973"/>
                  </a:lnTo>
                  <a:lnTo>
                    <a:pt x="1069553" y="546511"/>
                  </a:lnTo>
                  <a:lnTo>
                    <a:pt x="1069555" y="545579"/>
                  </a:lnTo>
                  <a:lnTo>
                    <a:pt x="1069561" y="560154"/>
                  </a:lnTo>
                  <a:lnTo>
                    <a:pt x="1069801" y="285284"/>
                  </a:lnTo>
                  <a:lnTo>
                    <a:pt x="1070265" y="362947"/>
                  </a:lnTo>
                  <a:lnTo>
                    <a:pt x="1070266" y="355009"/>
                  </a:lnTo>
                  <a:lnTo>
                    <a:pt x="1070610" y="559160"/>
                  </a:lnTo>
                  <a:lnTo>
                    <a:pt x="1070923" y="221301"/>
                  </a:lnTo>
                  <a:lnTo>
                    <a:pt x="1070977" y="413508"/>
                  </a:lnTo>
                  <a:lnTo>
                    <a:pt x="1070978" y="415610"/>
                  </a:lnTo>
                  <a:lnTo>
                    <a:pt x="1071106" y="259294"/>
                  </a:lnTo>
                  <a:lnTo>
                    <a:pt x="1071432" y="560251"/>
                  </a:lnTo>
                  <a:lnTo>
                    <a:pt x="1071687" y="382342"/>
                  </a:lnTo>
                  <a:lnTo>
                    <a:pt x="1071688" y="380329"/>
                  </a:lnTo>
                  <a:lnTo>
                    <a:pt x="1072098" y="694311"/>
                  </a:lnTo>
                  <a:lnTo>
                    <a:pt x="1072211" y="251850"/>
                  </a:lnTo>
                  <a:lnTo>
                    <a:pt x="1072399" y="280958"/>
                  </a:lnTo>
                  <a:lnTo>
                    <a:pt x="1072400" y="283096"/>
                  </a:lnTo>
                  <a:lnTo>
                    <a:pt x="1072410" y="258497"/>
                  </a:lnTo>
                  <a:lnTo>
                    <a:pt x="1072736" y="674646"/>
                  </a:lnTo>
                  <a:lnTo>
                    <a:pt x="1073110" y="431263"/>
                  </a:lnTo>
                  <a:lnTo>
                    <a:pt x="1073112" y="437063"/>
                  </a:lnTo>
                  <a:lnTo>
                    <a:pt x="1073402" y="605155"/>
                  </a:lnTo>
                  <a:lnTo>
                    <a:pt x="1073516" y="351403"/>
                  </a:lnTo>
                  <a:lnTo>
                    <a:pt x="1073822" y="496812"/>
                  </a:lnTo>
                  <a:lnTo>
                    <a:pt x="1073823" y="496090"/>
                  </a:lnTo>
                  <a:lnTo>
                    <a:pt x="1073983" y="691351"/>
                  </a:lnTo>
                  <a:lnTo>
                    <a:pt x="1074083" y="229233"/>
                  </a:lnTo>
                  <a:lnTo>
                    <a:pt x="1074533" y="407343"/>
                  </a:lnTo>
                  <a:lnTo>
                    <a:pt x="1074535" y="402854"/>
                  </a:lnTo>
                  <a:lnTo>
                    <a:pt x="1075032" y="557929"/>
                  </a:lnTo>
                  <a:lnTo>
                    <a:pt x="1075146" y="287692"/>
                  </a:lnTo>
                  <a:lnTo>
                    <a:pt x="1075245" y="516536"/>
                  </a:lnTo>
                  <a:lnTo>
                    <a:pt x="1075246" y="516696"/>
                  </a:lnTo>
                  <a:lnTo>
                    <a:pt x="1075459" y="565928"/>
                  </a:lnTo>
                  <a:lnTo>
                    <a:pt x="1075571" y="127215"/>
                  </a:lnTo>
                  <a:lnTo>
                    <a:pt x="1075957" y="331119"/>
                  </a:lnTo>
                  <a:lnTo>
                    <a:pt x="1075958" y="329256"/>
                  </a:lnTo>
                  <a:lnTo>
                    <a:pt x="1076223" y="61753"/>
                  </a:lnTo>
                  <a:lnTo>
                    <a:pt x="1076351" y="665489"/>
                  </a:lnTo>
                  <a:lnTo>
                    <a:pt x="1076668" y="157837"/>
                  </a:lnTo>
                  <a:lnTo>
                    <a:pt x="1076670" y="162915"/>
                  </a:lnTo>
                  <a:lnTo>
                    <a:pt x="1076677" y="123762"/>
                  </a:lnTo>
                  <a:lnTo>
                    <a:pt x="1076776" y="610215"/>
                  </a:lnTo>
                  <a:lnTo>
                    <a:pt x="1077380" y="471997"/>
                  </a:lnTo>
                  <a:lnTo>
                    <a:pt x="1077381" y="473457"/>
                  </a:lnTo>
                  <a:lnTo>
                    <a:pt x="1077485" y="135221"/>
                  </a:lnTo>
                  <a:lnTo>
                    <a:pt x="1077839" y="752304"/>
                  </a:lnTo>
                  <a:lnTo>
                    <a:pt x="1078092" y="621836"/>
                  </a:lnTo>
                  <a:lnTo>
                    <a:pt x="1078093" y="628618"/>
                  </a:lnTo>
                  <a:lnTo>
                    <a:pt x="1078194" y="199157"/>
                  </a:lnTo>
                  <a:lnTo>
                    <a:pt x="1078491" y="718292"/>
                  </a:lnTo>
                  <a:lnTo>
                    <a:pt x="1078803" y="313073"/>
                  </a:lnTo>
                  <a:lnTo>
                    <a:pt x="1078805" y="315829"/>
                  </a:lnTo>
                  <a:lnTo>
                    <a:pt x="1079356" y="730398"/>
                  </a:lnTo>
                  <a:lnTo>
                    <a:pt x="1079469" y="222823"/>
                  </a:lnTo>
                  <a:lnTo>
                    <a:pt x="1079515" y="442020"/>
                  </a:lnTo>
                  <a:lnTo>
                    <a:pt x="1079516" y="464535"/>
                  </a:lnTo>
                  <a:lnTo>
                    <a:pt x="1079668" y="260444"/>
                  </a:lnTo>
                  <a:lnTo>
                    <a:pt x="1079781" y="811788"/>
                  </a:lnTo>
                  <a:lnTo>
                    <a:pt x="1080226" y="561708"/>
                  </a:lnTo>
                  <a:lnTo>
                    <a:pt x="1080228" y="559798"/>
                  </a:lnTo>
                  <a:lnTo>
                    <a:pt x="1080646" y="663282"/>
                  </a:lnTo>
                  <a:lnTo>
                    <a:pt x="1080759" y="194951"/>
                  </a:lnTo>
                  <a:lnTo>
                    <a:pt x="1080938" y="344494"/>
                  </a:lnTo>
                  <a:lnTo>
                    <a:pt x="1080939" y="338413"/>
                  </a:lnTo>
                  <a:lnTo>
                    <a:pt x="1081071" y="664912"/>
                  </a:lnTo>
                  <a:lnTo>
                    <a:pt x="1081397" y="227034"/>
                  </a:lnTo>
                  <a:lnTo>
                    <a:pt x="1081650" y="375048"/>
                  </a:lnTo>
                  <a:lnTo>
                    <a:pt x="1081651" y="373083"/>
                  </a:lnTo>
                  <a:lnTo>
                    <a:pt x="1081936" y="622474"/>
                  </a:lnTo>
                  <a:lnTo>
                    <a:pt x="1082035" y="112516"/>
                  </a:lnTo>
                  <a:lnTo>
                    <a:pt x="1082361" y="590879"/>
                  </a:lnTo>
                  <a:lnTo>
                    <a:pt x="1082363" y="588931"/>
                  </a:lnTo>
                  <a:lnTo>
                    <a:pt x="1082503" y="159610"/>
                  </a:lnTo>
                  <a:lnTo>
                    <a:pt x="1082602" y="597371"/>
                  </a:lnTo>
                  <a:lnTo>
                    <a:pt x="1083073" y="501213"/>
                  </a:lnTo>
                  <a:lnTo>
                    <a:pt x="1083074" y="492558"/>
                  </a:lnTo>
                  <a:lnTo>
                    <a:pt x="1083369" y="169648"/>
                  </a:lnTo>
                  <a:lnTo>
                    <a:pt x="1083680" y="733128"/>
                  </a:lnTo>
                  <a:lnTo>
                    <a:pt x="1083785" y="343049"/>
                  </a:lnTo>
                  <a:lnTo>
                    <a:pt x="1083786" y="341747"/>
                  </a:lnTo>
                  <a:lnTo>
                    <a:pt x="1083807" y="281970"/>
                  </a:lnTo>
                  <a:lnTo>
                    <a:pt x="1084091" y="567502"/>
                  </a:lnTo>
                  <a:lnTo>
                    <a:pt x="1084496" y="526003"/>
                  </a:lnTo>
                  <a:lnTo>
                    <a:pt x="1084498" y="529898"/>
                  </a:lnTo>
                  <a:lnTo>
                    <a:pt x="1084815" y="286572"/>
                  </a:lnTo>
                  <a:lnTo>
                    <a:pt x="1084955" y="698652"/>
                  </a:lnTo>
                  <a:lnTo>
                    <a:pt x="1085208" y="298813"/>
                  </a:lnTo>
                  <a:lnTo>
                    <a:pt x="1085209" y="283079"/>
                  </a:lnTo>
                  <a:lnTo>
                    <a:pt x="1085225" y="260387"/>
                  </a:lnTo>
                  <a:lnTo>
                    <a:pt x="1085749" y="721490"/>
                  </a:lnTo>
                  <a:lnTo>
                    <a:pt x="1085919" y="337774"/>
                  </a:lnTo>
                  <a:lnTo>
                    <a:pt x="1085921" y="340886"/>
                  </a:lnTo>
                  <a:lnTo>
                    <a:pt x="1086415" y="639242"/>
                  </a:lnTo>
                  <a:lnTo>
                    <a:pt x="1086529" y="301903"/>
                  </a:lnTo>
                  <a:lnTo>
                    <a:pt x="1086631" y="491842"/>
                  </a:lnTo>
                  <a:lnTo>
                    <a:pt x="1086632" y="490707"/>
                  </a:lnTo>
                  <a:lnTo>
                    <a:pt x="1086940" y="505942"/>
                  </a:lnTo>
                  <a:lnTo>
                    <a:pt x="1087294" y="253434"/>
                  </a:lnTo>
                  <a:lnTo>
                    <a:pt x="1087343" y="330178"/>
                  </a:lnTo>
                  <a:lnTo>
                    <a:pt x="1087344" y="336041"/>
                  </a:lnTo>
                  <a:lnTo>
                    <a:pt x="1087592" y="551313"/>
                  </a:lnTo>
                  <a:lnTo>
                    <a:pt x="1087819" y="227726"/>
                  </a:lnTo>
                  <a:lnTo>
                    <a:pt x="1088054" y="425649"/>
                  </a:lnTo>
                  <a:lnTo>
                    <a:pt x="1088056" y="424164"/>
                  </a:lnTo>
                  <a:lnTo>
                    <a:pt x="1088400" y="547004"/>
                  </a:lnTo>
                  <a:lnTo>
                    <a:pt x="1088558" y="236834"/>
                  </a:lnTo>
                  <a:lnTo>
                    <a:pt x="1088766" y="459917"/>
                  </a:lnTo>
                  <a:lnTo>
                    <a:pt x="1088767" y="463839"/>
                  </a:lnTo>
                  <a:lnTo>
                    <a:pt x="1088884" y="603554"/>
                  </a:lnTo>
                  <a:lnTo>
                    <a:pt x="1089237" y="263480"/>
                  </a:lnTo>
                  <a:lnTo>
                    <a:pt x="1089478" y="394694"/>
                  </a:lnTo>
                  <a:lnTo>
                    <a:pt x="1089479" y="398777"/>
                  </a:lnTo>
                  <a:lnTo>
                    <a:pt x="1089577" y="635261"/>
                  </a:lnTo>
                  <a:lnTo>
                    <a:pt x="1089690" y="367469"/>
                  </a:lnTo>
                  <a:lnTo>
                    <a:pt x="1090189" y="593658"/>
                  </a:lnTo>
                  <a:lnTo>
                    <a:pt x="1090191" y="584494"/>
                  </a:lnTo>
                  <a:lnTo>
                    <a:pt x="1090725" y="336778"/>
                  </a:lnTo>
                  <a:lnTo>
                    <a:pt x="1090881" y="706479"/>
                  </a:lnTo>
                  <a:lnTo>
                    <a:pt x="1090901" y="633412"/>
                  </a:lnTo>
                  <a:lnTo>
                    <a:pt x="1090902" y="625876"/>
                  </a:lnTo>
                  <a:lnTo>
                    <a:pt x="1090909" y="656811"/>
                  </a:lnTo>
                  <a:lnTo>
                    <a:pt x="1091207" y="300448"/>
                  </a:lnTo>
                  <a:lnTo>
                    <a:pt x="1091612" y="386677"/>
                  </a:lnTo>
                  <a:lnTo>
                    <a:pt x="1091614" y="381804"/>
                  </a:lnTo>
                  <a:lnTo>
                    <a:pt x="1091774" y="549910"/>
                  </a:lnTo>
                  <a:lnTo>
                    <a:pt x="1091902" y="295701"/>
                  </a:lnTo>
                  <a:lnTo>
                    <a:pt x="1092324" y="401832"/>
                  </a:lnTo>
                  <a:lnTo>
                    <a:pt x="1092325" y="398796"/>
                  </a:lnTo>
                  <a:lnTo>
                    <a:pt x="1092724" y="560097"/>
                  </a:lnTo>
                  <a:lnTo>
                    <a:pt x="1092965" y="215348"/>
                  </a:lnTo>
                  <a:lnTo>
                    <a:pt x="1093036" y="441209"/>
                  </a:lnTo>
                  <a:lnTo>
                    <a:pt x="1093037" y="443267"/>
                  </a:lnTo>
                  <a:lnTo>
                    <a:pt x="1093078" y="505646"/>
                  </a:lnTo>
                  <a:lnTo>
                    <a:pt x="1093177" y="300878"/>
                  </a:lnTo>
                  <a:lnTo>
                    <a:pt x="1093747" y="448144"/>
                  </a:lnTo>
                  <a:lnTo>
                    <a:pt x="1093749" y="451348"/>
                  </a:lnTo>
                  <a:lnTo>
                    <a:pt x="1093914" y="222837"/>
                  </a:lnTo>
                  <a:lnTo>
                    <a:pt x="1094212" y="602645"/>
                  </a:lnTo>
                  <a:lnTo>
                    <a:pt x="1094459" y="524914"/>
                  </a:lnTo>
                  <a:lnTo>
                    <a:pt x="1094460" y="520935"/>
                  </a:lnTo>
                  <a:lnTo>
                    <a:pt x="1094568" y="335603"/>
                  </a:lnTo>
                  <a:lnTo>
                    <a:pt x="1095149" y="585671"/>
                  </a:lnTo>
                  <a:lnTo>
                    <a:pt x="1095171" y="547867"/>
                  </a:lnTo>
                  <a:lnTo>
                    <a:pt x="1095172" y="545540"/>
                  </a:lnTo>
                  <a:lnTo>
                    <a:pt x="1095247" y="229738"/>
                  </a:lnTo>
                  <a:lnTo>
                    <a:pt x="1095787" y="669522"/>
                  </a:lnTo>
                  <a:lnTo>
                    <a:pt x="1095882" y="371241"/>
                  </a:lnTo>
                  <a:lnTo>
                    <a:pt x="1095884" y="364682"/>
                  </a:lnTo>
                  <a:lnTo>
                    <a:pt x="1096480" y="268651"/>
                  </a:lnTo>
                  <a:lnTo>
                    <a:pt x="1096594" y="574606"/>
                  </a:lnTo>
                  <a:lnTo>
                    <a:pt x="1096595" y="574433"/>
                  </a:lnTo>
                  <a:lnTo>
                    <a:pt x="1096808" y="711010"/>
                  </a:lnTo>
                  <a:lnTo>
                    <a:pt x="1096948" y="230357"/>
                  </a:lnTo>
                  <a:lnTo>
                    <a:pt x="1097305" y="495141"/>
                  </a:lnTo>
                  <a:lnTo>
                    <a:pt x="1097307" y="487068"/>
                  </a:lnTo>
                  <a:lnTo>
                    <a:pt x="1097501" y="593176"/>
                  </a:lnTo>
                  <a:lnTo>
                    <a:pt x="1097614" y="269741"/>
                  </a:lnTo>
                  <a:lnTo>
                    <a:pt x="1098017" y="409627"/>
                  </a:lnTo>
                  <a:lnTo>
                    <a:pt x="1098018" y="412397"/>
                  </a:lnTo>
                  <a:lnTo>
                    <a:pt x="1098252" y="259386"/>
                  </a:lnTo>
                  <a:lnTo>
                    <a:pt x="1098380" y="585189"/>
                  </a:lnTo>
                  <a:lnTo>
                    <a:pt x="1098729" y="416302"/>
                  </a:lnTo>
                  <a:lnTo>
                    <a:pt x="1098730" y="415803"/>
                  </a:lnTo>
                  <a:lnTo>
                    <a:pt x="1098849" y="570065"/>
                  </a:lnTo>
                  <a:lnTo>
                    <a:pt x="1098975" y="262317"/>
                  </a:lnTo>
                  <a:lnTo>
                    <a:pt x="1099440" y="455694"/>
                  </a:lnTo>
                  <a:lnTo>
                    <a:pt x="1099442" y="458134"/>
                  </a:lnTo>
                  <a:lnTo>
                    <a:pt x="1099982" y="523356"/>
                  </a:lnTo>
                  <a:lnTo>
                    <a:pt x="1100053" y="317331"/>
                  </a:lnTo>
                  <a:lnTo>
                    <a:pt x="1100152" y="432973"/>
                  </a:lnTo>
                  <a:lnTo>
                    <a:pt x="1100153" y="431576"/>
                  </a:lnTo>
                  <a:lnTo>
                    <a:pt x="1100350" y="642782"/>
                  </a:lnTo>
                  <a:lnTo>
                    <a:pt x="1100464" y="85760"/>
                  </a:lnTo>
                  <a:lnTo>
                    <a:pt x="1100863" y="417929"/>
                  </a:lnTo>
                  <a:lnTo>
                    <a:pt x="1100865" y="418295"/>
                  </a:lnTo>
                  <a:lnTo>
                    <a:pt x="1101102" y="197406"/>
                  </a:lnTo>
                  <a:lnTo>
                    <a:pt x="1101413" y="581880"/>
                  </a:lnTo>
                  <a:lnTo>
                    <a:pt x="1101575" y="404044"/>
                  </a:lnTo>
                  <a:lnTo>
                    <a:pt x="1101577" y="411495"/>
                  </a:lnTo>
                  <a:lnTo>
                    <a:pt x="1101768" y="345989"/>
                  </a:lnTo>
                  <a:lnTo>
                    <a:pt x="1102066" y="609204"/>
                  </a:lnTo>
                  <a:lnTo>
                    <a:pt x="1102287" y="458317"/>
                  </a:lnTo>
                  <a:lnTo>
                    <a:pt x="1102288" y="457702"/>
                  </a:lnTo>
                  <a:lnTo>
                    <a:pt x="1102675" y="565371"/>
                  </a:lnTo>
                  <a:lnTo>
                    <a:pt x="1102774" y="347205"/>
                  </a:lnTo>
                  <a:lnTo>
                    <a:pt x="1102998" y="379097"/>
                  </a:lnTo>
                  <a:lnTo>
                    <a:pt x="1103000" y="375922"/>
                  </a:lnTo>
                  <a:lnTo>
                    <a:pt x="1103001" y="373886"/>
                  </a:lnTo>
                  <a:lnTo>
                    <a:pt x="1103100" y="586010"/>
                  </a:lnTo>
                  <a:lnTo>
                    <a:pt x="1103710" y="496995"/>
                  </a:lnTo>
                  <a:lnTo>
                    <a:pt x="1103711" y="498021"/>
                  </a:lnTo>
                  <a:lnTo>
                    <a:pt x="1104064" y="343183"/>
                  </a:lnTo>
                  <a:lnTo>
                    <a:pt x="1104376" y="617000"/>
                  </a:lnTo>
                  <a:lnTo>
                    <a:pt x="1104422" y="421197"/>
                  </a:lnTo>
                  <a:lnTo>
                    <a:pt x="1104423" y="407608"/>
                  </a:lnTo>
                  <a:lnTo>
                    <a:pt x="1104475" y="198726"/>
                  </a:lnTo>
                  <a:lnTo>
                    <a:pt x="1104603" y="727781"/>
                  </a:lnTo>
                  <a:lnTo>
                    <a:pt x="1105133" y="466806"/>
                  </a:lnTo>
                  <a:lnTo>
                    <a:pt x="1105135" y="464549"/>
                  </a:lnTo>
                  <a:lnTo>
                    <a:pt x="1105666" y="521886"/>
                  </a:lnTo>
                  <a:lnTo>
                    <a:pt x="1105780" y="317904"/>
                  </a:lnTo>
                  <a:lnTo>
                    <a:pt x="1105845" y="481162"/>
                  </a:lnTo>
                  <a:lnTo>
                    <a:pt x="1105846" y="486429"/>
                  </a:lnTo>
                  <a:lnTo>
                    <a:pt x="1105893" y="596794"/>
                  </a:lnTo>
                  <a:lnTo>
                    <a:pt x="1106006" y="269722"/>
                  </a:lnTo>
                  <a:lnTo>
                    <a:pt x="1106556" y="495956"/>
                  </a:lnTo>
                  <a:lnTo>
                    <a:pt x="1106558" y="502558"/>
                  </a:lnTo>
                  <a:lnTo>
                    <a:pt x="1107000" y="242419"/>
                  </a:lnTo>
                  <a:lnTo>
                    <a:pt x="1107155" y="635443"/>
                  </a:lnTo>
                  <a:lnTo>
                    <a:pt x="1107268" y="275378"/>
                  </a:lnTo>
                  <a:lnTo>
                    <a:pt x="1107736" y="261987"/>
                  </a:lnTo>
                  <a:lnTo>
                    <a:pt x="1107849" y="652768"/>
                  </a:lnTo>
                  <a:lnTo>
                    <a:pt x="1107980" y="333003"/>
                  </a:lnTo>
                  <a:lnTo>
                    <a:pt x="1107981" y="340269"/>
                  </a:lnTo>
                  <a:lnTo>
                    <a:pt x="1108204" y="565229"/>
                  </a:lnTo>
                  <a:lnTo>
                    <a:pt x="1108374" y="314790"/>
                  </a:lnTo>
                  <a:lnTo>
                    <a:pt x="1108691" y="458401"/>
                  </a:lnTo>
                  <a:lnTo>
                    <a:pt x="1108693" y="459898"/>
                  </a:lnTo>
                  <a:lnTo>
                    <a:pt x="1109153" y="670327"/>
                  </a:lnTo>
                  <a:lnTo>
                    <a:pt x="1109281" y="266498"/>
                  </a:lnTo>
                  <a:lnTo>
                    <a:pt x="1109403" y="441407"/>
                  </a:lnTo>
                  <a:lnTo>
                    <a:pt x="1109404" y="443636"/>
                  </a:lnTo>
                  <a:lnTo>
                    <a:pt x="1109806" y="672118"/>
                  </a:lnTo>
                  <a:lnTo>
                    <a:pt x="1109905" y="311917"/>
                  </a:lnTo>
                  <a:lnTo>
                    <a:pt x="1110115" y="406470"/>
                  </a:lnTo>
                  <a:lnTo>
                    <a:pt x="1110116" y="400771"/>
                  </a:lnTo>
                  <a:lnTo>
                    <a:pt x="1110287" y="259445"/>
                  </a:lnTo>
                  <a:lnTo>
                    <a:pt x="1110443" y="591630"/>
                  </a:lnTo>
                  <a:lnTo>
                    <a:pt x="1110826" y="389314"/>
                  </a:lnTo>
                  <a:lnTo>
                    <a:pt x="1110828" y="386351"/>
                  </a:lnTo>
                  <a:lnTo>
                    <a:pt x="1110869" y="329435"/>
                  </a:lnTo>
                  <a:lnTo>
                    <a:pt x="1111494" y="558839"/>
                  </a:lnTo>
                  <a:lnTo>
                    <a:pt x="1111538" y="456916"/>
                  </a:lnTo>
                  <a:lnTo>
                    <a:pt x="1111539" y="446709"/>
                  </a:lnTo>
                  <a:lnTo>
                    <a:pt x="1111592" y="273181"/>
                  </a:lnTo>
                  <a:lnTo>
                    <a:pt x="1111721" y="570659"/>
                  </a:lnTo>
                  <a:lnTo>
                    <a:pt x="1112249" y="518526"/>
                  </a:lnTo>
                  <a:lnTo>
                    <a:pt x="1112251" y="514451"/>
                  </a:lnTo>
                  <a:lnTo>
                    <a:pt x="1112400" y="327952"/>
                  </a:lnTo>
                  <a:lnTo>
                    <a:pt x="1112953" y="549818"/>
                  </a:lnTo>
                  <a:lnTo>
                    <a:pt x="1112961" y="525945"/>
                  </a:lnTo>
                  <a:lnTo>
                    <a:pt x="1112963" y="531900"/>
                  </a:lnTo>
                  <a:lnTo>
                    <a:pt x="1113094" y="289642"/>
                  </a:lnTo>
                  <a:lnTo>
                    <a:pt x="1113194" y="603847"/>
                  </a:lnTo>
                  <a:lnTo>
                    <a:pt x="1113673" y="459272"/>
                  </a:lnTo>
                  <a:lnTo>
                    <a:pt x="1113987" y="549625"/>
                  </a:lnTo>
                  <a:lnTo>
                    <a:pt x="1114101" y="301252"/>
                  </a:lnTo>
                  <a:lnTo>
                    <a:pt x="1114384" y="443206"/>
                  </a:lnTo>
                  <a:lnTo>
                    <a:pt x="1114386" y="446213"/>
                  </a:lnTo>
                  <a:lnTo>
                    <a:pt x="1114781" y="266574"/>
                  </a:lnTo>
                  <a:lnTo>
                    <a:pt x="1114951" y="623272"/>
                  </a:lnTo>
                  <a:lnTo>
                    <a:pt x="1115096" y="380428"/>
                  </a:lnTo>
                  <a:lnTo>
                    <a:pt x="1115097" y="391103"/>
                  </a:lnTo>
                  <a:lnTo>
                    <a:pt x="1115548" y="304494"/>
                  </a:lnTo>
                  <a:lnTo>
                    <a:pt x="1115703" y="679822"/>
                  </a:lnTo>
                  <a:lnTo>
                    <a:pt x="1115808" y="404680"/>
                  </a:lnTo>
                  <a:lnTo>
                    <a:pt x="1115809" y="402180"/>
                  </a:lnTo>
                  <a:lnTo>
                    <a:pt x="1116312" y="577757"/>
                  </a:lnTo>
                  <a:lnTo>
                    <a:pt x="1116440" y="215370"/>
                  </a:lnTo>
                  <a:lnTo>
                    <a:pt x="1116519" y="509704"/>
                  </a:lnTo>
                  <a:lnTo>
                    <a:pt x="1116521" y="514969"/>
                  </a:lnTo>
                  <a:lnTo>
                    <a:pt x="1116823" y="123995"/>
                  </a:lnTo>
                  <a:lnTo>
                    <a:pt x="1116978" y="683817"/>
                  </a:lnTo>
                  <a:lnTo>
                    <a:pt x="1117231" y="479080"/>
                  </a:lnTo>
                  <a:lnTo>
                    <a:pt x="1117232" y="480968"/>
                  </a:lnTo>
                  <a:lnTo>
                    <a:pt x="1117772" y="246103"/>
                  </a:lnTo>
                  <a:lnTo>
                    <a:pt x="1117886" y="744919"/>
                  </a:lnTo>
                  <a:lnTo>
                    <a:pt x="1117942" y="574070"/>
                  </a:lnTo>
                  <a:lnTo>
                    <a:pt x="1117944" y="567874"/>
                  </a:lnTo>
                  <a:lnTo>
                    <a:pt x="1118098" y="206920"/>
                  </a:lnTo>
                  <a:lnTo>
                    <a:pt x="1118226" y="634149"/>
                  </a:lnTo>
                  <a:lnTo>
                    <a:pt x="1118654" y="609494"/>
                  </a:lnTo>
                  <a:lnTo>
                    <a:pt x="1118655" y="594718"/>
                  </a:lnTo>
                  <a:lnTo>
                    <a:pt x="1118779" y="240196"/>
                  </a:lnTo>
                  <a:lnTo>
                    <a:pt x="1119147" y="707203"/>
                  </a:lnTo>
                  <a:lnTo>
                    <a:pt x="1119366" y="551168"/>
                  </a:lnTo>
                  <a:lnTo>
                    <a:pt x="1119367" y="544862"/>
                  </a:lnTo>
                  <a:lnTo>
                    <a:pt x="1119445" y="238880"/>
                  </a:lnTo>
                  <a:lnTo>
                    <a:pt x="1119716" y="688686"/>
                  </a:lnTo>
                  <a:lnTo>
                    <a:pt x="1120077" y="405894"/>
                  </a:lnTo>
                  <a:lnTo>
                    <a:pt x="1120079" y="407860"/>
                  </a:lnTo>
                  <a:lnTo>
                    <a:pt x="1120170" y="573979"/>
                  </a:lnTo>
                  <a:lnTo>
                    <a:pt x="1120522" y="316799"/>
                  </a:lnTo>
                  <a:lnTo>
                    <a:pt x="1120789" y="462767"/>
                  </a:lnTo>
                  <a:lnTo>
                    <a:pt x="1120790" y="464746"/>
                  </a:lnTo>
                  <a:lnTo>
                    <a:pt x="1121359" y="603081"/>
                  </a:lnTo>
                  <a:lnTo>
                    <a:pt x="1121472" y="206247"/>
                  </a:lnTo>
                  <a:lnTo>
                    <a:pt x="1121501" y="282486"/>
                  </a:lnTo>
                  <a:lnTo>
                    <a:pt x="1121502" y="288753"/>
                  </a:lnTo>
                  <a:lnTo>
                    <a:pt x="1121586" y="568564"/>
                  </a:lnTo>
                  <a:lnTo>
                    <a:pt x="1121883" y="196973"/>
                  </a:lnTo>
                  <a:lnTo>
                    <a:pt x="1122212" y="469939"/>
                  </a:lnTo>
                  <a:lnTo>
                    <a:pt x="1122214" y="473073"/>
                  </a:lnTo>
                  <a:lnTo>
                    <a:pt x="1122564" y="263782"/>
                  </a:lnTo>
                  <a:lnTo>
                    <a:pt x="1122677" y="613848"/>
                  </a:lnTo>
                  <a:lnTo>
                    <a:pt x="1122924" y="474326"/>
                  </a:lnTo>
                  <a:lnTo>
                    <a:pt x="1122925" y="474122"/>
                  </a:lnTo>
                  <a:lnTo>
                    <a:pt x="1123485" y="392160"/>
                  </a:lnTo>
                  <a:lnTo>
                    <a:pt x="1123628" y="622813"/>
                  </a:lnTo>
                  <a:lnTo>
                    <a:pt x="1123636" y="614640"/>
                  </a:lnTo>
                  <a:lnTo>
                    <a:pt x="1123637" y="618870"/>
                  </a:lnTo>
                  <a:lnTo>
                    <a:pt x="1123996" y="694323"/>
                  </a:lnTo>
                  <a:lnTo>
                    <a:pt x="1124095" y="285093"/>
                  </a:lnTo>
                  <a:lnTo>
                    <a:pt x="1124347" y="446528"/>
                  </a:lnTo>
                  <a:lnTo>
                    <a:pt x="1124348" y="445615"/>
                  </a:lnTo>
                  <a:lnTo>
                    <a:pt x="1124534" y="231796"/>
                  </a:lnTo>
                  <a:lnTo>
                    <a:pt x="1124648" y="704226"/>
                  </a:lnTo>
                  <a:lnTo>
                    <a:pt x="1125059" y="377125"/>
                  </a:lnTo>
                  <a:lnTo>
                    <a:pt x="1125060" y="379100"/>
                  </a:lnTo>
                  <a:lnTo>
                    <a:pt x="1125300" y="568700"/>
                  </a:lnTo>
                  <a:lnTo>
                    <a:pt x="1125484" y="295702"/>
                  </a:lnTo>
                  <a:lnTo>
                    <a:pt x="1125770" y="374967"/>
                  </a:lnTo>
                  <a:lnTo>
                    <a:pt x="1125772" y="388526"/>
                  </a:lnTo>
                  <a:lnTo>
                    <a:pt x="1126235" y="524816"/>
                  </a:lnTo>
                  <a:lnTo>
                    <a:pt x="1126391" y="192792"/>
                  </a:lnTo>
                  <a:lnTo>
                    <a:pt x="1126482" y="409041"/>
                  </a:lnTo>
                  <a:lnTo>
                    <a:pt x="1126483" y="413233"/>
                  </a:lnTo>
                  <a:lnTo>
                    <a:pt x="1126575" y="618878"/>
                  </a:lnTo>
                  <a:lnTo>
                    <a:pt x="1126774" y="335346"/>
                  </a:lnTo>
                  <a:lnTo>
                    <a:pt x="1127194" y="498611"/>
                  </a:lnTo>
                  <a:lnTo>
                    <a:pt x="1127195" y="497897"/>
                  </a:lnTo>
                  <a:lnTo>
                    <a:pt x="1127541" y="597831"/>
                  </a:lnTo>
                  <a:lnTo>
                    <a:pt x="1127710" y="257728"/>
                  </a:lnTo>
                  <a:lnTo>
                    <a:pt x="1127905" y="444920"/>
                  </a:lnTo>
                  <a:lnTo>
                    <a:pt x="1127907" y="447192"/>
                  </a:lnTo>
                  <a:lnTo>
                    <a:pt x="1128291" y="529137"/>
                  </a:lnTo>
                  <a:lnTo>
                    <a:pt x="1128617" y="286571"/>
                  </a:lnTo>
                  <a:lnTo>
                    <a:pt x="1128618" y="288640"/>
                  </a:lnTo>
                  <a:lnTo>
                    <a:pt x="1129085" y="273804"/>
                  </a:lnTo>
                  <a:lnTo>
                    <a:pt x="1129184" y="613441"/>
                  </a:lnTo>
                  <a:lnTo>
                    <a:pt x="1129329" y="430995"/>
                  </a:lnTo>
                  <a:lnTo>
                    <a:pt x="1129330" y="438154"/>
                  </a:lnTo>
                  <a:lnTo>
                    <a:pt x="1129595" y="618725"/>
                  </a:lnTo>
                  <a:lnTo>
                    <a:pt x="1129878" y="274887"/>
                  </a:lnTo>
                  <a:lnTo>
                    <a:pt x="1130040" y="540418"/>
                  </a:lnTo>
                  <a:lnTo>
                    <a:pt x="1130041" y="535891"/>
                  </a:lnTo>
                  <a:lnTo>
                    <a:pt x="1130304" y="303216"/>
                  </a:lnTo>
                  <a:lnTo>
                    <a:pt x="1130601" y="553024"/>
                  </a:lnTo>
                  <a:lnTo>
                    <a:pt x="1130752" y="314437"/>
                  </a:lnTo>
                  <a:lnTo>
                    <a:pt x="1130753" y="305218"/>
                  </a:lnTo>
                  <a:lnTo>
                    <a:pt x="1130786" y="223601"/>
                  </a:lnTo>
                  <a:lnTo>
                    <a:pt x="1131056" y="579298"/>
                  </a:lnTo>
                  <a:lnTo>
                    <a:pt x="1131463" y="364743"/>
                  </a:lnTo>
                  <a:lnTo>
                    <a:pt x="1131465" y="366056"/>
                  </a:lnTo>
                  <a:lnTo>
                    <a:pt x="1131707" y="235746"/>
                  </a:lnTo>
                  <a:lnTo>
                    <a:pt x="1131849" y="568134"/>
                  </a:lnTo>
                  <a:lnTo>
                    <a:pt x="1132175" y="308626"/>
                  </a:lnTo>
                  <a:lnTo>
                    <a:pt x="1132176" y="307424"/>
                  </a:lnTo>
                  <a:lnTo>
                    <a:pt x="1132758" y="599154"/>
                  </a:lnTo>
                  <a:lnTo>
                    <a:pt x="1132870" y="280860"/>
                  </a:lnTo>
                  <a:lnTo>
                    <a:pt x="1132887" y="300644"/>
                  </a:lnTo>
                  <a:lnTo>
                    <a:pt x="1132888" y="314721"/>
                  </a:lnTo>
                  <a:lnTo>
                    <a:pt x="1133295" y="261099"/>
                  </a:lnTo>
                  <a:lnTo>
                    <a:pt x="1133437" y="650122"/>
                  </a:lnTo>
                  <a:lnTo>
                    <a:pt x="1133598" y="410194"/>
                  </a:lnTo>
                  <a:lnTo>
                    <a:pt x="1133600" y="414229"/>
                  </a:lnTo>
                  <a:lnTo>
                    <a:pt x="1133678" y="590360"/>
                  </a:lnTo>
                  <a:lnTo>
                    <a:pt x="1134310" y="323603"/>
                  </a:lnTo>
                  <a:lnTo>
                    <a:pt x="1134311" y="317821"/>
                  </a:lnTo>
                  <a:lnTo>
                    <a:pt x="1134457" y="749663"/>
                  </a:lnTo>
                  <a:lnTo>
                    <a:pt x="1134571" y="230612"/>
                  </a:lnTo>
                  <a:lnTo>
                    <a:pt x="1135022" y="339410"/>
                  </a:lnTo>
                  <a:lnTo>
                    <a:pt x="1135023" y="330118"/>
                  </a:lnTo>
                  <a:lnTo>
                    <a:pt x="1135265" y="285253"/>
                  </a:lnTo>
                  <a:lnTo>
                    <a:pt x="1135364" y="638031"/>
                  </a:lnTo>
                  <a:lnTo>
                    <a:pt x="1135733" y="485476"/>
                  </a:lnTo>
                  <a:lnTo>
                    <a:pt x="1135734" y="487129"/>
                  </a:lnTo>
                  <a:lnTo>
                    <a:pt x="1136158" y="657353"/>
                  </a:lnTo>
                  <a:lnTo>
                    <a:pt x="1136286" y="275956"/>
                  </a:lnTo>
                  <a:lnTo>
                    <a:pt x="1136445" y="452052"/>
                  </a:lnTo>
                  <a:lnTo>
                    <a:pt x="1136446" y="442528"/>
                  </a:lnTo>
                  <a:lnTo>
                    <a:pt x="1136740" y="114424"/>
                  </a:lnTo>
                  <a:lnTo>
                    <a:pt x="1136867" y="710165"/>
                  </a:lnTo>
                  <a:lnTo>
                    <a:pt x="1137156" y="299903"/>
                  </a:lnTo>
                  <a:lnTo>
                    <a:pt x="1137158" y="295142"/>
                  </a:lnTo>
                  <a:lnTo>
                    <a:pt x="1137179" y="235910"/>
                  </a:lnTo>
                  <a:lnTo>
                    <a:pt x="1137477" y="587085"/>
                  </a:lnTo>
                  <a:lnTo>
                    <a:pt x="1137868" y="408785"/>
                  </a:lnTo>
                  <a:lnTo>
                    <a:pt x="1137869" y="409422"/>
                  </a:lnTo>
                  <a:lnTo>
                    <a:pt x="1138157" y="577582"/>
                  </a:lnTo>
                  <a:lnTo>
                    <a:pt x="1138299" y="241939"/>
                  </a:lnTo>
                  <a:lnTo>
                    <a:pt x="1138580" y="397145"/>
                  </a:lnTo>
                  <a:lnTo>
                    <a:pt x="1138581" y="396445"/>
                  </a:lnTo>
                  <a:lnTo>
                    <a:pt x="1138993" y="209114"/>
                  </a:lnTo>
                  <a:lnTo>
                    <a:pt x="1139093" y="656884"/>
                  </a:lnTo>
                  <a:lnTo>
                    <a:pt x="1139291" y="538698"/>
                  </a:lnTo>
                  <a:lnTo>
                    <a:pt x="1139293" y="541875"/>
                  </a:lnTo>
                  <a:lnTo>
                    <a:pt x="1139532" y="590842"/>
                  </a:lnTo>
                  <a:lnTo>
                    <a:pt x="1139660" y="334063"/>
                  </a:lnTo>
                  <a:lnTo>
                    <a:pt x="1140003" y="393909"/>
                  </a:lnTo>
                  <a:lnTo>
                    <a:pt x="1140004" y="396699"/>
                  </a:lnTo>
                  <a:lnTo>
                    <a:pt x="1140581" y="611446"/>
                  </a:lnTo>
                  <a:lnTo>
                    <a:pt x="1140695" y="215627"/>
                  </a:lnTo>
                  <a:lnTo>
                    <a:pt x="1140714" y="290919"/>
                  </a:lnTo>
                  <a:lnTo>
                    <a:pt x="1140716" y="301102"/>
                  </a:lnTo>
                  <a:lnTo>
                    <a:pt x="1140723" y="291382"/>
                  </a:lnTo>
                  <a:lnTo>
                    <a:pt x="1140808" y="618111"/>
                  </a:lnTo>
                  <a:lnTo>
                    <a:pt x="1141426" y="510041"/>
                  </a:lnTo>
                  <a:lnTo>
                    <a:pt x="1141428" y="511132"/>
                  </a:lnTo>
                  <a:lnTo>
                    <a:pt x="1141958" y="255395"/>
                  </a:lnTo>
                  <a:lnTo>
                    <a:pt x="1142084" y="662544"/>
                  </a:lnTo>
                  <a:lnTo>
                    <a:pt x="1142138" y="506492"/>
                  </a:lnTo>
                  <a:lnTo>
                    <a:pt x="1142139" y="507247"/>
                  </a:lnTo>
                  <a:lnTo>
                    <a:pt x="1142695" y="624849"/>
                  </a:lnTo>
                  <a:lnTo>
                    <a:pt x="1142821" y="268849"/>
                  </a:lnTo>
                  <a:lnTo>
                    <a:pt x="1142849" y="345965"/>
                  </a:lnTo>
                  <a:lnTo>
                    <a:pt x="1142851" y="351668"/>
                  </a:lnTo>
                  <a:lnTo>
                    <a:pt x="1143402" y="681355"/>
                  </a:lnTo>
                  <a:lnTo>
                    <a:pt x="1143561" y="486718"/>
                  </a:lnTo>
                  <a:lnTo>
                    <a:pt x="1143562" y="486954"/>
                  </a:lnTo>
                  <a:lnTo>
                    <a:pt x="1143785" y="648753"/>
                  </a:lnTo>
                  <a:lnTo>
                    <a:pt x="1144084" y="384470"/>
                  </a:lnTo>
                  <a:lnTo>
                    <a:pt x="1144273" y="552154"/>
                  </a:lnTo>
                  <a:lnTo>
                    <a:pt x="1144274" y="556289"/>
                  </a:lnTo>
                  <a:lnTo>
                    <a:pt x="1144467" y="332199"/>
                  </a:lnTo>
                  <a:lnTo>
                    <a:pt x="1144593" y="638186"/>
                  </a:lnTo>
                  <a:lnTo>
                    <a:pt x="1144984" y="463489"/>
                  </a:lnTo>
                  <a:lnTo>
                    <a:pt x="1144986" y="465597"/>
                  </a:lnTo>
                  <a:lnTo>
                    <a:pt x="1145543" y="150469"/>
                  </a:lnTo>
                  <a:lnTo>
                    <a:pt x="1145670" y="755411"/>
                  </a:lnTo>
                  <a:lnTo>
                    <a:pt x="1145696" y="595392"/>
                  </a:lnTo>
                  <a:lnTo>
                    <a:pt x="1145697" y="599794"/>
                  </a:lnTo>
                  <a:lnTo>
                    <a:pt x="1145784" y="99602"/>
                  </a:lnTo>
                  <a:lnTo>
                    <a:pt x="1146322" y="657298"/>
                  </a:lnTo>
                  <a:lnTo>
                    <a:pt x="1146407" y="251237"/>
                  </a:lnTo>
                  <a:lnTo>
                    <a:pt x="1146409" y="245871"/>
                  </a:lnTo>
                  <a:lnTo>
                    <a:pt x="1146436" y="162126"/>
                  </a:lnTo>
                  <a:lnTo>
                    <a:pt x="1146563" y="584715"/>
                  </a:lnTo>
                  <a:lnTo>
                    <a:pt x="1147119" y="370884"/>
                  </a:lnTo>
                  <a:lnTo>
                    <a:pt x="1147120" y="376502"/>
                  </a:lnTo>
                  <a:lnTo>
                    <a:pt x="1147683" y="322400"/>
                  </a:lnTo>
                  <a:lnTo>
                    <a:pt x="1147811" y="673440"/>
                  </a:lnTo>
                  <a:lnTo>
                    <a:pt x="1147831" y="613574"/>
                  </a:lnTo>
                  <a:lnTo>
                    <a:pt x="1147832" y="606557"/>
                  </a:lnTo>
                  <a:lnTo>
                    <a:pt x="1147924" y="210821"/>
                  </a:lnTo>
                  <a:lnTo>
                    <a:pt x="1148038" y="661130"/>
                  </a:lnTo>
                  <a:lnTo>
                    <a:pt x="1148542" y="534470"/>
                  </a:lnTo>
                  <a:lnTo>
                    <a:pt x="1148544" y="538503"/>
                  </a:lnTo>
                  <a:lnTo>
                    <a:pt x="1148917" y="268158"/>
                  </a:lnTo>
                  <a:lnTo>
                    <a:pt x="1149031" y="719853"/>
                  </a:lnTo>
                  <a:lnTo>
                    <a:pt x="1149254" y="569321"/>
                  </a:lnTo>
                  <a:lnTo>
                    <a:pt x="1149255" y="572543"/>
                  </a:lnTo>
                  <a:lnTo>
                    <a:pt x="1149384" y="221320"/>
                  </a:lnTo>
                  <a:lnTo>
                    <a:pt x="1149498" y="713474"/>
                  </a:lnTo>
                  <a:lnTo>
                    <a:pt x="1149966" y="642590"/>
                  </a:lnTo>
                  <a:lnTo>
                    <a:pt x="1149967" y="640279"/>
                  </a:lnTo>
                  <a:lnTo>
                    <a:pt x="1150674" y="225928"/>
                  </a:lnTo>
                  <a:lnTo>
                    <a:pt x="1150677" y="239390"/>
                  </a:lnTo>
                  <a:lnTo>
                    <a:pt x="1150679" y="255270"/>
                  </a:lnTo>
                  <a:lnTo>
                    <a:pt x="1150688" y="236215"/>
                  </a:lnTo>
                  <a:lnTo>
                    <a:pt x="1151000" y="621524"/>
                  </a:lnTo>
                  <a:lnTo>
                    <a:pt x="1151389" y="522716"/>
                  </a:lnTo>
                  <a:lnTo>
                    <a:pt x="1151390" y="529050"/>
                  </a:lnTo>
                  <a:lnTo>
                    <a:pt x="1151426" y="652293"/>
                  </a:lnTo>
                  <a:lnTo>
                    <a:pt x="1151539" y="198165"/>
                  </a:lnTo>
                  <a:lnTo>
                    <a:pt x="1152100" y="498888"/>
                  </a:lnTo>
                  <a:lnTo>
                    <a:pt x="1152102" y="504029"/>
                  </a:lnTo>
                  <a:lnTo>
                    <a:pt x="1152646" y="336450"/>
                  </a:lnTo>
                  <a:lnTo>
                    <a:pt x="1152758" y="670975"/>
                  </a:lnTo>
                  <a:lnTo>
                    <a:pt x="1152812" y="426904"/>
                  </a:lnTo>
                  <a:lnTo>
                    <a:pt x="1152813" y="421138"/>
                  </a:lnTo>
                  <a:lnTo>
                    <a:pt x="1152857" y="215331"/>
                  </a:lnTo>
                  <a:lnTo>
                    <a:pt x="1153467" y="747591"/>
                  </a:lnTo>
                  <a:lnTo>
                    <a:pt x="1153524" y="577841"/>
                  </a:lnTo>
                  <a:lnTo>
                    <a:pt x="1153525" y="569696"/>
                  </a:lnTo>
                  <a:lnTo>
                    <a:pt x="1153864" y="678677"/>
                  </a:lnTo>
                  <a:lnTo>
                    <a:pt x="1154006" y="346490"/>
                  </a:lnTo>
                  <a:lnTo>
                    <a:pt x="1154235" y="446098"/>
                  </a:lnTo>
                  <a:lnTo>
                    <a:pt x="1154237" y="448969"/>
                  </a:lnTo>
                  <a:lnTo>
                    <a:pt x="1154658" y="225876"/>
                  </a:lnTo>
                  <a:lnTo>
                    <a:pt x="1154814" y="624170"/>
                  </a:lnTo>
                  <a:lnTo>
                    <a:pt x="1154947" y="483846"/>
                  </a:lnTo>
                  <a:lnTo>
                    <a:pt x="1154948" y="487521"/>
                  </a:lnTo>
                  <a:lnTo>
                    <a:pt x="1155225" y="629772"/>
                  </a:lnTo>
                  <a:lnTo>
                    <a:pt x="1155395" y="228022"/>
                  </a:lnTo>
                  <a:lnTo>
                    <a:pt x="1155659" y="538146"/>
                  </a:lnTo>
                  <a:lnTo>
                    <a:pt x="1155660" y="543743"/>
                  </a:lnTo>
                  <a:lnTo>
                    <a:pt x="1155678" y="570518"/>
                  </a:lnTo>
                  <a:lnTo>
                    <a:pt x="1155849" y="216285"/>
                  </a:lnTo>
                  <a:lnTo>
                    <a:pt x="1156370" y="421679"/>
                  </a:lnTo>
                  <a:lnTo>
                    <a:pt x="1156372" y="420113"/>
                  </a:lnTo>
                  <a:lnTo>
                    <a:pt x="1156812" y="231975"/>
                  </a:lnTo>
                  <a:lnTo>
                    <a:pt x="1156940" y="612360"/>
                  </a:lnTo>
                  <a:lnTo>
                    <a:pt x="1157082" y="403571"/>
                  </a:lnTo>
                  <a:lnTo>
                    <a:pt x="1157083" y="404304"/>
                  </a:lnTo>
                  <a:lnTo>
                    <a:pt x="1157635" y="275002"/>
                  </a:lnTo>
                  <a:lnTo>
                    <a:pt x="1157748" y="707307"/>
                  </a:lnTo>
                  <a:lnTo>
                    <a:pt x="1157793" y="557645"/>
                  </a:lnTo>
                  <a:lnTo>
                    <a:pt x="1157795" y="540910"/>
                  </a:lnTo>
                  <a:lnTo>
                    <a:pt x="1158060" y="293793"/>
                  </a:lnTo>
                  <a:lnTo>
                    <a:pt x="1158202" y="726363"/>
                  </a:lnTo>
                  <a:lnTo>
                    <a:pt x="1158505" y="426833"/>
                  </a:lnTo>
                  <a:lnTo>
                    <a:pt x="1158506" y="430441"/>
                  </a:lnTo>
                  <a:lnTo>
                    <a:pt x="1158939" y="559055"/>
                  </a:lnTo>
                  <a:lnTo>
                    <a:pt x="1159081" y="377693"/>
                  </a:lnTo>
                  <a:lnTo>
                    <a:pt x="1159217" y="461772"/>
                  </a:lnTo>
                  <a:lnTo>
                    <a:pt x="1159218" y="462874"/>
                  </a:lnTo>
                  <a:lnTo>
                    <a:pt x="1159477" y="592265"/>
                  </a:lnTo>
                  <a:lnTo>
                    <a:pt x="1159803" y="283467"/>
                  </a:lnTo>
                  <a:lnTo>
                    <a:pt x="1159928" y="491457"/>
                  </a:lnTo>
                  <a:lnTo>
                    <a:pt x="1159930" y="495593"/>
                  </a:lnTo>
                  <a:lnTo>
                    <a:pt x="1160201" y="213977"/>
                  </a:lnTo>
                  <a:lnTo>
                    <a:pt x="1160356" y="709601"/>
                  </a:lnTo>
                  <a:lnTo>
                    <a:pt x="1160640" y="248210"/>
                  </a:lnTo>
                  <a:lnTo>
                    <a:pt x="1160641" y="246883"/>
                  </a:lnTo>
                  <a:lnTo>
                    <a:pt x="1160655" y="225282"/>
                  </a:lnTo>
                  <a:lnTo>
                    <a:pt x="1160782" y="659540"/>
                  </a:lnTo>
                  <a:lnTo>
                    <a:pt x="1161350" y="472078"/>
                  </a:lnTo>
                  <a:lnTo>
                    <a:pt x="1161352" y="474230"/>
                  </a:lnTo>
                  <a:lnTo>
                    <a:pt x="1161761" y="671602"/>
                  </a:lnTo>
                  <a:lnTo>
                    <a:pt x="1161916" y="191199"/>
                  </a:lnTo>
                  <a:lnTo>
                    <a:pt x="1162062" y="502624"/>
                  </a:lnTo>
                  <a:lnTo>
                    <a:pt x="1162063" y="505136"/>
                  </a:lnTo>
                  <a:lnTo>
                    <a:pt x="1162128" y="637167"/>
                  </a:lnTo>
                  <a:lnTo>
                    <a:pt x="1162327" y="205214"/>
                  </a:lnTo>
                  <a:lnTo>
                    <a:pt x="1162773" y="336253"/>
                  </a:lnTo>
                  <a:lnTo>
                    <a:pt x="1162775" y="337452"/>
                  </a:lnTo>
                  <a:lnTo>
                    <a:pt x="1163192" y="242782"/>
                  </a:lnTo>
                  <a:lnTo>
                    <a:pt x="1163461" y="834192"/>
                  </a:lnTo>
                  <a:lnTo>
                    <a:pt x="1163485" y="752989"/>
                  </a:lnTo>
                  <a:lnTo>
                    <a:pt x="1163486" y="767600"/>
                  </a:lnTo>
                  <a:lnTo>
                    <a:pt x="1163489" y="790998"/>
                  </a:lnTo>
                  <a:lnTo>
                    <a:pt x="1163603" y="94484"/>
                  </a:lnTo>
                  <a:lnTo>
                    <a:pt x="1164197" y="567853"/>
                  </a:lnTo>
                  <a:lnTo>
                    <a:pt x="1164198" y="575681"/>
                  </a:lnTo>
                  <a:lnTo>
                    <a:pt x="1164482" y="136865"/>
                  </a:lnTo>
                  <a:lnTo>
                    <a:pt x="1164609" y="604423"/>
                  </a:lnTo>
                  <a:lnTo>
                    <a:pt x="1164908" y="282653"/>
                  </a:lnTo>
                  <a:lnTo>
                    <a:pt x="1164910" y="286788"/>
                  </a:lnTo>
                  <a:lnTo>
                    <a:pt x="1164935" y="268256"/>
                  </a:lnTo>
                  <a:lnTo>
                    <a:pt x="1165063" y="649342"/>
                  </a:lnTo>
                  <a:lnTo>
                    <a:pt x="1165620" y="557277"/>
                  </a:lnTo>
                  <a:lnTo>
                    <a:pt x="1165621" y="558771"/>
                  </a:lnTo>
                  <a:lnTo>
                    <a:pt x="1165672" y="675625"/>
                  </a:lnTo>
                  <a:lnTo>
                    <a:pt x="1165786" y="300000"/>
                  </a:lnTo>
                  <a:lnTo>
                    <a:pt x="1166332" y="517032"/>
                  </a:lnTo>
                  <a:lnTo>
                    <a:pt x="1166333" y="521556"/>
                  </a:lnTo>
                  <a:lnTo>
                    <a:pt x="1166665" y="272500"/>
                  </a:lnTo>
                  <a:lnTo>
                    <a:pt x="1166806" y="665882"/>
                  </a:lnTo>
                  <a:lnTo>
                    <a:pt x="1167043" y="499190"/>
                  </a:lnTo>
                  <a:lnTo>
                    <a:pt x="1167045" y="499455"/>
                  </a:lnTo>
                  <a:lnTo>
                    <a:pt x="1167558" y="322022"/>
                  </a:lnTo>
                  <a:lnTo>
                    <a:pt x="1167671" y="552321"/>
                  </a:lnTo>
                  <a:lnTo>
                    <a:pt x="1167755" y="414958"/>
                  </a:lnTo>
                  <a:lnTo>
                    <a:pt x="1167756" y="411898"/>
                  </a:lnTo>
                  <a:lnTo>
                    <a:pt x="1168125" y="526950"/>
                  </a:lnTo>
                  <a:lnTo>
                    <a:pt x="1168465" y="310061"/>
                  </a:lnTo>
                  <a:lnTo>
                    <a:pt x="1168466" y="310975"/>
                  </a:lnTo>
                  <a:lnTo>
                    <a:pt x="1168468" y="316124"/>
                  </a:lnTo>
                  <a:lnTo>
                    <a:pt x="1168479" y="314861"/>
                  </a:lnTo>
                  <a:lnTo>
                    <a:pt x="1168592" y="560750"/>
                  </a:lnTo>
                  <a:lnTo>
                    <a:pt x="1169178" y="422993"/>
                  </a:lnTo>
                  <a:lnTo>
                    <a:pt x="1169179" y="420103"/>
                  </a:lnTo>
                  <a:lnTo>
                    <a:pt x="1169245" y="335532"/>
                  </a:lnTo>
                  <a:lnTo>
                    <a:pt x="1169344" y="532888"/>
                  </a:lnTo>
                  <a:lnTo>
                    <a:pt x="1169890" y="408658"/>
                  </a:lnTo>
                  <a:lnTo>
                    <a:pt x="1169891" y="408249"/>
                  </a:lnTo>
                  <a:lnTo>
                    <a:pt x="1170251" y="281316"/>
                  </a:lnTo>
                  <a:lnTo>
                    <a:pt x="1170379" y="559879"/>
                  </a:lnTo>
                  <a:lnTo>
                    <a:pt x="1170601" y="444189"/>
                  </a:lnTo>
                  <a:lnTo>
                    <a:pt x="1170603" y="445461"/>
                  </a:lnTo>
                  <a:lnTo>
                    <a:pt x="1170776" y="591070"/>
                  </a:lnTo>
                  <a:lnTo>
                    <a:pt x="1171116" y="288244"/>
                  </a:lnTo>
                  <a:lnTo>
                    <a:pt x="1171313" y="397520"/>
                  </a:lnTo>
                  <a:lnTo>
                    <a:pt x="1171314" y="393753"/>
                  </a:lnTo>
                  <a:lnTo>
                    <a:pt x="1171527" y="344320"/>
                  </a:lnTo>
                  <a:lnTo>
                    <a:pt x="1171867" y="608104"/>
                  </a:lnTo>
                  <a:lnTo>
                    <a:pt x="1172025" y="375931"/>
                  </a:lnTo>
                  <a:lnTo>
                    <a:pt x="1172026" y="380043"/>
                  </a:lnTo>
                  <a:lnTo>
                    <a:pt x="1172222" y="274368"/>
                  </a:lnTo>
                  <a:lnTo>
                    <a:pt x="1172335" y="637587"/>
                  </a:lnTo>
                  <a:lnTo>
                    <a:pt x="1172736" y="453945"/>
                  </a:lnTo>
                  <a:lnTo>
                    <a:pt x="1172738" y="454286"/>
                  </a:lnTo>
                  <a:lnTo>
                    <a:pt x="1173356" y="700630"/>
                  </a:lnTo>
                  <a:lnTo>
                    <a:pt x="1173442" y="256514"/>
                  </a:lnTo>
                  <a:lnTo>
                    <a:pt x="1173448" y="267069"/>
                  </a:lnTo>
                  <a:lnTo>
                    <a:pt x="1173449" y="254770"/>
                  </a:lnTo>
                  <a:lnTo>
                    <a:pt x="1173483" y="115326"/>
                  </a:lnTo>
                  <a:lnTo>
                    <a:pt x="1173611" y="779125"/>
                  </a:lnTo>
                  <a:lnTo>
                    <a:pt x="1174159" y="415296"/>
                  </a:lnTo>
                  <a:lnTo>
                    <a:pt x="1174161" y="413222"/>
                  </a:lnTo>
                  <a:lnTo>
                    <a:pt x="1174660" y="621956"/>
                  </a:lnTo>
                  <a:lnTo>
                    <a:pt x="1174745" y="285619"/>
                  </a:lnTo>
                  <a:lnTo>
                    <a:pt x="1174871" y="461456"/>
                  </a:lnTo>
                  <a:lnTo>
                    <a:pt x="1174872" y="462610"/>
                  </a:lnTo>
                  <a:lnTo>
                    <a:pt x="1175170" y="172969"/>
                  </a:lnTo>
                  <a:lnTo>
                    <a:pt x="1175283" y="696280"/>
                  </a:lnTo>
                  <a:lnTo>
                    <a:pt x="1175583" y="204681"/>
                  </a:lnTo>
                  <a:lnTo>
                    <a:pt x="1175584" y="210525"/>
                  </a:lnTo>
                  <a:lnTo>
                    <a:pt x="1175609" y="139681"/>
                  </a:lnTo>
                  <a:lnTo>
                    <a:pt x="1175723" y="688822"/>
                  </a:lnTo>
                  <a:lnTo>
                    <a:pt x="1176294" y="365310"/>
                  </a:lnTo>
                  <a:lnTo>
                    <a:pt x="1176296" y="375615"/>
                  </a:lnTo>
                  <a:lnTo>
                    <a:pt x="1176687" y="111557"/>
                  </a:lnTo>
                  <a:lnTo>
                    <a:pt x="1176999" y="702143"/>
                  </a:lnTo>
                  <a:lnTo>
                    <a:pt x="1177006" y="652713"/>
                  </a:lnTo>
                  <a:lnTo>
                    <a:pt x="1177007" y="655809"/>
                  </a:lnTo>
                  <a:lnTo>
                    <a:pt x="1177013" y="690911"/>
                  </a:lnTo>
                  <a:lnTo>
                    <a:pt x="1177112" y="155783"/>
                  </a:lnTo>
                  <a:lnTo>
                    <a:pt x="1177717" y="403227"/>
                  </a:lnTo>
                  <a:lnTo>
                    <a:pt x="1177719" y="399171"/>
                  </a:lnTo>
                  <a:lnTo>
                    <a:pt x="1177991" y="180881"/>
                  </a:lnTo>
                  <a:lnTo>
                    <a:pt x="1178090" y="638900"/>
                  </a:lnTo>
                  <a:lnTo>
                    <a:pt x="1178429" y="252551"/>
                  </a:lnTo>
                  <a:lnTo>
                    <a:pt x="1178431" y="246191"/>
                  </a:lnTo>
                  <a:lnTo>
                    <a:pt x="1178714" y="589909"/>
                  </a:lnTo>
                  <a:lnTo>
                    <a:pt x="1179141" y="481109"/>
                  </a:lnTo>
                  <a:lnTo>
                    <a:pt x="1179142" y="490294"/>
                  </a:lnTo>
                  <a:lnTo>
                    <a:pt x="1179593" y="644587"/>
                  </a:lnTo>
                  <a:lnTo>
                    <a:pt x="1179692" y="238516"/>
                  </a:lnTo>
                  <a:lnTo>
                    <a:pt x="1179852" y="503579"/>
                  </a:lnTo>
                  <a:lnTo>
                    <a:pt x="1179854" y="496694"/>
                  </a:lnTo>
                  <a:lnTo>
                    <a:pt x="1180245" y="759488"/>
                  </a:lnTo>
                  <a:lnTo>
                    <a:pt x="1180373" y="242377"/>
                  </a:lnTo>
                  <a:lnTo>
                    <a:pt x="1180564" y="388432"/>
                  </a:lnTo>
                  <a:lnTo>
                    <a:pt x="1180565" y="383748"/>
                  </a:lnTo>
                  <a:lnTo>
                    <a:pt x="1180587" y="343093"/>
                  </a:lnTo>
                  <a:lnTo>
                    <a:pt x="1180713" y="619341"/>
                  </a:lnTo>
                  <a:lnTo>
                    <a:pt x="1181276" y="475814"/>
                  </a:lnTo>
                  <a:lnTo>
                    <a:pt x="1181277" y="476741"/>
                  </a:lnTo>
                  <a:lnTo>
                    <a:pt x="1181492" y="516619"/>
                  </a:lnTo>
                  <a:lnTo>
                    <a:pt x="1181932" y="310522"/>
                  </a:lnTo>
                  <a:lnTo>
                    <a:pt x="1181987" y="436457"/>
                  </a:lnTo>
                  <a:lnTo>
                    <a:pt x="1181989" y="438602"/>
                  </a:lnTo>
                  <a:lnTo>
                    <a:pt x="1182215" y="649666"/>
                  </a:lnTo>
                  <a:lnTo>
                    <a:pt x="1182329" y="149030"/>
                  </a:lnTo>
                  <a:lnTo>
                    <a:pt x="1182699" y="363192"/>
                  </a:lnTo>
                  <a:lnTo>
                    <a:pt x="1182700" y="365343"/>
                  </a:lnTo>
                  <a:lnTo>
                    <a:pt x="1183080" y="348050"/>
                  </a:lnTo>
                  <a:lnTo>
                    <a:pt x="1183410" y="489098"/>
                  </a:lnTo>
                  <a:lnTo>
                    <a:pt x="1183412" y="491957"/>
                  </a:lnTo>
                  <a:lnTo>
                    <a:pt x="1183463" y="624593"/>
                  </a:lnTo>
                  <a:lnTo>
                    <a:pt x="1183619" y="230713"/>
                  </a:lnTo>
                  <a:lnTo>
                    <a:pt x="1184122" y="470514"/>
                  </a:lnTo>
                  <a:lnTo>
                    <a:pt x="1184123" y="469509"/>
                  </a:lnTo>
                  <a:lnTo>
                    <a:pt x="1184271" y="545699"/>
                  </a:lnTo>
                  <a:lnTo>
                    <a:pt x="1184399" y="303070"/>
                  </a:lnTo>
                  <a:lnTo>
                    <a:pt x="1184834" y="488214"/>
                  </a:lnTo>
                  <a:lnTo>
                    <a:pt x="1184835" y="488917"/>
                  </a:lnTo>
                  <a:lnTo>
                    <a:pt x="1185207" y="669122"/>
                  </a:lnTo>
                  <a:lnTo>
                    <a:pt x="1185320" y="296324"/>
                  </a:lnTo>
                  <a:lnTo>
                    <a:pt x="1185545" y="362669"/>
                  </a:lnTo>
                  <a:lnTo>
                    <a:pt x="1185547" y="362491"/>
                  </a:lnTo>
                  <a:lnTo>
                    <a:pt x="1185618" y="642922"/>
                  </a:lnTo>
                  <a:lnTo>
                    <a:pt x="1185731" y="290007"/>
                  </a:lnTo>
                  <a:lnTo>
                    <a:pt x="1186257" y="458929"/>
                  </a:lnTo>
                  <a:lnTo>
                    <a:pt x="1186258" y="457127"/>
                  </a:lnTo>
                  <a:lnTo>
                    <a:pt x="1186638" y="589423"/>
                  </a:lnTo>
                  <a:lnTo>
                    <a:pt x="1186794" y="321330"/>
                  </a:lnTo>
                  <a:lnTo>
                    <a:pt x="1186969" y="532046"/>
                  </a:lnTo>
                  <a:lnTo>
                    <a:pt x="1186970" y="526070"/>
                  </a:lnTo>
                  <a:lnTo>
                    <a:pt x="1187418" y="552125"/>
                  </a:lnTo>
                  <a:lnTo>
                    <a:pt x="1187517" y="326750"/>
                  </a:lnTo>
                  <a:lnTo>
                    <a:pt x="1187680" y="434867"/>
                  </a:lnTo>
                  <a:lnTo>
                    <a:pt x="1187682" y="431571"/>
                  </a:lnTo>
                  <a:lnTo>
                    <a:pt x="1187957" y="680364"/>
                  </a:lnTo>
                  <a:lnTo>
                    <a:pt x="1188113" y="268093"/>
                  </a:lnTo>
                  <a:lnTo>
                    <a:pt x="1188392" y="569445"/>
                  </a:lnTo>
                  <a:lnTo>
                    <a:pt x="1188393" y="576361"/>
                  </a:lnTo>
                  <a:lnTo>
                    <a:pt x="1188439" y="611789"/>
                  </a:lnTo>
                  <a:lnTo>
                    <a:pt x="1188553" y="223919"/>
                  </a:lnTo>
                  <a:lnTo>
                    <a:pt x="1189103" y="575411"/>
                  </a:lnTo>
                  <a:lnTo>
                    <a:pt x="1189105" y="580890"/>
                  </a:lnTo>
                  <a:lnTo>
                    <a:pt x="1189431" y="327562"/>
                  </a:lnTo>
                  <a:lnTo>
                    <a:pt x="1189743" y="630741"/>
                  </a:lnTo>
                  <a:lnTo>
                    <a:pt x="1189815" y="429537"/>
                  </a:lnTo>
                  <a:lnTo>
                    <a:pt x="1189816" y="427689"/>
                  </a:lnTo>
                  <a:lnTo>
                    <a:pt x="1190168" y="775126"/>
                  </a:lnTo>
                  <a:lnTo>
                    <a:pt x="1190296" y="92319"/>
                  </a:lnTo>
                  <a:lnTo>
                    <a:pt x="1190527" y="226039"/>
                  </a:lnTo>
                  <a:lnTo>
                    <a:pt x="1190528" y="238254"/>
                  </a:lnTo>
                  <a:lnTo>
                    <a:pt x="1190622" y="617237"/>
                  </a:lnTo>
                  <a:lnTo>
                    <a:pt x="1190721" y="199473"/>
                  </a:lnTo>
                  <a:lnTo>
                    <a:pt x="1191238" y="418492"/>
                  </a:lnTo>
                  <a:lnTo>
                    <a:pt x="1191240" y="421535"/>
                  </a:lnTo>
                  <a:lnTo>
                    <a:pt x="1191458" y="562906"/>
                  </a:lnTo>
                  <a:lnTo>
                    <a:pt x="1191586" y="170502"/>
                  </a:lnTo>
                  <a:lnTo>
                    <a:pt x="1191950" y="420931"/>
                  </a:lnTo>
                  <a:lnTo>
                    <a:pt x="1191951" y="418777"/>
                  </a:lnTo>
                  <a:lnTo>
                    <a:pt x="1191997" y="281588"/>
                  </a:lnTo>
                  <a:lnTo>
                    <a:pt x="1192110" y="538912"/>
                  </a:lnTo>
                  <a:lnTo>
                    <a:pt x="1192662" y="449170"/>
                  </a:lnTo>
                  <a:lnTo>
                    <a:pt x="1192663" y="453827"/>
                  </a:lnTo>
                  <a:lnTo>
                    <a:pt x="1193145" y="723845"/>
                  </a:lnTo>
                  <a:lnTo>
                    <a:pt x="1193258" y="235760"/>
                  </a:lnTo>
                  <a:lnTo>
                    <a:pt x="1193373" y="632282"/>
                  </a:lnTo>
                  <a:lnTo>
                    <a:pt x="1193375" y="621030"/>
                  </a:lnTo>
                  <a:lnTo>
                    <a:pt x="1193584" y="705497"/>
                  </a:lnTo>
                  <a:lnTo>
                    <a:pt x="1193925" y="348023"/>
                  </a:lnTo>
                  <a:lnTo>
                    <a:pt x="1194085" y="619997"/>
                  </a:lnTo>
                  <a:lnTo>
                    <a:pt x="1194086" y="608093"/>
                  </a:lnTo>
                  <a:lnTo>
                    <a:pt x="1194435" y="679805"/>
                  </a:lnTo>
                  <a:lnTo>
                    <a:pt x="1194775" y="352594"/>
                  </a:lnTo>
                  <a:lnTo>
                    <a:pt x="1194796" y="391165"/>
                  </a:lnTo>
                  <a:lnTo>
                    <a:pt x="1194798" y="392654"/>
                  </a:lnTo>
                  <a:lnTo>
                    <a:pt x="1194889" y="641220"/>
                  </a:lnTo>
                  <a:lnTo>
                    <a:pt x="1195172" y="272043"/>
                  </a:lnTo>
                  <a:lnTo>
                    <a:pt x="1195508" y="480619"/>
                  </a:lnTo>
                  <a:lnTo>
                    <a:pt x="1195509" y="483847"/>
                  </a:lnTo>
                  <a:lnTo>
                    <a:pt x="1196065" y="164853"/>
                  </a:lnTo>
                  <a:lnTo>
                    <a:pt x="1196179" y="614109"/>
                  </a:lnTo>
                  <a:lnTo>
                    <a:pt x="1196220" y="479016"/>
                  </a:lnTo>
                  <a:lnTo>
                    <a:pt x="1196221" y="479924"/>
                  </a:lnTo>
                  <a:lnTo>
                    <a:pt x="1196476" y="146629"/>
                  </a:lnTo>
                  <a:lnTo>
                    <a:pt x="1196604" y="595830"/>
                  </a:lnTo>
                  <a:lnTo>
                    <a:pt x="1196931" y="178007"/>
                  </a:lnTo>
                  <a:lnTo>
                    <a:pt x="1196933" y="192616"/>
                  </a:lnTo>
                  <a:lnTo>
                    <a:pt x="1197029" y="624902"/>
                  </a:lnTo>
                  <a:lnTo>
                    <a:pt x="1197643" y="403459"/>
                  </a:lnTo>
                  <a:lnTo>
                    <a:pt x="1197644" y="403016"/>
                  </a:lnTo>
                  <a:lnTo>
                    <a:pt x="1198192" y="173748"/>
                  </a:lnTo>
                  <a:lnTo>
                    <a:pt x="1198305" y="619189"/>
                  </a:lnTo>
                  <a:lnTo>
                    <a:pt x="1198355" y="469847"/>
                  </a:lnTo>
                  <a:lnTo>
                    <a:pt x="1198356" y="466550"/>
                  </a:lnTo>
                  <a:lnTo>
                    <a:pt x="1198518" y="663581"/>
                  </a:lnTo>
                  <a:lnTo>
                    <a:pt x="1198631" y="275168"/>
                  </a:lnTo>
                  <a:lnTo>
                    <a:pt x="1199066" y="310852"/>
                  </a:lnTo>
                  <a:lnTo>
                    <a:pt x="1199068" y="300463"/>
                  </a:lnTo>
                  <a:lnTo>
                    <a:pt x="1199070" y="282970"/>
                  </a:lnTo>
                  <a:lnTo>
                    <a:pt x="1199170" y="620969"/>
                  </a:lnTo>
                  <a:lnTo>
                    <a:pt x="1199778" y="487092"/>
                  </a:lnTo>
                  <a:lnTo>
                    <a:pt x="1199779" y="486005"/>
                  </a:lnTo>
                  <a:lnTo>
                    <a:pt x="1200205" y="728585"/>
                  </a:lnTo>
                  <a:lnTo>
                    <a:pt x="1200332" y="190625"/>
                  </a:lnTo>
                  <a:lnTo>
                    <a:pt x="1200489" y="520961"/>
                  </a:lnTo>
                  <a:lnTo>
                    <a:pt x="1200491" y="515117"/>
                  </a:lnTo>
                  <a:lnTo>
                    <a:pt x="1200601" y="673787"/>
                  </a:lnTo>
                  <a:lnTo>
                    <a:pt x="1200743" y="210956"/>
                  </a:lnTo>
                  <a:lnTo>
                    <a:pt x="1201201" y="335090"/>
                  </a:lnTo>
                  <a:lnTo>
                    <a:pt x="1201202" y="349087"/>
                  </a:lnTo>
                  <a:lnTo>
                    <a:pt x="1201268" y="523907"/>
                  </a:lnTo>
                  <a:lnTo>
                    <a:pt x="1201636" y="325720"/>
                  </a:lnTo>
                  <a:lnTo>
                    <a:pt x="1201913" y="395609"/>
                  </a:lnTo>
                  <a:lnTo>
                    <a:pt x="1201914" y="397319"/>
                  </a:lnTo>
                  <a:lnTo>
                    <a:pt x="1201991" y="502936"/>
                  </a:lnTo>
                  <a:lnTo>
                    <a:pt x="1202090" y="241949"/>
                  </a:lnTo>
                  <a:lnTo>
                    <a:pt x="1202624" y="401361"/>
                  </a:lnTo>
                  <a:lnTo>
                    <a:pt x="1202626" y="402797"/>
                  </a:lnTo>
                  <a:lnTo>
                    <a:pt x="1202969" y="275747"/>
                  </a:lnTo>
                  <a:lnTo>
                    <a:pt x="1203096" y="560223"/>
                  </a:lnTo>
                  <a:lnTo>
                    <a:pt x="1203336" y="391461"/>
                  </a:lnTo>
                  <a:lnTo>
                    <a:pt x="1203337" y="391758"/>
                  </a:lnTo>
                  <a:lnTo>
                    <a:pt x="1203649" y="217031"/>
                  </a:lnTo>
                  <a:lnTo>
                    <a:pt x="1203862" y="566186"/>
                  </a:lnTo>
                  <a:lnTo>
                    <a:pt x="1204048" y="478780"/>
                  </a:lnTo>
                  <a:lnTo>
                    <a:pt x="1204049" y="480068"/>
                  </a:lnTo>
                  <a:lnTo>
                    <a:pt x="1204514" y="700359"/>
                  </a:lnTo>
                  <a:lnTo>
                    <a:pt x="1204642" y="338459"/>
                  </a:lnTo>
                  <a:lnTo>
                    <a:pt x="1204759" y="450643"/>
                  </a:lnTo>
                  <a:lnTo>
                    <a:pt x="1204761" y="455707"/>
                  </a:lnTo>
                  <a:lnTo>
                    <a:pt x="1204939" y="590471"/>
                  </a:lnTo>
                  <a:lnTo>
                    <a:pt x="1205081" y="346385"/>
                  </a:lnTo>
                  <a:lnTo>
                    <a:pt x="1205471" y="509263"/>
                  </a:lnTo>
                  <a:lnTo>
                    <a:pt x="1205472" y="504892"/>
                  </a:lnTo>
                  <a:lnTo>
                    <a:pt x="1205549" y="288833"/>
                  </a:lnTo>
                  <a:lnTo>
                    <a:pt x="1205705" y="545351"/>
                  </a:lnTo>
                  <a:lnTo>
                    <a:pt x="1206182" y="486314"/>
                  </a:lnTo>
                  <a:lnTo>
                    <a:pt x="1206184" y="485067"/>
                  </a:lnTo>
                  <a:lnTo>
                    <a:pt x="1206782" y="590632"/>
                  </a:lnTo>
                  <a:lnTo>
                    <a:pt x="1206881" y="258732"/>
                  </a:lnTo>
                  <a:lnTo>
                    <a:pt x="1206894" y="264311"/>
                  </a:lnTo>
                  <a:lnTo>
                    <a:pt x="1206895" y="257627"/>
                  </a:lnTo>
                  <a:lnTo>
                    <a:pt x="1206995" y="642486"/>
                  </a:lnTo>
                  <a:lnTo>
                    <a:pt x="1207606" y="511508"/>
                  </a:lnTo>
                  <a:lnTo>
                    <a:pt x="1207607" y="503611"/>
                  </a:lnTo>
                  <a:lnTo>
                    <a:pt x="1207817" y="644468"/>
                  </a:lnTo>
                  <a:lnTo>
                    <a:pt x="1208143" y="240898"/>
                  </a:lnTo>
                  <a:lnTo>
                    <a:pt x="1208317" y="416901"/>
                  </a:lnTo>
                  <a:lnTo>
                    <a:pt x="1208319" y="412179"/>
                  </a:lnTo>
                  <a:lnTo>
                    <a:pt x="1208795" y="107812"/>
                  </a:lnTo>
                  <a:lnTo>
                    <a:pt x="1208894" y="730558"/>
                  </a:lnTo>
                  <a:lnTo>
                    <a:pt x="1209029" y="209863"/>
                  </a:lnTo>
                  <a:lnTo>
                    <a:pt x="1209030" y="207489"/>
                  </a:lnTo>
                  <a:lnTo>
                    <a:pt x="1209036" y="170523"/>
                  </a:lnTo>
                  <a:lnTo>
                    <a:pt x="1209135" y="725832"/>
                  </a:lnTo>
                  <a:lnTo>
                    <a:pt x="1209741" y="571716"/>
                  </a:lnTo>
                  <a:lnTo>
                    <a:pt x="1209742" y="582793"/>
                  </a:lnTo>
                  <a:lnTo>
                    <a:pt x="1210085" y="230534"/>
                  </a:lnTo>
                  <a:lnTo>
                    <a:pt x="1210411" y="715203"/>
                  </a:lnTo>
                  <a:lnTo>
                    <a:pt x="1210452" y="540573"/>
                  </a:lnTo>
                  <a:lnTo>
                    <a:pt x="1210524" y="273494"/>
                  </a:lnTo>
                  <a:lnTo>
                    <a:pt x="1211035" y="666038"/>
                  </a:lnTo>
                  <a:lnTo>
                    <a:pt x="1211164" y="408949"/>
                  </a:lnTo>
                  <a:lnTo>
                    <a:pt x="1211165" y="409248"/>
                  </a:lnTo>
                  <a:lnTo>
                    <a:pt x="1211588" y="263066"/>
                  </a:lnTo>
                  <a:lnTo>
                    <a:pt x="1211673" y="601735"/>
                  </a:lnTo>
                  <a:lnTo>
                    <a:pt x="1211875" y="511375"/>
                  </a:lnTo>
                  <a:lnTo>
                    <a:pt x="1211877" y="518572"/>
                  </a:lnTo>
                  <a:lnTo>
                    <a:pt x="1212041" y="283575"/>
                  </a:lnTo>
                  <a:lnTo>
                    <a:pt x="1212296" y="557340"/>
                  </a:lnTo>
                  <a:lnTo>
                    <a:pt x="1212587" y="419397"/>
                  </a:lnTo>
                  <a:lnTo>
                    <a:pt x="1212588" y="422859"/>
                  </a:lnTo>
                  <a:lnTo>
                    <a:pt x="1212736" y="338640"/>
                  </a:lnTo>
                  <a:lnTo>
                    <a:pt x="1213190" y="561834"/>
                  </a:lnTo>
                  <a:lnTo>
                    <a:pt x="1213299" y="387544"/>
                  </a:lnTo>
                  <a:lnTo>
                    <a:pt x="1213300" y="380577"/>
                  </a:lnTo>
                  <a:lnTo>
                    <a:pt x="1213345" y="309131"/>
                  </a:lnTo>
                  <a:lnTo>
                    <a:pt x="1213558" y="549432"/>
                  </a:lnTo>
                  <a:lnTo>
                    <a:pt x="1214010" y="372114"/>
                  </a:lnTo>
                  <a:lnTo>
                    <a:pt x="1214012" y="368907"/>
                  </a:lnTo>
                  <a:lnTo>
                    <a:pt x="1214267" y="563891"/>
                  </a:lnTo>
                  <a:lnTo>
                    <a:pt x="1214565" y="305153"/>
                  </a:lnTo>
                  <a:lnTo>
                    <a:pt x="1214722" y="543964"/>
                  </a:lnTo>
                  <a:lnTo>
                    <a:pt x="1214723" y="537831"/>
                  </a:lnTo>
                  <a:lnTo>
                    <a:pt x="1214834" y="225554"/>
                  </a:lnTo>
                  <a:lnTo>
                    <a:pt x="1214976" y="629489"/>
                  </a:lnTo>
                  <a:lnTo>
                    <a:pt x="1215434" y="417199"/>
                  </a:lnTo>
                  <a:lnTo>
                    <a:pt x="1215435" y="420371"/>
                  </a:lnTo>
                  <a:lnTo>
                    <a:pt x="1215601" y="559433"/>
                  </a:lnTo>
                  <a:lnTo>
                    <a:pt x="1216124" y="257808"/>
                  </a:lnTo>
                  <a:lnTo>
                    <a:pt x="1216145" y="305516"/>
                  </a:lnTo>
                  <a:lnTo>
                    <a:pt x="1216147" y="306150"/>
                  </a:lnTo>
                  <a:lnTo>
                    <a:pt x="1216691" y="606696"/>
                  </a:lnTo>
                  <a:lnTo>
                    <a:pt x="1216804" y="148674"/>
                  </a:lnTo>
                  <a:lnTo>
                    <a:pt x="1216857" y="491857"/>
                  </a:lnTo>
                  <a:lnTo>
                    <a:pt x="1216858" y="498392"/>
                  </a:lnTo>
                  <a:lnTo>
                    <a:pt x="1216904" y="646882"/>
                  </a:lnTo>
                  <a:lnTo>
                    <a:pt x="1217258" y="228294"/>
                  </a:lnTo>
                  <a:lnTo>
                    <a:pt x="1217568" y="606627"/>
                  </a:lnTo>
                  <a:lnTo>
                    <a:pt x="1217570" y="615108"/>
                  </a:lnTo>
                  <a:lnTo>
                    <a:pt x="1217585" y="626449"/>
                  </a:lnTo>
                  <a:lnTo>
                    <a:pt x="1217882" y="322548"/>
                  </a:lnTo>
                  <a:lnTo>
                    <a:pt x="1218280" y="335519"/>
                  </a:lnTo>
                  <a:lnTo>
                    <a:pt x="1218281" y="340361"/>
                  </a:lnTo>
                  <a:lnTo>
                    <a:pt x="1218406" y="676390"/>
                  </a:lnTo>
                  <a:lnTo>
                    <a:pt x="1218732" y="244988"/>
                  </a:lnTo>
                  <a:lnTo>
                    <a:pt x="1218992" y="367490"/>
                  </a:lnTo>
                  <a:lnTo>
                    <a:pt x="1218993" y="374904"/>
                  </a:lnTo>
                  <a:lnTo>
                    <a:pt x="1219214" y="328080"/>
                  </a:lnTo>
                  <a:lnTo>
                    <a:pt x="1219512" y="698541"/>
                  </a:lnTo>
                  <a:lnTo>
                    <a:pt x="1219703" y="455251"/>
                  </a:lnTo>
                  <a:lnTo>
                    <a:pt x="1219705" y="455951"/>
                  </a:lnTo>
                  <a:lnTo>
                    <a:pt x="1220121" y="356771"/>
                  </a:lnTo>
                  <a:lnTo>
                    <a:pt x="1220334" y="542119"/>
                  </a:lnTo>
                  <a:lnTo>
                    <a:pt x="1220415" y="489120"/>
                  </a:lnTo>
                  <a:lnTo>
                    <a:pt x="1220416" y="486257"/>
                  </a:lnTo>
                  <a:lnTo>
                    <a:pt x="1220689" y="244687"/>
                  </a:lnTo>
                  <a:lnTo>
                    <a:pt x="1220816" y="674237"/>
                  </a:lnTo>
                  <a:lnTo>
                    <a:pt x="1221126" y="409651"/>
                  </a:lnTo>
                  <a:lnTo>
                    <a:pt x="1221128" y="407255"/>
                  </a:lnTo>
                  <a:lnTo>
                    <a:pt x="1221312" y="297225"/>
                  </a:lnTo>
                  <a:lnTo>
                    <a:pt x="1221440" y="688277"/>
                  </a:lnTo>
                  <a:lnTo>
                    <a:pt x="1221838" y="569925"/>
                  </a:lnTo>
                  <a:lnTo>
                    <a:pt x="1221840" y="558463"/>
                  </a:lnTo>
                  <a:lnTo>
                    <a:pt x="1221964" y="185302"/>
                  </a:lnTo>
                  <a:lnTo>
                    <a:pt x="1222305" y="678068"/>
                  </a:lnTo>
                  <a:lnTo>
                    <a:pt x="1222550" y="404178"/>
                  </a:lnTo>
                  <a:lnTo>
                    <a:pt x="1222551" y="400831"/>
                  </a:lnTo>
                  <a:lnTo>
                    <a:pt x="1222602" y="200715"/>
                  </a:lnTo>
                  <a:lnTo>
                    <a:pt x="1222730" y="575749"/>
                  </a:lnTo>
                  <a:lnTo>
                    <a:pt x="1223261" y="367650"/>
                  </a:lnTo>
                  <a:lnTo>
                    <a:pt x="1223263" y="364525"/>
                  </a:lnTo>
                  <a:lnTo>
                    <a:pt x="1223297" y="302667"/>
                  </a:lnTo>
                  <a:lnTo>
                    <a:pt x="1223566" y="523818"/>
                  </a:lnTo>
                  <a:lnTo>
                    <a:pt x="1223973" y="483235"/>
                  </a:lnTo>
                  <a:lnTo>
                    <a:pt x="1223974" y="489463"/>
                  </a:lnTo>
                  <a:lnTo>
                    <a:pt x="1224559" y="236633"/>
                  </a:lnTo>
                  <a:lnTo>
                    <a:pt x="1224685" y="586824"/>
                  </a:lnTo>
                  <a:lnTo>
                    <a:pt x="1224686" y="596646"/>
                  </a:lnTo>
                  <a:lnTo>
                    <a:pt x="1224700" y="628927"/>
                  </a:lnTo>
                  <a:lnTo>
                    <a:pt x="1225253" y="328104"/>
                  </a:lnTo>
                  <a:lnTo>
                    <a:pt x="1225396" y="509521"/>
                  </a:lnTo>
                  <a:lnTo>
                    <a:pt x="1225398" y="499758"/>
                  </a:lnTo>
                  <a:lnTo>
                    <a:pt x="1225919" y="319891"/>
                  </a:lnTo>
                  <a:lnTo>
                    <a:pt x="1226019" y="616595"/>
                  </a:lnTo>
                  <a:lnTo>
                    <a:pt x="1226108" y="343838"/>
                  </a:lnTo>
                  <a:lnTo>
                    <a:pt x="1226109" y="346921"/>
                  </a:lnTo>
                  <a:lnTo>
                    <a:pt x="1226118" y="321055"/>
                  </a:lnTo>
                  <a:lnTo>
                    <a:pt x="1226217" y="556378"/>
                  </a:lnTo>
                  <a:lnTo>
                    <a:pt x="1226820" y="487367"/>
                  </a:lnTo>
                  <a:lnTo>
                    <a:pt x="1226821" y="489877"/>
                  </a:lnTo>
                  <a:lnTo>
                    <a:pt x="1226883" y="614895"/>
                  </a:lnTo>
                  <a:lnTo>
                    <a:pt x="1227025" y="238288"/>
                  </a:lnTo>
                  <a:lnTo>
                    <a:pt x="1227531" y="515771"/>
                  </a:lnTo>
                  <a:lnTo>
                    <a:pt x="1227533" y="522629"/>
                  </a:lnTo>
                  <a:lnTo>
                    <a:pt x="1227863" y="296505"/>
                  </a:lnTo>
                  <a:lnTo>
                    <a:pt x="1227989" y="604227"/>
                  </a:lnTo>
                  <a:lnTo>
                    <a:pt x="1228243" y="550486"/>
                  </a:lnTo>
                  <a:lnTo>
                    <a:pt x="1228244" y="553905"/>
                  </a:lnTo>
                  <a:lnTo>
                    <a:pt x="1228641" y="648941"/>
                  </a:lnTo>
                  <a:lnTo>
                    <a:pt x="1228797" y="325191"/>
                  </a:lnTo>
                  <a:lnTo>
                    <a:pt x="1228954" y="524069"/>
                  </a:lnTo>
                  <a:lnTo>
                    <a:pt x="1228956" y="516001"/>
                  </a:lnTo>
                  <a:lnTo>
                    <a:pt x="1229153" y="328278"/>
                  </a:lnTo>
                  <a:lnTo>
                    <a:pt x="1229293" y="625894"/>
                  </a:lnTo>
                  <a:lnTo>
                    <a:pt x="1229666" y="533319"/>
                  </a:lnTo>
                  <a:lnTo>
                    <a:pt x="1229667" y="538686"/>
                  </a:lnTo>
                  <a:lnTo>
                    <a:pt x="1229818" y="314995"/>
                  </a:lnTo>
                  <a:lnTo>
                    <a:pt x="1229931" y="627999"/>
                  </a:lnTo>
                  <a:lnTo>
                    <a:pt x="1230378" y="544749"/>
                  </a:lnTo>
                  <a:lnTo>
                    <a:pt x="1230379" y="545742"/>
                  </a:lnTo>
                  <a:lnTo>
                    <a:pt x="1230385" y="558343"/>
                  </a:lnTo>
                  <a:lnTo>
                    <a:pt x="1230909" y="340519"/>
                  </a:lnTo>
                  <a:lnTo>
                    <a:pt x="1231089" y="462800"/>
                  </a:lnTo>
                  <a:lnTo>
                    <a:pt x="1231091" y="463565"/>
                  </a:lnTo>
                  <a:lnTo>
                    <a:pt x="1231434" y="517391"/>
                  </a:lnTo>
                  <a:lnTo>
                    <a:pt x="1231732" y="312309"/>
                  </a:lnTo>
                  <a:lnTo>
                    <a:pt x="1231801" y="376823"/>
                  </a:lnTo>
                  <a:lnTo>
                    <a:pt x="1231802" y="374671"/>
                  </a:lnTo>
                  <a:lnTo>
                    <a:pt x="1232412" y="213460"/>
                  </a:lnTo>
                  <a:lnTo>
                    <a:pt x="1232511" y="660914"/>
                  </a:lnTo>
                  <a:lnTo>
                    <a:pt x="1232513" y="659299"/>
                  </a:lnTo>
                  <a:lnTo>
                    <a:pt x="1232514" y="642549"/>
                  </a:lnTo>
                  <a:lnTo>
                    <a:pt x="1232625" y="88970"/>
                  </a:lnTo>
                  <a:lnTo>
                    <a:pt x="1232738" y="674051"/>
                  </a:lnTo>
                  <a:lnTo>
                    <a:pt x="1233224" y="547999"/>
                  </a:lnTo>
                  <a:lnTo>
                    <a:pt x="1233225" y="543739"/>
                  </a:lnTo>
                  <a:lnTo>
                    <a:pt x="1233234" y="574289"/>
                  </a:lnTo>
                  <a:lnTo>
                    <a:pt x="1233461" y="292886"/>
                  </a:lnTo>
                  <a:lnTo>
                    <a:pt x="1233936" y="405582"/>
                  </a:lnTo>
                  <a:lnTo>
                    <a:pt x="1233937" y="408004"/>
                  </a:lnTo>
                  <a:lnTo>
                    <a:pt x="1234028" y="602785"/>
                  </a:lnTo>
                  <a:lnTo>
                    <a:pt x="1234297" y="355779"/>
                  </a:lnTo>
                  <a:lnTo>
                    <a:pt x="1234647" y="501977"/>
                  </a:lnTo>
                  <a:lnTo>
                    <a:pt x="1234649" y="500667"/>
                  </a:lnTo>
                  <a:lnTo>
                    <a:pt x="1235049" y="584881"/>
                  </a:lnTo>
                  <a:lnTo>
                    <a:pt x="1235290" y="366128"/>
                  </a:lnTo>
                  <a:lnTo>
                    <a:pt x="1235359" y="490421"/>
                  </a:lnTo>
                  <a:lnTo>
                    <a:pt x="1235360" y="492205"/>
                  </a:lnTo>
                  <a:lnTo>
                    <a:pt x="1235460" y="721359"/>
                  </a:lnTo>
                  <a:lnTo>
                    <a:pt x="1235587" y="378934"/>
                  </a:lnTo>
                  <a:lnTo>
                    <a:pt x="1236071" y="497371"/>
                  </a:lnTo>
                  <a:lnTo>
                    <a:pt x="1236072" y="501548"/>
                  </a:lnTo>
                  <a:lnTo>
                    <a:pt x="1236679" y="277071"/>
                  </a:lnTo>
                  <a:lnTo>
                    <a:pt x="1236778" y="588267"/>
                  </a:lnTo>
                  <a:lnTo>
                    <a:pt x="1236782" y="556921"/>
                  </a:lnTo>
                  <a:lnTo>
                    <a:pt x="1236784" y="544648"/>
                  </a:lnTo>
                  <a:lnTo>
                    <a:pt x="1237147" y="585893"/>
                  </a:lnTo>
                  <a:lnTo>
                    <a:pt x="1237331" y="254274"/>
                  </a:lnTo>
                  <a:lnTo>
                    <a:pt x="1237494" y="476541"/>
                  </a:lnTo>
                  <a:lnTo>
                    <a:pt x="1237495" y="481903"/>
                  </a:lnTo>
                  <a:lnTo>
                    <a:pt x="1238054" y="245346"/>
                  </a:lnTo>
                  <a:lnTo>
                    <a:pt x="1238167" y="541562"/>
                  </a:lnTo>
                  <a:lnTo>
                    <a:pt x="1238206" y="461272"/>
                  </a:lnTo>
                  <a:lnTo>
                    <a:pt x="1238207" y="464890"/>
                  </a:lnTo>
                  <a:lnTo>
                    <a:pt x="1238566" y="530376"/>
                  </a:lnTo>
                  <a:lnTo>
                    <a:pt x="1238707" y="225896"/>
                  </a:lnTo>
                  <a:lnTo>
                    <a:pt x="1238917" y="355801"/>
                  </a:lnTo>
                  <a:lnTo>
                    <a:pt x="1238919" y="356311"/>
                  </a:lnTo>
                  <a:lnTo>
                    <a:pt x="1239018" y="593662"/>
                  </a:lnTo>
                  <a:lnTo>
                    <a:pt x="1239117" y="167922"/>
                  </a:lnTo>
                  <a:lnTo>
                    <a:pt x="1239629" y="322463"/>
                  </a:lnTo>
                  <a:lnTo>
                    <a:pt x="1239630" y="331718"/>
                  </a:lnTo>
                  <a:lnTo>
                    <a:pt x="1239713" y="582644"/>
                  </a:lnTo>
                  <a:lnTo>
                    <a:pt x="1239996" y="317124"/>
                  </a:lnTo>
                  <a:lnTo>
                    <a:pt x="1240340" y="453699"/>
                  </a:lnTo>
                  <a:lnTo>
                    <a:pt x="1240342" y="454260"/>
                  </a:lnTo>
                  <a:lnTo>
                    <a:pt x="1240960" y="318832"/>
                  </a:lnTo>
                  <a:lnTo>
                    <a:pt x="1241046" y="622895"/>
                  </a:lnTo>
                  <a:lnTo>
                    <a:pt x="1241052" y="610644"/>
                  </a:lnTo>
                  <a:lnTo>
                    <a:pt x="1241053" y="617339"/>
                  </a:lnTo>
                  <a:lnTo>
                    <a:pt x="1241555" y="745474"/>
                  </a:lnTo>
                  <a:lnTo>
                    <a:pt x="1241683" y="276714"/>
                  </a:lnTo>
                  <a:lnTo>
                    <a:pt x="1241764" y="462524"/>
                  </a:lnTo>
                  <a:lnTo>
                    <a:pt x="1241765" y="461974"/>
                  </a:lnTo>
                  <a:lnTo>
                    <a:pt x="1241910" y="633483"/>
                  </a:lnTo>
                  <a:lnTo>
                    <a:pt x="1242051" y="374178"/>
                  </a:lnTo>
                  <a:lnTo>
                    <a:pt x="1242475" y="426324"/>
                  </a:lnTo>
                  <a:lnTo>
                    <a:pt x="1242477" y="422379"/>
                  </a:lnTo>
                  <a:lnTo>
                    <a:pt x="1242774" y="616564"/>
                  </a:lnTo>
                  <a:lnTo>
                    <a:pt x="1243086" y="274621"/>
                  </a:lnTo>
                  <a:lnTo>
                    <a:pt x="1243187" y="557848"/>
                  </a:lnTo>
                  <a:lnTo>
                    <a:pt x="1243188" y="557598"/>
                  </a:lnTo>
                  <a:lnTo>
                    <a:pt x="1243228" y="672192"/>
                  </a:lnTo>
                  <a:lnTo>
                    <a:pt x="1243512" y="162322"/>
                  </a:lnTo>
                  <a:lnTo>
                    <a:pt x="1243899" y="353912"/>
                  </a:lnTo>
                  <a:lnTo>
                    <a:pt x="1243900" y="346556"/>
                  </a:lnTo>
                  <a:lnTo>
                    <a:pt x="1243952" y="145620"/>
                  </a:lnTo>
                  <a:lnTo>
                    <a:pt x="1244518" y="661679"/>
                  </a:lnTo>
                  <a:lnTo>
                    <a:pt x="1244610" y="240721"/>
                  </a:lnTo>
                  <a:lnTo>
                    <a:pt x="1244611" y="232774"/>
                  </a:lnTo>
                  <a:lnTo>
                    <a:pt x="1244631" y="173237"/>
                  </a:lnTo>
                  <a:lnTo>
                    <a:pt x="1244745" y="638378"/>
                  </a:lnTo>
                  <a:lnTo>
                    <a:pt x="1245322" y="417692"/>
                  </a:lnTo>
                  <a:lnTo>
                    <a:pt x="1245323" y="419944"/>
                  </a:lnTo>
                  <a:lnTo>
                    <a:pt x="1245780" y="725991"/>
                  </a:lnTo>
                  <a:lnTo>
                    <a:pt x="1245893" y="284033"/>
                  </a:lnTo>
                  <a:lnTo>
                    <a:pt x="1246033" y="463883"/>
                  </a:lnTo>
                  <a:lnTo>
                    <a:pt x="1246035" y="458004"/>
                  </a:lnTo>
                  <a:lnTo>
                    <a:pt x="1246091" y="161297"/>
                  </a:lnTo>
                  <a:lnTo>
                    <a:pt x="1246233" y="855568"/>
                  </a:lnTo>
                  <a:lnTo>
                    <a:pt x="1246745" y="382108"/>
                  </a:lnTo>
                  <a:lnTo>
                    <a:pt x="1246746" y="385000"/>
                  </a:lnTo>
                  <a:lnTo>
                    <a:pt x="1246871" y="656010"/>
                  </a:lnTo>
                  <a:lnTo>
                    <a:pt x="1247410" y="316732"/>
                  </a:lnTo>
                  <a:lnTo>
                    <a:pt x="1247457" y="499051"/>
                  </a:lnTo>
                  <a:lnTo>
                    <a:pt x="1247458" y="506536"/>
                  </a:lnTo>
                  <a:lnTo>
                    <a:pt x="1247821" y="131127"/>
                  </a:lnTo>
                  <a:lnTo>
                    <a:pt x="1247934" y="681098"/>
                  </a:lnTo>
                  <a:lnTo>
                    <a:pt x="1248168" y="433534"/>
                  </a:lnTo>
                  <a:lnTo>
                    <a:pt x="1248170" y="427881"/>
                  </a:lnTo>
                  <a:lnTo>
                    <a:pt x="1248728" y="248001"/>
                  </a:lnTo>
                  <a:lnTo>
                    <a:pt x="1248871" y="525703"/>
                  </a:lnTo>
                  <a:lnTo>
                    <a:pt x="1248880" y="516106"/>
                  </a:lnTo>
                  <a:lnTo>
                    <a:pt x="1248881" y="524407"/>
                  </a:lnTo>
                  <a:lnTo>
                    <a:pt x="1248898" y="546923"/>
                  </a:lnTo>
                  <a:lnTo>
                    <a:pt x="1249508" y="194844"/>
                  </a:lnTo>
                  <a:lnTo>
                    <a:pt x="1249592" y="371331"/>
                  </a:lnTo>
                  <a:lnTo>
                    <a:pt x="1249593" y="371178"/>
                  </a:lnTo>
                  <a:lnTo>
                    <a:pt x="1249933" y="288102"/>
                  </a:lnTo>
                  <a:lnTo>
                    <a:pt x="1250203" y="545822"/>
                  </a:lnTo>
                  <a:lnTo>
                    <a:pt x="1250302" y="354233"/>
                  </a:lnTo>
                  <a:lnTo>
                    <a:pt x="1250303" y="354599"/>
                  </a:lnTo>
                  <a:lnTo>
                    <a:pt x="1250502" y="216030"/>
                  </a:lnTo>
                  <a:lnTo>
                    <a:pt x="1250614" y="716836"/>
                  </a:lnTo>
                  <a:lnTo>
                    <a:pt x="1251013" y="546361"/>
                  </a:lnTo>
                  <a:lnTo>
                    <a:pt x="1251015" y="544518"/>
                  </a:lnTo>
                  <a:lnTo>
                    <a:pt x="1251053" y="661377"/>
                  </a:lnTo>
                  <a:lnTo>
                    <a:pt x="1251294" y="355740"/>
                  </a:lnTo>
                  <a:lnTo>
                    <a:pt x="1251725" y="484255"/>
                  </a:lnTo>
                  <a:lnTo>
                    <a:pt x="1251726" y="483811"/>
                  </a:lnTo>
                  <a:lnTo>
                    <a:pt x="1251806" y="259143"/>
                  </a:lnTo>
                  <a:lnTo>
                    <a:pt x="1252301" y="648506"/>
                  </a:lnTo>
                  <a:lnTo>
                    <a:pt x="1252437" y="519928"/>
                  </a:lnTo>
                  <a:lnTo>
                    <a:pt x="1252438" y="519738"/>
                  </a:lnTo>
                  <a:lnTo>
                    <a:pt x="1252938" y="668660"/>
                  </a:lnTo>
                  <a:lnTo>
                    <a:pt x="1253066" y="263856"/>
                  </a:lnTo>
                  <a:lnTo>
                    <a:pt x="1253148" y="578102"/>
                  </a:lnTo>
                  <a:lnTo>
                    <a:pt x="1253150" y="583203"/>
                  </a:lnTo>
                  <a:lnTo>
                    <a:pt x="1253179" y="612350"/>
                  </a:lnTo>
                  <a:lnTo>
                    <a:pt x="1253789" y="351745"/>
                  </a:lnTo>
                  <a:lnTo>
                    <a:pt x="1253860" y="404464"/>
                  </a:lnTo>
                  <a:lnTo>
                    <a:pt x="1253861" y="404880"/>
                  </a:lnTo>
                  <a:lnTo>
                    <a:pt x="1254342" y="183303"/>
                  </a:lnTo>
                  <a:lnTo>
                    <a:pt x="1254484" y="660812"/>
                  </a:lnTo>
                  <a:lnTo>
                    <a:pt x="1254571" y="341217"/>
                  </a:lnTo>
                  <a:lnTo>
                    <a:pt x="1254573" y="347923"/>
                  </a:lnTo>
                  <a:lnTo>
                    <a:pt x="1254767" y="201366"/>
                  </a:lnTo>
                  <a:lnTo>
                    <a:pt x="1254909" y="666607"/>
                  </a:lnTo>
                  <a:lnTo>
                    <a:pt x="1255283" y="424216"/>
                  </a:lnTo>
                  <a:lnTo>
                    <a:pt x="1255284" y="429203"/>
                  </a:lnTo>
                  <a:lnTo>
                    <a:pt x="1255348" y="639188"/>
                  </a:lnTo>
                  <a:lnTo>
                    <a:pt x="1255674" y="197290"/>
                  </a:lnTo>
                  <a:lnTo>
                    <a:pt x="1255995" y="450694"/>
                  </a:lnTo>
                  <a:lnTo>
                    <a:pt x="1255996" y="451560"/>
                  </a:lnTo>
                  <a:lnTo>
                    <a:pt x="1256114" y="247699"/>
                  </a:lnTo>
                  <a:lnTo>
                    <a:pt x="1256227" y="599848"/>
                  </a:lnTo>
                  <a:lnTo>
                    <a:pt x="1256706" y="495477"/>
                  </a:lnTo>
                  <a:lnTo>
                    <a:pt x="1256708" y="499877"/>
                  </a:lnTo>
                  <a:lnTo>
                    <a:pt x="1256978" y="204509"/>
                  </a:lnTo>
                  <a:lnTo>
                    <a:pt x="1257106" y="575758"/>
                  </a:lnTo>
                  <a:lnTo>
                    <a:pt x="1257418" y="305543"/>
                  </a:lnTo>
                  <a:lnTo>
                    <a:pt x="1257419" y="307888"/>
                  </a:lnTo>
                  <a:lnTo>
                    <a:pt x="1258027" y="701699"/>
                  </a:lnTo>
                  <a:lnTo>
                    <a:pt x="1258129" y="431507"/>
                  </a:lnTo>
                  <a:lnTo>
                    <a:pt x="1258131" y="441793"/>
                  </a:lnTo>
                  <a:lnTo>
                    <a:pt x="1258566" y="634200"/>
                  </a:lnTo>
                  <a:lnTo>
                    <a:pt x="1258680" y="328266"/>
                  </a:lnTo>
                  <a:lnTo>
                    <a:pt x="1258841" y="561551"/>
                  </a:lnTo>
                  <a:lnTo>
                    <a:pt x="1258843" y="557694"/>
                  </a:lnTo>
                  <a:lnTo>
                    <a:pt x="1259133" y="265316"/>
                  </a:lnTo>
                  <a:lnTo>
                    <a:pt x="1259261" y="802916"/>
                  </a:lnTo>
                  <a:lnTo>
                    <a:pt x="1259553" y="329013"/>
                  </a:lnTo>
                  <a:lnTo>
                    <a:pt x="1259554" y="320764"/>
                  </a:lnTo>
                  <a:lnTo>
                    <a:pt x="1259587" y="255003"/>
                  </a:lnTo>
                  <a:lnTo>
                    <a:pt x="1259729" y="718582"/>
                  </a:lnTo>
                  <a:lnTo>
                    <a:pt x="1260264" y="448777"/>
                  </a:lnTo>
                  <a:lnTo>
                    <a:pt x="1260266" y="448277"/>
                  </a:lnTo>
                  <a:lnTo>
                    <a:pt x="1260680" y="505879"/>
                  </a:lnTo>
                  <a:lnTo>
                    <a:pt x="1260863" y="214632"/>
                  </a:lnTo>
                  <a:lnTo>
                    <a:pt x="1260976" y="446931"/>
                  </a:lnTo>
                  <a:lnTo>
                    <a:pt x="1261288" y="249733"/>
                  </a:lnTo>
                  <a:lnTo>
                    <a:pt x="1261401" y="555914"/>
                  </a:lnTo>
                  <a:lnTo>
                    <a:pt x="1261688" y="297658"/>
                  </a:lnTo>
                  <a:lnTo>
                    <a:pt x="1261689" y="305033"/>
                  </a:lnTo>
                  <a:lnTo>
                    <a:pt x="1262041" y="550260"/>
                  </a:lnTo>
                  <a:lnTo>
                    <a:pt x="1262181" y="224559"/>
                  </a:lnTo>
                  <a:lnTo>
                    <a:pt x="1262399" y="477414"/>
                  </a:lnTo>
                  <a:lnTo>
                    <a:pt x="1262401" y="475239"/>
                  </a:lnTo>
                  <a:lnTo>
                    <a:pt x="1262691" y="661093"/>
                  </a:lnTo>
                  <a:lnTo>
                    <a:pt x="1262975" y="221864"/>
                  </a:lnTo>
                  <a:lnTo>
                    <a:pt x="1263111" y="588904"/>
                  </a:lnTo>
                  <a:lnTo>
                    <a:pt x="1263112" y="595226"/>
                  </a:lnTo>
                  <a:lnTo>
                    <a:pt x="1263301" y="732045"/>
                  </a:lnTo>
                  <a:lnTo>
                    <a:pt x="1263428" y="246165"/>
                  </a:lnTo>
                  <a:lnTo>
                    <a:pt x="1263823" y="274562"/>
                  </a:lnTo>
                  <a:lnTo>
                    <a:pt x="1263824" y="261376"/>
                  </a:lnTo>
                  <a:lnTo>
                    <a:pt x="1263826" y="250277"/>
                  </a:lnTo>
                  <a:lnTo>
                    <a:pt x="1264109" y="624357"/>
                  </a:lnTo>
                  <a:lnTo>
                    <a:pt x="1264534" y="564313"/>
                  </a:lnTo>
                  <a:lnTo>
                    <a:pt x="1264536" y="568487"/>
                  </a:lnTo>
                  <a:lnTo>
                    <a:pt x="1264818" y="612940"/>
                  </a:lnTo>
                  <a:lnTo>
                    <a:pt x="1265144" y="271065"/>
                  </a:lnTo>
                  <a:lnTo>
                    <a:pt x="1265246" y="598691"/>
                  </a:lnTo>
                  <a:lnTo>
                    <a:pt x="1265247" y="588908"/>
                  </a:lnTo>
                  <a:lnTo>
                    <a:pt x="1265853" y="654816"/>
                  </a:lnTo>
                  <a:lnTo>
                    <a:pt x="1265953" y="225650"/>
                  </a:lnTo>
                  <a:lnTo>
                    <a:pt x="1265957" y="262460"/>
                  </a:lnTo>
                  <a:lnTo>
                    <a:pt x="1265959" y="263964"/>
                  </a:lnTo>
                  <a:lnTo>
                    <a:pt x="1265980" y="185142"/>
                  </a:lnTo>
                  <a:lnTo>
                    <a:pt x="1266547" y="611337"/>
                  </a:lnTo>
                  <a:lnTo>
                    <a:pt x="1266669" y="494671"/>
                  </a:lnTo>
                  <a:lnTo>
                    <a:pt x="1266670" y="494884"/>
                  </a:lnTo>
                  <a:lnTo>
                    <a:pt x="1267128" y="626230"/>
                  </a:lnTo>
                  <a:lnTo>
                    <a:pt x="1267228" y="291641"/>
                  </a:lnTo>
                  <a:lnTo>
                    <a:pt x="1267381" y="482597"/>
                  </a:lnTo>
                  <a:lnTo>
                    <a:pt x="1267382" y="484899"/>
                  </a:lnTo>
                  <a:lnTo>
                    <a:pt x="1267512" y="573111"/>
                  </a:lnTo>
                  <a:lnTo>
                    <a:pt x="1267681" y="298856"/>
                  </a:lnTo>
                  <a:lnTo>
                    <a:pt x="1268092" y="299879"/>
                  </a:lnTo>
                  <a:lnTo>
                    <a:pt x="1268094" y="300613"/>
                  </a:lnTo>
                  <a:lnTo>
                    <a:pt x="1268404" y="629478"/>
                  </a:lnTo>
                  <a:lnTo>
                    <a:pt x="1268532" y="241062"/>
                  </a:lnTo>
                  <a:lnTo>
                    <a:pt x="1268804" y="492279"/>
                  </a:lnTo>
                  <a:lnTo>
                    <a:pt x="1268805" y="489397"/>
                  </a:lnTo>
                  <a:lnTo>
                    <a:pt x="1269014" y="206976"/>
                  </a:lnTo>
                  <a:lnTo>
                    <a:pt x="1269127" y="601952"/>
                  </a:lnTo>
                  <a:lnTo>
                    <a:pt x="1269516" y="501780"/>
                  </a:lnTo>
                  <a:lnTo>
                    <a:pt x="1269517" y="505661"/>
                  </a:lnTo>
                  <a:lnTo>
                    <a:pt x="1269751" y="596523"/>
                  </a:lnTo>
                  <a:lnTo>
                    <a:pt x="1269893" y="282572"/>
                  </a:lnTo>
                  <a:lnTo>
                    <a:pt x="1270227" y="464293"/>
                  </a:lnTo>
                  <a:lnTo>
                    <a:pt x="1270229" y="464483"/>
                  </a:lnTo>
                  <a:lnTo>
                    <a:pt x="1270715" y="191963"/>
                  </a:lnTo>
                  <a:lnTo>
                    <a:pt x="1270842" y="680566"/>
                  </a:lnTo>
                  <a:lnTo>
                    <a:pt x="1270939" y="344124"/>
                  </a:lnTo>
                  <a:lnTo>
                    <a:pt x="1270940" y="337069"/>
                  </a:lnTo>
                  <a:lnTo>
                    <a:pt x="1271282" y="562320"/>
                  </a:lnTo>
                  <a:lnTo>
                    <a:pt x="1271622" y="164583"/>
                  </a:lnTo>
                  <a:lnTo>
                    <a:pt x="1271650" y="235994"/>
                  </a:lnTo>
                  <a:lnTo>
                    <a:pt x="1271652" y="242413"/>
                  </a:lnTo>
                  <a:lnTo>
                    <a:pt x="1272203" y="604395"/>
                  </a:lnTo>
                  <a:lnTo>
                    <a:pt x="1272345" y="225199"/>
                  </a:lnTo>
                  <a:lnTo>
                    <a:pt x="1272362" y="257010"/>
                  </a:lnTo>
                  <a:lnTo>
                    <a:pt x="1272363" y="278288"/>
                  </a:lnTo>
                  <a:lnTo>
                    <a:pt x="1272685" y="576338"/>
                  </a:lnTo>
                  <a:lnTo>
                    <a:pt x="1273074" y="507310"/>
                  </a:lnTo>
                  <a:lnTo>
                    <a:pt x="1273075" y="502384"/>
                  </a:lnTo>
                  <a:lnTo>
                    <a:pt x="1273323" y="347921"/>
                  </a:lnTo>
                  <a:lnTo>
                    <a:pt x="1273493" y="540705"/>
                  </a:lnTo>
                  <a:lnTo>
                    <a:pt x="1273785" y="451208"/>
                  </a:lnTo>
                  <a:lnTo>
                    <a:pt x="1273787" y="447245"/>
                  </a:lnTo>
                  <a:lnTo>
                    <a:pt x="1273961" y="639915"/>
                  </a:lnTo>
                  <a:lnTo>
                    <a:pt x="1274089" y="226244"/>
                  </a:lnTo>
                  <a:lnTo>
                    <a:pt x="1274497" y="421492"/>
                  </a:lnTo>
                  <a:lnTo>
                    <a:pt x="1274498" y="418940"/>
                  </a:lnTo>
                  <a:lnTo>
                    <a:pt x="1274797" y="596339"/>
                  </a:lnTo>
                  <a:lnTo>
                    <a:pt x="1274939" y="260686"/>
                  </a:lnTo>
                  <a:lnTo>
                    <a:pt x="1275209" y="476829"/>
                  </a:lnTo>
                  <a:lnTo>
                    <a:pt x="1275210" y="483874"/>
                  </a:lnTo>
                  <a:lnTo>
                    <a:pt x="1275265" y="742857"/>
                  </a:lnTo>
                  <a:lnTo>
                    <a:pt x="1275379" y="147322"/>
                  </a:lnTo>
                  <a:lnTo>
                    <a:pt x="1275920" y="444875"/>
                  </a:lnTo>
                  <a:lnTo>
                    <a:pt x="1275922" y="436043"/>
                  </a:lnTo>
                  <a:lnTo>
                    <a:pt x="1276456" y="278290"/>
                  </a:lnTo>
                  <a:lnTo>
                    <a:pt x="1276569" y="707811"/>
                  </a:lnTo>
                  <a:lnTo>
                    <a:pt x="1276632" y="401324"/>
                  </a:lnTo>
                  <a:lnTo>
                    <a:pt x="1276633" y="393677"/>
                  </a:lnTo>
                  <a:lnTo>
                    <a:pt x="1276683" y="253043"/>
                  </a:lnTo>
                  <a:lnTo>
                    <a:pt x="1276995" y="672664"/>
                  </a:lnTo>
                  <a:lnTo>
                    <a:pt x="1277343" y="476630"/>
                  </a:lnTo>
                  <a:lnTo>
                    <a:pt x="1277345" y="480222"/>
                  </a:lnTo>
                  <a:lnTo>
                    <a:pt x="1277647" y="368886"/>
                  </a:lnTo>
                  <a:lnTo>
                    <a:pt x="1277803" y="563631"/>
                  </a:lnTo>
                  <a:lnTo>
                    <a:pt x="1278055" y="507080"/>
                  </a:lnTo>
                  <a:lnTo>
                    <a:pt x="1278056" y="507510"/>
                  </a:lnTo>
                  <a:lnTo>
                    <a:pt x="1278554" y="222130"/>
                  </a:lnTo>
                  <a:lnTo>
                    <a:pt x="1278696" y="638157"/>
                  </a:lnTo>
                  <a:lnTo>
                    <a:pt x="1278767" y="487534"/>
                  </a:lnTo>
                  <a:lnTo>
                    <a:pt x="1278768" y="484163"/>
                  </a:lnTo>
                  <a:lnTo>
                    <a:pt x="1279064" y="619350"/>
                  </a:lnTo>
                  <a:lnTo>
                    <a:pt x="1279220" y="282965"/>
                  </a:lnTo>
                  <a:lnTo>
                    <a:pt x="1279478" y="476218"/>
                  </a:lnTo>
                  <a:lnTo>
                    <a:pt x="1279480" y="473135"/>
                  </a:lnTo>
                  <a:lnTo>
                    <a:pt x="1279731" y="187250"/>
                  </a:lnTo>
                  <a:lnTo>
                    <a:pt x="1279958" y="606651"/>
                  </a:lnTo>
                  <a:lnTo>
                    <a:pt x="1280190" y="331082"/>
                  </a:lnTo>
                  <a:lnTo>
                    <a:pt x="1280191" y="327035"/>
                  </a:lnTo>
                  <a:lnTo>
                    <a:pt x="1280227" y="218948"/>
                  </a:lnTo>
                  <a:lnTo>
                    <a:pt x="1280809" y="691423"/>
                  </a:lnTo>
                  <a:lnTo>
                    <a:pt x="1280902" y="409445"/>
                  </a:lnTo>
                  <a:lnTo>
                    <a:pt x="1280903" y="402305"/>
                  </a:lnTo>
                  <a:lnTo>
                    <a:pt x="1281134" y="108799"/>
                  </a:lnTo>
                  <a:lnTo>
                    <a:pt x="1281262" y="758728"/>
                  </a:lnTo>
                  <a:lnTo>
                    <a:pt x="1281613" y="414809"/>
                  </a:lnTo>
                  <a:lnTo>
                    <a:pt x="1281615" y="415398"/>
                  </a:lnTo>
                  <a:lnTo>
                    <a:pt x="1282254" y="723237"/>
                  </a:lnTo>
                  <a:lnTo>
                    <a:pt x="1282325" y="357628"/>
                  </a:lnTo>
                  <a:lnTo>
                    <a:pt x="1282326" y="352522"/>
                  </a:lnTo>
                  <a:lnTo>
                    <a:pt x="1282835" y="191237"/>
                  </a:lnTo>
                  <a:lnTo>
                    <a:pt x="1282977" y="706073"/>
                  </a:lnTo>
                  <a:lnTo>
                    <a:pt x="1283036" y="452232"/>
                  </a:lnTo>
                  <a:lnTo>
                    <a:pt x="1283038" y="440944"/>
                  </a:lnTo>
                  <a:lnTo>
                    <a:pt x="1283205" y="513858"/>
                  </a:lnTo>
                  <a:lnTo>
                    <a:pt x="1283686" y="292143"/>
                  </a:lnTo>
                  <a:lnTo>
                    <a:pt x="1283748" y="363108"/>
                  </a:lnTo>
                  <a:lnTo>
                    <a:pt x="1283749" y="367679"/>
                  </a:lnTo>
                  <a:lnTo>
                    <a:pt x="1283884" y="582830"/>
                  </a:lnTo>
                  <a:lnTo>
                    <a:pt x="1284054" y="291756"/>
                  </a:lnTo>
                  <a:lnTo>
                    <a:pt x="1284460" y="433340"/>
                  </a:lnTo>
                  <a:lnTo>
                    <a:pt x="1284461" y="431392"/>
                  </a:lnTo>
                  <a:lnTo>
                    <a:pt x="1284706" y="640800"/>
                  </a:lnTo>
                  <a:lnTo>
                    <a:pt x="1284990" y="217946"/>
                  </a:lnTo>
                  <a:lnTo>
                    <a:pt x="1285171" y="539048"/>
                  </a:lnTo>
                  <a:lnTo>
                    <a:pt x="1285173" y="546418"/>
                  </a:lnTo>
                  <a:lnTo>
                    <a:pt x="1285174" y="552198"/>
                  </a:lnTo>
                  <a:lnTo>
                    <a:pt x="1285486" y="281487"/>
                  </a:lnTo>
                  <a:lnTo>
                    <a:pt x="1285883" y="383244"/>
                  </a:lnTo>
                  <a:lnTo>
                    <a:pt x="1285884" y="386903"/>
                  </a:lnTo>
                  <a:lnTo>
                    <a:pt x="1286280" y="101777"/>
                  </a:lnTo>
                  <a:lnTo>
                    <a:pt x="1286422" y="584806"/>
                  </a:lnTo>
                  <a:lnTo>
                    <a:pt x="1286595" y="474019"/>
                  </a:lnTo>
                  <a:lnTo>
                    <a:pt x="1286596" y="473038"/>
                  </a:lnTo>
                  <a:lnTo>
                    <a:pt x="1286733" y="277060"/>
                  </a:lnTo>
                  <a:lnTo>
                    <a:pt x="1287302" y="653520"/>
                  </a:lnTo>
                  <a:lnTo>
                    <a:pt x="1287306" y="634363"/>
                  </a:lnTo>
                  <a:lnTo>
                    <a:pt x="1287308" y="636379"/>
                  </a:lnTo>
                  <a:lnTo>
                    <a:pt x="1287329" y="711341"/>
                  </a:lnTo>
                  <a:lnTo>
                    <a:pt x="1287598" y="226101"/>
                  </a:lnTo>
                  <a:lnTo>
                    <a:pt x="1288018" y="435701"/>
                  </a:lnTo>
                  <a:lnTo>
                    <a:pt x="1288019" y="434994"/>
                  </a:lnTo>
                  <a:lnTo>
                    <a:pt x="1288422" y="334315"/>
                  </a:lnTo>
                  <a:lnTo>
                    <a:pt x="1288729" y="627999"/>
                  </a:lnTo>
                  <a:lnTo>
                    <a:pt x="1288731" y="631584"/>
                  </a:lnTo>
                  <a:lnTo>
                    <a:pt x="1288888" y="153073"/>
                  </a:lnTo>
                  <a:lnTo>
                    <a:pt x="1289186" y="665485"/>
                  </a:lnTo>
                  <a:lnTo>
                    <a:pt x="1289441" y="611790"/>
                  </a:lnTo>
                  <a:lnTo>
                    <a:pt x="1289443" y="612724"/>
                  </a:lnTo>
                  <a:lnTo>
                    <a:pt x="1289455" y="624310"/>
                  </a:lnTo>
                  <a:lnTo>
                    <a:pt x="1290151" y="352527"/>
                  </a:lnTo>
                  <a:lnTo>
                    <a:pt x="1290153" y="355611"/>
                  </a:lnTo>
                  <a:lnTo>
                    <a:pt x="1290154" y="360141"/>
                  </a:lnTo>
                  <a:lnTo>
                    <a:pt x="1290192" y="248700"/>
                  </a:lnTo>
                  <a:lnTo>
                    <a:pt x="1290362" y="561464"/>
                  </a:lnTo>
                  <a:lnTo>
                    <a:pt x="1290864" y="522841"/>
                  </a:lnTo>
                  <a:lnTo>
                    <a:pt x="1290866" y="524238"/>
                  </a:lnTo>
                  <a:lnTo>
                    <a:pt x="1291326" y="665726"/>
                  </a:lnTo>
                  <a:lnTo>
                    <a:pt x="1291468" y="127310"/>
                  </a:lnTo>
                  <a:lnTo>
                    <a:pt x="1291576" y="396819"/>
                  </a:lnTo>
                  <a:lnTo>
                    <a:pt x="1291577" y="399492"/>
                  </a:lnTo>
                  <a:lnTo>
                    <a:pt x="1291766" y="613708"/>
                  </a:lnTo>
                  <a:lnTo>
                    <a:pt x="1291893" y="251199"/>
                  </a:lnTo>
                  <a:lnTo>
                    <a:pt x="1292288" y="334792"/>
                  </a:lnTo>
                  <a:lnTo>
                    <a:pt x="1292289" y="329466"/>
                  </a:lnTo>
                  <a:lnTo>
                    <a:pt x="1292588" y="590912"/>
                  </a:lnTo>
                  <a:lnTo>
                    <a:pt x="1292772" y="259872"/>
                  </a:lnTo>
                  <a:lnTo>
                    <a:pt x="1292999" y="422041"/>
                  </a:lnTo>
                  <a:lnTo>
                    <a:pt x="1293001" y="422757"/>
                  </a:lnTo>
                  <a:lnTo>
                    <a:pt x="1293254" y="322194"/>
                  </a:lnTo>
                  <a:lnTo>
                    <a:pt x="1293382" y="527222"/>
                  </a:lnTo>
                  <a:lnTo>
                    <a:pt x="1293711" y="372078"/>
                  </a:lnTo>
                  <a:lnTo>
                    <a:pt x="1293712" y="381944"/>
                  </a:lnTo>
                  <a:lnTo>
                    <a:pt x="1294417" y="667397"/>
                  </a:lnTo>
                  <a:lnTo>
                    <a:pt x="1294422" y="623741"/>
                  </a:lnTo>
                  <a:lnTo>
                    <a:pt x="1294424" y="618752"/>
                  </a:lnTo>
                  <a:lnTo>
                    <a:pt x="1294842" y="672182"/>
                  </a:lnTo>
                  <a:lnTo>
                    <a:pt x="1294970" y="247295"/>
                  </a:lnTo>
                  <a:lnTo>
                    <a:pt x="1295134" y="478813"/>
                  </a:lnTo>
                  <a:lnTo>
                    <a:pt x="1295135" y="477105"/>
                  </a:lnTo>
                  <a:lnTo>
                    <a:pt x="1295494" y="749779"/>
                  </a:lnTo>
                  <a:lnTo>
                    <a:pt x="1295593" y="138262"/>
                  </a:lnTo>
                  <a:lnTo>
                    <a:pt x="1295846" y="359162"/>
                  </a:lnTo>
                  <a:lnTo>
                    <a:pt x="1295847" y="353482"/>
                  </a:lnTo>
                  <a:lnTo>
                    <a:pt x="1296146" y="668032"/>
                  </a:lnTo>
                  <a:lnTo>
                    <a:pt x="1296259" y="191723"/>
                  </a:lnTo>
                  <a:lnTo>
                    <a:pt x="1296557" y="625294"/>
                  </a:lnTo>
                  <a:lnTo>
                    <a:pt x="1296559" y="623699"/>
                  </a:lnTo>
                  <a:lnTo>
                    <a:pt x="1296572" y="630795"/>
                  </a:lnTo>
                  <a:lnTo>
                    <a:pt x="1296699" y="190676"/>
                  </a:lnTo>
                  <a:lnTo>
                    <a:pt x="1297269" y="351421"/>
                  </a:lnTo>
                  <a:lnTo>
                    <a:pt x="1297270" y="352675"/>
                  </a:lnTo>
                  <a:lnTo>
                    <a:pt x="1297394" y="593742"/>
                  </a:lnTo>
                  <a:lnTo>
                    <a:pt x="1297493" y="173195"/>
                  </a:lnTo>
                  <a:lnTo>
                    <a:pt x="1297980" y="337114"/>
                  </a:lnTo>
                  <a:lnTo>
                    <a:pt x="1297982" y="338477"/>
                  </a:lnTo>
                  <a:lnTo>
                    <a:pt x="1298017" y="274210"/>
                  </a:lnTo>
                  <a:lnTo>
                    <a:pt x="1298613" y="553362"/>
                  </a:lnTo>
                  <a:lnTo>
                    <a:pt x="1298692" y="370112"/>
                  </a:lnTo>
                  <a:lnTo>
                    <a:pt x="1298693" y="365320"/>
                  </a:lnTo>
                  <a:lnTo>
                    <a:pt x="1298740" y="280646"/>
                  </a:lnTo>
                  <a:lnTo>
                    <a:pt x="1299265" y="678895"/>
                  </a:lnTo>
                  <a:lnTo>
                    <a:pt x="1299404" y="371754"/>
                  </a:lnTo>
                  <a:lnTo>
                    <a:pt x="1299405" y="363484"/>
                  </a:lnTo>
                  <a:lnTo>
                    <a:pt x="1299408" y="356100"/>
                  </a:lnTo>
                  <a:lnTo>
                    <a:pt x="1300073" y="644819"/>
                  </a:lnTo>
                  <a:lnTo>
                    <a:pt x="1300115" y="540332"/>
                  </a:lnTo>
                  <a:lnTo>
                    <a:pt x="1300117" y="535355"/>
                  </a:lnTo>
                  <a:lnTo>
                    <a:pt x="1300512" y="702404"/>
                  </a:lnTo>
                  <a:lnTo>
                    <a:pt x="1300626" y="251133"/>
                  </a:lnTo>
                  <a:lnTo>
                    <a:pt x="1300827" y="449030"/>
                  </a:lnTo>
                  <a:lnTo>
                    <a:pt x="1300829" y="448000"/>
                  </a:lnTo>
                  <a:lnTo>
                    <a:pt x="1301335" y="711140"/>
                  </a:lnTo>
                  <a:lnTo>
                    <a:pt x="1301462" y="119122"/>
                  </a:lnTo>
                  <a:lnTo>
                    <a:pt x="1301539" y="438455"/>
                  </a:lnTo>
                  <a:lnTo>
                    <a:pt x="1301540" y="447017"/>
                  </a:lnTo>
                  <a:lnTo>
                    <a:pt x="1302100" y="168042"/>
                  </a:lnTo>
                  <a:lnTo>
                    <a:pt x="1302242" y="578374"/>
                  </a:lnTo>
                  <a:lnTo>
                    <a:pt x="1302250" y="546825"/>
                  </a:lnTo>
                  <a:lnTo>
                    <a:pt x="1302252" y="551713"/>
                  </a:lnTo>
                  <a:lnTo>
                    <a:pt x="1302780" y="136815"/>
                  </a:lnTo>
                  <a:lnTo>
                    <a:pt x="1302894" y="653629"/>
                  </a:lnTo>
                  <a:lnTo>
                    <a:pt x="1302962" y="476622"/>
                  </a:lnTo>
                  <a:lnTo>
                    <a:pt x="1302963" y="474796"/>
                  </a:lnTo>
                  <a:lnTo>
                    <a:pt x="1303248" y="291147"/>
                  </a:lnTo>
                  <a:lnTo>
                    <a:pt x="1303617" y="535235"/>
                  </a:lnTo>
                  <a:lnTo>
                    <a:pt x="1303674" y="480946"/>
                  </a:lnTo>
                  <a:lnTo>
                    <a:pt x="1303675" y="480345"/>
                  </a:lnTo>
                  <a:lnTo>
                    <a:pt x="1304070" y="249003"/>
                  </a:lnTo>
                  <a:lnTo>
                    <a:pt x="1304184" y="763134"/>
                  </a:lnTo>
                  <a:lnTo>
                    <a:pt x="1304385" y="629966"/>
                  </a:lnTo>
                  <a:lnTo>
                    <a:pt x="1304387" y="624131"/>
                  </a:lnTo>
                  <a:lnTo>
                    <a:pt x="1304396" y="638288"/>
                  </a:lnTo>
                  <a:lnTo>
                    <a:pt x="1304481" y="259867"/>
                  </a:lnTo>
                  <a:lnTo>
                    <a:pt x="1305097" y="436897"/>
                  </a:lnTo>
                  <a:lnTo>
                    <a:pt x="1305098" y="436228"/>
                  </a:lnTo>
                  <a:lnTo>
                    <a:pt x="1305530" y="232787"/>
                  </a:lnTo>
                  <a:lnTo>
                    <a:pt x="1305644" y="688202"/>
                  </a:lnTo>
                  <a:lnTo>
                    <a:pt x="1305808" y="498418"/>
                  </a:lnTo>
                  <a:lnTo>
                    <a:pt x="1305810" y="502966"/>
                  </a:lnTo>
                  <a:lnTo>
                    <a:pt x="1305970" y="132749"/>
                  </a:lnTo>
                  <a:lnTo>
                    <a:pt x="1306083" y="654566"/>
                  </a:lnTo>
                  <a:lnTo>
                    <a:pt x="1306520" y="501767"/>
                  </a:lnTo>
                  <a:lnTo>
                    <a:pt x="1306521" y="507232"/>
                  </a:lnTo>
                  <a:lnTo>
                    <a:pt x="1306893" y="630876"/>
                  </a:lnTo>
                  <a:lnTo>
                    <a:pt x="1307232" y="129128"/>
                  </a:lnTo>
                  <a:lnTo>
                    <a:pt x="1307233" y="128610"/>
                  </a:lnTo>
                  <a:lnTo>
                    <a:pt x="1307246" y="123050"/>
                  </a:lnTo>
                  <a:lnTo>
                    <a:pt x="1307373" y="767066"/>
                  </a:lnTo>
                  <a:lnTo>
                    <a:pt x="1307943" y="165263"/>
                  </a:lnTo>
                  <a:lnTo>
                    <a:pt x="1307945" y="185116"/>
                  </a:lnTo>
                  <a:lnTo>
                    <a:pt x="1307955" y="171685"/>
                  </a:lnTo>
                  <a:lnTo>
                    <a:pt x="1308068" y="647267"/>
                  </a:lnTo>
                  <a:lnTo>
                    <a:pt x="1308655" y="597070"/>
                  </a:lnTo>
                  <a:lnTo>
                    <a:pt x="1308656" y="593130"/>
                  </a:lnTo>
                  <a:lnTo>
                    <a:pt x="1309089" y="724428"/>
                  </a:lnTo>
                  <a:lnTo>
                    <a:pt x="1309202" y="119801"/>
                  </a:lnTo>
                  <a:lnTo>
                    <a:pt x="1309366" y="399716"/>
                  </a:lnTo>
                  <a:lnTo>
                    <a:pt x="1309368" y="398498"/>
                  </a:lnTo>
                  <a:lnTo>
                    <a:pt x="1309528" y="595144"/>
                  </a:lnTo>
                  <a:lnTo>
                    <a:pt x="1309870" y="204212"/>
                  </a:lnTo>
                  <a:lnTo>
                    <a:pt x="1310078" y="386224"/>
                  </a:lnTo>
                  <a:lnTo>
                    <a:pt x="1310079" y="389074"/>
                  </a:lnTo>
                  <a:lnTo>
                    <a:pt x="1310152" y="471955"/>
                  </a:lnTo>
                  <a:lnTo>
                    <a:pt x="1310535" y="242456"/>
                  </a:lnTo>
                  <a:lnTo>
                    <a:pt x="1310790" y="438969"/>
                  </a:lnTo>
                  <a:lnTo>
                    <a:pt x="1310791" y="438019"/>
                  </a:lnTo>
                  <a:lnTo>
                    <a:pt x="1311116" y="313095"/>
                  </a:lnTo>
                  <a:lnTo>
                    <a:pt x="1311286" y="575063"/>
                  </a:lnTo>
                  <a:lnTo>
                    <a:pt x="1311501" y="516435"/>
                  </a:lnTo>
                  <a:lnTo>
                    <a:pt x="1311503" y="505372"/>
                  </a:lnTo>
                  <a:lnTo>
                    <a:pt x="1311782" y="363983"/>
                  </a:lnTo>
                  <a:lnTo>
                    <a:pt x="1312080" y="626793"/>
                  </a:lnTo>
                  <a:lnTo>
                    <a:pt x="1312213" y="487229"/>
                  </a:lnTo>
                  <a:lnTo>
                    <a:pt x="1312214" y="491438"/>
                  </a:lnTo>
                  <a:lnTo>
                    <a:pt x="1312406" y="252173"/>
                  </a:lnTo>
                  <a:lnTo>
                    <a:pt x="1312718" y="614067"/>
                  </a:lnTo>
                  <a:lnTo>
                    <a:pt x="1312925" y="510269"/>
                  </a:lnTo>
                  <a:lnTo>
                    <a:pt x="1312926" y="518001"/>
                  </a:lnTo>
                  <a:lnTo>
                    <a:pt x="1313272" y="187722"/>
                  </a:lnTo>
                  <a:lnTo>
                    <a:pt x="1313412" y="729267"/>
                  </a:lnTo>
                  <a:lnTo>
                    <a:pt x="1313636" y="400512"/>
                  </a:lnTo>
                  <a:lnTo>
                    <a:pt x="1313638" y="392173"/>
                  </a:lnTo>
                  <a:lnTo>
                    <a:pt x="1313781" y="560006"/>
                  </a:lnTo>
                  <a:lnTo>
                    <a:pt x="1314348" y="349947"/>
                  </a:lnTo>
                  <a:lnTo>
                    <a:pt x="1314349" y="347773"/>
                  </a:lnTo>
                  <a:lnTo>
                    <a:pt x="1314660" y="639533"/>
                  </a:lnTo>
                  <a:lnTo>
                    <a:pt x="1314957" y="246965"/>
                  </a:lnTo>
                  <a:lnTo>
                    <a:pt x="1315060" y="413736"/>
                  </a:lnTo>
                  <a:lnTo>
                    <a:pt x="1315061" y="412845"/>
                  </a:lnTo>
                  <a:lnTo>
                    <a:pt x="1315567" y="541699"/>
                  </a:lnTo>
                  <a:lnTo>
                    <a:pt x="1315680" y="215764"/>
                  </a:lnTo>
                  <a:lnTo>
                    <a:pt x="1315771" y="341469"/>
                  </a:lnTo>
                  <a:lnTo>
                    <a:pt x="1315773" y="344874"/>
                  </a:lnTo>
                  <a:lnTo>
                    <a:pt x="1315964" y="532904"/>
                  </a:lnTo>
                  <a:lnTo>
                    <a:pt x="1316277" y="321158"/>
                  </a:lnTo>
                  <a:lnTo>
                    <a:pt x="1316483" y="382162"/>
                  </a:lnTo>
                  <a:lnTo>
                    <a:pt x="1316484" y="381399"/>
                  </a:lnTo>
                  <a:lnTo>
                    <a:pt x="1316602" y="565487"/>
                  </a:lnTo>
                  <a:lnTo>
                    <a:pt x="1316715" y="283357"/>
                  </a:lnTo>
                  <a:lnTo>
                    <a:pt x="1317194" y="417941"/>
                  </a:lnTo>
                  <a:lnTo>
                    <a:pt x="1317196" y="418366"/>
                  </a:lnTo>
                  <a:lnTo>
                    <a:pt x="1317495" y="375287"/>
                  </a:lnTo>
                  <a:lnTo>
                    <a:pt x="1317821" y="607519"/>
                  </a:lnTo>
                  <a:lnTo>
                    <a:pt x="1317906" y="485157"/>
                  </a:lnTo>
                  <a:lnTo>
                    <a:pt x="1317907" y="487468"/>
                  </a:lnTo>
                  <a:lnTo>
                    <a:pt x="1318530" y="609138"/>
                  </a:lnTo>
                  <a:lnTo>
                    <a:pt x="1318616" y="354400"/>
                  </a:lnTo>
                  <a:lnTo>
                    <a:pt x="1318618" y="361231"/>
                  </a:lnTo>
                  <a:lnTo>
                    <a:pt x="1318619" y="369610"/>
                  </a:lnTo>
                  <a:lnTo>
                    <a:pt x="1318757" y="610953"/>
                  </a:lnTo>
                  <a:lnTo>
                    <a:pt x="1318870" y="319527"/>
                  </a:lnTo>
                  <a:lnTo>
                    <a:pt x="1319329" y="359700"/>
                  </a:lnTo>
                  <a:lnTo>
                    <a:pt x="1319331" y="364029"/>
                  </a:lnTo>
                  <a:lnTo>
                    <a:pt x="1319550" y="293930"/>
                  </a:lnTo>
                  <a:lnTo>
                    <a:pt x="1319848" y="576227"/>
                  </a:lnTo>
                  <a:lnTo>
                    <a:pt x="1320041" y="388724"/>
                  </a:lnTo>
                  <a:lnTo>
                    <a:pt x="1320042" y="384576"/>
                  </a:lnTo>
                  <a:lnTo>
                    <a:pt x="1320132" y="243564"/>
                  </a:lnTo>
                  <a:lnTo>
                    <a:pt x="1320218" y="561457"/>
                  </a:lnTo>
                  <a:lnTo>
                    <a:pt x="1320752" y="313698"/>
                  </a:lnTo>
                  <a:lnTo>
                    <a:pt x="1320754" y="306495"/>
                  </a:lnTo>
                  <a:lnTo>
                    <a:pt x="1320784" y="249275"/>
                  </a:lnTo>
                  <a:lnTo>
                    <a:pt x="1321138" y="639357"/>
                  </a:lnTo>
                  <a:lnTo>
                    <a:pt x="1321464" y="275569"/>
                  </a:lnTo>
                  <a:lnTo>
                    <a:pt x="1321465" y="276844"/>
                  </a:lnTo>
                  <a:lnTo>
                    <a:pt x="1321905" y="605936"/>
                  </a:lnTo>
                  <a:lnTo>
                    <a:pt x="1322176" y="421540"/>
                  </a:lnTo>
                  <a:lnTo>
                    <a:pt x="1322177" y="410578"/>
                  </a:lnTo>
                  <a:lnTo>
                    <a:pt x="1322230" y="225171"/>
                  </a:lnTo>
                  <a:lnTo>
                    <a:pt x="1322343" y="662193"/>
                  </a:lnTo>
                  <a:lnTo>
                    <a:pt x="1322887" y="404715"/>
                  </a:lnTo>
                  <a:lnTo>
                    <a:pt x="1322889" y="402534"/>
                  </a:lnTo>
                  <a:lnTo>
                    <a:pt x="1323208" y="640936"/>
                  </a:lnTo>
                  <a:lnTo>
                    <a:pt x="1323335" y="305339"/>
                  </a:lnTo>
                  <a:lnTo>
                    <a:pt x="1323599" y="613341"/>
                  </a:lnTo>
                  <a:lnTo>
                    <a:pt x="1323600" y="626020"/>
                  </a:lnTo>
                  <a:lnTo>
                    <a:pt x="1323619" y="696532"/>
                  </a:lnTo>
                  <a:lnTo>
                    <a:pt x="1324172" y="334209"/>
                  </a:lnTo>
                  <a:lnTo>
                    <a:pt x="1324311" y="667208"/>
                  </a:lnTo>
                  <a:lnTo>
                    <a:pt x="1324312" y="679188"/>
                  </a:lnTo>
                  <a:lnTo>
                    <a:pt x="1324313" y="688744"/>
                  </a:lnTo>
                  <a:lnTo>
                    <a:pt x="1324625" y="333276"/>
                  </a:lnTo>
                  <a:lnTo>
                    <a:pt x="1325022" y="425183"/>
                  </a:lnTo>
                  <a:lnTo>
                    <a:pt x="1325024" y="426349"/>
                  </a:lnTo>
                  <a:lnTo>
                    <a:pt x="1325151" y="623189"/>
                  </a:lnTo>
                  <a:lnTo>
                    <a:pt x="1325334" y="210220"/>
                  </a:lnTo>
                  <a:lnTo>
                    <a:pt x="1325734" y="364465"/>
                  </a:lnTo>
                  <a:lnTo>
                    <a:pt x="1325735" y="373528"/>
                  </a:lnTo>
                  <a:lnTo>
                    <a:pt x="1326156" y="275022"/>
                  </a:lnTo>
                  <a:lnTo>
                    <a:pt x="1326440" y="629408"/>
                  </a:lnTo>
                  <a:lnTo>
                    <a:pt x="1326446" y="609897"/>
                  </a:lnTo>
                  <a:lnTo>
                    <a:pt x="1326447" y="608613"/>
                  </a:lnTo>
                  <a:lnTo>
                    <a:pt x="1326766" y="253361"/>
                  </a:lnTo>
                  <a:lnTo>
                    <a:pt x="1326908" y="652316"/>
                  </a:lnTo>
                  <a:lnTo>
                    <a:pt x="1327157" y="457096"/>
                  </a:lnTo>
                  <a:lnTo>
                    <a:pt x="1327159" y="452638"/>
                  </a:lnTo>
                  <a:lnTo>
                    <a:pt x="1327404" y="278992"/>
                  </a:lnTo>
                  <a:lnTo>
                    <a:pt x="1327517" y="591857"/>
                  </a:lnTo>
                  <a:lnTo>
                    <a:pt x="1327869" y="401078"/>
                  </a:lnTo>
                  <a:lnTo>
                    <a:pt x="1327870" y="396760"/>
                  </a:lnTo>
                  <a:lnTo>
                    <a:pt x="1328353" y="587269"/>
                  </a:lnTo>
                  <a:lnTo>
                    <a:pt x="1328453" y="364731"/>
                  </a:lnTo>
                  <a:lnTo>
                    <a:pt x="1328580" y="495696"/>
                  </a:lnTo>
                  <a:lnTo>
                    <a:pt x="1328582" y="494365"/>
                  </a:lnTo>
                  <a:lnTo>
                    <a:pt x="1328963" y="649623"/>
                  </a:lnTo>
                  <a:lnTo>
                    <a:pt x="1329291" y="271565"/>
                  </a:lnTo>
                  <a:lnTo>
                    <a:pt x="1329292" y="282084"/>
                  </a:lnTo>
                  <a:lnTo>
                    <a:pt x="1329293" y="294991"/>
                  </a:lnTo>
                  <a:lnTo>
                    <a:pt x="1329303" y="265785"/>
                  </a:lnTo>
                  <a:lnTo>
                    <a:pt x="1329574" y="628827"/>
                  </a:lnTo>
                  <a:lnTo>
                    <a:pt x="1330004" y="305690"/>
                  </a:lnTo>
                  <a:lnTo>
                    <a:pt x="1330005" y="303377"/>
                  </a:lnTo>
                  <a:lnTo>
                    <a:pt x="1330283" y="574016"/>
                  </a:lnTo>
                  <a:lnTo>
                    <a:pt x="1330579" y="199013"/>
                  </a:lnTo>
                  <a:lnTo>
                    <a:pt x="1330715" y="461833"/>
                  </a:lnTo>
                  <a:lnTo>
                    <a:pt x="1330717" y="469258"/>
                  </a:lnTo>
                  <a:lnTo>
                    <a:pt x="1330905" y="550124"/>
                  </a:lnTo>
                  <a:lnTo>
                    <a:pt x="1331075" y="254857"/>
                  </a:lnTo>
                  <a:lnTo>
                    <a:pt x="1331427" y="377233"/>
                  </a:lnTo>
                  <a:lnTo>
                    <a:pt x="1331428" y="377818"/>
                  </a:lnTo>
                  <a:lnTo>
                    <a:pt x="1331897" y="308042"/>
                  </a:lnTo>
                  <a:lnTo>
                    <a:pt x="1332097" y="612334"/>
                  </a:lnTo>
                  <a:lnTo>
                    <a:pt x="1332138" y="567066"/>
                  </a:lnTo>
                  <a:lnTo>
                    <a:pt x="1332140" y="561082"/>
                  </a:lnTo>
                  <a:lnTo>
                    <a:pt x="1332635" y="178698"/>
                  </a:lnTo>
                  <a:lnTo>
                    <a:pt x="1332776" y="708202"/>
                  </a:lnTo>
                  <a:lnTo>
                    <a:pt x="1332850" y="449151"/>
                  </a:lnTo>
                  <a:lnTo>
                    <a:pt x="1332852" y="444455"/>
                  </a:lnTo>
                  <a:lnTo>
                    <a:pt x="1333102" y="225360"/>
                  </a:lnTo>
                  <a:lnTo>
                    <a:pt x="1333471" y="738063"/>
                  </a:lnTo>
                  <a:lnTo>
                    <a:pt x="1333562" y="455364"/>
                  </a:lnTo>
                  <a:lnTo>
                    <a:pt x="1333563" y="454552"/>
                  </a:lnTo>
                  <a:lnTo>
                    <a:pt x="1333967" y="365852"/>
                  </a:lnTo>
                  <a:lnTo>
                    <a:pt x="1334266" y="591223"/>
                  </a:lnTo>
                  <a:lnTo>
                    <a:pt x="1334273" y="583808"/>
                  </a:lnTo>
                  <a:lnTo>
                    <a:pt x="1334275" y="586115"/>
                  </a:lnTo>
                  <a:lnTo>
                    <a:pt x="1334633" y="178974"/>
                  </a:lnTo>
                  <a:lnTo>
                    <a:pt x="1334974" y="721588"/>
                  </a:lnTo>
                  <a:lnTo>
                    <a:pt x="1334985" y="670902"/>
                  </a:lnTo>
                  <a:lnTo>
                    <a:pt x="1334986" y="677939"/>
                  </a:lnTo>
                  <a:lnTo>
                    <a:pt x="1334988" y="682522"/>
                  </a:lnTo>
                  <a:lnTo>
                    <a:pt x="1335314" y="198405"/>
                  </a:lnTo>
                  <a:lnTo>
                    <a:pt x="1335697" y="228720"/>
                  </a:lnTo>
                  <a:lnTo>
                    <a:pt x="1335698" y="227673"/>
                  </a:lnTo>
                  <a:lnTo>
                    <a:pt x="1335711" y="213621"/>
                  </a:lnTo>
                  <a:lnTo>
                    <a:pt x="1336407" y="508745"/>
                  </a:lnTo>
                  <a:lnTo>
                    <a:pt x="1336408" y="504119"/>
                  </a:lnTo>
                  <a:lnTo>
                    <a:pt x="1336410" y="498262"/>
                  </a:lnTo>
                  <a:lnTo>
                    <a:pt x="1336561" y="157783"/>
                  </a:lnTo>
                  <a:lnTo>
                    <a:pt x="1336845" y="709243"/>
                  </a:lnTo>
                  <a:lnTo>
                    <a:pt x="1337120" y="516239"/>
                  </a:lnTo>
                  <a:lnTo>
                    <a:pt x="1337121" y="514671"/>
                  </a:lnTo>
                  <a:lnTo>
                    <a:pt x="1337228" y="301028"/>
                  </a:lnTo>
                  <a:lnTo>
                    <a:pt x="1337539" y="555513"/>
                  </a:lnTo>
                  <a:lnTo>
                    <a:pt x="1337831" y="350323"/>
                  </a:lnTo>
                  <a:lnTo>
                    <a:pt x="1337833" y="344612"/>
                  </a:lnTo>
                  <a:lnTo>
                    <a:pt x="1338135" y="709157"/>
                  </a:lnTo>
                  <a:lnTo>
                    <a:pt x="1338248" y="315644"/>
                  </a:lnTo>
                  <a:lnTo>
                    <a:pt x="1338543" y="457219"/>
                  </a:lnTo>
                  <a:lnTo>
                    <a:pt x="1338545" y="452753"/>
                  </a:lnTo>
                  <a:lnTo>
                    <a:pt x="1338829" y="801047"/>
                  </a:lnTo>
                  <a:lnTo>
                    <a:pt x="1339113" y="310735"/>
                  </a:lnTo>
                  <a:lnTo>
                    <a:pt x="1339255" y="601549"/>
                  </a:lnTo>
                  <a:lnTo>
                    <a:pt x="1339256" y="594968"/>
                  </a:lnTo>
                  <a:lnTo>
                    <a:pt x="1339425" y="603622"/>
                  </a:lnTo>
                  <a:lnTo>
                    <a:pt x="1339949" y="274252"/>
                  </a:lnTo>
                  <a:lnTo>
                    <a:pt x="1339965" y="294571"/>
                  </a:lnTo>
                  <a:lnTo>
                    <a:pt x="1339966" y="308191"/>
                  </a:lnTo>
                  <a:lnTo>
                    <a:pt x="1340063" y="569331"/>
                  </a:lnTo>
                  <a:lnTo>
                    <a:pt x="1340677" y="446287"/>
                  </a:lnTo>
                  <a:lnTo>
                    <a:pt x="1340678" y="450936"/>
                  </a:lnTo>
                  <a:lnTo>
                    <a:pt x="1341027" y="204433"/>
                  </a:lnTo>
                  <a:lnTo>
                    <a:pt x="1341324" y="590720"/>
                  </a:lnTo>
                  <a:lnTo>
                    <a:pt x="1341388" y="375879"/>
                  </a:lnTo>
                  <a:lnTo>
                    <a:pt x="1341390" y="368785"/>
                  </a:lnTo>
                  <a:lnTo>
                    <a:pt x="1341849" y="244313"/>
                  </a:lnTo>
                  <a:lnTo>
                    <a:pt x="1342019" y="556000"/>
                  </a:lnTo>
                  <a:lnTo>
                    <a:pt x="1342100" y="476653"/>
                  </a:lnTo>
                  <a:lnTo>
                    <a:pt x="1342101" y="478307"/>
                  </a:lnTo>
                  <a:lnTo>
                    <a:pt x="1342288" y="236541"/>
                  </a:lnTo>
                  <a:lnTo>
                    <a:pt x="1342784" y="560477"/>
                  </a:lnTo>
                  <a:lnTo>
                    <a:pt x="1342811" y="481317"/>
                  </a:lnTo>
                  <a:lnTo>
                    <a:pt x="1342813" y="483445"/>
                  </a:lnTo>
                  <a:lnTo>
                    <a:pt x="1343436" y="590203"/>
                  </a:lnTo>
                  <a:lnTo>
                    <a:pt x="1343523" y="256302"/>
                  </a:lnTo>
                  <a:lnTo>
                    <a:pt x="1343524" y="259439"/>
                  </a:lnTo>
                  <a:lnTo>
                    <a:pt x="1343550" y="211996"/>
                  </a:lnTo>
                  <a:lnTo>
                    <a:pt x="1343678" y="602206"/>
                  </a:lnTo>
                  <a:lnTo>
                    <a:pt x="1344235" y="501503"/>
                  </a:lnTo>
                  <a:lnTo>
                    <a:pt x="1344236" y="501334"/>
                  </a:lnTo>
                  <a:lnTo>
                    <a:pt x="1344372" y="353705"/>
                  </a:lnTo>
                  <a:lnTo>
                    <a:pt x="1344670" y="697669"/>
                  </a:lnTo>
                  <a:lnTo>
                    <a:pt x="1344946" y="392336"/>
                  </a:lnTo>
                  <a:lnTo>
                    <a:pt x="1344948" y="385993"/>
                  </a:lnTo>
                  <a:lnTo>
                    <a:pt x="1345308" y="676001"/>
                  </a:lnTo>
                  <a:lnTo>
                    <a:pt x="1345435" y="306488"/>
                  </a:lnTo>
                  <a:lnTo>
                    <a:pt x="1345658" y="469592"/>
                  </a:lnTo>
                  <a:lnTo>
                    <a:pt x="1345659" y="469216"/>
                  </a:lnTo>
                  <a:lnTo>
                    <a:pt x="1345988" y="798755"/>
                  </a:lnTo>
                  <a:lnTo>
                    <a:pt x="1346158" y="228917"/>
                  </a:lnTo>
                  <a:lnTo>
                    <a:pt x="1346369" y="484605"/>
                  </a:lnTo>
                  <a:lnTo>
                    <a:pt x="1346371" y="482889"/>
                  </a:lnTo>
                  <a:lnTo>
                    <a:pt x="1347010" y="604785"/>
                  </a:lnTo>
                  <a:lnTo>
                    <a:pt x="1347081" y="278384"/>
                  </a:lnTo>
                  <a:lnTo>
                    <a:pt x="1347083" y="280842"/>
                  </a:lnTo>
                  <a:lnTo>
                    <a:pt x="1347122" y="198241"/>
                  </a:lnTo>
                  <a:lnTo>
                    <a:pt x="1347264" y="591143"/>
                  </a:lnTo>
                  <a:lnTo>
                    <a:pt x="1347793" y="456098"/>
                  </a:lnTo>
                  <a:lnTo>
                    <a:pt x="1347794" y="454613"/>
                  </a:lnTo>
                  <a:lnTo>
                    <a:pt x="1348370" y="171222"/>
                  </a:lnTo>
                  <a:lnTo>
                    <a:pt x="1348497" y="548500"/>
                  </a:lnTo>
                  <a:lnTo>
                    <a:pt x="1348504" y="511551"/>
                  </a:lnTo>
                  <a:lnTo>
                    <a:pt x="1348506" y="517230"/>
                  </a:lnTo>
                  <a:lnTo>
                    <a:pt x="1348540" y="577329"/>
                  </a:lnTo>
                  <a:lnTo>
                    <a:pt x="1348767" y="118521"/>
                  </a:lnTo>
                  <a:lnTo>
                    <a:pt x="1349216" y="391000"/>
                  </a:lnTo>
                  <a:lnTo>
                    <a:pt x="1349217" y="391772"/>
                  </a:lnTo>
                  <a:lnTo>
                    <a:pt x="1349376" y="278783"/>
                  </a:lnTo>
                  <a:lnTo>
                    <a:pt x="1349928" y="682816"/>
                  </a:lnTo>
                  <a:lnTo>
                    <a:pt x="1349929" y="693837"/>
                  </a:lnTo>
                  <a:lnTo>
                    <a:pt x="1350057" y="273590"/>
                  </a:lnTo>
                  <a:lnTo>
                    <a:pt x="1350639" y="508876"/>
                  </a:lnTo>
                  <a:lnTo>
                    <a:pt x="1350641" y="498486"/>
                  </a:lnTo>
                  <a:lnTo>
                    <a:pt x="1350695" y="374584"/>
                  </a:lnTo>
                  <a:lnTo>
                    <a:pt x="1350865" y="545970"/>
                  </a:lnTo>
                  <a:lnTo>
                    <a:pt x="1351351" y="532485"/>
                  </a:lnTo>
                  <a:lnTo>
                    <a:pt x="1351352" y="530865"/>
                  </a:lnTo>
                  <a:lnTo>
                    <a:pt x="1351772" y="374229"/>
                  </a:lnTo>
                  <a:lnTo>
                    <a:pt x="1352057" y="708175"/>
                  </a:lnTo>
                  <a:lnTo>
                    <a:pt x="1352063" y="669733"/>
                  </a:lnTo>
                  <a:lnTo>
                    <a:pt x="1352064" y="673136"/>
                  </a:lnTo>
                  <a:lnTo>
                    <a:pt x="1352070" y="707546"/>
                  </a:lnTo>
                  <a:lnTo>
                    <a:pt x="1352764" y="309032"/>
                  </a:lnTo>
                  <a:lnTo>
                    <a:pt x="1352774" y="333668"/>
                  </a:lnTo>
                  <a:lnTo>
                    <a:pt x="1352776" y="332620"/>
                  </a:lnTo>
                  <a:lnTo>
                    <a:pt x="1353062" y="661097"/>
                  </a:lnTo>
                  <a:lnTo>
                    <a:pt x="1353190" y="183362"/>
                  </a:lnTo>
                  <a:lnTo>
                    <a:pt x="1353486" y="403080"/>
                  </a:lnTo>
                  <a:lnTo>
                    <a:pt x="1353487" y="400917"/>
                  </a:lnTo>
                  <a:lnTo>
                    <a:pt x="1353785" y="614772"/>
                  </a:lnTo>
                  <a:lnTo>
                    <a:pt x="1354083" y="246007"/>
                  </a:lnTo>
                  <a:lnTo>
                    <a:pt x="1354197" y="525535"/>
                  </a:lnTo>
                  <a:lnTo>
                    <a:pt x="1354199" y="521346"/>
                  </a:lnTo>
                  <a:lnTo>
                    <a:pt x="1354324" y="188524"/>
                  </a:lnTo>
                  <a:lnTo>
                    <a:pt x="1354437" y="564187"/>
                  </a:lnTo>
                  <a:lnTo>
                    <a:pt x="1354909" y="427887"/>
                  </a:lnTo>
                  <a:lnTo>
                    <a:pt x="1354910" y="429957"/>
                  </a:lnTo>
                  <a:lnTo>
                    <a:pt x="1355245" y="558695"/>
                  </a:lnTo>
                  <a:lnTo>
                    <a:pt x="1355387" y="270747"/>
                  </a:lnTo>
                  <a:lnTo>
                    <a:pt x="1355621" y="494960"/>
                  </a:lnTo>
                  <a:lnTo>
                    <a:pt x="1355622" y="501600"/>
                  </a:lnTo>
                  <a:lnTo>
                    <a:pt x="1355670" y="605206"/>
                  </a:lnTo>
                  <a:lnTo>
                    <a:pt x="1356237" y="248472"/>
                  </a:lnTo>
                  <a:lnTo>
                    <a:pt x="1356332" y="570943"/>
                  </a:lnTo>
                  <a:lnTo>
                    <a:pt x="1356334" y="581584"/>
                  </a:lnTo>
                  <a:lnTo>
                    <a:pt x="1356847" y="299671"/>
                  </a:lnTo>
                  <a:lnTo>
                    <a:pt x="1356960" y="694321"/>
                  </a:lnTo>
                  <a:lnTo>
                    <a:pt x="1357044" y="428719"/>
                  </a:lnTo>
                  <a:lnTo>
                    <a:pt x="1357045" y="422452"/>
                  </a:lnTo>
                  <a:lnTo>
                    <a:pt x="1357556" y="244993"/>
                  </a:lnTo>
                  <a:lnTo>
                    <a:pt x="1357655" y="700448"/>
                  </a:lnTo>
                  <a:lnTo>
                    <a:pt x="1357756" y="524900"/>
                  </a:lnTo>
                  <a:lnTo>
                    <a:pt x="1357757" y="529942"/>
                  </a:lnTo>
                  <a:lnTo>
                    <a:pt x="1357938" y="304042"/>
                  </a:lnTo>
                  <a:lnTo>
                    <a:pt x="1358222" y="616957"/>
                  </a:lnTo>
                  <a:lnTo>
                    <a:pt x="1358467" y="541820"/>
                  </a:lnTo>
                  <a:lnTo>
                    <a:pt x="1358469" y="543726"/>
                  </a:lnTo>
                  <a:lnTo>
                    <a:pt x="1358917" y="620187"/>
                  </a:lnTo>
                  <a:lnTo>
                    <a:pt x="1359030" y="195159"/>
                  </a:lnTo>
                  <a:lnTo>
                    <a:pt x="1359179" y="532258"/>
                  </a:lnTo>
                  <a:lnTo>
                    <a:pt x="1359180" y="535425"/>
                  </a:lnTo>
                  <a:lnTo>
                    <a:pt x="1359597" y="576427"/>
                  </a:lnTo>
                  <a:lnTo>
                    <a:pt x="1359753" y="248788"/>
                  </a:lnTo>
                  <a:lnTo>
                    <a:pt x="1359890" y="361854"/>
                  </a:lnTo>
                  <a:lnTo>
                    <a:pt x="1359892" y="363295"/>
                  </a:lnTo>
                  <a:lnTo>
                    <a:pt x="1360065" y="489473"/>
                  </a:lnTo>
                  <a:lnTo>
                    <a:pt x="1360490" y="252665"/>
                  </a:lnTo>
                  <a:lnTo>
                    <a:pt x="1360602" y="483435"/>
                  </a:lnTo>
                  <a:lnTo>
                    <a:pt x="1360603" y="490701"/>
                  </a:lnTo>
                  <a:lnTo>
                    <a:pt x="1361185" y="214650"/>
                  </a:lnTo>
                  <a:lnTo>
                    <a:pt x="1361298" y="647340"/>
                  </a:lnTo>
                  <a:lnTo>
                    <a:pt x="1361314" y="642245"/>
                  </a:lnTo>
                  <a:lnTo>
                    <a:pt x="1361315" y="626217"/>
                  </a:lnTo>
                  <a:lnTo>
                    <a:pt x="1361326" y="636055"/>
                  </a:lnTo>
                  <a:lnTo>
                    <a:pt x="1361908" y="293579"/>
                  </a:lnTo>
                  <a:lnTo>
                    <a:pt x="1362025" y="533944"/>
                  </a:lnTo>
                  <a:lnTo>
                    <a:pt x="1362027" y="530804"/>
                  </a:lnTo>
                  <a:lnTo>
                    <a:pt x="1362078" y="626201"/>
                  </a:lnTo>
                  <a:lnTo>
                    <a:pt x="1362404" y="342767"/>
                  </a:lnTo>
                  <a:lnTo>
                    <a:pt x="1362737" y="429356"/>
                  </a:lnTo>
                  <a:lnTo>
                    <a:pt x="1362738" y="424502"/>
                  </a:lnTo>
                  <a:lnTo>
                    <a:pt x="1363297" y="561379"/>
                  </a:lnTo>
                  <a:lnTo>
                    <a:pt x="1363396" y="366729"/>
                  </a:lnTo>
                  <a:lnTo>
                    <a:pt x="1363449" y="486119"/>
                  </a:lnTo>
                  <a:lnTo>
                    <a:pt x="1363450" y="487043"/>
                  </a:lnTo>
                  <a:lnTo>
                    <a:pt x="1363694" y="321270"/>
                  </a:lnTo>
                  <a:lnTo>
                    <a:pt x="1363836" y="674989"/>
                  </a:lnTo>
                  <a:lnTo>
                    <a:pt x="1364160" y="466520"/>
                  </a:lnTo>
                  <a:lnTo>
                    <a:pt x="1364162" y="465925"/>
                  </a:lnTo>
                  <a:lnTo>
                    <a:pt x="1364445" y="238454"/>
                  </a:lnTo>
                  <a:lnTo>
                    <a:pt x="1364615" y="568376"/>
                  </a:lnTo>
                  <a:lnTo>
                    <a:pt x="1364872" y="327947"/>
                  </a:lnTo>
                  <a:lnTo>
                    <a:pt x="1364873" y="332421"/>
                  </a:lnTo>
                  <a:lnTo>
                    <a:pt x="1365381" y="598297"/>
                  </a:lnTo>
                  <a:lnTo>
                    <a:pt x="1365508" y="110548"/>
                  </a:lnTo>
                  <a:lnTo>
                    <a:pt x="1365583" y="491268"/>
                  </a:lnTo>
                  <a:lnTo>
                    <a:pt x="1365585" y="495921"/>
                  </a:lnTo>
                  <a:lnTo>
                    <a:pt x="1365622" y="546541"/>
                  </a:lnTo>
                  <a:lnTo>
                    <a:pt x="1366274" y="264502"/>
                  </a:lnTo>
                  <a:lnTo>
                    <a:pt x="1366295" y="296608"/>
                  </a:lnTo>
                  <a:lnTo>
                    <a:pt x="1366296" y="296370"/>
                  </a:lnTo>
                  <a:lnTo>
                    <a:pt x="1366302" y="287811"/>
                  </a:lnTo>
                  <a:lnTo>
                    <a:pt x="1366954" y="632161"/>
                  </a:lnTo>
                  <a:lnTo>
                    <a:pt x="1367007" y="472556"/>
                  </a:lnTo>
                  <a:lnTo>
                    <a:pt x="1367008" y="471947"/>
                  </a:lnTo>
                  <a:lnTo>
                    <a:pt x="1367266" y="242899"/>
                  </a:lnTo>
                  <a:lnTo>
                    <a:pt x="1367408" y="701524"/>
                  </a:lnTo>
                  <a:lnTo>
                    <a:pt x="1367718" y="434173"/>
                  </a:lnTo>
                  <a:lnTo>
                    <a:pt x="1367720" y="433619"/>
                  </a:lnTo>
                  <a:lnTo>
                    <a:pt x="1367847" y="710662"/>
                  </a:lnTo>
                  <a:lnTo>
                    <a:pt x="1368145" y="286626"/>
                  </a:lnTo>
                  <a:lnTo>
                    <a:pt x="1368430" y="455936"/>
                  </a:lnTo>
                  <a:lnTo>
                    <a:pt x="1368431" y="461331"/>
                  </a:lnTo>
                  <a:lnTo>
                    <a:pt x="1368485" y="555423"/>
                  </a:lnTo>
                  <a:lnTo>
                    <a:pt x="1368797" y="314502"/>
                  </a:lnTo>
                  <a:lnTo>
                    <a:pt x="1369142" y="463137"/>
                  </a:lnTo>
                  <a:lnTo>
                    <a:pt x="1369143" y="455387"/>
                  </a:lnTo>
                  <a:lnTo>
                    <a:pt x="1369449" y="255663"/>
                  </a:lnTo>
                  <a:lnTo>
                    <a:pt x="1369563" y="605199"/>
                  </a:lnTo>
                  <a:lnTo>
                    <a:pt x="1369853" y="403989"/>
                  </a:lnTo>
                  <a:lnTo>
                    <a:pt x="1369855" y="406805"/>
                  </a:lnTo>
                  <a:lnTo>
                    <a:pt x="1370073" y="278265"/>
                  </a:lnTo>
                  <a:lnTo>
                    <a:pt x="1370399" y="653377"/>
                  </a:lnTo>
                  <a:lnTo>
                    <a:pt x="1370565" y="318585"/>
                  </a:lnTo>
                  <a:lnTo>
                    <a:pt x="1370566" y="309734"/>
                  </a:lnTo>
                  <a:lnTo>
                    <a:pt x="1370909" y="253514"/>
                  </a:lnTo>
                  <a:lnTo>
                    <a:pt x="1371051" y="589480"/>
                  </a:lnTo>
                  <a:lnTo>
                    <a:pt x="1371276" y="371885"/>
                  </a:lnTo>
                  <a:lnTo>
                    <a:pt x="1371278" y="368686"/>
                  </a:lnTo>
                  <a:lnTo>
                    <a:pt x="1371448" y="584800"/>
                  </a:lnTo>
                  <a:lnTo>
                    <a:pt x="1371547" y="277547"/>
                  </a:lnTo>
                  <a:lnTo>
                    <a:pt x="1371988" y="324218"/>
                  </a:lnTo>
                  <a:lnTo>
                    <a:pt x="1371989" y="331407"/>
                  </a:lnTo>
                  <a:lnTo>
                    <a:pt x="1372695" y="547182"/>
                  </a:lnTo>
                  <a:lnTo>
                    <a:pt x="1372700" y="529283"/>
                  </a:lnTo>
                  <a:lnTo>
                    <a:pt x="1372701" y="521961"/>
                  </a:lnTo>
                  <a:lnTo>
                    <a:pt x="1372809" y="287352"/>
                  </a:lnTo>
                  <a:lnTo>
                    <a:pt x="1372936" y="604316"/>
                  </a:lnTo>
                  <a:lnTo>
                    <a:pt x="1373411" y="531069"/>
                  </a:lnTo>
                  <a:lnTo>
                    <a:pt x="1373413" y="534087"/>
                  </a:lnTo>
                  <a:lnTo>
                    <a:pt x="1373546" y="286141"/>
                  </a:lnTo>
                  <a:lnTo>
                    <a:pt x="1373872" y="700577"/>
                  </a:lnTo>
                  <a:lnTo>
                    <a:pt x="1374123" y="543553"/>
                  </a:lnTo>
                  <a:lnTo>
                    <a:pt x="1374124" y="547926"/>
                  </a:lnTo>
                  <a:lnTo>
                    <a:pt x="1374723" y="694975"/>
                  </a:lnTo>
                  <a:lnTo>
                    <a:pt x="1374834" y="172821"/>
                  </a:lnTo>
                  <a:lnTo>
                    <a:pt x="1374836" y="159258"/>
                  </a:lnTo>
                  <a:lnTo>
                    <a:pt x="1374850" y="139326"/>
                  </a:lnTo>
                  <a:lnTo>
                    <a:pt x="1374978" y="672932"/>
                  </a:lnTo>
                  <a:lnTo>
                    <a:pt x="1375546" y="267133"/>
                  </a:lnTo>
                  <a:lnTo>
                    <a:pt x="1375547" y="279383"/>
                  </a:lnTo>
                  <a:lnTo>
                    <a:pt x="1375743" y="671751"/>
                  </a:lnTo>
                  <a:lnTo>
                    <a:pt x="1375899" y="215036"/>
                  </a:lnTo>
                  <a:lnTo>
                    <a:pt x="1376258" y="405142"/>
                  </a:lnTo>
                  <a:lnTo>
                    <a:pt x="1376259" y="395277"/>
                  </a:lnTo>
                  <a:lnTo>
                    <a:pt x="1376324" y="181301"/>
                  </a:lnTo>
                  <a:lnTo>
                    <a:pt x="1376438" y="625921"/>
                  </a:lnTo>
                  <a:lnTo>
                    <a:pt x="1376969" y="344558"/>
                  </a:lnTo>
                  <a:lnTo>
                    <a:pt x="1376971" y="346498"/>
                  </a:lnTo>
                  <a:lnTo>
                    <a:pt x="1377062" y="650799"/>
                  </a:lnTo>
                  <a:lnTo>
                    <a:pt x="1377175" y="340392"/>
                  </a:lnTo>
                  <a:lnTo>
                    <a:pt x="1377681" y="453958"/>
                  </a:lnTo>
                  <a:lnTo>
                    <a:pt x="1377683" y="454542"/>
                  </a:lnTo>
                  <a:lnTo>
                    <a:pt x="1378210" y="313943"/>
                  </a:lnTo>
                  <a:lnTo>
                    <a:pt x="1378337" y="743529"/>
                  </a:lnTo>
                  <a:lnTo>
                    <a:pt x="1378393" y="547825"/>
                  </a:lnTo>
                  <a:lnTo>
                    <a:pt x="1378394" y="548110"/>
                  </a:lnTo>
                  <a:lnTo>
                    <a:pt x="1378962" y="618928"/>
                  </a:lnTo>
                  <a:lnTo>
                    <a:pt x="1379089" y="294010"/>
                  </a:lnTo>
                  <a:lnTo>
                    <a:pt x="1379104" y="335969"/>
                  </a:lnTo>
                  <a:lnTo>
                    <a:pt x="1379106" y="351372"/>
                  </a:lnTo>
                  <a:lnTo>
                    <a:pt x="1379203" y="560896"/>
                  </a:lnTo>
                  <a:lnTo>
                    <a:pt x="1379785" y="313307"/>
                  </a:lnTo>
                  <a:lnTo>
                    <a:pt x="1379816" y="371267"/>
                  </a:lnTo>
                  <a:lnTo>
                    <a:pt x="1379817" y="381772"/>
                  </a:lnTo>
                  <a:lnTo>
                    <a:pt x="1380265" y="508963"/>
                  </a:lnTo>
                  <a:lnTo>
                    <a:pt x="1380464" y="337680"/>
                  </a:lnTo>
                  <a:lnTo>
                    <a:pt x="1380528" y="481360"/>
                  </a:lnTo>
                  <a:lnTo>
                    <a:pt x="1380529" y="485983"/>
                  </a:lnTo>
                  <a:lnTo>
                    <a:pt x="1380676" y="182518"/>
                  </a:lnTo>
                  <a:lnTo>
                    <a:pt x="1381187" y="609434"/>
                  </a:lnTo>
                  <a:lnTo>
                    <a:pt x="1381239" y="442663"/>
                  </a:lnTo>
                  <a:lnTo>
                    <a:pt x="1381241" y="444307"/>
                  </a:lnTo>
                  <a:lnTo>
                    <a:pt x="1381727" y="297323"/>
                  </a:lnTo>
                  <a:lnTo>
                    <a:pt x="1381825" y="598478"/>
                  </a:lnTo>
                  <a:lnTo>
                    <a:pt x="1381951" y="324726"/>
                  </a:lnTo>
                  <a:lnTo>
                    <a:pt x="1381952" y="317997"/>
                  </a:lnTo>
                  <a:lnTo>
                    <a:pt x="1381981" y="264143"/>
                  </a:lnTo>
                  <a:lnTo>
                    <a:pt x="1382236" y="591842"/>
                  </a:lnTo>
                  <a:lnTo>
                    <a:pt x="1382662" y="457561"/>
                  </a:lnTo>
                  <a:lnTo>
                    <a:pt x="1382664" y="452996"/>
                  </a:lnTo>
                  <a:lnTo>
                    <a:pt x="1382789" y="186487"/>
                  </a:lnTo>
                  <a:lnTo>
                    <a:pt x="1382902" y="697526"/>
                  </a:lnTo>
                  <a:lnTo>
                    <a:pt x="1383374" y="477534"/>
                  </a:lnTo>
                  <a:lnTo>
                    <a:pt x="1383375" y="467109"/>
                  </a:lnTo>
                  <a:lnTo>
                    <a:pt x="1383979" y="824260"/>
                  </a:lnTo>
                  <a:lnTo>
                    <a:pt x="1384079" y="43825"/>
                  </a:lnTo>
                  <a:lnTo>
                    <a:pt x="1384086" y="128479"/>
                  </a:lnTo>
                  <a:lnTo>
                    <a:pt x="1384087" y="120240"/>
                  </a:lnTo>
                  <a:lnTo>
                    <a:pt x="1384093" y="42316"/>
                  </a:lnTo>
                  <a:lnTo>
                    <a:pt x="1384206" y="887092"/>
                  </a:lnTo>
                  <a:lnTo>
                    <a:pt x="1384797" y="522412"/>
                  </a:lnTo>
                  <a:lnTo>
                    <a:pt x="1384799" y="530479"/>
                  </a:lnTo>
                  <a:lnTo>
                    <a:pt x="1384858" y="809392"/>
                  </a:lnTo>
                  <a:lnTo>
                    <a:pt x="1385383" y="108090"/>
                  </a:lnTo>
                  <a:lnTo>
                    <a:pt x="1385509" y="698051"/>
                  </a:lnTo>
                  <a:lnTo>
                    <a:pt x="1385510" y="708938"/>
                  </a:lnTo>
                  <a:lnTo>
                    <a:pt x="1386022" y="268602"/>
                  </a:lnTo>
                  <a:lnTo>
                    <a:pt x="1386148" y="711312"/>
                  </a:lnTo>
                  <a:lnTo>
                    <a:pt x="1386220" y="412166"/>
                  </a:lnTo>
                  <a:lnTo>
                    <a:pt x="1386222" y="405702"/>
                  </a:lnTo>
                  <a:lnTo>
                    <a:pt x="1386532" y="546217"/>
                  </a:lnTo>
                  <a:lnTo>
                    <a:pt x="1386658" y="207310"/>
                  </a:lnTo>
                  <a:lnTo>
                    <a:pt x="1386932" y="479496"/>
                  </a:lnTo>
                  <a:lnTo>
                    <a:pt x="1386933" y="477653"/>
                  </a:lnTo>
                  <a:lnTo>
                    <a:pt x="1387523" y="127369"/>
                  </a:lnTo>
                  <a:lnTo>
                    <a:pt x="1387638" y="690242"/>
                  </a:lnTo>
                  <a:lnTo>
                    <a:pt x="1387644" y="634999"/>
                  </a:lnTo>
                  <a:lnTo>
                    <a:pt x="1387645" y="641553"/>
                  </a:lnTo>
                  <a:lnTo>
                    <a:pt x="1387651" y="699690"/>
                  </a:lnTo>
                  <a:lnTo>
                    <a:pt x="1388147" y="159809"/>
                  </a:lnTo>
                  <a:lnTo>
                    <a:pt x="1388355" y="328153"/>
                  </a:lnTo>
                  <a:lnTo>
                    <a:pt x="1388357" y="325160"/>
                  </a:lnTo>
                  <a:lnTo>
                    <a:pt x="1388572" y="203670"/>
                  </a:lnTo>
                  <a:lnTo>
                    <a:pt x="1388686" y="580696"/>
                  </a:lnTo>
                  <a:lnTo>
                    <a:pt x="1389067" y="422815"/>
                  </a:lnTo>
                  <a:lnTo>
                    <a:pt x="1389068" y="423147"/>
                  </a:lnTo>
                  <a:lnTo>
                    <a:pt x="1389224" y="275267"/>
                  </a:lnTo>
                  <a:lnTo>
                    <a:pt x="1389536" y="667631"/>
                  </a:lnTo>
                  <a:lnTo>
                    <a:pt x="1389779" y="593930"/>
                  </a:lnTo>
                  <a:lnTo>
                    <a:pt x="1389780" y="583365"/>
                  </a:lnTo>
                  <a:lnTo>
                    <a:pt x="1389933" y="318512"/>
                  </a:lnTo>
                  <a:lnTo>
                    <a:pt x="1390047" y="683893"/>
                  </a:lnTo>
                  <a:lnTo>
                    <a:pt x="1390490" y="543062"/>
                  </a:lnTo>
                  <a:lnTo>
                    <a:pt x="1390492" y="542372"/>
                  </a:lnTo>
                  <a:lnTo>
                    <a:pt x="1390784" y="544089"/>
                  </a:lnTo>
                  <a:lnTo>
                    <a:pt x="1391110" y="237579"/>
                  </a:lnTo>
                  <a:lnTo>
                    <a:pt x="1391202" y="383516"/>
                  </a:lnTo>
                  <a:lnTo>
                    <a:pt x="1391203" y="386124"/>
                  </a:lnTo>
                  <a:lnTo>
                    <a:pt x="1391663" y="591519"/>
                  </a:lnTo>
                  <a:lnTo>
                    <a:pt x="1391790" y="200715"/>
                  </a:lnTo>
                  <a:lnTo>
                    <a:pt x="1391913" y="562576"/>
                  </a:lnTo>
                  <a:lnTo>
                    <a:pt x="1391915" y="573189"/>
                  </a:lnTo>
                  <a:lnTo>
                    <a:pt x="1391932" y="599538"/>
                  </a:lnTo>
                  <a:lnTo>
                    <a:pt x="1392414" y="273361"/>
                  </a:lnTo>
                  <a:lnTo>
                    <a:pt x="1392625" y="305095"/>
                  </a:lnTo>
                  <a:lnTo>
                    <a:pt x="1392740" y="727658"/>
                  </a:lnTo>
                  <a:lnTo>
                    <a:pt x="1392882" y="155861"/>
                  </a:lnTo>
                  <a:lnTo>
                    <a:pt x="1393337" y="568920"/>
                  </a:lnTo>
                  <a:lnTo>
                    <a:pt x="1393338" y="570921"/>
                  </a:lnTo>
                  <a:lnTo>
                    <a:pt x="1393902" y="251926"/>
                  </a:lnTo>
                  <a:lnTo>
                    <a:pt x="1394030" y="747819"/>
                  </a:lnTo>
                  <a:lnTo>
                    <a:pt x="1394048" y="659760"/>
                  </a:lnTo>
                  <a:lnTo>
                    <a:pt x="1394050" y="641206"/>
                  </a:lnTo>
                  <a:lnTo>
                    <a:pt x="1394058" y="660088"/>
                  </a:lnTo>
                  <a:lnTo>
                    <a:pt x="1394157" y="295838"/>
                  </a:lnTo>
                  <a:lnTo>
                    <a:pt x="1394760" y="544588"/>
                  </a:lnTo>
                  <a:lnTo>
                    <a:pt x="1394761" y="541003"/>
                  </a:lnTo>
                  <a:lnTo>
                    <a:pt x="1394852" y="384607"/>
                  </a:lnTo>
                  <a:lnTo>
                    <a:pt x="1395363" y="654934"/>
                  </a:lnTo>
                  <a:lnTo>
                    <a:pt x="1395472" y="407242"/>
                  </a:lnTo>
                  <a:lnTo>
                    <a:pt x="1395473" y="398626"/>
                  </a:lnTo>
                  <a:lnTo>
                    <a:pt x="1395930" y="624625"/>
                  </a:lnTo>
                  <a:lnTo>
                    <a:pt x="1396172" y="333586"/>
                  </a:lnTo>
                  <a:lnTo>
                    <a:pt x="1396183" y="339686"/>
                  </a:lnTo>
                  <a:lnTo>
                    <a:pt x="1396185" y="337729"/>
                  </a:lnTo>
                  <a:lnTo>
                    <a:pt x="1396654" y="561135"/>
                  </a:lnTo>
                  <a:lnTo>
                    <a:pt x="1396851" y="258173"/>
                  </a:lnTo>
                  <a:lnTo>
                    <a:pt x="1396895" y="318978"/>
                  </a:lnTo>
                  <a:lnTo>
                    <a:pt x="1396896" y="323468"/>
                  </a:lnTo>
                  <a:lnTo>
                    <a:pt x="1397404" y="589800"/>
                  </a:lnTo>
                  <a:lnTo>
                    <a:pt x="1397531" y="177196"/>
                  </a:lnTo>
                  <a:lnTo>
                    <a:pt x="1397606" y="368707"/>
                  </a:lnTo>
                  <a:lnTo>
                    <a:pt x="1397608" y="372570"/>
                  </a:lnTo>
                  <a:lnTo>
                    <a:pt x="1398042" y="536000"/>
                  </a:lnTo>
                  <a:lnTo>
                    <a:pt x="1398183" y="229171"/>
                  </a:lnTo>
                  <a:lnTo>
                    <a:pt x="1398318" y="406529"/>
                  </a:lnTo>
                  <a:lnTo>
                    <a:pt x="1398319" y="412894"/>
                  </a:lnTo>
                  <a:lnTo>
                    <a:pt x="1398623" y="603779"/>
                  </a:lnTo>
                  <a:lnTo>
                    <a:pt x="1398765" y="203410"/>
                  </a:lnTo>
                  <a:lnTo>
                    <a:pt x="1399030" y="351162"/>
                  </a:lnTo>
                  <a:lnTo>
                    <a:pt x="1399031" y="350281"/>
                  </a:lnTo>
                  <a:lnTo>
                    <a:pt x="1399459" y="271088"/>
                  </a:lnTo>
                  <a:lnTo>
                    <a:pt x="1399573" y="708955"/>
                  </a:lnTo>
                  <a:lnTo>
                    <a:pt x="1399741" y="460177"/>
                  </a:lnTo>
                  <a:lnTo>
                    <a:pt x="1399743" y="466539"/>
                  </a:lnTo>
                  <a:lnTo>
                    <a:pt x="1399799" y="712645"/>
                  </a:lnTo>
                  <a:lnTo>
                    <a:pt x="1399899" y="394383"/>
                  </a:lnTo>
                  <a:lnTo>
                    <a:pt x="1400453" y="435052"/>
                  </a:lnTo>
                  <a:lnTo>
                    <a:pt x="1400454" y="436220"/>
                  </a:lnTo>
                  <a:lnTo>
                    <a:pt x="1400891" y="361224"/>
                  </a:lnTo>
                  <a:lnTo>
                    <a:pt x="1401163" y="665566"/>
                  </a:lnTo>
                  <a:lnTo>
                    <a:pt x="1401166" y="666721"/>
                  </a:lnTo>
                  <a:lnTo>
                    <a:pt x="1401189" y="721705"/>
                  </a:lnTo>
                  <a:lnTo>
                    <a:pt x="1401316" y="278682"/>
                  </a:lnTo>
                  <a:lnTo>
                    <a:pt x="1401876" y="483846"/>
                  </a:lnTo>
                  <a:lnTo>
                    <a:pt x="1401878" y="482970"/>
                  </a:lnTo>
                  <a:lnTo>
                    <a:pt x="1402069" y="668318"/>
                  </a:lnTo>
                  <a:lnTo>
                    <a:pt x="1402238" y="235959"/>
                  </a:lnTo>
                  <a:lnTo>
                    <a:pt x="1402588" y="504403"/>
                  </a:lnTo>
                  <a:lnTo>
                    <a:pt x="1402589" y="507151"/>
                  </a:lnTo>
                  <a:lnTo>
                    <a:pt x="1402706" y="214966"/>
                  </a:lnTo>
                  <a:lnTo>
                    <a:pt x="1402819" y="564783"/>
                  </a:lnTo>
                  <a:lnTo>
                    <a:pt x="1403300" y="424037"/>
                  </a:lnTo>
                  <a:lnTo>
                    <a:pt x="1403301" y="421855"/>
                  </a:lnTo>
                  <a:lnTo>
                    <a:pt x="1403499" y="461587"/>
                  </a:lnTo>
                  <a:lnTo>
                    <a:pt x="1403627" y="264103"/>
                  </a:lnTo>
                  <a:lnTo>
                    <a:pt x="1404011" y="370337"/>
                  </a:lnTo>
                  <a:lnTo>
                    <a:pt x="1404013" y="373552"/>
                  </a:lnTo>
                  <a:lnTo>
                    <a:pt x="1404392" y="288692"/>
                  </a:lnTo>
                  <a:lnTo>
                    <a:pt x="1404704" y="512669"/>
                  </a:lnTo>
                  <a:lnTo>
                    <a:pt x="1404723" y="480882"/>
                  </a:lnTo>
                  <a:lnTo>
                    <a:pt x="1404724" y="472750"/>
                  </a:lnTo>
                  <a:lnTo>
                    <a:pt x="1405059" y="299569"/>
                  </a:lnTo>
                  <a:lnTo>
                    <a:pt x="1405399" y="607623"/>
                  </a:lnTo>
                  <a:lnTo>
                    <a:pt x="1405434" y="537976"/>
                  </a:lnTo>
                  <a:lnTo>
                    <a:pt x="1405436" y="537601"/>
                  </a:lnTo>
                  <a:lnTo>
                    <a:pt x="1405767" y="359020"/>
                  </a:lnTo>
                  <a:lnTo>
                    <a:pt x="1406116" y="616606"/>
                  </a:lnTo>
                  <a:lnTo>
                    <a:pt x="1406146" y="583334"/>
                  </a:lnTo>
                  <a:lnTo>
                    <a:pt x="1406147" y="581485"/>
                  </a:lnTo>
                  <a:lnTo>
                    <a:pt x="1406420" y="747278"/>
                  </a:lnTo>
                  <a:lnTo>
                    <a:pt x="1406604" y="366019"/>
                  </a:lnTo>
                  <a:lnTo>
                    <a:pt x="1406858" y="615420"/>
                  </a:lnTo>
                  <a:lnTo>
                    <a:pt x="1406859" y="616614"/>
                  </a:lnTo>
                  <a:lnTo>
                    <a:pt x="1406958" y="260098"/>
                  </a:lnTo>
                  <a:lnTo>
                    <a:pt x="1407228" y="641568"/>
                  </a:lnTo>
                  <a:lnTo>
                    <a:pt x="1407569" y="382834"/>
                  </a:lnTo>
                  <a:lnTo>
                    <a:pt x="1407571" y="382437"/>
                  </a:lnTo>
                  <a:lnTo>
                    <a:pt x="1407795" y="227862"/>
                  </a:lnTo>
                  <a:lnTo>
                    <a:pt x="1407908" y="651142"/>
                  </a:lnTo>
                  <a:lnTo>
                    <a:pt x="1408281" y="345959"/>
                  </a:lnTo>
                  <a:lnTo>
                    <a:pt x="1408282" y="354181"/>
                  </a:lnTo>
                  <a:lnTo>
                    <a:pt x="1408702" y="232249"/>
                  </a:lnTo>
                  <a:lnTo>
                    <a:pt x="1408801" y="568260"/>
                  </a:lnTo>
                  <a:lnTo>
                    <a:pt x="1408992" y="433593"/>
                  </a:lnTo>
                  <a:lnTo>
                    <a:pt x="1408994" y="437657"/>
                  </a:lnTo>
                  <a:lnTo>
                    <a:pt x="1409141" y="244566"/>
                  </a:lnTo>
                  <a:lnTo>
                    <a:pt x="1409439" y="569953"/>
                  </a:lnTo>
                  <a:lnTo>
                    <a:pt x="1409704" y="455908"/>
                  </a:lnTo>
                  <a:lnTo>
                    <a:pt x="1409705" y="458718"/>
                  </a:lnTo>
                  <a:lnTo>
                    <a:pt x="1409935" y="526018"/>
                  </a:lnTo>
                  <a:lnTo>
                    <a:pt x="1410077" y="301002"/>
                  </a:lnTo>
                  <a:lnTo>
                    <a:pt x="1410416" y="384724"/>
                  </a:lnTo>
                  <a:lnTo>
                    <a:pt x="1410417" y="379153"/>
                  </a:lnTo>
                  <a:lnTo>
                    <a:pt x="1410701" y="689686"/>
                  </a:lnTo>
                  <a:lnTo>
                    <a:pt x="1411041" y="242799"/>
                  </a:lnTo>
                  <a:lnTo>
                    <a:pt x="1411127" y="564242"/>
                  </a:lnTo>
                  <a:lnTo>
                    <a:pt x="1411129" y="560388"/>
                  </a:lnTo>
                  <a:lnTo>
                    <a:pt x="1411608" y="677870"/>
                  </a:lnTo>
                  <a:lnTo>
                    <a:pt x="1411750" y="296691"/>
                  </a:lnTo>
                  <a:lnTo>
                    <a:pt x="1411839" y="521642"/>
                  </a:lnTo>
                  <a:lnTo>
                    <a:pt x="1411840" y="526039"/>
                  </a:lnTo>
                  <a:lnTo>
                    <a:pt x="1412388" y="650110"/>
                  </a:lnTo>
                  <a:lnTo>
                    <a:pt x="1412501" y="265565"/>
                  </a:lnTo>
                  <a:lnTo>
                    <a:pt x="1412551" y="416526"/>
                  </a:lnTo>
                  <a:lnTo>
                    <a:pt x="1412552" y="420095"/>
                  </a:lnTo>
                  <a:lnTo>
                    <a:pt x="1412630" y="601271"/>
                  </a:lnTo>
                  <a:lnTo>
                    <a:pt x="1412997" y="298992"/>
                  </a:lnTo>
                  <a:lnTo>
                    <a:pt x="1413262" y="581818"/>
                  </a:lnTo>
                  <a:lnTo>
                    <a:pt x="1413264" y="593138"/>
                  </a:lnTo>
                  <a:lnTo>
                    <a:pt x="1413309" y="689153"/>
                  </a:lnTo>
                  <a:lnTo>
                    <a:pt x="1413805" y="292496"/>
                  </a:lnTo>
                  <a:lnTo>
                    <a:pt x="1413974" y="448269"/>
                  </a:lnTo>
                  <a:lnTo>
                    <a:pt x="1413975" y="443410"/>
                  </a:lnTo>
                  <a:lnTo>
                    <a:pt x="1414500" y="172580"/>
                  </a:lnTo>
                  <a:lnTo>
                    <a:pt x="1414613" y="707645"/>
                  </a:lnTo>
                  <a:lnTo>
                    <a:pt x="1414686" y="473964"/>
                  </a:lnTo>
                  <a:lnTo>
                    <a:pt x="1414687" y="468216"/>
                  </a:lnTo>
                  <a:lnTo>
                    <a:pt x="1414912" y="289405"/>
                  </a:lnTo>
                  <a:lnTo>
                    <a:pt x="1415053" y="550608"/>
                  </a:lnTo>
                  <a:lnTo>
                    <a:pt x="1415397" y="384114"/>
                  </a:lnTo>
                  <a:lnTo>
                    <a:pt x="1415399" y="380954"/>
                  </a:lnTo>
                  <a:lnTo>
                    <a:pt x="1415570" y="507022"/>
                  </a:lnTo>
                  <a:lnTo>
                    <a:pt x="1415761" y="291659"/>
                  </a:lnTo>
                  <a:lnTo>
                    <a:pt x="1416109" y="339025"/>
                  </a:lnTo>
                  <a:lnTo>
                    <a:pt x="1416110" y="334902"/>
                  </a:lnTo>
                  <a:lnTo>
                    <a:pt x="1416188" y="276973"/>
                  </a:lnTo>
                  <a:lnTo>
                    <a:pt x="1416513" y="551763"/>
                  </a:lnTo>
                  <a:lnTo>
                    <a:pt x="1416820" y="351727"/>
                  </a:lnTo>
                  <a:lnTo>
                    <a:pt x="1416822" y="347809"/>
                  </a:lnTo>
                  <a:lnTo>
                    <a:pt x="1417193" y="577280"/>
                  </a:lnTo>
                  <a:lnTo>
                    <a:pt x="1417462" y="308417"/>
                  </a:lnTo>
                  <a:lnTo>
                    <a:pt x="1417532" y="500142"/>
                  </a:lnTo>
                  <a:lnTo>
                    <a:pt x="1417533" y="507087"/>
                  </a:lnTo>
                  <a:lnTo>
                    <a:pt x="1418030" y="568854"/>
                  </a:lnTo>
                  <a:lnTo>
                    <a:pt x="1418116" y="333602"/>
                  </a:lnTo>
                  <a:lnTo>
                    <a:pt x="1418244" y="403688"/>
                  </a:lnTo>
                  <a:lnTo>
                    <a:pt x="1418245" y="411117"/>
                  </a:lnTo>
                  <a:lnTo>
                    <a:pt x="1418356" y="637884"/>
                  </a:lnTo>
                  <a:lnTo>
                    <a:pt x="1418710" y="248972"/>
                  </a:lnTo>
                  <a:lnTo>
                    <a:pt x="1418955" y="577834"/>
                  </a:lnTo>
                  <a:lnTo>
                    <a:pt x="1418957" y="572380"/>
                  </a:lnTo>
                  <a:lnTo>
                    <a:pt x="1419505" y="359987"/>
                  </a:lnTo>
                  <a:lnTo>
                    <a:pt x="1419631" y="669469"/>
                  </a:lnTo>
                  <a:lnTo>
                    <a:pt x="1419667" y="571807"/>
                  </a:lnTo>
                  <a:lnTo>
                    <a:pt x="1419668" y="571968"/>
                  </a:lnTo>
                  <a:lnTo>
                    <a:pt x="1420170" y="306226"/>
                  </a:lnTo>
                  <a:lnTo>
                    <a:pt x="1420298" y="661627"/>
                  </a:lnTo>
                  <a:lnTo>
                    <a:pt x="1420378" y="364183"/>
                  </a:lnTo>
                  <a:lnTo>
                    <a:pt x="1420380" y="356067"/>
                  </a:lnTo>
                  <a:lnTo>
                    <a:pt x="1420624" y="130136"/>
                  </a:lnTo>
                  <a:lnTo>
                    <a:pt x="1420936" y="679691"/>
                  </a:lnTo>
                  <a:lnTo>
                    <a:pt x="1421090" y="378100"/>
                  </a:lnTo>
                  <a:lnTo>
                    <a:pt x="1421092" y="377719"/>
                  </a:lnTo>
                  <a:lnTo>
                    <a:pt x="1421276" y="201380"/>
                  </a:lnTo>
                  <a:lnTo>
                    <a:pt x="1421588" y="670711"/>
                  </a:lnTo>
                  <a:lnTo>
                    <a:pt x="1421802" y="588468"/>
                  </a:lnTo>
                  <a:lnTo>
                    <a:pt x="1421803" y="589146"/>
                  </a:lnTo>
                  <a:lnTo>
                    <a:pt x="1422126" y="138400"/>
                  </a:lnTo>
                  <a:lnTo>
                    <a:pt x="1422424" y="672454"/>
                  </a:lnTo>
                  <a:lnTo>
                    <a:pt x="1422513" y="320537"/>
                  </a:lnTo>
                  <a:lnTo>
                    <a:pt x="1422515" y="326366"/>
                  </a:lnTo>
                  <a:lnTo>
                    <a:pt x="1422737" y="232517"/>
                  </a:lnTo>
                  <a:lnTo>
                    <a:pt x="1422863" y="707925"/>
                  </a:lnTo>
                  <a:lnTo>
                    <a:pt x="1423225" y="434516"/>
                  </a:lnTo>
                  <a:lnTo>
                    <a:pt x="1423226" y="438608"/>
                  </a:lnTo>
                  <a:lnTo>
                    <a:pt x="1423402" y="179557"/>
                  </a:lnTo>
                  <a:lnTo>
                    <a:pt x="1423516" y="657573"/>
                  </a:lnTo>
                  <a:lnTo>
                    <a:pt x="1423937" y="487478"/>
                  </a:lnTo>
                  <a:lnTo>
                    <a:pt x="1423938" y="493413"/>
                  </a:lnTo>
                  <a:lnTo>
                    <a:pt x="1424480" y="251140"/>
                  </a:lnTo>
                  <a:lnTo>
                    <a:pt x="1424579" y="627038"/>
                  </a:lnTo>
                  <a:lnTo>
                    <a:pt x="1424648" y="346458"/>
                  </a:lnTo>
                  <a:lnTo>
                    <a:pt x="1424650" y="338945"/>
                  </a:lnTo>
                  <a:lnTo>
                    <a:pt x="1424692" y="193646"/>
                  </a:lnTo>
                  <a:lnTo>
                    <a:pt x="1424834" y="701455"/>
                  </a:lnTo>
                  <a:lnTo>
                    <a:pt x="1425360" y="434008"/>
                  </a:lnTo>
                  <a:lnTo>
                    <a:pt x="1425361" y="432926"/>
                  </a:lnTo>
                  <a:lnTo>
                    <a:pt x="1425954" y="297830"/>
                  </a:lnTo>
                  <a:lnTo>
                    <a:pt x="1426069" y="580114"/>
                  </a:lnTo>
                  <a:lnTo>
                    <a:pt x="1426071" y="572101"/>
                  </a:lnTo>
                  <a:lnTo>
                    <a:pt x="1426073" y="569078"/>
                  </a:lnTo>
                  <a:lnTo>
                    <a:pt x="1426081" y="594096"/>
                  </a:lnTo>
                  <a:lnTo>
                    <a:pt x="1426393" y="298231"/>
                  </a:lnTo>
                  <a:lnTo>
                    <a:pt x="1426783" y="544654"/>
                  </a:lnTo>
                  <a:lnTo>
                    <a:pt x="1426784" y="547615"/>
                  </a:lnTo>
                  <a:lnTo>
                    <a:pt x="1426819" y="600858"/>
                  </a:lnTo>
                  <a:lnTo>
                    <a:pt x="1427315" y="338976"/>
                  </a:lnTo>
                  <a:lnTo>
                    <a:pt x="1427495" y="496029"/>
                  </a:lnTo>
                  <a:lnTo>
                    <a:pt x="1427496" y="494651"/>
                  </a:lnTo>
                  <a:lnTo>
                    <a:pt x="1427839" y="285835"/>
                  </a:lnTo>
                  <a:lnTo>
                    <a:pt x="1428165" y="615430"/>
                  </a:lnTo>
                  <a:lnTo>
                    <a:pt x="1428206" y="500530"/>
                  </a:lnTo>
                  <a:lnTo>
                    <a:pt x="1428208" y="498551"/>
                  </a:lnTo>
                  <a:lnTo>
                    <a:pt x="1428293" y="178185"/>
                  </a:lnTo>
                  <a:lnTo>
                    <a:pt x="1428789" y="544170"/>
                  </a:lnTo>
                  <a:lnTo>
                    <a:pt x="1428917" y="302617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509" y="1116260"/>
              <a:ext cx="1429385" cy="929005"/>
            </a:xfrm>
            <a:custGeom>
              <a:avLst/>
              <a:gdLst/>
              <a:ahLst/>
              <a:cxnLst/>
              <a:rect l="l" t="t" r="r" b="b"/>
              <a:pathLst>
                <a:path w="1429385" h="929005">
                  <a:moveTo>
                    <a:pt x="0" y="709748"/>
                  </a:moveTo>
                  <a:lnTo>
                    <a:pt x="14" y="726196"/>
                  </a:lnTo>
                  <a:lnTo>
                    <a:pt x="352" y="194998"/>
                  </a:lnTo>
                  <a:lnTo>
                    <a:pt x="710" y="413546"/>
                  </a:lnTo>
                  <a:lnTo>
                    <a:pt x="711" y="413243"/>
                  </a:lnTo>
                  <a:lnTo>
                    <a:pt x="1261" y="606941"/>
                  </a:lnTo>
                  <a:lnTo>
                    <a:pt x="1403" y="318972"/>
                  </a:lnTo>
                  <a:lnTo>
                    <a:pt x="1421" y="354889"/>
                  </a:lnTo>
                  <a:lnTo>
                    <a:pt x="1423" y="361318"/>
                  </a:lnTo>
                  <a:lnTo>
                    <a:pt x="1630" y="308548"/>
                  </a:lnTo>
                  <a:lnTo>
                    <a:pt x="1742" y="651335"/>
                  </a:lnTo>
                  <a:lnTo>
                    <a:pt x="2133" y="559087"/>
                  </a:lnTo>
                  <a:lnTo>
                    <a:pt x="2134" y="563880"/>
                  </a:lnTo>
                  <a:lnTo>
                    <a:pt x="2296" y="283565"/>
                  </a:lnTo>
                  <a:lnTo>
                    <a:pt x="2820" y="701866"/>
                  </a:lnTo>
                  <a:lnTo>
                    <a:pt x="2845" y="639775"/>
                  </a:lnTo>
                  <a:lnTo>
                    <a:pt x="2846" y="645486"/>
                  </a:lnTo>
                  <a:lnTo>
                    <a:pt x="3033" y="717597"/>
                  </a:lnTo>
                  <a:lnTo>
                    <a:pt x="3359" y="251773"/>
                  </a:lnTo>
                  <a:lnTo>
                    <a:pt x="3556" y="495079"/>
                  </a:lnTo>
                  <a:lnTo>
                    <a:pt x="3558" y="490079"/>
                  </a:lnTo>
                  <a:lnTo>
                    <a:pt x="3925" y="599261"/>
                  </a:lnTo>
                  <a:lnTo>
                    <a:pt x="4237" y="298913"/>
                  </a:lnTo>
                  <a:lnTo>
                    <a:pt x="4268" y="381967"/>
                  </a:lnTo>
                  <a:lnTo>
                    <a:pt x="4269" y="394783"/>
                  </a:lnTo>
                  <a:lnTo>
                    <a:pt x="4536" y="641459"/>
                  </a:lnTo>
                  <a:lnTo>
                    <a:pt x="4663" y="306417"/>
                  </a:lnTo>
                  <a:lnTo>
                    <a:pt x="4979" y="497737"/>
                  </a:lnTo>
                  <a:lnTo>
                    <a:pt x="4981" y="495569"/>
                  </a:lnTo>
                  <a:lnTo>
                    <a:pt x="5386" y="710943"/>
                  </a:lnTo>
                  <a:lnTo>
                    <a:pt x="5514" y="179624"/>
                  </a:lnTo>
                  <a:lnTo>
                    <a:pt x="5691" y="406210"/>
                  </a:lnTo>
                  <a:lnTo>
                    <a:pt x="5692" y="399243"/>
                  </a:lnTo>
                  <a:lnTo>
                    <a:pt x="5939" y="213587"/>
                  </a:lnTo>
                  <a:lnTo>
                    <a:pt x="6067" y="678063"/>
                  </a:lnTo>
                  <a:lnTo>
                    <a:pt x="6403" y="461950"/>
                  </a:lnTo>
                  <a:lnTo>
                    <a:pt x="6404" y="465645"/>
                  </a:lnTo>
                  <a:lnTo>
                    <a:pt x="6889" y="667904"/>
                  </a:lnTo>
                  <a:lnTo>
                    <a:pt x="7017" y="244667"/>
                  </a:lnTo>
                  <a:lnTo>
                    <a:pt x="7114" y="578144"/>
                  </a:lnTo>
                  <a:lnTo>
                    <a:pt x="7116" y="578635"/>
                  </a:lnTo>
                  <a:lnTo>
                    <a:pt x="7327" y="704181"/>
                  </a:lnTo>
                  <a:lnTo>
                    <a:pt x="7442" y="195357"/>
                  </a:lnTo>
                  <a:lnTo>
                    <a:pt x="7826" y="538948"/>
                  </a:lnTo>
                  <a:lnTo>
                    <a:pt x="7827" y="530776"/>
                  </a:lnTo>
                  <a:lnTo>
                    <a:pt x="7881" y="339862"/>
                  </a:lnTo>
                  <a:lnTo>
                    <a:pt x="7993" y="618308"/>
                  </a:lnTo>
                  <a:lnTo>
                    <a:pt x="8538" y="555713"/>
                  </a:lnTo>
                  <a:lnTo>
                    <a:pt x="8539" y="560752"/>
                  </a:lnTo>
                  <a:lnTo>
                    <a:pt x="9029" y="801760"/>
                  </a:lnTo>
                  <a:lnTo>
                    <a:pt x="9157" y="126734"/>
                  </a:lnTo>
                  <a:lnTo>
                    <a:pt x="9249" y="628237"/>
                  </a:lnTo>
                  <a:lnTo>
                    <a:pt x="9251" y="636963"/>
                  </a:lnTo>
                  <a:lnTo>
                    <a:pt x="9270" y="682539"/>
                  </a:lnTo>
                  <a:lnTo>
                    <a:pt x="9553" y="352382"/>
                  </a:lnTo>
                  <a:lnTo>
                    <a:pt x="9961" y="568758"/>
                  </a:lnTo>
                  <a:lnTo>
                    <a:pt x="9962" y="573904"/>
                  </a:lnTo>
                  <a:lnTo>
                    <a:pt x="10206" y="315904"/>
                  </a:lnTo>
                  <a:lnTo>
                    <a:pt x="10334" y="637511"/>
                  </a:lnTo>
                  <a:lnTo>
                    <a:pt x="10672" y="528293"/>
                  </a:lnTo>
                  <a:lnTo>
                    <a:pt x="10674" y="533175"/>
                  </a:lnTo>
                  <a:lnTo>
                    <a:pt x="10715" y="646148"/>
                  </a:lnTo>
                  <a:lnTo>
                    <a:pt x="11041" y="177924"/>
                  </a:lnTo>
                  <a:lnTo>
                    <a:pt x="11384" y="512970"/>
                  </a:lnTo>
                  <a:lnTo>
                    <a:pt x="11385" y="507743"/>
                  </a:lnTo>
                  <a:lnTo>
                    <a:pt x="11907" y="238465"/>
                  </a:lnTo>
                  <a:lnTo>
                    <a:pt x="12021" y="696155"/>
                  </a:lnTo>
                  <a:lnTo>
                    <a:pt x="12096" y="429662"/>
                  </a:lnTo>
                  <a:lnTo>
                    <a:pt x="12097" y="421230"/>
                  </a:lnTo>
                  <a:lnTo>
                    <a:pt x="12361" y="272836"/>
                  </a:lnTo>
                  <a:lnTo>
                    <a:pt x="12503" y="657657"/>
                  </a:lnTo>
                  <a:lnTo>
                    <a:pt x="12807" y="480331"/>
                  </a:lnTo>
                  <a:lnTo>
                    <a:pt x="13381" y="374911"/>
                  </a:lnTo>
                  <a:lnTo>
                    <a:pt x="13495" y="686402"/>
                  </a:lnTo>
                  <a:lnTo>
                    <a:pt x="13519" y="635737"/>
                  </a:lnTo>
                  <a:lnTo>
                    <a:pt x="13520" y="637139"/>
                  </a:lnTo>
                  <a:lnTo>
                    <a:pt x="13608" y="258256"/>
                  </a:lnTo>
                  <a:lnTo>
                    <a:pt x="14175" y="699530"/>
                  </a:lnTo>
                  <a:lnTo>
                    <a:pt x="14231" y="580496"/>
                  </a:lnTo>
                  <a:lnTo>
                    <a:pt x="14232" y="577551"/>
                  </a:lnTo>
                  <a:lnTo>
                    <a:pt x="14755" y="681475"/>
                  </a:lnTo>
                  <a:lnTo>
                    <a:pt x="14870" y="271950"/>
                  </a:lnTo>
                  <a:lnTo>
                    <a:pt x="14942" y="609996"/>
                  </a:lnTo>
                  <a:lnTo>
                    <a:pt x="14944" y="611569"/>
                  </a:lnTo>
                  <a:lnTo>
                    <a:pt x="15083" y="286248"/>
                  </a:lnTo>
                  <a:lnTo>
                    <a:pt x="15196" y="677396"/>
                  </a:lnTo>
                  <a:lnTo>
                    <a:pt x="15654" y="498682"/>
                  </a:lnTo>
                  <a:lnTo>
                    <a:pt x="15655" y="494121"/>
                  </a:lnTo>
                  <a:lnTo>
                    <a:pt x="15834" y="702468"/>
                  </a:lnTo>
                  <a:lnTo>
                    <a:pt x="16358" y="163285"/>
                  </a:lnTo>
                  <a:lnTo>
                    <a:pt x="16365" y="210516"/>
                  </a:lnTo>
                  <a:lnTo>
                    <a:pt x="16367" y="200435"/>
                  </a:lnTo>
                  <a:lnTo>
                    <a:pt x="16371" y="158864"/>
                  </a:lnTo>
                  <a:lnTo>
                    <a:pt x="16499" y="732350"/>
                  </a:lnTo>
                  <a:lnTo>
                    <a:pt x="17077" y="505060"/>
                  </a:lnTo>
                  <a:lnTo>
                    <a:pt x="17078" y="507527"/>
                  </a:lnTo>
                  <a:lnTo>
                    <a:pt x="17634" y="235478"/>
                  </a:lnTo>
                  <a:lnTo>
                    <a:pt x="17748" y="769477"/>
                  </a:lnTo>
                  <a:lnTo>
                    <a:pt x="17789" y="664273"/>
                  </a:lnTo>
                  <a:lnTo>
                    <a:pt x="17790" y="660128"/>
                  </a:lnTo>
                  <a:lnTo>
                    <a:pt x="18101" y="190796"/>
                  </a:lnTo>
                  <a:lnTo>
                    <a:pt x="18215" y="814523"/>
                  </a:lnTo>
                  <a:lnTo>
                    <a:pt x="18500" y="424916"/>
                  </a:lnTo>
                  <a:lnTo>
                    <a:pt x="18502" y="425158"/>
                  </a:lnTo>
                  <a:lnTo>
                    <a:pt x="19038" y="771283"/>
                  </a:lnTo>
                  <a:lnTo>
                    <a:pt x="19165" y="208235"/>
                  </a:lnTo>
                  <a:lnTo>
                    <a:pt x="19212" y="411357"/>
                  </a:lnTo>
                  <a:lnTo>
                    <a:pt x="19213" y="424217"/>
                  </a:lnTo>
                  <a:lnTo>
                    <a:pt x="19789" y="308534"/>
                  </a:lnTo>
                  <a:lnTo>
                    <a:pt x="19902" y="689275"/>
                  </a:lnTo>
                  <a:lnTo>
                    <a:pt x="19924" y="621049"/>
                  </a:lnTo>
                  <a:lnTo>
                    <a:pt x="19925" y="626918"/>
                  </a:lnTo>
                  <a:lnTo>
                    <a:pt x="20228" y="201556"/>
                  </a:lnTo>
                  <a:lnTo>
                    <a:pt x="20354" y="722827"/>
                  </a:lnTo>
                  <a:lnTo>
                    <a:pt x="20635" y="319355"/>
                  </a:lnTo>
                  <a:lnTo>
                    <a:pt x="20637" y="310887"/>
                  </a:lnTo>
                  <a:lnTo>
                    <a:pt x="21205" y="715041"/>
                  </a:lnTo>
                  <a:lnTo>
                    <a:pt x="21333" y="219212"/>
                  </a:lnTo>
                  <a:lnTo>
                    <a:pt x="21347" y="238708"/>
                  </a:lnTo>
                  <a:lnTo>
                    <a:pt x="21348" y="240078"/>
                  </a:lnTo>
                  <a:lnTo>
                    <a:pt x="21660" y="620775"/>
                  </a:lnTo>
                  <a:lnTo>
                    <a:pt x="22058" y="538532"/>
                  </a:lnTo>
                  <a:lnTo>
                    <a:pt x="22060" y="534205"/>
                  </a:lnTo>
                  <a:lnTo>
                    <a:pt x="22142" y="339475"/>
                  </a:lnTo>
                  <a:lnTo>
                    <a:pt x="22511" y="685663"/>
                  </a:lnTo>
                  <a:lnTo>
                    <a:pt x="22770" y="403326"/>
                  </a:lnTo>
                  <a:lnTo>
                    <a:pt x="22771" y="403629"/>
                  </a:lnTo>
                  <a:lnTo>
                    <a:pt x="23333" y="826712"/>
                  </a:lnTo>
                  <a:lnTo>
                    <a:pt x="23445" y="240747"/>
                  </a:lnTo>
                  <a:lnTo>
                    <a:pt x="23482" y="404941"/>
                  </a:lnTo>
                  <a:lnTo>
                    <a:pt x="23483" y="401701"/>
                  </a:lnTo>
                  <a:lnTo>
                    <a:pt x="23487" y="380123"/>
                  </a:lnTo>
                  <a:lnTo>
                    <a:pt x="23985" y="790932"/>
                  </a:lnTo>
                  <a:lnTo>
                    <a:pt x="24193" y="525078"/>
                  </a:lnTo>
                  <a:lnTo>
                    <a:pt x="24195" y="522070"/>
                  </a:lnTo>
                  <a:lnTo>
                    <a:pt x="24382" y="903477"/>
                  </a:lnTo>
                  <a:lnTo>
                    <a:pt x="24508" y="138892"/>
                  </a:lnTo>
                  <a:lnTo>
                    <a:pt x="24905" y="417981"/>
                  </a:lnTo>
                  <a:lnTo>
                    <a:pt x="24906" y="414594"/>
                  </a:lnTo>
                  <a:lnTo>
                    <a:pt x="25062" y="636459"/>
                  </a:lnTo>
                  <a:lnTo>
                    <a:pt x="25558" y="273845"/>
                  </a:lnTo>
                  <a:lnTo>
                    <a:pt x="25617" y="405671"/>
                  </a:lnTo>
                  <a:lnTo>
                    <a:pt x="25618" y="412928"/>
                  </a:lnTo>
                  <a:lnTo>
                    <a:pt x="25672" y="546763"/>
                  </a:lnTo>
                  <a:lnTo>
                    <a:pt x="26209" y="181958"/>
                  </a:lnTo>
                  <a:lnTo>
                    <a:pt x="26328" y="528489"/>
                  </a:lnTo>
                  <a:lnTo>
                    <a:pt x="26330" y="527930"/>
                  </a:lnTo>
                  <a:lnTo>
                    <a:pt x="26338" y="561785"/>
                  </a:lnTo>
                  <a:lnTo>
                    <a:pt x="26636" y="208199"/>
                  </a:lnTo>
                  <a:lnTo>
                    <a:pt x="27040" y="454624"/>
                  </a:lnTo>
                  <a:lnTo>
                    <a:pt x="27041" y="454857"/>
                  </a:lnTo>
                  <a:lnTo>
                    <a:pt x="27472" y="330259"/>
                  </a:lnTo>
                  <a:lnTo>
                    <a:pt x="27614" y="545350"/>
                  </a:lnTo>
                  <a:lnTo>
                    <a:pt x="27751" y="469410"/>
                  </a:lnTo>
                  <a:lnTo>
                    <a:pt x="27753" y="469110"/>
                  </a:lnTo>
                  <a:lnTo>
                    <a:pt x="28181" y="323369"/>
                  </a:lnTo>
                  <a:lnTo>
                    <a:pt x="28408" y="696574"/>
                  </a:lnTo>
                  <a:lnTo>
                    <a:pt x="28463" y="541002"/>
                  </a:lnTo>
                  <a:lnTo>
                    <a:pt x="28464" y="537384"/>
                  </a:lnTo>
                  <a:lnTo>
                    <a:pt x="28550" y="341620"/>
                  </a:lnTo>
                  <a:lnTo>
                    <a:pt x="28649" y="705109"/>
                  </a:lnTo>
                  <a:lnTo>
                    <a:pt x="29175" y="490724"/>
                  </a:lnTo>
                  <a:lnTo>
                    <a:pt x="29176" y="500330"/>
                  </a:lnTo>
                  <a:lnTo>
                    <a:pt x="29229" y="682989"/>
                  </a:lnTo>
                  <a:lnTo>
                    <a:pt x="29825" y="370208"/>
                  </a:lnTo>
                  <a:lnTo>
                    <a:pt x="29886" y="515863"/>
                  </a:lnTo>
                  <a:lnTo>
                    <a:pt x="29888" y="520326"/>
                  </a:lnTo>
                  <a:lnTo>
                    <a:pt x="30407" y="359821"/>
                  </a:lnTo>
                  <a:lnTo>
                    <a:pt x="30506" y="682693"/>
                  </a:lnTo>
                  <a:lnTo>
                    <a:pt x="30598" y="432198"/>
                  </a:lnTo>
                  <a:lnTo>
                    <a:pt x="30599" y="427506"/>
                  </a:lnTo>
                  <a:lnTo>
                    <a:pt x="30915" y="561975"/>
                  </a:lnTo>
                  <a:lnTo>
                    <a:pt x="31172" y="400920"/>
                  </a:lnTo>
                  <a:lnTo>
                    <a:pt x="31310" y="530649"/>
                  </a:lnTo>
                  <a:lnTo>
                    <a:pt x="31311" y="533026"/>
                  </a:lnTo>
                  <a:lnTo>
                    <a:pt x="31906" y="553211"/>
                  </a:lnTo>
                  <a:lnTo>
                    <a:pt x="32007" y="351790"/>
                  </a:lnTo>
                  <a:lnTo>
                    <a:pt x="32021" y="370548"/>
                  </a:lnTo>
                  <a:lnTo>
                    <a:pt x="32023" y="373057"/>
                  </a:lnTo>
                  <a:lnTo>
                    <a:pt x="32462" y="310306"/>
                  </a:lnTo>
                  <a:lnTo>
                    <a:pt x="32632" y="617480"/>
                  </a:lnTo>
                  <a:lnTo>
                    <a:pt x="32733" y="413325"/>
                  </a:lnTo>
                  <a:lnTo>
                    <a:pt x="32734" y="408545"/>
                  </a:lnTo>
                  <a:lnTo>
                    <a:pt x="32772" y="334868"/>
                  </a:lnTo>
                  <a:lnTo>
                    <a:pt x="33410" y="550819"/>
                  </a:lnTo>
                  <a:lnTo>
                    <a:pt x="33444" y="473610"/>
                  </a:lnTo>
                  <a:lnTo>
                    <a:pt x="33446" y="469177"/>
                  </a:lnTo>
                  <a:lnTo>
                    <a:pt x="33837" y="572767"/>
                  </a:lnTo>
                  <a:lnTo>
                    <a:pt x="33949" y="344470"/>
                  </a:lnTo>
                  <a:lnTo>
                    <a:pt x="34156" y="457866"/>
                  </a:lnTo>
                  <a:lnTo>
                    <a:pt x="34157" y="459340"/>
                  </a:lnTo>
                  <a:lnTo>
                    <a:pt x="34374" y="299310"/>
                  </a:lnTo>
                  <a:lnTo>
                    <a:pt x="34700" y="583359"/>
                  </a:lnTo>
                  <a:lnTo>
                    <a:pt x="34868" y="555154"/>
                  </a:lnTo>
                  <a:lnTo>
                    <a:pt x="34869" y="559522"/>
                  </a:lnTo>
                  <a:lnTo>
                    <a:pt x="34885" y="571416"/>
                  </a:lnTo>
                  <a:lnTo>
                    <a:pt x="34998" y="381498"/>
                  </a:lnTo>
                  <a:lnTo>
                    <a:pt x="35579" y="488312"/>
                  </a:lnTo>
                  <a:lnTo>
                    <a:pt x="35581" y="487889"/>
                  </a:lnTo>
                  <a:lnTo>
                    <a:pt x="35666" y="345969"/>
                  </a:lnTo>
                  <a:lnTo>
                    <a:pt x="35822" y="661989"/>
                  </a:lnTo>
                  <a:lnTo>
                    <a:pt x="36291" y="528698"/>
                  </a:lnTo>
                  <a:lnTo>
                    <a:pt x="36292" y="525483"/>
                  </a:lnTo>
                  <a:lnTo>
                    <a:pt x="36628" y="633694"/>
                  </a:lnTo>
                  <a:lnTo>
                    <a:pt x="36940" y="290428"/>
                  </a:lnTo>
                  <a:lnTo>
                    <a:pt x="37003" y="513505"/>
                  </a:lnTo>
                  <a:lnTo>
                    <a:pt x="37004" y="520330"/>
                  </a:lnTo>
                  <a:lnTo>
                    <a:pt x="37069" y="760312"/>
                  </a:lnTo>
                  <a:lnTo>
                    <a:pt x="37310" y="396561"/>
                  </a:lnTo>
                  <a:lnTo>
                    <a:pt x="37714" y="454408"/>
                  </a:lnTo>
                  <a:lnTo>
                    <a:pt x="37716" y="452888"/>
                  </a:lnTo>
                  <a:lnTo>
                    <a:pt x="38230" y="369900"/>
                  </a:lnTo>
                  <a:lnTo>
                    <a:pt x="38359" y="666412"/>
                  </a:lnTo>
                  <a:lnTo>
                    <a:pt x="38426" y="512673"/>
                  </a:lnTo>
                  <a:lnTo>
                    <a:pt x="38427" y="508073"/>
                  </a:lnTo>
                  <a:lnTo>
                    <a:pt x="38529" y="357430"/>
                  </a:lnTo>
                  <a:lnTo>
                    <a:pt x="38827" y="602611"/>
                  </a:lnTo>
                  <a:lnTo>
                    <a:pt x="39137" y="484612"/>
                  </a:lnTo>
                  <a:lnTo>
                    <a:pt x="39139" y="486996"/>
                  </a:lnTo>
                  <a:lnTo>
                    <a:pt x="39323" y="283899"/>
                  </a:lnTo>
                  <a:lnTo>
                    <a:pt x="39619" y="651132"/>
                  </a:lnTo>
                  <a:lnTo>
                    <a:pt x="39849" y="576539"/>
                  </a:lnTo>
                  <a:lnTo>
                    <a:pt x="39850" y="568661"/>
                  </a:lnTo>
                  <a:lnTo>
                    <a:pt x="39960" y="308086"/>
                  </a:lnTo>
                  <a:lnTo>
                    <a:pt x="40059" y="581376"/>
                  </a:lnTo>
                  <a:lnTo>
                    <a:pt x="40561" y="548411"/>
                  </a:lnTo>
                  <a:lnTo>
                    <a:pt x="40562" y="543967"/>
                  </a:lnTo>
                  <a:lnTo>
                    <a:pt x="40909" y="629922"/>
                  </a:lnTo>
                  <a:lnTo>
                    <a:pt x="41194" y="328699"/>
                  </a:lnTo>
                  <a:lnTo>
                    <a:pt x="41272" y="485339"/>
                  </a:lnTo>
                  <a:lnTo>
                    <a:pt x="41274" y="489117"/>
                  </a:lnTo>
                  <a:lnTo>
                    <a:pt x="41634" y="418021"/>
                  </a:lnTo>
                  <a:lnTo>
                    <a:pt x="41960" y="614257"/>
                  </a:lnTo>
                  <a:lnTo>
                    <a:pt x="41984" y="587127"/>
                  </a:lnTo>
                  <a:lnTo>
                    <a:pt x="41985" y="588644"/>
                  </a:lnTo>
                  <a:lnTo>
                    <a:pt x="42201" y="764027"/>
                  </a:lnTo>
                  <a:lnTo>
                    <a:pt x="42513" y="163580"/>
                  </a:lnTo>
                  <a:lnTo>
                    <a:pt x="42696" y="492816"/>
                  </a:lnTo>
                  <a:lnTo>
                    <a:pt x="42697" y="490848"/>
                  </a:lnTo>
                  <a:lnTo>
                    <a:pt x="42924" y="243728"/>
                  </a:lnTo>
                  <a:lnTo>
                    <a:pt x="43037" y="720113"/>
                  </a:lnTo>
                  <a:lnTo>
                    <a:pt x="43407" y="357919"/>
                  </a:lnTo>
                  <a:lnTo>
                    <a:pt x="43409" y="369490"/>
                  </a:lnTo>
                  <a:lnTo>
                    <a:pt x="43675" y="679886"/>
                  </a:lnTo>
                  <a:lnTo>
                    <a:pt x="43787" y="159246"/>
                  </a:lnTo>
                  <a:lnTo>
                    <a:pt x="44119" y="565633"/>
                  </a:lnTo>
                  <a:lnTo>
                    <a:pt x="44120" y="554491"/>
                  </a:lnTo>
                  <a:lnTo>
                    <a:pt x="44200" y="221411"/>
                  </a:lnTo>
                  <a:lnTo>
                    <a:pt x="44299" y="698675"/>
                  </a:lnTo>
                  <a:lnTo>
                    <a:pt x="44830" y="467757"/>
                  </a:lnTo>
                  <a:lnTo>
                    <a:pt x="44832" y="468138"/>
                  </a:lnTo>
                  <a:lnTo>
                    <a:pt x="45389" y="704894"/>
                  </a:lnTo>
                  <a:lnTo>
                    <a:pt x="45502" y="91982"/>
                  </a:lnTo>
                  <a:lnTo>
                    <a:pt x="45542" y="313870"/>
                  </a:lnTo>
                  <a:lnTo>
                    <a:pt x="45543" y="314934"/>
                  </a:lnTo>
                  <a:lnTo>
                    <a:pt x="45617" y="755450"/>
                  </a:lnTo>
                  <a:lnTo>
                    <a:pt x="45757" y="221401"/>
                  </a:lnTo>
                  <a:lnTo>
                    <a:pt x="46254" y="501571"/>
                  </a:lnTo>
                  <a:lnTo>
                    <a:pt x="46255" y="506440"/>
                  </a:lnTo>
                  <a:lnTo>
                    <a:pt x="46312" y="675394"/>
                  </a:lnTo>
                  <a:lnTo>
                    <a:pt x="46921" y="380887"/>
                  </a:lnTo>
                  <a:lnTo>
                    <a:pt x="46965" y="481300"/>
                  </a:lnTo>
                  <a:lnTo>
                    <a:pt x="46967" y="489597"/>
                  </a:lnTo>
                  <a:lnTo>
                    <a:pt x="47049" y="735072"/>
                  </a:lnTo>
                  <a:lnTo>
                    <a:pt x="47189" y="316952"/>
                  </a:lnTo>
                  <a:lnTo>
                    <a:pt x="47677" y="494557"/>
                  </a:lnTo>
                  <a:lnTo>
                    <a:pt x="47678" y="496614"/>
                  </a:lnTo>
                  <a:lnTo>
                    <a:pt x="48224" y="414713"/>
                  </a:lnTo>
                  <a:lnTo>
                    <a:pt x="48339" y="643747"/>
                  </a:lnTo>
                  <a:lnTo>
                    <a:pt x="48389" y="520094"/>
                  </a:lnTo>
                  <a:lnTo>
                    <a:pt x="48390" y="514378"/>
                  </a:lnTo>
                  <a:lnTo>
                    <a:pt x="48466" y="255980"/>
                  </a:lnTo>
                  <a:lnTo>
                    <a:pt x="48805" y="620625"/>
                  </a:lnTo>
                  <a:lnTo>
                    <a:pt x="49100" y="485457"/>
                  </a:lnTo>
                  <a:lnTo>
                    <a:pt x="49102" y="482702"/>
                  </a:lnTo>
                  <a:lnTo>
                    <a:pt x="49473" y="620726"/>
                  </a:lnTo>
                  <a:lnTo>
                    <a:pt x="49799" y="302666"/>
                  </a:lnTo>
                  <a:lnTo>
                    <a:pt x="49812" y="314261"/>
                  </a:lnTo>
                  <a:lnTo>
                    <a:pt x="49813" y="316247"/>
                  </a:lnTo>
                  <a:lnTo>
                    <a:pt x="50152" y="585837"/>
                  </a:lnTo>
                  <a:lnTo>
                    <a:pt x="50267" y="299948"/>
                  </a:lnTo>
                  <a:lnTo>
                    <a:pt x="50523" y="436770"/>
                  </a:lnTo>
                  <a:lnTo>
                    <a:pt x="50525" y="441202"/>
                  </a:lnTo>
                  <a:lnTo>
                    <a:pt x="50805" y="611502"/>
                  </a:lnTo>
                  <a:lnTo>
                    <a:pt x="51088" y="352403"/>
                  </a:lnTo>
                  <a:lnTo>
                    <a:pt x="51235" y="443945"/>
                  </a:lnTo>
                  <a:lnTo>
                    <a:pt x="51236" y="442227"/>
                  </a:lnTo>
                  <a:lnTo>
                    <a:pt x="51727" y="286482"/>
                  </a:lnTo>
                  <a:lnTo>
                    <a:pt x="51839" y="653944"/>
                  </a:lnTo>
                  <a:lnTo>
                    <a:pt x="51947" y="433675"/>
                  </a:lnTo>
                  <a:lnTo>
                    <a:pt x="51948" y="431592"/>
                  </a:lnTo>
                  <a:lnTo>
                    <a:pt x="52335" y="623879"/>
                  </a:lnTo>
                  <a:lnTo>
                    <a:pt x="52406" y="396887"/>
                  </a:lnTo>
                  <a:lnTo>
                    <a:pt x="52658" y="562108"/>
                  </a:lnTo>
                  <a:lnTo>
                    <a:pt x="52888" y="630865"/>
                  </a:lnTo>
                  <a:lnTo>
                    <a:pt x="52987" y="321837"/>
                  </a:lnTo>
                  <a:lnTo>
                    <a:pt x="53370" y="439854"/>
                  </a:lnTo>
                  <a:lnTo>
                    <a:pt x="53371" y="434741"/>
                  </a:lnTo>
                  <a:lnTo>
                    <a:pt x="53541" y="769672"/>
                  </a:lnTo>
                  <a:lnTo>
                    <a:pt x="53668" y="238077"/>
                  </a:lnTo>
                  <a:lnTo>
                    <a:pt x="54082" y="287616"/>
                  </a:lnTo>
                  <a:lnTo>
                    <a:pt x="54083" y="300690"/>
                  </a:lnTo>
                  <a:lnTo>
                    <a:pt x="54307" y="276025"/>
                  </a:lnTo>
                  <a:lnTo>
                    <a:pt x="54449" y="675992"/>
                  </a:lnTo>
                  <a:lnTo>
                    <a:pt x="54793" y="462335"/>
                  </a:lnTo>
                  <a:lnTo>
                    <a:pt x="54795" y="466378"/>
                  </a:lnTo>
                  <a:lnTo>
                    <a:pt x="55370" y="254248"/>
                  </a:lnTo>
                  <a:lnTo>
                    <a:pt x="55469" y="718590"/>
                  </a:lnTo>
                  <a:lnTo>
                    <a:pt x="55505" y="581422"/>
                  </a:lnTo>
                  <a:lnTo>
                    <a:pt x="55506" y="579319"/>
                  </a:lnTo>
                  <a:lnTo>
                    <a:pt x="55581" y="203163"/>
                  </a:lnTo>
                  <a:lnTo>
                    <a:pt x="55710" y="707113"/>
                  </a:lnTo>
                  <a:lnTo>
                    <a:pt x="56216" y="428182"/>
                  </a:lnTo>
                  <a:lnTo>
                    <a:pt x="56218" y="422672"/>
                  </a:lnTo>
                  <a:lnTo>
                    <a:pt x="56659" y="270377"/>
                  </a:lnTo>
                  <a:lnTo>
                    <a:pt x="56773" y="618857"/>
                  </a:lnTo>
                  <a:lnTo>
                    <a:pt x="56928" y="537234"/>
                  </a:lnTo>
                  <a:lnTo>
                    <a:pt x="56929" y="542057"/>
                  </a:lnTo>
                  <a:lnTo>
                    <a:pt x="57326" y="281684"/>
                  </a:lnTo>
                  <a:lnTo>
                    <a:pt x="57426" y="630288"/>
                  </a:lnTo>
                  <a:lnTo>
                    <a:pt x="57640" y="546631"/>
                  </a:lnTo>
                  <a:lnTo>
                    <a:pt x="57641" y="540678"/>
                  </a:lnTo>
                  <a:lnTo>
                    <a:pt x="57878" y="688600"/>
                  </a:lnTo>
                  <a:lnTo>
                    <a:pt x="58347" y="276047"/>
                  </a:lnTo>
                  <a:lnTo>
                    <a:pt x="58351" y="307505"/>
                  </a:lnTo>
                  <a:lnTo>
                    <a:pt x="58353" y="311301"/>
                  </a:lnTo>
                  <a:lnTo>
                    <a:pt x="58898" y="739763"/>
                  </a:lnTo>
                  <a:lnTo>
                    <a:pt x="59027" y="229767"/>
                  </a:lnTo>
                  <a:lnTo>
                    <a:pt x="59063" y="354613"/>
                  </a:lnTo>
                  <a:lnTo>
                    <a:pt x="59064" y="355647"/>
                  </a:lnTo>
                  <a:lnTo>
                    <a:pt x="59467" y="300673"/>
                  </a:lnTo>
                  <a:lnTo>
                    <a:pt x="59765" y="695708"/>
                  </a:lnTo>
                  <a:lnTo>
                    <a:pt x="59774" y="661525"/>
                  </a:lnTo>
                  <a:lnTo>
                    <a:pt x="59776" y="669162"/>
                  </a:lnTo>
                  <a:lnTo>
                    <a:pt x="60162" y="700766"/>
                  </a:lnTo>
                  <a:lnTo>
                    <a:pt x="60289" y="223246"/>
                  </a:lnTo>
                  <a:lnTo>
                    <a:pt x="60486" y="549745"/>
                  </a:lnTo>
                  <a:lnTo>
                    <a:pt x="60488" y="548387"/>
                  </a:lnTo>
                  <a:lnTo>
                    <a:pt x="60856" y="707428"/>
                  </a:lnTo>
                  <a:lnTo>
                    <a:pt x="61167" y="261886"/>
                  </a:lnTo>
                  <a:lnTo>
                    <a:pt x="61198" y="341276"/>
                  </a:lnTo>
                  <a:lnTo>
                    <a:pt x="61199" y="352818"/>
                  </a:lnTo>
                  <a:lnTo>
                    <a:pt x="61707" y="760425"/>
                  </a:lnTo>
                  <a:lnTo>
                    <a:pt x="61819" y="203616"/>
                  </a:lnTo>
                  <a:lnTo>
                    <a:pt x="61909" y="584486"/>
                  </a:lnTo>
                  <a:lnTo>
                    <a:pt x="61911" y="587495"/>
                  </a:lnTo>
                  <a:lnTo>
                    <a:pt x="62160" y="863935"/>
                  </a:lnTo>
                  <a:lnTo>
                    <a:pt x="62274" y="61113"/>
                  </a:lnTo>
                  <a:lnTo>
                    <a:pt x="62621" y="707761"/>
                  </a:lnTo>
                  <a:lnTo>
                    <a:pt x="62622" y="715335"/>
                  </a:lnTo>
                  <a:lnTo>
                    <a:pt x="62627" y="746682"/>
                  </a:lnTo>
                  <a:lnTo>
                    <a:pt x="62741" y="164961"/>
                  </a:lnTo>
                  <a:lnTo>
                    <a:pt x="63333" y="386620"/>
                  </a:lnTo>
                  <a:lnTo>
                    <a:pt x="63334" y="382002"/>
                  </a:lnTo>
                  <a:lnTo>
                    <a:pt x="63436" y="788859"/>
                  </a:lnTo>
                  <a:lnTo>
                    <a:pt x="63550" y="231204"/>
                  </a:lnTo>
                  <a:lnTo>
                    <a:pt x="64044" y="436152"/>
                  </a:lnTo>
                  <a:lnTo>
                    <a:pt x="64046" y="437556"/>
                  </a:lnTo>
                  <a:lnTo>
                    <a:pt x="64386" y="341086"/>
                  </a:lnTo>
                  <a:lnTo>
                    <a:pt x="64555" y="652513"/>
                  </a:lnTo>
                  <a:lnTo>
                    <a:pt x="64756" y="509560"/>
                  </a:lnTo>
                  <a:lnTo>
                    <a:pt x="64757" y="507830"/>
                  </a:lnTo>
                  <a:lnTo>
                    <a:pt x="64953" y="652875"/>
                  </a:lnTo>
                  <a:lnTo>
                    <a:pt x="65080" y="291643"/>
                  </a:lnTo>
                  <a:lnTo>
                    <a:pt x="65468" y="404729"/>
                  </a:lnTo>
                  <a:lnTo>
                    <a:pt x="65469" y="407754"/>
                  </a:lnTo>
                  <a:lnTo>
                    <a:pt x="65534" y="570490"/>
                  </a:lnTo>
                  <a:lnTo>
                    <a:pt x="65676" y="339659"/>
                  </a:lnTo>
                  <a:lnTo>
                    <a:pt x="66179" y="486922"/>
                  </a:lnTo>
                  <a:lnTo>
                    <a:pt x="66181" y="494505"/>
                  </a:lnTo>
                  <a:lnTo>
                    <a:pt x="66229" y="669308"/>
                  </a:lnTo>
                  <a:lnTo>
                    <a:pt x="66355" y="146133"/>
                  </a:lnTo>
                  <a:lnTo>
                    <a:pt x="66891" y="655251"/>
                  </a:lnTo>
                  <a:lnTo>
                    <a:pt x="66892" y="667929"/>
                  </a:lnTo>
                  <a:lnTo>
                    <a:pt x="66895" y="681807"/>
                  </a:lnTo>
                  <a:lnTo>
                    <a:pt x="67205" y="289739"/>
                  </a:lnTo>
                  <a:lnTo>
                    <a:pt x="67602" y="319070"/>
                  </a:lnTo>
                  <a:lnTo>
                    <a:pt x="67604" y="314952"/>
                  </a:lnTo>
                  <a:lnTo>
                    <a:pt x="67760" y="727752"/>
                  </a:lnTo>
                  <a:lnTo>
                    <a:pt x="68313" y="225836"/>
                  </a:lnTo>
                  <a:lnTo>
                    <a:pt x="68314" y="236783"/>
                  </a:lnTo>
                  <a:lnTo>
                    <a:pt x="68315" y="251507"/>
                  </a:lnTo>
                  <a:lnTo>
                    <a:pt x="68325" y="224184"/>
                  </a:lnTo>
                  <a:lnTo>
                    <a:pt x="68610" y="680565"/>
                  </a:lnTo>
                  <a:lnTo>
                    <a:pt x="69026" y="642543"/>
                  </a:lnTo>
                  <a:lnTo>
                    <a:pt x="69027" y="643462"/>
                  </a:lnTo>
                  <a:lnTo>
                    <a:pt x="69488" y="825697"/>
                  </a:lnTo>
                  <a:lnTo>
                    <a:pt x="69601" y="141801"/>
                  </a:lnTo>
                  <a:lnTo>
                    <a:pt x="69737" y="584076"/>
                  </a:lnTo>
                  <a:lnTo>
                    <a:pt x="69739" y="584962"/>
                  </a:lnTo>
                  <a:lnTo>
                    <a:pt x="69914" y="777643"/>
                  </a:lnTo>
                  <a:lnTo>
                    <a:pt x="70028" y="214066"/>
                  </a:lnTo>
                  <a:lnTo>
                    <a:pt x="70449" y="423004"/>
                  </a:lnTo>
                  <a:lnTo>
                    <a:pt x="70450" y="420878"/>
                  </a:lnTo>
                  <a:lnTo>
                    <a:pt x="71075" y="314742"/>
                  </a:lnTo>
                  <a:lnTo>
                    <a:pt x="71160" y="638418"/>
                  </a:lnTo>
                  <a:lnTo>
                    <a:pt x="71162" y="644092"/>
                  </a:lnTo>
                  <a:lnTo>
                    <a:pt x="71530" y="249453"/>
                  </a:lnTo>
                  <a:lnTo>
                    <a:pt x="71642" y="727745"/>
                  </a:lnTo>
                  <a:lnTo>
                    <a:pt x="71872" y="566393"/>
                  </a:lnTo>
                  <a:lnTo>
                    <a:pt x="71874" y="554097"/>
                  </a:lnTo>
                  <a:lnTo>
                    <a:pt x="72055" y="630167"/>
                  </a:lnTo>
                  <a:lnTo>
                    <a:pt x="72154" y="292832"/>
                  </a:lnTo>
                  <a:lnTo>
                    <a:pt x="72584" y="389417"/>
                  </a:lnTo>
                  <a:lnTo>
                    <a:pt x="72585" y="396050"/>
                  </a:lnTo>
                  <a:lnTo>
                    <a:pt x="72920" y="649670"/>
                  </a:lnTo>
                  <a:lnTo>
                    <a:pt x="73232" y="232899"/>
                  </a:lnTo>
                  <a:lnTo>
                    <a:pt x="73295" y="533687"/>
                  </a:lnTo>
                  <a:lnTo>
                    <a:pt x="73297" y="544188"/>
                  </a:lnTo>
                  <a:lnTo>
                    <a:pt x="73345" y="794983"/>
                  </a:lnTo>
                  <a:lnTo>
                    <a:pt x="73925" y="260045"/>
                  </a:lnTo>
                  <a:lnTo>
                    <a:pt x="74007" y="590912"/>
                  </a:lnTo>
                  <a:lnTo>
                    <a:pt x="74008" y="597833"/>
                  </a:lnTo>
                  <a:lnTo>
                    <a:pt x="74110" y="280729"/>
                  </a:lnTo>
                  <a:lnTo>
                    <a:pt x="74635" y="796234"/>
                  </a:lnTo>
                  <a:lnTo>
                    <a:pt x="74719" y="297672"/>
                  </a:lnTo>
                  <a:lnTo>
                    <a:pt x="74720" y="288714"/>
                  </a:lnTo>
                  <a:lnTo>
                    <a:pt x="74763" y="98934"/>
                  </a:lnTo>
                  <a:lnTo>
                    <a:pt x="75315" y="726504"/>
                  </a:lnTo>
                  <a:lnTo>
                    <a:pt x="75430" y="315613"/>
                  </a:lnTo>
                  <a:lnTo>
                    <a:pt x="75432" y="326940"/>
                  </a:lnTo>
                  <a:lnTo>
                    <a:pt x="75925" y="753540"/>
                  </a:lnTo>
                  <a:lnTo>
                    <a:pt x="76053" y="309575"/>
                  </a:lnTo>
                  <a:lnTo>
                    <a:pt x="76142" y="559733"/>
                  </a:lnTo>
                  <a:lnTo>
                    <a:pt x="76143" y="564176"/>
                  </a:lnTo>
                  <a:lnTo>
                    <a:pt x="76364" y="713058"/>
                  </a:lnTo>
                  <a:lnTo>
                    <a:pt x="76492" y="200259"/>
                  </a:lnTo>
                  <a:lnTo>
                    <a:pt x="76853" y="485277"/>
                  </a:lnTo>
                  <a:lnTo>
                    <a:pt x="76855" y="479249"/>
                  </a:lnTo>
                  <a:lnTo>
                    <a:pt x="76917" y="287707"/>
                  </a:lnTo>
                  <a:lnTo>
                    <a:pt x="77257" y="635262"/>
                  </a:lnTo>
                  <a:lnTo>
                    <a:pt x="77565" y="446145"/>
                  </a:lnTo>
                  <a:lnTo>
                    <a:pt x="77567" y="441612"/>
                  </a:lnTo>
                  <a:lnTo>
                    <a:pt x="77980" y="328487"/>
                  </a:lnTo>
                  <a:lnTo>
                    <a:pt x="78277" y="615454"/>
                  </a:lnTo>
                  <a:lnTo>
                    <a:pt x="78278" y="615010"/>
                  </a:lnTo>
                  <a:lnTo>
                    <a:pt x="78406" y="222455"/>
                  </a:lnTo>
                  <a:lnTo>
                    <a:pt x="78533" y="643909"/>
                  </a:lnTo>
                  <a:lnTo>
                    <a:pt x="78988" y="544580"/>
                  </a:lnTo>
                  <a:lnTo>
                    <a:pt x="78990" y="540196"/>
                  </a:lnTo>
                  <a:lnTo>
                    <a:pt x="79483" y="210946"/>
                  </a:lnTo>
                  <a:lnTo>
                    <a:pt x="79596" y="723991"/>
                  </a:lnTo>
                  <a:lnTo>
                    <a:pt x="79700" y="345854"/>
                  </a:lnTo>
                  <a:lnTo>
                    <a:pt x="79701" y="344672"/>
                  </a:lnTo>
                  <a:lnTo>
                    <a:pt x="79724" y="300467"/>
                  </a:lnTo>
                  <a:lnTo>
                    <a:pt x="79823" y="679159"/>
                  </a:lnTo>
                  <a:lnTo>
                    <a:pt x="80412" y="463783"/>
                  </a:lnTo>
                  <a:lnTo>
                    <a:pt x="80413" y="460586"/>
                  </a:lnTo>
                  <a:lnTo>
                    <a:pt x="80787" y="276031"/>
                  </a:lnTo>
                  <a:lnTo>
                    <a:pt x="80942" y="650651"/>
                  </a:lnTo>
                  <a:lnTo>
                    <a:pt x="81123" y="430172"/>
                  </a:lnTo>
                  <a:lnTo>
                    <a:pt x="81125" y="427506"/>
                  </a:lnTo>
                  <a:lnTo>
                    <a:pt x="81227" y="358415"/>
                  </a:lnTo>
                  <a:lnTo>
                    <a:pt x="81411" y="553711"/>
                  </a:lnTo>
                  <a:lnTo>
                    <a:pt x="81835" y="513602"/>
                  </a:lnTo>
                  <a:lnTo>
                    <a:pt x="81836" y="509127"/>
                  </a:lnTo>
                  <a:lnTo>
                    <a:pt x="81977" y="360013"/>
                  </a:lnTo>
                  <a:lnTo>
                    <a:pt x="82247" y="586597"/>
                  </a:lnTo>
                  <a:lnTo>
                    <a:pt x="82546" y="412038"/>
                  </a:lnTo>
                  <a:lnTo>
                    <a:pt x="82548" y="415619"/>
                  </a:lnTo>
                  <a:lnTo>
                    <a:pt x="83155" y="642686"/>
                  </a:lnTo>
                  <a:lnTo>
                    <a:pt x="83254" y="310713"/>
                  </a:lnTo>
                  <a:lnTo>
                    <a:pt x="83258" y="323474"/>
                  </a:lnTo>
                  <a:lnTo>
                    <a:pt x="83260" y="323047"/>
                  </a:lnTo>
                  <a:lnTo>
                    <a:pt x="83566" y="673734"/>
                  </a:lnTo>
                  <a:lnTo>
                    <a:pt x="83706" y="188691"/>
                  </a:lnTo>
                  <a:lnTo>
                    <a:pt x="83970" y="504546"/>
                  </a:lnTo>
                  <a:lnTo>
                    <a:pt x="83971" y="501977"/>
                  </a:lnTo>
                  <a:lnTo>
                    <a:pt x="84048" y="347829"/>
                  </a:lnTo>
                  <a:lnTo>
                    <a:pt x="84670" y="609337"/>
                  </a:lnTo>
                  <a:lnTo>
                    <a:pt x="84681" y="589868"/>
                  </a:lnTo>
                  <a:lnTo>
                    <a:pt x="84683" y="591539"/>
                  </a:lnTo>
                  <a:lnTo>
                    <a:pt x="84883" y="631459"/>
                  </a:lnTo>
                  <a:lnTo>
                    <a:pt x="85324" y="285964"/>
                  </a:lnTo>
                  <a:lnTo>
                    <a:pt x="85393" y="538544"/>
                  </a:lnTo>
                  <a:lnTo>
                    <a:pt x="85394" y="542003"/>
                  </a:lnTo>
                  <a:lnTo>
                    <a:pt x="85437" y="602794"/>
                  </a:lnTo>
                  <a:lnTo>
                    <a:pt x="85891" y="325798"/>
                  </a:lnTo>
                  <a:lnTo>
                    <a:pt x="86105" y="401048"/>
                  </a:lnTo>
                  <a:lnTo>
                    <a:pt x="86106" y="407521"/>
                  </a:lnTo>
                  <a:lnTo>
                    <a:pt x="86215" y="643484"/>
                  </a:lnTo>
                  <a:lnTo>
                    <a:pt x="86812" y="373999"/>
                  </a:lnTo>
                  <a:lnTo>
                    <a:pt x="86816" y="384946"/>
                  </a:lnTo>
                  <a:lnTo>
                    <a:pt x="86818" y="385228"/>
                  </a:lnTo>
                  <a:lnTo>
                    <a:pt x="86940" y="667308"/>
                  </a:lnTo>
                  <a:lnTo>
                    <a:pt x="87209" y="230901"/>
                  </a:lnTo>
                  <a:lnTo>
                    <a:pt x="87528" y="494211"/>
                  </a:lnTo>
                  <a:lnTo>
                    <a:pt x="87529" y="494657"/>
                  </a:lnTo>
                  <a:lnTo>
                    <a:pt x="88116" y="251731"/>
                  </a:lnTo>
                  <a:lnTo>
                    <a:pt x="88215" y="659291"/>
                  </a:lnTo>
                  <a:lnTo>
                    <a:pt x="88239" y="605161"/>
                  </a:lnTo>
                  <a:lnTo>
                    <a:pt x="88241" y="610965"/>
                  </a:lnTo>
                  <a:lnTo>
                    <a:pt x="88513" y="111431"/>
                  </a:lnTo>
                  <a:lnTo>
                    <a:pt x="88655" y="678659"/>
                  </a:lnTo>
                  <a:lnTo>
                    <a:pt x="88951" y="373314"/>
                  </a:lnTo>
                  <a:lnTo>
                    <a:pt x="88953" y="369529"/>
                  </a:lnTo>
                  <a:lnTo>
                    <a:pt x="89364" y="128209"/>
                  </a:lnTo>
                  <a:lnTo>
                    <a:pt x="89477" y="706773"/>
                  </a:lnTo>
                  <a:lnTo>
                    <a:pt x="89661" y="611875"/>
                  </a:lnTo>
                  <a:lnTo>
                    <a:pt x="89663" y="614948"/>
                  </a:lnTo>
                  <a:lnTo>
                    <a:pt x="89803" y="14429"/>
                  </a:lnTo>
                  <a:lnTo>
                    <a:pt x="89931" y="858869"/>
                  </a:lnTo>
                  <a:lnTo>
                    <a:pt x="90373" y="508055"/>
                  </a:lnTo>
                  <a:lnTo>
                    <a:pt x="90374" y="507801"/>
                  </a:lnTo>
                  <a:lnTo>
                    <a:pt x="90610" y="653101"/>
                  </a:lnTo>
                  <a:lnTo>
                    <a:pt x="91079" y="285400"/>
                  </a:lnTo>
                  <a:lnTo>
                    <a:pt x="91085" y="320038"/>
                  </a:lnTo>
                  <a:lnTo>
                    <a:pt x="91086" y="317754"/>
                  </a:lnTo>
                  <a:lnTo>
                    <a:pt x="91517" y="181064"/>
                  </a:lnTo>
                  <a:lnTo>
                    <a:pt x="91618" y="827854"/>
                  </a:lnTo>
                  <a:lnTo>
                    <a:pt x="91796" y="652957"/>
                  </a:lnTo>
                  <a:lnTo>
                    <a:pt x="91798" y="661079"/>
                  </a:lnTo>
                  <a:lnTo>
                    <a:pt x="91830" y="749919"/>
                  </a:lnTo>
                  <a:lnTo>
                    <a:pt x="92396" y="150370"/>
                  </a:lnTo>
                  <a:lnTo>
                    <a:pt x="92508" y="634420"/>
                  </a:lnTo>
                  <a:lnTo>
                    <a:pt x="92509" y="641457"/>
                  </a:lnTo>
                  <a:lnTo>
                    <a:pt x="93007" y="49058"/>
                  </a:lnTo>
                  <a:lnTo>
                    <a:pt x="93120" y="829800"/>
                  </a:lnTo>
                  <a:lnTo>
                    <a:pt x="93219" y="260192"/>
                  </a:lnTo>
                  <a:lnTo>
                    <a:pt x="93221" y="260355"/>
                  </a:lnTo>
                  <a:lnTo>
                    <a:pt x="93560" y="680001"/>
                  </a:lnTo>
                  <a:lnTo>
                    <a:pt x="93673" y="182562"/>
                  </a:lnTo>
                  <a:lnTo>
                    <a:pt x="93931" y="615576"/>
                  </a:lnTo>
                  <a:lnTo>
                    <a:pt x="93932" y="617504"/>
                  </a:lnTo>
                  <a:lnTo>
                    <a:pt x="93969" y="779333"/>
                  </a:lnTo>
                  <a:lnTo>
                    <a:pt x="94281" y="94340"/>
                  </a:lnTo>
                  <a:lnTo>
                    <a:pt x="94643" y="411005"/>
                  </a:lnTo>
                  <a:lnTo>
                    <a:pt x="94644" y="406990"/>
                  </a:lnTo>
                  <a:lnTo>
                    <a:pt x="94977" y="293833"/>
                  </a:lnTo>
                  <a:lnTo>
                    <a:pt x="95275" y="715314"/>
                  </a:lnTo>
                  <a:lnTo>
                    <a:pt x="95354" y="336356"/>
                  </a:lnTo>
                  <a:lnTo>
                    <a:pt x="95356" y="325467"/>
                  </a:lnTo>
                  <a:lnTo>
                    <a:pt x="95387" y="244638"/>
                  </a:lnTo>
                  <a:lnTo>
                    <a:pt x="95672" y="717273"/>
                  </a:lnTo>
                  <a:lnTo>
                    <a:pt x="96066" y="581449"/>
                  </a:lnTo>
                  <a:lnTo>
                    <a:pt x="96067" y="590416"/>
                  </a:lnTo>
                  <a:lnTo>
                    <a:pt x="96237" y="242977"/>
                  </a:lnTo>
                  <a:lnTo>
                    <a:pt x="96578" y="849260"/>
                  </a:lnTo>
                  <a:lnTo>
                    <a:pt x="96778" y="597645"/>
                  </a:lnTo>
                  <a:lnTo>
                    <a:pt x="96779" y="597306"/>
                  </a:lnTo>
                  <a:lnTo>
                    <a:pt x="97274" y="357658"/>
                  </a:lnTo>
                  <a:lnTo>
                    <a:pt x="97430" y="671685"/>
                  </a:lnTo>
                  <a:lnTo>
                    <a:pt x="97489" y="573568"/>
                  </a:lnTo>
                  <a:lnTo>
                    <a:pt x="97491" y="565643"/>
                  </a:lnTo>
                  <a:lnTo>
                    <a:pt x="97855" y="601910"/>
                  </a:lnTo>
                  <a:lnTo>
                    <a:pt x="98011" y="393073"/>
                  </a:lnTo>
                  <a:lnTo>
                    <a:pt x="98201" y="532754"/>
                  </a:lnTo>
                  <a:lnTo>
                    <a:pt x="98202" y="531599"/>
                  </a:lnTo>
                  <a:lnTo>
                    <a:pt x="98463" y="618342"/>
                  </a:lnTo>
                  <a:lnTo>
                    <a:pt x="98606" y="303969"/>
                  </a:lnTo>
                  <a:lnTo>
                    <a:pt x="98912" y="494407"/>
                  </a:lnTo>
                  <a:lnTo>
                    <a:pt x="98914" y="491339"/>
                  </a:lnTo>
                  <a:lnTo>
                    <a:pt x="99441" y="294348"/>
                  </a:lnTo>
                  <a:lnTo>
                    <a:pt x="99597" y="580571"/>
                  </a:lnTo>
                  <a:lnTo>
                    <a:pt x="99624" y="519181"/>
                  </a:lnTo>
                  <a:lnTo>
                    <a:pt x="99625" y="519413"/>
                  </a:lnTo>
                  <a:lnTo>
                    <a:pt x="99797" y="282405"/>
                  </a:lnTo>
                  <a:lnTo>
                    <a:pt x="100080" y="625749"/>
                  </a:lnTo>
                  <a:lnTo>
                    <a:pt x="100336" y="352950"/>
                  </a:lnTo>
                  <a:lnTo>
                    <a:pt x="100337" y="352347"/>
                  </a:lnTo>
                  <a:lnTo>
                    <a:pt x="100591" y="249743"/>
                  </a:lnTo>
                  <a:lnTo>
                    <a:pt x="100889" y="704272"/>
                  </a:lnTo>
                  <a:lnTo>
                    <a:pt x="101047" y="321399"/>
                  </a:lnTo>
                  <a:lnTo>
                    <a:pt x="101049" y="332486"/>
                  </a:lnTo>
                  <a:lnTo>
                    <a:pt x="101667" y="273393"/>
                  </a:lnTo>
                  <a:lnTo>
                    <a:pt x="101753" y="651275"/>
                  </a:lnTo>
                  <a:lnTo>
                    <a:pt x="101759" y="627618"/>
                  </a:lnTo>
                  <a:lnTo>
                    <a:pt x="101760" y="630388"/>
                  </a:lnTo>
                  <a:lnTo>
                    <a:pt x="102164" y="714156"/>
                  </a:lnTo>
                  <a:lnTo>
                    <a:pt x="102320" y="296260"/>
                  </a:lnTo>
                  <a:lnTo>
                    <a:pt x="102471" y="473916"/>
                  </a:lnTo>
                  <a:lnTo>
                    <a:pt x="102472" y="472990"/>
                  </a:lnTo>
                  <a:lnTo>
                    <a:pt x="102774" y="699674"/>
                  </a:lnTo>
                  <a:lnTo>
                    <a:pt x="102887" y="395707"/>
                  </a:lnTo>
                  <a:lnTo>
                    <a:pt x="103182" y="463160"/>
                  </a:lnTo>
                  <a:lnTo>
                    <a:pt x="103184" y="463686"/>
                  </a:lnTo>
                  <a:lnTo>
                    <a:pt x="103469" y="749135"/>
                  </a:lnTo>
                  <a:lnTo>
                    <a:pt x="103779" y="250926"/>
                  </a:lnTo>
                  <a:lnTo>
                    <a:pt x="103894" y="491240"/>
                  </a:lnTo>
                  <a:lnTo>
                    <a:pt x="103895" y="490241"/>
                  </a:lnTo>
                  <a:lnTo>
                    <a:pt x="104021" y="606569"/>
                  </a:lnTo>
                  <a:lnTo>
                    <a:pt x="104475" y="376037"/>
                  </a:lnTo>
                  <a:lnTo>
                    <a:pt x="104605" y="417916"/>
                  </a:lnTo>
                  <a:lnTo>
                    <a:pt x="104607" y="421191"/>
                  </a:lnTo>
                  <a:lnTo>
                    <a:pt x="104744" y="680254"/>
                  </a:lnTo>
                  <a:lnTo>
                    <a:pt x="105069" y="68179"/>
                  </a:lnTo>
                  <a:lnTo>
                    <a:pt x="105317" y="467573"/>
                  </a:lnTo>
                  <a:lnTo>
                    <a:pt x="105318" y="470631"/>
                  </a:lnTo>
                  <a:lnTo>
                    <a:pt x="105396" y="694055"/>
                  </a:lnTo>
                  <a:lnTo>
                    <a:pt x="105524" y="217137"/>
                  </a:lnTo>
                  <a:lnTo>
                    <a:pt x="106029" y="495792"/>
                  </a:lnTo>
                  <a:lnTo>
                    <a:pt x="106030" y="498705"/>
                  </a:lnTo>
                  <a:lnTo>
                    <a:pt x="106346" y="341973"/>
                  </a:lnTo>
                  <a:lnTo>
                    <a:pt x="106601" y="627683"/>
                  </a:lnTo>
                  <a:lnTo>
                    <a:pt x="106740" y="388393"/>
                  </a:lnTo>
                  <a:lnTo>
                    <a:pt x="106742" y="379937"/>
                  </a:lnTo>
                  <a:lnTo>
                    <a:pt x="106771" y="346037"/>
                  </a:lnTo>
                  <a:lnTo>
                    <a:pt x="107351" y="595256"/>
                  </a:lnTo>
                  <a:lnTo>
                    <a:pt x="107452" y="404690"/>
                  </a:lnTo>
                  <a:lnTo>
                    <a:pt x="107453" y="410273"/>
                  </a:lnTo>
                  <a:lnTo>
                    <a:pt x="107762" y="315040"/>
                  </a:lnTo>
                  <a:lnTo>
                    <a:pt x="107891" y="648965"/>
                  </a:lnTo>
                  <a:lnTo>
                    <a:pt x="108164" y="471814"/>
                  </a:lnTo>
                  <a:lnTo>
                    <a:pt x="108165" y="478295"/>
                  </a:lnTo>
                  <a:lnTo>
                    <a:pt x="108627" y="640016"/>
                  </a:lnTo>
                  <a:lnTo>
                    <a:pt x="108770" y="285639"/>
                  </a:lnTo>
                  <a:lnTo>
                    <a:pt x="108875" y="578773"/>
                  </a:lnTo>
                  <a:lnTo>
                    <a:pt x="108877" y="582329"/>
                  </a:lnTo>
                  <a:lnTo>
                    <a:pt x="108896" y="612309"/>
                  </a:lnTo>
                  <a:lnTo>
                    <a:pt x="109038" y="364982"/>
                  </a:lnTo>
                  <a:lnTo>
                    <a:pt x="109587" y="539245"/>
                  </a:lnTo>
                  <a:lnTo>
                    <a:pt x="109588" y="540864"/>
                  </a:lnTo>
                  <a:lnTo>
                    <a:pt x="110103" y="385169"/>
                  </a:lnTo>
                  <a:lnTo>
                    <a:pt x="110215" y="634706"/>
                  </a:lnTo>
                  <a:lnTo>
                    <a:pt x="110298" y="471923"/>
                  </a:lnTo>
                  <a:lnTo>
                    <a:pt x="110300" y="468959"/>
                  </a:lnTo>
                  <a:lnTo>
                    <a:pt x="110599" y="702153"/>
                  </a:lnTo>
                  <a:lnTo>
                    <a:pt x="110712" y="322875"/>
                  </a:lnTo>
                  <a:lnTo>
                    <a:pt x="111010" y="564408"/>
                  </a:lnTo>
                  <a:lnTo>
                    <a:pt x="111011" y="564985"/>
                  </a:lnTo>
                  <a:lnTo>
                    <a:pt x="111265" y="617530"/>
                  </a:lnTo>
                  <a:lnTo>
                    <a:pt x="111407" y="355364"/>
                  </a:lnTo>
                  <a:lnTo>
                    <a:pt x="111722" y="451870"/>
                  </a:lnTo>
                  <a:lnTo>
                    <a:pt x="111723" y="454899"/>
                  </a:lnTo>
                  <a:lnTo>
                    <a:pt x="112031" y="588374"/>
                  </a:lnTo>
                  <a:lnTo>
                    <a:pt x="112158" y="228331"/>
                  </a:lnTo>
                  <a:lnTo>
                    <a:pt x="112433" y="516866"/>
                  </a:lnTo>
                  <a:lnTo>
                    <a:pt x="112435" y="520307"/>
                  </a:lnTo>
                  <a:lnTo>
                    <a:pt x="112469" y="595341"/>
                  </a:lnTo>
                  <a:lnTo>
                    <a:pt x="112626" y="328714"/>
                  </a:lnTo>
                  <a:lnTo>
                    <a:pt x="113145" y="443836"/>
                  </a:lnTo>
                  <a:lnTo>
                    <a:pt x="113146" y="442809"/>
                  </a:lnTo>
                  <a:lnTo>
                    <a:pt x="113420" y="360470"/>
                  </a:lnTo>
                  <a:lnTo>
                    <a:pt x="113746" y="614276"/>
                  </a:lnTo>
                  <a:lnTo>
                    <a:pt x="113857" y="483325"/>
                  </a:lnTo>
                  <a:lnTo>
                    <a:pt x="113858" y="483504"/>
                  </a:lnTo>
                  <a:lnTo>
                    <a:pt x="114426" y="357838"/>
                  </a:lnTo>
                  <a:lnTo>
                    <a:pt x="114540" y="753274"/>
                  </a:lnTo>
                  <a:lnTo>
                    <a:pt x="114568" y="702318"/>
                  </a:lnTo>
                  <a:lnTo>
                    <a:pt x="114570" y="686809"/>
                  </a:lnTo>
                  <a:lnTo>
                    <a:pt x="114992" y="816159"/>
                  </a:lnTo>
                  <a:lnTo>
                    <a:pt x="115107" y="166700"/>
                  </a:lnTo>
                  <a:lnTo>
                    <a:pt x="115280" y="456196"/>
                  </a:lnTo>
                  <a:lnTo>
                    <a:pt x="115281" y="454152"/>
                  </a:lnTo>
                  <a:lnTo>
                    <a:pt x="115405" y="679445"/>
                  </a:lnTo>
                  <a:lnTo>
                    <a:pt x="115532" y="225457"/>
                  </a:lnTo>
                  <a:lnTo>
                    <a:pt x="115991" y="400479"/>
                  </a:lnTo>
                  <a:lnTo>
                    <a:pt x="115993" y="402896"/>
                  </a:lnTo>
                  <a:lnTo>
                    <a:pt x="116411" y="369105"/>
                  </a:lnTo>
                  <a:lnTo>
                    <a:pt x="116510" y="584906"/>
                  </a:lnTo>
                  <a:lnTo>
                    <a:pt x="116703" y="520212"/>
                  </a:lnTo>
                  <a:lnTo>
                    <a:pt x="116704" y="522625"/>
                  </a:lnTo>
                  <a:lnTo>
                    <a:pt x="117233" y="247363"/>
                  </a:lnTo>
                  <a:lnTo>
                    <a:pt x="117375" y="691338"/>
                  </a:lnTo>
                  <a:lnTo>
                    <a:pt x="117415" y="589430"/>
                  </a:lnTo>
                  <a:lnTo>
                    <a:pt x="117416" y="589294"/>
                  </a:lnTo>
                  <a:lnTo>
                    <a:pt x="117701" y="278019"/>
                  </a:lnTo>
                  <a:lnTo>
                    <a:pt x="117814" y="746629"/>
                  </a:lnTo>
                  <a:lnTo>
                    <a:pt x="118126" y="298765"/>
                  </a:lnTo>
                  <a:lnTo>
                    <a:pt x="118128" y="303026"/>
                  </a:lnTo>
                  <a:lnTo>
                    <a:pt x="118254" y="621702"/>
                  </a:lnTo>
                  <a:lnTo>
                    <a:pt x="118791" y="225428"/>
                  </a:lnTo>
                  <a:lnTo>
                    <a:pt x="118838" y="402147"/>
                  </a:lnTo>
                  <a:lnTo>
                    <a:pt x="118839" y="408293"/>
                  </a:lnTo>
                  <a:lnTo>
                    <a:pt x="119344" y="823533"/>
                  </a:lnTo>
                  <a:lnTo>
                    <a:pt x="119443" y="175153"/>
                  </a:lnTo>
                  <a:lnTo>
                    <a:pt x="119550" y="560853"/>
                  </a:lnTo>
                  <a:lnTo>
                    <a:pt x="119551" y="565292"/>
                  </a:lnTo>
                  <a:lnTo>
                    <a:pt x="119571" y="612564"/>
                  </a:lnTo>
                  <a:lnTo>
                    <a:pt x="120053" y="345838"/>
                  </a:lnTo>
                  <a:lnTo>
                    <a:pt x="120261" y="451574"/>
                  </a:lnTo>
                  <a:lnTo>
                    <a:pt x="120263" y="449826"/>
                  </a:lnTo>
                  <a:lnTo>
                    <a:pt x="120394" y="713926"/>
                  </a:lnTo>
                  <a:lnTo>
                    <a:pt x="120506" y="374245"/>
                  </a:lnTo>
                  <a:lnTo>
                    <a:pt x="120973" y="491962"/>
                  </a:lnTo>
                  <a:lnTo>
                    <a:pt x="120974" y="494673"/>
                  </a:lnTo>
                  <a:lnTo>
                    <a:pt x="121158" y="338970"/>
                  </a:lnTo>
                  <a:lnTo>
                    <a:pt x="121683" y="653332"/>
                  </a:lnTo>
                  <a:lnTo>
                    <a:pt x="121684" y="652899"/>
                  </a:lnTo>
                  <a:lnTo>
                    <a:pt x="121686" y="644496"/>
                  </a:lnTo>
                  <a:lnTo>
                    <a:pt x="121952" y="262359"/>
                  </a:lnTo>
                  <a:lnTo>
                    <a:pt x="122081" y="673355"/>
                  </a:lnTo>
                  <a:lnTo>
                    <a:pt x="122396" y="345506"/>
                  </a:lnTo>
                  <a:lnTo>
                    <a:pt x="122397" y="344130"/>
                  </a:lnTo>
                  <a:lnTo>
                    <a:pt x="122434" y="292201"/>
                  </a:lnTo>
                  <a:lnTo>
                    <a:pt x="123017" y="736110"/>
                  </a:lnTo>
                  <a:lnTo>
                    <a:pt x="123108" y="374313"/>
                  </a:lnTo>
                  <a:lnTo>
                    <a:pt x="123109" y="368036"/>
                  </a:lnTo>
                  <a:lnTo>
                    <a:pt x="123144" y="277052"/>
                  </a:lnTo>
                  <a:lnTo>
                    <a:pt x="123428" y="646054"/>
                  </a:lnTo>
                  <a:lnTo>
                    <a:pt x="123819" y="527282"/>
                  </a:lnTo>
                  <a:lnTo>
                    <a:pt x="123821" y="529028"/>
                  </a:lnTo>
                  <a:lnTo>
                    <a:pt x="123875" y="564081"/>
                  </a:lnTo>
                  <a:lnTo>
                    <a:pt x="123967" y="344172"/>
                  </a:lnTo>
                  <a:lnTo>
                    <a:pt x="124531" y="415836"/>
                  </a:lnTo>
                  <a:lnTo>
                    <a:pt x="124532" y="414026"/>
                  </a:lnTo>
                  <a:lnTo>
                    <a:pt x="125101" y="696161"/>
                  </a:lnTo>
                  <a:lnTo>
                    <a:pt x="125242" y="238428"/>
                  </a:lnTo>
                  <a:lnTo>
                    <a:pt x="125244" y="247974"/>
                  </a:lnTo>
                  <a:lnTo>
                    <a:pt x="125553" y="690850"/>
                  </a:lnTo>
                  <a:lnTo>
                    <a:pt x="125879" y="239351"/>
                  </a:lnTo>
                  <a:lnTo>
                    <a:pt x="125954" y="574827"/>
                  </a:lnTo>
                  <a:lnTo>
                    <a:pt x="125956" y="576366"/>
                  </a:lnTo>
                  <a:lnTo>
                    <a:pt x="126403" y="714239"/>
                  </a:lnTo>
                  <a:lnTo>
                    <a:pt x="126532" y="279442"/>
                  </a:lnTo>
                  <a:lnTo>
                    <a:pt x="126666" y="408369"/>
                  </a:lnTo>
                  <a:lnTo>
                    <a:pt x="126667" y="404335"/>
                  </a:lnTo>
                  <a:lnTo>
                    <a:pt x="126829" y="699381"/>
                  </a:lnTo>
                  <a:lnTo>
                    <a:pt x="127141" y="260511"/>
                  </a:lnTo>
                  <a:lnTo>
                    <a:pt x="127377" y="430164"/>
                  </a:lnTo>
                  <a:lnTo>
                    <a:pt x="127379" y="433357"/>
                  </a:lnTo>
                  <a:lnTo>
                    <a:pt x="127452" y="707146"/>
                  </a:lnTo>
                  <a:lnTo>
                    <a:pt x="127567" y="304527"/>
                  </a:lnTo>
                  <a:lnTo>
                    <a:pt x="128089" y="647163"/>
                  </a:lnTo>
                  <a:lnTo>
                    <a:pt x="128090" y="656300"/>
                  </a:lnTo>
                  <a:lnTo>
                    <a:pt x="128431" y="231785"/>
                  </a:lnTo>
                  <a:lnTo>
                    <a:pt x="128730" y="663176"/>
                  </a:lnTo>
                  <a:lnTo>
                    <a:pt x="128801" y="384592"/>
                  </a:lnTo>
                  <a:lnTo>
                    <a:pt x="128802" y="386166"/>
                  </a:lnTo>
                  <a:lnTo>
                    <a:pt x="128971" y="644306"/>
                  </a:lnTo>
                  <a:lnTo>
                    <a:pt x="129111" y="286624"/>
                  </a:lnTo>
                  <a:lnTo>
                    <a:pt x="129512" y="413453"/>
                  </a:lnTo>
                  <a:lnTo>
                    <a:pt x="129514" y="419099"/>
                  </a:lnTo>
                  <a:lnTo>
                    <a:pt x="129806" y="594766"/>
                  </a:lnTo>
                  <a:lnTo>
                    <a:pt x="130146" y="292353"/>
                  </a:lnTo>
                  <a:lnTo>
                    <a:pt x="130224" y="579941"/>
                  </a:lnTo>
                  <a:lnTo>
                    <a:pt x="130225" y="585666"/>
                  </a:lnTo>
                  <a:lnTo>
                    <a:pt x="130431" y="363563"/>
                  </a:lnTo>
                  <a:lnTo>
                    <a:pt x="130812" y="687048"/>
                  </a:lnTo>
                  <a:lnTo>
                    <a:pt x="130936" y="369352"/>
                  </a:lnTo>
                  <a:lnTo>
                    <a:pt x="130937" y="361558"/>
                  </a:lnTo>
                  <a:lnTo>
                    <a:pt x="130970" y="319559"/>
                  </a:lnTo>
                  <a:lnTo>
                    <a:pt x="131579" y="668711"/>
                  </a:lnTo>
                  <a:lnTo>
                    <a:pt x="131647" y="485274"/>
                  </a:lnTo>
                  <a:lnTo>
                    <a:pt x="131649" y="480313"/>
                  </a:lnTo>
                  <a:lnTo>
                    <a:pt x="131707" y="329295"/>
                  </a:lnTo>
                  <a:lnTo>
                    <a:pt x="132047" y="619536"/>
                  </a:lnTo>
                  <a:lnTo>
                    <a:pt x="132359" y="458360"/>
                  </a:lnTo>
                  <a:lnTo>
                    <a:pt x="132360" y="460903"/>
                  </a:lnTo>
                  <a:lnTo>
                    <a:pt x="132656" y="343902"/>
                  </a:lnTo>
                  <a:lnTo>
                    <a:pt x="132855" y="565472"/>
                  </a:lnTo>
                  <a:lnTo>
                    <a:pt x="133070" y="357119"/>
                  </a:lnTo>
                  <a:lnTo>
                    <a:pt x="133072" y="361510"/>
                  </a:lnTo>
                  <a:lnTo>
                    <a:pt x="133208" y="629728"/>
                  </a:lnTo>
                  <a:lnTo>
                    <a:pt x="133647" y="293640"/>
                  </a:lnTo>
                  <a:lnTo>
                    <a:pt x="133782" y="534845"/>
                  </a:lnTo>
                  <a:lnTo>
                    <a:pt x="133783" y="537828"/>
                  </a:lnTo>
                  <a:lnTo>
                    <a:pt x="134243" y="620925"/>
                  </a:lnTo>
                  <a:lnTo>
                    <a:pt x="134358" y="281706"/>
                  </a:lnTo>
                  <a:lnTo>
                    <a:pt x="134494" y="589664"/>
                  </a:lnTo>
                  <a:lnTo>
                    <a:pt x="134495" y="595686"/>
                  </a:lnTo>
                  <a:lnTo>
                    <a:pt x="134498" y="607974"/>
                  </a:lnTo>
                  <a:lnTo>
                    <a:pt x="134939" y="282310"/>
                  </a:lnTo>
                  <a:lnTo>
                    <a:pt x="135205" y="587689"/>
                  </a:lnTo>
                  <a:lnTo>
                    <a:pt x="135207" y="596698"/>
                  </a:lnTo>
                  <a:lnTo>
                    <a:pt x="135236" y="647027"/>
                  </a:lnTo>
                  <a:lnTo>
                    <a:pt x="135391" y="306952"/>
                  </a:lnTo>
                  <a:lnTo>
                    <a:pt x="135917" y="589524"/>
                  </a:lnTo>
                  <a:lnTo>
                    <a:pt x="135918" y="582136"/>
                  </a:lnTo>
                  <a:lnTo>
                    <a:pt x="135988" y="344100"/>
                  </a:lnTo>
                  <a:lnTo>
                    <a:pt x="136144" y="622879"/>
                  </a:lnTo>
                  <a:lnTo>
                    <a:pt x="136628" y="502139"/>
                  </a:lnTo>
                  <a:lnTo>
                    <a:pt x="136630" y="506558"/>
                  </a:lnTo>
                  <a:lnTo>
                    <a:pt x="136980" y="299914"/>
                  </a:lnTo>
                  <a:lnTo>
                    <a:pt x="137108" y="726677"/>
                  </a:lnTo>
                  <a:lnTo>
                    <a:pt x="137340" y="545865"/>
                  </a:lnTo>
                  <a:lnTo>
                    <a:pt x="137342" y="545386"/>
                  </a:lnTo>
                  <a:lnTo>
                    <a:pt x="137561" y="596873"/>
                  </a:lnTo>
                  <a:lnTo>
                    <a:pt x="137660" y="355060"/>
                  </a:lnTo>
                  <a:lnTo>
                    <a:pt x="138052" y="436313"/>
                  </a:lnTo>
                  <a:lnTo>
                    <a:pt x="138053" y="434580"/>
                  </a:lnTo>
                  <a:lnTo>
                    <a:pt x="138454" y="260546"/>
                  </a:lnTo>
                  <a:lnTo>
                    <a:pt x="138554" y="637908"/>
                  </a:lnTo>
                  <a:lnTo>
                    <a:pt x="138763" y="614921"/>
                  </a:lnTo>
                  <a:lnTo>
                    <a:pt x="138765" y="623513"/>
                  </a:lnTo>
                  <a:lnTo>
                    <a:pt x="138766" y="624698"/>
                  </a:lnTo>
                  <a:lnTo>
                    <a:pt x="138894" y="226067"/>
                  </a:lnTo>
                  <a:lnTo>
                    <a:pt x="139475" y="355202"/>
                  </a:lnTo>
                  <a:lnTo>
                    <a:pt x="139476" y="352643"/>
                  </a:lnTo>
                  <a:lnTo>
                    <a:pt x="139844" y="650711"/>
                  </a:lnTo>
                  <a:lnTo>
                    <a:pt x="140155" y="306924"/>
                  </a:lnTo>
                  <a:lnTo>
                    <a:pt x="140187" y="354034"/>
                  </a:lnTo>
                  <a:lnTo>
                    <a:pt x="140188" y="363389"/>
                  </a:lnTo>
                  <a:lnTo>
                    <a:pt x="140296" y="594764"/>
                  </a:lnTo>
                  <a:lnTo>
                    <a:pt x="140538" y="337784"/>
                  </a:lnTo>
                  <a:lnTo>
                    <a:pt x="140898" y="474647"/>
                  </a:lnTo>
                  <a:lnTo>
                    <a:pt x="140900" y="477385"/>
                  </a:lnTo>
                  <a:lnTo>
                    <a:pt x="141417" y="305594"/>
                  </a:lnTo>
                  <a:lnTo>
                    <a:pt x="141530" y="653949"/>
                  </a:lnTo>
                  <a:lnTo>
                    <a:pt x="141610" y="595612"/>
                  </a:lnTo>
                  <a:lnTo>
                    <a:pt x="141842" y="281302"/>
                  </a:lnTo>
                  <a:lnTo>
                    <a:pt x="141984" y="733027"/>
                  </a:lnTo>
                  <a:lnTo>
                    <a:pt x="142321" y="451961"/>
                  </a:lnTo>
                  <a:lnTo>
                    <a:pt x="142323" y="452769"/>
                  </a:lnTo>
                  <a:lnTo>
                    <a:pt x="142424" y="622501"/>
                  </a:lnTo>
                  <a:lnTo>
                    <a:pt x="142691" y="361179"/>
                  </a:lnTo>
                  <a:lnTo>
                    <a:pt x="143033" y="615166"/>
                  </a:lnTo>
                  <a:lnTo>
                    <a:pt x="143035" y="612646"/>
                  </a:lnTo>
                  <a:lnTo>
                    <a:pt x="143060" y="624069"/>
                  </a:lnTo>
                  <a:lnTo>
                    <a:pt x="143742" y="281664"/>
                  </a:lnTo>
                  <a:lnTo>
                    <a:pt x="143745" y="298305"/>
                  </a:lnTo>
                  <a:lnTo>
                    <a:pt x="143746" y="305823"/>
                  </a:lnTo>
                  <a:lnTo>
                    <a:pt x="143996" y="161612"/>
                  </a:lnTo>
                  <a:lnTo>
                    <a:pt x="144337" y="736957"/>
                  </a:lnTo>
                  <a:lnTo>
                    <a:pt x="144456" y="227125"/>
                  </a:lnTo>
                  <a:lnTo>
                    <a:pt x="144458" y="226146"/>
                  </a:lnTo>
                  <a:lnTo>
                    <a:pt x="144463" y="188931"/>
                  </a:lnTo>
                  <a:lnTo>
                    <a:pt x="144862" y="654052"/>
                  </a:lnTo>
                  <a:lnTo>
                    <a:pt x="145168" y="523988"/>
                  </a:lnTo>
                  <a:lnTo>
                    <a:pt x="145169" y="524587"/>
                  </a:lnTo>
                  <a:lnTo>
                    <a:pt x="145585" y="757900"/>
                  </a:lnTo>
                  <a:lnTo>
                    <a:pt x="145698" y="302431"/>
                  </a:lnTo>
                  <a:lnTo>
                    <a:pt x="145880" y="387232"/>
                  </a:lnTo>
                  <a:lnTo>
                    <a:pt x="145881" y="381823"/>
                  </a:lnTo>
                  <a:lnTo>
                    <a:pt x="146492" y="709027"/>
                  </a:lnTo>
                  <a:lnTo>
                    <a:pt x="146591" y="303756"/>
                  </a:lnTo>
                  <a:lnTo>
                    <a:pt x="146593" y="305820"/>
                  </a:lnTo>
                  <a:lnTo>
                    <a:pt x="146634" y="212461"/>
                  </a:lnTo>
                  <a:lnTo>
                    <a:pt x="146818" y="658002"/>
                  </a:lnTo>
                  <a:lnTo>
                    <a:pt x="147303" y="429789"/>
                  </a:lnTo>
                  <a:lnTo>
                    <a:pt x="147304" y="428995"/>
                  </a:lnTo>
                  <a:lnTo>
                    <a:pt x="147498" y="627898"/>
                  </a:lnTo>
                  <a:lnTo>
                    <a:pt x="147910" y="275930"/>
                  </a:lnTo>
                  <a:lnTo>
                    <a:pt x="148014" y="476428"/>
                  </a:lnTo>
                  <a:lnTo>
                    <a:pt x="148016" y="480261"/>
                  </a:lnTo>
                  <a:lnTo>
                    <a:pt x="148064" y="575966"/>
                  </a:lnTo>
                  <a:lnTo>
                    <a:pt x="148659" y="349204"/>
                  </a:lnTo>
                  <a:lnTo>
                    <a:pt x="148726" y="556020"/>
                  </a:lnTo>
                  <a:lnTo>
                    <a:pt x="148728" y="565033"/>
                  </a:lnTo>
                  <a:lnTo>
                    <a:pt x="148787" y="746526"/>
                  </a:lnTo>
                  <a:lnTo>
                    <a:pt x="149327" y="292895"/>
                  </a:lnTo>
                  <a:lnTo>
                    <a:pt x="149438" y="694428"/>
                  </a:lnTo>
                  <a:lnTo>
                    <a:pt x="149439" y="706346"/>
                  </a:lnTo>
                  <a:lnTo>
                    <a:pt x="149455" y="727058"/>
                  </a:lnTo>
                  <a:lnTo>
                    <a:pt x="149781" y="165490"/>
                  </a:lnTo>
                  <a:lnTo>
                    <a:pt x="150149" y="525695"/>
                  </a:lnTo>
                  <a:lnTo>
                    <a:pt x="150151" y="517445"/>
                  </a:lnTo>
                  <a:lnTo>
                    <a:pt x="150475" y="675603"/>
                  </a:lnTo>
                  <a:lnTo>
                    <a:pt x="150603" y="321597"/>
                  </a:lnTo>
                  <a:lnTo>
                    <a:pt x="150861" y="498189"/>
                  </a:lnTo>
                  <a:lnTo>
                    <a:pt x="150862" y="502503"/>
                  </a:lnTo>
                  <a:lnTo>
                    <a:pt x="151071" y="263114"/>
                  </a:lnTo>
                  <a:lnTo>
                    <a:pt x="151184" y="654589"/>
                  </a:lnTo>
                  <a:lnTo>
                    <a:pt x="151573" y="550151"/>
                  </a:lnTo>
                  <a:lnTo>
                    <a:pt x="151574" y="551517"/>
                  </a:lnTo>
                  <a:lnTo>
                    <a:pt x="151709" y="410750"/>
                  </a:lnTo>
                  <a:lnTo>
                    <a:pt x="151836" y="672496"/>
                  </a:lnTo>
                  <a:lnTo>
                    <a:pt x="152284" y="471790"/>
                  </a:lnTo>
                  <a:lnTo>
                    <a:pt x="152286" y="469179"/>
                  </a:lnTo>
                  <a:lnTo>
                    <a:pt x="152870" y="636000"/>
                  </a:lnTo>
                  <a:lnTo>
                    <a:pt x="152996" y="270923"/>
                  </a:lnTo>
                  <a:lnTo>
                    <a:pt x="152997" y="262305"/>
                  </a:lnTo>
                  <a:lnTo>
                    <a:pt x="152999" y="261051"/>
                  </a:lnTo>
                  <a:lnTo>
                    <a:pt x="153126" y="620569"/>
                  </a:lnTo>
                  <a:lnTo>
                    <a:pt x="153707" y="336072"/>
                  </a:lnTo>
                  <a:lnTo>
                    <a:pt x="153709" y="341075"/>
                  </a:lnTo>
                  <a:lnTo>
                    <a:pt x="153991" y="571624"/>
                  </a:lnTo>
                  <a:lnTo>
                    <a:pt x="154246" y="278149"/>
                  </a:lnTo>
                  <a:lnTo>
                    <a:pt x="154419" y="519271"/>
                  </a:lnTo>
                  <a:lnTo>
                    <a:pt x="154421" y="513890"/>
                  </a:lnTo>
                  <a:lnTo>
                    <a:pt x="154601" y="219086"/>
                  </a:lnTo>
                  <a:lnTo>
                    <a:pt x="154799" y="598293"/>
                  </a:lnTo>
                  <a:lnTo>
                    <a:pt x="155131" y="416355"/>
                  </a:lnTo>
                  <a:lnTo>
                    <a:pt x="155132" y="412936"/>
                  </a:lnTo>
                  <a:lnTo>
                    <a:pt x="155522" y="333750"/>
                  </a:lnTo>
                  <a:lnTo>
                    <a:pt x="155678" y="655283"/>
                  </a:lnTo>
                  <a:lnTo>
                    <a:pt x="155842" y="537197"/>
                  </a:lnTo>
                  <a:lnTo>
                    <a:pt x="155844" y="536022"/>
                  </a:lnTo>
                  <a:lnTo>
                    <a:pt x="156174" y="621857"/>
                  </a:lnTo>
                  <a:lnTo>
                    <a:pt x="156302" y="363278"/>
                  </a:lnTo>
                  <a:lnTo>
                    <a:pt x="156554" y="559317"/>
                  </a:lnTo>
                  <a:lnTo>
                    <a:pt x="156555" y="565888"/>
                  </a:lnTo>
                  <a:lnTo>
                    <a:pt x="156812" y="392977"/>
                  </a:lnTo>
                  <a:lnTo>
                    <a:pt x="156938" y="669396"/>
                  </a:lnTo>
                  <a:lnTo>
                    <a:pt x="157266" y="405256"/>
                  </a:lnTo>
                  <a:lnTo>
                    <a:pt x="157267" y="408185"/>
                  </a:lnTo>
                  <a:lnTo>
                    <a:pt x="157634" y="573175"/>
                  </a:lnTo>
                  <a:lnTo>
                    <a:pt x="157945" y="279410"/>
                  </a:lnTo>
                  <a:lnTo>
                    <a:pt x="157977" y="395003"/>
                  </a:lnTo>
                  <a:lnTo>
                    <a:pt x="157979" y="406734"/>
                  </a:lnTo>
                  <a:lnTo>
                    <a:pt x="158242" y="619173"/>
                  </a:lnTo>
                  <a:lnTo>
                    <a:pt x="158357" y="341389"/>
                  </a:lnTo>
                  <a:lnTo>
                    <a:pt x="158689" y="434411"/>
                  </a:lnTo>
                  <a:lnTo>
                    <a:pt x="158690" y="435098"/>
                  </a:lnTo>
                  <a:lnTo>
                    <a:pt x="159094" y="258321"/>
                  </a:lnTo>
                  <a:lnTo>
                    <a:pt x="159277" y="710567"/>
                  </a:lnTo>
                  <a:lnTo>
                    <a:pt x="159400" y="324202"/>
                  </a:lnTo>
                  <a:lnTo>
                    <a:pt x="159402" y="313753"/>
                  </a:lnTo>
                  <a:lnTo>
                    <a:pt x="159732" y="786204"/>
                  </a:lnTo>
                  <a:lnTo>
                    <a:pt x="159846" y="233537"/>
                  </a:lnTo>
                  <a:lnTo>
                    <a:pt x="160112" y="526004"/>
                  </a:lnTo>
                  <a:lnTo>
                    <a:pt x="160114" y="531630"/>
                  </a:lnTo>
                  <a:lnTo>
                    <a:pt x="160356" y="202605"/>
                  </a:lnTo>
                  <a:lnTo>
                    <a:pt x="160482" y="596228"/>
                  </a:lnTo>
                  <a:lnTo>
                    <a:pt x="160824" y="548297"/>
                  </a:lnTo>
                  <a:lnTo>
                    <a:pt x="160825" y="550183"/>
                  </a:lnTo>
                  <a:lnTo>
                    <a:pt x="160852" y="613960"/>
                  </a:lnTo>
                  <a:lnTo>
                    <a:pt x="160978" y="340086"/>
                  </a:lnTo>
                  <a:lnTo>
                    <a:pt x="161535" y="600104"/>
                  </a:lnTo>
                  <a:lnTo>
                    <a:pt x="161537" y="603476"/>
                  </a:lnTo>
                  <a:lnTo>
                    <a:pt x="161673" y="206576"/>
                  </a:lnTo>
                  <a:lnTo>
                    <a:pt x="161802" y="682992"/>
                  </a:lnTo>
                  <a:lnTo>
                    <a:pt x="162247" y="433417"/>
                  </a:lnTo>
                  <a:lnTo>
                    <a:pt x="162248" y="436654"/>
                  </a:lnTo>
                  <a:lnTo>
                    <a:pt x="162325" y="657269"/>
                  </a:lnTo>
                  <a:lnTo>
                    <a:pt x="162426" y="301383"/>
                  </a:lnTo>
                  <a:lnTo>
                    <a:pt x="162959" y="411102"/>
                  </a:lnTo>
                  <a:lnTo>
                    <a:pt x="162960" y="408511"/>
                  </a:lnTo>
                  <a:lnTo>
                    <a:pt x="163063" y="663395"/>
                  </a:lnTo>
                  <a:lnTo>
                    <a:pt x="163360" y="391521"/>
                  </a:lnTo>
                  <a:lnTo>
                    <a:pt x="163670" y="547162"/>
                  </a:lnTo>
                  <a:lnTo>
                    <a:pt x="163672" y="547585"/>
                  </a:lnTo>
                  <a:lnTo>
                    <a:pt x="163955" y="332182"/>
                  </a:lnTo>
                  <a:lnTo>
                    <a:pt x="164056" y="594247"/>
                  </a:lnTo>
                  <a:lnTo>
                    <a:pt x="164382" y="461856"/>
                  </a:lnTo>
                  <a:lnTo>
                    <a:pt x="164383" y="463389"/>
                  </a:lnTo>
                  <a:lnTo>
                    <a:pt x="164594" y="611997"/>
                  </a:lnTo>
                  <a:lnTo>
                    <a:pt x="164708" y="294939"/>
                  </a:lnTo>
                  <a:lnTo>
                    <a:pt x="165093" y="417178"/>
                  </a:lnTo>
                  <a:lnTo>
                    <a:pt x="165095" y="418067"/>
                  </a:lnTo>
                  <a:lnTo>
                    <a:pt x="165628" y="629970"/>
                  </a:lnTo>
                  <a:lnTo>
                    <a:pt x="165741" y="261534"/>
                  </a:lnTo>
                  <a:lnTo>
                    <a:pt x="165805" y="531002"/>
                  </a:lnTo>
                  <a:lnTo>
                    <a:pt x="165806" y="539404"/>
                  </a:lnTo>
                  <a:lnTo>
                    <a:pt x="165855" y="689752"/>
                  </a:lnTo>
                  <a:lnTo>
                    <a:pt x="166409" y="228986"/>
                  </a:lnTo>
                  <a:lnTo>
                    <a:pt x="166517" y="556954"/>
                  </a:lnTo>
                  <a:lnTo>
                    <a:pt x="166518" y="565470"/>
                  </a:lnTo>
                  <a:lnTo>
                    <a:pt x="166537" y="617296"/>
                  </a:lnTo>
                  <a:lnTo>
                    <a:pt x="166820" y="342638"/>
                  </a:lnTo>
                  <a:lnTo>
                    <a:pt x="167228" y="373855"/>
                  </a:lnTo>
                  <a:lnTo>
                    <a:pt x="167230" y="369872"/>
                  </a:lnTo>
                  <a:lnTo>
                    <a:pt x="167343" y="659636"/>
                  </a:lnTo>
                  <a:lnTo>
                    <a:pt x="167444" y="271710"/>
                  </a:lnTo>
                  <a:lnTo>
                    <a:pt x="167940" y="567119"/>
                  </a:lnTo>
                  <a:lnTo>
                    <a:pt x="167941" y="567640"/>
                  </a:lnTo>
                  <a:lnTo>
                    <a:pt x="167997" y="670750"/>
                  </a:lnTo>
                  <a:lnTo>
                    <a:pt x="168294" y="375368"/>
                  </a:lnTo>
                  <a:lnTo>
                    <a:pt x="168652" y="513627"/>
                  </a:lnTo>
                  <a:lnTo>
                    <a:pt x="168653" y="506100"/>
                  </a:lnTo>
                  <a:lnTo>
                    <a:pt x="169145" y="265807"/>
                  </a:lnTo>
                  <a:lnTo>
                    <a:pt x="169258" y="696965"/>
                  </a:lnTo>
                  <a:lnTo>
                    <a:pt x="169363" y="393545"/>
                  </a:lnTo>
                  <a:lnTo>
                    <a:pt x="169365" y="389441"/>
                  </a:lnTo>
                  <a:lnTo>
                    <a:pt x="169570" y="288486"/>
                  </a:lnTo>
                  <a:lnTo>
                    <a:pt x="169726" y="693676"/>
                  </a:lnTo>
                  <a:lnTo>
                    <a:pt x="170075" y="393105"/>
                  </a:lnTo>
                  <a:lnTo>
                    <a:pt x="170076" y="392655"/>
                  </a:lnTo>
                  <a:lnTo>
                    <a:pt x="170164" y="580805"/>
                  </a:lnTo>
                  <a:lnTo>
                    <a:pt x="170786" y="377542"/>
                  </a:lnTo>
                  <a:lnTo>
                    <a:pt x="170788" y="372136"/>
                  </a:lnTo>
                  <a:lnTo>
                    <a:pt x="170818" y="359844"/>
                  </a:lnTo>
                  <a:lnTo>
                    <a:pt x="171427" y="725876"/>
                  </a:lnTo>
                  <a:lnTo>
                    <a:pt x="171498" y="440595"/>
                  </a:lnTo>
                  <a:lnTo>
                    <a:pt x="171499" y="438548"/>
                  </a:lnTo>
                  <a:lnTo>
                    <a:pt x="171851" y="685745"/>
                  </a:lnTo>
                  <a:lnTo>
                    <a:pt x="171980" y="231503"/>
                  </a:lnTo>
                  <a:lnTo>
                    <a:pt x="172210" y="358885"/>
                  </a:lnTo>
                  <a:lnTo>
                    <a:pt x="172211" y="362250"/>
                  </a:lnTo>
                  <a:lnTo>
                    <a:pt x="172349" y="732455"/>
                  </a:lnTo>
                  <a:lnTo>
                    <a:pt x="172901" y="253932"/>
                  </a:lnTo>
                  <a:lnTo>
                    <a:pt x="172921" y="306267"/>
                  </a:lnTo>
                  <a:lnTo>
                    <a:pt x="172923" y="305997"/>
                  </a:lnTo>
                  <a:lnTo>
                    <a:pt x="172928" y="275202"/>
                  </a:lnTo>
                  <a:lnTo>
                    <a:pt x="173086" y="597641"/>
                  </a:lnTo>
                  <a:lnTo>
                    <a:pt x="173633" y="432451"/>
                  </a:lnTo>
                  <a:lnTo>
                    <a:pt x="173795" y="369454"/>
                  </a:lnTo>
                  <a:lnTo>
                    <a:pt x="174261" y="518526"/>
                  </a:lnTo>
                  <a:lnTo>
                    <a:pt x="174345" y="444116"/>
                  </a:lnTo>
                  <a:lnTo>
                    <a:pt x="174346" y="442942"/>
                  </a:lnTo>
                  <a:lnTo>
                    <a:pt x="174601" y="380754"/>
                  </a:lnTo>
                  <a:lnTo>
                    <a:pt x="174956" y="630752"/>
                  </a:lnTo>
                  <a:lnTo>
                    <a:pt x="175056" y="395187"/>
                  </a:lnTo>
                  <a:lnTo>
                    <a:pt x="175058" y="398296"/>
                  </a:lnTo>
                  <a:lnTo>
                    <a:pt x="175368" y="652821"/>
                  </a:lnTo>
                  <a:lnTo>
                    <a:pt x="175467" y="253515"/>
                  </a:lnTo>
                  <a:lnTo>
                    <a:pt x="175768" y="630624"/>
                  </a:lnTo>
                  <a:lnTo>
                    <a:pt x="175769" y="626989"/>
                  </a:lnTo>
                  <a:lnTo>
                    <a:pt x="175779" y="648310"/>
                  </a:lnTo>
                  <a:lnTo>
                    <a:pt x="175893" y="297617"/>
                  </a:lnTo>
                  <a:lnTo>
                    <a:pt x="176479" y="406992"/>
                  </a:lnTo>
                  <a:lnTo>
                    <a:pt x="176481" y="407947"/>
                  </a:lnTo>
                  <a:lnTo>
                    <a:pt x="176657" y="398228"/>
                  </a:lnTo>
                  <a:lnTo>
                    <a:pt x="177083" y="584982"/>
                  </a:lnTo>
                  <a:lnTo>
                    <a:pt x="177191" y="545087"/>
                  </a:lnTo>
                  <a:lnTo>
                    <a:pt x="177192" y="543001"/>
                  </a:lnTo>
                  <a:lnTo>
                    <a:pt x="177268" y="297408"/>
                  </a:lnTo>
                  <a:lnTo>
                    <a:pt x="177521" y="603379"/>
                  </a:lnTo>
                  <a:lnTo>
                    <a:pt x="177903" y="441051"/>
                  </a:lnTo>
                  <a:lnTo>
                    <a:pt x="177904" y="439070"/>
                  </a:lnTo>
                  <a:lnTo>
                    <a:pt x="178175" y="723779"/>
                  </a:lnTo>
                  <a:lnTo>
                    <a:pt x="178288" y="377375"/>
                  </a:lnTo>
                  <a:lnTo>
                    <a:pt x="178613" y="532511"/>
                  </a:lnTo>
                  <a:lnTo>
                    <a:pt x="178614" y="534551"/>
                  </a:lnTo>
                  <a:lnTo>
                    <a:pt x="178855" y="624577"/>
                  </a:lnTo>
                  <a:lnTo>
                    <a:pt x="178981" y="362764"/>
                  </a:lnTo>
                  <a:lnTo>
                    <a:pt x="179325" y="450846"/>
                  </a:lnTo>
                  <a:lnTo>
                    <a:pt x="179326" y="451681"/>
                  </a:lnTo>
                  <a:lnTo>
                    <a:pt x="179506" y="596934"/>
                  </a:lnTo>
                  <a:lnTo>
                    <a:pt x="179591" y="352049"/>
                  </a:lnTo>
                  <a:lnTo>
                    <a:pt x="180036" y="417078"/>
                  </a:lnTo>
                  <a:lnTo>
                    <a:pt x="180038" y="420316"/>
                  </a:lnTo>
                  <a:lnTo>
                    <a:pt x="180471" y="247440"/>
                  </a:lnTo>
                  <a:lnTo>
                    <a:pt x="180585" y="542309"/>
                  </a:lnTo>
                  <a:lnTo>
                    <a:pt x="180748" y="541442"/>
                  </a:lnTo>
                  <a:lnTo>
                    <a:pt x="180749" y="544098"/>
                  </a:lnTo>
                  <a:lnTo>
                    <a:pt x="180753" y="553098"/>
                  </a:lnTo>
                  <a:lnTo>
                    <a:pt x="180953" y="312576"/>
                  </a:lnTo>
                  <a:lnTo>
                    <a:pt x="181459" y="465127"/>
                  </a:lnTo>
                  <a:lnTo>
                    <a:pt x="181461" y="464973"/>
                  </a:lnTo>
                  <a:lnTo>
                    <a:pt x="181790" y="394839"/>
                  </a:lnTo>
                  <a:lnTo>
                    <a:pt x="182016" y="545375"/>
                  </a:lnTo>
                  <a:lnTo>
                    <a:pt x="182171" y="401072"/>
                  </a:lnTo>
                  <a:lnTo>
                    <a:pt x="182172" y="399205"/>
                  </a:lnTo>
                  <a:lnTo>
                    <a:pt x="182554" y="531745"/>
                  </a:lnTo>
                  <a:lnTo>
                    <a:pt x="182880" y="361268"/>
                  </a:lnTo>
                  <a:lnTo>
                    <a:pt x="182883" y="365168"/>
                  </a:lnTo>
                  <a:lnTo>
                    <a:pt x="182884" y="370101"/>
                  </a:lnTo>
                  <a:lnTo>
                    <a:pt x="182894" y="362087"/>
                  </a:lnTo>
                  <a:lnTo>
                    <a:pt x="183560" y="645077"/>
                  </a:lnTo>
                  <a:lnTo>
                    <a:pt x="183594" y="566063"/>
                  </a:lnTo>
                  <a:lnTo>
                    <a:pt x="183596" y="559661"/>
                  </a:lnTo>
                  <a:lnTo>
                    <a:pt x="183689" y="318589"/>
                  </a:lnTo>
                  <a:lnTo>
                    <a:pt x="184228" y="609524"/>
                  </a:lnTo>
                  <a:lnTo>
                    <a:pt x="184306" y="468153"/>
                  </a:lnTo>
                  <a:lnTo>
                    <a:pt x="184307" y="464873"/>
                  </a:lnTo>
                  <a:lnTo>
                    <a:pt x="184652" y="658616"/>
                  </a:lnTo>
                  <a:lnTo>
                    <a:pt x="184767" y="311201"/>
                  </a:lnTo>
                  <a:lnTo>
                    <a:pt x="185018" y="549644"/>
                  </a:lnTo>
                  <a:lnTo>
                    <a:pt x="185019" y="552612"/>
                  </a:lnTo>
                  <a:lnTo>
                    <a:pt x="185135" y="384718"/>
                  </a:lnTo>
                  <a:lnTo>
                    <a:pt x="185233" y="645476"/>
                  </a:lnTo>
                  <a:lnTo>
                    <a:pt x="185729" y="486338"/>
                  </a:lnTo>
                  <a:lnTo>
                    <a:pt x="185731" y="485144"/>
                  </a:lnTo>
                  <a:lnTo>
                    <a:pt x="185957" y="676949"/>
                  </a:lnTo>
                  <a:lnTo>
                    <a:pt x="186071" y="305345"/>
                  </a:lnTo>
                  <a:lnTo>
                    <a:pt x="186441" y="533938"/>
                  </a:lnTo>
                  <a:lnTo>
                    <a:pt x="186442" y="531046"/>
                  </a:lnTo>
                  <a:lnTo>
                    <a:pt x="186651" y="261644"/>
                  </a:lnTo>
                  <a:lnTo>
                    <a:pt x="186935" y="550384"/>
                  </a:lnTo>
                  <a:lnTo>
                    <a:pt x="187152" y="477299"/>
                  </a:lnTo>
                  <a:lnTo>
                    <a:pt x="187154" y="481420"/>
                  </a:lnTo>
                  <a:lnTo>
                    <a:pt x="187785" y="359853"/>
                  </a:lnTo>
                  <a:lnTo>
                    <a:pt x="187864" y="582449"/>
                  </a:lnTo>
                  <a:lnTo>
                    <a:pt x="187865" y="589009"/>
                  </a:lnTo>
                  <a:lnTo>
                    <a:pt x="187885" y="625681"/>
                  </a:lnTo>
                  <a:lnTo>
                    <a:pt x="188013" y="226742"/>
                  </a:lnTo>
                  <a:lnTo>
                    <a:pt x="188576" y="593783"/>
                  </a:lnTo>
                  <a:lnTo>
                    <a:pt x="188577" y="600552"/>
                  </a:lnTo>
                  <a:lnTo>
                    <a:pt x="188593" y="618933"/>
                  </a:lnTo>
                  <a:lnTo>
                    <a:pt x="189274" y="293370"/>
                  </a:lnTo>
                  <a:lnTo>
                    <a:pt x="189287" y="311563"/>
                  </a:lnTo>
                  <a:lnTo>
                    <a:pt x="189289" y="315282"/>
                  </a:lnTo>
                  <a:lnTo>
                    <a:pt x="189386" y="724171"/>
                  </a:lnTo>
                  <a:lnTo>
                    <a:pt x="189486" y="271376"/>
                  </a:lnTo>
                  <a:lnTo>
                    <a:pt x="189999" y="397618"/>
                  </a:lnTo>
                  <a:lnTo>
                    <a:pt x="190000" y="408853"/>
                  </a:lnTo>
                  <a:lnTo>
                    <a:pt x="190166" y="208909"/>
                  </a:lnTo>
                  <a:lnTo>
                    <a:pt x="190295" y="740123"/>
                  </a:lnTo>
                  <a:lnTo>
                    <a:pt x="190711" y="526620"/>
                  </a:lnTo>
                  <a:lnTo>
                    <a:pt x="190712" y="520270"/>
                  </a:lnTo>
                  <a:lnTo>
                    <a:pt x="191061" y="673264"/>
                  </a:lnTo>
                  <a:lnTo>
                    <a:pt x="191373" y="271794"/>
                  </a:lnTo>
                  <a:lnTo>
                    <a:pt x="191422" y="406849"/>
                  </a:lnTo>
                  <a:lnTo>
                    <a:pt x="191424" y="408034"/>
                  </a:lnTo>
                  <a:lnTo>
                    <a:pt x="191514" y="669283"/>
                  </a:lnTo>
                  <a:lnTo>
                    <a:pt x="191599" y="360402"/>
                  </a:lnTo>
                  <a:lnTo>
                    <a:pt x="192134" y="617950"/>
                  </a:lnTo>
                  <a:lnTo>
                    <a:pt x="192135" y="622470"/>
                  </a:lnTo>
                  <a:lnTo>
                    <a:pt x="192535" y="733004"/>
                  </a:lnTo>
                  <a:lnTo>
                    <a:pt x="192648" y="286227"/>
                  </a:lnTo>
                  <a:lnTo>
                    <a:pt x="192845" y="391217"/>
                  </a:lnTo>
                  <a:lnTo>
                    <a:pt x="192847" y="391490"/>
                  </a:lnTo>
                  <a:lnTo>
                    <a:pt x="193300" y="239272"/>
                  </a:lnTo>
                  <a:lnTo>
                    <a:pt x="193442" y="648207"/>
                  </a:lnTo>
                  <a:lnTo>
                    <a:pt x="193557" y="355840"/>
                  </a:lnTo>
                  <a:lnTo>
                    <a:pt x="193558" y="367985"/>
                  </a:lnTo>
                  <a:lnTo>
                    <a:pt x="194107" y="227777"/>
                  </a:lnTo>
                  <a:lnTo>
                    <a:pt x="194222" y="758468"/>
                  </a:lnTo>
                  <a:lnTo>
                    <a:pt x="194269" y="527550"/>
                  </a:lnTo>
                  <a:lnTo>
                    <a:pt x="194270" y="512174"/>
                  </a:lnTo>
                  <a:lnTo>
                    <a:pt x="194548" y="81167"/>
                  </a:lnTo>
                  <a:lnTo>
                    <a:pt x="194675" y="722867"/>
                  </a:lnTo>
                  <a:lnTo>
                    <a:pt x="194980" y="387571"/>
                  </a:lnTo>
                  <a:lnTo>
                    <a:pt x="194982" y="383559"/>
                  </a:lnTo>
                  <a:lnTo>
                    <a:pt x="195115" y="594220"/>
                  </a:lnTo>
                  <a:lnTo>
                    <a:pt x="195284" y="287632"/>
                  </a:lnTo>
                  <a:lnTo>
                    <a:pt x="195692" y="570130"/>
                  </a:lnTo>
                  <a:lnTo>
                    <a:pt x="195693" y="574210"/>
                  </a:lnTo>
                  <a:lnTo>
                    <a:pt x="196178" y="727493"/>
                  </a:lnTo>
                  <a:lnTo>
                    <a:pt x="196304" y="223485"/>
                  </a:lnTo>
                  <a:lnTo>
                    <a:pt x="196403" y="576627"/>
                  </a:lnTo>
                  <a:lnTo>
                    <a:pt x="196405" y="581056"/>
                  </a:lnTo>
                  <a:lnTo>
                    <a:pt x="196717" y="322301"/>
                  </a:lnTo>
                  <a:lnTo>
                    <a:pt x="196859" y="712582"/>
                  </a:lnTo>
                  <a:lnTo>
                    <a:pt x="197115" y="532600"/>
                  </a:lnTo>
                  <a:lnTo>
                    <a:pt x="197117" y="532196"/>
                  </a:lnTo>
                  <a:lnTo>
                    <a:pt x="197226" y="625547"/>
                  </a:lnTo>
                  <a:lnTo>
                    <a:pt x="197737" y="326242"/>
                  </a:lnTo>
                  <a:lnTo>
                    <a:pt x="197827" y="621434"/>
                  </a:lnTo>
                  <a:lnTo>
                    <a:pt x="197828" y="629534"/>
                  </a:lnTo>
                  <a:lnTo>
                    <a:pt x="197865" y="800901"/>
                  </a:lnTo>
                  <a:lnTo>
                    <a:pt x="198007" y="240578"/>
                  </a:lnTo>
                  <a:lnTo>
                    <a:pt x="198538" y="523059"/>
                  </a:lnTo>
                  <a:lnTo>
                    <a:pt x="198540" y="528329"/>
                  </a:lnTo>
                  <a:lnTo>
                    <a:pt x="198630" y="609263"/>
                  </a:lnTo>
                  <a:lnTo>
                    <a:pt x="199239" y="283929"/>
                  </a:lnTo>
                  <a:lnTo>
                    <a:pt x="199250" y="304765"/>
                  </a:lnTo>
                  <a:lnTo>
                    <a:pt x="199251" y="303093"/>
                  </a:lnTo>
                  <a:lnTo>
                    <a:pt x="199580" y="590441"/>
                  </a:lnTo>
                  <a:lnTo>
                    <a:pt x="199850" y="282909"/>
                  </a:lnTo>
                  <a:lnTo>
                    <a:pt x="199962" y="556100"/>
                  </a:lnTo>
                  <a:lnTo>
                    <a:pt x="199963" y="558529"/>
                  </a:lnTo>
                  <a:lnTo>
                    <a:pt x="199977" y="577792"/>
                  </a:lnTo>
                  <a:lnTo>
                    <a:pt x="200459" y="327548"/>
                  </a:lnTo>
                  <a:lnTo>
                    <a:pt x="200673" y="409201"/>
                  </a:lnTo>
                  <a:lnTo>
                    <a:pt x="200675" y="408097"/>
                  </a:lnTo>
                  <a:lnTo>
                    <a:pt x="201096" y="264545"/>
                  </a:lnTo>
                  <a:lnTo>
                    <a:pt x="201210" y="654338"/>
                  </a:lnTo>
                  <a:lnTo>
                    <a:pt x="201385" y="632451"/>
                  </a:lnTo>
                  <a:lnTo>
                    <a:pt x="201386" y="638053"/>
                  </a:lnTo>
                  <a:lnTo>
                    <a:pt x="201522" y="293781"/>
                  </a:lnTo>
                  <a:lnTo>
                    <a:pt x="202088" y="809422"/>
                  </a:lnTo>
                  <a:lnTo>
                    <a:pt x="202096" y="763357"/>
                  </a:lnTo>
                  <a:lnTo>
                    <a:pt x="202098" y="764125"/>
                  </a:lnTo>
                  <a:lnTo>
                    <a:pt x="202102" y="772872"/>
                  </a:lnTo>
                  <a:lnTo>
                    <a:pt x="202386" y="333220"/>
                  </a:lnTo>
                  <a:lnTo>
                    <a:pt x="202808" y="363791"/>
                  </a:lnTo>
                  <a:lnTo>
                    <a:pt x="202810" y="351417"/>
                  </a:lnTo>
                  <a:lnTo>
                    <a:pt x="202841" y="273438"/>
                  </a:lnTo>
                  <a:lnTo>
                    <a:pt x="202968" y="749680"/>
                  </a:lnTo>
                  <a:lnTo>
                    <a:pt x="203520" y="293296"/>
                  </a:lnTo>
                  <a:lnTo>
                    <a:pt x="203521" y="291600"/>
                  </a:lnTo>
                  <a:lnTo>
                    <a:pt x="203789" y="600965"/>
                  </a:lnTo>
                  <a:lnTo>
                    <a:pt x="204231" y="420331"/>
                  </a:lnTo>
                  <a:lnTo>
                    <a:pt x="204233" y="416558"/>
                  </a:lnTo>
                  <a:lnTo>
                    <a:pt x="204627" y="638127"/>
                  </a:lnTo>
                  <a:lnTo>
                    <a:pt x="204925" y="267222"/>
                  </a:lnTo>
                  <a:lnTo>
                    <a:pt x="204943" y="306117"/>
                  </a:lnTo>
                  <a:lnTo>
                    <a:pt x="204944" y="310898"/>
                  </a:lnTo>
                  <a:lnTo>
                    <a:pt x="205462" y="591879"/>
                  </a:lnTo>
                  <a:lnTo>
                    <a:pt x="205562" y="222305"/>
                  </a:lnTo>
                  <a:lnTo>
                    <a:pt x="205655" y="556244"/>
                  </a:lnTo>
                  <a:lnTo>
                    <a:pt x="205656" y="564432"/>
                  </a:lnTo>
                  <a:lnTo>
                    <a:pt x="205676" y="609895"/>
                  </a:lnTo>
                  <a:lnTo>
                    <a:pt x="206257" y="241063"/>
                  </a:lnTo>
                  <a:lnTo>
                    <a:pt x="206366" y="507929"/>
                  </a:lnTo>
                  <a:lnTo>
                    <a:pt x="206368" y="514926"/>
                  </a:lnTo>
                  <a:lnTo>
                    <a:pt x="206966" y="650208"/>
                  </a:lnTo>
                  <a:lnTo>
                    <a:pt x="207078" y="359104"/>
                  </a:lnTo>
                  <a:lnTo>
                    <a:pt x="207079" y="355386"/>
                  </a:lnTo>
                  <a:lnTo>
                    <a:pt x="207093" y="330521"/>
                  </a:lnTo>
                  <a:lnTo>
                    <a:pt x="207361" y="670042"/>
                  </a:lnTo>
                  <a:lnTo>
                    <a:pt x="207789" y="489148"/>
                  </a:lnTo>
                  <a:lnTo>
                    <a:pt x="207791" y="487707"/>
                  </a:lnTo>
                  <a:lnTo>
                    <a:pt x="208199" y="286972"/>
                  </a:lnTo>
                  <a:lnTo>
                    <a:pt x="208340" y="685332"/>
                  </a:lnTo>
                  <a:lnTo>
                    <a:pt x="208501" y="426622"/>
                  </a:lnTo>
                  <a:lnTo>
                    <a:pt x="208503" y="428790"/>
                  </a:lnTo>
                  <a:lnTo>
                    <a:pt x="208880" y="353350"/>
                  </a:lnTo>
                  <a:lnTo>
                    <a:pt x="209021" y="688499"/>
                  </a:lnTo>
                  <a:lnTo>
                    <a:pt x="209213" y="438059"/>
                  </a:lnTo>
                  <a:lnTo>
                    <a:pt x="209214" y="433843"/>
                  </a:lnTo>
                  <a:lnTo>
                    <a:pt x="209532" y="158747"/>
                  </a:lnTo>
                  <a:lnTo>
                    <a:pt x="209702" y="620596"/>
                  </a:lnTo>
                  <a:lnTo>
                    <a:pt x="209924" y="455719"/>
                  </a:lnTo>
                  <a:lnTo>
                    <a:pt x="209926" y="450546"/>
                  </a:lnTo>
                  <a:lnTo>
                    <a:pt x="209999" y="270487"/>
                  </a:lnTo>
                  <a:lnTo>
                    <a:pt x="210396" y="625517"/>
                  </a:lnTo>
                  <a:lnTo>
                    <a:pt x="210636" y="443039"/>
                  </a:lnTo>
                  <a:lnTo>
                    <a:pt x="210637" y="445389"/>
                  </a:lnTo>
                  <a:lnTo>
                    <a:pt x="210934" y="282809"/>
                  </a:lnTo>
                  <a:lnTo>
                    <a:pt x="211048" y="688613"/>
                  </a:lnTo>
                  <a:lnTo>
                    <a:pt x="211348" y="304728"/>
                  </a:lnTo>
                  <a:lnTo>
                    <a:pt x="211349" y="313085"/>
                  </a:lnTo>
                  <a:lnTo>
                    <a:pt x="211359" y="310709"/>
                  </a:lnTo>
                  <a:lnTo>
                    <a:pt x="212041" y="626645"/>
                  </a:lnTo>
                  <a:lnTo>
                    <a:pt x="212059" y="601224"/>
                  </a:lnTo>
                  <a:lnTo>
                    <a:pt x="212061" y="597327"/>
                  </a:lnTo>
                  <a:lnTo>
                    <a:pt x="212068" y="618553"/>
                  </a:lnTo>
                  <a:lnTo>
                    <a:pt x="212211" y="306624"/>
                  </a:lnTo>
                  <a:lnTo>
                    <a:pt x="212771" y="319406"/>
                  </a:lnTo>
                  <a:lnTo>
                    <a:pt x="212772" y="315420"/>
                  </a:lnTo>
                  <a:lnTo>
                    <a:pt x="213345" y="791423"/>
                  </a:lnTo>
                  <a:lnTo>
                    <a:pt x="213473" y="72832"/>
                  </a:lnTo>
                  <a:lnTo>
                    <a:pt x="213482" y="100885"/>
                  </a:lnTo>
                  <a:lnTo>
                    <a:pt x="213484" y="84341"/>
                  </a:lnTo>
                  <a:lnTo>
                    <a:pt x="213487" y="68802"/>
                  </a:lnTo>
                  <a:lnTo>
                    <a:pt x="214194" y="654900"/>
                  </a:lnTo>
                  <a:lnTo>
                    <a:pt x="214196" y="654160"/>
                  </a:lnTo>
                  <a:lnTo>
                    <a:pt x="214408" y="739164"/>
                  </a:lnTo>
                  <a:lnTo>
                    <a:pt x="214734" y="311731"/>
                  </a:lnTo>
                  <a:lnTo>
                    <a:pt x="214906" y="491866"/>
                  </a:lnTo>
                  <a:lnTo>
                    <a:pt x="214907" y="487331"/>
                  </a:lnTo>
                  <a:lnTo>
                    <a:pt x="215471" y="749770"/>
                  </a:lnTo>
                  <a:lnTo>
                    <a:pt x="215585" y="275423"/>
                  </a:lnTo>
                  <a:lnTo>
                    <a:pt x="215617" y="383288"/>
                  </a:lnTo>
                  <a:lnTo>
                    <a:pt x="215619" y="395524"/>
                  </a:lnTo>
                  <a:lnTo>
                    <a:pt x="215698" y="766515"/>
                  </a:lnTo>
                  <a:lnTo>
                    <a:pt x="216024" y="361788"/>
                  </a:lnTo>
                  <a:lnTo>
                    <a:pt x="216329" y="604363"/>
                  </a:lnTo>
                  <a:lnTo>
                    <a:pt x="216330" y="605869"/>
                  </a:lnTo>
                  <a:lnTo>
                    <a:pt x="216336" y="614367"/>
                  </a:lnTo>
                  <a:lnTo>
                    <a:pt x="216449" y="382401"/>
                  </a:lnTo>
                  <a:lnTo>
                    <a:pt x="217041" y="553953"/>
                  </a:lnTo>
                  <a:lnTo>
                    <a:pt x="217042" y="552036"/>
                  </a:lnTo>
                  <a:lnTo>
                    <a:pt x="217626" y="661912"/>
                  </a:lnTo>
                  <a:lnTo>
                    <a:pt x="217752" y="311217"/>
                  </a:lnTo>
                  <a:lnTo>
                    <a:pt x="217754" y="310239"/>
                  </a:lnTo>
                  <a:lnTo>
                    <a:pt x="218064" y="579025"/>
                  </a:lnTo>
                  <a:lnTo>
                    <a:pt x="218464" y="365207"/>
                  </a:lnTo>
                  <a:lnTo>
                    <a:pt x="218465" y="367008"/>
                  </a:lnTo>
                  <a:lnTo>
                    <a:pt x="218562" y="333323"/>
                  </a:lnTo>
                  <a:lnTo>
                    <a:pt x="218930" y="577771"/>
                  </a:lnTo>
                  <a:lnTo>
                    <a:pt x="219175" y="413485"/>
                  </a:lnTo>
                  <a:lnTo>
                    <a:pt x="219177" y="411648"/>
                  </a:lnTo>
                  <a:lnTo>
                    <a:pt x="219226" y="292590"/>
                  </a:lnTo>
                  <a:lnTo>
                    <a:pt x="219426" y="657318"/>
                  </a:lnTo>
                  <a:lnTo>
                    <a:pt x="219887" y="472837"/>
                  </a:lnTo>
                  <a:lnTo>
                    <a:pt x="219888" y="471915"/>
                  </a:lnTo>
                  <a:lnTo>
                    <a:pt x="219993" y="326469"/>
                  </a:lnTo>
                  <a:lnTo>
                    <a:pt x="220560" y="678980"/>
                  </a:lnTo>
                  <a:lnTo>
                    <a:pt x="220599" y="612393"/>
                  </a:lnTo>
                  <a:lnTo>
                    <a:pt x="220600" y="616420"/>
                  </a:lnTo>
                  <a:lnTo>
                    <a:pt x="220602" y="619819"/>
                  </a:lnTo>
                  <a:lnTo>
                    <a:pt x="221169" y="400269"/>
                  </a:lnTo>
                  <a:lnTo>
                    <a:pt x="221310" y="466172"/>
                  </a:lnTo>
                  <a:lnTo>
                    <a:pt x="221312" y="464650"/>
                  </a:lnTo>
                  <a:lnTo>
                    <a:pt x="221609" y="724869"/>
                  </a:lnTo>
                  <a:lnTo>
                    <a:pt x="221737" y="186091"/>
                  </a:lnTo>
                  <a:lnTo>
                    <a:pt x="222022" y="599099"/>
                  </a:lnTo>
                  <a:lnTo>
                    <a:pt x="222023" y="603189"/>
                  </a:lnTo>
                  <a:lnTo>
                    <a:pt x="222062" y="695843"/>
                  </a:lnTo>
                  <a:lnTo>
                    <a:pt x="222389" y="293815"/>
                  </a:lnTo>
                  <a:lnTo>
                    <a:pt x="222734" y="532488"/>
                  </a:lnTo>
                  <a:lnTo>
                    <a:pt x="222735" y="529613"/>
                  </a:lnTo>
                  <a:lnTo>
                    <a:pt x="222969" y="562221"/>
                  </a:lnTo>
                  <a:lnTo>
                    <a:pt x="223084" y="283488"/>
                  </a:lnTo>
                  <a:lnTo>
                    <a:pt x="223445" y="493729"/>
                  </a:lnTo>
                  <a:lnTo>
                    <a:pt x="223447" y="498644"/>
                  </a:lnTo>
                  <a:lnTo>
                    <a:pt x="223835" y="238995"/>
                  </a:lnTo>
                  <a:lnTo>
                    <a:pt x="223948" y="554884"/>
                  </a:lnTo>
                  <a:lnTo>
                    <a:pt x="224157" y="452784"/>
                  </a:lnTo>
                  <a:lnTo>
                    <a:pt x="224158" y="453284"/>
                  </a:lnTo>
                  <a:lnTo>
                    <a:pt x="224756" y="251602"/>
                  </a:lnTo>
                  <a:lnTo>
                    <a:pt x="224868" y="659044"/>
                  </a:lnTo>
                  <a:lnTo>
                    <a:pt x="224870" y="661144"/>
                  </a:lnTo>
                  <a:lnTo>
                    <a:pt x="224983" y="283505"/>
                  </a:lnTo>
                  <a:lnTo>
                    <a:pt x="225579" y="679416"/>
                  </a:lnTo>
                  <a:lnTo>
                    <a:pt x="225580" y="673543"/>
                  </a:lnTo>
                  <a:lnTo>
                    <a:pt x="225581" y="665724"/>
                  </a:lnTo>
                  <a:lnTo>
                    <a:pt x="225735" y="280246"/>
                  </a:lnTo>
                  <a:lnTo>
                    <a:pt x="226273" y="699464"/>
                  </a:lnTo>
                  <a:lnTo>
                    <a:pt x="226292" y="661853"/>
                  </a:lnTo>
                  <a:lnTo>
                    <a:pt x="226293" y="656461"/>
                  </a:lnTo>
                  <a:lnTo>
                    <a:pt x="226826" y="310983"/>
                  </a:lnTo>
                  <a:lnTo>
                    <a:pt x="226940" y="764412"/>
                  </a:lnTo>
                  <a:lnTo>
                    <a:pt x="227003" y="474898"/>
                  </a:lnTo>
                  <a:lnTo>
                    <a:pt x="227005" y="464035"/>
                  </a:lnTo>
                  <a:lnTo>
                    <a:pt x="227053" y="272161"/>
                  </a:lnTo>
                  <a:lnTo>
                    <a:pt x="227576" y="706894"/>
                  </a:lnTo>
                  <a:lnTo>
                    <a:pt x="227715" y="372622"/>
                  </a:lnTo>
                  <a:lnTo>
                    <a:pt x="227716" y="363670"/>
                  </a:lnTo>
                  <a:lnTo>
                    <a:pt x="227719" y="353668"/>
                  </a:lnTo>
                  <a:lnTo>
                    <a:pt x="227946" y="656128"/>
                  </a:lnTo>
                  <a:lnTo>
                    <a:pt x="228427" y="362246"/>
                  </a:lnTo>
                  <a:lnTo>
                    <a:pt x="228428" y="361058"/>
                  </a:lnTo>
                  <a:lnTo>
                    <a:pt x="228611" y="674119"/>
                  </a:lnTo>
                  <a:lnTo>
                    <a:pt x="228967" y="234520"/>
                  </a:lnTo>
                  <a:lnTo>
                    <a:pt x="229138" y="398668"/>
                  </a:lnTo>
                  <a:lnTo>
                    <a:pt x="229140" y="399551"/>
                  </a:lnTo>
                  <a:lnTo>
                    <a:pt x="229477" y="586184"/>
                  </a:lnTo>
                  <a:lnTo>
                    <a:pt x="229759" y="219962"/>
                  </a:lnTo>
                  <a:lnTo>
                    <a:pt x="229850" y="546178"/>
                  </a:lnTo>
                  <a:lnTo>
                    <a:pt x="229851" y="549070"/>
                  </a:lnTo>
                  <a:lnTo>
                    <a:pt x="230044" y="213379"/>
                  </a:lnTo>
                  <a:lnTo>
                    <a:pt x="230172" y="695140"/>
                  </a:lnTo>
                  <a:lnTo>
                    <a:pt x="230561" y="452718"/>
                  </a:lnTo>
                  <a:lnTo>
                    <a:pt x="230563" y="455904"/>
                  </a:lnTo>
                  <a:lnTo>
                    <a:pt x="230909" y="382666"/>
                  </a:lnTo>
                  <a:lnTo>
                    <a:pt x="231235" y="702868"/>
                  </a:lnTo>
                  <a:lnTo>
                    <a:pt x="231273" y="643625"/>
                  </a:lnTo>
                  <a:lnTo>
                    <a:pt x="231274" y="644738"/>
                  </a:lnTo>
                  <a:lnTo>
                    <a:pt x="231646" y="715390"/>
                  </a:lnTo>
                  <a:lnTo>
                    <a:pt x="231788" y="268553"/>
                  </a:lnTo>
                  <a:lnTo>
                    <a:pt x="231985" y="542653"/>
                  </a:lnTo>
                  <a:lnTo>
                    <a:pt x="231986" y="540312"/>
                  </a:lnTo>
                  <a:lnTo>
                    <a:pt x="232213" y="383417"/>
                  </a:lnTo>
                  <a:lnTo>
                    <a:pt x="232326" y="694794"/>
                  </a:lnTo>
                  <a:lnTo>
                    <a:pt x="232696" y="522953"/>
                  </a:lnTo>
                  <a:lnTo>
                    <a:pt x="232698" y="529703"/>
                  </a:lnTo>
                  <a:lnTo>
                    <a:pt x="232922" y="624135"/>
                  </a:lnTo>
                  <a:lnTo>
                    <a:pt x="233246" y="387416"/>
                  </a:lnTo>
                  <a:lnTo>
                    <a:pt x="233408" y="582972"/>
                  </a:lnTo>
                  <a:lnTo>
                    <a:pt x="233409" y="577200"/>
                  </a:lnTo>
                  <a:lnTo>
                    <a:pt x="233886" y="658097"/>
                  </a:lnTo>
                  <a:lnTo>
                    <a:pt x="234012" y="255084"/>
                  </a:lnTo>
                  <a:lnTo>
                    <a:pt x="234120" y="530774"/>
                  </a:lnTo>
                  <a:lnTo>
                    <a:pt x="234121" y="532809"/>
                  </a:lnTo>
                  <a:lnTo>
                    <a:pt x="234125" y="544234"/>
                  </a:lnTo>
                  <a:lnTo>
                    <a:pt x="234423" y="272093"/>
                  </a:lnTo>
                  <a:lnTo>
                    <a:pt x="234831" y="283090"/>
                  </a:lnTo>
                  <a:lnTo>
                    <a:pt x="234833" y="271984"/>
                  </a:lnTo>
                  <a:lnTo>
                    <a:pt x="234864" y="210675"/>
                  </a:lnTo>
                  <a:lnTo>
                    <a:pt x="235174" y="560074"/>
                  </a:lnTo>
                  <a:lnTo>
                    <a:pt x="235543" y="445909"/>
                  </a:lnTo>
                  <a:lnTo>
                    <a:pt x="235544" y="445470"/>
                  </a:lnTo>
                  <a:lnTo>
                    <a:pt x="236011" y="719512"/>
                  </a:lnTo>
                  <a:lnTo>
                    <a:pt x="236168" y="281101"/>
                  </a:lnTo>
                  <a:lnTo>
                    <a:pt x="236254" y="356197"/>
                  </a:lnTo>
                  <a:lnTo>
                    <a:pt x="236256" y="354355"/>
                  </a:lnTo>
                  <a:lnTo>
                    <a:pt x="236294" y="271642"/>
                  </a:lnTo>
                  <a:lnTo>
                    <a:pt x="236820" y="738002"/>
                  </a:lnTo>
                  <a:lnTo>
                    <a:pt x="236966" y="388942"/>
                  </a:lnTo>
                  <a:lnTo>
                    <a:pt x="236967" y="396770"/>
                  </a:lnTo>
                  <a:lnTo>
                    <a:pt x="237274" y="753420"/>
                  </a:lnTo>
                  <a:lnTo>
                    <a:pt x="237598" y="262570"/>
                  </a:lnTo>
                  <a:lnTo>
                    <a:pt x="237678" y="681239"/>
                  </a:lnTo>
                  <a:lnTo>
                    <a:pt x="237679" y="693587"/>
                  </a:lnTo>
                  <a:lnTo>
                    <a:pt x="237727" y="852647"/>
                  </a:lnTo>
                  <a:lnTo>
                    <a:pt x="238294" y="310095"/>
                  </a:lnTo>
                  <a:lnTo>
                    <a:pt x="238389" y="561029"/>
                  </a:lnTo>
                  <a:lnTo>
                    <a:pt x="238391" y="570715"/>
                  </a:lnTo>
                  <a:lnTo>
                    <a:pt x="238436" y="739290"/>
                  </a:lnTo>
                  <a:lnTo>
                    <a:pt x="238888" y="270975"/>
                  </a:lnTo>
                  <a:lnTo>
                    <a:pt x="239101" y="437573"/>
                  </a:lnTo>
                  <a:lnTo>
                    <a:pt x="239102" y="441245"/>
                  </a:lnTo>
                  <a:lnTo>
                    <a:pt x="239172" y="777347"/>
                  </a:lnTo>
                  <a:lnTo>
                    <a:pt x="239287" y="104633"/>
                  </a:lnTo>
                  <a:lnTo>
                    <a:pt x="239813" y="611999"/>
                  </a:lnTo>
                  <a:lnTo>
                    <a:pt x="239814" y="607313"/>
                  </a:lnTo>
                  <a:lnTo>
                    <a:pt x="239852" y="694379"/>
                  </a:lnTo>
                  <a:lnTo>
                    <a:pt x="239967" y="132558"/>
                  </a:lnTo>
                  <a:lnTo>
                    <a:pt x="240524" y="352046"/>
                  </a:lnTo>
                  <a:lnTo>
                    <a:pt x="240526" y="350922"/>
                  </a:lnTo>
                  <a:lnTo>
                    <a:pt x="240959" y="248257"/>
                  </a:lnTo>
                  <a:lnTo>
                    <a:pt x="241115" y="594261"/>
                  </a:lnTo>
                  <a:lnTo>
                    <a:pt x="241236" y="304519"/>
                  </a:lnTo>
                  <a:lnTo>
                    <a:pt x="241237" y="300167"/>
                  </a:lnTo>
                  <a:lnTo>
                    <a:pt x="241441" y="140751"/>
                  </a:lnTo>
                  <a:lnTo>
                    <a:pt x="241583" y="712904"/>
                  </a:lnTo>
                  <a:lnTo>
                    <a:pt x="241947" y="423911"/>
                  </a:lnTo>
                  <a:lnTo>
                    <a:pt x="241949" y="423518"/>
                  </a:lnTo>
                  <a:lnTo>
                    <a:pt x="242249" y="227032"/>
                  </a:lnTo>
                  <a:lnTo>
                    <a:pt x="242377" y="792316"/>
                  </a:lnTo>
                  <a:lnTo>
                    <a:pt x="242659" y="444778"/>
                  </a:lnTo>
                  <a:lnTo>
                    <a:pt x="242660" y="439646"/>
                  </a:lnTo>
                  <a:lnTo>
                    <a:pt x="242689" y="382672"/>
                  </a:lnTo>
                  <a:lnTo>
                    <a:pt x="243029" y="745090"/>
                  </a:lnTo>
                  <a:lnTo>
                    <a:pt x="243371" y="481931"/>
                  </a:lnTo>
                  <a:lnTo>
                    <a:pt x="243372" y="485539"/>
                  </a:lnTo>
                  <a:lnTo>
                    <a:pt x="243467" y="706682"/>
                  </a:lnTo>
                  <a:lnTo>
                    <a:pt x="243580" y="351867"/>
                  </a:lnTo>
                  <a:lnTo>
                    <a:pt x="244082" y="489923"/>
                  </a:lnTo>
                  <a:lnTo>
                    <a:pt x="244084" y="485426"/>
                  </a:lnTo>
                  <a:lnTo>
                    <a:pt x="244291" y="667153"/>
                  </a:lnTo>
                  <a:lnTo>
                    <a:pt x="244432" y="337137"/>
                  </a:lnTo>
                  <a:lnTo>
                    <a:pt x="244794" y="459432"/>
                  </a:lnTo>
                  <a:lnTo>
                    <a:pt x="244795" y="456292"/>
                  </a:lnTo>
                  <a:lnTo>
                    <a:pt x="244985" y="576532"/>
                  </a:lnTo>
                  <a:lnTo>
                    <a:pt x="245240" y="175424"/>
                  </a:lnTo>
                  <a:lnTo>
                    <a:pt x="245506" y="470008"/>
                  </a:lnTo>
                  <a:lnTo>
                    <a:pt x="245507" y="477022"/>
                  </a:lnTo>
                  <a:lnTo>
                    <a:pt x="246033" y="679418"/>
                  </a:lnTo>
                  <a:lnTo>
                    <a:pt x="246175" y="100716"/>
                  </a:lnTo>
                  <a:lnTo>
                    <a:pt x="246217" y="308929"/>
                  </a:lnTo>
                  <a:lnTo>
                    <a:pt x="246219" y="317112"/>
                  </a:lnTo>
                  <a:lnTo>
                    <a:pt x="246403" y="718320"/>
                  </a:lnTo>
                  <a:lnTo>
                    <a:pt x="246573" y="134651"/>
                  </a:lnTo>
                  <a:lnTo>
                    <a:pt x="246929" y="372676"/>
                  </a:lnTo>
                  <a:lnTo>
                    <a:pt x="246930" y="372050"/>
                  </a:lnTo>
                  <a:lnTo>
                    <a:pt x="247436" y="226845"/>
                  </a:lnTo>
                  <a:lnTo>
                    <a:pt x="247565" y="586606"/>
                  </a:lnTo>
                  <a:lnTo>
                    <a:pt x="247640" y="479764"/>
                  </a:lnTo>
                  <a:lnTo>
                    <a:pt x="247642" y="480715"/>
                  </a:lnTo>
                  <a:lnTo>
                    <a:pt x="247735" y="670135"/>
                  </a:lnTo>
                  <a:lnTo>
                    <a:pt x="247862" y="279910"/>
                  </a:lnTo>
                  <a:lnTo>
                    <a:pt x="248352" y="494577"/>
                  </a:lnTo>
                  <a:lnTo>
                    <a:pt x="248353" y="495411"/>
                  </a:lnTo>
                  <a:lnTo>
                    <a:pt x="248726" y="328161"/>
                  </a:lnTo>
                  <a:lnTo>
                    <a:pt x="249040" y="868729"/>
                  </a:lnTo>
                  <a:lnTo>
                    <a:pt x="249064" y="768177"/>
                  </a:lnTo>
                  <a:lnTo>
                    <a:pt x="249065" y="771885"/>
                  </a:lnTo>
                  <a:lnTo>
                    <a:pt x="249066" y="774407"/>
                  </a:lnTo>
                  <a:lnTo>
                    <a:pt x="249167" y="135685"/>
                  </a:lnTo>
                  <a:lnTo>
                    <a:pt x="249775" y="484423"/>
                  </a:lnTo>
                  <a:lnTo>
                    <a:pt x="249777" y="485265"/>
                  </a:lnTo>
                  <a:lnTo>
                    <a:pt x="250330" y="739192"/>
                  </a:lnTo>
                  <a:lnTo>
                    <a:pt x="250443" y="321198"/>
                  </a:lnTo>
                  <a:lnTo>
                    <a:pt x="250487" y="419363"/>
                  </a:lnTo>
                  <a:lnTo>
                    <a:pt x="250488" y="429906"/>
                  </a:lnTo>
                  <a:lnTo>
                    <a:pt x="250627" y="193737"/>
                  </a:lnTo>
                  <a:lnTo>
                    <a:pt x="250741" y="749170"/>
                  </a:lnTo>
                  <a:lnTo>
                    <a:pt x="251199" y="598613"/>
                  </a:lnTo>
                  <a:lnTo>
                    <a:pt x="251200" y="594663"/>
                  </a:lnTo>
                  <a:lnTo>
                    <a:pt x="251207" y="612084"/>
                  </a:lnTo>
                  <a:lnTo>
                    <a:pt x="251903" y="179581"/>
                  </a:lnTo>
                  <a:lnTo>
                    <a:pt x="251910" y="201568"/>
                  </a:lnTo>
                  <a:lnTo>
                    <a:pt x="251912" y="195625"/>
                  </a:lnTo>
                  <a:lnTo>
                    <a:pt x="252031" y="779443"/>
                  </a:lnTo>
                  <a:lnTo>
                    <a:pt x="252144" y="144816"/>
                  </a:lnTo>
                  <a:lnTo>
                    <a:pt x="252622" y="184470"/>
                  </a:lnTo>
                  <a:lnTo>
                    <a:pt x="252623" y="175576"/>
                  </a:lnTo>
                  <a:lnTo>
                    <a:pt x="252625" y="167749"/>
                  </a:lnTo>
                  <a:lnTo>
                    <a:pt x="252910" y="695048"/>
                  </a:lnTo>
                  <a:lnTo>
                    <a:pt x="253333" y="562375"/>
                  </a:lnTo>
                  <a:lnTo>
                    <a:pt x="253448" y="256220"/>
                  </a:lnTo>
                  <a:lnTo>
                    <a:pt x="253547" y="659387"/>
                  </a:lnTo>
                  <a:lnTo>
                    <a:pt x="254045" y="376527"/>
                  </a:lnTo>
                  <a:lnTo>
                    <a:pt x="254046" y="379286"/>
                  </a:lnTo>
                  <a:lnTo>
                    <a:pt x="254085" y="306289"/>
                  </a:lnTo>
                  <a:lnTo>
                    <a:pt x="254200" y="720037"/>
                  </a:lnTo>
                  <a:lnTo>
                    <a:pt x="254757" y="453273"/>
                  </a:lnTo>
                  <a:lnTo>
                    <a:pt x="254758" y="453444"/>
                  </a:lnTo>
                  <a:lnTo>
                    <a:pt x="254879" y="694692"/>
                  </a:lnTo>
                  <a:lnTo>
                    <a:pt x="255376" y="327771"/>
                  </a:lnTo>
                  <a:lnTo>
                    <a:pt x="255468" y="649224"/>
                  </a:lnTo>
                  <a:lnTo>
                    <a:pt x="255470" y="657161"/>
                  </a:lnTo>
                  <a:lnTo>
                    <a:pt x="255844" y="309733"/>
                  </a:lnTo>
                  <a:lnTo>
                    <a:pt x="255956" y="760197"/>
                  </a:lnTo>
                  <a:lnTo>
                    <a:pt x="256180" y="548414"/>
                  </a:lnTo>
                  <a:lnTo>
                    <a:pt x="256181" y="544228"/>
                  </a:lnTo>
                  <a:lnTo>
                    <a:pt x="256254" y="206155"/>
                  </a:lnTo>
                  <a:lnTo>
                    <a:pt x="256806" y="689615"/>
                  </a:lnTo>
                  <a:lnTo>
                    <a:pt x="256892" y="493279"/>
                  </a:lnTo>
                  <a:lnTo>
                    <a:pt x="256893" y="491606"/>
                  </a:lnTo>
                  <a:lnTo>
                    <a:pt x="257118" y="266254"/>
                  </a:lnTo>
                  <a:lnTo>
                    <a:pt x="257233" y="660578"/>
                  </a:lnTo>
                  <a:lnTo>
                    <a:pt x="257603" y="510341"/>
                  </a:lnTo>
                  <a:lnTo>
                    <a:pt x="257605" y="511573"/>
                  </a:lnTo>
                  <a:lnTo>
                    <a:pt x="257658" y="678750"/>
                  </a:lnTo>
                  <a:lnTo>
                    <a:pt x="257756" y="265544"/>
                  </a:lnTo>
                  <a:lnTo>
                    <a:pt x="258315" y="454871"/>
                  </a:lnTo>
                  <a:lnTo>
                    <a:pt x="258316" y="448668"/>
                  </a:lnTo>
                  <a:lnTo>
                    <a:pt x="258805" y="105470"/>
                  </a:lnTo>
                  <a:lnTo>
                    <a:pt x="258920" y="835011"/>
                  </a:lnTo>
                  <a:lnTo>
                    <a:pt x="259026" y="323585"/>
                  </a:lnTo>
                  <a:lnTo>
                    <a:pt x="259028" y="313418"/>
                  </a:lnTo>
                  <a:lnTo>
                    <a:pt x="259232" y="190124"/>
                  </a:lnTo>
                  <a:lnTo>
                    <a:pt x="259358" y="683675"/>
                  </a:lnTo>
                  <a:lnTo>
                    <a:pt x="259738" y="370623"/>
                  </a:lnTo>
                  <a:lnTo>
                    <a:pt x="259739" y="372382"/>
                  </a:lnTo>
                  <a:lnTo>
                    <a:pt x="259812" y="678429"/>
                  </a:lnTo>
                  <a:lnTo>
                    <a:pt x="260109" y="234116"/>
                  </a:lnTo>
                  <a:lnTo>
                    <a:pt x="260450" y="649429"/>
                  </a:lnTo>
                  <a:lnTo>
                    <a:pt x="260451" y="646089"/>
                  </a:lnTo>
                  <a:lnTo>
                    <a:pt x="260862" y="690597"/>
                  </a:lnTo>
                  <a:lnTo>
                    <a:pt x="260990" y="311865"/>
                  </a:lnTo>
                  <a:lnTo>
                    <a:pt x="261161" y="590092"/>
                  </a:lnTo>
                  <a:lnTo>
                    <a:pt x="261163" y="582617"/>
                  </a:lnTo>
                  <a:lnTo>
                    <a:pt x="261699" y="745973"/>
                  </a:lnTo>
                  <a:lnTo>
                    <a:pt x="261825" y="310319"/>
                  </a:lnTo>
                  <a:lnTo>
                    <a:pt x="261873" y="465303"/>
                  </a:lnTo>
                  <a:lnTo>
                    <a:pt x="261874" y="471892"/>
                  </a:lnTo>
                  <a:lnTo>
                    <a:pt x="262137" y="734829"/>
                  </a:lnTo>
                  <a:lnTo>
                    <a:pt x="262266" y="264969"/>
                  </a:lnTo>
                  <a:lnTo>
                    <a:pt x="262585" y="562863"/>
                  </a:lnTo>
                  <a:lnTo>
                    <a:pt x="262586" y="564294"/>
                  </a:lnTo>
                  <a:lnTo>
                    <a:pt x="263116" y="303687"/>
                  </a:lnTo>
                  <a:lnTo>
                    <a:pt x="263258" y="629331"/>
                  </a:lnTo>
                  <a:lnTo>
                    <a:pt x="263296" y="555632"/>
                  </a:lnTo>
                  <a:lnTo>
                    <a:pt x="263298" y="557987"/>
                  </a:lnTo>
                  <a:lnTo>
                    <a:pt x="263513" y="171689"/>
                  </a:lnTo>
                  <a:lnTo>
                    <a:pt x="263683" y="749956"/>
                  </a:lnTo>
                  <a:lnTo>
                    <a:pt x="264008" y="471139"/>
                  </a:lnTo>
                  <a:lnTo>
                    <a:pt x="264009" y="471349"/>
                  </a:lnTo>
                  <a:lnTo>
                    <a:pt x="264349" y="717294"/>
                  </a:lnTo>
                  <a:lnTo>
                    <a:pt x="264476" y="220146"/>
                  </a:lnTo>
                  <a:lnTo>
                    <a:pt x="264719" y="496882"/>
                  </a:lnTo>
                  <a:lnTo>
                    <a:pt x="264721" y="493423"/>
                  </a:lnTo>
                  <a:lnTo>
                    <a:pt x="265200" y="197997"/>
                  </a:lnTo>
                  <a:lnTo>
                    <a:pt x="265370" y="652705"/>
                  </a:lnTo>
                  <a:lnTo>
                    <a:pt x="265431" y="524078"/>
                  </a:lnTo>
                  <a:lnTo>
                    <a:pt x="265432" y="517567"/>
                  </a:lnTo>
                  <a:lnTo>
                    <a:pt x="265526" y="379023"/>
                  </a:lnTo>
                  <a:lnTo>
                    <a:pt x="265654" y="569893"/>
                  </a:lnTo>
                  <a:lnTo>
                    <a:pt x="266143" y="422378"/>
                  </a:lnTo>
                  <a:lnTo>
                    <a:pt x="266144" y="418859"/>
                  </a:lnTo>
                  <a:lnTo>
                    <a:pt x="266632" y="359048"/>
                  </a:lnTo>
                  <a:lnTo>
                    <a:pt x="266788" y="692312"/>
                  </a:lnTo>
                  <a:lnTo>
                    <a:pt x="266854" y="596168"/>
                  </a:lnTo>
                  <a:lnTo>
                    <a:pt x="267298" y="623779"/>
                  </a:lnTo>
                  <a:lnTo>
                    <a:pt x="267454" y="355442"/>
                  </a:lnTo>
                  <a:lnTo>
                    <a:pt x="267566" y="538607"/>
                  </a:lnTo>
                  <a:lnTo>
                    <a:pt x="267567" y="539517"/>
                  </a:lnTo>
                  <a:lnTo>
                    <a:pt x="267893" y="231985"/>
                  </a:lnTo>
                  <a:lnTo>
                    <a:pt x="268049" y="717658"/>
                  </a:lnTo>
                  <a:lnTo>
                    <a:pt x="268276" y="367458"/>
                  </a:lnTo>
                  <a:lnTo>
                    <a:pt x="268278" y="372566"/>
                  </a:lnTo>
                  <a:lnTo>
                    <a:pt x="268333" y="303177"/>
                  </a:lnTo>
                  <a:lnTo>
                    <a:pt x="268459" y="612317"/>
                  </a:lnTo>
                  <a:lnTo>
                    <a:pt x="268988" y="503521"/>
                  </a:lnTo>
                  <a:lnTo>
                    <a:pt x="268989" y="501450"/>
                  </a:lnTo>
                  <a:lnTo>
                    <a:pt x="269253" y="274185"/>
                  </a:lnTo>
                  <a:lnTo>
                    <a:pt x="269396" y="677216"/>
                  </a:lnTo>
                  <a:lnTo>
                    <a:pt x="269699" y="522937"/>
                  </a:lnTo>
                  <a:lnTo>
                    <a:pt x="269701" y="527539"/>
                  </a:lnTo>
                  <a:lnTo>
                    <a:pt x="270004" y="263196"/>
                  </a:lnTo>
                  <a:lnTo>
                    <a:pt x="270119" y="710428"/>
                  </a:lnTo>
                  <a:lnTo>
                    <a:pt x="270411" y="403914"/>
                  </a:lnTo>
                  <a:lnTo>
                    <a:pt x="270412" y="399766"/>
                  </a:lnTo>
                  <a:lnTo>
                    <a:pt x="271040" y="601079"/>
                  </a:lnTo>
                  <a:lnTo>
                    <a:pt x="271123" y="369343"/>
                  </a:lnTo>
                  <a:lnTo>
                    <a:pt x="271124" y="364270"/>
                  </a:lnTo>
                  <a:lnTo>
                    <a:pt x="271140" y="338237"/>
                  </a:lnTo>
                  <a:lnTo>
                    <a:pt x="271437" y="674912"/>
                  </a:lnTo>
                  <a:lnTo>
                    <a:pt x="271834" y="511479"/>
                  </a:lnTo>
                  <a:lnTo>
                    <a:pt x="271836" y="506627"/>
                  </a:lnTo>
                  <a:lnTo>
                    <a:pt x="272231" y="331037"/>
                  </a:lnTo>
                  <a:lnTo>
                    <a:pt x="272345" y="702019"/>
                  </a:lnTo>
                  <a:lnTo>
                    <a:pt x="272546" y="565880"/>
                  </a:lnTo>
                  <a:lnTo>
                    <a:pt x="272547" y="563470"/>
                  </a:lnTo>
                  <a:lnTo>
                    <a:pt x="272641" y="294955"/>
                  </a:lnTo>
                  <a:lnTo>
                    <a:pt x="272741" y="673206"/>
                  </a:lnTo>
                  <a:lnTo>
                    <a:pt x="273257" y="457131"/>
                  </a:lnTo>
                  <a:lnTo>
                    <a:pt x="273259" y="458534"/>
                  </a:lnTo>
                  <a:lnTo>
                    <a:pt x="273392" y="556610"/>
                  </a:lnTo>
                  <a:lnTo>
                    <a:pt x="273961" y="297190"/>
                  </a:lnTo>
                  <a:lnTo>
                    <a:pt x="273969" y="321868"/>
                  </a:lnTo>
                  <a:lnTo>
                    <a:pt x="273971" y="318571"/>
                  </a:lnTo>
                  <a:lnTo>
                    <a:pt x="273973" y="312058"/>
                  </a:lnTo>
                  <a:lnTo>
                    <a:pt x="274058" y="688714"/>
                  </a:lnTo>
                  <a:lnTo>
                    <a:pt x="274681" y="352180"/>
                  </a:lnTo>
                  <a:lnTo>
                    <a:pt x="274682" y="346243"/>
                  </a:lnTo>
                  <a:lnTo>
                    <a:pt x="274824" y="569907"/>
                  </a:lnTo>
                  <a:lnTo>
                    <a:pt x="275391" y="279221"/>
                  </a:lnTo>
                  <a:lnTo>
                    <a:pt x="275392" y="279760"/>
                  </a:lnTo>
                  <a:lnTo>
                    <a:pt x="275394" y="286774"/>
                  </a:lnTo>
                  <a:lnTo>
                    <a:pt x="275506" y="561883"/>
                  </a:lnTo>
                  <a:lnTo>
                    <a:pt x="276104" y="480488"/>
                  </a:lnTo>
                  <a:lnTo>
                    <a:pt x="276105" y="477954"/>
                  </a:lnTo>
                  <a:lnTo>
                    <a:pt x="276369" y="274707"/>
                  </a:lnTo>
                  <a:lnTo>
                    <a:pt x="276512" y="631307"/>
                  </a:lnTo>
                  <a:lnTo>
                    <a:pt x="276816" y="494373"/>
                  </a:lnTo>
                  <a:lnTo>
                    <a:pt x="276817" y="492958"/>
                  </a:lnTo>
                  <a:lnTo>
                    <a:pt x="276994" y="619283"/>
                  </a:lnTo>
                  <a:lnTo>
                    <a:pt x="277108" y="383401"/>
                  </a:lnTo>
                  <a:lnTo>
                    <a:pt x="277527" y="573416"/>
                  </a:lnTo>
                  <a:lnTo>
                    <a:pt x="277529" y="574823"/>
                  </a:lnTo>
                  <a:lnTo>
                    <a:pt x="277659" y="403167"/>
                  </a:lnTo>
                  <a:lnTo>
                    <a:pt x="278142" y="579544"/>
                  </a:lnTo>
                  <a:lnTo>
                    <a:pt x="278239" y="437667"/>
                  </a:lnTo>
                  <a:lnTo>
                    <a:pt x="278240" y="434222"/>
                  </a:lnTo>
                  <a:lnTo>
                    <a:pt x="278695" y="274793"/>
                  </a:lnTo>
                  <a:lnTo>
                    <a:pt x="278821" y="677334"/>
                  </a:lnTo>
                  <a:lnTo>
                    <a:pt x="278950" y="399446"/>
                  </a:lnTo>
                  <a:lnTo>
                    <a:pt x="278952" y="401909"/>
                  </a:lnTo>
                  <a:lnTo>
                    <a:pt x="279048" y="604876"/>
                  </a:lnTo>
                  <a:lnTo>
                    <a:pt x="279659" y="258528"/>
                  </a:lnTo>
                  <a:lnTo>
                    <a:pt x="279662" y="276046"/>
                  </a:lnTo>
                  <a:lnTo>
                    <a:pt x="279663" y="283775"/>
                  </a:lnTo>
                  <a:lnTo>
                    <a:pt x="279673" y="251032"/>
                  </a:lnTo>
                  <a:lnTo>
                    <a:pt x="279787" y="729782"/>
                  </a:lnTo>
                  <a:lnTo>
                    <a:pt x="280374" y="377746"/>
                  </a:lnTo>
                  <a:lnTo>
                    <a:pt x="280382" y="359756"/>
                  </a:lnTo>
                  <a:lnTo>
                    <a:pt x="280496" y="566309"/>
                  </a:lnTo>
                  <a:lnTo>
                    <a:pt x="281085" y="400267"/>
                  </a:lnTo>
                  <a:lnTo>
                    <a:pt x="281087" y="393504"/>
                  </a:lnTo>
                  <a:lnTo>
                    <a:pt x="281134" y="292108"/>
                  </a:lnTo>
                  <a:lnTo>
                    <a:pt x="281275" y="688420"/>
                  </a:lnTo>
                  <a:lnTo>
                    <a:pt x="281797" y="477087"/>
                  </a:lnTo>
                  <a:lnTo>
                    <a:pt x="281798" y="480863"/>
                  </a:lnTo>
                  <a:lnTo>
                    <a:pt x="281856" y="648605"/>
                  </a:lnTo>
                  <a:lnTo>
                    <a:pt x="282465" y="326328"/>
                  </a:lnTo>
                  <a:lnTo>
                    <a:pt x="282509" y="463904"/>
                  </a:lnTo>
                  <a:lnTo>
                    <a:pt x="282510" y="470474"/>
                  </a:lnTo>
                  <a:lnTo>
                    <a:pt x="282564" y="632720"/>
                  </a:lnTo>
                  <a:lnTo>
                    <a:pt x="283076" y="225818"/>
                  </a:lnTo>
                  <a:lnTo>
                    <a:pt x="283220" y="552428"/>
                  </a:lnTo>
                  <a:lnTo>
                    <a:pt x="283222" y="546790"/>
                  </a:lnTo>
                  <a:lnTo>
                    <a:pt x="283813" y="107478"/>
                  </a:lnTo>
                  <a:lnTo>
                    <a:pt x="283926" y="717522"/>
                  </a:lnTo>
                  <a:lnTo>
                    <a:pt x="283932" y="661850"/>
                  </a:lnTo>
                  <a:lnTo>
                    <a:pt x="283933" y="662463"/>
                  </a:lnTo>
                  <a:lnTo>
                    <a:pt x="284040" y="214203"/>
                  </a:lnTo>
                  <a:lnTo>
                    <a:pt x="284137" y="700574"/>
                  </a:lnTo>
                  <a:lnTo>
                    <a:pt x="284643" y="512750"/>
                  </a:lnTo>
                  <a:lnTo>
                    <a:pt x="284645" y="514317"/>
                  </a:lnTo>
                  <a:lnTo>
                    <a:pt x="284931" y="354776"/>
                  </a:lnTo>
                  <a:lnTo>
                    <a:pt x="285355" y="621588"/>
                  </a:lnTo>
                  <a:lnTo>
                    <a:pt x="285356" y="630108"/>
                  </a:lnTo>
                  <a:lnTo>
                    <a:pt x="285712" y="229106"/>
                  </a:lnTo>
                  <a:lnTo>
                    <a:pt x="285840" y="712883"/>
                  </a:lnTo>
                  <a:lnTo>
                    <a:pt x="286067" y="493364"/>
                  </a:lnTo>
                  <a:lnTo>
                    <a:pt x="286068" y="498527"/>
                  </a:lnTo>
                  <a:lnTo>
                    <a:pt x="286421" y="325104"/>
                  </a:lnTo>
                  <a:lnTo>
                    <a:pt x="286689" y="803955"/>
                  </a:lnTo>
                  <a:lnTo>
                    <a:pt x="286778" y="494110"/>
                  </a:lnTo>
                  <a:lnTo>
                    <a:pt x="286780" y="499845"/>
                  </a:lnTo>
                  <a:lnTo>
                    <a:pt x="286832" y="437953"/>
                  </a:lnTo>
                  <a:lnTo>
                    <a:pt x="287116" y="761374"/>
                  </a:lnTo>
                  <a:lnTo>
                    <a:pt x="287490" y="530276"/>
                  </a:lnTo>
                  <a:lnTo>
                    <a:pt x="287491" y="528441"/>
                  </a:lnTo>
                  <a:lnTo>
                    <a:pt x="288092" y="379131"/>
                  </a:lnTo>
                  <a:lnTo>
                    <a:pt x="288193" y="685067"/>
                  </a:lnTo>
                  <a:lnTo>
                    <a:pt x="288202" y="655164"/>
                  </a:lnTo>
                  <a:lnTo>
                    <a:pt x="288203" y="660134"/>
                  </a:lnTo>
                  <a:lnTo>
                    <a:pt x="288206" y="669720"/>
                  </a:lnTo>
                  <a:lnTo>
                    <a:pt x="288321" y="230200"/>
                  </a:lnTo>
                  <a:lnTo>
                    <a:pt x="288913" y="383810"/>
                  </a:lnTo>
                  <a:lnTo>
                    <a:pt x="288915" y="379764"/>
                  </a:lnTo>
                  <a:lnTo>
                    <a:pt x="289270" y="613954"/>
                  </a:lnTo>
                  <a:lnTo>
                    <a:pt x="289596" y="208951"/>
                  </a:lnTo>
                  <a:lnTo>
                    <a:pt x="289625" y="273375"/>
                  </a:lnTo>
                  <a:lnTo>
                    <a:pt x="289626" y="285582"/>
                  </a:lnTo>
                  <a:lnTo>
                    <a:pt x="289696" y="604299"/>
                  </a:lnTo>
                  <a:lnTo>
                    <a:pt x="290336" y="409339"/>
                  </a:lnTo>
                  <a:lnTo>
                    <a:pt x="290338" y="416204"/>
                  </a:lnTo>
                  <a:lnTo>
                    <a:pt x="290587" y="549030"/>
                  </a:lnTo>
                  <a:lnTo>
                    <a:pt x="290786" y="354632"/>
                  </a:lnTo>
                  <a:lnTo>
                    <a:pt x="291048" y="431327"/>
                  </a:lnTo>
                  <a:lnTo>
                    <a:pt x="291268" y="351413"/>
                  </a:lnTo>
                  <a:lnTo>
                    <a:pt x="291736" y="635424"/>
                  </a:lnTo>
                  <a:lnTo>
                    <a:pt x="291760" y="561853"/>
                  </a:lnTo>
                  <a:lnTo>
                    <a:pt x="291822" y="313664"/>
                  </a:lnTo>
                  <a:lnTo>
                    <a:pt x="292403" y="632718"/>
                  </a:lnTo>
                  <a:lnTo>
                    <a:pt x="292471" y="493914"/>
                  </a:lnTo>
                  <a:lnTo>
                    <a:pt x="292473" y="492107"/>
                  </a:lnTo>
                  <a:lnTo>
                    <a:pt x="292941" y="317809"/>
                  </a:lnTo>
                  <a:lnTo>
                    <a:pt x="293041" y="688540"/>
                  </a:lnTo>
                  <a:lnTo>
                    <a:pt x="293183" y="436828"/>
                  </a:lnTo>
                  <a:lnTo>
                    <a:pt x="293184" y="438435"/>
                  </a:lnTo>
                  <a:lnTo>
                    <a:pt x="293268" y="336853"/>
                  </a:lnTo>
                  <a:lnTo>
                    <a:pt x="293536" y="645665"/>
                  </a:lnTo>
                  <a:lnTo>
                    <a:pt x="293895" y="481950"/>
                  </a:lnTo>
                  <a:lnTo>
                    <a:pt x="293896" y="490129"/>
                  </a:lnTo>
                  <a:lnTo>
                    <a:pt x="294133" y="593928"/>
                  </a:lnTo>
                  <a:lnTo>
                    <a:pt x="294260" y="375114"/>
                  </a:lnTo>
                  <a:lnTo>
                    <a:pt x="294606" y="521340"/>
                  </a:lnTo>
                  <a:lnTo>
                    <a:pt x="295210" y="582191"/>
                  </a:lnTo>
                  <a:lnTo>
                    <a:pt x="295309" y="382757"/>
                  </a:lnTo>
                  <a:lnTo>
                    <a:pt x="295318" y="397010"/>
                  </a:lnTo>
                  <a:lnTo>
                    <a:pt x="295319" y="392737"/>
                  </a:lnTo>
                  <a:lnTo>
                    <a:pt x="295423" y="692092"/>
                  </a:lnTo>
                  <a:lnTo>
                    <a:pt x="295521" y="328416"/>
                  </a:lnTo>
                  <a:lnTo>
                    <a:pt x="296029" y="566255"/>
                  </a:lnTo>
                  <a:lnTo>
                    <a:pt x="296031" y="568223"/>
                  </a:lnTo>
                  <a:lnTo>
                    <a:pt x="296258" y="579964"/>
                  </a:lnTo>
                  <a:lnTo>
                    <a:pt x="296371" y="318092"/>
                  </a:lnTo>
                  <a:lnTo>
                    <a:pt x="296741" y="515703"/>
                  </a:lnTo>
                  <a:lnTo>
                    <a:pt x="296743" y="511136"/>
                  </a:lnTo>
                  <a:lnTo>
                    <a:pt x="297294" y="603405"/>
                  </a:lnTo>
                  <a:lnTo>
                    <a:pt x="297420" y="304297"/>
                  </a:lnTo>
                  <a:lnTo>
                    <a:pt x="297453" y="372207"/>
                  </a:lnTo>
                  <a:lnTo>
                    <a:pt x="297454" y="380197"/>
                  </a:lnTo>
                  <a:lnTo>
                    <a:pt x="297647" y="199702"/>
                  </a:lnTo>
                  <a:lnTo>
                    <a:pt x="297973" y="656134"/>
                  </a:lnTo>
                  <a:lnTo>
                    <a:pt x="298164" y="351025"/>
                  </a:lnTo>
                  <a:lnTo>
                    <a:pt x="298166" y="354492"/>
                  </a:lnTo>
                  <a:lnTo>
                    <a:pt x="298668" y="321279"/>
                  </a:lnTo>
                  <a:lnTo>
                    <a:pt x="298754" y="603797"/>
                  </a:lnTo>
                  <a:lnTo>
                    <a:pt x="298876" y="367570"/>
                  </a:lnTo>
                  <a:lnTo>
                    <a:pt x="298877" y="362354"/>
                  </a:lnTo>
                  <a:lnTo>
                    <a:pt x="298994" y="690353"/>
                  </a:lnTo>
                  <a:lnTo>
                    <a:pt x="299094" y="289770"/>
                  </a:lnTo>
                  <a:lnTo>
                    <a:pt x="299588" y="445024"/>
                  </a:lnTo>
                  <a:lnTo>
                    <a:pt x="299589" y="442009"/>
                  </a:lnTo>
                  <a:lnTo>
                    <a:pt x="300101" y="291168"/>
                  </a:lnTo>
                  <a:lnTo>
                    <a:pt x="300242" y="712292"/>
                  </a:lnTo>
                  <a:lnTo>
                    <a:pt x="300299" y="574144"/>
                  </a:lnTo>
                  <a:lnTo>
                    <a:pt x="300301" y="565831"/>
                  </a:lnTo>
                  <a:lnTo>
                    <a:pt x="300413" y="320200"/>
                  </a:lnTo>
                  <a:lnTo>
                    <a:pt x="300510" y="618125"/>
                  </a:lnTo>
                  <a:lnTo>
                    <a:pt x="301011" y="545632"/>
                  </a:lnTo>
                  <a:lnTo>
                    <a:pt x="301012" y="540560"/>
                  </a:lnTo>
                  <a:lnTo>
                    <a:pt x="301121" y="263281"/>
                  </a:lnTo>
                  <a:lnTo>
                    <a:pt x="301235" y="720714"/>
                  </a:lnTo>
                  <a:lnTo>
                    <a:pt x="301722" y="364040"/>
                  </a:lnTo>
                  <a:lnTo>
                    <a:pt x="301724" y="362253"/>
                  </a:lnTo>
                  <a:lnTo>
                    <a:pt x="301843" y="635944"/>
                  </a:lnTo>
                  <a:lnTo>
                    <a:pt x="301956" y="261802"/>
                  </a:lnTo>
                  <a:lnTo>
                    <a:pt x="302434" y="454930"/>
                  </a:lnTo>
                  <a:lnTo>
                    <a:pt x="302435" y="459360"/>
                  </a:lnTo>
                  <a:lnTo>
                    <a:pt x="303035" y="144203"/>
                  </a:lnTo>
                  <a:lnTo>
                    <a:pt x="303134" y="700468"/>
                  </a:lnTo>
                  <a:lnTo>
                    <a:pt x="303146" y="681612"/>
                  </a:lnTo>
                  <a:lnTo>
                    <a:pt x="303147" y="692887"/>
                  </a:lnTo>
                  <a:lnTo>
                    <a:pt x="303544" y="354919"/>
                  </a:lnTo>
                  <a:lnTo>
                    <a:pt x="303857" y="469635"/>
                  </a:lnTo>
                  <a:lnTo>
                    <a:pt x="303859" y="471709"/>
                  </a:lnTo>
                  <a:lnTo>
                    <a:pt x="304169" y="791787"/>
                  </a:lnTo>
                  <a:lnTo>
                    <a:pt x="304297" y="222619"/>
                  </a:lnTo>
                  <a:lnTo>
                    <a:pt x="304569" y="514297"/>
                  </a:lnTo>
                  <a:lnTo>
                    <a:pt x="304570" y="517493"/>
                  </a:lnTo>
                  <a:lnTo>
                    <a:pt x="304947" y="248769"/>
                  </a:lnTo>
                  <a:lnTo>
                    <a:pt x="305062" y="654517"/>
                  </a:lnTo>
                  <a:lnTo>
                    <a:pt x="305281" y="577026"/>
                  </a:lnTo>
                  <a:lnTo>
                    <a:pt x="305282" y="573473"/>
                  </a:lnTo>
                  <a:lnTo>
                    <a:pt x="305373" y="278646"/>
                  </a:lnTo>
                  <a:lnTo>
                    <a:pt x="305911" y="663839"/>
                  </a:lnTo>
                  <a:lnTo>
                    <a:pt x="305992" y="344555"/>
                  </a:lnTo>
                  <a:lnTo>
                    <a:pt x="305994" y="337042"/>
                  </a:lnTo>
                  <a:lnTo>
                    <a:pt x="306338" y="620871"/>
                  </a:lnTo>
                  <a:lnTo>
                    <a:pt x="306437" y="184995"/>
                  </a:lnTo>
                  <a:lnTo>
                    <a:pt x="306704" y="504982"/>
                  </a:lnTo>
                  <a:lnTo>
                    <a:pt x="306705" y="511062"/>
                  </a:lnTo>
                  <a:lnTo>
                    <a:pt x="307018" y="241305"/>
                  </a:lnTo>
                  <a:lnTo>
                    <a:pt x="307160" y="702063"/>
                  </a:lnTo>
                  <a:lnTo>
                    <a:pt x="307415" y="409939"/>
                  </a:lnTo>
                  <a:lnTo>
                    <a:pt x="307417" y="413612"/>
                  </a:lnTo>
                  <a:lnTo>
                    <a:pt x="307685" y="351227"/>
                  </a:lnTo>
                  <a:lnTo>
                    <a:pt x="307968" y="625842"/>
                  </a:lnTo>
                  <a:lnTo>
                    <a:pt x="308127" y="461616"/>
                  </a:lnTo>
                  <a:lnTo>
                    <a:pt x="308128" y="468502"/>
                  </a:lnTo>
                  <a:lnTo>
                    <a:pt x="308337" y="216855"/>
                  </a:lnTo>
                  <a:lnTo>
                    <a:pt x="308463" y="778181"/>
                  </a:lnTo>
                  <a:lnTo>
                    <a:pt x="308839" y="437378"/>
                  </a:lnTo>
                  <a:lnTo>
                    <a:pt x="308840" y="443222"/>
                  </a:lnTo>
                  <a:lnTo>
                    <a:pt x="309202" y="339499"/>
                  </a:lnTo>
                  <a:lnTo>
                    <a:pt x="309342" y="665517"/>
                  </a:lnTo>
                  <a:lnTo>
                    <a:pt x="309550" y="398579"/>
                  </a:lnTo>
                  <a:lnTo>
                    <a:pt x="309552" y="390731"/>
                  </a:lnTo>
                  <a:lnTo>
                    <a:pt x="309910" y="738396"/>
                  </a:lnTo>
                  <a:lnTo>
                    <a:pt x="310251" y="257714"/>
                  </a:lnTo>
                  <a:lnTo>
                    <a:pt x="310262" y="286911"/>
                  </a:lnTo>
                  <a:lnTo>
                    <a:pt x="310263" y="279381"/>
                  </a:lnTo>
                  <a:lnTo>
                    <a:pt x="310619" y="711793"/>
                  </a:lnTo>
                  <a:lnTo>
                    <a:pt x="310974" y="568946"/>
                  </a:lnTo>
                  <a:lnTo>
                    <a:pt x="310975" y="564119"/>
                  </a:lnTo>
                  <a:lnTo>
                    <a:pt x="311399" y="686979"/>
                  </a:lnTo>
                  <a:lnTo>
                    <a:pt x="311511" y="218476"/>
                  </a:lnTo>
                  <a:lnTo>
                    <a:pt x="311685" y="458591"/>
                  </a:lnTo>
                  <a:lnTo>
                    <a:pt x="311687" y="449372"/>
                  </a:lnTo>
                  <a:lnTo>
                    <a:pt x="312179" y="208426"/>
                  </a:lnTo>
                  <a:lnTo>
                    <a:pt x="312292" y="597644"/>
                  </a:lnTo>
                  <a:lnTo>
                    <a:pt x="312397" y="386247"/>
                  </a:lnTo>
                  <a:lnTo>
                    <a:pt x="312398" y="385894"/>
                  </a:lnTo>
                  <a:lnTo>
                    <a:pt x="312689" y="632992"/>
                  </a:lnTo>
                  <a:lnTo>
                    <a:pt x="312802" y="124292"/>
                  </a:lnTo>
                  <a:lnTo>
                    <a:pt x="313108" y="580703"/>
                  </a:lnTo>
                  <a:lnTo>
                    <a:pt x="313110" y="590606"/>
                  </a:lnTo>
                  <a:lnTo>
                    <a:pt x="313355" y="701401"/>
                  </a:lnTo>
                  <a:lnTo>
                    <a:pt x="313483" y="158284"/>
                  </a:lnTo>
                  <a:lnTo>
                    <a:pt x="313820" y="618444"/>
                  </a:lnTo>
                  <a:lnTo>
                    <a:pt x="313821" y="621310"/>
                  </a:lnTo>
                  <a:lnTo>
                    <a:pt x="313892" y="311347"/>
                  </a:lnTo>
                  <a:lnTo>
                    <a:pt x="314532" y="403196"/>
                  </a:lnTo>
                  <a:lnTo>
                    <a:pt x="314533" y="408147"/>
                  </a:lnTo>
                  <a:lnTo>
                    <a:pt x="314730" y="302996"/>
                  </a:lnTo>
                  <a:lnTo>
                    <a:pt x="315055" y="694733"/>
                  </a:lnTo>
                  <a:lnTo>
                    <a:pt x="315243" y="516942"/>
                  </a:lnTo>
                  <a:lnTo>
                    <a:pt x="315245" y="526945"/>
                  </a:lnTo>
                  <a:lnTo>
                    <a:pt x="315595" y="368106"/>
                  </a:lnTo>
                  <a:lnTo>
                    <a:pt x="315948" y="835019"/>
                  </a:lnTo>
                  <a:lnTo>
                    <a:pt x="315955" y="783994"/>
                  </a:lnTo>
                  <a:lnTo>
                    <a:pt x="315956" y="781150"/>
                  </a:lnTo>
                  <a:lnTo>
                    <a:pt x="316063" y="318822"/>
                  </a:lnTo>
                  <a:lnTo>
                    <a:pt x="316346" y="805368"/>
                  </a:lnTo>
                  <a:lnTo>
                    <a:pt x="316667" y="487846"/>
                  </a:lnTo>
                  <a:lnTo>
                    <a:pt x="316668" y="488795"/>
                  </a:lnTo>
                  <a:lnTo>
                    <a:pt x="317082" y="358352"/>
                  </a:lnTo>
                  <a:lnTo>
                    <a:pt x="317282" y="652264"/>
                  </a:lnTo>
                  <a:lnTo>
                    <a:pt x="317378" y="448781"/>
                  </a:lnTo>
                  <a:lnTo>
                    <a:pt x="317380" y="443192"/>
                  </a:lnTo>
                  <a:lnTo>
                    <a:pt x="317438" y="324952"/>
                  </a:lnTo>
                  <a:lnTo>
                    <a:pt x="317578" y="565760"/>
                  </a:lnTo>
                  <a:lnTo>
                    <a:pt x="318090" y="410774"/>
                  </a:lnTo>
                  <a:lnTo>
                    <a:pt x="318091" y="407123"/>
                  </a:lnTo>
                  <a:lnTo>
                    <a:pt x="318444" y="298828"/>
                  </a:lnTo>
                  <a:lnTo>
                    <a:pt x="318558" y="648544"/>
                  </a:lnTo>
                  <a:lnTo>
                    <a:pt x="318801" y="364208"/>
                  </a:lnTo>
                  <a:lnTo>
                    <a:pt x="318803" y="365649"/>
                  </a:lnTo>
                  <a:lnTo>
                    <a:pt x="318855" y="295919"/>
                  </a:lnTo>
                  <a:lnTo>
                    <a:pt x="319279" y="621103"/>
                  </a:lnTo>
                  <a:lnTo>
                    <a:pt x="319513" y="346194"/>
                  </a:lnTo>
                  <a:lnTo>
                    <a:pt x="319514" y="342614"/>
                  </a:lnTo>
                  <a:lnTo>
                    <a:pt x="320030" y="258184"/>
                  </a:lnTo>
                  <a:lnTo>
                    <a:pt x="320144" y="642469"/>
                  </a:lnTo>
                  <a:lnTo>
                    <a:pt x="320225" y="421717"/>
                  </a:lnTo>
                  <a:lnTo>
                    <a:pt x="320226" y="416448"/>
                  </a:lnTo>
                  <a:lnTo>
                    <a:pt x="320541" y="664641"/>
                  </a:lnTo>
                  <a:lnTo>
                    <a:pt x="320698" y="346474"/>
                  </a:lnTo>
                  <a:lnTo>
                    <a:pt x="320936" y="485366"/>
                  </a:lnTo>
                  <a:lnTo>
                    <a:pt x="320938" y="489913"/>
                  </a:lnTo>
                  <a:lnTo>
                    <a:pt x="321179" y="772969"/>
                  </a:lnTo>
                  <a:lnTo>
                    <a:pt x="321292" y="332182"/>
                  </a:lnTo>
                  <a:lnTo>
                    <a:pt x="321648" y="421717"/>
                  </a:lnTo>
                  <a:lnTo>
                    <a:pt x="321649" y="424644"/>
                  </a:lnTo>
                  <a:lnTo>
                    <a:pt x="321804" y="670207"/>
                  </a:lnTo>
                  <a:lnTo>
                    <a:pt x="322158" y="363971"/>
                  </a:lnTo>
                  <a:lnTo>
                    <a:pt x="322360" y="419530"/>
                  </a:lnTo>
                  <a:lnTo>
                    <a:pt x="322361" y="422054"/>
                  </a:lnTo>
                  <a:lnTo>
                    <a:pt x="322952" y="243144"/>
                  </a:lnTo>
                  <a:lnTo>
                    <a:pt x="323065" y="698010"/>
                  </a:lnTo>
                  <a:lnTo>
                    <a:pt x="323071" y="653256"/>
                  </a:lnTo>
                  <a:lnTo>
                    <a:pt x="323073" y="654273"/>
                  </a:lnTo>
                  <a:lnTo>
                    <a:pt x="323078" y="687367"/>
                  </a:lnTo>
                  <a:lnTo>
                    <a:pt x="323406" y="192155"/>
                  </a:lnTo>
                  <a:lnTo>
                    <a:pt x="323783" y="588575"/>
                  </a:lnTo>
                  <a:lnTo>
                    <a:pt x="323784" y="591696"/>
                  </a:lnTo>
                  <a:lnTo>
                    <a:pt x="323787" y="598264"/>
                  </a:lnTo>
                  <a:lnTo>
                    <a:pt x="323916" y="301608"/>
                  </a:lnTo>
                  <a:lnTo>
                    <a:pt x="324494" y="591066"/>
                  </a:lnTo>
                  <a:lnTo>
                    <a:pt x="324496" y="600432"/>
                  </a:lnTo>
                  <a:lnTo>
                    <a:pt x="324538" y="696520"/>
                  </a:lnTo>
                  <a:lnTo>
                    <a:pt x="324653" y="193328"/>
                  </a:lnTo>
                  <a:lnTo>
                    <a:pt x="325206" y="585024"/>
                  </a:lnTo>
                  <a:lnTo>
                    <a:pt x="325207" y="581497"/>
                  </a:lnTo>
                  <a:lnTo>
                    <a:pt x="325319" y="328833"/>
                  </a:lnTo>
                  <a:lnTo>
                    <a:pt x="325674" y="690234"/>
                  </a:lnTo>
                  <a:lnTo>
                    <a:pt x="325918" y="390082"/>
                  </a:lnTo>
                  <a:lnTo>
                    <a:pt x="325919" y="396481"/>
                  </a:lnTo>
                  <a:lnTo>
                    <a:pt x="326225" y="626605"/>
                  </a:lnTo>
                  <a:lnTo>
                    <a:pt x="326509" y="387728"/>
                  </a:lnTo>
                  <a:lnTo>
                    <a:pt x="326629" y="588421"/>
                  </a:lnTo>
                  <a:lnTo>
                    <a:pt x="326631" y="593350"/>
                  </a:lnTo>
                  <a:lnTo>
                    <a:pt x="326652" y="649730"/>
                  </a:lnTo>
                  <a:lnTo>
                    <a:pt x="326794" y="224613"/>
                  </a:lnTo>
                  <a:lnTo>
                    <a:pt x="327341" y="458963"/>
                  </a:lnTo>
                  <a:lnTo>
                    <a:pt x="327342" y="458608"/>
                  </a:lnTo>
                  <a:lnTo>
                    <a:pt x="327559" y="654675"/>
                  </a:lnTo>
                  <a:lnTo>
                    <a:pt x="327685" y="337286"/>
                  </a:lnTo>
                  <a:lnTo>
                    <a:pt x="328053" y="465198"/>
                  </a:lnTo>
                  <a:lnTo>
                    <a:pt x="328054" y="464044"/>
                  </a:lnTo>
                  <a:lnTo>
                    <a:pt x="328281" y="660896"/>
                  </a:lnTo>
                  <a:lnTo>
                    <a:pt x="328649" y="340860"/>
                  </a:lnTo>
                  <a:lnTo>
                    <a:pt x="328764" y="548649"/>
                  </a:lnTo>
                  <a:lnTo>
                    <a:pt x="328766" y="544305"/>
                  </a:lnTo>
                  <a:lnTo>
                    <a:pt x="329401" y="407114"/>
                  </a:lnTo>
                  <a:lnTo>
                    <a:pt x="329476" y="568289"/>
                  </a:lnTo>
                  <a:lnTo>
                    <a:pt x="329477" y="570754"/>
                  </a:lnTo>
                  <a:lnTo>
                    <a:pt x="329741" y="596649"/>
                  </a:lnTo>
                  <a:lnTo>
                    <a:pt x="330010" y="381985"/>
                  </a:lnTo>
                  <a:lnTo>
                    <a:pt x="330187" y="538785"/>
                  </a:lnTo>
                  <a:lnTo>
                    <a:pt x="330494" y="706940"/>
                  </a:lnTo>
                  <a:lnTo>
                    <a:pt x="330676" y="304272"/>
                  </a:lnTo>
                  <a:lnTo>
                    <a:pt x="330899" y="517154"/>
                  </a:lnTo>
                  <a:lnTo>
                    <a:pt x="330900" y="522581"/>
                  </a:lnTo>
                  <a:lnTo>
                    <a:pt x="331202" y="308899"/>
                  </a:lnTo>
                  <a:lnTo>
                    <a:pt x="331513" y="614489"/>
                  </a:lnTo>
                  <a:lnTo>
                    <a:pt x="331611" y="348119"/>
                  </a:lnTo>
                  <a:lnTo>
                    <a:pt x="331612" y="338384"/>
                  </a:lnTo>
                  <a:lnTo>
                    <a:pt x="332152" y="240808"/>
                  </a:lnTo>
                  <a:lnTo>
                    <a:pt x="332280" y="712478"/>
                  </a:lnTo>
                  <a:lnTo>
                    <a:pt x="332322" y="621148"/>
                  </a:lnTo>
                  <a:lnTo>
                    <a:pt x="332324" y="607797"/>
                  </a:lnTo>
                  <a:lnTo>
                    <a:pt x="332861" y="275692"/>
                  </a:lnTo>
                  <a:lnTo>
                    <a:pt x="332987" y="701089"/>
                  </a:lnTo>
                  <a:lnTo>
                    <a:pt x="333034" y="504995"/>
                  </a:lnTo>
                  <a:lnTo>
                    <a:pt x="333035" y="494024"/>
                  </a:lnTo>
                  <a:lnTo>
                    <a:pt x="333130" y="352559"/>
                  </a:lnTo>
                  <a:lnTo>
                    <a:pt x="333343" y="592669"/>
                  </a:lnTo>
                  <a:lnTo>
                    <a:pt x="333745" y="481622"/>
                  </a:lnTo>
                  <a:lnTo>
                    <a:pt x="333747" y="479012"/>
                  </a:lnTo>
                  <a:lnTo>
                    <a:pt x="334137" y="302150"/>
                  </a:lnTo>
                  <a:lnTo>
                    <a:pt x="334335" y="626955"/>
                  </a:lnTo>
                  <a:lnTo>
                    <a:pt x="334457" y="462571"/>
                  </a:lnTo>
                  <a:lnTo>
                    <a:pt x="334459" y="456682"/>
                  </a:lnTo>
                  <a:lnTo>
                    <a:pt x="334860" y="595251"/>
                  </a:lnTo>
                  <a:lnTo>
                    <a:pt x="335169" y="284206"/>
                  </a:lnTo>
                  <a:lnTo>
                    <a:pt x="335170" y="276309"/>
                  </a:lnTo>
                  <a:lnTo>
                    <a:pt x="335172" y="274681"/>
                  </a:lnTo>
                  <a:lnTo>
                    <a:pt x="335285" y="662943"/>
                  </a:lnTo>
                  <a:lnTo>
                    <a:pt x="335880" y="366456"/>
                  </a:lnTo>
                  <a:lnTo>
                    <a:pt x="335882" y="365382"/>
                  </a:lnTo>
                  <a:lnTo>
                    <a:pt x="336007" y="576592"/>
                  </a:lnTo>
                  <a:lnTo>
                    <a:pt x="336433" y="258756"/>
                  </a:lnTo>
                  <a:lnTo>
                    <a:pt x="336592" y="500789"/>
                  </a:lnTo>
                  <a:lnTo>
                    <a:pt x="336593" y="494272"/>
                  </a:lnTo>
                  <a:lnTo>
                    <a:pt x="336772" y="709674"/>
                  </a:lnTo>
                  <a:lnTo>
                    <a:pt x="336887" y="323007"/>
                  </a:lnTo>
                  <a:lnTo>
                    <a:pt x="337304" y="391412"/>
                  </a:lnTo>
                  <a:lnTo>
                    <a:pt x="337305" y="389680"/>
                  </a:lnTo>
                  <a:lnTo>
                    <a:pt x="337311" y="369351"/>
                  </a:lnTo>
                  <a:lnTo>
                    <a:pt x="337906" y="642643"/>
                  </a:lnTo>
                  <a:lnTo>
                    <a:pt x="338015" y="468659"/>
                  </a:lnTo>
                  <a:lnTo>
                    <a:pt x="338017" y="463195"/>
                  </a:lnTo>
                  <a:lnTo>
                    <a:pt x="338602" y="328415"/>
                  </a:lnTo>
                  <a:lnTo>
                    <a:pt x="338716" y="701684"/>
                  </a:lnTo>
                  <a:lnTo>
                    <a:pt x="338727" y="696336"/>
                  </a:lnTo>
                  <a:lnTo>
                    <a:pt x="338728" y="704222"/>
                  </a:lnTo>
                  <a:lnTo>
                    <a:pt x="339069" y="85241"/>
                  </a:lnTo>
                  <a:lnTo>
                    <a:pt x="339198" y="820761"/>
                  </a:lnTo>
                  <a:lnTo>
                    <a:pt x="339439" y="497420"/>
                  </a:lnTo>
                  <a:lnTo>
                    <a:pt x="339440" y="499134"/>
                  </a:lnTo>
                  <a:lnTo>
                    <a:pt x="340034" y="657353"/>
                  </a:lnTo>
                  <a:lnTo>
                    <a:pt x="340147" y="283821"/>
                  </a:lnTo>
                  <a:lnTo>
                    <a:pt x="340150" y="308177"/>
                  </a:lnTo>
                  <a:lnTo>
                    <a:pt x="340152" y="319350"/>
                  </a:lnTo>
                  <a:lnTo>
                    <a:pt x="340374" y="142849"/>
                  </a:lnTo>
                  <a:lnTo>
                    <a:pt x="340700" y="826456"/>
                  </a:lnTo>
                  <a:lnTo>
                    <a:pt x="340862" y="371437"/>
                  </a:lnTo>
                  <a:lnTo>
                    <a:pt x="340863" y="376947"/>
                  </a:lnTo>
                  <a:lnTo>
                    <a:pt x="341125" y="781605"/>
                  </a:lnTo>
                  <a:lnTo>
                    <a:pt x="341225" y="278464"/>
                  </a:lnTo>
                  <a:lnTo>
                    <a:pt x="341573" y="590435"/>
                  </a:lnTo>
                  <a:lnTo>
                    <a:pt x="341575" y="593273"/>
                  </a:lnTo>
                  <a:lnTo>
                    <a:pt x="341677" y="283757"/>
                  </a:lnTo>
                  <a:lnTo>
                    <a:pt x="341792" y="655292"/>
                  </a:lnTo>
                  <a:lnTo>
                    <a:pt x="342285" y="364829"/>
                  </a:lnTo>
                  <a:lnTo>
                    <a:pt x="342286" y="360138"/>
                  </a:lnTo>
                  <a:lnTo>
                    <a:pt x="342641" y="648858"/>
                  </a:lnTo>
                  <a:lnTo>
                    <a:pt x="342954" y="163429"/>
                  </a:lnTo>
                  <a:lnTo>
                    <a:pt x="342997" y="382438"/>
                  </a:lnTo>
                  <a:lnTo>
                    <a:pt x="342998" y="397638"/>
                  </a:lnTo>
                  <a:lnTo>
                    <a:pt x="343067" y="692556"/>
                  </a:lnTo>
                  <a:lnTo>
                    <a:pt x="343365" y="225440"/>
                  </a:lnTo>
                  <a:lnTo>
                    <a:pt x="343708" y="570548"/>
                  </a:lnTo>
                  <a:lnTo>
                    <a:pt x="343710" y="562053"/>
                  </a:lnTo>
                  <a:lnTo>
                    <a:pt x="344058" y="649958"/>
                  </a:lnTo>
                  <a:lnTo>
                    <a:pt x="344173" y="251157"/>
                  </a:lnTo>
                  <a:lnTo>
                    <a:pt x="344420" y="437720"/>
                  </a:lnTo>
                  <a:lnTo>
                    <a:pt x="344421" y="445149"/>
                  </a:lnTo>
                  <a:lnTo>
                    <a:pt x="344485" y="748658"/>
                  </a:lnTo>
                  <a:lnTo>
                    <a:pt x="344613" y="225559"/>
                  </a:lnTo>
                  <a:lnTo>
                    <a:pt x="345132" y="602327"/>
                  </a:lnTo>
                  <a:lnTo>
                    <a:pt x="345133" y="609365"/>
                  </a:lnTo>
                  <a:lnTo>
                    <a:pt x="345164" y="663542"/>
                  </a:lnTo>
                  <a:lnTo>
                    <a:pt x="345279" y="288105"/>
                  </a:lnTo>
                  <a:lnTo>
                    <a:pt x="345843" y="511653"/>
                  </a:lnTo>
                  <a:lnTo>
                    <a:pt x="345845" y="509687"/>
                  </a:lnTo>
                  <a:lnTo>
                    <a:pt x="346284" y="281152"/>
                  </a:lnTo>
                  <a:lnTo>
                    <a:pt x="346427" y="621174"/>
                  </a:lnTo>
                  <a:lnTo>
                    <a:pt x="346555" y="451289"/>
                  </a:lnTo>
                  <a:lnTo>
                    <a:pt x="346556" y="453832"/>
                  </a:lnTo>
                  <a:lnTo>
                    <a:pt x="346993" y="371189"/>
                  </a:lnTo>
                  <a:lnTo>
                    <a:pt x="347150" y="664374"/>
                  </a:lnTo>
                  <a:lnTo>
                    <a:pt x="347266" y="414922"/>
                  </a:lnTo>
                  <a:lnTo>
                    <a:pt x="347268" y="412395"/>
                  </a:lnTo>
                  <a:lnTo>
                    <a:pt x="347320" y="289909"/>
                  </a:lnTo>
                  <a:lnTo>
                    <a:pt x="347928" y="618021"/>
                  </a:lnTo>
                  <a:lnTo>
                    <a:pt x="347978" y="509504"/>
                  </a:lnTo>
                  <a:lnTo>
                    <a:pt x="347979" y="506212"/>
                  </a:lnTo>
                  <a:lnTo>
                    <a:pt x="348398" y="614254"/>
                  </a:lnTo>
                  <a:lnTo>
                    <a:pt x="348667" y="328476"/>
                  </a:lnTo>
                  <a:lnTo>
                    <a:pt x="348690" y="354317"/>
                  </a:lnTo>
                  <a:lnTo>
                    <a:pt x="348691" y="350317"/>
                  </a:lnTo>
                  <a:lnTo>
                    <a:pt x="348851" y="569801"/>
                  </a:lnTo>
                  <a:lnTo>
                    <a:pt x="349376" y="304019"/>
                  </a:lnTo>
                  <a:lnTo>
                    <a:pt x="349401" y="334336"/>
                  </a:lnTo>
                  <a:lnTo>
                    <a:pt x="349403" y="329973"/>
                  </a:lnTo>
                  <a:lnTo>
                    <a:pt x="349672" y="693528"/>
                  </a:lnTo>
                  <a:lnTo>
                    <a:pt x="350113" y="399133"/>
                  </a:lnTo>
                  <a:lnTo>
                    <a:pt x="350114" y="404256"/>
                  </a:lnTo>
                  <a:lnTo>
                    <a:pt x="350396" y="770725"/>
                  </a:lnTo>
                  <a:lnTo>
                    <a:pt x="350538" y="336532"/>
                  </a:lnTo>
                  <a:lnTo>
                    <a:pt x="350825" y="470875"/>
                  </a:lnTo>
                  <a:lnTo>
                    <a:pt x="350826" y="474311"/>
                  </a:lnTo>
                  <a:lnTo>
                    <a:pt x="351261" y="325647"/>
                  </a:lnTo>
                  <a:lnTo>
                    <a:pt x="351417" y="644651"/>
                  </a:lnTo>
                  <a:lnTo>
                    <a:pt x="351536" y="426736"/>
                  </a:lnTo>
                  <a:lnTo>
                    <a:pt x="351538" y="426872"/>
                  </a:lnTo>
                  <a:lnTo>
                    <a:pt x="351545" y="406383"/>
                  </a:lnTo>
                  <a:lnTo>
                    <a:pt x="351686" y="649948"/>
                  </a:lnTo>
                  <a:lnTo>
                    <a:pt x="352248" y="514694"/>
                  </a:lnTo>
                  <a:lnTo>
                    <a:pt x="352249" y="516597"/>
                  </a:lnTo>
                  <a:lnTo>
                    <a:pt x="352579" y="258263"/>
                  </a:lnTo>
                  <a:lnTo>
                    <a:pt x="352891" y="741669"/>
                  </a:lnTo>
                  <a:lnTo>
                    <a:pt x="352959" y="454909"/>
                  </a:lnTo>
                  <a:lnTo>
                    <a:pt x="352961" y="449059"/>
                  </a:lnTo>
                  <a:lnTo>
                    <a:pt x="353301" y="598904"/>
                  </a:lnTo>
                  <a:lnTo>
                    <a:pt x="353400" y="304442"/>
                  </a:lnTo>
                  <a:lnTo>
                    <a:pt x="353671" y="467367"/>
                  </a:lnTo>
                  <a:lnTo>
                    <a:pt x="353672" y="473695"/>
                  </a:lnTo>
                  <a:lnTo>
                    <a:pt x="353840" y="336560"/>
                  </a:lnTo>
                  <a:lnTo>
                    <a:pt x="354366" y="667854"/>
                  </a:lnTo>
                  <a:lnTo>
                    <a:pt x="354383" y="644995"/>
                  </a:lnTo>
                  <a:lnTo>
                    <a:pt x="354384" y="636413"/>
                  </a:lnTo>
                  <a:lnTo>
                    <a:pt x="354393" y="649658"/>
                  </a:lnTo>
                  <a:lnTo>
                    <a:pt x="354492" y="291033"/>
                  </a:lnTo>
                  <a:lnTo>
                    <a:pt x="355094" y="547223"/>
                  </a:lnTo>
                  <a:lnTo>
                    <a:pt x="355096" y="543293"/>
                  </a:lnTo>
                  <a:lnTo>
                    <a:pt x="355641" y="740135"/>
                  </a:lnTo>
                  <a:lnTo>
                    <a:pt x="355753" y="212352"/>
                  </a:lnTo>
                  <a:lnTo>
                    <a:pt x="355806" y="500740"/>
                  </a:lnTo>
                  <a:lnTo>
                    <a:pt x="355807" y="504439"/>
                  </a:lnTo>
                  <a:lnTo>
                    <a:pt x="355980" y="284664"/>
                  </a:lnTo>
                  <a:lnTo>
                    <a:pt x="356067" y="643714"/>
                  </a:lnTo>
                  <a:lnTo>
                    <a:pt x="356517" y="571747"/>
                  </a:lnTo>
                  <a:lnTo>
                    <a:pt x="356519" y="574333"/>
                  </a:lnTo>
                  <a:lnTo>
                    <a:pt x="356632" y="199310"/>
                  </a:lnTo>
                  <a:lnTo>
                    <a:pt x="356930" y="763619"/>
                  </a:lnTo>
                  <a:lnTo>
                    <a:pt x="357228" y="428427"/>
                  </a:lnTo>
                  <a:lnTo>
                    <a:pt x="357229" y="428723"/>
                  </a:lnTo>
                  <a:lnTo>
                    <a:pt x="357568" y="633867"/>
                  </a:lnTo>
                  <a:lnTo>
                    <a:pt x="357895" y="215524"/>
                  </a:lnTo>
                  <a:lnTo>
                    <a:pt x="357939" y="350074"/>
                  </a:lnTo>
                  <a:lnTo>
                    <a:pt x="357941" y="361351"/>
                  </a:lnTo>
                  <a:lnTo>
                    <a:pt x="358248" y="652602"/>
                  </a:lnTo>
                  <a:lnTo>
                    <a:pt x="358505" y="310293"/>
                  </a:lnTo>
                  <a:lnTo>
                    <a:pt x="358651" y="495465"/>
                  </a:lnTo>
                  <a:lnTo>
                    <a:pt x="358652" y="489051"/>
                  </a:lnTo>
                  <a:lnTo>
                    <a:pt x="358730" y="295285"/>
                  </a:lnTo>
                  <a:lnTo>
                    <a:pt x="358845" y="648505"/>
                  </a:lnTo>
                  <a:lnTo>
                    <a:pt x="359363" y="461446"/>
                  </a:lnTo>
                  <a:lnTo>
                    <a:pt x="359364" y="462811"/>
                  </a:lnTo>
                  <a:lnTo>
                    <a:pt x="359453" y="657693"/>
                  </a:lnTo>
                  <a:lnTo>
                    <a:pt x="359781" y="306419"/>
                  </a:lnTo>
                  <a:lnTo>
                    <a:pt x="360074" y="637817"/>
                  </a:lnTo>
                  <a:lnTo>
                    <a:pt x="360076" y="646823"/>
                  </a:lnTo>
                  <a:lnTo>
                    <a:pt x="360093" y="666000"/>
                  </a:lnTo>
                  <a:lnTo>
                    <a:pt x="360575" y="306651"/>
                  </a:lnTo>
                  <a:lnTo>
                    <a:pt x="360786" y="566564"/>
                  </a:lnTo>
                  <a:lnTo>
                    <a:pt x="360787" y="563915"/>
                  </a:lnTo>
                  <a:lnTo>
                    <a:pt x="361057" y="289575"/>
                  </a:lnTo>
                  <a:lnTo>
                    <a:pt x="361368" y="673161"/>
                  </a:lnTo>
                  <a:lnTo>
                    <a:pt x="361497" y="391368"/>
                  </a:lnTo>
                  <a:lnTo>
                    <a:pt x="361499" y="401425"/>
                  </a:lnTo>
                  <a:lnTo>
                    <a:pt x="361906" y="226106"/>
                  </a:lnTo>
                  <a:lnTo>
                    <a:pt x="362035" y="651679"/>
                  </a:lnTo>
                  <a:lnTo>
                    <a:pt x="362209" y="506411"/>
                  </a:lnTo>
                  <a:lnTo>
                    <a:pt x="362210" y="509104"/>
                  </a:lnTo>
                  <a:lnTo>
                    <a:pt x="362459" y="276265"/>
                  </a:lnTo>
                  <a:lnTo>
                    <a:pt x="362843" y="669125"/>
                  </a:lnTo>
                  <a:lnTo>
                    <a:pt x="362921" y="394524"/>
                  </a:lnTo>
                  <a:lnTo>
                    <a:pt x="362922" y="385119"/>
                  </a:lnTo>
                  <a:lnTo>
                    <a:pt x="363167" y="222857"/>
                  </a:lnTo>
                  <a:lnTo>
                    <a:pt x="363281" y="709813"/>
                  </a:lnTo>
                  <a:lnTo>
                    <a:pt x="363632" y="568536"/>
                  </a:lnTo>
                  <a:lnTo>
                    <a:pt x="363634" y="571592"/>
                  </a:lnTo>
                  <a:lnTo>
                    <a:pt x="363764" y="282923"/>
                  </a:lnTo>
                  <a:lnTo>
                    <a:pt x="364090" y="590625"/>
                  </a:lnTo>
                  <a:lnTo>
                    <a:pt x="364344" y="400553"/>
                  </a:lnTo>
                  <a:lnTo>
                    <a:pt x="364345" y="400871"/>
                  </a:lnTo>
                  <a:lnTo>
                    <a:pt x="364756" y="643259"/>
                  </a:lnTo>
                  <a:lnTo>
                    <a:pt x="365040" y="296412"/>
                  </a:lnTo>
                  <a:lnTo>
                    <a:pt x="365056" y="315534"/>
                  </a:lnTo>
                  <a:lnTo>
                    <a:pt x="365057" y="333522"/>
                  </a:lnTo>
                  <a:lnTo>
                    <a:pt x="365366" y="626449"/>
                  </a:lnTo>
                  <a:lnTo>
                    <a:pt x="365706" y="307528"/>
                  </a:lnTo>
                  <a:lnTo>
                    <a:pt x="365767" y="455498"/>
                  </a:lnTo>
                  <a:lnTo>
                    <a:pt x="365769" y="461639"/>
                  </a:lnTo>
                  <a:lnTo>
                    <a:pt x="366272" y="656849"/>
                  </a:lnTo>
                  <a:lnTo>
                    <a:pt x="366372" y="230041"/>
                  </a:lnTo>
                  <a:lnTo>
                    <a:pt x="366479" y="561081"/>
                  </a:lnTo>
                  <a:lnTo>
                    <a:pt x="366480" y="563209"/>
                  </a:lnTo>
                  <a:lnTo>
                    <a:pt x="366557" y="222862"/>
                  </a:lnTo>
                  <a:lnTo>
                    <a:pt x="366656" y="654398"/>
                  </a:lnTo>
                  <a:lnTo>
                    <a:pt x="367190" y="527902"/>
                  </a:lnTo>
                  <a:lnTo>
                    <a:pt x="367192" y="530083"/>
                  </a:lnTo>
                  <a:lnTo>
                    <a:pt x="367278" y="341233"/>
                  </a:lnTo>
                  <a:lnTo>
                    <a:pt x="367861" y="634781"/>
                  </a:lnTo>
                  <a:lnTo>
                    <a:pt x="367902" y="595198"/>
                  </a:lnTo>
                  <a:lnTo>
                    <a:pt x="367903" y="595049"/>
                  </a:lnTo>
                  <a:lnTo>
                    <a:pt x="368130" y="657057"/>
                  </a:lnTo>
                  <a:lnTo>
                    <a:pt x="368258" y="301781"/>
                  </a:lnTo>
                  <a:lnTo>
                    <a:pt x="368614" y="479349"/>
                  </a:lnTo>
                  <a:lnTo>
                    <a:pt x="368615" y="478508"/>
                  </a:lnTo>
                  <a:lnTo>
                    <a:pt x="368683" y="351386"/>
                  </a:lnTo>
                  <a:lnTo>
                    <a:pt x="368809" y="673715"/>
                  </a:lnTo>
                  <a:lnTo>
                    <a:pt x="369325" y="542635"/>
                  </a:lnTo>
                  <a:lnTo>
                    <a:pt x="369327" y="533293"/>
                  </a:lnTo>
                  <a:lnTo>
                    <a:pt x="369619" y="223596"/>
                  </a:lnTo>
                  <a:lnTo>
                    <a:pt x="369775" y="813081"/>
                  </a:lnTo>
                  <a:lnTo>
                    <a:pt x="370037" y="534524"/>
                  </a:lnTo>
                  <a:lnTo>
                    <a:pt x="370038" y="531168"/>
                  </a:lnTo>
                  <a:lnTo>
                    <a:pt x="370113" y="274759"/>
                  </a:lnTo>
                  <a:lnTo>
                    <a:pt x="370228" y="622514"/>
                  </a:lnTo>
                  <a:lnTo>
                    <a:pt x="370749" y="463978"/>
                  </a:lnTo>
                  <a:lnTo>
                    <a:pt x="370750" y="461871"/>
                  </a:lnTo>
                  <a:lnTo>
                    <a:pt x="371065" y="660001"/>
                  </a:lnTo>
                  <a:lnTo>
                    <a:pt x="371164" y="280441"/>
                  </a:lnTo>
                  <a:lnTo>
                    <a:pt x="371460" y="502039"/>
                  </a:lnTo>
                  <a:lnTo>
                    <a:pt x="371462" y="502197"/>
                  </a:lnTo>
                  <a:lnTo>
                    <a:pt x="372056" y="639099"/>
                  </a:lnTo>
                  <a:lnTo>
                    <a:pt x="372156" y="227157"/>
                  </a:lnTo>
                  <a:lnTo>
                    <a:pt x="372172" y="252933"/>
                  </a:lnTo>
                  <a:lnTo>
                    <a:pt x="372173" y="270468"/>
                  </a:lnTo>
                  <a:lnTo>
                    <a:pt x="372183" y="263418"/>
                  </a:lnTo>
                  <a:lnTo>
                    <a:pt x="372766" y="625728"/>
                  </a:lnTo>
                  <a:lnTo>
                    <a:pt x="372883" y="343807"/>
                  </a:lnTo>
                  <a:lnTo>
                    <a:pt x="372885" y="349488"/>
                  </a:lnTo>
                  <a:lnTo>
                    <a:pt x="373007" y="653516"/>
                  </a:lnTo>
                  <a:lnTo>
                    <a:pt x="373588" y="288011"/>
                  </a:lnTo>
                  <a:lnTo>
                    <a:pt x="373595" y="316761"/>
                  </a:lnTo>
                  <a:lnTo>
                    <a:pt x="373596" y="310616"/>
                  </a:lnTo>
                  <a:lnTo>
                    <a:pt x="373730" y="817187"/>
                  </a:lnTo>
                  <a:lnTo>
                    <a:pt x="374042" y="280985"/>
                  </a:lnTo>
                  <a:lnTo>
                    <a:pt x="374307" y="670014"/>
                  </a:lnTo>
                  <a:lnTo>
                    <a:pt x="374308" y="673731"/>
                  </a:lnTo>
                  <a:lnTo>
                    <a:pt x="374877" y="193537"/>
                  </a:lnTo>
                  <a:lnTo>
                    <a:pt x="374991" y="816380"/>
                  </a:lnTo>
                  <a:lnTo>
                    <a:pt x="375018" y="773450"/>
                  </a:lnTo>
                  <a:lnTo>
                    <a:pt x="375020" y="771690"/>
                  </a:lnTo>
                  <a:lnTo>
                    <a:pt x="375289" y="329821"/>
                  </a:lnTo>
                  <a:lnTo>
                    <a:pt x="375730" y="496514"/>
                  </a:lnTo>
                  <a:lnTo>
                    <a:pt x="375731" y="504285"/>
                  </a:lnTo>
                  <a:lnTo>
                    <a:pt x="375969" y="619515"/>
                  </a:lnTo>
                  <a:lnTo>
                    <a:pt x="376111" y="325759"/>
                  </a:lnTo>
                  <a:lnTo>
                    <a:pt x="376442" y="461654"/>
                  </a:lnTo>
                  <a:lnTo>
                    <a:pt x="376443" y="464075"/>
                  </a:lnTo>
                  <a:lnTo>
                    <a:pt x="376578" y="206426"/>
                  </a:lnTo>
                  <a:lnTo>
                    <a:pt x="376691" y="613705"/>
                  </a:lnTo>
                  <a:lnTo>
                    <a:pt x="377153" y="484218"/>
                  </a:lnTo>
                  <a:lnTo>
                    <a:pt x="377155" y="487320"/>
                  </a:lnTo>
                  <a:lnTo>
                    <a:pt x="377329" y="267270"/>
                  </a:lnTo>
                  <a:lnTo>
                    <a:pt x="377642" y="641369"/>
                  </a:lnTo>
                  <a:lnTo>
                    <a:pt x="377865" y="381319"/>
                  </a:lnTo>
                  <a:lnTo>
                    <a:pt x="377866" y="376184"/>
                  </a:lnTo>
                  <a:lnTo>
                    <a:pt x="377926" y="294666"/>
                  </a:lnTo>
                  <a:lnTo>
                    <a:pt x="378137" y="654252"/>
                  </a:lnTo>
                  <a:lnTo>
                    <a:pt x="378576" y="630356"/>
                  </a:lnTo>
                  <a:lnTo>
                    <a:pt x="378578" y="629414"/>
                  </a:lnTo>
                  <a:lnTo>
                    <a:pt x="378690" y="259036"/>
                  </a:lnTo>
                  <a:lnTo>
                    <a:pt x="379288" y="513485"/>
                  </a:lnTo>
                  <a:lnTo>
                    <a:pt x="379289" y="509562"/>
                  </a:lnTo>
                  <a:lnTo>
                    <a:pt x="379499" y="695607"/>
                  </a:lnTo>
                  <a:lnTo>
                    <a:pt x="379710" y="389270"/>
                  </a:lnTo>
                  <a:lnTo>
                    <a:pt x="380000" y="465263"/>
                  </a:lnTo>
                  <a:lnTo>
                    <a:pt x="380001" y="468209"/>
                  </a:lnTo>
                  <a:lnTo>
                    <a:pt x="380520" y="214510"/>
                  </a:lnTo>
                  <a:lnTo>
                    <a:pt x="380704" y="793652"/>
                  </a:lnTo>
                  <a:lnTo>
                    <a:pt x="380711" y="755755"/>
                  </a:lnTo>
                  <a:lnTo>
                    <a:pt x="380713" y="762549"/>
                  </a:lnTo>
                  <a:lnTo>
                    <a:pt x="380717" y="791264"/>
                  </a:lnTo>
                  <a:lnTo>
                    <a:pt x="380845" y="301178"/>
                  </a:lnTo>
                  <a:lnTo>
                    <a:pt x="381423" y="475873"/>
                  </a:lnTo>
                  <a:lnTo>
                    <a:pt x="381424" y="479535"/>
                  </a:lnTo>
                  <a:lnTo>
                    <a:pt x="381810" y="163246"/>
                  </a:lnTo>
                  <a:lnTo>
                    <a:pt x="381980" y="716652"/>
                  </a:lnTo>
                  <a:lnTo>
                    <a:pt x="382135" y="408786"/>
                  </a:lnTo>
                  <a:lnTo>
                    <a:pt x="382136" y="405880"/>
                  </a:lnTo>
                  <a:lnTo>
                    <a:pt x="382575" y="261171"/>
                  </a:lnTo>
                  <a:lnTo>
                    <a:pt x="382731" y="611533"/>
                  </a:lnTo>
                  <a:lnTo>
                    <a:pt x="382846" y="372410"/>
                  </a:lnTo>
                  <a:lnTo>
                    <a:pt x="382848" y="381469"/>
                  </a:lnTo>
                  <a:lnTo>
                    <a:pt x="383327" y="668679"/>
                  </a:lnTo>
                  <a:lnTo>
                    <a:pt x="383454" y="264857"/>
                  </a:lnTo>
                  <a:lnTo>
                    <a:pt x="383558" y="428671"/>
                  </a:lnTo>
                  <a:lnTo>
                    <a:pt x="383559" y="431289"/>
                  </a:lnTo>
                  <a:lnTo>
                    <a:pt x="383894" y="224547"/>
                  </a:lnTo>
                  <a:lnTo>
                    <a:pt x="384233" y="599938"/>
                  </a:lnTo>
                  <a:lnTo>
                    <a:pt x="384269" y="492840"/>
                  </a:lnTo>
                  <a:lnTo>
                    <a:pt x="384271" y="490252"/>
                  </a:lnTo>
                  <a:lnTo>
                    <a:pt x="384489" y="329694"/>
                  </a:lnTo>
                  <a:lnTo>
                    <a:pt x="384629" y="591420"/>
                  </a:lnTo>
                  <a:lnTo>
                    <a:pt x="384981" y="460656"/>
                  </a:lnTo>
                  <a:lnTo>
                    <a:pt x="384982" y="464479"/>
                  </a:lnTo>
                  <a:lnTo>
                    <a:pt x="385155" y="347749"/>
                  </a:lnTo>
                  <a:lnTo>
                    <a:pt x="385253" y="591850"/>
                  </a:lnTo>
                  <a:lnTo>
                    <a:pt x="385693" y="509431"/>
                  </a:lnTo>
                  <a:lnTo>
                    <a:pt x="385694" y="507988"/>
                  </a:lnTo>
                  <a:lnTo>
                    <a:pt x="385820" y="134226"/>
                  </a:lnTo>
                  <a:lnTo>
                    <a:pt x="385949" y="895485"/>
                  </a:lnTo>
                  <a:lnTo>
                    <a:pt x="386404" y="604823"/>
                  </a:lnTo>
                  <a:lnTo>
                    <a:pt x="386406" y="594354"/>
                  </a:lnTo>
                  <a:lnTo>
                    <a:pt x="386530" y="274785"/>
                  </a:lnTo>
                  <a:lnTo>
                    <a:pt x="386715" y="696288"/>
                  </a:lnTo>
                  <a:lnTo>
                    <a:pt x="387116" y="481308"/>
                  </a:lnTo>
                  <a:lnTo>
                    <a:pt x="387117" y="479964"/>
                  </a:lnTo>
                  <a:lnTo>
                    <a:pt x="387466" y="635553"/>
                  </a:lnTo>
                  <a:lnTo>
                    <a:pt x="387762" y="304193"/>
                  </a:lnTo>
                  <a:lnTo>
                    <a:pt x="387828" y="502650"/>
                  </a:lnTo>
                  <a:lnTo>
                    <a:pt x="387829" y="509870"/>
                  </a:lnTo>
                  <a:lnTo>
                    <a:pt x="388132" y="701546"/>
                  </a:lnTo>
                  <a:lnTo>
                    <a:pt x="388246" y="228971"/>
                  </a:lnTo>
                  <a:lnTo>
                    <a:pt x="388539" y="634355"/>
                  </a:lnTo>
                  <a:lnTo>
                    <a:pt x="388541" y="643302"/>
                  </a:lnTo>
                  <a:lnTo>
                    <a:pt x="389040" y="289034"/>
                  </a:lnTo>
                  <a:lnTo>
                    <a:pt x="389137" y="671089"/>
                  </a:lnTo>
                  <a:lnTo>
                    <a:pt x="389251" y="361355"/>
                  </a:lnTo>
                  <a:lnTo>
                    <a:pt x="389252" y="361792"/>
                  </a:lnTo>
                  <a:lnTo>
                    <a:pt x="389720" y="278413"/>
                  </a:lnTo>
                  <a:lnTo>
                    <a:pt x="389876" y="717860"/>
                  </a:lnTo>
                  <a:lnTo>
                    <a:pt x="389962" y="461666"/>
                  </a:lnTo>
                  <a:lnTo>
                    <a:pt x="389964" y="459490"/>
                  </a:lnTo>
                  <a:lnTo>
                    <a:pt x="390542" y="345254"/>
                  </a:lnTo>
                  <a:lnTo>
                    <a:pt x="390670" y="630590"/>
                  </a:lnTo>
                  <a:lnTo>
                    <a:pt x="390674" y="613129"/>
                  </a:lnTo>
                  <a:lnTo>
                    <a:pt x="390675" y="611833"/>
                  </a:lnTo>
                  <a:lnTo>
                    <a:pt x="390925" y="320587"/>
                  </a:lnTo>
                  <a:lnTo>
                    <a:pt x="391152" y="666784"/>
                  </a:lnTo>
                  <a:lnTo>
                    <a:pt x="391386" y="417012"/>
                  </a:lnTo>
                  <a:lnTo>
                    <a:pt x="391387" y="413661"/>
                  </a:lnTo>
                  <a:lnTo>
                    <a:pt x="391533" y="608179"/>
                  </a:lnTo>
                  <a:lnTo>
                    <a:pt x="391846" y="280128"/>
                  </a:lnTo>
                  <a:lnTo>
                    <a:pt x="392097" y="568657"/>
                  </a:lnTo>
                  <a:lnTo>
                    <a:pt x="392099" y="571963"/>
                  </a:lnTo>
                  <a:lnTo>
                    <a:pt x="392272" y="228852"/>
                  </a:lnTo>
                  <a:lnTo>
                    <a:pt x="392809" y="636792"/>
                  </a:lnTo>
                  <a:lnTo>
                    <a:pt x="392810" y="639056"/>
                  </a:lnTo>
                  <a:lnTo>
                    <a:pt x="392824" y="653307"/>
                  </a:lnTo>
                  <a:lnTo>
                    <a:pt x="392952" y="303043"/>
                  </a:lnTo>
                  <a:lnTo>
                    <a:pt x="393521" y="435601"/>
                  </a:lnTo>
                  <a:lnTo>
                    <a:pt x="393522" y="432385"/>
                  </a:lnTo>
                  <a:lnTo>
                    <a:pt x="393803" y="725453"/>
                  </a:lnTo>
                  <a:lnTo>
                    <a:pt x="394015" y="316371"/>
                  </a:lnTo>
                  <a:lnTo>
                    <a:pt x="394232" y="383310"/>
                  </a:lnTo>
                  <a:lnTo>
                    <a:pt x="394234" y="383801"/>
                  </a:lnTo>
                  <a:lnTo>
                    <a:pt x="394540" y="754432"/>
                  </a:lnTo>
                  <a:lnTo>
                    <a:pt x="394866" y="203095"/>
                  </a:lnTo>
                  <a:lnTo>
                    <a:pt x="394944" y="500273"/>
                  </a:lnTo>
                  <a:lnTo>
                    <a:pt x="394945" y="509113"/>
                  </a:lnTo>
                  <a:lnTo>
                    <a:pt x="395178" y="642503"/>
                  </a:lnTo>
                  <a:lnTo>
                    <a:pt x="395290" y="294485"/>
                  </a:lnTo>
                  <a:lnTo>
                    <a:pt x="395655" y="469500"/>
                  </a:lnTo>
                  <a:lnTo>
                    <a:pt x="395657" y="466208"/>
                  </a:lnTo>
                  <a:lnTo>
                    <a:pt x="396142" y="259099"/>
                  </a:lnTo>
                  <a:lnTo>
                    <a:pt x="396241" y="732182"/>
                  </a:lnTo>
                  <a:lnTo>
                    <a:pt x="396367" y="352612"/>
                  </a:lnTo>
                  <a:lnTo>
                    <a:pt x="396368" y="356313"/>
                  </a:lnTo>
                  <a:lnTo>
                    <a:pt x="396978" y="284229"/>
                  </a:lnTo>
                  <a:lnTo>
                    <a:pt x="397077" y="715631"/>
                  </a:lnTo>
                  <a:lnTo>
                    <a:pt x="397079" y="712418"/>
                  </a:lnTo>
                  <a:lnTo>
                    <a:pt x="397080" y="706471"/>
                  </a:lnTo>
                  <a:lnTo>
                    <a:pt x="397104" y="760546"/>
                  </a:lnTo>
                  <a:lnTo>
                    <a:pt x="397403" y="323577"/>
                  </a:lnTo>
                  <a:lnTo>
                    <a:pt x="397790" y="564114"/>
                  </a:lnTo>
                  <a:lnTo>
                    <a:pt x="397792" y="560803"/>
                  </a:lnTo>
                  <a:lnTo>
                    <a:pt x="398054" y="343153"/>
                  </a:lnTo>
                  <a:lnTo>
                    <a:pt x="398139" y="619240"/>
                  </a:lnTo>
                  <a:lnTo>
                    <a:pt x="398502" y="477042"/>
                  </a:lnTo>
                  <a:lnTo>
                    <a:pt x="398503" y="478320"/>
                  </a:lnTo>
                  <a:lnTo>
                    <a:pt x="398991" y="611791"/>
                  </a:lnTo>
                  <a:lnTo>
                    <a:pt x="399103" y="286011"/>
                  </a:lnTo>
                  <a:lnTo>
                    <a:pt x="399214" y="515111"/>
                  </a:lnTo>
                  <a:lnTo>
                    <a:pt x="399215" y="517178"/>
                  </a:lnTo>
                  <a:lnTo>
                    <a:pt x="399303" y="346785"/>
                  </a:lnTo>
                  <a:lnTo>
                    <a:pt x="399430" y="552713"/>
                  </a:lnTo>
                  <a:lnTo>
                    <a:pt x="399925" y="384076"/>
                  </a:lnTo>
                  <a:lnTo>
                    <a:pt x="399927" y="380425"/>
                  </a:lnTo>
                  <a:lnTo>
                    <a:pt x="399982" y="299530"/>
                  </a:lnTo>
                  <a:lnTo>
                    <a:pt x="400280" y="570873"/>
                  </a:lnTo>
                  <a:lnTo>
                    <a:pt x="400637" y="472628"/>
                  </a:lnTo>
                  <a:lnTo>
                    <a:pt x="400638" y="476702"/>
                  </a:lnTo>
                  <a:lnTo>
                    <a:pt x="401117" y="706524"/>
                  </a:lnTo>
                  <a:lnTo>
                    <a:pt x="401245" y="212755"/>
                  </a:lnTo>
                  <a:lnTo>
                    <a:pt x="401348" y="496561"/>
                  </a:lnTo>
                  <a:lnTo>
                    <a:pt x="401350" y="498422"/>
                  </a:lnTo>
                  <a:lnTo>
                    <a:pt x="401401" y="631613"/>
                  </a:lnTo>
                  <a:lnTo>
                    <a:pt x="401966" y="391317"/>
                  </a:lnTo>
                  <a:lnTo>
                    <a:pt x="402060" y="507267"/>
                  </a:lnTo>
                  <a:lnTo>
                    <a:pt x="402061" y="509660"/>
                  </a:lnTo>
                  <a:lnTo>
                    <a:pt x="402236" y="363378"/>
                  </a:lnTo>
                  <a:lnTo>
                    <a:pt x="402365" y="727309"/>
                  </a:lnTo>
                  <a:lnTo>
                    <a:pt x="402772" y="530114"/>
                  </a:lnTo>
                  <a:lnTo>
                    <a:pt x="402773" y="533807"/>
                  </a:lnTo>
                  <a:lnTo>
                    <a:pt x="402803" y="557778"/>
                  </a:lnTo>
                  <a:lnTo>
                    <a:pt x="403384" y="426460"/>
                  </a:lnTo>
                  <a:lnTo>
                    <a:pt x="403483" y="444707"/>
                  </a:lnTo>
                  <a:lnTo>
                    <a:pt x="403485" y="444371"/>
                  </a:lnTo>
                  <a:lnTo>
                    <a:pt x="403653" y="723579"/>
                  </a:lnTo>
                  <a:lnTo>
                    <a:pt x="403768" y="280557"/>
                  </a:lnTo>
                  <a:lnTo>
                    <a:pt x="404195" y="417519"/>
                  </a:lnTo>
                  <a:lnTo>
                    <a:pt x="404196" y="422313"/>
                  </a:lnTo>
                  <a:lnTo>
                    <a:pt x="404802" y="308525"/>
                  </a:lnTo>
                  <a:lnTo>
                    <a:pt x="404902" y="612800"/>
                  </a:lnTo>
                  <a:lnTo>
                    <a:pt x="404906" y="600486"/>
                  </a:lnTo>
                  <a:lnTo>
                    <a:pt x="404908" y="599428"/>
                  </a:lnTo>
                  <a:lnTo>
                    <a:pt x="405242" y="213806"/>
                  </a:lnTo>
                  <a:lnTo>
                    <a:pt x="405369" y="687514"/>
                  </a:lnTo>
                  <a:lnTo>
                    <a:pt x="405618" y="393347"/>
                  </a:lnTo>
                  <a:lnTo>
                    <a:pt x="405620" y="386476"/>
                  </a:lnTo>
                  <a:lnTo>
                    <a:pt x="405654" y="308141"/>
                  </a:lnTo>
                  <a:lnTo>
                    <a:pt x="406235" y="631856"/>
                  </a:lnTo>
                  <a:lnTo>
                    <a:pt x="406330" y="456647"/>
                  </a:lnTo>
                  <a:lnTo>
                    <a:pt x="406331" y="450998"/>
                  </a:lnTo>
                  <a:lnTo>
                    <a:pt x="406561" y="275696"/>
                  </a:lnTo>
                  <a:lnTo>
                    <a:pt x="406688" y="602024"/>
                  </a:lnTo>
                  <a:lnTo>
                    <a:pt x="407041" y="542464"/>
                  </a:lnTo>
                  <a:lnTo>
                    <a:pt x="407043" y="547650"/>
                  </a:lnTo>
                  <a:lnTo>
                    <a:pt x="407100" y="734506"/>
                  </a:lnTo>
                  <a:lnTo>
                    <a:pt x="407652" y="291178"/>
                  </a:lnTo>
                  <a:lnTo>
                    <a:pt x="407753" y="568995"/>
                  </a:lnTo>
                  <a:lnTo>
                    <a:pt x="407754" y="567216"/>
                  </a:lnTo>
                  <a:lnTo>
                    <a:pt x="408105" y="323167"/>
                  </a:lnTo>
                  <a:lnTo>
                    <a:pt x="408404" y="722547"/>
                  </a:lnTo>
                  <a:lnTo>
                    <a:pt x="408465" y="462435"/>
                  </a:lnTo>
                  <a:lnTo>
                    <a:pt x="408466" y="453082"/>
                  </a:lnTo>
                  <a:lnTo>
                    <a:pt x="408829" y="816558"/>
                  </a:lnTo>
                  <a:lnTo>
                    <a:pt x="408957" y="227327"/>
                  </a:lnTo>
                  <a:lnTo>
                    <a:pt x="409176" y="317792"/>
                  </a:lnTo>
                  <a:lnTo>
                    <a:pt x="409178" y="313737"/>
                  </a:lnTo>
                  <a:lnTo>
                    <a:pt x="409182" y="292198"/>
                  </a:lnTo>
                  <a:lnTo>
                    <a:pt x="409283" y="715875"/>
                  </a:lnTo>
                  <a:lnTo>
                    <a:pt x="409888" y="402379"/>
                  </a:lnTo>
                  <a:lnTo>
                    <a:pt x="409889" y="395230"/>
                  </a:lnTo>
                  <a:lnTo>
                    <a:pt x="410147" y="587160"/>
                  </a:lnTo>
                  <a:lnTo>
                    <a:pt x="410473" y="260896"/>
                  </a:lnTo>
                  <a:lnTo>
                    <a:pt x="410600" y="524436"/>
                  </a:lnTo>
                  <a:lnTo>
                    <a:pt x="410601" y="522143"/>
                  </a:lnTo>
                  <a:lnTo>
                    <a:pt x="410757" y="688355"/>
                  </a:lnTo>
                  <a:lnTo>
                    <a:pt x="410870" y="296143"/>
                  </a:lnTo>
                  <a:lnTo>
                    <a:pt x="411311" y="400689"/>
                  </a:lnTo>
                  <a:lnTo>
                    <a:pt x="411313" y="406207"/>
                  </a:lnTo>
                  <a:lnTo>
                    <a:pt x="411464" y="686961"/>
                  </a:lnTo>
                  <a:lnTo>
                    <a:pt x="411579" y="323425"/>
                  </a:lnTo>
                  <a:lnTo>
                    <a:pt x="412023" y="392383"/>
                  </a:lnTo>
                  <a:lnTo>
                    <a:pt x="412024" y="395475"/>
                  </a:lnTo>
                  <a:lnTo>
                    <a:pt x="412458" y="264360"/>
                  </a:lnTo>
                  <a:lnTo>
                    <a:pt x="412598" y="607692"/>
                  </a:lnTo>
                  <a:lnTo>
                    <a:pt x="412734" y="484597"/>
                  </a:lnTo>
                  <a:lnTo>
                    <a:pt x="412736" y="484789"/>
                  </a:lnTo>
                  <a:lnTo>
                    <a:pt x="413153" y="617674"/>
                  </a:lnTo>
                  <a:lnTo>
                    <a:pt x="413446" y="227914"/>
                  </a:lnTo>
                  <a:lnTo>
                    <a:pt x="413447" y="213222"/>
                  </a:lnTo>
                  <a:lnTo>
                    <a:pt x="413479" y="115275"/>
                  </a:lnTo>
                  <a:lnTo>
                    <a:pt x="414046" y="821932"/>
                  </a:lnTo>
                  <a:lnTo>
                    <a:pt x="414158" y="300035"/>
                  </a:lnTo>
                  <a:lnTo>
                    <a:pt x="414159" y="298336"/>
                  </a:lnTo>
                  <a:lnTo>
                    <a:pt x="414187" y="278993"/>
                  </a:lnTo>
                  <a:lnTo>
                    <a:pt x="414443" y="623942"/>
                  </a:lnTo>
                  <a:lnTo>
                    <a:pt x="414869" y="560705"/>
                  </a:lnTo>
                  <a:lnTo>
                    <a:pt x="414871" y="556902"/>
                  </a:lnTo>
                  <a:lnTo>
                    <a:pt x="415151" y="375220"/>
                  </a:lnTo>
                  <a:lnTo>
                    <a:pt x="415265" y="733268"/>
                  </a:lnTo>
                  <a:lnTo>
                    <a:pt x="415581" y="435660"/>
                  </a:lnTo>
                  <a:lnTo>
                    <a:pt x="415582" y="434844"/>
                  </a:lnTo>
                  <a:lnTo>
                    <a:pt x="415733" y="686491"/>
                  </a:lnTo>
                  <a:lnTo>
                    <a:pt x="415860" y="359392"/>
                  </a:lnTo>
                  <a:lnTo>
                    <a:pt x="416292" y="388532"/>
                  </a:lnTo>
                  <a:lnTo>
                    <a:pt x="416294" y="384147"/>
                  </a:lnTo>
                  <a:lnTo>
                    <a:pt x="416511" y="567718"/>
                  </a:lnTo>
                  <a:lnTo>
                    <a:pt x="416808" y="333693"/>
                  </a:lnTo>
                  <a:lnTo>
                    <a:pt x="417004" y="384197"/>
                  </a:lnTo>
                  <a:lnTo>
                    <a:pt x="417006" y="384624"/>
                  </a:lnTo>
                  <a:lnTo>
                    <a:pt x="417363" y="583959"/>
                  </a:lnTo>
                  <a:lnTo>
                    <a:pt x="417716" y="189048"/>
                  </a:lnTo>
                  <a:lnTo>
                    <a:pt x="417717" y="186625"/>
                  </a:lnTo>
                  <a:lnTo>
                    <a:pt x="417730" y="180267"/>
                  </a:lnTo>
                  <a:lnTo>
                    <a:pt x="417831" y="750217"/>
                  </a:lnTo>
                  <a:lnTo>
                    <a:pt x="418427" y="447399"/>
                  </a:lnTo>
                  <a:lnTo>
                    <a:pt x="418429" y="448289"/>
                  </a:lnTo>
                  <a:lnTo>
                    <a:pt x="418864" y="334783"/>
                  </a:lnTo>
                  <a:lnTo>
                    <a:pt x="419133" y="662664"/>
                  </a:lnTo>
                  <a:lnTo>
                    <a:pt x="419139" y="629477"/>
                  </a:lnTo>
                  <a:lnTo>
                    <a:pt x="419140" y="623515"/>
                  </a:lnTo>
                  <a:lnTo>
                    <a:pt x="419744" y="755639"/>
                  </a:lnTo>
                  <a:lnTo>
                    <a:pt x="419851" y="339101"/>
                  </a:lnTo>
                  <a:lnTo>
                    <a:pt x="419852" y="328002"/>
                  </a:lnTo>
                  <a:lnTo>
                    <a:pt x="419872" y="255028"/>
                  </a:lnTo>
                  <a:lnTo>
                    <a:pt x="420453" y="628920"/>
                  </a:lnTo>
                  <a:lnTo>
                    <a:pt x="420562" y="504160"/>
                  </a:lnTo>
                  <a:lnTo>
                    <a:pt x="420564" y="501176"/>
                  </a:lnTo>
                  <a:lnTo>
                    <a:pt x="421160" y="275558"/>
                  </a:lnTo>
                  <a:lnTo>
                    <a:pt x="421274" y="751255"/>
                  </a:lnTo>
                  <a:lnTo>
                    <a:pt x="421275" y="751041"/>
                  </a:lnTo>
                  <a:lnTo>
                    <a:pt x="421416" y="308031"/>
                  </a:lnTo>
                  <a:lnTo>
                    <a:pt x="421985" y="314813"/>
                  </a:lnTo>
                  <a:lnTo>
                    <a:pt x="421987" y="319350"/>
                  </a:lnTo>
                  <a:lnTo>
                    <a:pt x="421998" y="277735"/>
                  </a:lnTo>
                  <a:lnTo>
                    <a:pt x="422324" y="659760"/>
                  </a:lnTo>
                  <a:lnTo>
                    <a:pt x="422697" y="450085"/>
                  </a:lnTo>
                  <a:lnTo>
                    <a:pt x="422699" y="450512"/>
                  </a:lnTo>
                  <a:lnTo>
                    <a:pt x="422835" y="190082"/>
                  </a:lnTo>
                  <a:lnTo>
                    <a:pt x="422976" y="698946"/>
                  </a:lnTo>
                  <a:lnTo>
                    <a:pt x="423409" y="538191"/>
                  </a:lnTo>
                  <a:lnTo>
                    <a:pt x="423410" y="543513"/>
                  </a:lnTo>
                  <a:lnTo>
                    <a:pt x="423854" y="677805"/>
                  </a:lnTo>
                  <a:lnTo>
                    <a:pt x="424120" y="251576"/>
                  </a:lnTo>
                  <a:lnTo>
                    <a:pt x="424122" y="242184"/>
                  </a:lnTo>
                  <a:lnTo>
                    <a:pt x="424137" y="219022"/>
                  </a:lnTo>
                  <a:lnTo>
                    <a:pt x="424295" y="655641"/>
                  </a:lnTo>
                  <a:lnTo>
                    <a:pt x="424832" y="345509"/>
                  </a:lnTo>
                  <a:lnTo>
                    <a:pt x="424833" y="347622"/>
                  </a:lnTo>
                  <a:lnTo>
                    <a:pt x="425158" y="687093"/>
                  </a:lnTo>
                  <a:lnTo>
                    <a:pt x="425429" y="283741"/>
                  </a:lnTo>
                  <a:lnTo>
                    <a:pt x="425544" y="657197"/>
                  </a:lnTo>
                  <a:lnTo>
                    <a:pt x="425545" y="646649"/>
                  </a:lnTo>
                  <a:lnTo>
                    <a:pt x="425556" y="678721"/>
                  </a:lnTo>
                  <a:lnTo>
                    <a:pt x="425952" y="330553"/>
                  </a:lnTo>
                  <a:lnTo>
                    <a:pt x="426255" y="504880"/>
                  </a:lnTo>
                  <a:lnTo>
                    <a:pt x="426257" y="504028"/>
                  </a:lnTo>
                  <a:lnTo>
                    <a:pt x="426719" y="286484"/>
                  </a:lnTo>
                  <a:lnTo>
                    <a:pt x="426861" y="720352"/>
                  </a:lnTo>
                  <a:lnTo>
                    <a:pt x="426967" y="447467"/>
                  </a:lnTo>
                  <a:lnTo>
                    <a:pt x="426968" y="446937"/>
                  </a:lnTo>
                  <a:lnTo>
                    <a:pt x="427043" y="691197"/>
                  </a:lnTo>
                  <a:lnTo>
                    <a:pt x="427199" y="356932"/>
                  </a:lnTo>
                  <a:lnTo>
                    <a:pt x="427678" y="531768"/>
                  </a:lnTo>
                  <a:lnTo>
                    <a:pt x="427680" y="532266"/>
                  </a:lnTo>
                  <a:lnTo>
                    <a:pt x="428051" y="319013"/>
                  </a:lnTo>
                  <a:lnTo>
                    <a:pt x="428165" y="645271"/>
                  </a:lnTo>
                  <a:lnTo>
                    <a:pt x="428390" y="504223"/>
                  </a:lnTo>
                  <a:lnTo>
                    <a:pt x="428392" y="500373"/>
                  </a:lnTo>
                  <a:lnTo>
                    <a:pt x="428461" y="268066"/>
                  </a:lnTo>
                  <a:lnTo>
                    <a:pt x="429044" y="670325"/>
                  </a:lnTo>
                  <a:lnTo>
                    <a:pt x="429102" y="530998"/>
                  </a:lnTo>
                  <a:lnTo>
                    <a:pt x="429103" y="518365"/>
                  </a:lnTo>
                  <a:lnTo>
                    <a:pt x="429171" y="300398"/>
                  </a:lnTo>
                  <a:lnTo>
                    <a:pt x="429595" y="561046"/>
                  </a:lnTo>
                  <a:lnTo>
                    <a:pt x="429813" y="510305"/>
                  </a:lnTo>
                  <a:lnTo>
                    <a:pt x="429815" y="511126"/>
                  </a:lnTo>
                  <a:lnTo>
                    <a:pt x="430206" y="305886"/>
                  </a:lnTo>
                  <a:lnTo>
                    <a:pt x="430319" y="608219"/>
                  </a:lnTo>
                  <a:lnTo>
                    <a:pt x="430525" y="408850"/>
                  </a:lnTo>
                  <a:lnTo>
                    <a:pt x="430526" y="410064"/>
                  </a:lnTo>
                  <a:lnTo>
                    <a:pt x="430816" y="347327"/>
                  </a:lnTo>
                  <a:lnTo>
                    <a:pt x="430929" y="613996"/>
                  </a:lnTo>
                  <a:lnTo>
                    <a:pt x="431237" y="373021"/>
                  </a:lnTo>
                  <a:lnTo>
                    <a:pt x="431238" y="366659"/>
                  </a:lnTo>
                  <a:lnTo>
                    <a:pt x="431255" y="347255"/>
                  </a:lnTo>
                  <a:lnTo>
                    <a:pt x="431608" y="618884"/>
                  </a:lnTo>
                  <a:lnTo>
                    <a:pt x="431948" y="418872"/>
                  </a:lnTo>
                  <a:lnTo>
                    <a:pt x="431950" y="419530"/>
                  </a:lnTo>
                  <a:lnTo>
                    <a:pt x="432218" y="673168"/>
                  </a:lnTo>
                  <a:lnTo>
                    <a:pt x="432332" y="399748"/>
                  </a:lnTo>
                  <a:lnTo>
                    <a:pt x="432660" y="547579"/>
                  </a:lnTo>
                  <a:lnTo>
                    <a:pt x="432661" y="544803"/>
                  </a:lnTo>
                  <a:lnTo>
                    <a:pt x="433224" y="296228"/>
                  </a:lnTo>
                  <a:lnTo>
                    <a:pt x="433367" y="616018"/>
                  </a:lnTo>
                  <a:lnTo>
                    <a:pt x="433371" y="607511"/>
                  </a:lnTo>
                  <a:lnTo>
                    <a:pt x="433373" y="606760"/>
                  </a:lnTo>
                  <a:lnTo>
                    <a:pt x="433380" y="622242"/>
                  </a:lnTo>
                  <a:lnTo>
                    <a:pt x="433637" y="237267"/>
                  </a:lnTo>
                  <a:lnTo>
                    <a:pt x="434083" y="401549"/>
                  </a:lnTo>
                  <a:lnTo>
                    <a:pt x="434085" y="402440"/>
                  </a:lnTo>
                  <a:lnTo>
                    <a:pt x="434487" y="274670"/>
                  </a:lnTo>
                  <a:lnTo>
                    <a:pt x="434615" y="618541"/>
                  </a:lnTo>
                  <a:lnTo>
                    <a:pt x="434795" y="557857"/>
                  </a:lnTo>
                  <a:lnTo>
                    <a:pt x="434796" y="561309"/>
                  </a:lnTo>
                  <a:lnTo>
                    <a:pt x="434912" y="169251"/>
                  </a:lnTo>
                  <a:lnTo>
                    <a:pt x="435026" y="628887"/>
                  </a:lnTo>
                  <a:lnTo>
                    <a:pt x="435506" y="478067"/>
                  </a:lnTo>
                  <a:lnTo>
                    <a:pt x="435508" y="474212"/>
                  </a:lnTo>
                  <a:lnTo>
                    <a:pt x="435990" y="582555"/>
                  </a:lnTo>
                  <a:lnTo>
                    <a:pt x="436174" y="205847"/>
                  </a:lnTo>
                  <a:lnTo>
                    <a:pt x="436218" y="270310"/>
                  </a:lnTo>
                  <a:lnTo>
                    <a:pt x="436219" y="281503"/>
                  </a:lnTo>
                  <a:lnTo>
                    <a:pt x="436585" y="210242"/>
                  </a:lnTo>
                  <a:lnTo>
                    <a:pt x="436713" y="648666"/>
                  </a:lnTo>
                  <a:lnTo>
                    <a:pt x="436930" y="588222"/>
                  </a:lnTo>
                  <a:lnTo>
                    <a:pt x="436931" y="582895"/>
                  </a:lnTo>
                  <a:lnTo>
                    <a:pt x="437025" y="377498"/>
                  </a:lnTo>
                  <a:lnTo>
                    <a:pt x="437620" y="652297"/>
                  </a:lnTo>
                  <a:lnTo>
                    <a:pt x="437641" y="619763"/>
                  </a:lnTo>
                  <a:lnTo>
                    <a:pt x="437643" y="619440"/>
                  </a:lnTo>
                  <a:lnTo>
                    <a:pt x="438186" y="680027"/>
                  </a:lnTo>
                  <a:lnTo>
                    <a:pt x="438313" y="417694"/>
                  </a:lnTo>
                  <a:lnTo>
                    <a:pt x="438353" y="495761"/>
                  </a:lnTo>
                  <a:lnTo>
                    <a:pt x="438626" y="682357"/>
                  </a:lnTo>
                  <a:lnTo>
                    <a:pt x="438740" y="358917"/>
                  </a:lnTo>
                  <a:lnTo>
                    <a:pt x="439064" y="569359"/>
                  </a:lnTo>
                  <a:lnTo>
                    <a:pt x="439066" y="566552"/>
                  </a:lnTo>
                  <a:lnTo>
                    <a:pt x="439675" y="634233"/>
                  </a:lnTo>
                  <a:lnTo>
                    <a:pt x="439775" y="258545"/>
                  </a:lnTo>
                  <a:lnTo>
                    <a:pt x="439776" y="263160"/>
                  </a:lnTo>
                  <a:lnTo>
                    <a:pt x="439777" y="269758"/>
                  </a:lnTo>
                  <a:lnTo>
                    <a:pt x="439902" y="768430"/>
                  </a:lnTo>
                  <a:lnTo>
                    <a:pt x="440030" y="216537"/>
                  </a:lnTo>
                  <a:lnTo>
                    <a:pt x="440488" y="283799"/>
                  </a:lnTo>
                  <a:lnTo>
                    <a:pt x="440489" y="284594"/>
                  </a:lnTo>
                  <a:lnTo>
                    <a:pt x="440498" y="244352"/>
                  </a:lnTo>
                  <a:lnTo>
                    <a:pt x="441192" y="627675"/>
                  </a:lnTo>
                  <a:lnTo>
                    <a:pt x="441199" y="599006"/>
                  </a:lnTo>
                  <a:lnTo>
                    <a:pt x="441201" y="602438"/>
                  </a:lnTo>
                  <a:lnTo>
                    <a:pt x="441304" y="207072"/>
                  </a:lnTo>
                  <a:lnTo>
                    <a:pt x="441844" y="652400"/>
                  </a:lnTo>
                  <a:lnTo>
                    <a:pt x="441911" y="419166"/>
                  </a:lnTo>
                  <a:lnTo>
                    <a:pt x="441912" y="414402"/>
                  </a:lnTo>
                  <a:lnTo>
                    <a:pt x="442170" y="192599"/>
                  </a:lnTo>
                  <a:lnTo>
                    <a:pt x="442482" y="702593"/>
                  </a:lnTo>
                  <a:lnTo>
                    <a:pt x="442623" y="274289"/>
                  </a:lnTo>
                  <a:lnTo>
                    <a:pt x="442624" y="275489"/>
                  </a:lnTo>
                  <a:lnTo>
                    <a:pt x="443177" y="699508"/>
                  </a:lnTo>
                  <a:lnTo>
                    <a:pt x="443334" y="348517"/>
                  </a:lnTo>
                  <a:lnTo>
                    <a:pt x="443336" y="362870"/>
                  </a:lnTo>
                  <a:lnTo>
                    <a:pt x="443346" y="356238"/>
                  </a:lnTo>
                  <a:lnTo>
                    <a:pt x="443983" y="710802"/>
                  </a:lnTo>
                  <a:lnTo>
                    <a:pt x="444046" y="465713"/>
                  </a:lnTo>
                  <a:lnTo>
                    <a:pt x="444047" y="458849"/>
                  </a:lnTo>
                  <a:lnTo>
                    <a:pt x="444084" y="325195"/>
                  </a:lnTo>
                  <a:lnTo>
                    <a:pt x="444424" y="757162"/>
                  </a:lnTo>
                  <a:lnTo>
                    <a:pt x="444757" y="435188"/>
                  </a:lnTo>
                  <a:lnTo>
                    <a:pt x="444759" y="428943"/>
                  </a:lnTo>
                  <a:lnTo>
                    <a:pt x="444977" y="228145"/>
                  </a:lnTo>
                  <a:lnTo>
                    <a:pt x="445089" y="863240"/>
                  </a:lnTo>
                  <a:lnTo>
                    <a:pt x="445469" y="578510"/>
                  </a:lnTo>
                  <a:lnTo>
                    <a:pt x="445470" y="589665"/>
                  </a:lnTo>
                  <a:lnTo>
                    <a:pt x="445502" y="732629"/>
                  </a:lnTo>
                  <a:lnTo>
                    <a:pt x="445628" y="309199"/>
                  </a:lnTo>
                  <a:lnTo>
                    <a:pt x="446181" y="455071"/>
                  </a:lnTo>
                  <a:lnTo>
                    <a:pt x="446182" y="451068"/>
                  </a:lnTo>
                  <a:lnTo>
                    <a:pt x="446267" y="185875"/>
                  </a:lnTo>
                  <a:lnTo>
                    <a:pt x="446381" y="606555"/>
                  </a:lnTo>
                  <a:lnTo>
                    <a:pt x="446891" y="353717"/>
                  </a:lnTo>
                  <a:lnTo>
                    <a:pt x="446892" y="360112"/>
                  </a:lnTo>
                  <a:lnTo>
                    <a:pt x="447258" y="287616"/>
                  </a:lnTo>
                  <a:lnTo>
                    <a:pt x="447357" y="508674"/>
                  </a:lnTo>
                  <a:lnTo>
                    <a:pt x="447603" y="501669"/>
                  </a:lnTo>
                  <a:lnTo>
                    <a:pt x="447604" y="503330"/>
                  </a:lnTo>
                  <a:lnTo>
                    <a:pt x="447968" y="320608"/>
                  </a:lnTo>
                  <a:lnTo>
                    <a:pt x="448294" y="560472"/>
                  </a:lnTo>
                  <a:lnTo>
                    <a:pt x="448314" y="533234"/>
                  </a:lnTo>
                  <a:lnTo>
                    <a:pt x="448316" y="531926"/>
                  </a:lnTo>
                  <a:lnTo>
                    <a:pt x="448761" y="374634"/>
                  </a:lnTo>
                  <a:lnTo>
                    <a:pt x="448833" y="552663"/>
                  </a:lnTo>
                  <a:lnTo>
                    <a:pt x="449026" y="508144"/>
                  </a:lnTo>
                  <a:lnTo>
                    <a:pt x="449027" y="507721"/>
                  </a:lnTo>
                  <a:lnTo>
                    <a:pt x="449258" y="333208"/>
                  </a:lnTo>
                  <a:lnTo>
                    <a:pt x="449555" y="697607"/>
                  </a:lnTo>
                  <a:lnTo>
                    <a:pt x="449737" y="514069"/>
                  </a:lnTo>
                  <a:lnTo>
                    <a:pt x="449739" y="517957"/>
                  </a:lnTo>
                  <a:lnTo>
                    <a:pt x="450180" y="382559"/>
                  </a:lnTo>
                  <a:lnTo>
                    <a:pt x="450449" y="708689"/>
                  </a:lnTo>
                  <a:lnTo>
                    <a:pt x="450450" y="702443"/>
                  </a:lnTo>
                  <a:lnTo>
                    <a:pt x="450591" y="330082"/>
                  </a:lnTo>
                  <a:lnTo>
                    <a:pt x="450860" y="753358"/>
                  </a:lnTo>
                  <a:lnTo>
                    <a:pt x="451161" y="538754"/>
                  </a:lnTo>
                  <a:lnTo>
                    <a:pt x="451162" y="533924"/>
                  </a:lnTo>
                  <a:lnTo>
                    <a:pt x="451257" y="316200"/>
                  </a:lnTo>
                  <a:lnTo>
                    <a:pt x="451399" y="638013"/>
                  </a:lnTo>
                  <a:lnTo>
                    <a:pt x="451872" y="469223"/>
                  </a:lnTo>
                  <a:lnTo>
                    <a:pt x="451874" y="471318"/>
                  </a:lnTo>
                  <a:lnTo>
                    <a:pt x="452150" y="746971"/>
                  </a:lnTo>
                  <a:lnTo>
                    <a:pt x="452278" y="161868"/>
                  </a:lnTo>
                  <a:lnTo>
                    <a:pt x="452584" y="450143"/>
                  </a:lnTo>
                  <a:lnTo>
                    <a:pt x="452585" y="451754"/>
                  </a:lnTo>
                  <a:lnTo>
                    <a:pt x="452831" y="614571"/>
                  </a:lnTo>
                  <a:lnTo>
                    <a:pt x="453256" y="259683"/>
                  </a:lnTo>
                  <a:lnTo>
                    <a:pt x="453296" y="344098"/>
                  </a:lnTo>
                  <a:lnTo>
                    <a:pt x="453809" y="700408"/>
                  </a:lnTo>
                  <a:lnTo>
                    <a:pt x="453922" y="191909"/>
                  </a:lnTo>
                  <a:lnTo>
                    <a:pt x="454007" y="498770"/>
                  </a:lnTo>
                  <a:lnTo>
                    <a:pt x="454009" y="502967"/>
                  </a:lnTo>
                  <a:lnTo>
                    <a:pt x="454048" y="596838"/>
                  </a:lnTo>
                  <a:lnTo>
                    <a:pt x="454149" y="367392"/>
                  </a:lnTo>
                  <a:lnTo>
                    <a:pt x="454719" y="590240"/>
                  </a:lnTo>
                  <a:lnTo>
                    <a:pt x="454720" y="589527"/>
                  </a:lnTo>
                  <a:lnTo>
                    <a:pt x="455240" y="393422"/>
                  </a:lnTo>
                  <a:lnTo>
                    <a:pt x="455354" y="652536"/>
                  </a:lnTo>
                  <a:lnTo>
                    <a:pt x="455430" y="495161"/>
                  </a:lnTo>
                  <a:lnTo>
                    <a:pt x="455432" y="490510"/>
                  </a:lnTo>
                  <a:lnTo>
                    <a:pt x="455878" y="400157"/>
                  </a:lnTo>
                  <a:lnTo>
                    <a:pt x="456091" y="646162"/>
                  </a:lnTo>
                  <a:lnTo>
                    <a:pt x="456142" y="534790"/>
                  </a:lnTo>
                  <a:lnTo>
                    <a:pt x="456143" y="532145"/>
                  </a:lnTo>
                  <a:lnTo>
                    <a:pt x="456219" y="400685"/>
                  </a:lnTo>
                  <a:lnTo>
                    <a:pt x="456685" y="618713"/>
                  </a:lnTo>
                  <a:lnTo>
                    <a:pt x="456854" y="552197"/>
                  </a:lnTo>
                  <a:lnTo>
                    <a:pt x="456855" y="549330"/>
                  </a:lnTo>
                  <a:lnTo>
                    <a:pt x="457140" y="323594"/>
                  </a:lnTo>
                  <a:lnTo>
                    <a:pt x="457338" y="608870"/>
                  </a:lnTo>
                  <a:lnTo>
                    <a:pt x="457565" y="477790"/>
                  </a:lnTo>
                  <a:lnTo>
                    <a:pt x="457567" y="474324"/>
                  </a:lnTo>
                  <a:lnTo>
                    <a:pt x="458060" y="327700"/>
                  </a:lnTo>
                  <a:lnTo>
                    <a:pt x="458203" y="625017"/>
                  </a:lnTo>
                  <a:lnTo>
                    <a:pt x="458277" y="476825"/>
                  </a:lnTo>
                  <a:lnTo>
                    <a:pt x="458278" y="473201"/>
                  </a:lnTo>
                  <a:lnTo>
                    <a:pt x="458416" y="279728"/>
                  </a:lnTo>
                  <a:lnTo>
                    <a:pt x="458882" y="586665"/>
                  </a:lnTo>
                  <a:lnTo>
                    <a:pt x="458989" y="354731"/>
                  </a:lnTo>
                  <a:lnTo>
                    <a:pt x="458990" y="350891"/>
                  </a:lnTo>
                  <a:lnTo>
                    <a:pt x="459011" y="292068"/>
                  </a:lnTo>
                  <a:lnTo>
                    <a:pt x="459635" y="632881"/>
                  </a:lnTo>
                  <a:lnTo>
                    <a:pt x="459700" y="404340"/>
                  </a:lnTo>
                  <a:lnTo>
                    <a:pt x="459702" y="396531"/>
                  </a:lnTo>
                  <a:lnTo>
                    <a:pt x="459763" y="251310"/>
                  </a:lnTo>
                  <a:lnTo>
                    <a:pt x="460371" y="635843"/>
                  </a:lnTo>
                  <a:lnTo>
                    <a:pt x="460412" y="531746"/>
                  </a:lnTo>
                  <a:lnTo>
                    <a:pt x="460413" y="531208"/>
                  </a:lnTo>
                  <a:lnTo>
                    <a:pt x="460626" y="654352"/>
                  </a:lnTo>
                  <a:lnTo>
                    <a:pt x="461024" y="258775"/>
                  </a:lnTo>
                  <a:lnTo>
                    <a:pt x="461123" y="557372"/>
                  </a:lnTo>
                  <a:lnTo>
                    <a:pt x="461125" y="555340"/>
                  </a:lnTo>
                  <a:lnTo>
                    <a:pt x="461464" y="264077"/>
                  </a:lnTo>
                  <a:lnTo>
                    <a:pt x="461591" y="721234"/>
                  </a:lnTo>
                  <a:lnTo>
                    <a:pt x="461835" y="616399"/>
                  </a:lnTo>
                  <a:lnTo>
                    <a:pt x="461836" y="608346"/>
                  </a:lnTo>
                  <a:lnTo>
                    <a:pt x="462242" y="640698"/>
                  </a:lnTo>
                  <a:lnTo>
                    <a:pt x="462357" y="150567"/>
                  </a:lnTo>
                  <a:lnTo>
                    <a:pt x="462547" y="585153"/>
                  </a:lnTo>
                  <a:lnTo>
                    <a:pt x="462548" y="588499"/>
                  </a:lnTo>
                  <a:lnTo>
                    <a:pt x="462711" y="359987"/>
                  </a:lnTo>
                  <a:lnTo>
                    <a:pt x="463258" y="694487"/>
                  </a:lnTo>
                  <a:lnTo>
                    <a:pt x="463260" y="704487"/>
                  </a:lnTo>
                  <a:lnTo>
                    <a:pt x="463277" y="728779"/>
                  </a:lnTo>
                  <a:lnTo>
                    <a:pt x="463404" y="303889"/>
                  </a:lnTo>
                  <a:lnTo>
                    <a:pt x="463970" y="551782"/>
                  </a:lnTo>
                  <a:lnTo>
                    <a:pt x="463971" y="556324"/>
                  </a:lnTo>
                  <a:lnTo>
                    <a:pt x="463985" y="573258"/>
                  </a:lnTo>
                  <a:lnTo>
                    <a:pt x="464185" y="336485"/>
                  </a:lnTo>
                  <a:lnTo>
                    <a:pt x="464682" y="468561"/>
                  </a:lnTo>
                  <a:lnTo>
                    <a:pt x="464683" y="473886"/>
                  </a:lnTo>
                  <a:lnTo>
                    <a:pt x="465022" y="660311"/>
                  </a:lnTo>
                  <a:lnTo>
                    <a:pt x="465135" y="255839"/>
                  </a:lnTo>
                  <a:lnTo>
                    <a:pt x="465393" y="563048"/>
                  </a:lnTo>
                  <a:lnTo>
                    <a:pt x="465395" y="571993"/>
                  </a:lnTo>
                  <a:lnTo>
                    <a:pt x="465957" y="256117"/>
                  </a:lnTo>
                  <a:lnTo>
                    <a:pt x="466099" y="704976"/>
                  </a:lnTo>
                  <a:lnTo>
                    <a:pt x="466105" y="663993"/>
                  </a:lnTo>
                  <a:lnTo>
                    <a:pt x="466106" y="664663"/>
                  </a:lnTo>
                  <a:lnTo>
                    <a:pt x="466112" y="694218"/>
                  </a:lnTo>
                  <a:lnTo>
                    <a:pt x="466638" y="273816"/>
                  </a:lnTo>
                  <a:lnTo>
                    <a:pt x="466816" y="389063"/>
                  </a:lnTo>
                  <a:lnTo>
                    <a:pt x="466818" y="384551"/>
                  </a:lnTo>
                  <a:lnTo>
                    <a:pt x="467035" y="289096"/>
                  </a:lnTo>
                  <a:lnTo>
                    <a:pt x="467148" y="670241"/>
                  </a:lnTo>
                  <a:lnTo>
                    <a:pt x="467528" y="509231"/>
                  </a:lnTo>
                  <a:lnTo>
                    <a:pt x="467529" y="507867"/>
                  </a:lnTo>
                  <a:lnTo>
                    <a:pt x="467644" y="295662"/>
                  </a:lnTo>
                  <a:lnTo>
                    <a:pt x="467843" y="683285"/>
                  </a:lnTo>
                  <a:lnTo>
                    <a:pt x="468240" y="552723"/>
                  </a:lnTo>
                  <a:lnTo>
                    <a:pt x="468241" y="545039"/>
                  </a:lnTo>
                  <a:lnTo>
                    <a:pt x="468380" y="403829"/>
                  </a:lnTo>
                  <a:lnTo>
                    <a:pt x="468523" y="632543"/>
                  </a:lnTo>
                  <a:lnTo>
                    <a:pt x="468951" y="463949"/>
                  </a:lnTo>
                  <a:lnTo>
                    <a:pt x="468953" y="463431"/>
                  </a:lnTo>
                  <a:lnTo>
                    <a:pt x="469316" y="628764"/>
                  </a:lnTo>
                  <a:lnTo>
                    <a:pt x="469430" y="395134"/>
                  </a:lnTo>
                  <a:lnTo>
                    <a:pt x="469663" y="490884"/>
                  </a:lnTo>
                  <a:lnTo>
                    <a:pt x="469664" y="493511"/>
                  </a:lnTo>
                  <a:lnTo>
                    <a:pt x="470068" y="588769"/>
                  </a:lnTo>
                  <a:lnTo>
                    <a:pt x="470251" y="316280"/>
                  </a:lnTo>
                  <a:lnTo>
                    <a:pt x="470374" y="390290"/>
                  </a:lnTo>
                  <a:lnTo>
                    <a:pt x="470376" y="391767"/>
                  </a:lnTo>
                  <a:lnTo>
                    <a:pt x="470521" y="650337"/>
                  </a:lnTo>
                  <a:lnTo>
                    <a:pt x="470847" y="370820"/>
                  </a:lnTo>
                  <a:lnTo>
                    <a:pt x="471086" y="411052"/>
                  </a:lnTo>
                  <a:lnTo>
                    <a:pt x="471088" y="410119"/>
                  </a:lnTo>
                  <a:lnTo>
                    <a:pt x="471442" y="642639"/>
                  </a:lnTo>
                  <a:lnTo>
                    <a:pt x="471585" y="211539"/>
                  </a:lnTo>
                  <a:lnTo>
                    <a:pt x="471798" y="487394"/>
                  </a:lnTo>
                  <a:lnTo>
                    <a:pt x="471799" y="486494"/>
                  </a:lnTo>
                  <a:lnTo>
                    <a:pt x="471869" y="688770"/>
                  </a:lnTo>
                  <a:lnTo>
                    <a:pt x="472025" y="163356"/>
                  </a:lnTo>
                  <a:lnTo>
                    <a:pt x="472509" y="588392"/>
                  </a:lnTo>
                  <a:lnTo>
                    <a:pt x="472511" y="589041"/>
                  </a:lnTo>
                  <a:lnTo>
                    <a:pt x="472818" y="140636"/>
                  </a:lnTo>
                  <a:lnTo>
                    <a:pt x="472945" y="647827"/>
                  </a:lnTo>
                  <a:lnTo>
                    <a:pt x="473221" y="552227"/>
                  </a:lnTo>
                  <a:lnTo>
                    <a:pt x="473222" y="547957"/>
                  </a:lnTo>
                  <a:lnTo>
                    <a:pt x="473300" y="358253"/>
                  </a:lnTo>
                  <a:lnTo>
                    <a:pt x="473933" y="553602"/>
                  </a:lnTo>
                  <a:lnTo>
                    <a:pt x="473934" y="558888"/>
                  </a:lnTo>
                  <a:lnTo>
                    <a:pt x="474108" y="214122"/>
                  </a:lnTo>
                  <a:lnTo>
                    <a:pt x="474392" y="746881"/>
                  </a:lnTo>
                  <a:lnTo>
                    <a:pt x="474644" y="430326"/>
                  </a:lnTo>
                  <a:lnTo>
                    <a:pt x="474646" y="425459"/>
                  </a:lnTo>
                  <a:lnTo>
                    <a:pt x="474959" y="324307"/>
                  </a:lnTo>
                  <a:lnTo>
                    <a:pt x="475087" y="686542"/>
                  </a:lnTo>
                  <a:lnTo>
                    <a:pt x="475356" y="569783"/>
                  </a:lnTo>
                  <a:lnTo>
                    <a:pt x="475357" y="562450"/>
                  </a:lnTo>
                  <a:lnTo>
                    <a:pt x="475611" y="266235"/>
                  </a:lnTo>
                  <a:lnTo>
                    <a:pt x="475753" y="724538"/>
                  </a:lnTo>
                  <a:lnTo>
                    <a:pt x="476067" y="454527"/>
                  </a:lnTo>
                  <a:lnTo>
                    <a:pt x="476069" y="451154"/>
                  </a:lnTo>
                  <a:lnTo>
                    <a:pt x="476504" y="583351"/>
                  </a:lnTo>
                  <a:lnTo>
                    <a:pt x="476773" y="290381"/>
                  </a:lnTo>
                  <a:lnTo>
                    <a:pt x="476779" y="303870"/>
                  </a:lnTo>
                  <a:lnTo>
                    <a:pt x="476781" y="300223"/>
                  </a:lnTo>
                  <a:lnTo>
                    <a:pt x="476802" y="253953"/>
                  </a:lnTo>
                  <a:lnTo>
                    <a:pt x="476944" y="654440"/>
                  </a:lnTo>
                  <a:lnTo>
                    <a:pt x="477491" y="494790"/>
                  </a:lnTo>
                  <a:lnTo>
                    <a:pt x="477492" y="498236"/>
                  </a:lnTo>
                  <a:lnTo>
                    <a:pt x="477922" y="670657"/>
                  </a:lnTo>
                  <a:lnTo>
                    <a:pt x="478092" y="288727"/>
                  </a:lnTo>
                  <a:lnTo>
                    <a:pt x="478202" y="396474"/>
                  </a:lnTo>
                  <a:lnTo>
                    <a:pt x="478204" y="400728"/>
                  </a:lnTo>
                  <a:lnTo>
                    <a:pt x="478319" y="798145"/>
                  </a:lnTo>
                  <a:lnTo>
                    <a:pt x="478460" y="202754"/>
                  </a:lnTo>
                  <a:lnTo>
                    <a:pt x="478914" y="413577"/>
                  </a:lnTo>
                  <a:lnTo>
                    <a:pt x="478915" y="414534"/>
                  </a:lnTo>
                  <a:lnTo>
                    <a:pt x="479295" y="350448"/>
                  </a:lnTo>
                  <a:lnTo>
                    <a:pt x="479623" y="663702"/>
                  </a:lnTo>
                  <a:lnTo>
                    <a:pt x="479626" y="643212"/>
                  </a:lnTo>
                  <a:lnTo>
                    <a:pt x="479627" y="633824"/>
                  </a:lnTo>
                  <a:lnTo>
                    <a:pt x="480091" y="720818"/>
                  </a:lnTo>
                  <a:lnTo>
                    <a:pt x="480203" y="275570"/>
                  </a:lnTo>
                  <a:lnTo>
                    <a:pt x="480337" y="569917"/>
                  </a:lnTo>
                  <a:lnTo>
                    <a:pt x="480339" y="567451"/>
                  </a:lnTo>
                  <a:lnTo>
                    <a:pt x="480614" y="427254"/>
                  </a:lnTo>
                  <a:lnTo>
                    <a:pt x="480883" y="594710"/>
                  </a:lnTo>
                  <a:lnTo>
                    <a:pt x="481049" y="527057"/>
                  </a:lnTo>
                  <a:lnTo>
                    <a:pt x="481050" y="529587"/>
                  </a:lnTo>
                  <a:lnTo>
                    <a:pt x="481563" y="664141"/>
                  </a:lnTo>
                  <a:lnTo>
                    <a:pt x="481664" y="189637"/>
                  </a:lnTo>
                  <a:lnTo>
                    <a:pt x="481760" y="654431"/>
                  </a:lnTo>
                  <a:lnTo>
                    <a:pt x="481762" y="667776"/>
                  </a:lnTo>
                  <a:lnTo>
                    <a:pt x="481792" y="735140"/>
                  </a:lnTo>
                  <a:lnTo>
                    <a:pt x="482116" y="261570"/>
                  </a:lnTo>
                  <a:lnTo>
                    <a:pt x="482472" y="424872"/>
                  </a:lnTo>
                  <a:lnTo>
                    <a:pt x="482474" y="430000"/>
                  </a:lnTo>
                  <a:lnTo>
                    <a:pt x="482699" y="638440"/>
                  </a:lnTo>
                  <a:lnTo>
                    <a:pt x="482869" y="324714"/>
                  </a:lnTo>
                  <a:lnTo>
                    <a:pt x="483184" y="411602"/>
                  </a:lnTo>
                  <a:lnTo>
                    <a:pt x="483185" y="416328"/>
                  </a:lnTo>
                  <a:lnTo>
                    <a:pt x="483578" y="323484"/>
                  </a:lnTo>
                  <a:lnTo>
                    <a:pt x="483690" y="595369"/>
                  </a:lnTo>
                  <a:lnTo>
                    <a:pt x="483895" y="467523"/>
                  </a:lnTo>
                  <a:lnTo>
                    <a:pt x="483897" y="469554"/>
                  </a:lnTo>
                  <a:lnTo>
                    <a:pt x="484299" y="573570"/>
                  </a:lnTo>
                  <a:lnTo>
                    <a:pt x="484471" y="367909"/>
                  </a:lnTo>
                  <a:lnTo>
                    <a:pt x="484607" y="539189"/>
                  </a:lnTo>
                  <a:lnTo>
                    <a:pt x="484608" y="542724"/>
                  </a:lnTo>
                  <a:lnTo>
                    <a:pt x="484753" y="629320"/>
                  </a:lnTo>
                  <a:lnTo>
                    <a:pt x="484868" y="312151"/>
                  </a:lnTo>
                  <a:lnTo>
                    <a:pt x="485319" y="504909"/>
                  </a:lnTo>
                  <a:lnTo>
                    <a:pt x="485320" y="509860"/>
                  </a:lnTo>
                  <a:lnTo>
                    <a:pt x="485533" y="664445"/>
                  </a:lnTo>
                  <a:lnTo>
                    <a:pt x="485690" y="355408"/>
                  </a:lnTo>
                  <a:lnTo>
                    <a:pt x="486030" y="491883"/>
                  </a:lnTo>
                  <a:lnTo>
                    <a:pt x="486032" y="493092"/>
                  </a:lnTo>
                  <a:lnTo>
                    <a:pt x="486199" y="580692"/>
                  </a:lnTo>
                  <a:lnTo>
                    <a:pt x="486725" y="347468"/>
                  </a:lnTo>
                  <a:lnTo>
                    <a:pt x="486742" y="368193"/>
                  </a:lnTo>
                  <a:lnTo>
                    <a:pt x="486743" y="376891"/>
                  </a:lnTo>
                  <a:lnTo>
                    <a:pt x="486851" y="580059"/>
                  </a:lnTo>
                  <a:lnTo>
                    <a:pt x="487193" y="312259"/>
                  </a:lnTo>
                  <a:lnTo>
                    <a:pt x="487453" y="496859"/>
                  </a:lnTo>
                  <a:lnTo>
                    <a:pt x="487455" y="502353"/>
                  </a:lnTo>
                  <a:lnTo>
                    <a:pt x="487504" y="634518"/>
                  </a:lnTo>
                  <a:lnTo>
                    <a:pt x="487616" y="251447"/>
                  </a:lnTo>
                  <a:lnTo>
                    <a:pt x="488165" y="388764"/>
                  </a:lnTo>
                  <a:lnTo>
                    <a:pt x="488167" y="384851"/>
                  </a:lnTo>
                  <a:lnTo>
                    <a:pt x="488766" y="678076"/>
                  </a:lnTo>
                  <a:lnTo>
                    <a:pt x="488877" y="300118"/>
                  </a:lnTo>
                  <a:lnTo>
                    <a:pt x="488878" y="287923"/>
                  </a:lnTo>
                  <a:lnTo>
                    <a:pt x="488907" y="246599"/>
                  </a:lnTo>
                  <a:lnTo>
                    <a:pt x="489530" y="695027"/>
                  </a:lnTo>
                  <a:lnTo>
                    <a:pt x="489588" y="555195"/>
                  </a:lnTo>
                  <a:lnTo>
                    <a:pt x="489590" y="545263"/>
                  </a:lnTo>
                  <a:lnTo>
                    <a:pt x="489673" y="244109"/>
                  </a:lnTo>
                  <a:lnTo>
                    <a:pt x="490283" y="661432"/>
                  </a:lnTo>
                  <a:lnTo>
                    <a:pt x="490300" y="640834"/>
                  </a:lnTo>
                  <a:lnTo>
                    <a:pt x="490301" y="631344"/>
                  </a:lnTo>
                  <a:lnTo>
                    <a:pt x="490496" y="717921"/>
                  </a:lnTo>
                  <a:lnTo>
                    <a:pt x="490622" y="287583"/>
                  </a:lnTo>
                  <a:lnTo>
                    <a:pt x="491012" y="460805"/>
                  </a:lnTo>
                  <a:lnTo>
                    <a:pt x="491013" y="464021"/>
                  </a:lnTo>
                  <a:lnTo>
                    <a:pt x="491219" y="692761"/>
                  </a:lnTo>
                  <a:lnTo>
                    <a:pt x="491346" y="280408"/>
                  </a:lnTo>
                  <a:lnTo>
                    <a:pt x="491723" y="462582"/>
                  </a:lnTo>
                  <a:lnTo>
                    <a:pt x="491725" y="459636"/>
                  </a:lnTo>
                  <a:lnTo>
                    <a:pt x="491912" y="613698"/>
                  </a:lnTo>
                  <a:lnTo>
                    <a:pt x="492280" y="352456"/>
                  </a:lnTo>
                  <a:lnTo>
                    <a:pt x="492435" y="454549"/>
                  </a:lnTo>
                  <a:lnTo>
                    <a:pt x="492436" y="455460"/>
                  </a:lnTo>
                  <a:lnTo>
                    <a:pt x="492665" y="337230"/>
                  </a:lnTo>
                  <a:lnTo>
                    <a:pt x="493046" y="607084"/>
                  </a:lnTo>
                  <a:lnTo>
                    <a:pt x="493146" y="362574"/>
                  </a:lnTo>
                  <a:lnTo>
                    <a:pt x="493148" y="362820"/>
                  </a:lnTo>
                  <a:lnTo>
                    <a:pt x="493175" y="287248"/>
                  </a:lnTo>
                  <a:lnTo>
                    <a:pt x="493728" y="580084"/>
                  </a:lnTo>
                  <a:lnTo>
                    <a:pt x="493858" y="497401"/>
                  </a:lnTo>
                  <a:lnTo>
                    <a:pt x="493859" y="500258"/>
                  </a:lnTo>
                  <a:lnTo>
                    <a:pt x="494422" y="311446"/>
                  </a:lnTo>
                  <a:lnTo>
                    <a:pt x="494550" y="649418"/>
                  </a:lnTo>
                  <a:lnTo>
                    <a:pt x="494570" y="596967"/>
                  </a:lnTo>
                  <a:lnTo>
                    <a:pt x="494571" y="593333"/>
                  </a:lnTo>
                  <a:lnTo>
                    <a:pt x="494662" y="344051"/>
                  </a:lnTo>
                  <a:lnTo>
                    <a:pt x="495188" y="632683"/>
                  </a:lnTo>
                  <a:lnTo>
                    <a:pt x="495281" y="353508"/>
                  </a:lnTo>
                  <a:lnTo>
                    <a:pt x="495283" y="344313"/>
                  </a:lnTo>
                  <a:lnTo>
                    <a:pt x="495741" y="132803"/>
                  </a:lnTo>
                  <a:lnTo>
                    <a:pt x="495868" y="797730"/>
                  </a:lnTo>
                  <a:lnTo>
                    <a:pt x="495993" y="228680"/>
                  </a:lnTo>
                  <a:lnTo>
                    <a:pt x="495994" y="220886"/>
                  </a:lnTo>
                  <a:lnTo>
                    <a:pt x="496306" y="609097"/>
                  </a:lnTo>
                  <a:lnTo>
                    <a:pt x="496705" y="430635"/>
                  </a:lnTo>
                  <a:lnTo>
                    <a:pt x="496706" y="431568"/>
                  </a:lnTo>
                  <a:lnTo>
                    <a:pt x="497002" y="332385"/>
                  </a:lnTo>
                  <a:lnTo>
                    <a:pt x="497341" y="595515"/>
                  </a:lnTo>
                  <a:lnTo>
                    <a:pt x="497416" y="408782"/>
                  </a:lnTo>
                  <a:lnTo>
                    <a:pt x="497418" y="406818"/>
                  </a:lnTo>
                  <a:lnTo>
                    <a:pt x="497782" y="728846"/>
                  </a:lnTo>
                  <a:lnTo>
                    <a:pt x="497908" y="192182"/>
                  </a:lnTo>
                  <a:lnTo>
                    <a:pt x="498128" y="400690"/>
                  </a:lnTo>
                  <a:lnTo>
                    <a:pt x="498129" y="406574"/>
                  </a:lnTo>
                  <a:lnTo>
                    <a:pt x="498207" y="681601"/>
                  </a:lnTo>
                  <a:lnTo>
                    <a:pt x="498321" y="325725"/>
                  </a:lnTo>
                  <a:lnTo>
                    <a:pt x="498839" y="626284"/>
                  </a:lnTo>
                  <a:lnTo>
                    <a:pt x="498841" y="635751"/>
                  </a:lnTo>
                  <a:lnTo>
                    <a:pt x="498859" y="695960"/>
                  </a:lnTo>
                  <a:lnTo>
                    <a:pt x="498971" y="329486"/>
                  </a:lnTo>
                  <a:lnTo>
                    <a:pt x="499551" y="394823"/>
                  </a:lnTo>
                  <a:lnTo>
                    <a:pt x="499553" y="389908"/>
                  </a:lnTo>
                  <a:lnTo>
                    <a:pt x="500036" y="177181"/>
                  </a:lnTo>
                  <a:lnTo>
                    <a:pt x="500149" y="789425"/>
                  </a:lnTo>
                  <a:lnTo>
                    <a:pt x="500263" y="421690"/>
                  </a:lnTo>
                  <a:lnTo>
                    <a:pt x="500264" y="424353"/>
                  </a:lnTo>
                  <a:lnTo>
                    <a:pt x="500559" y="604030"/>
                  </a:lnTo>
                  <a:lnTo>
                    <a:pt x="500701" y="311197"/>
                  </a:lnTo>
                  <a:lnTo>
                    <a:pt x="500974" y="498565"/>
                  </a:lnTo>
                  <a:lnTo>
                    <a:pt x="500976" y="496563"/>
                  </a:lnTo>
                  <a:lnTo>
                    <a:pt x="501198" y="663028"/>
                  </a:lnTo>
                  <a:lnTo>
                    <a:pt x="501368" y="340170"/>
                  </a:lnTo>
                  <a:lnTo>
                    <a:pt x="501686" y="531432"/>
                  </a:lnTo>
                  <a:lnTo>
                    <a:pt x="501687" y="531758"/>
                  </a:lnTo>
                  <a:lnTo>
                    <a:pt x="501821" y="354628"/>
                  </a:lnTo>
                  <a:lnTo>
                    <a:pt x="501920" y="566243"/>
                  </a:lnTo>
                  <a:lnTo>
                    <a:pt x="502398" y="463344"/>
                  </a:lnTo>
                  <a:lnTo>
                    <a:pt x="502399" y="462138"/>
                  </a:lnTo>
                  <a:lnTo>
                    <a:pt x="502671" y="294126"/>
                  </a:lnTo>
                  <a:lnTo>
                    <a:pt x="502786" y="641029"/>
                  </a:lnTo>
                  <a:lnTo>
                    <a:pt x="503109" y="372431"/>
                  </a:lnTo>
                  <a:lnTo>
                    <a:pt x="503111" y="368861"/>
                  </a:lnTo>
                  <a:lnTo>
                    <a:pt x="503140" y="358933"/>
                  </a:lnTo>
                  <a:lnTo>
                    <a:pt x="503523" y="598215"/>
                  </a:lnTo>
                  <a:lnTo>
                    <a:pt x="503821" y="441125"/>
                  </a:lnTo>
                  <a:lnTo>
                    <a:pt x="503822" y="437191"/>
                  </a:lnTo>
                  <a:lnTo>
                    <a:pt x="504287" y="595103"/>
                  </a:lnTo>
                  <a:lnTo>
                    <a:pt x="504401" y="199540"/>
                  </a:lnTo>
                  <a:lnTo>
                    <a:pt x="504532" y="555872"/>
                  </a:lnTo>
                  <a:lnTo>
                    <a:pt x="504534" y="545676"/>
                  </a:lnTo>
                  <a:lnTo>
                    <a:pt x="504968" y="600237"/>
                  </a:lnTo>
                  <a:lnTo>
                    <a:pt x="505095" y="230646"/>
                  </a:lnTo>
                  <a:lnTo>
                    <a:pt x="505244" y="485107"/>
                  </a:lnTo>
                  <a:lnTo>
                    <a:pt x="505246" y="484408"/>
                  </a:lnTo>
                  <a:lnTo>
                    <a:pt x="505593" y="615468"/>
                  </a:lnTo>
                  <a:lnTo>
                    <a:pt x="505735" y="282480"/>
                  </a:lnTo>
                  <a:lnTo>
                    <a:pt x="505956" y="546806"/>
                  </a:lnTo>
                  <a:lnTo>
                    <a:pt x="505957" y="548999"/>
                  </a:lnTo>
                  <a:lnTo>
                    <a:pt x="506415" y="346065"/>
                  </a:lnTo>
                  <a:lnTo>
                    <a:pt x="506667" y="619909"/>
                  </a:lnTo>
                  <a:lnTo>
                    <a:pt x="506669" y="627805"/>
                  </a:lnTo>
                  <a:lnTo>
                    <a:pt x="506711" y="714330"/>
                  </a:lnTo>
                  <a:lnTo>
                    <a:pt x="506840" y="386591"/>
                  </a:lnTo>
                  <a:lnTo>
                    <a:pt x="507379" y="575178"/>
                  </a:lnTo>
                  <a:lnTo>
                    <a:pt x="507380" y="572604"/>
                  </a:lnTo>
                  <a:lnTo>
                    <a:pt x="507436" y="632030"/>
                  </a:lnTo>
                  <a:lnTo>
                    <a:pt x="507604" y="339694"/>
                  </a:lnTo>
                  <a:lnTo>
                    <a:pt x="508091" y="498931"/>
                  </a:lnTo>
                  <a:lnTo>
                    <a:pt x="508092" y="499130"/>
                  </a:lnTo>
                  <a:lnTo>
                    <a:pt x="508313" y="296279"/>
                  </a:lnTo>
                  <a:lnTo>
                    <a:pt x="508441" y="654606"/>
                  </a:lnTo>
                  <a:lnTo>
                    <a:pt x="508802" y="450371"/>
                  </a:lnTo>
                  <a:lnTo>
                    <a:pt x="508804" y="452299"/>
                  </a:lnTo>
                  <a:lnTo>
                    <a:pt x="509406" y="203874"/>
                  </a:lnTo>
                  <a:lnTo>
                    <a:pt x="509505" y="704414"/>
                  </a:lnTo>
                  <a:lnTo>
                    <a:pt x="509514" y="679668"/>
                  </a:lnTo>
                  <a:lnTo>
                    <a:pt x="509515" y="689611"/>
                  </a:lnTo>
                  <a:lnTo>
                    <a:pt x="509518" y="709603"/>
                  </a:lnTo>
                  <a:lnTo>
                    <a:pt x="509619" y="192003"/>
                  </a:lnTo>
                  <a:lnTo>
                    <a:pt x="510226" y="473967"/>
                  </a:lnTo>
                  <a:lnTo>
                    <a:pt x="510227" y="474807"/>
                  </a:lnTo>
                  <a:lnTo>
                    <a:pt x="510595" y="648398"/>
                  </a:lnTo>
                  <a:lnTo>
                    <a:pt x="510695" y="231882"/>
                  </a:lnTo>
                  <a:lnTo>
                    <a:pt x="510937" y="407956"/>
                  </a:lnTo>
                  <a:lnTo>
                    <a:pt x="510939" y="418849"/>
                  </a:lnTo>
                  <a:lnTo>
                    <a:pt x="510994" y="713887"/>
                  </a:lnTo>
                  <a:lnTo>
                    <a:pt x="511106" y="177922"/>
                  </a:lnTo>
                  <a:lnTo>
                    <a:pt x="511649" y="551667"/>
                  </a:lnTo>
                  <a:lnTo>
                    <a:pt x="511650" y="550831"/>
                  </a:lnTo>
                  <a:lnTo>
                    <a:pt x="511687" y="671025"/>
                  </a:lnTo>
                  <a:lnTo>
                    <a:pt x="512000" y="323306"/>
                  </a:lnTo>
                  <a:lnTo>
                    <a:pt x="512360" y="593777"/>
                  </a:lnTo>
                  <a:lnTo>
                    <a:pt x="512362" y="594075"/>
                  </a:lnTo>
                  <a:lnTo>
                    <a:pt x="512567" y="382254"/>
                  </a:lnTo>
                  <a:lnTo>
                    <a:pt x="512679" y="614186"/>
                  </a:lnTo>
                  <a:lnTo>
                    <a:pt x="513072" y="583091"/>
                  </a:lnTo>
                  <a:lnTo>
                    <a:pt x="513073" y="587836"/>
                  </a:lnTo>
                  <a:lnTo>
                    <a:pt x="513404" y="816886"/>
                  </a:lnTo>
                  <a:lnTo>
                    <a:pt x="513531" y="143750"/>
                  </a:lnTo>
                  <a:lnTo>
                    <a:pt x="513784" y="554461"/>
                  </a:lnTo>
                  <a:lnTo>
                    <a:pt x="513785" y="559325"/>
                  </a:lnTo>
                  <a:lnTo>
                    <a:pt x="513843" y="708340"/>
                  </a:lnTo>
                  <a:lnTo>
                    <a:pt x="513942" y="376113"/>
                  </a:lnTo>
                  <a:lnTo>
                    <a:pt x="514495" y="511680"/>
                  </a:lnTo>
                  <a:lnTo>
                    <a:pt x="514497" y="505817"/>
                  </a:lnTo>
                  <a:lnTo>
                    <a:pt x="515018" y="200563"/>
                  </a:lnTo>
                  <a:lnTo>
                    <a:pt x="515119" y="795982"/>
                  </a:lnTo>
                  <a:lnTo>
                    <a:pt x="515207" y="274198"/>
                  </a:lnTo>
                  <a:lnTo>
                    <a:pt x="515208" y="276406"/>
                  </a:lnTo>
                  <a:lnTo>
                    <a:pt x="515232" y="155955"/>
                  </a:lnTo>
                  <a:lnTo>
                    <a:pt x="515332" y="741248"/>
                  </a:lnTo>
                  <a:lnTo>
                    <a:pt x="515918" y="306226"/>
                  </a:lnTo>
                  <a:lnTo>
                    <a:pt x="515920" y="312802"/>
                  </a:lnTo>
                  <a:lnTo>
                    <a:pt x="516409" y="649811"/>
                  </a:lnTo>
                  <a:lnTo>
                    <a:pt x="516536" y="244767"/>
                  </a:lnTo>
                  <a:lnTo>
                    <a:pt x="516630" y="517644"/>
                  </a:lnTo>
                  <a:lnTo>
                    <a:pt x="516631" y="522560"/>
                  </a:lnTo>
                  <a:lnTo>
                    <a:pt x="516735" y="249215"/>
                  </a:lnTo>
                  <a:lnTo>
                    <a:pt x="517060" y="593042"/>
                  </a:lnTo>
                  <a:lnTo>
                    <a:pt x="517342" y="461376"/>
                  </a:lnTo>
                  <a:lnTo>
                    <a:pt x="517343" y="457948"/>
                  </a:lnTo>
                  <a:lnTo>
                    <a:pt x="517713" y="699740"/>
                  </a:lnTo>
                  <a:lnTo>
                    <a:pt x="518039" y="239797"/>
                  </a:lnTo>
                  <a:lnTo>
                    <a:pt x="518053" y="269956"/>
                  </a:lnTo>
                  <a:lnTo>
                    <a:pt x="518055" y="283930"/>
                  </a:lnTo>
                  <a:lnTo>
                    <a:pt x="518151" y="731721"/>
                  </a:lnTo>
                  <a:lnTo>
                    <a:pt x="518765" y="503124"/>
                  </a:lnTo>
                  <a:lnTo>
                    <a:pt x="518766" y="508255"/>
                  </a:lnTo>
                  <a:lnTo>
                    <a:pt x="519216" y="731901"/>
                  </a:lnTo>
                  <a:lnTo>
                    <a:pt x="519329" y="366952"/>
                  </a:lnTo>
                  <a:lnTo>
                    <a:pt x="519477" y="507858"/>
                  </a:lnTo>
                  <a:lnTo>
                    <a:pt x="519478" y="507189"/>
                  </a:lnTo>
                  <a:lnTo>
                    <a:pt x="519866" y="715942"/>
                  </a:lnTo>
                  <a:lnTo>
                    <a:pt x="520079" y="375260"/>
                  </a:lnTo>
                  <a:lnTo>
                    <a:pt x="520188" y="538964"/>
                  </a:lnTo>
                  <a:lnTo>
                    <a:pt x="520190" y="542957"/>
                  </a:lnTo>
                  <a:lnTo>
                    <a:pt x="520732" y="241401"/>
                  </a:lnTo>
                  <a:lnTo>
                    <a:pt x="520874" y="607876"/>
                  </a:lnTo>
                  <a:lnTo>
                    <a:pt x="520900" y="566278"/>
                  </a:lnTo>
                  <a:lnTo>
                    <a:pt x="520901" y="569610"/>
                  </a:lnTo>
                  <a:lnTo>
                    <a:pt x="521468" y="326796"/>
                  </a:lnTo>
                  <a:lnTo>
                    <a:pt x="521610" y="612267"/>
                  </a:lnTo>
                  <a:lnTo>
                    <a:pt x="521611" y="611751"/>
                  </a:lnTo>
                  <a:lnTo>
                    <a:pt x="521613" y="603823"/>
                  </a:lnTo>
                  <a:lnTo>
                    <a:pt x="521936" y="187941"/>
                  </a:lnTo>
                  <a:lnTo>
                    <a:pt x="522323" y="373226"/>
                  </a:lnTo>
                  <a:lnTo>
                    <a:pt x="522324" y="374100"/>
                  </a:lnTo>
                  <a:lnTo>
                    <a:pt x="522730" y="299219"/>
                  </a:lnTo>
                  <a:lnTo>
                    <a:pt x="522873" y="662367"/>
                  </a:lnTo>
                  <a:lnTo>
                    <a:pt x="523035" y="534283"/>
                  </a:lnTo>
                  <a:lnTo>
                    <a:pt x="523036" y="536785"/>
                  </a:lnTo>
                  <a:lnTo>
                    <a:pt x="523171" y="306865"/>
                  </a:lnTo>
                  <a:lnTo>
                    <a:pt x="523738" y="673689"/>
                  </a:lnTo>
                  <a:lnTo>
                    <a:pt x="523746" y="668407"/>
                  </a:lnTo>
                  <a:lnTo>
                    <a:pt x="523748" y="675662"/>
                  </a:lnTo>
                  <a:lnTo>
                    <a:pt x="523878" y="342622"/>
                  </a:lnTo>
                  <a:lnTo>
                    <a:pt x="524234" y="733389"/>
                  </a:lnTo>
                  <a:lnTo>
                    <a:pt x="524458" y="528217"/>
                  </a:lnTo>
                  <a:lnTo>
                    <a:pt x="524459" y="527187"/>
                  </a:lnTo>
                  <a:lnTo>
                    <a:pt x="524999" y="627449"/>
                  </a:lnTo>
                  <a:lnTo>
                    <a:pt x="525141" y="360510"/>
                  </a:lnTo>
                  <a:lnTo>
                    <a:pt x="525170" y="406534"/>
                  </a:lnTo>
                  <a:lnTo>
                    <a:pt x="525171" y="415242"/>
                  </a:lnTo>
                  <a:lnTo>
                    <a:pt x="525253" y="626921"/>
                  </a:lnTo>
                  <a:lnTo>
                    <a:pt x="525849" y="263903"/>
                  </a:lnTo>
                  <a:lnTo>
                    <a:pt x="525881" y="336339"/>
                  </a:lnTo>
                  <a:lnTo>
                    <a:pt x="525883" y="344000"/>
                  </a:lnTo>
                  <a:lnTo>
                    <a:pt x="526444" y="326039"/>
                  </a:lnTo>
                  <a:lnTo>
                    <a:pt x="526573" y="596719"/>
                  </a:lnTo>
                  <a:lnTo>
                    <a:pt x="526593" y="536570"/>
                  </a:lnTo>
                  <a:lnTo>
                    <a:pt x="526594" y="533446"/>
                  </a:lnTo>
                  <a:lnTo>
                    <a:pt x="526699" y="188239"/>
                  </a:lnTo>
                  <a:lnTo>
                    <a:pt x="527253" y="621297"/>
                  </a:lnTo>
                  <a:lnTo>
                    <a:pt x="527304" y="484457"/>
                  </a:lnTo>
                  <a:lnTo>
                    <a:pt x="527306" y="485202"/>
                  </a:lnTo>
                  <a:lnTo>
                    <a:pt x="527890" y="606340"/>
                  </a:lnTo>
                  <a:lnTo>
                    <a:pt x="528003" y="255538"/>
                  </a:lnTo>
                  <a:lnTo>
                    <a:pt x="528016" y="284599"/>
                  </a:lnTo>
                  <a:lnTo>
                    <a:pt x="528017" y="276661"/>
                  </a:lnTo>
                  <a:lnTo>
                    <a:pt x="528430" y="238548"/>
                  </a:lnTo>
                  <a:lnTo>
                    <a:pt x="528529" y="625481"/>
                  </a:lnTo>
                  <a:lnTo>
                    <a:pt x="528728" y="575898"/>
                  </a:lnTo>
                  <a:lnTo>
                    <a:pt x="528729" y="579009"/>
                  </a:lnTo>
                  <a:lnTo>
                    <a:pt x="529295" y="320505"/>
                  </a:lnTo>
                  <a:lnTo>
                    <a:pt x="529436" y="646253"/>
                  </a:lnTo>
                  <a:lnTo>
                    <a:pt x="529439" y="630346"/>
                  </a:lnTo>
                  <a:lnTo>
                    <a:pt x="529441" y="622514"/>
                  </a:lnTo>
                  <a:lnTo>
                    <a:pt x="529733" y="265871"/>
                  </a:lnTo>
                  <a:lnTo>
                    <a:pt x="529846" y="727744"/>
                  </a:lnTo>
                  <a:lnTo>
                    <a:pt x="530151" y="527193"/>
                  </a:lnTo>
                  <a:lnTo>
                    <a:pt x="530152" y="524746"/>
                  </a:lnTo>
                  <a:lnTo>
                    <a:pt x="530457" y="335507"/>
                  </a:lnTo>
                  <a:lnTo>
                    <a:pt x="530555" y="633458"/>
                  </a:lnTo>
                  <a:lnTo>
                    <a:pt x="530863" y="502730"/>
                  </a:lnTo>
                  <a:lnTo>
                    <a:pt x="530864" y="504526"/>
                  </a:lnTo>
                  <a:lnTo>
                    <a:pt x="531492" y="338584"/>
                  </a:lnTo>
                  <a:lnTo>
                    <a:pt x="531574" y="582147"/>
                  </a:lnTo>
                  <a:lnTo>
                    <a:pt x="531576" y="587545"/>
                  </a:lnTo>
                  <a:lnTo>
                    <a:pt x="531903" y="187548"/>
                  </a:lnTo>
                  <a:lnTo>
                    <a:pt x="532043" y="798133"/>
                  </a:lnTo>
                  <a:lnTo>
                    <a:pt x="532286" y="533894"/>
                  </a:lnTo>
                  <a:lnTo>
                    <a:pt x="532287" y="524640"/>
                  </a:lnTo>
                  <a:lnTo>
                    <a:pt x="532357" y="133404"/>
                  </a:lnTo>
                  <a:lnTo>
                    <a:pt x="532483" y="666217"/>
                  </a:lnTo>
                  <a:lnTo>
                    <a:pt x="532997" y="481402"/>
                  </a:lnTo>
                  <a:lnTo>
                    <a:pt x="532999" y="480604"/>
                  </a:lnTo>
                  <a:lnTo>
                    <a:pt x="533207" y="140412"/>
                  </a:lnTo>
                  <a:lnTo>
                    <a:pt x="533321" y="614697"/>
                  </a:lnTo>
                  <a:lnTo>
                    <a:pt x="533709" y="452812"/>
                  </a:lnTo>
                  <a:lnTo>
                    <a:pt x="533710" y="459451"/>
                  </a:lnTo>
                  <a:lnTo>
                    <a:pt x="534086" y="236541"/>
                  </a:lnTo>
                  <a:lnTo>
                    <a:pt x="534185" y="655802"/>
                  </a:lnTo>
                  <a:lnTo>
                    <a:pt x="534421" y="463693"/>
                  </a:lnTo>
                  <a:lnTo>
                    <a:pt x="534422" y="458981"/>
                  </a:lnTo>
                  <a:lnTo>
                    <a:pt x="534496" y="230841"/>
                  </a:lnTo>
                  <a:lnTo>
                    <a:pt x="534625" y="677260"/>
                  </a:lnTo>
                  <a:lnTo>
                    <a:pt x="535132" y="261442"/>
                  </a:lnTo>
                  <a:lnTo>
                    <a:pt x="535134" y="255294"/>
                  </a:lnTo>
                  <a:lnTo>
                    <a:pt x="535687" y="676930"/>
                  </a:lnTo>
                  <a:lnTo>
                    <a:pt x="535842" y="425092"/>
                  </a:lnTo>
                  <a:lnTo>
                    <a:pt x="535844" y="429863"/>
                  </a:lnTo>
                  <a:lnTo>
                    <a:pt x="536113" y="749120"/>
                  </a:lnTo>
                  <a:lnTo>
                    <a:pt x="536225" y="346385"/>
                  </a:lnTo>
                  <a:lnTo>
                    <a:pt x="536554" y="648671"/>
                  </a:lnTo>
                  <a:lnTo>
                    <a:pt x="536556" y="637851"/>
                  </a:lnTo>
                  <a:lnTo>
                    <a:pt x="536650" y="300220"/>
                  </a:lnTo>
                  <a:lnTo>
                    <a:pt x="536751" y="816458"/>
                  </a:lnTo>
                  <a:lnTo>
                    <a:pt x="537266" y="403495"/>
                  </a:lnTo>
                  <a:lnTo>
                    <a:pt x="537267" y="400634"/>
                  </a:lnTo>
                  <a:lnTo>
                    <a:pt x="537829" y="788388"/>
                  </a:lnTo>
                  <a:lnTo>
                    <a:pt x="537955" y="201269"/>
                  </a:lnTo>
                  <a:lnTo>
                    <a:pt x="537977" y="304577"/>
                  </a:lnTo>
                  <a:lnTo>
                    <a:pt x="537979" y="301486"/>
                  </a:lnTo>
                  <a:lnTo>
                    <a:pt x="538225" y="760151"/>
                  </a:lnTo>
                  <a:lnTo>
                    <a:pt x="538367" y="64312"/>
                  </a:lnTo>
                  <a:lnTo>
                    <a:pt x="538689" y="602788"/>
                  </a:lnTo>
                  <a:lnTo>
                    <a:pt x="538690" y="606323"/>
                  </a:lnTo>
                  <a:lnTo>
                    <a:pt x="538692" y="608974"/>
                  </a:lnTo>
                  <a:lnTo>
                    <a:pt x="538821" y="228694"/>
                  </a:lnTo>
                  <a:lnTo>
                    <a:pt x="539401" y="361031"/>
                  </a:lnTo>
                  <a:lnTo>
                    <a:pt x="539402" y="357759"/>
                  </a:lnTo>
                  <a:lnTo>
                    <a:pt x="539557" y="619847"/>
                  </a:lnTo>
                  <a:lnTo>
                    <a:pt x="539686" y="218873"/>
                  </a:lnTo>
                  <a:lnTo>
                    <a:pt x="540112" y="327747"/>
                  </a:lnTo>
                  <a:lnTo>
                    <a:pt x="540114" y="332565"/>
                  </a:lnTo>
                  <a:lnTo>
                    <a:pt x="540125" y="309274"/>
                  </a:lnTo>
                  <a:lnTo>
                    <a:pt x="540821" y="604353"/>
                  </a:lnTo>
                  <a:lnTo>
                    <a:pt x="540824" y="603622"/>
                  </a:lnTo>
                  <a:lnTo>
                    <a:pt x="540825" y="606948"/>
                  </a:lnTo>
                  <a:lnTo>
                    <a:pt x="540961" y="220658"/>
                  </a:lnTo>
                  <a:lnTo>
                    <a:pt x="541089" y="755070"/>
                  </a:lnTo>
                  <a:lnTo>
                    <a:pt x="541536" y="589054"/>
                  </a:lnTo>
                  <a:lnTo>
                    <a:pt x="541537" y="596936"/>
                  </a:lnTo>
                  <a:lnTo>
                    <a:pt x="541557" y="654310"/>
                  </a:lnTo>
                  <a:lnTo>
                    <a:pt x="542247" y="305635"/>
                  </a:lnTo>
                  <a:lnTo>
                    <a:pt x="542249" y="295107"/>
                  </a:lnTo>
                  <a:lnTo>
                    <a:pt x="542592" y="763858"/>
                  </a:lnTo>
                  <a:lnTo>
                    <a:pt x="542903" y="252724"/>
                  </a:lnTo>
                  <a:lnTo>
                    <a:pt x="542959" y="428378"/>
                  </a:lnTo>
                  <a:lnTo>
                    <a:pt x="542960" y="434258"/>
                  </a:lnTo>
                  <a:lnTo>
                    <a:pt x="543143" y="249724"/>
                  </a:lnTo>
                  <a:lnTo>
                    <a:pt x="543455" y="729054"/>
                  </a:lnTo>
                  <a:lnTo>
                    <a:pt x="543670" y="597563"/>
                  </a:lnTo>
                  <a:lnTo>
                    <a:pt x="543672" y="593630"/>
                  </a:lnTo>
                  <a:lnTo>
                    <a:pt x="543768" y="303421"/>
                  </a:lnTo>
                  <a:lnTo>
                    <a:pt x="544307" y="730838"/>
                  </a:lnTo>
                  <a:lnTo>
                    <a:pt x="544382" y="449628"/>
                  </a:lnTo>
                  <a:lnTo>
                    <a:pt x="544383" y="442590"/>
                  </a:lnTo>
                  <a:lnTo>
                    <a:pt x="544434" y="244864"/>
                  </a:lnTo>
                  <a:lnTo>
                    <a:pt x="544731" y="749819"/>
                  </a:lnTo>
                  <a:lnTo>
                    <a:pt x="545094" y="550765"/>
                  </a:lnTo>
                  <a:lnTo>
                    <a:pt x="545095" y="555361"/>
                  </a:lnTo>
                  <a:lnTo>
                    <a:pt x="545143" y="680006"/>
                  </a:lnTo>
                  <a:lnTo>
                    <a:pt x="545285" y="288719"/>
                  </a:lnTo>
                  <a:lnTo>
                    <a:pt x="545805" y="520495"/>
                  </a:lnTo>
                  <a:lnTo>
                    <a:pt x="545807" y="523905"/>
                  </a:lnTo>
                  <a:lnTo>
                    <a:pt x="546162" y="257779"/>
                  </a:lnTo>
                  <a:lnTo>
                    <a:pt x="546460" y="715134"/>
                  </a:lnTo>
                  <a:lnTo>
                    <a:pt x="546517" y="465506"/>
                  </a:lnTo>
                  <a:lnTo>
                    <a:pt x="546518" y="460242"/>
                  </a:lnTo>
                  <a:lnTo>
                    <a:pt x="546589" y="244796"/>
                  </a:lnTo>
                  <a:lnTo>
                    <a:pt x="546915" y="664621"/>
                  </a:lnTo>
                  <a:lnTo>
                    <a:pt x="547228" y="561033"/>
                  </a:lnTo>
                  <a:lnTo>
                    <a:pt x="547230" y="562402"/>
                  </a:lnTo>
                  <a:lnTo>
                    <a:pt x="547837" y="186408"/>
                  </a:lnTo>
                  <a:lnTo>
                    <a:pt x="547934" y="805757"/>
                  </a:lnTo>
                  <a:lnTo>
                    <a:pt x="547940" y="743678"/>
                  </a:lnTo>
                  <a:lnTo>
                    <a:pt x="547942" y="733548"/>
                  </a:lnTo>
                  <a:lnTo>
                    <a:pt x="548049" y="194088"/>
                  </a:lnTo>
                  <a:lnTo>
                    <a:pt x="548588" y="825343"/>
                  </a:lnTo>
                  <a:lnTo>
                    <a:pt x="548652" y="519431"/>
                  </a:lnTo>
                  <a:lnTo>
                    <a:pt x="548653" y="510380"/>
                  </a:lnTo>
                  <a:lnTo>
                    <a:pt x="548714" y="228129"/>
                  </a:lnTo>
                  <a:lnTo>
                    <a:pt x="548985" y="783255"/>
                  </a:lnTo>
                  <a:lnTo>
                    <a:pt x="549363" y="406090"/>
                  </a:lnTo>
                  <a:lnTo>
                    <a:pt x="549365" y="403187"/>
                  </a:lnTo>
                  <a:lnTo>
                    <a:pt x="549749" y="169593"/>
                  </a:lnTo>
                  <a:lnTo>
                    <a:pt x="549864" y="765048"/>
                  </a:lnTo>
                  <a:lnTo>
                    <a:pt x="550075" y="550152"/>
                  </a:lnTo>
                  <a:lnTo>
                    <a:pt x="550076" y="549166"/>
                  </a:lnTo>
                  <a:lnTo>
                    <a:pt x="550174" y="178399"/>
                  </a:lnTo>
                  <a:lnTo>
                    <a:pt x="550288" y="734805"/>
                  </a:lnTo>
                  <a:lnTo>
                    <a:pt x="550787" y="369118"/>
                  </a:lnTo>
                  <a:lnTo>
                    <a:pt x="550788" y="366785"/>
                  </a:lnTo>
                  <a:lnTo>
                    <a:pt x="551140" y="757761"/>
                  </a:lnTo>
                  <a:lnTo>
                    <a:pt x="551253" y="231816"/>
                  </a:lnTo>
                  <a:lnTo>
                    <a:pt x="551498" y="477275"/>
                  </a:lnTo>
                  <a:lnTo>
                    <a:pt x="551500" y="488887"/>
                  </a:lnTo>
                  <a:lnTo>
                    <a:pt x="551563" y="750325"/>
                  </a:lnTo>
                  <a:lnTo>
                    <a:pt x="551691" y="238723"/>
                  </a:lnTo>
                  <a:lnTo>
                    <a:pt x="552210" y="570284"/>
                  </a:lnTo>
                  <a:lnTo>
                    <a:pt x="552211" y="574771"/>
                  </a:lnTo>
                  <a:lnTo>
                    <a:pt x="552458" y="743893"/>
                  </a:lnTo>
                  <a:lnTo>
                    <a:pt x="552727" y="336742"/>
                  </a:lnTo>
                  <a:lnTo>
                    <a:pt x="552921" y="488528"/>
                  </a:lnTo>
                  <a:lnTo>
                    <a:pt x="552923" y="482815"/>
                  </a:lnTo>
                  <a:lnTo>
                    <a:pt x="553394" y="243106"/>
                  </a:lnTo>
                  <a:lnTo>
                    <a:pt x="553520" y="680410"/>
                  </a:lnTo>
                  <a:lnTo>
                    <a:pt x="553633" y="297579"/>
                  </a:lnTo>
                  <a:lnTo>
                    <a:pt x="553634" y="298980"/>
                  </a:lnTo>
                  <a:lnTo>
                    <a:pt x="553747" y="577378"/>
                  </a:lnTo>
                  <a:lnTo>
                    <a:pt x="554345" y="562491"/>
                  </a:lnTo>
                  <a:lnTo>
                    <a:pt x="554346" y="556851"/>
                  </a:lnTo>
                  <a:lnTo>
                    <a:pt x="554669" y="203943"/>
                  </a:lnTo>
                  <a:lnTo>
                    <a:pt x="555010" y="670447"/>
                  </a:lnTo>
                  <a:lnTo>
                    <a:pt x="555056" y="454550"/>
                  </a:lnTo>
                  <a:lnTo>
                    <a:pt x="555058" y="442841"/>
                  </a:lnTo>
                  <a:lnTo>
                    <a:pt x="555463" y="713242"/>
                  </a:lnTo>
                  <a:lnTo>
                    <a:pt x="555575" y="143718"/>
                  </a:lnTo>
                  <a:lnTo>
                    <a:pt x="555768" y="427697"/>
                  </a:lnTo>
                  <a:lnTo>
                    <a:pt x="555769" y="423115"/>
                  </a:lnTo>
                  <a:lnTo>
                    <a:pt x="555816" y="292898"/>
                  </a:lnTo>
                  <a:lnTo>
                    <a:pt x="556298" y="548036"/>
                  </a:lnTo>
                  <a:lnTo>
                    <a:pt x="556480" y="438608"/>
                  </a:lnTo>
                  <a:lnTo>
                    <a:pt x="556481" y="436644"/>
                  </a:lnTo>
                  <a:lnTo>
                    <a:pt x="556583" y="330081"/>
                  </a:lnTo>
                  <a:lnTo>
                    <a:pt x="556725" y="691480"/>
                  </a:lnTo>
                  <a:lnTo>
                    <a:pt x="557191" y="430277"/>
                  </a:lnTo>
                  <a:lnTo>
                    <a:pt x="557193" y="428341"/>
                  </a:lnTo>
                  <a:lnTo>
                    <a:pt x="557264" y="347151"/>
                  </a:lnTo>
                  <a:lnTo>
                    <a:pt x="557390" y="653638"/>
                  </a:lnTo>
                  <a:lnTo>
                    <a:pt x="557903" y="500832"/>
                  </a:lnTo>
                  <a:lnTo>
                    <a:pt x="557904" y="498290"/>
                  </a:lnTo>
                  <a:lnTo>
                    <a:pt x="557957" y="404639"/>
                  </a:lnTo>
                  <a:lnTo>
                    <a:pt x="558382" y="625619"/>
                  </a:lnTo>
                  <a:lnTo>
                    <a:pt x="558614" y="572660"/>
                  </a:lnTo>
                  <a:lnTo>
                    <a:pt x="558639" y="597752"/>
                  </a:lnTo>
                  <a:lnTo>
                    <a:pt x="559291" y="420281"/>
                  </a:lnTo>
                  <a:lnTo>
                    <a:pt x="559326" y="487823"/>
                  </a:lnTo>
                  <a:lnTo>
                    <a:pt x="559327" y="486095"/>
                  </a:lnTo>
                  <a:lnTo>
                    <a:pt x="559546" y="311844"/>
                  </a:lnTo>
                  <a:lnTo>
                    <a:pt x="559659" y="661209"/>
                  </a:lnTo>
                  <a:lnTo>
                    <a:pt x="560038" y="482197"/>
                  </a:lnTo>
                  <a:lnTo>
                    <a:pt x="560039" y="485497"/>
                  </a:lnTo>
                  <a:lnTo>
                    <a:pt x="560070" y="556050"/>
                  </a:lnTo>
                  <a:lnTo>
                    <a:pt x="560382" y="282669"/>
                  </a:lnTo>
                  <a:lnTo>
                    <a:pt x="560749" y="449297"/>
                  </a:lnTo>
                  <a:lnTo>
                    <a:pt x="560751" y="444924"/>
                  </a:lnTo>
                  <a:lnTo>
                    <a:pt x="560949" y="509540"/>
                  </a:lnTo>
                  <a:lnTo>
                    <a:pt x="561217" y="321644"/>
                  </a:lnTo>
                  <a:lnTo>
                    <a:pt x="561461" y="391040"/>
                  </a:lnTo>
                  <a:lnTo>
                    <a:pt x="561462" y="389971"/>
                  </a:lnTo>
                  <a:lnTo>
                    <a:pt x="561871" y="657178"/>
                  </a:lnTo>
                  <a:lnTo>
                    <a:pt x="561983" y="190748"/>
                  </a:lnTo>
                  <a:lnTo>
                    <a:pt x="562173" y="444941"/>
                  </a:lnTo>
                  <a:lnTo>
                    <a:pt x="562174" y="438675"/>
                  </a:lnTo>
                  <a:lnTo>
                    <a:pt x="562764" y="290175"/>
                  </a:lnTo>
                  <a:lnTo>
                    <a:pt x="562877" y="747547"/>
                  </a:lnTo>
                  <a:lnTo>
                    <a:pt x="562884" y="727868"/>
                  </a:lnTo>
                  <a:lnTo>
                    <a:pt x="562886" y="737583"/>
                  </a:lnTo>
                  <a:lnTo>
                    <a:pt x="563019" y="205416"/>
                  </a:lnTo>
                  <a:lnTo>
                    <a:pt x="563586" y="819980"/>
                  </a:lnTo>
                  <a:lnTo>
                    <a:pt x="563596" y="781967"/>
                  </a:lnTo>
                  <a:lnTo>
                    <a:pt x="563597" y="789656"/>
                  </a:lnTo>
                  <a:lnTo>
                    <a:pt x="563599" y="796478"/>
                  </a:lnTo>
                  <a:lnTo>
                    <a:pt x="563712" y="287103"/>
                  </a:lnTo>
                  <a:lnTo>
                    <a:pt x="564307" y="460040"/>
                  </a:lnTo>
                  <a:lnTo>
                    <a:pt x="564309" y="461898"/>
                  </a:lnTo>
                  <a:lnTo>
                    <a:pt x="564761" y="291896"/>
                  </a:lnTo>
                  <a:lnTo>
                    <a:pt x="564846" y="650543"/>
                  </a:lnTo>
                  <a:lnTo>
                    <a:pt x="565019" y="474646"/>
                  </a:lnTo>
                  <a:lnTo>
                    <a:pt x="565020" y="486068"/>
                  </a:lnTo>
                  <a:lnTo>
                    <a:pt x="565074" y="734663"/>
                  </a:lnTo>
                  <a:lnTo>
                    <a:pt x="565186" y="248827"/>
                  </a:lnTo>
                  <a:lnTo>
                    <a:pt x="565731" y="418415"/>
                  </a:lnTo>
                  <a:lnTo>
                    <a:pt x="565732" y="417164"/>
                  </a:lnTo>
                  <a:lnTo>
                    <a:pt x="566207" y="321065"/>
                  </a:lnTo>
                  <a:lnTo>
                    <a:pt x="566350" y="561099"/>
                  </a:lnTo>
                  <a:lnTo>
                    <a:pt x="566442" y="448317"/>
                  </a:lnTo>
                  <a:lnTo>
                    <a:pt x="566444" y="446957"/>
                  </a:lnTo>
                  <a:lnTo>
                    <a:pt x="566646" y="176118"/>
                  </a:lnTo>
                  <a:lnTo>
                    <a:pt x="566761" y="643046"/>
                  </a:lnTo>
                  <a:lnTo>
                    <a:pt x="567154" y="615828"/>
                  </a:lnTo>
                  <a:lnTo>
                    <a:pt x="567155" y="627690"/>
                  </a:lnTo>
                  <a:lnTo>
                    <a:pt x="567328" y="211634"/>
                  </a:lnTo>
                  <a:lnTo>
                    <a:pt x="567456" y="718675"/>
                  </a:lnTo>
                  <a:lnTo>
                    <a:pt x="567866" y="498360"/>
                  </a:lnTo>
                  <a:lnTo>
                    <a:pt x="567867" y="502780"/>
                  </a:lnTo>
                  <a:lnTo>
                    <a:pt x="568420" y="708363"/>
                  </a:lnTo>
                  <a:lnTo>
                    <a:pt x="568547" y="253068"/>
                  </a:lnTo>
                  <a:lnTo>
                    <a:pt x="568577" y="305483"/>
                  </a:lnTo>
                  <a:lnTo>
                    <a:pt x="568579" y="316768"/>
                  </a:lnTo>
                  <a:lnTo>
                    <a:pt x="568732" y="606483"/>
                  </a:lnTo>
                  <a:lnTo>
                    <a:pt x="569289" y="425086"/>
                  </a:lnTo>
                  <a:lnTo>
                    <a:pt x="569290" y="423468"/>
                  </a:lnTo>
                  <a:lnTo>
                    <a:pt x="569625" y="598134"/>
                  </a:lnTo>
                  <a:lnTo>
                    <a:pt x="569779" y="333749"/>
                  </a:lnTo>
                  <a:lnTo>
                    <a:pt x="570000" y="454680"/>
                  </a:lnTo>
                  <a:lnTo>
                    <a:pt x="570002" y="457132"/>
                  </a:lnTo>
                  <a:lnTo>
                    <a:pt x="570206" y="260950"/>
                  </a:lnTo>
                  <a:lnTo>
                    <a:pt x="570304" y="704618"/>
                  </a:lnTo>
                  <a:lnTo>
                    <a:pt x="570712" y="491827"/>
                  </a:lnTo>
                  <a:lnTo>
                    <a:pt x="570713" y="493374"/>
                  </a:lnTo>
                  <a:lnTo>
                    <a:pt x="571269" y="349681"/>
                  </a:lnTo>
                  <a:lnTo>
                    <a:pt x="571368" y="711651"/>
                  </a:lnTo>
                  <a:lnTo>
                    <a:pt x="571424" y="517637"/>
                  </a:lnTo>
                  <a:lnTo>
                    <a:pt x="571425" y="512015"/>
                  </a:lnTo>
                  <a:lnTo>
                    <a:pt x="571482" y="270439"/>
                  </a:lnTo>
                  <a:lnTo>
                    <a:pt x="571594" y="705575"/>
                  </a:lnTo>
                  <a:lnTo>
                    <a:pt x="572135" y="442096"/>
                  </a:lnTo>
                  <a:lnTo>
                    <a:pt x="572137" y="443339"/>
                  </a:lnTo>
                  <a:lnTo>
                    <a:pt x="572544" y="302378"/>
                  </a:lnTo>
                  <a:lnTo>
                    <a:pt x="572701" y="733231"/>
                  </a:lnTo>
                  <a:lnTo>
                    <a:pt x="572847" y="537404"/>
                  </a:lnTo>
                  <a:lnTo>
                    <a:pt x="572848" y="536336"/>
                  </a:lnTo>
                  <a:lnTo>
                    <a:pt x="572956" y="315980"/>
                  </a:lnTo>
                  <a:lnTo>
                    <a:pt x="573466" y="618499"/>
                  </a:lnTo>
                  <a:lnTo>
                    <a:pt x="573559" y="393241"/>
                  </a:lnTo>
                  <a:lnTo>
                    <a:pt x="573560" y="385974"/>
                  </a:lnTo>
                  <a:lnTo>
                    <a:pt x="574147" y="567721"/>
                  </a:lnTo>
                  <a:lnTo>
                    <a:pt x="574245" y="210253"/>
                  </a:lnTo>
                  <a:lnTo>
                    <a:pt x="574270" y="287221"/>
                  </a:lnTo>
                  <a:lnTo>
                    <a:pt x="574272" y="280545"/>
                  </a:lnTo>
                  <a:lnTo>
                    <a:pt x="574273" y="274908"/>
                  </a:lnTo>
                  <a:lnTo>
                    <a:pt x="574360" y="641348"/>
                  </a:lnTo>
                  <a:lnTo>
                    <a:pt x="574982" y="427571"/>
                  </a:lnTo>
                  <a:lnTo>
                    <a:pt x="574983" y="427073"/>
                  </a:lnTo>
                  <a:lnTo>
                    <a:pt x="575535" y="288892"/>
                  </a:lnTo>
                  <a:lnTo>
                    <a:pt x="575649" y="765521"/>
                  </a:lnTo>
                  <a:lnTo>
                    <a:pt x="575693" y="561356"/>
                  </a:lnTo>
                  <a:lnTo>
                    <a:pt x="575695" y="542519"/>
                  </a:lnTo>
                  <a:lnTo>
                    <a:pt x="575763" y="302581"/>
                  </a:lnTo>
                  <a:lnTo>
                    <a:pt x="576059" y="686288"/>
                  </a:lnTo>
                  <a:lnTo>
                    <a:pt x="576405" y="596653"/>
                  </a:lnTo>
                  <a:lnTo>
                    <a:pt x="576406" y="598837"/>
                  </a:lnTo>
                  <a:lnTo>
                    <a:pt x="576458" y="682418"/>
                  </a:lnTo>
                  <a:lnTo>
                    <a:pt x="576557" y="332248"/>
                  </a:lnTo>
                  <a:lnTo>
                    <a:pt x="577117" y="449059"/>
                  </a:lnTo>
                  <a:lnTo>
                    <a:pt x="577118" y="451019"/>
                  </a:lnTo>
                  <a:lnTo>
                    <a:pt x="577733" y="714740"/>
                  </a:lnTo>
                  <a:lnTo>
                    <a:pt x="577828" y="341563"/>
                  </a:lnTo>
                  <a:lnTo>
                    <a:pt x="577830" y="328474"/>
                  </a:lnTo>
                  <a:lnTo>
                    <a:pt x="577861" y="187785"/>
                  </a:lnTo>
                  <a:lnTo>
                    <a:pt x="578059" y="640888"/>
                  </a:lnTo>
                  <a:lnTo>
                    <a:pt x="578540" y="490144"/>
                  </a:lnTo>
                  <a:lnTo>
                    <a:pt x="578541" y="490775"/>
                  </a:lnTo>
                  <a:lnTo>
                    <a:pt x="579023" y="562051"/>
                  </a:lnTo>
                  <a:lnTo>
                    <a:pt x="579222" y="310924"/>
                  </a:lnTo>
                  <a:lnTo>
                    <a:pt x="579252" y="382025"/>
                  </a:lnTo>
                  <a:lnTo>
                    <a:pt x="579253" y="392764"/>
                  </a:lnTo>
                  <a:lnTo>
                    <a:pt x="579335" y="662161"/>
                  </a:lnTo>
                  <a:lnTo>
                    <a:pt x="579504" y="288077"/>
                  </a:lnTo>
                  <a:lnTo>
                    <a:pt x="579963" y="475273"/>
                  </a:lnTo>
                  <a:lnTo>
                    <a:pt x="579965" y="470633"/>
                  </a:lnTo>
                  <a:lnTo>
                    <a:pt x="580030" y="354123"/>
                  </a:lnTo>
                  <a:lnTo>
                    <a:pt x="580356" y="581850"/>
                  </a:lnTo>
                  <a:lnTo>
                    <a:pt x="580675" y="548632"/>
                  </a:lnTo>
                  <a:lnTo>
                    <a:pt x="580676" y="553872"/>
                  </a:lnTo>
                  <a:lnTo>
                    <a:pt x="580710" y="600814"/>
                  </a:lnTo>
                  <a:lnTo>
                    <a:pt x="580838" y="321285"/>
                  </a:lnTo>
                  <a:lnTo>
                    <a:pt x="581386" y="379846"/>
                  </a:lnTo>
                  <a:lnTo>
                    <a:pt x="581388" y="378506"/>
                  </a:lnTo>
                  <a:lnTo>
                    <a:pt x="581731" y="322255"/>
                  </a:lnTo>
                  <a:lnTo>
                    <a:pt x="582029" y="618164"/>
                  </a:lnTo>
                  <a:lnTo>
                    <a:pt x="582098" y="435833"/>
                  </a:lnTo>
                  <a:lnTo>
                    <a:pt x="582099" y="430664"/>
                  </a:lnTo>
                  <a:lnTo>
                    <a:pt x="582566" y="723032"/>
                  </a:lnTo>
                  <a:lnTo>
                    <a:pt x="582679" y="118532"/>
                  </a:lnTo>
                  <a:lnTo>
                    <a:pt x="582810" y="610085"/>
                  </a:lnTo>
                  <a:lnTo>
                    <a:pt x="582811" y="597127"/>
                  </a:lnTo>
                  <a:lnTo>
                    <a:pt x="583119" y="251566"/>
                  </a:lnTo>
                  <a:lnTo>
                    <a:pt x="583262" y="791772"/>
                  </a:lnTo>
                  <a:lnTo>
                    <a:pt x="583521" y="582309"/>
                  </a:lnTo>
                  <a:lnTo>
                    <a:pt x="583523" y="582078"/>
                  </a:lnTo>
                  <a:lnTo>
                    <a:pt x="583730" y="639345"/>
                  </a:lnTo>
                  <a:lnTo>
                    <a:pt x="584054" y="380995"/>
                  </a:lnTo>
                  <a:lnTo>
                    <a:pt x="584233" y="604914"/>
                  </a:lnTo>
                  <a:lnTo>
                    <a:pt x="584234" y="605562"/>
                  </a:lnTo>
                  <a:lnTo>
                    <a:pt x="584580" y="793345"/>
                  </a:lnTo>
                  <a:lnTo>
                    <a:pt x="584722" y="338460"/>
                  </a:lnTo>
                  <a:lnTo>
                    <a:pt x="584944" y="646131"/>
                  </a:lnTo>
                  <a:lnTo>
                    <a:pt x="584946" y="656205"/>
                  </a:lnTo>
                  <a:lnTo>
                    <a:pt x="584977" y="731655"/>
                  </a:lnTo>
                  <a:lnTo>
                    <a:pt x="585119" y="215432"/>
                  </a:lnTo>
                  <a:lnTo>
                    <a:pt x="585656" y="527340"/>
                  </a:lnTo>
                  <a:lnTo>
                    <a:pt x="585658" y="525146"/>
                  </a:lnTo>
                  <a:lnTo>
                    <a:pt x="585743" y="255651"/>
                  </a:lnTo>
                  <a:lnTo>
                    <a:pt x="586281" y="666412"/>
                  </a:lnTo>
                  <a:lnTo>
                    <a:pt x="586368" y="409079"/>
                  </a:lnTo>
                  <a:lnTo>
                    <a:pt x="586369" y="408255"/>
                  </a:lnTo>
                  <a:lnTo>
                    <a:pt x="586806" y="271476"/>
                  </a:lnTo>
                  <a:lnTo>
                    <a:pt x="586932" y="550197"/>
                  </a:lnTo>
                  <a:lnTo>
                    <a:pt x="587079" y="399813"/>
                  </a:lnTo>
                  <a:lnTo>
                    <a:pt x="587081" y="405598"/>
                  </a:lnTo>
                  <a:lnTo>
                    <a:pt x="587472" y="239746"/>
                  </a:lnTo>
                  <a:lnTo>
                    <a:pt x="587586" y="677505"/>
                  </a:lnTo>
                  <a:lnTo>
                    <a:pt x="587791" y="528282"/>
                  </a:lnTo>
                  <a:lnTo>
                    <a:pt x="587793" y="529550"/>
                  </a:lnTo>
                  <a:lnTo>
                    <a:pt x="587967" y="697600"/>
                  </a:lnTo>
                  <a:lnTo>
                    <a:pt x="588096" y="317326"/>
                  </a:lnTo>
                  <a:lnTo>
                    <a:pt x="588503" y="418790"/>
                  </a:lnTo>
                  <a:lnTo>
                    <a:pt x="588504" y="408210"/>
                  </a:lnTo>
                  <a:lnTo>
                    <a:pt x="588860" y="673337"/>
                  </a:lnTo>
                  <a:lnTo>
                    <a:pt x="589159" y="251855"/>
                  </a:lnTo>
                  <a:lnTo>
                    <a:pt x="589214" y="488517"/>
                  </a:lnTo>
                  <a:lnTo>
                    <a:pt x="589216" y="496591"/>
                  </a:lnTo>
                  <a:lnTo>
                    <a:pt x="589598" y="265715"/>
                  </a:lnTo>
                  <a:lnTo>
                    <a:pt x="589726" y="796455"/>
                  </a:lnTo>
                  <a:lnTo>
                    <a:pt x="589926" y="301282"/>
                  </a:lnTo>
                  <a:lnTo>
                    <a:pt x="589927" y="316551"/>
                  </a:lnTo>
                  <a:lnTo>
                    <a:pt x="590435" y="249822"/>
                  </a:lnTo>
                  <a:lnTo>
                    <a:pt x="590533" y="649109"/>
                  </a:lnTo>
                  <a:lnTo>
                    <a:pt x="590638" y="341424"/>
                  </a:lnTo>
                  <a:lnTo>
                    <a:pt x="590639" y="342051"/>
                  </a:lnTo>
                  <a:lnTo>
                    <a:pt x="590761" y="823945"/>
                  </a:lnTo>
                  <a:lnTo>
                    <a:pt x="590874" y="274648"/>
                  </a:lnTo>
                  <a:lnTo>
                    <a:pt x="591349" y="517278"/>
                  </a:lnTo>
                  <a:lnTo>
                    <a:pt x="591351" y="522025"/>
                  </a:lnTo>
                  <a:lnTo>
                    <a:pt x="591427" y="772509"/>
                  </a:lnTo>
                  <a:lnTo>
                    <a:pt x="591526" y="294522"/>
                  </a:lnTo>
                  <a:lnTo>
                    <a:pt x="592061" y="499667"/>
                  </a:lnTo>
                  <a:lnTo>
                    <a:pt x="592062" y="499162"/>
                  </a:lnTo>
                  <a:lnTo>
                    <a:pt x="592561" y="330839"/>
                  </a:lnTo>
                  <a:lnTo>
                    <a:pt x="592702" y="721309"/>
                  </a:lnTo>
                  <a:lnTo>
                    <a:pt x="592772" y="474602"/>
                  </a:lnTo>
                  <a:lnTo>
                    <a:pt x="592774" y="471545"/>
                  </a:lnTo>
                  <a:lnTo>
                    <a:pt x="593015" y="273186"/>
                  </a:lnTo>
                  <a:lnTo>
                    <a:pt x="593114" y="620949"/>
                  </a:lnTo>
                  <a:lnTo>
                    <a:pt x="593484" y="473405"/>
                  </a:lnTo>
                  <a:lnTo>
                    <a:pt x="593486" y="470370"/>
                  </a:lnTo>
                  <a:lnTo>
                    <a:pt x="593738" y="629024"/>
                  </a:lnTo>
                  <a:lnTo>
                    <a:pt x="593894" y="178302"/>
                  </a:lnTo>
                  <a:lnTo>
                    <a:pt x="594196" y="458272"/>
                  </a:lnTo>
                  <a:lnTo>
                    <a:pt x="594197" y="454039"/>
                  </a:lnTo>
                  <a:lnTo>
                    <a:pt x="594305" y="227232"/>
                  </a:lnTo>
                  <a:lnTo>
                    <a:pt x="594787" y="592856"/>
                  </a:lnTo>
                  <a:lnTo>
                    <a:pt x="594907" y="311188"/>
                  </a:lnTo>
                  <a:lnTo>
                    <a:pt x="594909" y="305351"/>
                  </a:lnTo>
                  <a:lnTo>
                    <a:pt x="594927" y="273442"/>
                  </a:lnTo>
                  <a:lnTo>
                    <a:pt x="595437" y="548910"/>
                  </a:lnTo>
                  <a:lnTo>
                    <a:pt x="595619" y="349595"/>
                  </a:lnTo>
                  <a:lnTo>
                    <a:pt x="595620" y="347247"/>
                  </a:lnTo>
                  <a:lnTo>
                    <a:pt x="595622" y="345120"/>
                  </a:lnTo>
                  <a:lnTo>
                    <a:pt x="596134" y="706857"/>
                  </a:lnTo>
                  <a:lnTo>
                    <a:pt x="596331" y="481379"/>
                  </a:lnTo>
                  <a:lnTo>
                    <a:pt x="596332" y="481739"/>
                  </a:lnTo>
                  <a:lnTo>
                    <a:pt x="596941" y="242460"/>
                  </a:lnTo>
                  <a:lnTo>
                    <a:pt x="597041" y="774706"/>
                  </a:lnTo>
                  <a:lnTo>
                    <a:pt x="597042" y="766743"/>
                  </a:lnTo>
                  <a:lnTo>
                    <a:pt x="597044" y="755363"/>
                  </a:lnTo>
                  <a:lnTo>
                    <a:pt x="597069" y="839962"/>
                  </a:lnTo>
                  <a:lnTo>
                    <a:pt x="597679" y="355730"/>
                  </a:lnTo>
                  <a:lnTo>
                    <a:pt x="597754" y="468240"/>
                  </a:lnTo>
                  <a:lnTo>
                    <a:pt x="597755" y="470286"/>
                  </a:lnTo>
                  <a:lnTo>
                    <a:pt x="598331" y="697920"/>
                  </a:lnTo>
                  <a:lnTo>
                    <a:pt x="598458" y="290395"/>
                  </a:lnTo>
                  <a:lnTo>
                    <a:pt x="598465" y="319122"/>
                  </a:lnTo>
                  <a:lnTo>
                    <a:pt x="598467" y="313051"/>
                  </a:lnTo>
                  <a:lnTo>
                    <a:pt x="598940" y="232740"/>
                  </a:lnTo>
                  <a:lnTo>
                    <a:pt x="599040" y="575901"/>
                  </a:lnTo>
                  <a:lnTo>
                    <a:pt x="599177" y="390502"/>
                  </a:lnTo>
                  <a:lnTo>
                    <a:pt x="599178" y="389559"/>
                  </a:lnTo>
                  <a:lnTo>
                    <a:pt x="599648" y="563621"/>
                  </a:lnTo>
                  <a:lnTo>
                    <a:pt x="599791" y="176312"/>
                  </a:lnTo>
                  <a:lnTo>
                    <a:pt x="599889" y="509775"/>
                  </a:lnTo>
                  <a:lnTo>
                    <a:pt x="599890" y="512109"/>
                  </a:lnTo>
                  <a:lnTo>
                    <a:pt x="599947" y="555879"/>
                  </a:lnTo>
                  <a:lnTo>
                    <a:pt x="600202" y="328355"/>
                  </a:lnTo>
                  <a:lnTo>
                    <a:pt x="600600" y="447849"/>
                  </a:lnTo>
                  <a:lnTo>
                    <a:pt x="600602" y="449967"/>
                  </a:lnTo>
                  <a:lnTo>
                    <a:pt x="600826" y="227710"/>
                  </a:lnTo>
                  <a:lnTo>
                    <a:pt x="600967" y="632872"/>
                  </a:lnTo>
                  <a:lnTo>
                    <a:pt x="601312" y="609656"/>
                  </a:lnTo>
                  <a:lnTo>
                    <a:pt x="601313" y="608826"/>
                  </a:lnTo>
                  <a:lnTo>
                    <a:pt x="601336" y="667095"/>
                  </a:lnTo>
                  <a:lnTo>
                    <a:pt x="601620" y="293216"/>
                  </a:lnTo>
                  <a:lnTo>
                    <a:pt x="602024" y="391946"/>
                  </a:lnTo>
                  <a:lnTo>
                    <a:pt x="602025" y="386383"/>
                  </a:lnTo>
                  <a:lnTo>
                    <a:pt x="602454" y="254741"/>
                  </a:lnTo>
                  <a:lnTo>
                    <a:pt x="602569" y="610202"/>
                  </a:lnTo>
                  <a:lnTo>
                    <a:pt x="602735" y="551333"/>
                  </a:lnTo>
                  <a:lnTo>
                    <a:pt x="602737" y="554743"/>
                  </a:lnTo>
                  <a:lnTo>
                    <a:pt x="603207" y="721828"/>
                  </a:lnTo>
                  <a:lnTo>
                    <a:pt x="603321" y="110114"/>
                  </a:lnTo>
                  <a:lnTo>
                    <a:pt x="603447" y="687998"/>
                  </a:lnTo>
                  <a:lnTo>
                    <a:pt x="603448" y="692111"/>
                  </a:lnTo>
                  <a:lnTo>
                    <a:pt x="603732" y="262567"/>
                  </a:lnTo>
                  <a:lnTo>
                    <a:pt x="603873" y="743099"/>
                  </a:lnTo>
                  <a:lnTo>
                    <a:pt x="604158" y="307272"/>
                  </a:lnTo>
                  <a:lnTo>
                    <a:pt x="604160" y="313356"/>
                  </a:lnTo>
                  <a:lnTo>
                    <a:pt x="604171" y="291163"/>
                  </a:lnTo>
                  <a:lnTo>
                    <a:pt x="604299" y="738058"/>
                  </a:lnTo>
                  <a:lnTo>
                    <a:pt x="604870" y="565365"/>
                  </a:lnTo>
                  <a:lnTo>
                    <a:pt x="604871" y="565957"/>
                  </a:lnTo>
                  <a:lnTo>
                    <a:pt x="605431" y="203720"/>
                  </a:lnTo>
                  <a:lnTo>
                    <a:pt x="605545" y="739461"/>
                  </a:lnTo>
                  <a:lnTo>
                    <a:pt x="605582" y="603846"/>
                  </a:lnTo>
                  <a:lnTo>
                    <a:pt x="605583" y="604748"/>
                  </a:lnTo>
                  <a:lnTo>
                    <a:pt x="605757" y="676014"/>
                  </a:lnTo>
                  <a:lnTo>
                    <a:pt x="606083" y="271238"/>
                  </a:lnTo>
                  <a:lnTo>
                    <a:pt x="606293" y="307134"/>
                  </a:lnTo>
                  <a:lnTo>
                    <a:pt x="606295" y="300424"/>
                  </a:lnTo>
                  <a:lnTo>
                    <a:pt x="606609" y="705454"/>
                  </a:lnTo>
                  <a:lnTo>
                    <a:pt x="606737" y="182957"/>
                  </a:lnTo>
                  <a:lnTo>
                    <a:pt x="607005" y="475777"/>
                  </a:lnTo>
                  <a:lnTo>
                    <a:pt x="607176" y="335839"/>
                  </a:lnTo>
                  <a:lnTo>
                    <a:pt x="607474" y="562527"/>
                  </a:lnTo>
                  <a:lnTo>
                    <a:pt x="607717" y="510345"/>
                  </a:lnTo>
                  <a:lnTo>
                    <a:pt x="607718" y="501363"/>
                  </a:lnTo>
                  <a:lnTo>
                    <a:pt x="608027" y="279395"/>
                  </a:lnTo>
                  <a:lnTo>
                    <a:pt x="608339" y="744290"/>
                  </a:lnTo>
                  <a:lnTo>
                    <a:pt x="608428" y="421379"/>
                  </a:lnTo>
                  <a:lnTo>
                    <a:pt x="608430" y="417300"/>
                  </a:lnTo>
                  <a:lnTo>
                    <a:pt x="608764" y="727225"/>
                  </a:lnTo>
                  <a:lnTo>
                    <a:pt x="608890" y="157914"/>
                  </a:lnTo>
                  <a:lnTo>
                    <a:pt x="609140" y="461985"/>
                  </a:lnTo>
                  <a:lnTo>
                    <a:pt x="609141" y="465904"/>
                  </a:lnTo>
                  <a:lnTo>
                    <a:pt x="609216" y="721812"/>
                  </a:lnTo>
                  <a:lnTo>
                    <a:pt x="609331" y="194384"/>
                  </a:lnTo>
                  <a:lnTo>
                    <a:pt x="609851" y="392426"/>
                  </a:lnTo>
                  <a:lnTo>
                    <a:pt x="609853" y="389036"/>
                  </a:lnTo>
                  <a:lnTo>
                    <a:pt x="610153" y="237396"/>
                  </a:lnTo>
                  <a:lnTo>
                    <a:pt x="610479" y="757457"/>
                  </a:lnTo>
                  <a:lnTo>
                    <a:pt x="610563" y="259659"/>
                  </a:lnTo>
                  <a:lnTo>
                    <a:pt x="610564" y="249751"/>
                  </a:lnTo>
                  <a:lnTo>
                    <a:pt x="610606" y="94110"/>
                  </a:lnTo>
                  <a:lnTo>
                    <a:pt x="610720" y="784256"/>
                  </a:lnTo>
                  <a:lnTo>
                    <a:pt x="611275" y="389650"/>
                  </a:lnTo>
                  <a:lnTo>
                    <a:pt x="611276" y="388625"/>
                  </a:lnTo>
                  <a:lnTo>
                    <a:pt x="611316" y="294475"/>
                  </a:lnTo>
                  <a:lnTo>
                    <a:pt x="611613" y="591518"/>
                  </a:lnTo>
                  <a:lnTo>
                    <a:pt x="611986" y="487206"/>
                  </a:lnTo>
                  <a:lnTo>
                    <a:pt x="611988" y="490666"/>
                  </a:lnTo>
                  <a:lnTo>
                    <a:pt x="612236" y="576776"/>
                  </a:lnTo>
                  <a:lnTo>
                    <a:pt x="612562" y="296312"/>
                  </a:lnTo>
                  <a:lnTo>
                    <a:pt x="612698" y="532312"/>
                  </a:lnTo>
                  <a:lnTo>
                    <a:pt x="612699" y="538531"/>
                  </a:lnTo>
                  <a:lnTo>
                    <a:pt x="612762" y="637373"/>
                  </a:lnTo>
                  <a:lnTo>
                    <a:pt x="613072" y="362369"/>
                  </a:lnTo>
                  <a:lnTo>
                    <a:pt x="613410" y="446013"/>
                  </a:lnTo>
                  <a:lnTo>
                    <a:pt x="613411" y="445455"/>
                  </a:lnTo>
                  <a:lnTo>
                    <a:pt x="613669" y="588592"/>
                  </a:lnTo>
                  <a:lnTo>
                    <a:pt x="613811" y="249160"/>
                  </a:lnTo>
                  <a:lnTo>
                    <a:pt x="614121" y="530826"/>
                  </a:lnTo>
                  <a:lnTo>
                    <a:pt x="614123" y="529406"/>
                  </a:lnTo>
                  <a:lnTo>
                    <a:pt x="614576" y="260187"/>
                  </a:lnTo>
                  <a:lnTo>
                    <a:pt x="614688" y="677341"/>
                  </a:lnTo>
                  <a:lnTo>
                    <a:pt x="614833" y="461570"/>
                  </a:lnTo>
                  <a:lnTo>
                    <a:pt x="614834" y="468749"/>
                  </a:lnTo>
                  <a:lnTo>
                    <a:pt x="615411" y="706679"/>
                  </a:lnTo>
                  <a:lnTo>
                    <a:pt x="615510" y="230147"/>
                  </a:lnTo>
                  <a:lnTo>
                    <a:pt x="615544" y="360517"/>
                  </a:lnTo>
                  <a:lnTo>
                    <a:pt x="615546" y="373672"/>
                  </a:lnTo>
                  <a:lnTo>
                    <a:pt x="615611" y="747335"/>
                  </a:lnTo>
                  <a:lnTo>
                    <a:pt x="615739" y="265765"/>
                  </a:lnTo>
                  <a:lnTo>
                    <a:pt x="616256" y="524092"/>
                  </a:lnTo>
                  <a:lnTo>
                    <a:pt x="616257" y="525087"/>
                  </a:lnTo>
                  <a:lnTo>
                    <a:pt x="616377" y="308816"/>
                  </a:lnTo>
                  <a:lnTo>
                    <a:pt x="616503" y="689826"/>
                  </a:lnTo>
                  <a:lnTo>
                    <a:pt x="616968" y="382346"/>
                  </a:lnTo>
                  <a:lnTo>
                    <a:pt x="616969" y="375172"/>
                  </a:lnTo>
                  <a:lnTo>
                    <a:pt x="617410" y="271906"/>
                  </a:lnTo>
                  <a:lnTo>
                    <a:pt x="617553" y="701685"/>
                  </a:lnTo>
                  <a:lnTo>
                    <a:pt x="617679" y="394157"/>
                  </a:lnTo>
                  <a:lnTo>
                    <a:pt x="617681" y="389716"/>
                  </a:lnTo>
                  <a:lnTo>
                    <a:pt x="617906" y="341328"/>
                  </a:lnTo>
                  <a:lnTo>
                    <a:pt x="618019" y="696221"/>
                  </a:lnTo>
                  <a:lnTo>
                    <a:pt x="618391" y="480285"/>
                  </a:lnTo>
                  <a:lnTo>
                    <a:pt x="618392" y="475815"/>
                  </a:lnTo>
                  <a:lnTo>
                    <a:pt x="618801" y="683957"/>
                  </a:lnTo>
                  <a:lnTo>
                    <a:pt x="618927" y="190351"/>
                  </a:lnTo>
                  <a:lnTo>
                    <a:pt x="619103" y="492782"/>
                  </a:lnTo>
                  <a:lnTo>
                    <a:pt x="619104" y="481857"/>
                  </a:lnTo>
                  <a:lnTo>
                    <a:pt x="619295" y="662459"/>
                  </a:lnTo>
                  <a:lnTo>
                    <a:pt x="619396" y="291904"/>
                  </a:lnTo>
                  <a:lnTo>
                    <a:pt x="619814" y="427521"/>
                  </a:lnTo>
                  <a:lnTo>
                    <a:pt x="619816" y="429200"/>
                  </a:lnTo>
                  <a:lnTo>
                    <a:pt x="619949" y="396515"/>
                  </a:lnTo>
                  <a:lnTo>
                    <a:pt x="620526" y="639339"/>
                  </a:lnTo>
                  <a:lnTo>
                    <a:pt x="620527" y="646499"/>
                  </a:lnTo>
                  <a:lnTo>
                    <a:pt x="620557" y="673944"/>
                  </a:lnTo>
                  <a:lnTo>
                    <a:pt x="620714" y="281346"/>
                  </a:lnTo>
                  <a:lnTo>
                    <a:pt x="621237" y="565817"/>
                  </a:lnTo>
                  <a:lnTo>
                    <a:pt x="621239" y="561738"/>
                  </a:lnTo>
                  <a:lnTo>
                    <a:pt x="621551" y="576809"/>
                  </a:lnTo>
                  <a:lnTo>
                    <a:pt x="621707" y="360948"/>
                  </a:lnTo>
                  <a:lnTo>
                    <a:pt x="621949" y="480803"/>
                  </a:lnTo>
                  <a:lnTo>
                    <a:pt x="621950" y="484321"/>
                  </a:lnTo>
                  <a:lnTo>
                    <a:pt x="622259" y="728443"/>
                  </a:lnTo>
                  <a:lnTo>
                    <a:pt x="622357" y="229144"/>
                  </a:lnTo>
                  <a:lnTo>
                    <a:pt x="622661" y="555748"/>
                  </a:lnTo>
                  <a:lnTo>
                    <a:pt x="622662" y="550242"/>
                  </a:lnTo>
                  <a:lnTo>
                    <a:pt x="622756" y="165696"/>
                  </a:lnTo>
                  <a:lnTo>
                    <a:pt x="623279" y="785096"/>
                  </a:lnTo>
                  <a:lnTo>
                    <a:pt x="623372" y="343946"/>
                  </a:lnTo>
                  <a:lnTo>
                    <a:pt x="623374" y="332761"/>
                  </a:lnTo>
                  <a:lnTo>
                    <a:pt x="623420" y="185645"/>
                  </a:lnTo>
                  <a:lnTo>
                    <a:pt x="623535" y="641188"/>
                  </a:lnTo>
                  <a:lnTo>
                    <a:pt x="624084" y="457653"/>
                  </a:lnTo>
                  <a:lnTo>
                    <a:pt x="624085" y="455346"/>
                  </a:lnTo>
                  <a:lnTo>
                    <a:pt x="624556" y="711686"/>
                  </a:lnTo>
                  <a:lnTo>
                    <a:pt x="624655" y="284502"/>
                  </a:lnTo>
                  <a:lnTo>
                    <a:pt x="624796" y="607896"/>
                  </a:lnTo>
                  <a:lnTo>
                    <a:pt x="625151" y="342545"/>
                  </a:lnTo>
                  <a:lnTo>
                    <a:pt x="625435" y="620724"/>
                  </a:lnTo>
                  <a:lnTo>
                    <a:pt x="625506" y="519537"/>
                  </a:lnTo>
                  <a:lnTo>
                    <a:pt x="625507" y="517843"/>
                  </a:lnTo>
                  <a:lnTo>
                    <a:pt x="625577" y="395585"/>
                  </a:lnTo>
                  <a:lnTo>
                    <a:pt x="625676" y="567131"/>
                  </a:lnTo>
                  <a:lnTo>
                    <a:pt x="626217" y="514031"/>
                  </a:lnTo>
                  <a:lnTo>
                    <a:pt x="626219" y="510469"/>
                  </a:lnTo>
                  <a:lnTo>
                    <a:pt x="626300" y="335170"/>
                  </a:lnTo>
                  <a:lnTo>
                    <a:pt x="626838" y="590532"/>
                  </a:lnTo>
                  <a:lnTo>
                    <a:pt x="626929" y="444550"/>
                  </a:lnTo>
                  <a:lnTo>
                    <a:pt x="626930" y="441147"/>
                  </a:lnTo>
                  <a:lnTo>
                    <a:pt x="627489" y="664084"/>
                  </a:lnTo>
                  <a:lnTo>
                    <a:pt x="627590" y="184146"/>
                  </a:lnTo>
                  <a:lnTo>
                    <a:pt x="627641" y="417452"/>
                  </a:lnTo>
                  <a:lnTo>
                    <a:pt x="627642" y="420360"/>
                  </a:lnTo>
                  <a:lnTo>
                    <a:pt x="627999" y="249455"/>
                  </a:lnTo>
                  <a:lnTo>
                    <a:pt x="628114" y="669872"/>
                  </a:lnTo>
                  <a:lnTo>
                    <a:pt x="628352" y="581395"/>
                  </a:lnTo>
                  <a:lnTo>
                    <a:pt x="628354" y="585178"/>
                  </a:lnTo>
                  <a:lnTo>
                    <a:pt x="628894" y="263427"/>
                  </a:lnTo>
                  <a:lnTo>
                    <a:pt x="628993" y="657161"/>
                  </a:lnTo>
                  <a:lnTo>
                    <a:pt x="629064" y="385920"/>
                  </a:lnTo>
                  <a:lnTo>
                    <a:pt x="629065" y="382228"/>
                  </a:lnTo>
                  <a:lnTo>
                    <a:pt x="629291" y="225696"/>
                  </a:lnTo>
                  <a:lnTo>
                    <a:pt x="629418" y="761528"/>
                  </a:lnTo>
                  <a:lnTo>
                    <a:pt x="629775" y="485075"/>
                  </a:lnTo>
                  <a:lnTo>
                    <a:pt x="629777" y="489178"/>
                  </a:lnTo>
                  <a:lnTo>
                    <a:pt x="630014" y="329486"/>
                  </a:lnTo>
                  <a:lnTo>
                    <a:pt x="630196" y="683407"/>
                  </a:lnTo>
                  <a:lnTo>
                    <a:pt x="630487" y="485732"/>
                  </a:lnTo>
                  <a:lnTo>
                    <a:pt x="630488" y="480718"/>
                  </a:lnTo>
                  <a:lnTo>
                    <a:pt x="631020" y="177789"/>
                  </a:lnTo>
                  <a:lnTo>
                    <a:pt x="631148" y="761063"/>
                  </a:lnTo>
                  <a:lnTo>
                    <a:pt x="631199" y="525821"/>
                  </a:lnTo>
                  <a:lnTo>
                    <a:pt x="631200" y="523839"/>
                  </a:lnTo>
                  <a:lnTo>
                    <a:pt x="631472" y="302852"/>
                  </a:lnTo>
                  <a:lnTo>
                    <a:pt x="631601" y="670714"/>
                  </a:lnTo>
                  <a:lnTo>
                    <a:pt x="631910" y="439974"/>
                  </a:lnTo>
                  <a:lnTo>
                    <a:pt x="631912" y="437859"/>
                  </a:lnTo>
                  <a:lnTo>
                    <a:pt x="631956" y="394333"/>
                  </a:lnTo>
                  <a:lnTo>
                    <a:pt x="632126" y="637845"/>
                  </a:lnTo>
                  <a:lnTo>
                    <a:pt x="632622" y="525283"/>
                  </a:lnTo>
                  <a:lnTo>
                    <a:pt x="632623" y="518448"/>
                  </a:lnTo>
                  <a:lnTo>
                    <a:pt x="633175" y="284056"/>
                  </a:lnTo>
                  <a:lnTo>
                    <a:pt x="633331" y="698882"/>
                  </a:lnTo>
                  <a:lnTo>
                    <a:pt x="633334" y="674821"/>
                  </a:lnTo>
                  <a:lnTo>
                    <a:pt x="633335" y="663711"/>
                  </a:lnTo>
                  <a:lnTo>
                    <a:pt x="633345" y="692592"/>
                  </a:lnTo>
                  <a:lnTo>
                    <a:pt x="633499" y="336905"/>
                  </a:lnTo>
                  <a:lnTo>
                    <a:pt x="634045" y="546991"/>
                  </a:lnTo>
                  <a:lnTo>
                    <a:pt x="634047" y="550145"/>
                  </a:lnTo>
                  <a:lnTo>
                    <a:pt x="634323" y="645080"/>
                  </a:lnTo>
                  <a:lnTo>
                    <a:pt x="634465" y="155983"/>
                  </a:lnTo>
                  <a:lnTo>
                    <a:pt x="634757" y="556532"/>
                  </a:lnTo>
                  <a:lnTo>
                    <a:pt x="634758" y="557386"/>
                  </a:lnTo>
                  <a:lnTo>
                    <a:pt x="634904" y="282761"/>
                  </a:lnTo>
                  <a:lnTo>
                    <a:pt x="635385" y="719968"/>
                  </a:lnTo>
                  <a:lnTo>
                    <a:pt x="635468" y="313365"/>
                  </a:lnTo>
                  <a:lnTo>
                    <a:pt x="635470" y="300047"/>
                  </a:lnTo>
                  <a:lnTo>
                    <a:pt x="635512" y="187032"/>
                  </a:lnTo>
                  <a:lnTo>
                    <a:pt x="636023" y="849165"/>
                  </a:lnTo>
                  <a:lnTo>
                    <a:pt x="636180" y="314366"/>
                  </a:lnTo>
                  <a:lnTo>
                    <a:pt x="636181" y="323292"/>
                  </a:lnTo>
                  <a:lnTo>
                    <a:pt x="636676" y="790757"/>
                  </a:lnTo>
                  <a:lnTo>
                    <a:pt x="636790" y="243991"/>
                  </a:lnTo>
                  <a:lnTo>
                    <a:pt x="636892" y="552461"/>
                  </a:lnTo>
                  <a:lnTo>
                    <a:pt x="636893" y="550295"/>
                  </a:lnTo>
                  <a:lnTo>
                    <a:pt x="637187" y="225485"/>
                  </a:lnTo>
                  <a:lnTo>
                    <a:pt x="637314" y="722717"/>
                  </a:lnTo>
                  <a:lnTo>
                    <a:pt x="637603" y="420759"/>
                  </a:lnTo>
                  <a:lnTo>
                    <a:pt x="637605" y="416951"/>
                  </a:lnTo>
                  <a:lnTo>
                    <a:pt x="637936" y="597967"/>
                  </a:lnTo>
                  <a:lnTo>
                    <a:pt x="638092" y="363076"/>
                  </a:lnTo>
                  <a:lnTo>
                    <a:pt x="638315" y="473084"/>
                  </a:lnTo>
                  <a:lnTo>
                    <a:pt x="638316" y="476608"/>
                  </a:lnTo>
                  <a:lnTo>
                    <a:pt x="638376" y="608911"/>
                  </a:lnTo>
                  <a:lnTo>
                    <a:pt x="638505" y="311478"/>
                  </a:lnTo>
                  <a:lnTo>
                    <a:pt x="639027" y="540554"/>
                  </a:lnTo>
                  <a:lnTo>
                    <a:pt x="639028" y="543142"/>
                  </a:lnTo>
                  <a:lnTo>
                    <a:pt x="639426" y="760798"/>
                  </a:lnTo>
                  <a:lnTo>
                    <a:pt x="639538" y="241235"/>
                  </a:lnTo>
                  <a:lnTo>
                    <a:pt x="639738" y="275390"/>
                  </a:lnTo>
                  <a:lnTo>
                    <a:pt x="639740" y="278482"/>
                  </a:lnTo>
                  <a:lnTo>
                    <a:pt x="639767" y="232528"/>
                  </a:lnTo>
                  <a:lnTo>
                    <a:pt x="640064" y="653760"/>
                  </a:lnTo>
                  <a:lnTo>
                    <a:pt x="640450" y="590988"/>
                  </a:lnTo>
                  <a:lnTo>
                    <a:pt x="640451" y="598592"/>
                  </a:lnTo>
                  <a:lnTo>
                    <a:pt x="640701" y="788301"/>
                  </a:lnTo>
                  <a:lnTo>
                    <a:pt x="640814" y="247205"/>
                  </a:lnTo>
                  <a:lnTo>
                    <a:pt x="641161" y="515269"/>
                  </a:lnTo>
                  <a:lnTo>
                    <a:pt x="641651" y="302014"/>
                  </a:lnTo>
                  <a:lnTo>
                    <a:pt x="641737" y="639845"/>
                  </a:lnTo>
                  <a:lnTo>
                    <a:pt x="641873" y="313885"/>
                  </a:lnTo>
                  <a:lnTo>
                    <a:pt x="641874" y="307772"/>
                  </a:lnTo>
                  <a:lnTo>
                    <a:pt x="641877" y="295430"/>
                  </a:lnTo>
                  <a:lnTo>
                    <a:pt x="641964" y="646824"/>
                  </a:lnTo>
                  <a:lnTo>
                    <a:pt x="642585" y="465844"/>
                  </a:lnTo>
                  <a:lnTo>
                    <a:pt x="642586" y="468205"/>
                  </a:lnTo>
                  <a:lnTo>
                    <a:pt x="642673" y="601893"/>
                  </a:lnTo>
                  <a:lnTo>
                    <a:pt x="642772" y="364491"/>
                  </a:lnTo>
                  <a:lnTo>
                    <a:pt x="643296" y="507684"/>
                  </a:lnTo>
                  <a:lnTo>
                    <a:pt x="643298" y="507079"/>
                  </a:lnTo>
                  <a:lnTo>
                    <a:pt x="643437" y="615826"/>
                  </a:lnTo>
                  <a:lnTo>
                    <a:pt x="643566" y="430996"/>
                  </a:lnTo>
                  <a:lnTo>
                    <a:pt x="644008" y="507120"/>
                  </a:lnTo>
                  <a:lnTo>
                    <a:pt x="644009" y="510582"/>
                  </a:lnTo>
                  <a:lnTo>
                    <a:pt x="644629" y="315532"/>
                  </a:lnTo>
                  <a:lnTo>
                    <a:pt x="644714" y="651819"/>
                  </a:lnTo>
                  <a:lnTo>
                    <a:pt x="644721" y="657330"/>
                  </a:lnTo>
                  <a:lnTo>
                    <a:pt x="644742" y="722598"/>
                  </a:lnTo>
                  <a:lnTo>
                    <a:pt x="645281" y="278398"/>
                  </a:lnTo>
                  <a:lnTo>
                    <a:pt x="645431" y="469367"/>
                  </a:lnTo>
                  <a:lnTo>
                    <a:pt x="645433" y="468886"/>
                  </a:lnTo>
                  <a:lnTo>
                    <a:pt x="645691" y="279575"/>
                  </a:lnTo>
                  <a:lnTo>
                    <a:pt x="645834" y="604858"/>
                  </a:lnTo>
                  <a:lnTo>
                    <a:pt x="646143" y="311511"/>
                  </a:lnTo>
                  <a:lnTo>
                    <a:pt x="646144" y="307257"/>
                  </a:lnTo>
                  <a:lnTo>
                    <a:pt x="646443" y="573810"/>
                  </a:lnTo>
                  <a:lnTo>
                    <a:pt x="646571" y="294484"/>
                  </a:lnTo>
                  <a:lnTo>
                    <a:pt x="646854" y="569266"/>
                  </a:lnTo>
                  <a:lnTo>
                    <a:pt x="646856" y="561967"/>
                  </a:lnTo>
                  <a:lnTo>
                    <a:pt x="647039" y="271122"/>
                  </a:lnTo>
                  <a:lnTo>
                    <a:pt x="647336" y="620034"/>
                  </a:lnTo>
                  <a:lnTo>
                    <a:pt x="647566" y="558002"/>
                  </a:lnTo>
                  <a:lnTo>
                    <a:pt x="647567" y="547945"/>
                  </a:lnTo>
                  <a:lnTo>
                    <a:pt x="647733" y="760112"/>
                  </a:lnTo>
                  <a:lnTo>
                    <a:pt x="648030" y="277517"/>
                  </a:lnTo>
                  <a:lnTo>
                    <a:pt x="648278" y="503700"/>
                  </a:lnTo>
                  <a:lnTo>
                    <a:pt x="648279" y="502587"/>
                  </a:lnTo>
                  <a:lnTo>
                    <a:pt x="648371" y="384931"/>
                  </a:lnTo>
                  <a:lnTo>
                    <a:pt x="648989" y="658216"/>
                  </a:lnTo>
                  <a:lnTo>
                    <a:pt x="648991" y="663219"/>
                  </a:lnTo>
                  <a:lnTo>
                    <a:pt x="649321" y="267310"/>
                  </a:lnTo>
                  <a:lnTo>
                    <a:pt x="649420" y="746718"/>
                  </a:lnTo>
                  <a:lnTo>
                    <a:pt x="649701" y="555649"/>
                  </a:lnTo>
                  <a:lnTo>
                    <a:pt x="649702" y="552280"/>
                  </a:lnTo>
                  <a:lnTo>
                    <a:pt x="650227" y="340217"/>
                  </a:lnTo>
                  <a:lnTo>
                    <a:pt x="650327" y="718391"/>
                  </a:lnTo>
                  <a:lnTo>
                    <a:pt x="650413" y="473916"/>
                  </a:lnTo>
                  <a:lnTo>
                    <a:pt x="650414" y="472894"/>
                  </a:lnTo>
                  <a:lnTo>
                    <a:pt x="651022" y="214138"/>
                  </a:lnTo>
                  <a:lnTo>
                    <a:pt x="651121" y="709373"/>
                  </a:lnTo>
                  <a:lnTo>
                    <a:pt x="651124" y="691206"/>
                  </a:lnTo>
                  <a:lnTo>
                    <a:pt x="651126" y="683301"/>
                  </a:lnTo>
                  <a:lnTo>
                    <a:pt x="651134" y="716487"/>
                  </a:lnTo>
                  <a:lnTo>
                    <a:pt x="651490" y="275420"/>
                  </a:lnTo>
                  <a:lnTo>
                    <a:pt x="651836" y="384194"/>
                  </a:lnTo>
                  <a:lnTo>
                    <a:pt x="651837" y="383159"/>
                  </a:lnTo>
                  <a:lnTo>
                    <a:pt x="652185" y="559141"/>
                  </a:lnTo>
                  <a:lnTo>
                    <a:pt x="652468" y="247148"/>
                  </a:lnTo>
                  <a:lnTo>
                    <a:pt x="652547" y="457563"/>
                  </a:lnTo>
                  <a:lnTo>
                    <a:pt x="652549" y="463427"/>
                  </a:lnTo>
                  <a:lnTo>
                    <a:pt x="652851" y="307097"/>
                  </a:lnTo>
                  <a:lnTo>
                    <a:pt x="652964" y="567191"/>
                  </a:lnTo>
                  <a:lnTo>
                    <a:pt x="653259" y="410724"/>
                  </a:lnTo>
                  <a:lnTo>
                    <a:pt x="653260" y="411044"/>
                  </a:lnTo>
                  <a:lnTo>
                    <a:pt x="653446" y="273577"/>
                  </a:lnTo>
                  <a:lnTo>
                    <a:pt x="653730" y="626212"/>
                  </a:lnTo>
                  <a:lnTo>
                    <a:pt x="653971" y="452821"/>
                  </a:lnTo>
                  <a:lnTo>
                    <a:pt x="653972" y="456675"/>
                  </a:lnTo>
                  <a:lnTo>
                    <a:pt x="654240" y="699465"/>
                  </a:lnTo>
                  <a:lnTo>
                    <a:pt x="654368" y="262292"/>
                  </a:lnTo>
                  <a:lnTo>
                    <a:pt x="654682" y="632737"/>
                  </a:lnTo>
                  <a:lnTo>
                    <a:pt x="654684" y="618603"/>
                  </a:lnTo>
                  <a:lnTo>
                    <a:pt x="655048" y="650118"/>
                  </a:lnTo>
                  <a:lnTo>
                    <a:pt x="655374" y="318006"/>
                  </a:lnTo>
                  <a:lnTo>
                    <a:pt x="655394" y="364820"/>
                  </a:lnTo>
                  <a:lnTo>
                    <a:pt x="655395" y="367199"/>
                  </a:lnTo>
                  <a:lnTo>
                    <a:pt x="655516" y="819312"/>
                  </a:lnTo>
                  <a:lnTo>
                    <a:pt x="655643" y="258227"/>
                  </a:lnTo>
                  <a:lnTo>
                    <a:pt x="656106" y="541340"/>
                  </a:lnTo>
                  <a:lnTo>
                    <a:pt x="656107" y="547610"/>
                  </a:lnTo>
                  <a:lnTo>
                    <a:pt x="656154" y="693729"/>
                  </a:lnTo>
                  <a:lnTo>
                    <a:pt x="656423" y="306501"/>
                  </a:lnTo>
                  <a:lnTo>
                    <a:pt x="656817" y="472617"/>
                  </a:lnTo>
                  <a:lnTo>
                    <a:pt x="656819" y="470121"/>
                  </a:lnTo>
                  <a:lnTo>
                    <a:pt x="656976" y="631222"/>
                  </a:lnTo>
                  <a:lnTo>
                    <a:pt x="657104" y="230111"/>
                  </a:lnTo>
                  <a:lnTo>
                    <a:pt x="657529" y="300777"/>
                  </a:lnTo>
                  <a:lnTo>
                    <a:pt x="657530" y="314910"/>
                  </a:lnTo>
                  <a:lnTo>
                    <a:pt x="657614" y="673330"/>
                  </a:lnTo>
                  <a:lnTo>
                    <a:pt x="657897" y="273769"/>
                  </a:lnTo>
                  <a:lnTo>
                    <a:pt x="658240" y="339999"/>
                  </a:lnTo>
                  <a:lnTo>
                    <a:pt x="658242" y="345596"/>
                  </a:lnTo>
                  <a:lnTo>
                    <a:pt x="658250" y="327760"/>
                  </a:lnTo>
                  <a:lnTo>
                    <a:pt x="658564" y="612663"/>
                  </a:lnTo>
                  <a:lnTo>
                    <a:pt x="658952" y="440911"/>
                  </a:lnTo>
                  <a:lnTo>
                    <a:pt x="658953" y="436919"/>
                  </a:lnTo>
                  <a:lnTo>
                    <a:pt x="659202" y="271665"/>
                  </a:lnTo>
                  <a:lnTo>
                    <a:pt x="659329" y="646818"/>
                  </a:lnTo>
                  <a:lnTo>
                    <a:pt x="659664" y="395719"/>
                  </a:lnTo>
                  <a:lnTo>
                    <a:pt x="659665" y="393556"/>
                  </a:lnTo>
                  <a:lnTo>
                    <a:pt x="659696" y="347629"/>
                  </a:lnTo>
                  <a:lnTo>
                    <a:pt x="659854" y="628106"/>
                  </a:lnTo>
                  <a:lnTo>
                    <a:pt x="660375" y="516313"/>
                  </a:lnTo>
                  <a:lnTo>
                    <a:pt x="660377" y="521236"/>
                  </a:lnTo>
                  <a:lnTo>
                    <a:pt x="660534" y="403420"/>
                  </a:lnTo>
                  <a:lnTo>
                    <a:pt x="660647" y="615478"/>
                  </a:lnTo>
                  <a:lnTo>
                    <a:pt x="661087" y="481674"/>
                  </a:lnTo>
                  <a:lnTo>
                    <a:pt x="661088" y="481004"/>
                  </a:lnTo>
                  <a:lnTo>
                    <a:pt x="661171" y="634763"/>
                  </a:lnTo>
                  <a:lnTo>
                    <a:pt x="661794" y="384061"/>
                  </a:lnTo>
                  <a:lnTo>
                    <a:pt x="661799" y="396548"/>
                  </a:lnTo>
                  <a:lnTo>
                    <a:pt x="661800" y="402014"/>
                  </a:lnTo>
                  <a:lnTo>
                    <a:pt x="661923" y="698024"/>
                  </a:lnTo>
                  <a:lnTo>
                    <a:pt x="662193" y="285273"/>
                  </a:lnTo>
                  <a:lnTo>
                    <a:pt x="662510" y="547812"/>
                  </a:lnTo>
                  <a:lnTo>
                    <a:pt x="662512" y="545891"/>
                  </a:lnTo>
                  <a:lnTo>
                    <a:pt x="662687" y="307567"/>
                  </a:lnTo>
                  <a:lnTo>
                    <a:pt x="663199" y="612891"/>
                  </a:lnTo>
                  <a:lnTo>
                    <a:pt x="663222" y="575194"/>
                  </a:lnTo>
                  <a:lnTo>
                    <a:pt x="663223" y="580506"/>
                  </a:lnTo>
                  <a:lnTo>
                    <a:pt x="663382" y="662131"/>
                  </a:lnTo>
                  <a:lnTo>
                    <a:pt x="663511" y="23185"/>
                  </a:lnTo>
                  <a:lnTo>
                    <a:pt x="663933" y="293642"/>
                  </a:lnTo>
                  <a:lnTo>
                    <a:pt x="663935" y="285671"/>
                  </a:lnTo>
                  <a:lnTo>
                    <a:pt x="663949" y="274070"/>
                  </a:lnTo>
                  <a:lnTo>
                    <a:pt x="664092" y="555080"/>
                  </a:lnTo>
                  <a:lnTo>
                    <a:pt x="664645" y="519532"/>
                  </a:lnTo>
                  <a:lnTo>
                    <a:pt x="664646" y="524498"/>
                  </a:lnTo>
                  <a:lnTo>
                    <a:pt x="664799" y="231403"/>
                  </a:lnTo>
                  <a:lnTo>
                    <a:pt x="665099" y="656045"/>
                  </a:lnTo>
                  <a:lnTo>
                    <a:pt x="665357" y="425036"/>
                  </a:lnTo>
                  <a:lnTo>
                    <a:pt x="665358" y="426420"/>
                  </a:lnTo>
                  <a:lnTo>
                    <a:pt x="665878" y="747677"/>
                  </a:lnTo>
                  <a:lnTo>
                    <a:pt x="666034" y="221876"/>
                  </a:lnTo>
                  <a:lnTo>
                    <a:pt x="666068" y="305905"/>
                  </a:lnTo>
                  <a:lnTo>
                    <a:pt x="666070" y="308821"/>
                  </a:lnTo>
                  <a:lnTo>
                    <a:pt x="666472" y="280865"/>
                  </a:lnTo>
                  <a:lnTo>
                    <a:pt x="666601" y="767962"/>
                  </a:lnTo>
                  <a:lnTo>
                    <a:pt x="666780" y="500086"/>
                  </a:lnTo>
                  <a:lnTo>
                    <a:pt x="666781" y="501326"/>
                  </a:lnTo>
                  <a:lnTo>
                    <a:pt x="667126" y="664449"/>
                  </a:lnTo>
                  <a:lnTo>
                    <a:pt x="667491" y="387878"/>
                  </a:lnTo>
                  <a:lnTo>
                    <a:pt x="667493" y="382871"/>
                  </a:lnTo>
                  <a:lnTo>
                    <a:pt x="667509" y="367023"/>
                  </a:lnTo>
                  <a:lnTo>
                    <a:pt x="667650" y="813782"/>
                  </a:lnTo>
                  <a:lnTo>
                    <a:pt x="668203" y="373737"/>
                  </a:lnTo>
                  <a:lnTo>
                    <a:pt x="668205" y="376492"/>
                  </a:lnTo>
                  <a:lnTo>
                    <a:pt x="668430" y="633795"/>
                  </a:lnTo>
                  <a:lnTo>
                    <a:pt x="668558" y="294476"/>
                  </a:lnTo>
                  <a:lnTo>
                    <a:pt x="668915" y="496169"/>
                  </a:lnTo>
                  <a:lnTo>
                    <a:pt x="668916" y="497636"/>
                  </a:lnTo>
                  <a:lnTo>
                    <a:pt x="668969" y="561660"/>
                  </a:lnTo>
                  <a:lnTo>
                    <a:pt x="669279" y="239279"/>
                  </a:lnTo>
                  <a:lnTo>
                    <a:pt x="669626" y="462254"/>
                  </a:lnTo>
                  <a:lnTo>
                    <a:pt x="669628" y="464652"/>
                  </a:lnTo>
                  <a:lnTo>
                    <a:pt x="669734" y="570043"/>
                  </a:lnTo>
                  <a:lnTo>
                    <a:pt x="670338" y="291866"/>
                  </a:lnTo>
                  <a:lnTo>
                    <a:pt x="670339" y="282696"/>
                  </a:lnTo>
                  <a:lnTo>
                    <a:pt x="670755" y="219388"/>
                  </a:lnTo>
                  <a:lnTo>
                    <a:pt x="671050" y="601644"/>
                  </a:lnTo>
                  <a:lnTo>
                    <a:pt x="671051" y="610187"/>
                  </a:lnTo>
                  <a:lnTo>
                    <a:pt x="671223" y="344172"/>
                  </a:lnTo>
                  <a:lnTo>
                    <a:pt x="671561" y="670372"/>
                  </a:lnTo>
                  <a:lnTo>
                    <a:pt x="671761" y="458663"/>
                  </a:lnTo>
                  <a:lnTo>
                    <a:pt x="671763" y="460201"/>
                  </a:lnTo>
                  <a:lnTo>
                    <a:pt x="672371" y="709976"/>
                  </a:lnTo>
                  <a:lnTo>
                    <a:pt x="672470" y="360430"/>
                  </a:lnTo>
                  <a:lnTo>
                    <a:pt x="672473" y="376662"/>
                  </a:lnTo>
                  <a:lnTo>
                    <a:pt x="672474" y="383924"/>
                  </a:lnTo>
                  <a:lnTo>
                    <a:pt x="672483" y="351350"/>
                  </a:lnTo>
                  <a:lnTo>
                    <a:pt x="673051" y="736248"/>
                  </a:lnTo>
                  <a:lnTo>
                    <a:pt x="673184" y="504295"/>
                  </a:lnTo>
                  <a:lnTo>
                    <a:pt x="673186" y="503892"/>
                  </a:lnTo>
                  <a:lnTo>
                    <a:pt x="673349" y="310863"/>
                  </a:lnTo>
                  <a:lnTo>
                    <a:pt x="673717" y="733343"/>
                  </a:lnTo>
                  <a:lnTo>
                    <a:pt x="673896" y="369312"/>
                  </a:lnTo>
                  <a:lnTo>
                    <a:pt x="673898" y="363565"/>
                  </a:lnTo>
                  <a:lnTo>
                    <a:pt x="674256" y="289313"/>
                  </a:lnTo>
                  <a:lnTo>
                    <a:pt x="674382" y="696566"/>
                  </a:lnTo>
                  <a:lnTo>
                    <a:pt x="674608" y="419419"/>
                  </a:lnTo>
                  <a:lnTo>
                    <a:pt x="674609" y="415887"/>
                  </a:lnTo>
                  <a:lnTo>
                    <a:pt x="675008" y="717129"/>
                  </a:lnTo>
                  <a:lnTo>
                    <a:pt x="675163" y="229478"/>
                  </a:lnTo>
                  <a:lnTo>
                    <a:pt x="675319" y="427017"/>
                  </a:lnTo>
                  <a:lnTo>
                    <a:pt x="675321" y="423953"/>
                  </a:lnTo>
                  <a:lnTo>
                    <a:pt x="675660" y="558259"/>
                  </a:lnTo>
                  <a:lnTo>
                    <a:pt x="675972" y="228867"/>
                  </a:lnTo>
                  <a:lnTo>
                    <a:pt x="676031" y="441736"/>
                  </a:lnTo>
                  <a:lnTo>
                    <a:pt x="676032" y="451200"/>
                  </a:lnTo>
                  <a:lnTo>
                    <a:pt x="676198" y="251927"/>
                  </a:lnTo>
                  <a:lnTo>
                    <a:pt x="676340" y="581296"/>
                  </a:lnTo>
                  <a:lnTo>
                    <a:pt x="676743" y="467363"/>
                  </a:lnTo>
                  <a:lnTo>
                    <a:pt x="676744" y="465757"/>
                  </a:lnTo>
                  <a:lnTo>
                    <a:pt x="677106" y="603148"/>
                  </a:lnTo>
                  <a:lnTo>
                    <a:pt x="677246" y="225134"/>
                  </a:lnTo>
                  <a:lnTo>
                    <a:pt x="677454" y="381620"/>
                  </a:lnTo>
                  <a:lnTo>
                    <a:pt x="677456" y="375817"/>
                  </a:lnTo>
                  <a:lnTo>
                    <a:pt x="677999" y="681093"/>
                  </a:lnTo>
                  <a:lnTo>
                    <a:pt x="678126" y="282335"/>
                  </a:lnTo>
                  <a:lnTo>
                    <a:pt x="678166" y="368113"/>
                  </a:lnTo>
                  <a:lnTo>
                    <a:pt x="678167" y="367122"/>
                  </a:lnTo>
                  <a:lnTo>
                    <a:pt x="678396" y="703986"/>
                  </a:lnTo>
                  <a:lnTo>
                    <a:pt x="678878" y="651395"/>
                  </a:lnTo>
                  <a:lnTo>
                    <a:pt x="678879" y="649703"/>
                  </a:lnTo>
                  <a:lnTo>
                    <a:pt x="679289" y="786915"/>
                  </a:lnTo>
                  <a:lnTo>
                    <a:pt x="679416" y="319782"/>
                  </a:lnTo>
                  <a:lnTo>
                    <a:pt x="679589" y="512325"/>
                  </a:lnTo>
                  <a:lnTo>
                    <a:pt x="679591" y="514487"/>
                  </a:lnTo>
                  <a:lnTo>
                    <a:pt x="679884" y="680937"/>
                  </a:lnTo>
                  <a:lnTo>
                    <a:pt x="680012" y="395571"/>
                  </a:lnTo>
                  <a:lnTo>
                    <a:pt x="680301" y="490249"/>
                  </a:lnTo>
                  <a:lnTo>
                    <a:pt x="680302" y="492907"/>
                  </a:lnTo>
                  <a:lnTo>
                    <a:pt x="680579" y="666507"/>
                  </a:lnTo>
                  <a:lnTo>
                    <a:pt x="680691" y="169430"/>
                  </a:lnTo>
                  <a:lnTo>
                    <a:pt x="681012" y="528566"/>
                  </a:lnTo>
                  <a:lnTo>
                    <a:pt x="681014" y="530802"/>
                  </a:lnTo>
                  <a:lnTo>
                    <a:pt x="681103" y="237846"/>
                  </a:lnTo>
                  <a:lnTo>
                    <a:pt x="681201" y="574747"/>
                  </a:lnTo>
                  <a:lnTo>
                    <a:pt x="681724" y="294076"/>
                  </a:lnTo>
                  <a:lnTo>
                    <a:pt x="681725" y="292227"/>
                  </a:lnTo>
                  <a:lnTo>
                    <a:pt x="681952" y="246658"/>
                  </a:lnTo>
                  <a:lnTo>
                    <a:pt x="682053" y="606984"/>
                  </a:lnTo>
                  <a:lnTo>
                    <a:pt x="682436" y="410519"/>
                  </a:lnTo>
                  <a:lnTo>
                    <a:pt x="682437" y="417735"/>
                  </a:lnTo>
                  <a:lnTo>
                    <a:pt x="682592" y="268317"/>
                  </a:lnTo>
                  <a:lnTo>
                    <a:pt x="682732" y="613923"/>
                  </a:lnTo>
                  <a:lnTo>
                    <a:pt x="683147" y="544466"/>
                  </a:lnTo>
                  <a:lnTo>
                    <a:pt x="683149" y="535818"/>
                  </a:lnTo>
                  <a:lnTo>
                    <a:pt x="683258" y="352342"/>
                  </a:lnTo>
                  <a:lnTo>
                    <a:pt x="683781" y="670124"/>
                  </a:lnTo>
                  <a:lnTo>
                    <a:pt x="683859" y="380020"/>
                  </a:lnTo>
                  <a:lnTo>
                    <a:pt x="683860" y="376680"/>
                  </a:lnTo>
                  <a:lnTo>
                    <a:pt x="683882" y="342872"/>
                  </a:lnTo>
                  <a:lnTo>
                    <a:pt x="684491" y="643665"/>
                  </a:lnTo>
                  <a:lnTo>
                    <a:pt x="684571" y="460465"/>
                  </a:lnTo>
                  <a:lnTo>
                    <a:pt x="684572" y="454684"/>
                  </a:lnTo>
                  <a:lnTo>
                    <a:pt x="684718" y="648297"/>
                  </a:lnTo>
                  <a:lnTo>
                    <a:pt x="684830" y="388885"/>
                  </a:lnTo>
                  <a:lnTo>
                    <a:pt x="685282" y="562484"/>
                  </a:lnTo>
                  <a:lnTo>
                    <a:pt x="685284" y="565050"/>
                  </a:lnTo>
                  <a:lnTo>
                    <a:pt x="685879" y="362639"/>
                  </a:lnTo>
                  <a:lnTo>
                    <a:pt x="685994" y="679226"/>
                  </a:lnTo>
                  <a:lnTo>
                    <a:pt x="685995" y="668618"/>
                  </a:lnTo>
                  <a:lnTo>
                    <a:pt x="686504" y="288957"/>
                  </a:lnTo>
                  <a:lnTo>
                    <a:pt x="686705" y="475521"/>
                  </a:lnTo>
                  <a:lnTo>
                    <a:pt x="686707" y="477861"/>
                  </a:lnTo>
                  <a:lnTo>
                    <a:pt x="687071" y="757051"/>
                  </a:lnTo>
                  <a:lnTo>
                    <a:pt x="687199" y="114778"/>
                  </a:lnTo>
                  <a:lnTo>
                    <a:pt x="687417" y="414563"/>
                  </a:lnTo>
                  <a:lnTo>
                    <a:pt x="687608" y="361568"/>
                  </a:lnTo>
                  <a:lnTo>
                    <a:pt x="688092" y="557000"/>
                  </a:lnTo>
                  <a:lnTo>
                    <a:pt x="688129" y="479851"/>
                  </a:lnTo>
                  <a:lnTo>
                    <a:pt x="688130" y="478891"/>
                  </a:lnTo>
                  <a:lnTo>
                    <a:pt x="688346" y="644306"/>
                  </a:lnTo>
                  <a:lnTo>
                    <a:pt x="688659" y="268751"/>
                  </a:lnTo>
                  <a:lnTo>
                    <a:pt x="688840" y="335371"/>
                  </a:lnTo>
                  <a:lnTo>
                    <a:pt x="688842" y="327207"/>
                  </a:lnTo>
                  <a:lnTo>
                    <a:pt x="688983" y="669634"/>
                  </a:lnTo>
                  <a:lnTo>
                    <a:pt x="689297" y="247232"/>
                  </a:lnTo>
                  <a:lnTo>
                    <a:pt x="689552" y="446210"/>
                  </a:lnTo>
                  <a:lnTo>
                    <a:pt x="689553" y="451254"/>
                  </a:lnTo>
                  <a:lnTo>
                    <a:pt x="689722" y="358405"/>
                  </a:lnTo>
                  <a:lnTo>
                    <a:pt x="690261" y="668730"/>
                  </a:lnTo>
                  <a:lnTo>
                    <a:pt x="690264" y="654504"/>
                  </a:lnTo>
                  <a:lnTo>
                    <a:pt x="690265" y="647939"/>
                  </a:lnTo>
                  <a:lnTo>
                    <a:pt x="690289" y="693646"/>
                  </a:lnTo>
                  <a:lnTo>
                    <a:pt x="690402" y="279410"/>
                  </a:lnTo>
                  <a:lnTo>
                    <a:pt x="690975" y="535021"/>
                  </a:lnTo>
                  <a:lnTo>
                    <a:pt x="690977" y="531481"/>
                  </a:lnTo>
                  <a:lnTo>
                    <a:pt x="691125" y="593215"/>
                  </a:lnTo>
                  <a:lnTo>
                    <a:pt x="691237" y="354789"/>
                  </a:lnTo>
                  <a:lnTo>
                    <a:pt x="691687" y="457519"/>
                  </a:lnTo>
                  <a:lnTo>
                    <a:pt x="691688" y="453903"/>
                  </a:lnTo>
                  <a:lnTo>
                    <a:pt x="691948" y="636955"/>
                  </a:lnTo>
                  <a:lnTo>
                    <a:pt x="692274" y="373911"/>
                  </a:lnTo>
                  <a:lnTo>
                    <a:pt x="692398" y="527559"/>
                  </a:lnTo>
                  <a:lnTo>
                    <a:pt x="692400" y="529134"/>
                  </a:lnTo>
                  <a:lnTo>
                    <a:pt x="692882" y="595714"/>
                  </a:lnTo>
                  <a:lnTo>
                    <a:pt x="692982" y="300977"/>
                  </a:lnTo>
                  <a:lnTo>
                    <a:pt x="693110" y="447322"/>
                  </a:lnTo>
                  <a:lnTo>
                    <a:pt x="693111" y="443376"/>
                  </a:lnTo>
                  <a:lnTo>
                    <a:pt x="693252" y="626197"/>
                  </a:lnTo>
                  <a:lnTo>
                    <a:pt x="693365" y="333654"/>
                  </a:lnTo>
                  <a:lnTo>
                    <a:pt x="693822" y="512134"/>
                  </a:lnTo>
                  <a:lnTo>
                    <a:pt x="693823" y="516382"/>
                  </a:lnTo>
                  <a:lnTo>
                    <a:pt x="694386" y="337144"/>
                  </a:lnTo>
                  <a:lnTo>
                    <a:pt x="694528" y="688241"/>
                  </a:lnTo>
                  <a:lnTo>
                    <a:pt x="694533" y="646004"/>
                  </a:lnTo>
                  <a:lnTo>
                    <a:pt x="694535" y="646640"/>
                  </a:lnTo>
                  <a:lnTo>
                    <a:pt x="695065" y="300402"/>
                  </a:lnTo>
                  <a:lnTo>
                    <a:pt x="695150" y="701528"/>
                  </a:lnTo>
                  <a:lnTo>
                    <a:pt x="695245" y="422431"/>
                  </a:lnTo>
                  <a:lnTo>
                    <a:pt x="695246" y="413956"/>
                  </a:lnTo>
                  <a:lnTo>
                    <a:pt x="695265" y="356624"/>
                  </a:lnTo>
                  <a:lnTo>
                    <a:pt x="695363" y="693572"/>
                  </a:lnTo>
                  <a:lnTo>
                    <a:pt x="695956" y="497020"/>
                  </a:lnTo>
                  <a:lnTo>
                    <a:pt x="695958" y="493698"/>
                  </a:lnTo>
                  <a:lnTo>
                    <a:pt x="696582" y="288544"/>
                  </a:lnTo>
                  <a:lnTo>
                    <a:pt x="696668" y="667038"/>
                  </a:lnTo>
                  <a:lnTo>
                    <a:pt x="696670" y="661253"/>
                  </a:lnTo>
                  <a:lnTo>
                    <a:pt x="696796" y="341690"/>
                  </a:lnTo>
                  <a:lnTo>
                    <a:pt x="697136" y="757405"/>
                  </a:lnTo>
                  <a:lnTo>
                    <a:pt x="697380" y="433882"/>
                  </a:lnTo>
                  <a:lnTo>
                    <a:pt x="697381" y="433273"/>
                  </a:lnTo>
                  <a:lnTo>
                    <a:pt x="697560" y="726868"/>
                  </a:lnTo>
                  <a:lnTo>
                    <a:pt x="697872" y="230812"/>
                  </a:lnTo>
                  <a:lnTo>
                    <a:pt x="698091" y="273247"/>
                  </a:lnTo>
                  <a:lnTo>
                    <a:pt x="698093" y="271289"/>
                  </a:lnTo>
                  <a:lnTo>
                    <a:pt x="698440" y="633560"/>
                  </a:lnTo>
                  <a:lnTo>
                    <a:pt x="698752" y="206518"/>
                  </a:lnTo>
                  <a:lnTo>
                    <a:pt x="698803" y="350381"/>
                  </a:lnTo>
                  <a:lnTo>
                    <a:pt x="698804" y="351867"/>
                  </a:lnTo>
                  <a:lnTo>
                    <a:pt x="698880" y="713765"/>
                  </a:lnTo>
                  <a:lnTo>
                    <a:pt x="699503" y="279618"/>
                  </a:lnTo>
                  <a:lnTo>
                    <a:pt x="699515" y="282275"/>
                  </a:lnTo>
                  <a:lnTo>
                    <a:pt x="699516" y="275766"/>
                  </a:lnTo>
                  <a:lnTo>
                    <a:pt x="699631" y="667549"/>
                  </a:lnTo>
                  <a:lnTo>
                    <a:pt x="700226" y="470856"/>
                  </a:lnTo>
                  <a:lnTo>
                    <a:pt x="700228" y="468416"/>
                  </a:lnTo>
                  <a:lnTo>
                    <a:pt x="700269" y="354733"/>
                  </a:lnTo>
                  <a:lnTo>
                    <a:pt x="700623" y="619707"/>
                  </a:lnTo>
                  <a:lnTo>
                    <a:pt x="700938" y="511186"/>
                  </a:lnTo>
                  <a:lnTo>
                    <a:pt x="700939" y="507604"/>
                  </a:lnTo>
                  <a:lnTo>
                    <a:pt x="701033" y="723297"/>
                  </a:lnTo>
                  <a:lnTo>
                    <a:pt x="701387" y="358719"/>
                  </a:lnTo>
                  <a:lnTo>
                    <a:pt x="701650" y="622431"/>
                  </a:lnTo>
                  <a:lnTo>
                    <a:pt x="701651" y="628761"/>
                  </a:lnTo>
                  <a:lnTo>
                    <a:pt x="701685" y="710990"/>
                  </a:lnTo>
                  <a:lnTo>
                    <a:pt x="701786" y="329639"/>
                  </a:lnTo>
                  <a:lnTo>
                    <a:pt x="702361" y="592292"/>
                  </a:lnTo>
                  <a:lnTo>
                    <a:pt x="702363" y="598564"/>
                  </a:lnTo>
                  <a:lnTo>
                    <a:pt x="702920" y="695894"/>
                  </a:lnTo>
                  <a:lnTo>
                    <a:pt x="703047" y="257677"/>
                  </a:lnTo>
                  <a:lnTo>
                    <a:pt x="703073" y="292044"/>
                  </a:lnTo>
                  <a:lnTo>
                    <a:pt x="703074" y="287941"/>
                  </a:lnTo>
                  <a:lnTo>
                    <a:pt x="703487" y="207267"/>
                  </a:lnTo>
                  <a:lnTo>
                    <a:pt x="703614" y="783373"/>
                  </a:lnTo>
                  <a:lnTo>
                    <a:pt x="703784" y="329733"/>
                  </a:lnTo>
                  <a:lnTo>
                    <a:pt x="703786" y="344597"/>
                  </a:lnTo>
                  <a:lnTo>
                    <a:pt x="703868" y="684977"/>
                  </a:lnTo>
                  <a:lnTo>
                    <a:pt x="703969" y="308951"/>
                  </a:lnTo>
                  <a:lnTo>
                    <a:pt x="704496" y="581319"/>
                  </a:lnTo>
                  <a:lnTo>
                    <a:pt x="704497" y="570482"/>
                  </a:lnTo>
                  <a:lnTo>
                    <a:pt x="704904" y="643171"/>
                  </a:lnTo>
                  <a:lnTo>
                    <a:pt x="705073" y="319237"/>
                  </a:lnTo>
                  <a:lnTo>
                    <a:pt x="705208" y="370994"/>
                  </a:lnTo>
                  <a:lnTo>
                    <a:pt x="705209" y="367284"/>
                  </a:lnTo>
                  <a:lnTo>
                    <a:pt x="705656" y="318157"/>
                  </a:lnTo>
                  <a:lnTo>
                    <a:pt x="705783" y="682059"/>
                  </a:lnTo>
                  <a:lnTo>
                    <a:pt x="705919" y="415740"/>
                  </a:lnTo>
                  <a:lnTo>
                    <a:pt x="705921" y="411028"/>
                  </a:lnTo>
                  <a:lnTo>
                    <a:pt x="706237" y="664041"/>
                  </a:lnTo>
                  <a:lnTo>
                    <a:pt x="706379" y="360973"/>
                  </a:lnTo>
                  <a:lnTo>
                    <a:pt x="706631" y="479172"/>
                  </a:lnTo>
                  <a:lnTo>
                    <a:pt x="706632" y="476224"/>
                  </a:lnTo>
                  <a:lnTo>
                    <a:pt x="706860" y="689531"/>
                  </a:lnTo>
                  <a:lnTo>
                    <a:pt x="706960" y="293551"/>
                  </a:lnTo>
                  <a:lnTo>
                    <a:pt x="707343" y="424702"/>
                  </a:lnTo>
                  <a:lnTo>
                    <a:pt x="707344" y="429543"/>
                  </a:lnTo>
                  <a:lnTo>
                    <a:pt x="707582" y="644602"/>
                  </a:lnTo>
                  <a:lnTo>
                    <a:pt x="707669" y="323442"/>
                  </a:lnTo>
                  <a:lnTo>
                    <a:pt x="708054" y="455979"/>
                  </a:lnTo>
                  <a:lnTo>
                    <a:pt x="708056" y="460100"/>
                  </a:lnTo>
                  <a:lnTo>
                    <a:pt x="708475" y="705826"/>
                  </a:lnTo>
                  <a:lnTo>
                    <a:pt x="708604" y="210975"/>
                  </a:lnTo>
                  <a:lnTo>
                    <a:pt x="708766" y="505541"/>
                  </a:lnTo>
                  <a:lnTo>
                    <a:pt x="708767" y="505778"/>
                  </a:lnTo>
                  <a:lnTo>
                    <a:pt x="708873" y="646492"/>
                  </a:lnTo>
                  <a:lnTo>
                    <a:pt x="709398" y="264836"/>
                  </a:lnTo>
                  <a:lnTo>
                    <a:pt x="709477" y="611373"/>
                  </a:lnTo>
                  <a:lnTo>
                    <a:pt x="709479" y="621249"/>
                  </a:lnTo>
                  <a:lnTo>
                    <a:pt x="709496" y="644400"/>
                  </a:lnTo>
                  <a:lnTo>
                    <a:pt x="709623" y="252190"/>
                  </a:lnTo>
                  <a:lnTo>
                    <a:pt x="710189" y="534684"/>
                  </a:lnTo>
                  <a:lnTo>
                    <a:pt x="710190" y="538309"/>
                  </a:lnTo>
                  <a:lnTo>
                    <a:pt x="710433" y="198079"/>
                  </a:lnTo>
                  <a:lnTo>
                    <a:pt x="710772" y="632259"/>
                  </a:lnTo>
                  <a:lnTo>
                    <a:pt x="710901" y="449431"/>
                  </a:lnTo>
                  <a:lnTo>
                    <a:pt x="710902" y="457379"/>
                  </a:lnTo>
                  <a:lnTo>
                    <a:pt x="711113" y="263395"/>
                  </a:lnTo>
                  <a:lnTo>
                    <a:pt x="711466" y="699657"/>
                  </a:lnTo>
                  <a:lnTo>
                    <a:pt x="711612" y="485466"/>
                  </a:lnTo>
                  <a:lnTo>
                    <a:pt x="711614" y="492204"/>
                  </a:lnTo>
                  <a:lnTo>
                    <a:pt x="712106" y="311221"/>
                  </a:lnTo>
                  <a:lnTo>
                    <a:pt x="712232" y="697224"/>
                  </a:lnTo>
                  <a:lnTo>
                    <a:pt x="712324" y="477832"/>
                  </a:lnTo>
                  <a:lnTo>
                    <a:pt x="712325" y="472461"/>
                  </a:lnTo>
                  <a:lnTo>
                    <a:pt x="712701" y="822464"/>
                  </a:lnTo>
                  <a:lnTo>
                    <a:pt x="712841" y="283388"/>
                  </a:lnTo>
                  <a:lnTo>
                    <a:pt x="713035" y="374492"/>
                  </a:lnTo>
                  <a:lnTo>
                    <a:pt x="713037" y="364539"/>
                  </a:lnTo>
                  <a:lnTo>
                    <a:pt x="713055" y="326417"/>
                  </a:lnTo>
                  <a:lnTo>
                    <a:pt x="713169" y="675263"/>
                  </a:lnTo>
                  <a:lnTo>
                    <a:pt x="713747" y="439426"/>
                  </a:lnTo>
                  <a:lnTo>
                    <a:pt x="713748" y="437815"/>
                  </a:lnTo>
                  <a:lnTo>
                    <a:pt x="714033" y="608729"/>
                  </a:lnTo>
                  <a:lnTo>
                    <a:pt x="714359" y="281599"/>
                  </a:lnTo>
                  <a:lnTo>
                    <a:pt x="714457" y="596899"/>
                  </a:lnTo>
                  <a:lnTo>
                    <a:pt x="714459" y="599106"/>
                  </a:lnTo>
                  <a:lnTo>
                    <a:pt x="714771" y="291882"/>
                  </a:lnTo>
                  <a:lnTo>
                    <a:pt x="715169" y="369954"/>
                  </a:lnTo>
                  <a:lnTo>
                    <a:pt x="715170" y="366192"/>
                  </a:lnTo>
                  <a:lnTo>
                    <a:pt x="715224" y="245317"/>
                  </a:lnTo>
                  <a:lnTo>
                    <a:pt x="715791" y="643854"/>
                  </a:lnTo>
                  <a:lnTo>
                    <a:pt x="715881" y="420238"/>
                  </a:lnTo>
                  <a:lnTo>
                    <a:pt x="715882" y="422363"/>
                  </a:lnTo>
                  <a:lnTo>
                    <a:pt x="716088" y="260166"/>
                  </a:lnTo>
                  <a:lnTo>
                    <a:pt x="716188" y="711366"/>
                  </a:lnTo>
                  <a:lnTo>
                    <a:pt x="716592" y="568788"/>
                  </a:lnTo>
                  <a:lnTo>
                    <a:pt x="716594" y="577659"/>
                  </a:lnTo>
                  <a:lnTo>
                    <a:pt x="716670" y="748610"/>
                  </a:lnTo>
                  <a:lnTo>
                    <a:pt x="716796" y="315689"/>
                  </a:lnTo>
                  <a:lnTo>
                    <a:pt x="717304" y="636898"/>
                  </a:lnTo>
                  <a:lnTo>
                    <a:pt x="717305" y="640758"/>
                  </a:lnTo>
                  <a:lnTo>
                    <a:pt x="717406" y="365863"/>
                  </a:lnTo>
                  <a:lnTo>
                    <a:pt x="717533" y="721869"/>
                  </a:lnTo>
                  <a:lnTo>
                    <a:pt x="718015" y="656197"/>
                  </a:lnTo>
                  <a:lnTo>
                    <a:pt x="718017" y="653946"/>
                  </a:lnTo>
                  <a:lnTo>
                    <a:pt x="718683" y="368822"/>
                  </a:lnTo>
                  <a:lnTo>
                    <a:pt x="718727" y="463434"/>
                  </a:lnTo>
                  <a:lnTo>
                    <a:pt x="718728" y="470298"/>
                  </a:lnTo>
                  <a:lnTo>
                    <a:pt x="719321" y="636213"/>
                  </a:lnTo>
                  <a:lnTo>
                    <a:pt x="719434" y="376441"/>
                  </a:lnTo>
                  <a:lnTo>
                    <a:pt x="719439" y="386399"/>
                  </a:lnTo>
                  <a:lnTo>
                    <a:pt x="719440" y="387196"/>
                  </a:lnTo>
                  <a:lnTo>
                    <a:pt x="719816" y="343923"/>
                  </a:lnTo>
                  <a:lnTo>
                    <a:pt x="719902" y="602541"/>
                  </a:lnTo>
                  <a:lnTo>
                    <a:pt x="720150" y="417241"/>
                  </a:lnTo>
                  <a:lnTo>
                    <a:pt x="720152" y="415614"/>
                  </a:lnTo>
                  <a:lnTo>
                    <a:pt x="720583" y="566563"/>
                  </a:lnTo>
                  <a:lnTo>
                    <a:pt x="720852" y="311881"/>
                  </a:lnTo>
                  <a:lnTo>
                    <a:pt x="720862" y="317216"/>
                  </a:lnTo>
                  <a:lnTo>
                    <a:pt x="720863" y="314230"/>
                  </a:lnTo>
                  <a:lnTo>
                    <a:pt x="720951" y="545865"/>
                  </a:lnTo>
                  <a:lnTo>
                    <a:pt x="721093" y="294057"/>
                  </a:lnTo>
                  <a:lnTo>
                    <a:pt x="721574" y="399050"/>
                  </a:lnTo>
                  <a:lnTo>
                    <a:pt x="721944" y="669633"/>
                  </a:lnTo>
                  <a:lnTo>
                    <a:pt x="722055" y="292313"/>
                  </a:lnTo>
                  <a:lnTo>
                    <a:pt x="722285" y="404787"/>
                  </a:lnTo>
                  <a:lnTo>
                    <a:pt x="722287" y="418249"/>
                  </a:lnTo>
                  <a:lnTo>
                    <a:pt x="722851" y="404734"/>
                  </a:lnTo>
                  <a:lnTo>
                    <a:pt x="722964" y="603615"/>
                  </a:lnTo>
                  <a:lnTo>
                    <a:pt x="722997" y="565252"/>
                  </a:lnTo>
                  <a:lnTo>
                    <a:pt x="722998" y="559237"/>
                  </a:lnTo>
                  <a:lnTo>
                    <a:pt x="723078" y="286012"/>
                  </a:lnTo>
                  <a:lnTo>
                    <a:pt x="723389" y="748442"/>
                  </a:lnTo>
                  <a:lnTo>
                    <a:pt x="723708" y="319814"/>
                  </a:lnTo>
                  <a:lnTo>
                    <a:pt x="723710" y="309106"/>
                  </a:lnTo>
                  <a:lnTo>
                    <a:pt x="723730" y="219513"/>
                  </a:lnTo>
                  <a:lnTo>
                    <a:pt x="723900" y="703533"/>
                  </a:lnTo>
                  <a:lnTo>
                    <a:pt x="724420" y="427291"/>
                  </a:lnTo>
                  <a:lnTo>
                    <a:pt x="724421" y="422850"/>
                  </a:lnTo>
                  <a:lnTo>
                    <a:pt x="724920" y="640753"/>
                  </a:lnTo>
                  <a:lnTo>
                    <a:pt x="725018" y="371543"/>
                  </a:lnTo>
                  <a:lnTo>
                    <a:pt x="725132" y="478536"/>
                  </a:lnTo>
                  <a:lnTo>
                    <a:pt x="725133" y="478297"/>
                  </a:lnTo>
                  <a:lnTo>
                    <a:pt x="725316" y="597223"/>
                  </a:lnTo>
                  <a:lnTo>
                    <a:pt x="725628" y="297328"/>
                  </a:lnTo>
                  <a:lnTo>
                    <a:pt x="725843" y="306838"/>
                  </a:lnTo>
                  <a:lnTo>
                    <a:pt x="725845" y="311692"/>
                  </a:lnTo>
                  <a:lnTo>
                    <a:pt x="726196" y="596540"/>
                  </a:lnTo>
                  <a:lnTo>
                    <a:pt x="726322" y="189849"/>
                  </a:lnTo>
                  <a:lnTo>
                    <a:pt x="726555" y="562653"/>
                  </a:lnTo>
                  <a:lnTo>
                    <a:pt x="726556" y="558680"/>
                  </a:lnTo>
                  <a:lnTo>
                    <a:pt x="727118" y="262126"/>
                  </a:lnTo>
                  <a:lnTo>
                    <a:pt x="727245" y="665898"/>
                  </a:lnTo>
                  <a:lnTo>
                    <a:pt x="727267" y="609457"/>
                  </a:lnTo>
                  <a:lnTo>
                    <a:pt x="727268" y="609852"/>
                  </a:lnTo>
                  <a:lnTo>
                    <a:pt x="727343" y="203459"/>
                  </a:lnTo>
                  <a:lnTo>
                    <a:pt x="727472" y="705313"/>
                  </a:lnTo>
                  <a:lnTo>
                    <a:pt x="727978" y="460469"/>
                  </a:lnTo>
                  <a:lnTo>
                    <a:pt x="727980" y="454737"/>
                  </a:lnTo>
                  <a:lnTo>
                    <a:pt x="728279" y="638424"/>
                  </a:lnTo>
                  <a:lnTo>
                    <a:pt x="728394" y="402940"/>
                  </a:lnTo>
                  <a:lnTo>
                    <a:pt x="728690" y="558026"/>
                  </a:lnTo>
                  <a:lnTo>
                    <a:pt x="728691" y="562654"/>
                  </a:lnTo>
                  <a:lnTo>
                    <a:pt x="728734" y="655016"/>
                  </a:lnTo>
                  <a:lnTo>
                    <a:pt x="728890" y="353887"/>
                  </a:lnTo>
                  <a:lnTo>
                    <a:pt x="729401" y="601423"/>
                  </a:lnTo>
                  <a:lnTo>
                    <a:pt x="729403" y="593321"/>
                  </a:lnTo>
                  <a:lnTo>
                    <a:pt x="729485" y="278349"/>
                  </a:lnTo>
                  <a:lnTo>
                    <a:pt x="730038" y="798094"/>
                  </a:lnTo>
                  <a:lnTo>
                    <a:pt x="730113" y="425583"/>
                  </a:lnTo>
                  <a:lnTo>
                    <a:pt x="730114" y="416849"/>
                  </a:lnTo>
                  <a:lnTo>
                    <a:pt x="730164" y="262769"/>
                  </a:lnTo>
                  <a:lnTo>
                    <a:pt x="730689" y="717506"/>
                  </a:lnTo>
                  <a:lnTo>
                    <a:pt x="730825" y="472252"/>
                  </a:lnTo>
                  <a:lnTo>
                    <a:pt x="730826" y="474590"/>
                  </a:lnTo>
                  <a:lnTo>
                    <a:pt x="731000" y="225769"/>
                  </a:lnTo>
                  <a:lnTo>
                    <a:pt x="731100" y="717916"/>
                  </a:lnTo>
                  <a:lnTo>
                    <a:pt x="731536" y="532355"/>
                  </a:lnTo>
                  <a:lnTo>
                    <a:pt x="731538" y="535418"/>
                  </a:lnTo>
                  <a:lnTo>
                    <a:pt x="731752" y="606164"/>
                  </a:lnTo>
                  <a:lnTo>
                    <a:pt x="731852" y="220369"/>
                  </a:lnTo>
                  <a:lnTo>
                    <a:pt x="732248" y="360536"/>
                  </a:lnTo>
                  <a:lnTo>
                    <a:pt x="732249" y="354782"/>
                  </a:lnTo>
                  <a:lnTo>
                    <a:pt x="732292" y="189964"/>
                  </a:lnTo>
                  <a:lnTo>
                    <a:pt x="732405" y="690233"/>
                  </a:lnTo>
                  <a:lnTo>
                    <a:pt x="732960" y="321477"/>
                  </a:lnTo>
                  <a:lnTo>
                    <a:pt x="732961" y="333446"/>
                  </a:lnTo>
                  <a:lnTo>
                    <a:pt x="733269" y="727938"/>
                  </a:lnTo>
                  <a:lnTo>
                    <a:pt x="733383" y="131340"/>
                  </a:lnTo>
                  <a:lnTo>
                    <a:pt x="733671" y="662130"/>
                  </a:lnTo>
                  <a:lnTo>
                    <a:pt x="733673" y="666765"/>
                  </a:lnTo>
                  <a:lnTo>
                    <a:pt x="733695" y="776437"/>
                  </a:lnTo>
                  <a:lnTo>
                    <a:pt x="733809" y="181014"/>
                  </a:lnTo>
                  <a:lnTo>
                    <a:pt x="734383" y="536131"/>
                  </a:lnTo>
                  <a:lnTo>
                    <a:pt x="734384" y="538196"/>
                  </a:lnTo>
                  <a:lnTo>
                    <a:pt x="734858" y="306936"/>
                  </a:lnTo>
                  <a:lnTo>
                    <a:pt x="734985" y="723751"/>
                  </a:lnTo>
                  <a:lnTo>
                    <a:pt x="735094" y="420584"/>
                  </a:lnTo>
                  <a:lnTo>
                    <a:pt x="735096" y="415112"/>
                  </a:lnTo>
                  <a:lnTo>
                    <a:pt x="735425" y="692798"/>
                  </a:lnTo>
                  <a:lnTo>
                    <a:pt x="735763" y="361959"/>
                  </a:lnTo>
                  <a:lnTo>
                    <a:pt x="735806" y="480932"/>
                  </a:lnTo>
                  <a:lnTo>
                    <a:pt x="735807" y="485509"/>
                  </a:lnTo>
                  <a:lnTo>
                    <a:pt x="735878" y="652928"/>
                  </a:lnTo>
                  <a:lnTo>
                    <a:pt x="736148" y="399343"/>
                  </a:lnTo>
                  <a:lnTo>
                    <a:pt x="736518" y="491317"/>
                  </a:lnTo>
                  <a:lnTo>
                    <a:pt x="736519" y="482143"/>
                  </a:lnTo>
                  <a:lnTo>
                    <a:pt x="736685" y="661794"/>
                  </a:lnTo>
                  <a:lnTo>
                    <a:pt x="737039" y="291057"/>
                  </a:lnTo>
                  <a:lnTo>
                    <a:pt x="737229" y="510237"/>
                  </a:lnTo>
                  <a:lnTo>
                    <a:pt x="737231" y="502899"/>
                  </a:lnTo>
                  <a:lnTo>
                    <a:pt x="737423" y="219436"/>
                  </a:lnTo>
                  <a:lnTo>
                    <a:pt x="737934" y="609388"/>
                  </a:lnTo>
                  <a:lnTo>
                    <a:pt x="737941" y="590504"/>
                  </a:lnTo>
                  <a:lnTo>
                    <a:pt x="737942" y="593487"/>
                  </a:lnTo>
                  <a:lnTo>
                    <a:pt x="738060" y="269562"/>
                  </a:lnTo>
                  <a:lnTo>
                    <a:pt x="738600" y="618702"/>
                  </a:lnTo>
                  <a:lnTo>
                    <a:pt x="738653" y="481283"/>
                  </a:lnTo>
                  <a:lnTo>
                    <a:pt x="738654" y="479796"/>
                  </a:lnTo>
                  <a:lnTo>
                    <a:pt x="738728" y="184970"/>
                  </a:lnTo>
                  <a:lnTo>
                    <a:pt x="739295" y="652184"/>
                  </a:lnTo>
                  <a:lnTo>
                    <a:pt x="739364" y="370383"/>
                  </a:lnTo>
                  <a:lnTo>
                    <a:pt x="739366" y="364832"/>
                  </a:lnTo>
                  <a:lnTo>
                    <a:pt x="739407" y="264171"/>
                  </a:lnTo>
                  <a:lnTo>
                    <a:pt x="739521" y="693822"/>
                  </a:lnTo>
                  <a:lnTo>
                    <a:pt x="740076" y="441745"/>
                  </a:lnTo>
                  <a:lnTo>
                    <a:pt x="740077" y="448383"/>
                  </a:lnTo>
                  <a:lnTo>
                    <a:pt x="740541" y="761491"/>
                  </a:lnTo>
                  <a:lnTo>
                    <a:pt x="740655" y="324296"/>
                  </a:lnTo>
                  <a:lnTo>
                    <a:pt x="740787" y="625716"/>
                  </a:lnTo>
                  <a:lnTo>
                    <a:pt x="740789" y="624203"/>
                  </a:lnTo>
                  <a:lnTo>
                    <a:pt x="741335" y="320948"/>
                  </a:lnTo>
                  <a:lnTo>
                    <a:pt x="741478" y="691015"/>
                  </a:lnTo>
                  <a:lnTo>
                    <a:pt x="741499" y="659241"/>
                  </a:lnTo>
                  <a:lnTo>
                    <a:pt x="741500" y="663421"/>
                  </a:lnTo>
                  <a:lnTo>
                    <a:pt x="741505" y="681976"/>
                  </a:lnTo>
                  <a:lnTo>
                    <a:pt x="741676" y="326563"/>
                  </a:lnTo>
                  <a:lnTo>
                    <a:pt x="742211" y="555715"/>
                  </a:lnTo>
                  <a:lnTo>
                    <a:pt x="742212" y="558631"/>
                  </a:lnTo>
                  <a:lnTo>
                    <a:pt x="742681" y="256049"/>
                  </a:lnTo>
                  <a:lnTo>
                    <a:pt x="742782" y="606983"/>
                  </a:lnTo>
                  <a:lnTo>
                    <a:pt x="742922" y="383438"/>
                  </a:lnTo>
                  <a:lnTo>
                    <a:pt x="742924" y="383021"/>
                  </a:lnTo>
                  <a:lnTo>
                    <a:pt x="742993" y="524460"/>
                  </a:lnTo>
                  <a:lnTo>
                    <a:pt x="743122" y="300695"/>
                  </a:lnTo>
                  <a:lnTo>
                    <a:pt x="743634" y="503075"/>
                  </a:lnTo>
                  <a:lnTo>
                    <a:pt x="743635" y="502429"/>
                  </a:lnTo>
                  <a:lnTo>
                    <a:pt x="743959" y="290480"/>
                  </a:lnTo>
                  <a:lnTo>
                    <a:pt x="744086" y="709359"/>
                  </a:lnTo>
                  <a:lnTo>
                    <a:pt x="744345" y="491463"/>
                  </a:lnTo>
                  <a:lnTo>
                    <a:pt x="744347" y="488199"/>
                  </a:lnTo>
                  <a:lnTo>
                    <a:pt x="744823" y="292295"/>
                  </a:lnTo>
                  <a:lnTo>
                    <a:pt x="744951" y="655290"/>
                  </a:lnTo>
                  <a:lnTo>
                    <a:pt x="745057" y="460503"/>
                  </a:lnTo>
                  <a:lnTo>
                    <a:pt x="745058" y="457651"/>
                  </a:lnTo>
                  <a:lnTo>
                    <a:pt x="745247" y="297967"/>
                  </a:lnTo>
                  <a:lnTo>
                    <a:pt x="745390" y="630031"/>
                  </a:lnTo>
                  <a:lnTo>
                    <a:pt x="745769" y="524998"/>
                  </a:lnTo>
                  <a:lnTo>
                    <a:pt x="745770" y="527743"/>
                  </a:lnTo>
                  <a:lnTo>
                    <a:pt x="745986" y="740029"/>
                  </a:lnTo>
                  <a:lnTo>
                    <a:pt x="746098" y="340908"/>
                  </a:lnTo>
                  <a:lnTo>
                    <a:pt x="746480" y="456524"/>
                  </a:lnTo>
                  <a:lnTo>
                    <a:pt x="746482" y="452787"/>
                  </a:lnTo>
                  <a:lnTo>
                    <a:pt x="746679" y="757181"/>
                  </a:lnTo>
                  <a:lnTo>
                    <a:pt x="746792" y="318713"/>
                  </a:lnTo>
                  <a:lnTo>
                    <a:pt x="747192" y="434388"/>
                  </a:lnTo>
                  <a:lnTo>
                    <a:pt x="747630" y="609371"/>
                  </a:lnTo>
                  <a:lnTo>
                    <a:pt x="747814" y="219177"/>
                  </a:lnTo>
                  <a:lnTo>
                    <a:pt x="747904" y="459284"/>
                  </a:lnTo>
                  <a:lnTo>
                    <a:pt x="747905" y="458823"/>
                  </a:lnTo>
                  <a:lnTo>
                    <a:pt x="747999" y="577915"/>
                  </a:lnTo>
                  <a:lnTo>
                    <a:pt x="748211" y="248491"/>
                  </a:lnTo>
                  <a:lnTo>
                    <a:pt x="748615" y="423098"/>
                  </a:lnTo>
                  <a:lnTo>
                    <a:pt x="748617" y="425365"/>
                  </a:lnTo>
                  <a:lnTo>
                    <a:pt x="748693" y="566596"/>
                  </a:lnTo>
                  <a:lnTo>
                    <a:pt x="748821" y="258837"/>
                  </a:lnTo>
                  <a:lnTo>
                    <a:pt x="749327" y="405768"/>
                  </a:lnTo>
                  <a:lnTo>
                    <a:pt x="749328" y="403242"/>
                  </a:lnTo>
                  <a:lnTo>
                    <a:pt x="749430" y="658565"/>
                  </a:lnTo>
                  <a:lnTo>
                    <a:pt x="749558" y="226592"/>
                  </a:lnTo>
                  <a:lnTo>
                    <a:pt x="750038" y="504946"/>
                  </a:lnTo>
                  <a:lnTo>
                    <a:pt x="750040" y="506244"/>
                  </a:lnTo>
                  <a:lnTo>
                    <a:pt x="750267" y="387486"/>
                  </a:lnTo>
                  <a:lnTo>
                    <a:pt x="750365" y="655890"/>
                  </a:lnTo>
                  <a:lnTo>
                    <a:pt x="750750" y="463700"/>
                  </a:lnTo>
                  <a:lnTo>
                    <a:pt x="750752" y="461646"/>
                  </a:lnTo>
                  <a:lnTo>
                    <a:pt x="751117" y="756062"/>
                  </a:lnTo>
                  <a:lnTo>
                    <a:pt x="751243" y="305200"/>
                  </a:lnTo>
                  <a:lnTo>
                    <a:pt x="751462" y="354303"/>
                  </a:lnTo>
                  <a:lnTo>
                    <a:pt x="751463" y="355470"/>
                  </a:lnTo>
                  <a:lnTo>
                    <a:pt x="751599" y="674879"/>
                  </a:lnTo>
                  <a:lnTo>
                    <a:pt x="751725" y="315643"/>
                  </a:lnTo>
                  <a:lnTo>
                    <a:pt x="752173" y="449984"/>
                  </a:lnTo>
                  <a:lnTo>
                    <a:pt x="752175" y="450834"/>
                  </a:lnTo>
                  <a:lnTo>
                    <a:pt x="752633" y="547796"/>
                  </a:lnTo>
                  <a:lnTo>
                    <a:pt x="752748" y="321042"/>
                  </a:lnTo>
                  <a:lnTo>
                    <a:pt x="752885" y="516072"/>
                  </a:lnTo>
                  <a:lnTo>
                    <a:pt x="752886" y="517902"/>
                  </a:lnTo>
                  <a:lnTo>
                    <a:pt x="752888" y="519563"/>
                  </a:lnTo>
                  <a:lnTo>
                    <a:pt x="753414" y="333940"/>
                  </a:lnTo>
                  <a:lnTo>
                    <a:pt x="753597" y="341519"/>
                  </a:lnTo>
                  <a:lnTo>
                    <a:pt x="753598" y="338996"/>
                  </a:lnTo>
                  <a:lnTo>
                    <a:pt x="753726" y="523258"/>
                  </a:lnTo>
                  <a:lnTo>
                    <a:pt x="754236" y="294410"/>
                  </a:lnTo>
                  <a:lnTo>
                    <a:pt x="754308" y="429553"/>
                  </a:lnTo>
                  <a:lnTo>
                    <a:pt x="754310" y="429837"/>
                  </a:lnTo>
                  <a:lnTo>
                    <a:pt x="754561" y="616797"/>
                  </a:lnTo>
                  <a:lnTo>
                    <a:pt x="754704" y="239235"/>
                  </a:lnTo>
                  <a:lnTo>
                    <a:pt x="755020" y="568665"/>
                  </a:lnTo>
                  <a:lnTo>
                    <a:pt x="755021" y="568847"/>
                  </a:lnTo>
                  <a:lnTo>
                    <a:pt x="755312" y="427278"/>
                  </a:lnTo>
                  <a:lnTo>
                    <a:pt x="755483" y="590612"/>
                  </a:lnTo>
                  <a:lnTo>
                    <a:pt x="755731" y="464293"/>
                  </a:lnTo>
                  <a:lnTo>
                    <a:pt x="755733" y="461333"/>
                  </a:lnTo>
                  <a:lnTo>
                    <a:pt x="755880" y="735085"/>
                  </a:lnTo>
                  <a:lnTo>
                    <a:pt x="756036" y="300132"/>
                  </a:lnTo>
                  <a:lnTo>
                    <a:pt x="756443" y="522443"/>
                  </a:lnTo>
                  <a:lnTo>
                    <a:pt x="756445" y="518441"/>
                  </a:lnTo>
                  <a:lnTo>
                    <a:pt x="756928" y="638042"/>
                  </a:lnTo>
                  <a:lnTo>
                    <a:pt x="757041" y="403358"/>
                  </a:lnTo>
                  <a:lnTo>
                    <a:pt x="757155" y="603930"/>
                  </a:lnTo>
                  <a:lnTo>
                    <a:pt x="757156" y="604200"/>
                  </a:lnTo>
                  <a:lnTo>
                    <a:pt x="757580" y="624243"/>
                  </a:lnTo>
                  <a:lnTo>
                    <a:pt x="757723" y="398395"/>
                  </a:lnTo>
                  <a:lnTo>
                    <a:pt x="757866" y="514908"/>
                  </a:lnTo>
                  <a:lnTo>
                    <a:pt x="757868" y="508479"/>
                  </a:lnTo>
                  <a:lnTo>
                    <a:pt x="758034" y="649582"/>
                  </a:lnTo>
                  <a:lnTo>
                    <a:pt x="758148" y="324704"/>
                  </a:lnTo>
                  <a:lnTo>
                    <a:pt x="758578" y="452479"/>
                  </a:lnTo>
                  <a:lnTo>
                    <a:pt x="758579" y="449271"/>
                  </a:lnTo>
                  <a:lnTo>
                    <a:pt x="758672" y="297593"/>
                  </a:lnTo>
                  <a:lnTo>
                    <a:pt x="758799" y="581419"/>
                  </a:lnTo>
                  <a:lnTo>
                    <a:pt x="759290" y="472687"/>
                  </a:lnTo>
                  <a:lnTo>
                    <a:pt x="759291" y="477693"/>
                  </a:lnTo>
                  <a:lnTo>
                    <a:pt x="759550" y="610129"/>
                  </a:lnTo>
                  <a:lnTo>
                    <a:pt x="759665" y="294049"/>
                  </a:lnTo>
                  <a:lnTo>
                    <a:pt x="760001" y="435921"/>
                  </a:lnTo>
                  <a:lnTo>
                    <a:pt x="760003" y="431153"/>
                  </a:lnTo>
                  <a:lnTo>
                    <a:pt x="760061" y="226755"/>
                  </a:lnTo>
                  <a:lnTo>
                    <a:pt x="760642" y="658888"/>
                  </a:lnTo>
                  <a:lnTo>
                    <a:pt x="760713" y="393669"/>
                  </a:lnTo>
                  <a:lnTo>
                    <a:pt x="760714" y="391170"/>
                  </a:lnTo>
                  <a:lnTo>
                    <a:pt x="760743" y="347173"/>
                  </a:lnTo>
                  <a:lnTo>
                    <a:pt x="761096" y="605477"/>
                  </a:lnTo>
                  <a:lnTo>
                    <a:pt x="761424" y="593237"/>
                  </a:lnTo>
                  <a:lnTo>
                    <a:pt x="761426" y="589557"/>
                  </a:lnTo>
                  <a:lnTo>
                    <a:pt x="761549" y="394286"/>
                  </a:lnTo>
                  <a:lnTo>
                    <a:pt x="761677" y="608530"/>
                  </a:lnTo>
                  <a:lnTo>
                    <a:pt x="762136" y="439021"/>
                  </a:lnTo>
                  <a:lnTo>
                    <a:pt x="762138" y="437478"/>
                  </a:lnTo>
                  <a:lnTo>
                    <a:pt x="762628" y="235444"/>
                  </a:lnTo>
                  <a:lnTo>
                    <a:pt x="762741" y="693898"/>
                  </a:lnTo>
                  <a:lnTo>
                    <a:pt x="762848" y="328842"/>
                  </a:lnTo>
                  <a:lnTo>
                    <a:pt x="762849" y="320974"/>
                  </a:lnTo>
                  <a:lnTo>
                    <a:pt x="763066" y="247310"/>
                  </a:lnTo>
                  <a:lnTo>
                    <a:pt x="763195" y="696567"/>
                  </a:lnTo>
                  <a:lnTo>
                    <a:pt x="763559" y="472083"/>
                  </a:lnTo>
                  <a:lnTo>
                    <a:pt x="763561" y="473786"/>
                  </a:lnTo>
                  <a:lnTo>
                    <a:pt x="763734" y="343349"/>
                  </a:lnTo>
                  <a:lnTo>
                    <a:pt x="764244" y="631314"/>
                  </a:lnTo>
                  <a:lnTo>
                    <a:pt x="764271" y="600725"/>
                  </a:lnTo>
                  <a:lnTo>
                    <a:pt x="764272" y="598922"/>
                  </a:lnTo>
                  <a:lnTo>
                    <a:pt x="764370" y="335905"/>
                  </a:lnTo>
                  <a:lnTo>
                    <a:pt x="764939" y="713115"/>
                  </a:lnTo>
                  <a:lnTo>
                    <a:pt x="764983" y="629940"/>
                  </a:lnTo>
                  <a:lnTo>
                    <a:pt x="764984" y="619985"/>
                  </a:lnTo>
                  <a:lnTo>
                    <a:pt x="765079" y="380114"/>
                  </a:lnTo>
                  <a:lnTo>
                    <a:pt x="765694" y="627735"/>
                  </a:lnTo>
                  <a:lnTo>
                    <a:pt x="765696" y="630753"/>
                  </a:lnTo>
                  <a:lnTo>
                    <a:pt x="765733" y="719071"/>
                  </a:lnTo>
                  <a:lnTo>
                    <a:pt x="766342" y="401546"/>
                  </a:lnTo>
                  <a:lnTo>
                    <a:pt x="766406" y="535347"/>
                  </a:lnTo>
                  <a:lnTo>
                    <a:pt x="766407" y="536923"/>
                  </a:lnTo>
                  <a:lnTo>
                    <a:pt x="766682" y="691247"/>
                  </a:lnTo>
                  <a:lnTo>
                    <a:pt x="766852" y="334736"/>
                  </a:lnTo>
                  <a:lnTo>
                    <a:pt x="767117" y="634461"/>
                  </a:lnTo>
                  <a:lnTo>
                    <a:pt x="767119" y="639595"/>
                  </a:lnTo>
                  <a:lnTo>
                    <a:pt x="767136" y="650083"/>
                  </a:lnTo>
                  <a:lnTo>
                    <a:pt x="767278" y="290038"/>
                  </a:lnTo>
                  <a:lnTo>
                    <a:pt x="767829" y="292106"/>
                  </a:lnTo>
                  <a:lnTo>
                    <a:pt x="767831" y="289894"/>
                  </a:lnTo>
                  <a:lnTo>
                    <a:pt x="767859" y="255554"/>
                  </a:lnTo>
                  <a:lnTo>
                    <a:pt x="768453" y="509726"/>
                  </a:lnTo>
                  <a:lnTo>
                    <a:pt x="768541" y="352849"/>
                  </a:lnTo>
                  <a:lnTo>
                    <a:pt x="768542" y="356786"/>
                  </a:lnTo>
                  <a:lnTo>
                    <a:pt x="769147" y="242802"/>
                  </a:lnTo>
                  <a:lnTo>
                    <a:pt x="769248" y="578789"/>
                  </a:lnTo>
                  <a:lnTo>
                    <a:pt x="769252" y="557289"/>
                  </a:lnTo>
                  <a:lnTo>
                    <a:pt x="769254" y="554422"/>
                  </a:lnTo>
                  <a:lnTo>
                    <a:pt x="769716" y="633566"/>
                  </a:lnTo>
                  <a:lnTo>
                    <a:pt x="769844" y="269997"/>
                  </a:lnTo>
                  <a:lnTo>
                    <a:pt x="769964" y="570778"/>
                  </a:lnTo>
                  <a:lnTo>
                    <a:pt x="769965" y="572743"/>
                  </a:lnTo>
                  <a:lnTo>
                    <a:pt x="770368" y="595052"/>
                  </a:lnTo>
                  <a:lnTo>
                    <a:pt x="770595" y="414173"/>
                  </a:lnTo>
                  <a:lnTo>
                    <a:pt x="770676" y="492450"/>
                  </a:lnTo>
                  <a:lnTo>
                    <a:pt x="770677" y="496236"/>
                  </a:lnTo>
                  <a:lnTo>
                    <a:pt x="771162" y="681061"/>
                  </a:lnTo>
                  <a:lnTo>
                    <a:pt x="771289" y="288905"/>
                  </a:lnTo>
                  <a:lnTo>
                    <a:pt x="771387" y="663666"/>
                  </a:lnTo>
                  <a:lnTo>
                    <a:pt x="771389" y="669579"/>
                  </a:lnTo>
                  <a:lnTo>
                    <a:pt x="771417" y="728401"/>
                  </a:lnTo>
                  <a:lnTo>
                    <a:pt x="771954" y="268254"/>
                  </a:lnTo>
                  <a:lnTo>
                    <a:pt x="772099" y="640482"/>
                  </a:lnTo>
                  <a:lnTo>
                    <a:pt x="772100" y="626473"/>
                  </a:lnTo>
                  <a:lnTo>
                    <a:pt x="772579" y="343324"/>
                  </a:lnTo>
                  <a:lnTo>
                    <a:pt x="772706" y="647645"/>
                  </a:lnTo>
                  <a:lnTo>
                    <a:pt x="772810" y="555451"/>
                  </a:lnTo>
                  <a:lnTo>
                    <a:pt x="772812" y="557121"/>
                  </a:lnTo>
                  <a:lnTo>
                    <a:pt x="773104" y="661582"/>
                  </a:lnTo>
                  <a:lnTo>
                    <a:pt x="773443" y="216920"/>
                  </a:lnTo>
                  <a:lnTo>
                    <a:pt x="773522" y="590078"/>
                  </a:lnTo>
                  <a:lnTo>
                    <a:pt x="773524" y="601137"/>
                  </a:lnTo>
                  <a:lnTo>
                    <a:pt x="773570" y="741074"/>
                  </a:lnTo>
                  <a:lnTo>
                    <a:pt x="774110" y="154313"/>
                  </a:lnTo>
                  <a:lnTo>
                    <a:pt x="774234" y="560589"/>
                  </a:lnTo>
                  <a:lnTo>
                    <a:pt x="774235" y="569324"/>
                  </a:lnTo>
                  <a:lnTo>
                    <a:pt x="774534" y="233061"/>
                  </a:lnTo>
                  <a:lnTo>
                    <a:pt x="774848" y="633621"/>
                  </a:lnTo>
                  <a:lnTo>
                    <a:pt x="774945" y="243681"/>
                  </a:lnTo>
                  <a:lnTo>
                    <a:pt x="774947" y="240545"/>
                  </a:lnTo>
                  <a:lnTo>
                    <a:pt x="775159" y="229702"/>
                  </a:lnTo>
                  <a:lnTo>
                    <a:pt x="775287" y="754799"/>
                  </a:lnTo>
                  <a:lnTo>
                    <a:pt x="775657" y="402738"/>
                  </a:lnTo>
                  <a:lnTo>
                    <a:pt x="775658" y="413440"/>
                  </a:lnTo>
                  <a:lnTo>
                    <a:pt x="775826" y="205076"/>
                  </a:lnTo>
                  <a:lnTo>
                    <a:pt x="775939" y="773058"/>
                  </a:lnTo>
                  <a:lnTo>
                    <a:pt x="776369" y="594505"/>
                  </a:lnTo>
                  <a:lnTo>
                    <a:pt x="776370" y="593401"/>
                  </a:lnTo>
                  <a:lnTo>
                    <a:pt x="776464" y="325744"/>
                  </a:lnTo>
                  <a:lnTo>
                    <a:pt x="776604" y="696705"/>
                  </a:lnTo>
                  <a:lnTo>
                    <a:pt x="777080" y="481964"/>
                  </a:lnTo>
                  <a:lnTo>
                    <a:pt x="777082" y="480188"/>
                  </a:lnTo>
                  <a:lnTo>
                    <a:pt x="777213" y="720249"/>
                  </a:lnTo>
                  <a:lnTo>
                    <a:pt x="777768" y="275296"/>
                  </a:lnTo>
                  <a:lnTo>
                    <a:pt x="777792" y="334175"/>
                  </a:lnTo>
                  <a:lnTo>
                    <a:pt x="777793" y="330324"/>
                  </a:lnTo>
                  <a:lnTo>
                    <a:pt x="777795" y="327009"/>
                  </a:lnTo>
                  <a:lnTo>
                    <a:pt x="777910" y="722166"/>
                  </a:lnTo>
                  <a:lnTo>
                    <a:pt x="778503" y="551557"/>
                  </a:lnTo>
                  <a:lnTo>
                    <a:pt x="778505" y="551999"/>
                  </a:lnTo>
                  <a:lnTo>
                    <a:pt x="778730" y="598828"/>
                  </a:lnTo>
                  <a:lnTo>
                    <a:pt x="778971" y="401173"/>
                  </a:lnTo>
                  <a:lnTo>
                    <a:pt x="779215" y="527782"/>
                  </a:lnTo>
                  <a:lnTo>
                    <a:pt x="779217" y="525897"/>
                  </a:lnTo>
                  <a:lnTo>
                    <a:pt x="779921" y="359204"/>
                  </a:lnTo>
                  <a:lnTo>
                    <a:pt x="779927" y="378123"/>
                  </a:lnTo>
                  <a:lnTo>
                    <a:pt x="779928" y="381820"/>
                  </a:lnTo>
                  <a:lnTo>
                    <a:pt x="780304" y="248010"/>
                  </a:lnTo>
                  <a:lnTo>
                    <a:pt x="780433" y="661220"/>
                  </a:lnTo>
                  <a:lnTo>
                    <a:pt x="780638" y="461264"/>
                  </a:lnTo>
                  <a:lnTo>
                    <a:pt x="780640" y="465749"/>
                  </a:lnTo>
                  <a:lnTo>
                    <a:pt x="780688" y="569959"/>
                  </a:lnTo>
                  <a:lnTo>
                    <a:pt x="780801" y="271916"/>
                  </a:lnTo>
                  <a:lnTo>
                    <a:pt x="781350" y="370847"/>
                  </a:lnTo>
                  <a:lnTo>
                    <a:pt x="781351" y="367041"/>
                  </a:lnTo>
                  <a:lnTo>
                    <a:pt x="781622" y="306412"/>
                  </a:lnTo>
                  <a:lnTo>
                    <a:pt x="781962" y="744112"/>
                  </a:lnTo>
                  <a:lnTo>
                    <a:pt x="782062" y="313438"/>
                  </a:lnTo>
                  <a:lnTo>
                    <a:pt x="782063" y="314547"/>
                  </a:lnTo>
                  <a:lnTo>
                    <a:pt x="782444" y="621636"/>
                  </a:lnTo>
                  <a:lnTo>
                    <a:pt x="782773" y="515017"/>
                  </a:lnTo>
                  <a:lnTo>
                    <a:pt x="782775" y="510755"/>
                  </a:lnTo>
                  <a:lnTo>
                    <a:pt x="782997" y="661633"/>
                  </a:lnTo>
                  <a:lnTo>
                    <a:pt x="783381" y="332886"/>
                  </a:lnTo>
                  <a:lnTo>
                    <a:pt x="783485" y="582765"/>
                  </a:lnTo>
                  <a:lnTo>
                    <a:pt x="783509" y="615202"/>
                  </a:lnTo>
                  <a:lnTo>
                    <a:pt x="783805" y="330802"/>
                  </a:lnTo>
                  <a:lnTo>
                    <a:pt x="784196" y="378414"/>
                  </a:lnTo>
                  <a:lnTo>
                    <a:pt x="784198" y="376086"/>
                  </a:lnTo>
                  <a:lnTo>
                    <a:pt x="784464" y="591413"/>
                  </a:lnTo>
                  <a:lnTo>
                    <a:pt x="784572" y="328011"/>
                  </a:lnTo>
                  <a:lnTo>
                    <a:pt x="784908" y="455566"/>
                  </a:lnTo>
                  <a:lnTo>
                    <a:pt x="784910" y="458236"/>
                  </a:lnTo>
                  <a:lnTo>
                    <a:pt x="784997" y="596462"/>
                  </a:lnTo>
                  <a:lnTo>
                    <a:pt x="785549" y="314066"/>
                  </a:lnTo>
                  <a:lnTo>
                    <a:pt x="785620" y="392366"/>
                  </a:lnTo>
                  <a:lnTo>
                    <a:pt x="785621" y="394462"/>
                  </a:lnTo>
                  <a:lnTo>
                    <a:pt x="785720" y="655351"/>
                  </a:lnTo>
                  <a:lnTo>
                    <a:pt x="786286" y="287006"/>
                  </a:lnTo>
                  <a:lnTo>
                    <a:pt x="786331" y="355852"/>
                  </a:lnTo>
                  <a:lnTo>
                    <a:pt x="786333" y="360051"/>
                  </a:lnTo>
                  <a:lnTo>
                    <a:pt x="786429" y="675540"/>
                  </a:lnTo>
                  <a:lnTo>
                    <a:pt x="786599" y="311248"/>
                  </a:lnTo>
                  <a:lnTo>
                    <a:pt x="787043" y="549520"/>
                  </a:lnTo>
                  <a:lnTo>
                    <a:pt x="787044" y="551761"/>
                  </a:lnTo>
                  <a:lnTo>
                    <a:pt x="787294" y="334909"/>
                  </a:lnTo>
                  <a:lnTo>
                    <a:pt x="787661" y="620838"/>
                  </a:lnTo>
                  <a:lnTo>
                    <a:pt x="787755" y="434219"/>
                  </a:lnTo>
                  <a:lnTo>
                    <a:pt x="787756" y="431492"/>
                  </a:lnTo>
                  <a:lnTo>
                    <a:pt x="788244" y="398952"/>
                  </a:lnTo>
                  <a:lnTo>
                    <a:pt x="788371" y="680445"/>
                  </a:lnTo>
                  <a:lnTo>
                    <a:pt x="788466" y="409211"/>
                  </a:lnTo>
                  <a:lnTo>
                    <a:pt x="788468" y="401607"/>
                  </a:lnTo>
                  <a:lnTo>
                    <a:pt x="788527" y="300495"/>
                  </a:lnTo>
                  <a:lnTo>
                    <a:pt x="789108" y="775023"/>
                  </a:lnTo>
                  <a:lnTo>
                    <a:pt x="789178" y="401415"/>
                  </a:lnTo>
                  <a:lnTo>
                    <a:pt x="789179" y="390932"/>
                  </a:lnTo>
                  <a:lnTo>
                    <a:pt x="789222" y="169964"/>
                  </a:lnTo>
                  <a:lnTo>
                    <a:pt x="789335" y="710715"/>
                  </a:lnTo>
                  <a:lnTo>
                    <a:pt x="789889" y="475674"/>
                  </a:lnTo>
                  <a:lnTo>
                    <a:pt x="789891" y="480096"/>
                  </a:lnTo>
                  <a:lnTo>
                    <a:pt x="790397" y="637369"/>
                  </a:lnTo>
                  <a:lnTo>
                    <a:pt x="790567" y="173514"/>
                  </a:lnTo>
                  <a:lnTo>
                    <a:pt x="790601" y="367321"/>
                  </a:lnTo>
                  <a:lnTo>
                    <a:pt x="790602" y="383021"/>
                  </a:lnTo>
                  <a:lnTo>
                    <a:pt x="790696" y="608018"/>
                  </a:lnTo>
                  <a:lnTo>
                    <a:pt x="790907" y="245477"/>
                  </a:lnTo>
                  <a:lnTo>
                    <a:pt x="791313" y="454644"/>
                  </a:lnTo>
                  <a:lnTo>
                    <a:pt x="791314" y="453113"/>
                  </a:lnTo>
                  <a:lnTo>
                    <a:pt x="791802" y="285062"/>
                  </a:lnTo>
                  <a:lnTo>
                    <a:pt x="791944" y="608334"/>
                  </a:lnTo>
                  <a:lnTo>
                    <a:pt x="792024" y="439211"/>
                  </a:lnTo>
                  <a:lnTo>
                    <a:pt x="792026" y="435634"/>
                  </a:lnTo>
                  <a:lnTo>
                    <a:pt x="792197" y="327096"/>
                  </a:lnTo>
                  <a:lnTo>
                    <a:pt x="792312" y="699849"/>
                  </a:lnTo>
                  <a:lnTo>
                    <a:pt x="792736" y="511940"/>
                  </a:lnTo>
                  <a:lnTo>
                    <a:pt x="792737" y="505739"/>
                  </a:lnTo>
                  <a:lnTo>
                    <a:pt x="792808" y="207945"/>
                  </a:lnTo>
                  <a:lnTo>
                    <a:pt x="792936" y="795323"/>
                  </a:lnTo>
                  <a:lnTo>
                    <a:pt x="793448" y="383917"/>
                  </a:lnTo>
                  <a:lnTo>
                    <a:pt x="793449" y="384224"/>
                  </a:lnTo>
                  <a:lnTo>
                    <a:pt x="793474" y="319336"/>
                  </a:lnTo>
                  <a:lnTo>
                    <a:pt x="793602" y="668521"/>
                  </a:lnTo>
                  <a:lnTo>
                    <a:pt x="794159" y="488685"/>
                  </a:lnTo>
                  <a:lnTo>
                    <a:pt x="794161" y="493209"/>
                  </a:lnTo>
                  <a:lnTo>
                    <a:pt x="794495" y="206849"/>
                  </a:lnTo>
                  <a:lnTo>
                    <a:pt x="794637" y="635374"/>
                  </a:lnTo>
                  <a:lnTo>
                    <a:pt x="794871" y="568505"/>
                  </a:lnTo>
                  <a:lnTo>
                    <a:pt x="794872" y="565205"/>
                  </a:lnTo>
                  <a:lnTo>
                    <a:pt x="795402" y="152147"/>
                  </a:lnTo>
                  <a:lnTo>
                    <a:pt x="795544" y="688340"/>
                  </a:lnTo>
                  <a:lnTo>
                    <a:pt x="795582" y="600975"/>
                  </a:lnTo>
                  <a:lnTo>
                    <a:pt x="795584" y="608477"/>
                  </a:lnTo>
                  <a:lnTo>
                    <a:pt x="795585" y="615025"/>
                  </a:lnTo>
                  <a:lnTo>
                    <a:pt x="795799" y="178222"/>
                  </a:lnTo>
                  <a:lnTo>
                    <a:pt x="796294" y="572009"/>
                  </a:lnTo>
                  <a:lnTo>
                    <a:pt x="796295" y="570941"/>
                  </a:lnTo>
                  <a:lnTo>
                    <a:pt x="796466" y="325600"/>
                  </a:lnTo>
                  <a:lnTo>
                    <a:pt x="797004" y="643118"/>
                  </a:lnTo>
                  <a:lnTo>
                    <a:pt x="797006" y="640027"/>
                  </a:lnTo>
                  <a:lnTo>
                    <a:pt x="797007" y="634858"/>
                  </a:lnTo>
                  <a:lnTo>
                    <a:pt x="797031" y="678447"/>
                  </a:lnTo>
                  <a:lnTo>
                    <a:pt x="797145" y="204978"/>
                  </a:lnTo>
                  <a:lnTo>
                    <a:pt x="797717" y="547363"/>
                  </a:lnTo>
                  <a:lnTo>
                    <a:pt x="797719" y="545261"/>
                  </a:lnTo>
                  <a:lnTo>
                    <a:pt x="798067" y="598894"/>
                  </a:lnTo>
                  <a:lnTo>
                    <a:pt x="798393" y="363964"/>
                  </a:lnTo>
                  <a:lnTo>
                    <a:pt x="798429" y="476357"/>
                  </a:lnTo>
                  <a:lnTo>
                    <a:pt x="798430" y="477959"/>
                  </a:lnTo>
                  <a:lnTo>
                    <a:pt x="798620" y="268845"/>
                  </a:lnTo>
                  <a:lnTo>
                    <a:pt x="798732" y="751783"/>
                  </a:lnTo>
                  <a:lnTo>
                    <a:pt x="799141" y="696191"/>
                  </a:lnTo>
                  <a:lnTo>
                    <a:pt x="799142" y="698311"/>
                  </a:lnTo>
                  <a:lnTo>
                    <a:pt x="799528" y="760144"/>
                  </a:lnTo>
                  <a:lnTo>
                    <a:pt x="799669" y="320773"/>
                  </a:lnTo>
                  <a:lnTo>
                    <a:pt x="799852" y="457198"/>
                  </a:lnTo>
                  <a:lnTo>
                    <a:pt x="799854" y="452017"/>
                  </a:lnTo>
                  <a:lnTo>
                    <a:pt x="800024" y="680095"/>
                  </a:lnTo>
                  <a:lnTo>
                    <a:pt x="800506" y="234939"/>
                  </a:lnTo>
                  <a:lnTo>
                    <a:pt x="800564" y="411000"/>
                  </a:lnTo>
                  <a:lnTo>
                    <a:pt x="800565" y="423099"/>
                  </a:lnTo>
                  <a:lnTo>
                    <a:pt x="800718" y="246383"/>
                  </a:lnTo>
                  <a:lnTo>
                    <a:pt x="800845" y="599746"/>
                  </a:lnTo>
                  <a:lnTo>
                    <a:pt x="801275" y="494209"/>
                  </a:lnTo>
                  <a:lnTo>
                    <a:pt x="801277" y="493844"/>
                  </a:lnTo>
                  <a:lnTo>
                    <a:pt x="801781" y="180494"/>
                  </a:lnTo>
                  <a:lnTo>
                    <a:pt x="801895" y="737978"/>
                  </a:lnTo>
                  <a:lnTo>
                    <a:pt x="801987" y="246782"/>
                  </a:lnTo>
                  <a:lnTo>
                    <a:pt x="801988" y="237168"/>
                  </a:lnTo>
                  <a:lnTo>
                    <a:pt x="802007" y="193319"/>
                  </a:lnTo>
                  <a:lnTo>
                    <a:pt x="802108" y="758320"/>
                  </a:lnTo>
                  <a:lnTo>
                    <a:pt x="802699" y="528083"/>
                  </a:lnTo>
                  <a:lnTo>
                    <a:pt x="802700" y="532811"/>
                  </a:lnTo>
                  <a:lnTo>
                    <a:pt x="802758" y="671668"/>
                  </a:lnTo>
                  <a:lnTo>
                    <a:pt x="803254" y="325252"/>
                  </a:lnTo>
                  <a:lnTo>
                    <a:pt x="803410" y="524314"/>
                  </a:lnTo>
                  <a:lnTo>
                    <a:pt x="803412" y="519013"/>
                  </a:lnTo>
                  <a:lnTo>
                    <a:pt x="803566" y="688363"/>
                  </a:lnTo>
                  <a:lnTo>
                    <a:pt x="803667" y="324954"/>
                  </a:lnTo>
                  <a:lnTo>
                    <a:pt x="804120" y="459993"/>
                  </a:lnTo>
                  <a:lnTo>
                    <a:pt x="804122" y="461158"/>
                  </a:lnTo>
                  <a:lnTo>
                    <a:pt x="804757" y="191634"/>
                  </a:lnTo>
                  <a:lnTo>
                    <a:pt x="804832" y="649526"/>
                  </a:lnTo>
                  <a:lnTo>
                    <a:pt x="804834" y="652402"/>
                  </a:lnTo>
                  <a:lnTo>
                    <a:pt x="804856" y="747698"/>
                  </a:lnTo>
                  <a:lnTo>
                    <a:pt x="805169" y="192893"/>
                  </a:lnTo>
                  <a:lnTo>
                    <a:pt x="805544" y="577167"/>
                  </a:lnTo>
                  <a:lnTo>
                    <a:pt x="805545" y="575662"/>
                  </a:lnTo>
                  <a:lnTo>
                    <a:pt x="805822" y="216734"/>
                  </a:lnTo>
                  <a:lnTo>
                    <a:pt x="805934" y="800300"/>
                  </a:lnTo>
                  <a:lnTo>
                    <a:pt x="806255" y="487719"/>
                  </a:lnTo>
                  <a:lnTo>
                    <a:pt x="806257" y="489336"/>
                  </a:lnTo>
                  <a:lnTo>
                    <a:pt x="806346" y="688285"/>
                  </a:lnTo>
                  <a:lnTo>
                    <a:pt x="806460" y="292575"/>
                  </a:lnTo>
                  <a:lnTo>
                    <a:pt x="806967" y="494175"/>
                  </a:lnTo>
                  <a:lnTo>
                    <a:pt x="806968" y="493063"/>
                  </a:lnTo>
                  <a:lnTo>
                    <a:pt x="807126" y="329306"/>
                  </a:lnTo>
                  <a:lnTo>
                    <a:pt x="807282" y="590245"/>
                  </a:lnTo>
                  <a:lnTo>
                    <a:pt x="807679" y="420500"/>
                  </a:lnTo>
                  <a:lnTo>
                    <a:pt x="807680" y="415726"/>
                  </a:lnTo>
                  <a:lnTo>
                    <a:pt x="807819" y="737413"/>
                  </a:lnTo>
                  <a:lnTo>
                    <a:pt x="807934" y="139206"/>
                  </a:lnTo>
                  <a:lnTo>
                    <a:pt x="808390" y="363184"/>
                  </a:lnTo>
                  <a:lnTo>
                    <a:pt x="808392" y="374517"/>
                  </a:lnTo>
                  <a:lnTo>
                    <a:pt x="809011" y="366402"/>
                  </a:lnTo>
                  <a:lnTo>
                    <a:pt x="809096" y="603413"/>
                  </a:lnTo>
                  <a:lnTo>
                    <a:pt x="809102" y="597189"/>
                  </a:lnTo>
                  <a:lnTo>
                    <a:pt x="809103" y="602058"/>
                  </a:lnTo>
                  <a:lnTo>
                    <a:pt x="809125" y="655255"/>
                  </a:lnTo>
                  <a:lnTo>
                    <a:pt x="809252" y="299725"/>
                  </a:lnTo>
                  <a:lnTo>
                    <a:pt x="809813" y="480478"/>
                  </a:lnTo>
                  <a:lnTo>
                    <a:pt x="809815" y="481213"/>
                  </a:lnTo>
                  <a:lnTo>
                    <a:pt x="809903" y="671108"/>
                  </a:lnTo>
                  <a:lnTo>
                    <a:pt x="810060" y="325970"/>
                  </a:lnTo>
                  <a:lnTo>
                    <a:pt x="810525" y="514927"/>
                  </a:lnTo>
                  <a:lnTo>
                    <a:pt x="810527" y="515802"/>
                  </a:lnTo>
                  <a:lnTo>
                    <a:pt x="811009" y="385572"/>
                  </a:lnTo>
                  <a:lnTo>
                    <a:pt x="811180" y="706623"/>
                  </a:lnTo>
                  <a:lnTo>
                    <a:pt x="811237" y="594974"/>
                  </a:lnTo>
                  <a:lnTo>
                    <a:pt x="811238" y="590488"/>
                  </a:lnTo>
                  <a:lnTo>
                    <a:pt x="811364" y="331938"/>
                  </a:lnTo>
                  <a:lnTo>
                    <a:pt x="811576" y="619943"/>
                  </a:lnTo>
                  <a:lnTo>
                    <a:pt x="811948" y="453821"/>
                  </a:lnTo>
                  <a:lnTo>
                    <a:pt x="811950" y="459736"/>
                  </a:lnTo>
                  <a:lnTo>
                    <a:pt x="812002" y="599039"/>
                  </a:lnTo>
                  <a:lnTo>
                    <a:pt x="812272" y="359251"/>
                  </a:lnTo>
                  <a:lnTo>
                    <a:pt x="812660" y="378278"/>
                  </a:lnTo>
                  <a:lnTo>
                    <a:pt x="812661" y="375615"/>
                  </a:lnTo>
                  <a:lnTo>
                    <a:pt x="813221" y="633524"/>
                  </a:lnTo>
                  <a:lnTo>
                    <a:pt x="813349" y="240226"/>
                  </a:lnTo>
                  <a:lnTo>
                    <a:pt x="813372" y="315173"/>
                  </a:lnTo>
                  <a:lnTo>
                    <a:pt x="813373" y="312004"/>
                  </a:lnTo>
                  <a:lnTo>
                    <a:pt x="813448" y="623631"/>
                  </a:lnTo>
                  <a:lnTo>
                    <a:pt x="813957" y="276900"/>
                  </a:lnTo>
                  <a:lnTo>
                    <a:pt x="814083" y="441123"/>
                  </a:lnTo>
                  <a:lnTo>
                    <a:pt x="814085" y="442268"/>
                  </a:lnTo>
                  <a:lnTo>
                    <a:pt x="814384" y="129149"/>
                  </a:lnTo>
                  <a:lnTo>
                    <a:pt x="814526" y="778906"/>
                  </a:lnTo>
                  <a:lnTo>
                    <a:pt x="814795" y="400205"/>
                  </a:lnTo>
                  <a:lnTo>
                    <a:pt x="814796" y="395990"/>
                  </a:lnTo>
                  <a:lnTo>
                    <a:pt x="814937" y="644153"/>
                  </a:lnTo>
                  <a:lnTo>
                    <a:pt x="815433" y="271061"/>
                  </a:lnTo>
                  <a:lnTo>
                    <a:pt x="815506" y="551482"/>
                  </a:lnTo>
                  <a:lnTo>
                    <a:pt x="815508" y="552714"/>
                  </a:lnTo>
                  <a:lnTo>
                    <a:pt x="815729" y="251664"/>
                  </a:lnTo>
                  <a:lnTo>
                    <a:pt x="815844" y="698537"/>
                  </a:lnTo>
                  <a:lnTo>
                    <a:pt x="816218" y="515264"/>
                  </a:lnTo>
                  <a:lnTo>
                    <a:pt x="816220" y="520499"/>
                  </a:lnTo>
                  <a:lnTo>
                    <a:pt x="816298" y="628779"/>
                  </a:lnTo>
                  <a:lnTo>
                    <a:pt x="816737" y="371000"/>
                  </a:lnTo>
                  <a:lnTo>
                    <a:pt x="816930" y="515849"/>
                  </a:lnTo>
                  <a:lnTo>
                    <a:pt x="816931" y="521140"/>
                  </a:lnTo>
                  <a:lnTo>
                    <a:pt x="817487" y="374572"/>
                  </a:lnTo>
                  <a:lnTo>
                    <a:pt x="817630" y="597695"/>
                  </a:lnTo>
                  <a:lnTo>
                    <a:pt x="817641" y="584283"/>
                  </a:lnTo>
                  <a:lnTo>
                    <a:pt x="817643" y="587653"/>
                  </a:lnTo>
                  <a:lnTo>
                    <a:pt x="817687" y="592221"/>
                  </a:lnTo>
                  <a:lnTo>
                    <a:pt x="818310" y="371176"/>
                  </a:lnTo>
                  <a:lnTo>
                    <a:pt x="818353" y="410587"/>
                  </a:lnTo>
                  <a:lnTo>
                    <a:pt x="818354" y="415381"/>
                  </a:lnTo>
                  <a:lnTo>
                    <a:pt x="818748" y="262947"/>
                  </a:lnTo>
                  <a:lnTo>
                    <a:pt x="818849" y="722653"/>
                  </a:lnTo>
                  <a:lnTo>
                    <a:pt x="819065" y="536489"/>
                  </a:lnTo>
                  <a:lnTo>
                    <a:pt x="819066" y="534150"/>
                  </a:lnTo>
                  <a:lnTo>
                    <a:pt x="819642" y="310441"/>
                  </a:lnTo>
                  <a:lnTo>
                    <a:pt x="819741" y="600230"/>
                  </a:lnTo>
                  <a:lnTo>
                    <a:pt x="819776" y="497448"/>
                  </a:lnTo>
                  <a:lnTo>
                    <a:pt x="819778" y="493596"/>
                  </a:lnTo>
                  <a:lnTo>
                    <a:pt x="820053" y="166755"/>
                  </a:lnTo>
                  <a:lnTo>
                    <a:pt x="820182" y="694772"/>
                  </a:lnTo>
                  <a:lnTo>
                    <a:pt x="820488" y="339441"/>
                  </a:lnTo>
                  <a:lnTo>
                    <a:pt x="820489" y="337967"/>
                  </a:lnTo>
                  <a:lnTo>
                    <a:pt x="820492" y="334271"/>
                  </a:lnTo>
                  <a:lnTo>
                    <a:pt x="820593" y="604058"/>
                  </a:lnTo>
                  <a:lnTo>
                    <a:pt x="821200" y="516497"/>
                  </a:lnTo>
                  <a:lnTo>
                    <a:pt x="821201" y="519569"/>
                  </a:lnTo>
                  <a:lnTo>
                    <a:pt x="821343" y="261916"/>
                  </a:lnTo>
                  <a:lnTo>
                    <a:pt x="821456" y="611447"/>
                  </a:lnTo>
                  <a:lnTo>
                    <a:pt x="821911" y="364046"/>
                  </a:lnTo>
                  <a:lnTo>
                    <a:pt x="821913" y="365663"/>
                  </a:lnTo>
                  <a:lnTo>
                    <a:pt x="822521" y="724522"/>
                  </a:lnTo>
                  <a:lnTo>
                    <a:pt x="822620" y="135704"/>
                  </a:lnTo>
                  <a:lnTo>
                    <a:pt x="822623" y="168428"/>
                  </a:lnTo>
                  <a:lnTo>
                    <a:pt x="822624" y="182576"/>
                  </a:lnTo>
                  <a:lnTo>
                    <a:pt x="822634" y="110084"/>
                  </a:lnTo>
                  <a:lnTo>
                    <a:pt x="822762" y="806894"/>
                  </a:lnTo>
                  <a:lnTo>
                    <a:pt x="823334" y="419211"/>
                  </a:lnTo>
                  <a:lnTo>
                    <a:pt x="823336" y="419697"/>
                  </a:lnTo>
                  <a:lnTo>
                    <a:pt x="823838" y="666307"/>
                  </a:lnTo>
                  <a:lnTo>
                    <a:pt x="823937" y="368915"/>
                  </a:lnTo>
                  <a:lnTo>
                    <a:pt x="824046" y="544988"/>
                  </a:lnTo>
                  <a:lnTo>
                    <a:pt x="824047" y="546439"/>
                  </a:lnTo>
                  <a:lnTo>
                    <a:pt x="824463" y="612379"/>
                  </a:lnTo>
                  <a:lnTo>
                    <a:pt x="824746" y="260688"/>
                  </a:lnTo>
                  <a:lnTo>
                    <a:pt x="824758" y="271962"/>
                  </a:lnTo>
                  <a:lnTo>
                    <a:pt x="824759" y="264298"/>
                  </a:lnTo>
                  <a:lnTo>
                    <a:pt x="824874" y="730286"/>
                  </a:lnTo>
                  <a:lnTo>
                    <a:pt x="825427" y="225554"/>
                  </a:lnTo>
                  <a:lnTo>
                    <a:pt x="825469" y="350177"/>
                  </a:lnTo>
                  <a:lnTo>
                    <a:pt x="825471" y="364979"/>
                  </a:lnTo>
                  <a:lnTo>
                    <a:pt x="825540" y="729162"/>
                  </a:lnTo>
                  <a:lnTo>
                    <a:pt x="826063" y="259906"/>
                  </a:lnTo>
                  <a:lnTo>
                    <a:pt x="826181" y="448886"/>
                  </a:lnTo>
                  <a:lnTo>
                    <a:pt x="826182" y="446312"/>
                  </a:lnTo>
                  <a:lnTo>
                    <a:pt x="826348" y="618960"/>
                  </a:lnTo>
                  <a:lnTo>
                    <a:pt x="826729" y="312437"/>
                  </a:lnTo>
                  <a:lnTo>
                    <a:pt x="826892" y="368634"/>
                  </a:lnTo>
                  <a:lnTo>
                    <a:pt x="826894" y="363483"/>
                  </a:lnTo>
                  <a:lnTo>
                    <a:pt x="827367" y="315510"/>
                  </a:lnTo>
                  <a:lnTo>
                    <a:pt x="827604" y="575003"/>
                  </a:lnTo>
                  <a:lnTo>
                    <a:pt x="827605" y="581717"/>
                  </a:lnTo>
                  <a:lnTo>
                    <a:pt x="828104" y="702783"/>
                  </a:lnTo>
                  <a:lnTo>
                    <a:pt x="828248" y="219391"/>
                  </a:lnTo>
                  <a:lnTo>
                    <a:pt x="828316" y="548172"/>
                  </a:lnTo>
                  <a:lnTo>
                    <a:pt x="828317" y="557468"/>
                  </a:lnTo>
                  <a:lnTo>
                    <a:pt x="828361" y="725767"/>
                  </a:lnTo>
                  <a:lnTo>
                    <a:pt x="828659" y="280202"/>
                  </a:lnTo>
                  <a:lnTo>
                    <a:pt x="829027" y="342569"/>
                  </a:lnTo>
                  <a:lnTo>
                    <a:pt x="829029" y="349619"/>
                  </a:lnTo>
                  <a:lnTo>
                    <a:pt x="829056" y="315591"/>
                  </a:lnTo>
                  <a:lnTo>
                    <a:pt x="829635" y="568999"/>
                  </a:lnTo>
                  <a:lnTo>
                    <a:pt x="829739" y="482758"/>
                  </a:lnTo>
                  <a:lnTo>
                    <a:pt x="829740" y="488412"/>
                  </a:lnTo>
                  <a:lnTo>
                    <a:pt x="830232" y="634504"/>
                  </a:lnTo>
                  <a:lnTo>
                    <a:pt x="830374" y="320156"/>
                  </a:lnTo>
                  <a:lnTo>
                    <a:pt x="830451" y="510110"/>
                  </a:lnTo>
                  <a:lnTo>
                    <a:pt x="830452" y="511327"/>
                  </a:lnTo>
                  <a:lnTo>
                    <a:pt x="830812" y="365184"/>
                  </a:lnTo>
                  <a:lnTo>
                    <a:pt x="831154" y="562097"/>
                  </a:lnTo>
                  <a:lnTo>
                    <a:pt x="831162" y="547386"/>
                  </a:lnTo>
                  <a:lnTo>
                    <a:pt x="831164" y="550303"/>
                  </a:lnTo>
                  <a:lnTo>
                    <a:pt x="831579" y="675673"/>
                  </a:lnTo>
                  <a:lnTo>
                    <a:pt x="831692" y="307222"/>
                  </a:lnTo>
                  <a:lnTo>
                    <a:pt x="831874" y="428151"/>
                  </a:lnTo>
                  <a:lnTo>
                    <a:pt x="831875" y="424693"/>
                  </a:lnTo>
                  <a:lnTo>
                    <a:pt x="832017" y="680215"/>
                  </a:lnTo>
                  <a:lnTo>
                    <a:pt x="832174" y="282463"/>
                  </a:lnTo>
                  <a:lnTo>
                    <a:pt x="832585" y="298295"/>
                  </a:lnTo>
                  <a:lnTo>
                    <a:pt x="832587" y="307992"/>
                  </a:lnTo>
                  <a:lnTo>
                    <a:pt x="833068" y="251647"/>
                  </a:lnTo>
                  <a:lnTo>
                    <a:pt x="833195" y="636855"/>
                  </a:lnTo>
                  <a:lnTo>
                    <a:pt x="833297" y="493027"/>
                  </a:lnTo>
                  <a:lnTo>
                    <a:pt x="833298" y="492439"/>
                  </a:lnTo>
                  <a:lnTo>
                    <a:pt x="833718" y="695109"/>
                  </a:lnTo>
                  <a:lnTo>
                    <a:pt x="833847" y="315268"/>
                  </a:lnTo>
                  <a:lnTo>
                    <a:pt x="834009" y="447944"/>
                  </a:lnTo>
                  <a:lnTo>
                    <a:pt x="834010" y="442695"/>
                  </a:lnTo>
                  <a:lnTo>
                    <a:pt x="834173" y="671075"/>
                  </a:lnTo>
                  <a:lnTo>
                    <a:pt x="834399" y="327740"/>
                  </a:lnTo>
                  <a:lnTo>
                    <a:pt x="834720" y="522936"/>
                  </a:lnTo>
                  <a:lnTo>
                    <a:pt x="834722" y="517152"/>
                  </a:lnTo>
                  <a:lnTo>
                    <a:pt x="834994" y="760695"/>
                  </a:lnTo>
                  <a:lnTo>
                    <a:pt x="835122" y="274191"/>
                  </a:lnTo>
                  <a:lnTo>
                    <a:pt x="835432" y="527840"/>
                  </a:lnTo>
                  <a:lnTo>
                    <a:pt x="835632" y="630437"/>
                  </a:lnTo>
                  <a:lnTo>
                    <a:pt x="835732" y="341643"/>
                  </a:lnTo>
                  <a:lnTo>
                    <a:pt x="836144" y="429440"/>
                  </a:lnTo>
                  <a:lnTo>
                    <a:pt x="836145" y="430420"/>
                  </a:lnTo>
                  <a:lnTo>
                    <a:pt x="836356" y="576069"/>
                  </a:lnTo>
                  <a:lnTo>
                    <a:pt x="836498" y="286429"/>
                  </a:lnTo>
                  <a:lnTo>
                    <a:pt x="836855" y="409281"/>
                  </a:lnTo>
                  <a:lnTo>
                    <a:pt x="836857" y="409894"/>
                  </a:lnTo>
                  <a:lnTo>
                    <a:pt x="837320" y="575534"/>
                  </a:lnTo>
                  <a:lnTo>
                    <a:pt x="837547" y="336609"/>
                  </a:lnTo>
                  <a:lnTo>
                    <a:pt x="837567" y="378719"/>
                  </a:lnTo>
                  <a:lnTo>
                    <a:pt x="837568" y="383083"/>
                  </a:lnTo>
                  <a:lnTo>
                    <a:pt x="837787" y="363717"/>
                  </a:lnTo>
                  <a:lnTo>
                    <a:pt x="838057" y="643781"/>
                  </a:lnTo>
                  <a:lnTo>
                    <a:pt x="838278" y="514744"/>
                  </a:lnTo>
                  <a:lnTo>
                    <a:pt x="838752" y="272419"/>
                  </a:lnTo>
                  <a:lnTo>
                    <a:pt x="838894" y="655835"/>
                  </a:lnTo>
                  <a:lnTo>
                    <a:pt x="838990" y="415916"/>
                  </a:lnTo>
                  <a:lnTo>
                    <a:pt x="838992" y="411902"/>
                  </a:lnTo>
                  <a:lnTo>
                    <a:pt x="839333" y="722291"/>
                  </a:lnTo>
                  <a:lnTo>
                    <a:pt x="839446" y="310320"/>
                  </a:lnTo>
                  <a:lnTo>
                    <a:pt x="839702" y="374063"/>
                  </a:lnTo>
                  <a:lnTo>
                    <a:pt x="839703" y="381493"/>
                  </a:lnTo>
                  <a:lnTo>
                    <a:pt x="839800" y="634526"/>
                  </a:lnTo>
                  <a:lnTo>
                    <a:pt x="840411" y="334174"/>
                  </a:lnTo>
                  <a:lnTo>
                    <a:pt x="840413" y="346085"/>
                  </a:lnTo>
                  <a:lnTo>
                    <a:pt x="840415" y="351008"/>
                  </a:lnTo>
                  <a:lnTo>
                    <a:pt x="840439" y="313222"/>
                  </a:lnTo>
                  <a:lnTo>
                    <a:pt x="840565" y="603662"/>
                  </a:lnTo>
                  <a:lnTo>
                    <a:pt x="841125" y="379930"/>
                  </a:lnTo>
                  <a:lnTo>
                    <a:pt x="841126" y="379025"/>
                  </a:lnTo>
                  <a:lnTo>
                    <a:pt x="841245" y="573596"/>
                  </a:lnTo>
                  <a:lnTo>
                    <a:pt x="841345" y="344210"/>
                  </a:lnTo>
                  <a:lnTo>
                    <a:pt x="841837" y="455650"/>
                  </a:lnTo>
                  <a:lnTo>
                    <a:pt x="841838" y="457663"/>
                  </a:lnTo>
                  <a:lnTo>
                    <a:pt x="842041" y="302271"/>
                  </a:lnTo>
                  <a:lnTo>
                    <a:pt x="842535" y="616304"/>
                  </a:lnTo>
                  <a:lnTo>
                    <a:pt x="842548" y="582941"/>
                  </a:lnTo>
                  <a:lnTo>
                    <a:pt x="842550" y="589696"/>
                  </a:lnTo>
                  <a:lnTo>
                    <a:pt x="842663" y="316776"/>
                  </a:lnTo>
                  <a:lnTo>
                    <a:pt x="842805" y="613246"/>
                  </a:lnTo>
                  <a:lnTo>
                    <a:pt x="843260" y="465726"/>
                  </a:lnTo>
                  <a:lnTo>
                    <a:pt x="843261" y="466664"/>
                  </a:lnTo>
                  <a:lnTo>
                    <a:pt x="843855" y="662221"/>
                  </a:lnTo>
                  <a:lnTo>
                    <a:pt x="843953" y="291616"/>
                  </a:lnTo>
                  <a:lnTo>
                    <a:pt x="843971" y="337091"/>
                  </a:lnTo>
                  <a:lnTo>
                    <a:pt x="843973" y="351881"/>
                  </a:lnTo>
                  <a:lnTo>
                    <a:pt x="844534" y="676596"/>
                  </a:lnTo>
                  <a:lnTo>
                    <a:pt x="844649" y="343479"/>
                  </a:lnTo>
                  <a:lnTo>
                    <a:pt x="844683" y="407094"/>
                  </a:lnTo>
                  <a:lnTo>
                    <a:pt x="844685" y="409314"/>
                  </a:lnTo>
                  <a:lnTo>
                    <a:pt x="844791" y="701809"/>
                  </a:lnTo>
                  <a:lnTo>
                    <a:pt x="845229" y="389243"/>
                  </a:lnTo>
                  <a:lnTo>
                    <a:pt x="845395" y="439006"/>
                  </a:lnTo>
                  <a:lnTo>
                    <a:pt x="845396" y="435875"/>
                  </a:lnTo>
                  <a:lnTo>
                    <a:pt x="845528" y="782944"/>
                  </a:lnTo>
                  <a:lnTo>
                    <a:pt x="845656" y="175719"/>
                  </a:lnTo>
                  <a:lnTo>
                    <a:pt x="846106" y="576822"/>
                  </a:lnTo>
                  <a:lnTo>
                    <a:pt x="846108" y="582836"/>
                  </a:lnTo>
                  <a:lnTo>
                    <a:pt x="846407" y="201673"/>
                  </a:lnTo>
                  <a:lnTo>
                    <a:pt x="846520" y="619517"/>
                  </a:lnTo>
                  <a:lnTo>
                    <a:pt x="846818" y="547618"/>
                  </a:lnTo>
                  <a:lnTo>
                    <a:pt x="846819" y="541049"/>
                  </a:lnTo>
                  <a:lnTo>
                    <a:pt x="847116" y="218048"/>
                  </a:lnTo>
                  <a:lnTo>
                    <a:pt x="847484" y="566110"/>
                  </a:lnTo>
                  <a:lnTo>
                    <a:pt x="847530" y="510036"/>
                  </a:lnTo>
                  <a:lnTo>
                    <a:pt x="847531" y="506745"/>
                  </a:lnTo>
                  <a:lnTo>
                    <a:pt x="847683" y="303071"/>
                  </a:lnTo>
                  <a:lnTo>
                    <a:pt x="848236" y="584203"/>
                  </a:lnTo>
                  <a:lnTo>
                    <a:pt x="848241" y="567712"/>
                  </a:lnTo>
                  <a:lnTo>
                    <a:pt x="848243" y="569147"/>
                  </a:lnTo>
                  <a:lnTo>
                    <a:pt x="848576" y="204453"/>
                  </a:lnTo>
                  <a:lnTo>
                    <a:pt x="848703" y="647102"/>
                  </a:lnTo>
                  <a:lnTo>
                    <a:pt x="848953" y="383524"/>
                  </a:lnTo>
                  <a:lnTo>
                    <a:pt x="848954" y="375278"/>
                  </a:lnTo>
                  <a:lnTo>
                    <a:pt x="849001" y="256915"/>
                  </a:lnTo>
                  <a:lnTo>
                    <a:pt x="849113" y="673302"/>
                  </a:lnTo>
                  <a:lnTo>
                    <a:pt x="849664" y="407733"/>
                  </a:lnTo>
                  <a:lnTo>
                    <a:pt x="849666" y="403861"/>
                  </a:lnTo>
                  <a:lnTo>
                    <a:pt x="849680" y="391955"/>
                  </a:lnTo>
                  <a:lnTo>
                    <a:pt x="850348" y="679789"/>
                  </a:lnTo>
                  <a:lnTo>
                    <a:pt x="850376" y="629085"/>
                  </a:lnTo>
                  <a:lnTo>
                    <a:pt x="850378" y="619078"/>
                  </a:lnTo>
                  <a:lnTo>
                    <a:pt x="850858" y="327371"/>
                  </a:lnTo>
                  <a:lnTo>
                    <a:pt x="850970" y="710681"/>
                  </a:lnTo>
                  <a:lnTo>
                    <a:pt x="851088" y="460660"/>
                  </a:lnTo>
                  <a:lnTo>
                    <a:pt x="851089" y="471812"/>
                  </a:lnTo>
                  <a:lnTo>
                    <a:pt x="851255" y="318728"/>
                  </a:lnTo>
                  <a:lnTo>
                    <a:pt x="851354" y="686222"/>
                  </a:lnTo>
                  <a:lnTo>
                    <a:pt x="851799" y="568969"/>
                  </a:lnTo>
                  <a:lnTo>
                    <a:pt x="851801" y="570787"/>
                  </a:lnTo>
                  <a:lnTo>
                    <a:pt x="852232" y="752476"/>
                  </a:lnTo>
                  <a:lnTo>
                    <a:pt x="852511" y="259569"/>
                  </a:lnTo>
                  <a:lnTo>
                    <a:pt x="852512" y="249995"/>
                  </a:lnTo>
                  <a:lnTo>
                    <a:pt x="852531" y="202313"/>
                  </a:lnTo>
                  <a:lnTo>
                    <a:pt x="852800" y="663645"/>
                  </a:lnTo>
                  <a:lnTo>
                    <a:pt x="853223" y="376418"/>
                  </a:lnTo>
                  <a:lnTo>
                    <a:pt x="853224" y="378967"/>
                  </a:lnTo>
                  <a:lnTo>
                    <a:pt x="853791" y="282929"/>
                  </a:lnTo>
                  <a:lnTo>
                    <a:pt x="853892" y="549854"/>
                  </a:lnTo>
                  <a:lnTo>
                    <a:pt x="853934" y="440157"/>
                  </a:lnTo>
                  <a:lnTo>
                    <a:pt x="853936" y="429915"/>
                  </a:lnTo>
                  <a:lnTo>
                    <a:pt x="854203" y="220946"/>
                  </a:lnTo>
                  <a:lnTo>
                    <a:pt x="854344" y="690796"/>
                  </a:lnTo>
                  <a:lnTo>
                    <a:pt x="854646" y="414296"/>
                  </a:lnTo>
                  <a:lnTo>
                    <a:pt x="854647" y="415768"/>
                  </a:lnTo>
                  <a:lnTo>
                    <a:pt x="854693" y="377405"/>
                  </a:lnTo>
                  <a:lnTo>
                    <a:pt x="855209" y="578806"/>
                  </a:lnTo>
                  <a:lnTo>
                    <a:pt x="855357" y="561049"/>
                  </a:lnTo>
                  <a:lnTo>
                    <a:pt x="855359" y="563727"/>
                  </a:lnTo>
                  <a:lnTo>
                    <a:pt x="855492" y="410165"/>
                  </a:lnTo>
                  <a:lnTo>
                    <a:pt x="855805" y="658083"/>
                  </a:lnTo>
                  <a:lnTo>
                    <a:pt x="856069" y="563581"/>
                  </a:lnTo>
                  <a:lnTo>
                    <a:pt x="856071" y="560933"/>
                  </a:lnTo>
                  <a:lnTo>
                    <a:pt x="856273" y="724391"/>
                  </a:lnTo>
                  <a:lnTo>
                    <a:pt x="856399" y="364831"/>
                  </a:lnTo>
                  <a:lnTo>
                    <a:pt x="856781" y="490802"/>
                  </a:lnTo>
                  <a:lnTo>
                    <a:pt x="856782" y="487922"/>
                  </a:lnTo>
                  <a:lnTo>
                    <a:pt x="857294" y="655374"/>
                  </a:lnTo>
                  <a:lnTo>
                    <a:pt x="857421" y="314941"/>
                  </a:lnTo>
                  <a:lnTo>
                    <a:pt x="857492" y="486103"/>
                  </a:lnTo>
                  <a:lnTo>
                    <a:pt x="857494" y="494781"/>
                  </a:lnTo>
                  <a:lnTo>
                    <a:pt x="857960" y="645756"/>
                  </a:lnTo>
                  <a:lnTo>
                    <a:pt x="858088" y="285632"/>
                  </a:lnTo>
                  <a:lnTo>
                    <a:pt x="858204" y="458045"/>
                  </a:lnTo>
                  <a:lnTo>
                    <a:pt x="858205" y="452881"/>
                  </a:lnTo>
                  <a:lnTo>
                    <a:pt x="858385" y="811224"/>
                  </a:lnTo>
                  <a:lnTo>
                    <a:pt x="858499" y="206877"/>
                  </a:lnTo>
                  <a:lnTo>
                    <a:pt x="858915" y="406044"/>
                  </a:lnTo>
                  <a:lnTo>
                    <a:pt x="858917" y="402838"/>
                  </a:lnTo>
                  <a:lnTo>
                    <a:pt x="858967" y="341326"/>
                  </a:lnTo>
                  <a:lnTo>
                    <a:pt x="859080" y="573359"/>
                  </a:lnTo>
                  <a:lnTo>
                    <a:pt x="859627" y="502888"/>
                  </a:lnTo>
                  <a:lnTo>
                    <a:pt x="859629" y="507633"/>
                  </a:lnTo>
                  <a:lnTo>
                    <a:pt x="859688" y="622273"/>
                  </a:lnTo>
                  <a:lnTo>
                    <a:pt x="859789" y="255380"/>
                  </a:lnTo>
                  <a:lnTo>
                    <a:pt x="860339" y="544782"/>
                  </a:lnTo>
                  <a:lnTo>
                    <a:pt x="860340" y="549151"/>
                  </a:lnTo>
                  <a:lnTo>
                    <a:pt x="860496" y="359640"/>
                  </a:lnTo>
                  <a:lnTo>
                    <a:pt x="861050" y="627098"/>
                  </a:lnTo>
                  <a:lnTo>
                    <a:pt x="861052" y="623889"/>
                  </a:lnTo>
                  <a:lnTo>
                    <a:pt x="861206" y="299878"/>
                  </a:lnTo>
                  <a:lnTo>
                    <a:pt x="861318" y="664269"/>
                  </a:lnTo>
                  <a:lnTo>
                    <a:pt x="861762" y="547017"/>
                  </a:lnTo>
                  <a:lnTo>
                    <a:pt x="861764" y="545493"/>
                  </a:lnTo>
                  <a:lnTo>
                    <a:pt x="862055" y="676294"/>
                  </a:lnTo>
                  <a:lnTo>
                    <a:pt x="862468" y="400415"/>
                  </a:lnTo>
                  <a:lnTo>
                    <a:pt x="862474" y="417888"/>
                  </a:lnTo>
                  <a:lnTo>
                    <a:pt x="862475" y="416773"/>
                  </a:lnTo>
                  <a:lnTo>
                    <a:pt x="862665" y="571163"/>
                  </a:lnTo>
                  <a:lnTo>
                    <a:pt x="862964" y="382402"/>
                  </a:lnTo>
                  <a:lnTo>
                    <a:pt x="863185" y="483265"/>
                  </a:lnTo>
                  <a:lnTo>
                    <a:pt x="863187" y="486047"/>
                  </a:lnTo>
                  <a:lnTo>
                    <a:pt x="863361" y="236176"/>
                  </a:lnTo>
                  <a:lnTo>
                    <a:pt x="863474" y="593905"/>
                  </a:lnTo>
                  <a:lnTo>
                    <a:pt x="863897" y="337362"/>
                  </a:lnTo>
                  <a:lnTo>
                    <a:pt x="863898" y="337953"/>
                  </a:lnTo>
                  <a:lnTo>
                    <a:pt x="863969" y="543731"/>
                  </a:lnTo>
                  <a:lnTo>
                    <a:pt x="864607" y="257144"/>
                  </a:lnTo>
                  <a:lnTo>
                    <a:pt x="864608" y="257741"/>
                  </a:lnTo>
                  <a:lnTo>
                    <a:pt x="864610" y="264057"/>
                  </a:lnTo>
                  <a:lnTo>
                    <a:pt x="864763" y="620015"/>
                  </a:lnTo>
                  <a:lnTo>
                    <a:pt x="865320" y="454578"/>
                  </a:lnTo>
                  <a:lnTo>
                    <a:pt x="865322" y="457588"/>
                  </a:lnTo>
                  <a:lnTo>
                    <a:pt x="865587" y="708453"/>
                  </a:lnTo>
                  <a:lnTo>
                    <a:pt x="865714" y="261751"/>
                  </a:lnTo>
                  <a:lnTo>
                    <a:pt x="866032" y="626308"/>
                  </a:lnTo>
                  <a:lnTo>
                    <a:pt x="866033" y="630584"/>
                  </a:lnTo>
                  <a:lnTo>
                    <a:pt x="866494" y="698917"/>
                  </a:lnTo>
                  <a:lnTo>
                    <a:pt x="866620" y="225012"/>
                  </a:lnTo>
                  <a:lnTo>
                    <a:pt x="866743" y="537919"/>
                  </a:lnTo>
                  <a:lnTo>
                    <a:pt x="866745" y="541100"/>
                  </a:lnTo>
                  <a:lnTo>
                    <a:pt x="866990" y="342421"/>
                  </a:lnTo>
                  <a:lnTo>
                    <a:pt x="867288" y="559646"/>
                  </a:lnTo>
                  <a:lnTo>
                    <a:pt x="867455" y="522209"/>
                  </a:lnTo>
                  <a:lnTo>
                    <a:pt x="867457" y="525352"/>
                  </a:lnTo>
                  <a:lnTo>
                    <a:pt x="867882" y="250646"/>
                  </a:lnTo>
                  <a:lnTo>
                    <a:pt x="867997" y="734987"/>
                  </a:lnTo>
                  <a:lnTo>
                    <a:pt x="868167" y="508680"/>
                  </a:lnTo>
                  <a:lnTo>
                    <a:pt x="868168" y="507032"/>
                  </a:lnTo>
                  <a:lnTo>
                    <a:pt x="868592" y="297092"/>
                  </a:lnTo>
                  <a:lnTo>
                    <a:pt x="868720" y="721723"/>
                  </a:lnTo>
                  <a:lnTo>
                    <a:pt x="868878" y="444979"/>
                  </a:lnTo>
                  <a:lnTo>
                    <a:pt x="868880" y="448131"/>
                  </a:lnTo>
                  <a:lnTo>
                    <a:pt x="869201" y="361216"/>
                  </a:lnTo>
                  <a:lnTo>
                    <a:pt x="869427" y="613415"/>
                  </a:lnTo>
                  <a:lnTo>
                    <a:pt x="869590" y="455459"/>
                  </a:lnTo>
                  <a:lnTo>
                    <a:pt x="869591" y="454530"/>
                  </a:lnTo>
                  <a:lnTo>
                    <a:pt x="870066" y="564767"/>
                  </a:lnTo>
                  <a:lnTo>
                    <a:pt x="870235" y="288778"/>
                  </a:lnTo>
                  <a:lnTo>
                    <a:pt x="870302" y="430418"/>
                  </a:lnTo>
                  <a:lnTo>
                    <a:pt x="870303" y="428476"/>
                  </a:lnTo>
                  <a:lnTo>
                    <a:pt x="870816" y="550745"/>
                  </a:lnTo>
                  <a:lnTo>
                    <a:pt x="871013" y="333233"/>
                  </a:lnTo>
                  <a:lnTo>
                    <a:pt x="871015" y="327040"/>
                  </a:lnTo>
                  <a:lnTo>
                    <a:pt x="871059" y="287210"/>
                  </a:lnTo>
                  <a:lnTo>
                    <a:pt x="871229" y="605740"/>
                  </a:lnTo>
                  <a:lnTo>
                    <a:pt x="871725" y="534283"/>
                  </a:lnTo>
                  <a:lnTo>
                    <a:pt x="871726" y="530480"/>
                  </a:lnTo>
                  <a:lnTo>
                    <a:pt x="872108" y="596289"/>
                  </a:lnTo>
                  <a:lnTo>
                    <a:pt x="872363" y="293342"/>
                  </a:lnTo>
                  <a:lnTo>
                    <a:pt x="872436" y="517001"/>
                  </a:lnTo>
                  <a:lnTo>
                    <a:pt x="872438" y="522627"/>
                  </a:lnTo>
                  <a:lnTo>
                    <a:pt x="872503" y="734142"/>
                  </a:lnTo>
                  <a:lnTo>
                    <a:pt x="872831" y="270116"/>
                  </a:lnTo>
                  <a:lnTo>
                    <a:pt x="873148" y="617498"/>
                  </a:lnTo>
                  <a:lnTo>
                    <a:pt x="873149" y="622299"/>
                  </a:lnTo>
                  <a:lnTo>
                    <a:pt x="873354" y="671877"/>
                  </a:lnTo>
                  <a:lnTo>
                    <a:pt x="873681" y="317372"/>
                  </a:lnTo>
                  <a:lnTo>
                    <a:pt x="873860" y="573675"/>
                  </a:lnTo>
                  <a:lnTo>
                    <a:pt x="873861" y="573089"/>
                  </a:lnTo>
                  <a:lnTo>
                    <a:pt x="873977" y="651510"/>
                  </a:lnTo>
                  <a:lnTo>
                    <a:pt x="874078" y="336325"/>
                  </a:lnTo>
                  <a:lnTo>
                    <a:pt x="874571" y="493054"/>
                  </a:lnTo>
                  <a:lnTo>
                    <a:pt x="874573" y="494084"/>
                  </a:lnTo>
                  <a:lnTo>
                    <a:pt x="874757" y="269501"/>
                  </a:lnTo>
                  <a:lnTo>
                    <a:pt x="875283" y="678222"/>
                  </a:lnTo>
                  <a:lnTo>
                    <a:pt x="875284" y="670784"/>
                  </a:lnTo>
                  <a:lnTo>
                    <a:pt x="875296" y="671523"/>
                  </a:lnTo>
                  <a:lnTo>
                    <a:pt x="875411" y="238454"/>
                  </a:lnTo>
                  <a:lnTo>
                    <a:pt x="875995" y="601347"/>
                  </a:lnTo>
                  <a:lnTo>
                    <a:pt x="875996" y="593265"/>
                  </a:lnTo>
                  <a:lnTo>
                    <a:pt x="876275" y="305759"/>
                  </a:lnTo>
                  <a:lnTo>
                    <a:pt x="876389" y="648457"/>
                  </a:lnTo>
                  <a:lnTo>
                    <a:pt x="876706" y="367549"/>
                  </a:lnTo>
                  <a:lnTo>
                    <a:pt x="876708" y="371576"/>
                  </a:lnTo>
                  <a:lnTo>
                    <a:pt x="876898" y="273938"/>
                  </a:lnTo>
                  <a:lnTo>
                    <a:pt x="876998" y="683821"/>
                  </a:lnTo>
                  <a:lnTo>
                    <a:pt x="877418" y="534384"/>
                  </a:lnTo>
                  <a:lnTo>
                    <a:pt x="877419" y="538920"/>
                  </a:lnTo>
                  <a:lnTo>
                    <a:pt x="877579" y="202857"/>
                  </a:lnTo>
                  <a:lnTo>
                    <a:pt x="877707" y="782314"/>
                  </a:lnTo>
                  <a:lnTo>
                    <a:pt x="878129" y="621197"/>
                  </a:lnTo>
                  <a:lnTo>
                    <a:pt x="878131" y="627571"/>
                  </a:lnTo>
                  <a:lnTo>
                    <a:pt x="878728" y="673583"/>
                  </a:lnTo>
                  <a:lnTo>
                    <a:pt x="878841" y="218756"/>
                  </a:lnTo>
                  <a:lnTo>
                    <a:pt x="878842" y="228953"/>
                  </a:lnTo>
                  <a:lnTo>
                    <a:pt x="879279" y="206955"/>
                  </a:lnTo>
                  <a:lnTo>
                    <a:pt x="879380" y="715051"/>
                  </a:lnTo>
                  <a:lnTo>
                    <a:pt x="879553" y="537698"/>
                  </a:lnTo>
                  <a:lnTo>
                    <a:pt x="879554" y="540661"/>
                  </a:lnTo>
                  <a:lnTo>
                    <a:pt x="879704" y="252366"/>
                  </a:lnTo>
                  <a:lnTo>
                    <a:pt x="879805" y="854932"/>
                  </a:lnTo>
                  <a:lnTo>
                    <a:pt x="880264" y="593897"/>
                  </a:lnTo>
                  <a:lnTo>
                    <a:pt x="880266" y="591735"/>
                  </a:lnTo>
                  <a:lnTo>
                    <a:pt x="880443" y="695184"/>
                  </a:lnTo>
                  <a:lnTo>
                    <a:pt x="880967" y="307936"/>
                  </a:lnTo>
                  <a:lnTo>
                    <a:pt x="880976" y="333494"/>
                  </a:lnTo>
                  <a:lnTo>
                    <a:pt x="880977" y="324992"/>
                  </a:lnTo>
                  <a:lnTo>
                    <a:pt x="881094" y="807955"/>
                  </a:lnTo>
                  <a:lnTo>
                    <a:pt x="881620" y="283390"/>
                  </a:lnTo>
                  <a:lnTo>
                    <a:pt x="881688" y="540940"/>
                  </a:lnTo>
                  <a:lnTo>
                    <a:pt x="881689" y="548137"/>
                  </a:lnTo>
                  <a:lnTo>
                    <a:pt x="881761" y="722618"/>
                  </a:lnTo>
                  <a:lnTo>
                    <a:pt x="882045" y="303601"/>
                  </a:lnTo>
                  <a:lnTo>
                    <a:pt x="882399" y="446108"/>
                  </a:lnTo>
                  <a:lnTo>
                    <a:pt x="882401" y="443608"/>
                  </a:lnTo>
                  <a:lnTo>
                    <a:pt x="882853" y="181519"/>
                  </a:lnTo>
                  <a:lnTo>
                    <a:pt x="883009" y="700808"/>
                  </a:lnTo>
                  <a:lnTo>
                    <a:pt x="883111" y="307435"/>
                  </a:lnTo>
                  <a:lnTo>
                    <a:pt x="883112" y="309322"/>
                  </a:lnTo>
                  <a:lnTo>
                    <a:pt x="883122" y="264358"/>
                  </a:lnTo>
                  <a:lnTo>
                    <a:pt x="883774" y="584086"/>
                  </a:lnTo>
                  <a:lnTo>
                    <a:pt x="883822" y="440579"/>
                  </a:lnTo>
                  <a:lnTo>
                    <a:pt x="883824" y="434300"/>
                  </a:lnTo>
                  <a:lnTo>
                    <a:pt x="884086" y="265415"/>
                  </a:lnTo>
                  <a:lnTo>
                    <a:pt x="884199" y="601284"/>
                  </a:lnTo>
                  <a:lnTo>
                    <a:pt x="884534" y="451319"/>
                  </a:lnTo>
                  <a:lnTo>
                    <a:pt x="884535" y="448445"/>
                  </a:lnTo>
                  <a:lnTo>
                    <a:pt x="884708" y="685556"/>
                  </a:lnTo>
                  <a:lnTo>
                    <a:pt x="884823" y="361432"/>
                  </a:lnTo>
                  <a:lnTo>
                    <a:pt x="885246" y="482639"/>
                  </a:lnTo>
                  <a:lnTo>
                    <a:pt x="885247" y="478485"/>
                  </a:lnTo>
                  <a:lnTo>
                    <a:pt x="885447" y="692502"/>
                  </a:lnTo>
                  <a:lnTo>
                    <a:pt x="885573" y="302610"/>
                  </a:lnTo>
                  <a:lnTo>
                    <a:pt x="885957" y="593483"/>
                  </a:lnTo>
                  <a:lnTo>
                    <a:pt x="885959" y="598450"/>
                  </a:lnTo>
                  <a:lnTo>
                    <a:pt x="886282" y="266142"/>
                  </a:lnTo>
                  <a:lnTo>
                    <a:pt x="886383" y="726669"/>
                  </a:lnTo>
                  <a:lnTo>
                    <a:pt x="886669" y="504373"/>
                  </a:lnTo>
                  <a:lnTo>
                    <a:pt x="886670" y="502549"/>
                  </a:lnTo>
                  <a:lnTo>
                    <a:pt x="887063" y="550106"/>
                  </a:lnTo>
                  <a:lnTo>
                    <a:pt x="887148" y="367472"/>
                  </a:lnTo>
                  <a:lnTo>
                    <a:pt x="887381" y="434734"/>
                  </a:lnTo>
                  <a:lnTo>
                    <a:pt x="887382" y="433489"/>
                  </a:lnTo>
                  <a:lnTo>
                    <a:pt x="887885" y="585169"/>
                  </a:lnTo>
                  <a:lnTo>
                    <a:pt x="887999" y="228223"/>
                  </a:lnTo>
                  <a:lnTo>
                    <a:pt x="888092" y="466327"/>
                  </a:lnTo>
                  <a:lnTo>
                    <a:pt x="888094" y="473599"/>
                  </a:lnTo>
                  <a:lnTo>
                    <a:pt x="888566" y="607193"/>
                  </a:lnTo>
                  <a:lnTo>
                    <a:pt x="888678" y="292382"/>
                  </a:lnTo>
                  <a:lnTo>
                    <a:pt x="888804" y="405302"/>
                  </a:lnTo>
                  <a:lnTo>
                    <a:pt x="888805" y="404736"/>
                  </a:lnTo>
                  <a:lnTo>
                    <a:pt x="889246" y="313146"/>
                  </a:lnTo>
                  <a:lnTo>
                    <a:pt x="889402" y="603401"/>
                  </a:lnTo>
                  <a:lnTo>
                    <a:pt x="889515" y="461969"/>
                  </a:lnTo>
                  <a:lnTo>
                    <a:pt x="889517" y="467814"/>
                  </a:lnTo>
                  <a:lnTo>
                    <a:pt x="889670" y="347583"/>
                  </a:lnTo>
                  <a:lnTo>
                    <a:pt x="889827" y="720690"/>
                  </a:lnTo>
                  <a:lnTo>
                    <a:pt x="890227" y="505220"/>
                  </a:lnTo>
                  <a:lnTo>
                    <a:pt x="890228" y="513392"/>
                  </a:lnTo>
                  <a:lnTo>
                    <a:pt x="890294" y="719322"/>
                  </a:lnTo>
                  <a:lnTo>
                    <a:pt x="890890" y="346382"/>
                  </a:lnTo>
                  <a:lnTo>
                    <a:pt x="890939" y="438807"/>
                  </a:lnTo>
                  <a:lnTo>
                    <a:pt x="890940" y="441537"/>
                  </a:lnTo>
                  <a:lnTo>
                    <a:pt x="891017" y="707958"/>
                  </a:lnTo>
                  <a:lnTo>
                    <a:pt x="891160" y="299956"/>
                  </a:lnTo>
                  <a:lnTo>
                    <a:pt x="891650" y="451740"/>
                  </a:lnTo>
                  <a:lnTo>
                    <a:pt x="891652" y="445774"/>
                  </a:lnTo>
                  <a:lnTo>
                    <a:pt x="891869" y="331772"/>
                  </a:lnTo>
                  <a:lnTo>
                    <a:pt x="892010" y="624996"/>
                  </a:lnTo>
                  <a:lnTo>
                    <a:pt x="892362" y="534668"/>
                  </a:lnTo>
                  <a:lnTo>
                    <a:pt x="892363" y="536365"/>
                  </a:lnTo>
                  <a:lnTo>
                    <a:pt x="892689" y="275798"/>
                  </a:lnTo>
                  <a:lnTo>
                    <a:pt x="892817" y="678640"/>
                  </a:lnTo>
                  <a:lnTo>
                    <a:pt x="893072" y="421782"/>
                  </a:lnTo>
                  <a:lnTo>
                    <a:pt x="893074" y="418098"/>
                  </a:lnTo>
                  <a:lnTo>
                    <a:pt x="893115" y="305279"/>
                  </a:lnTo>
                  <a:lnTo>
                    <a:pt x="893682" y="586245"/>
                  </a:lnTo>
                  <a:lnTo>
                    <a:pt x="893784" y="316622"/>
                  </a:lnTo>
                  <a:lnTo>
                    <a:pt x="893785" y="322415"/>
                  </a:lnTo>
                  <a:lnTo>
                    <a:pt x="894107" y="666507"/>
                  </a:lnTo>
                  <a:lnTo>
                    <a:pt x="894420" y="272996"/>
                  </a:lnTo>
                  <a:lnTo>
                    <a:pt x="894495" y="513047"/>
                  </a:lnTo>
                  <a:lnTo>
                    <a:pt x="894497" y="516624"/>
                  </a:lnTo>
                  <a:lnTo>
                    <a:pt x="894718" y="598938"/>
                  </a:lnTo>
                  <a:lnTo>
                    <a:pt x="894844" y="314846"/>
                  </a:lnTo>
                  <a:lnTo>
                    <a:pt x="895207" y="375862"/>
                  </a:lnTo>
                  <a:lnTo>
                    <a:pt x="895208" y="370774"/>
                  </a:lnTo>
                  <a:lnTo>
                    <a:pt x="895668" y="211503"/>
                  </a:lnTo>
                  <a:lnTo>
                    <a:pt x="895780" y="619123"/>
                  </a:lnTo>
                  <a:lnTo>
                    <a:pt x="895919" y="414850"/>
                  </a:lnTo>
                  <a:lnTo>
                    <a:pt x="895920" y="415086"/>
                  </a:lnTo>
                  <a:lnTo>
                    <a:pt x="896262" y="620120"/>
                  </a:lnTo>
                  <a:lnTo>
                    <a:pt x="896561" y="283619"/>
                  </a:lnTo>
                  <a:lnTo>
                    <a:pt x="896630" y="478172"/>
                  </a:lnTo>
                  <a:lnTo>
                    <a:pt x="896632" y="483024"/>
                  </a:lnTo>
                  <a:lnTo>
                    <a:pt x="896702" y="681914"/>
                  </a:lnTo>
                  <a:lnTo>
                    <a:pt x="896985" y="334302"/>
                  </a:lnTo>
                  <a:lnTo>
                    <a:pt x="897342" y="446097"/>
                  </a:lnTo>
                  <a:lnTo>
                    <a:pt x="897343" y="446676"/>
                  </a:lnTo>
                  <a:lnTo>
                    <a:pt x="897936" y="723132"/>
                  </a:lnTo>
                  <a:lnTo>
                    <a:pt x="898049" y="396807"/>
                  </a:lnTo>
                  <a:lnTo>
                    <a:pt x="898053" y="406019"/>
                  </a:lnTo>
                  <a:lnTo>
                    <a:pt x="898055" y="406290"/>
                  </a:lnTo>
                  <a:lnTo>
                    <a:pt x="898587" y="703897"/>
                  </a:lnTo>
                  <a:lnTo>
                    <a:pt x="898714" y="255976"/>
                  </a:lnTo>
                  <a:lnTo>
                    <a:pt x="898765" y="455594"/>
                  </a:lnTo>
                  <a:lnTo>
                    <a:pt x="898767" y="459701"/>
                  </a:lnTo>
                  <a:lnTo>
                    <a:pt x="899240" y="677961"/>
                  </a:lnTo>
                  <a:lnTo>
                    <a:pt x="899368" y="200591"/>
                  </a:lnTo>
                  <a:lnTo>
                    <a:pt x="899477" y="548501"/>
                  </a:lnTo>
                  <a:lnTo>
                    <a:pt x="899478" y="554342"/>
                  </a:lnTo>
                  <a:lnTo>
                    <a:pt x="899765" y="271677"/>
                  </a:lnTo>
                  <a:lnTo>
                    <a:pt x="899891" y="630203"/>
                  </a:lnTo>
                  <a:lnTo>
                    <a:pt x="900188" y="395506"/>
                  </a:lnTo>
                  <a:lnTo>
                    <a:pt x="900190" y="395849"/>
                  </a:lnTo>
                  <a:lnTo>
                    <a:pt x="900643" y="366455"/>
                  </a:lnTo>
                  <a:lnTo>
                    <a:pt x="900743" y="534311"/>
                  </a:lnTo>
                  <a:lnTo>
                    <a:pt x="900900" y="478498"/>
                  </a:lnTo>
                  <a:lnTo>
                    <a:pt x="900901" y="485287"/>
                  </a:lnTo>
                  <a:lnTo>
                    <a:pt x="901039" y="345011"/>
                  </a:lnTo>
                  <a:lnTo>
                    <a:pt x="901181" y="636346"/>
                  </a:lnTo>
                  <a:lnTo>
                    <a:pt x="901612" y="534216"/>
                  </a:lnTo>
                  <a:lnTo>
                    <a:pt x="901613" y="538686"/>
                  </a:lnTo>
                  <a:lnTo>
                    <a:pt x="901777" y="223873"/>
                  </a:lnTo>
                  <a:lnTo>
                    <a:pt x="901891" y="705816"/>
                  </a:lnTo>
                  <a:lnTo>
                    <a:pt x="902323" y="522562"/>
                  </a:lnTo>
                  <a:lnTo>
                    <a:pt x="902325" y="526599"/>
                  </a:lnTo>
                  <a:lnTo>
                    <a:pt x="902401" y="611009"/>
                  </a:lnTo>
                  <a:lnTo>
                    <a:pt x="902543" y="303844"/>
                  </a:lnTo>
                  <a:lnTo>
                    <a:pt x="903035" y="390851"/>
                  </a:lnTo>
                  <a:lnTo>
                    <a:pt x="903036" y="388926"/>
                  </a:lnTo>
                  <a:lnTo>
                    <a:pt x="903165" y="746344"/>
                  </a:lnTo>
                  <a:lnTo>
                    <a:pt x="903505" y="190915"/>
                  </a:lnTo>
                  <a:lnTo>
                    <a:pt x="903746" y="450197"/>
                  </a:lnTo>
                  <a:lnTo>
                    <a:pt x="903748" y="454299"/>
                  </a:lnTo>
                  <a:lnTo>
                    <a:pt x="903902" y="348826"/>
                  </a:lnTo>
                  <a:lnTo>
                    <a:pt x="904046" y="634576"/>
                  </a:lnTo>
                  <a:lnTo>
                    <a:pt x="904458" y="556884"/>
                  </a:lnTo>
                  <a:lnTo>
                    <a:pt x="904459" y="556187"/>
                  </a:lnTo>
                  <a:lnTo>
                    <a:pt x="905052" y="635615"/>
                  </a:lnTo>
                  <a:lnTo>
                    <a:pt x="905165" y="349549"/>
                  </a:lnTo>
                  <a:lnTo>
                    <a:pt x="905170" y="366690"/>
                  </a:lnTo>
                  <a:lnTo>
                    <a:pt x="905171" y="369675"/>
                  </a:lnTo>
                  <a:lnTo>
                    <a:pt x="905178" y="354986"/>
                  </a:lnTo>
                  <a:lnTo>
                    <a:pt x="905874" y="616582"/>
                  </a:lnTo>
                  <a:lnTo>
                    <a:pt x="905881" y="608505"/>
                  </a:lnTo>
                  <a:lnTo>
                    <a:pt x="905883" y="608073"/>
                  </a:lnTo>
                  <a:lnTo>
                    <a:pt x="905958" y="338083"/>
                  </a:lnTo>
                  <a:lnTo>
                    <a:pt x="906144" y="617645"/>
                  </a:lnTo>
                  <a:lnTo>
                    <a:pt x="906593" y="522317"/>
                  </a:lnTo>
                  <a:lnTo>
                    <a:pt x="906594" y="521026"/>
                  </a:lnTo>
                  <a:lnTo>
                    <a:pt x="907150" y="644828"/>
                  </a:lnTo>
                  <a:lnTo>
                    <a:pt x="907305" y="313045"/>
                  </a:lnTo>
                  <a:lnTo>
                    <a:pt x="907306" y="312433"/>
                  </a:lnTo>
                  <a:lnTo>
                    <a:pt x="907829" y="583637"/>
                  </a:lnTo>
                  <a:lnTo>
                    <a:pt x="908016" y="464549"/>
                  </a:lnTo>
                  <a:lnTo>
                    <a:pt x="908018" y="467512"/>
                  </a:lnTo>
                  <a:lnTo>
                    <a:pt x="908426" y="719382"/>
                  </a:lnTo>
                  <a:lnTo>
                    <a:pt x="908553" y="270562"/>
                  </a:lnTo>
                  <a:lnTo>
                    <a:pt x="908728" y="406768"/>
                  </a:lnTo>
                  <a:lnTo>
                    <a:pt x="908729" y="404831"/>
                  </a:lnTo>
                  <a:lnTo>
                    <a:pt x="909206" y="265222"/>
                  </a:lnTo>
                  <a:lnTo>
                    <a:pt x="909333" y="669353"/>
                  </a:lnTo>
                  <a:lnTo>
                    <a:pt x="909439" y="322290"/>
                  </a:lnTo>
                  <a:lnTo>
                    <a:pt x="909441" y="318124"/>
                  </a:lnTo>
                  <a:lnTo>
                    <a:pt x="909730" y="670199"/>
                  </a:lnTo>
                  <a:lnTo>
                    <a:pt x="909858" y="180772"/>
                  </a:lnTo>
                  <a:lnTo>
                    <a:pt x="910151" y="516515"/>
                  </a:lnTo>
                  <a:lnTo>
                    <a:pt x="910152" y="512972"/>
                  </a:lnTo>
                  <a:lnTo>
                    <a:pt x="910212" y="229786"/>
                  </a:lnTo>
                  <a:lnTo>
                    <a:pt x="910325" y="599935"/>
                  </a:lnTo>
                  <a:lnTo>
                    <a:pt x="910863" y="543854"/>
                  </a:lnTo>
                  <a:lnTo>
                    <a:pt x="910864" y="544186"/>
                  </a:lnTo>
                  <a:lnTo>
                    <a:pt x="911274" y="374903"/>
                  </a:lnTo>
                  <a:lnTo>
                    <a:pt x="911389" y="689501"/>
                  </a:lnTo>
                  <a:lnTo>
                    <a:pt x="911574" y="548266"/>
                  </a:lnTo>
                  <a:lnTo>
                    <a:pt x="911576" y="554926"/>
                  </a:lnTo>
                  <a:lnTo>
                    <a:pt x="911729" y="352517"/>
                  </a:lnTo>
                  <a:lnTo>
                    <a:pt x="912282" y="716659"/>
                  </a:lnTo>
                  <a:lnTo>
                    <a:pt x="912286" y="707095"/>
                  </a:lnTo>
                  <a:lnTo>
                    <a:pt x="912287" y="708337"/>
                  </a:lnTo>
                  <a:lnTo>
                    <a:pt x="912310" y="773294"/>
                  </a:lnTo>
                  <a:lnTo>
                    <a:pt x="912452" y="305672"/>
                  </a:lnTo>
                  <a:lnTo>
                    <a:pt x="912998" y="571362"/>
                  </a:lnTo>
                  <a:lnTo>
                    <a:pt x="912999" y="574838"/>
                  </a:lnTo>
                  <a:lnTo>
                    <a:pt x="913400" y="295907"/>
                  </a:lnTo>
                  <a:lnTo>
                    <a:pt x="913515" y="652000"/>
                  </a:lnTo>
                  <a:lnTo>
                    <a:pt x="913709" y="449787"/>
                  </a:lnTo>
                  <a:lnTo>
                    <a:pt x="913711" y="449560"/>
                  </a:lnTo>
                  <a:lnTo>
                    <a:pt x="914040" y="695567"/>
                  </a:lnTo>
                  <a:lnTo>
                    <a:pt x="914153" y="181820"/>
                  </a:lnTo>
                  <a:lnTo>
                    <a:pt x="914421" y="396710"/>
                  </a:lnTo>
                  <a:lnTo>
                    <a:pt x="914422" y="398578"/>
                  </a:lnTo>
                  <a:lnTo>
                    <a:pt x="914649" y="172157"/>
                  </a:lnTo>
                  <a:lnTo>
                    <a:pt x="914763" y="647630"/>
                  </a:lnTo>
                  <a:lnTo>
                    <a:pt x="915132" y="444419"/>
                  </a:lnTo>
                  <a:lnTo>
                    <a:pt x="915134" y="446542"/>
                  </a:lnTo>
                  <a:lnTo>
                    <a:pt x="915344" y="525925"/>
                  </a:lnTo>
                  <a:lnTo>
                    <a:pt x="915427" y="378306"/>
                  </a:lnTo>
                  <a:lnTo>
                    <a:pt x="915844" y="442972"/>
                  </a:lnTo>
                  <a:lnTo>
                    <a:pt x="915845" y="444225"/>
                  </a:lnTo>
                  <a:lnTo>
                    <a:pt x="916109" y="346944"/>
                  </a:lnTo>
                  <a:lnTo>
                    <a:pt x="916223" y="725235"/>
                  </a:lnTo>
                  <a:lnTo>
                    <a:pt x="916556" y="495217"/>
                  </a:lnTo>
                  <a:lnTo>
                    <a:pt x="916557" y="490597"/>
                  </a:lnTo>
                  <a:lnTo>
                    <a:pt x="917185" y="790178"/>
                  </a:lnTo>
                  <a:lnTo>
                    <a:pt x="917267" y="308920"/>
                  </a:lnTo>
                  <a:lnTo>
                    <a:pt x="917269" y="297868"/>
                  </a:lnTo>
                  <a:lnTo>
                    <a:pt x="917555" y="713171"/>
                  </a:lnTo>
                  <a:lnTo>
                    <a:pt x="917697" y="282130"/>
                  </a:lnTo>
                  <a:lnTo>
                    <a:pt x="917979" y="568730"/>
                  </a:lnTo>
                  <a:lnTo>
                    <a:pt x="917980" y="568968"/>
                  </a:lnTo>
                  <a:lnTo>
                    <a:pt x="918121" y="287422"/>
                  </a:lnTo>
                  <a:lnTo>
                    <a:pt x="918236" y="663238"/>
                  </a:lnTo>
                  <a:lnTo>
                    <a:pt x="918691" y="401415"/>
                  </a:lnTo>
                  <a:lnTo>
                    <a:pt x="918692" y="399795"/>
                  </a:lnTo>
                  <a:lnTo>
                    <a:pt x="918732" y="325741"/>
                  </a:lnTo>
                  <a:lnTo>
                    <a:pt x="918831" y="703568"/>
                  </a:lnTo>
                  <a:lnTo>
                    <a:pt x="919402" y="466697"/>
                  </a:lnTo>
                  <a:lnTo>
                    <a:pt x="919404" y="467701"/>
                  </a:lnTo>
                  <a:lnTo>
                    <a:pt x="919639" y="596830"/>
                  </a:lnTo>
                  <a:lnTo>
                    <a:pt x="919992" y="355899"/>
                  </a:lnTo>
                  <a:lnTo>
                    <a:pt x="920114" y="567956"/>
                  </a:lnTo>
                  <a:lnTo>
                    <a:pt x="920115" y="573600"/>
                  </a:lnTo>
                  <a:lnTo>
                    <a:pt x="920135" y="601978"/>
                  </a:lnTo>
                  <a:lnTo>
                    <a:pt x="920800" y="371809"/>
                  </a:lnTo>
                  <a:lnTo>
                    <a:pt x="920825" y="386573"/>
                  </a:lnTo>
                  <a:lnTo>
                    <a:pt x="920827" y="382078"/>
                  </a:lnTo>
                  <a:lnTo>
                    <a:pt x="921113" y="307436"/>
                  </a:lnTo>
                  <a:lnTo>
                    <a:pt x="921439" y="709868"/>
                  </a:lnTo>
                  <a:lnTo>
                    <a:pt x="921537" y="366104"/>
                  </a:lnTo>
                  <a:lnTo>
                    <a:pt x="921539" y="365895"/>
                  </a:lnTo>
                  <a:lnTo>
                    <a:pt x="921765" y="305509"/>
                  </a:lnTo>
                  <a:lnTo>
                    <a:pt x="922247" y="637579"/>
                  </a:lnTo>
                  <a:lnTo>
                    <a:pt x="922249" y="634548"/>
                  </a:lnTo>
                  <a:lnTo>
                    <a:pt x="922250" y="629298"/>
                  </a:lnTo>
                  <a:lnTo>
                    <a:pt x="922432" y="227985"/>
                  </a:lnTo>
                  <a:lnTo>
                    <a:pt x="922728" y="701716"/>
                  </a:lnTo>
                  <a:lnTo>
                    <a:pt x="922960" y="572619"/>
                  </a:lnTo>
                  <a:lnTo>
                    <a:pt x="922962" y="564457"/>
                  </a:lnTo>
                  <a:lnTo>
                    <a:pt x="923069" y="264493"/>
                  </a:lnTo>
                  <a:lnTo>
                    <a:pt x="923637" y="610364"/>
                  </a:lnTo>
                  <a:lnTo>
                    <a:pt x="923672" y="528737"/>
                  </a:lnTo>
                  <a:lnTo>
                    <a:pt x="923673" y="525950"/>
                  </a:lnTo>
                  <a:lnTo>
                    <a:pt x="923792" y="310716"/>
                  </a:lnTo>
                  <a:lnTo>
                    <a:pt x="924033" y="586318"/>
                  </a:lnTo>
                  <a:lnTo>
                    <a:pt x="924384" y="415327"/>
                  </a:lnTo>
                  <a:lnTo>
                    <a:pt x="924385" y="412544"/>
                  </a:lnTo>
                  <a:lnTo>
                    <a:pt x="924445" y="349651"/>
                  </a:lnTo>
                  <a:lnTo>
                    <a:pt x="924599" y="641513"/>
                  </a:lnTo>
                  <a:lnTo>
                    <a:pt x="925095" y="458012"/>
                  </a:lnTo>
                  <a:lnTo>
                    <a:pt x="925097" y="463052"/>
                  </a:lnTo>
                  <a:lnTo>
                    <a:pt x="925350" y="611192"/>
                  </a:lnTo>
                  <a:lnTo>
                    <a:pt x="925749" y="395268"/>
                  </a:lnTo>
                  <a:lnTo>
                    <a:pt x="925807" y="512131"/>
                  </a:lnTo>
                  <a:lnTo>
                    <a:pt x="925808" y="514342"/>
                  </a:lnTo>
                  <a:lnTo>
                    <a:pt x="925875" y="670779"/>
                  </a:lnTo>
                  <a:lnTo>
                    <a:pt x="926300" y="368467"/>
                  </a:lnTo>
                  <a:lnTo>
                    <a:pt x="926518" y="409770"/>
                  </a:lnTo>
                  <a:lnTo>
                    <a:pt x="926520" y="409295"/>
                  </a:lnTo>
                  <a:lnTo>
                    <a:pt x="927039" y="303087"/>
                  </a:lnTo>
                  <a:lnTo>
                    <a:pt x="927152" y="653382"/>
                  </a:lnTo>
                  <a:lnTo>
                    <a:pt x="927230" y="481936"/>
                  </a:lnTo>
                  <a:lnTo>
                    <a:pt x="927232" y="478252"/>
                  </a:lnTo>
                  <a:lnTo>
                    <a:pt x="927294" y="391601"/>
                  </a:lnTo>
                  <a:lnTo>
                    <a:pt x="927392" y="616346"/>
                  </a:lnTo>
                  <a:lnTo>
                    <a:pt x="927942" y="549613"/>
                  </a:lnTo>
                  <a:lnTo>
                    <a:pt x="927943" y="552708"/>
                  </a:lnTo>
                  <a:lnTo>
                    <a:pt x="928286" y="227626"/>
                  </a:lnTo>
                  <a:lnTo>
                    <a:pt x="928455" y="598198"/>
                  </a:lnTo>
                  <a:lnTo>
                    <a:pt x="928653" y="582027"/>
                  </a:lnTo>
                  <a:lnTo>
                    <a:pt x="928655" y="584842"/>
                  </a:lnTo>
                  <a:lnTo>
                    <a:pt x="928995" y="161946"/>
                  </a:lnTo>
                  <a:lnTo>
                    <a:pt x="929108" y="730187"/>
                  </a:lnTo>
                  <a:lnTo>
                    <a:pt x="929365" y="495008"/>
                  </a:lnTo>
                  <a:lnTo>
                    <a:pt x="929366" y="488450"/>
                  </a:lnTo>
                  <a:lnTo>
                    <a:pt x="929633" y="200790"/>
                  </a:lnTo>
                  <a:lnTo>
                    <a:pt x="929973" y="607807"/>
                  </a:lnTo>
                  <a:lnTo>
                    <a:pt x="930077" y="417509"/>
                  </a:lnTo>
                  <a:lnTo>
                    <a:pt x="930078" y="418620"/>
                  </a:lnTo>
                  <a:lnTo>
                    <a:pt x="930299" y="204568"/>
                  </a:lnTo>
                  <a:lnTo>
                    <a:pt x="930413" y="756488"/>
                  </a:lnTo>
                  <a:lnTo>
                    <a:pt x="930788" y="723944"/>
                  </a:lnTo>
                  <a:lnTo>
                    <a:pt x="930790" y="735830"/>
                  </a:lnTo>
                  <a:lnTo>
                    <a:pt x="931347" y="173550"/>
                  </a:lnTo>
                  <a:lnTo>
                    <a:pt x="931462" y="842714"/>
                  </a:lnTo>
                  <a:lnTo>
                    <a:pt x="931500" y="660753"/>
                  </a:lnTo>
                  <a:lnTo>
                    <a:pt x="931501" y="657244"/>
                  </a:lnTo>
                  <a:lnTo>
                    <a:pt x="931561" y="207130"/>
                  </a:lnTo>
                  <a:lnTo>
                    <a:pt x="931873" y="833500"/>
                  </a:lnTo>
                  <a:lnTo>
                    <a:pt x="932211" y="374872"/>
                  </a:lnTo>
                  <a:lnTo>
                    <a:pt x="932213" y="378474"/>
                  </a:lnTo>
                  <a:lnTo>
                    <a:pt x="932311" y="698602"/>
                  </a:lnTo>
                  <a:lnTo>
                    <a:pt x="932849" y="322749"/>
                  </a:lnTo>
                  <a:lnTo>
                    <a:pt x="932923" y="514124"/>
                  </a:lnTo>
                  <a:lnTo>
                    <a:pt x="932925" y="516758"/>
                  </a:lnTo>
                  <a:lnTo>
                    <a:pt x="933161" y="636332"/>
                  </a:lnTo>
                  <a:lnTo>
                    <a:pt x="933473" y="223919"/>
                  </a:lnTo>
                  <a:lnTo>
                    <a:pt x="933635" y="460349"/>
                  </a:lnTo>
                  <a:lnTo>
                    <a:pt x="933636" y="455260"/>
                  </a:lnTo>
                  <a:lnTo>
                    <a:pt x="934141" y="103038"/>
                  </a:lnTo>
                  <a:lnTo>
                    <a:pt x="934254" y="619085"/>
                  </a:lnTo>
                  <a:lnTo>
                    <a:pt x="934346" y="392054"/>
                  </a:lnTo>
                  <a:lnTo>
                    <a:pt x="934348" y="389764"/>
                  </a:lnTo>
                  <a:lnTo>
                    <a:pt x="934552" y="200512"/>
                  </a:lnTo>
                  <a:lnTo>
                    <a:pt x="934679" y="653440"/>
                  </a:lnTo>
                  <a:lnTo>
                    <a:pt x="935058" y="423945"/>
                  </a:lnTo>
                  <a:lnTo>
                    <a:pt x="935059" y="422379"/>
                  </a:lnTo>
                  <a:lnTo>
                    <a:pt x="935487" y="288900"/>
                  </a:lnTo>
                  <a:lnTo>
                    <a:pt x="935628" y="657506"/>
                  </a:lnTo>
                  <a:lnTo>
                    <a:pt x="935770" y="459640"/>
                  </a:lnTo>
                  <a:lnTo>
                    <a:pt x="936182" y="327533"/>
                  </a:lnTo>
                  <a:lnTo>
                    <a:pt x="936480" y="644050"/>
                  </a:lnTo>
                  <a:lnTo>
                    <a:pt x="936481" y="640179"/>
                  </a:lnTo>
                  <a:lnTo>
                    <a:pt x="936483" y="634697"/>
                  </a:lnTo>
                  <a:lnTo>
                    <a:pt x="936607" y="360735"/>
                  </a:lnTo>
                  <a:lnTo>
                    <a:pt x="936904" y="704496"/>
                  </a:lnTo>
                  <a:lnTo>
                    <a:pt x="937193" y="459874"/>
                  </a:lnTo>
                  <a:lnTo>
                    <a:pt x="937194" y="462853"/>
                  </a:lnTo>
                  <a:lnTo>
                    <a:pt x="937428" y="339816"/>
                  </a:lnTo>
                  <a:lnTo>
                    <a:pt x="937754" y="676879"/>
                  </a:lnTo>
                  <a:lnTo>
                    <a:pt x="937904" y="487460"/>
                  </a:lnTo>
                  <a:lnTo>
                    <a:pt x="937906" y="488326"/>
                  </a:lnTo>
                  <a:lnTo>
                    <a:pt x="938067" y="304691"/>
                  </a:lnTo>
                  <a:lnTo>
                    <a:pt x="938195" y="748490"/>
                  </a:lnTo>
                  <a:lnTo>
                    <a:pt x="938616" y="544636"/>
                  </a:lnTo>
                  <a:lnTo>
                    <a:pt x="938617" y="547372"/>
                  </a:lnTo>
                  <a:lnTo>
                    <a:pt x="938904" y="644706"/>
                  </a:lnTo>
                  <a:lnTo>
                    <a:pt x="939243" y="291935"/>
                  </a:lnTo>
                  <a:lnTo>
                    <a:pt x="939328" y="439814"/>
                  </a:lnTo>
                  <a:lnTo>
                    <a:pt x="939329" y="441276"/>
                  </a:lnTo>
                  <a:lnTo>
                    <a:pt x="939526" y="579291"/>
                  </a:lnTo>
                  <a:lnTo>
                    <a:pt x="939882" y="296023"/>
                  </a:lnTo>
                  <a:lnTo>
                    <a:pt x="940039" y="475713"/>
                  </a:lnTo>
                  <a:lnTo>
                    <a:pt x="940041" y="470188"/>
                  </a:lnTo>
                  <a:lnTo>
                    <a:pt x="940307" y="222488"/>
                  </a:lnTo>
                  <a:lnTo>
                    <a:pt x="940435" y="671354"/>
                  </a:lnTo>
                  <a:lnTo>
                    <a:pt x="940751" y="444228"/>
                  </a:lnTo>
                  <a:lnTo>
                    <a:pt x="940752" y="449315"/>
                  </a:lnTo>
                  <a:lnTo>
                    <a:pt x="941114" y="651436"/>
                  </a:lnTo>
                  <a:lnTo>
                    <a:pt x="941214" y="277601"/>
                  </a:lnTo>
                  <a:lnTo>
                    <a:pt x="941462" y="522003"/>
                  </a:lnTo>
                  <a:lnTo>
                    <a:pt x="941464" y="526797"/>
                  </a:lnTo>
                  <a:lnTo>
                    <a:pt x="941837" y="351679"/>
                  </a:lnTo>
                  <a:lnTo>
                    <a:pt x="942136" y="914925"/>
                  </a:lnTo>
                  <a:lnTo>
                    <a:pt x="942174" y="736170"/>
                  </a:lnTo>
                  <a:lnTo>
                    <a:pt x="942176" y="737853"/>
                  </a:lnTo>
                  <a:lnTo>
                    <a:pt x="942177" y="738301"/>
                  </a:lnTo>
                  <a:lnTo>
                    <a:pt x="942263" y="189262"/>
                  </a:lnTo>
                  <a:lnTo>
                    <a:pt x="942886" y="463146"/>
                  </a:lnTo>
                  <a:lnTo>
                    <a:pt x="942887" y="461254"/>
                  </a:lnTo>
                  <a:lnTo>
                    <a:pt x="943468" y="638664"/>
                  </a:lnTo>
                  <a:lnTo>
                    <a:pt x="943566" y="281155"/>
                  </a:lnTo>
                  <a:lnTo>
                    <a:pt x="943597" y="359882"/>
                  </a:lnTo>
                  <a:lnTo>
                    <a:pt x="943599" y="375446"/>
                  </a:lnTo>
                  <a:lnTo>
                    <a:pt x="943991" y="234820"/>
                  </a:lnTo>
                  <a:lnTo>
                    <a:pt x="944092" y="709196"/>
                  </a:lnTo>
                  <a:lnTo>
                    <a:pt x="944309" y="615765"/>
                  </a:lnTo>
                  <a:lnTo>
                    <a:pt x="944310" y="614599"/>
                  </a:lnTo>
                  <a:lnTo>
                    <a:pt x="944773" y="747154"/>
                  </a:lnTo>
                  <a:lnTo>
                    <a:pt x="944886" y="143298"/>
                  </a:lnTo>
                  <a:lnTo>
                    <a:pt x="945021" y="638498"/>
                  </a:lnTo>
                  <a:lnTo>
                    <a:pt x="945022" y="643253"/>
                  </a:lnTo>
                  <a:lnTo>
                    <a:pt x="945026" y="663833"/>
                  </a:lnTo>
                  <a:lnTo>
                    <a:pt x="945125" y="335403"/>
                  </a:lnTo>
                  <a:lnTo>
                    <a:pt x="945732" y="428547"/>
                  </a:lnTo>
                  <a:lnTo>
                    <a:pt x="945734" y="426497"/>
                  </a:lnTo>
                  <a:lnTo>
                    <a:pt x="946261" y="681736"/>
                  </a:lnTo>
                  <a:lnTo>
                    <a:pt x="946389" y="269902"/>
                  </a:lnTo>
                  <a:lnTo>
                    <a:pt x="946444" y="428535"/>
                  </a:lnTo>
                  <a:lnTo>
                    <a:pt x="946445" y="434386"/>
                  </a:lnTo>
                  <a:lnTo>
                    <a:pt x="946713" y="644321"/>
                  </a:lnTo>
                  <a:lnTo>
                    <a:pt x="947011" y="398356"/>
                  </a:lnTo>
                  <a:lnTo>
                    <a:pt x="947155" y="447389"/>
                  </a:lnTo>
                  <a:lnTo>
                    <a:pt x="947157" y="446771"/>
                  </a:lnTo>
                  <a:lnTo>
                    <a:pt x="947296" y="664168"/>
                  </a:lnTo>
                  <a:lnTo>
                    <a:pt x="947863" y="302143"/>
                  </a:lnTo>
                  <a:lnTo>
                    <a:pt x="947867" y="321112"/>
                  </a:lnTo>
                  <a:lnTo>
                    <a:pt x="947869" y="323351"/>
                  </a:lnTo>
                  <a:lnTo>
                    <a:pt x="948274" y="222228"/>
                  </a:lnTo>
                  <a:lnTo>
                    <a:pt x="948556" y="608680"/>
                  </a:lnTo>
                  <a:lnTo>
                    <a:pt x="948579" y="555387"/>
                  </a:lnTo>
                  <a:lnTo>
                    <a:pt x="948580" y="555724"/>
                  </a:lnTo>
                  <a:lnTo>
                    <a:pt x="949125" y="190430"/>
                  </a:lnTo>
                  <a:lnTo>
                    <a:pt x="949251" y="633510"/>
                  </a:lnTo>
                  <a:lnTo>
                    <a:pt x="949290" y="555607"/>
                  </a:lnTo>
                  <a:lnTo>
                    <a:pt x="949292" y="560996"/>
                  </a:lnTo>
                  <a:lnTo>
                    <a:pt x="949550" y="240298"/>
                  </a:lnTo>
                  <a:lnTo>
                    <a:pt x="949704" y="651598"/>
                  </a:lnTo>
                  <a:lnTo>
                    <a:pt x="950002" y="397972"/>
                  </a:lnTo>
                  <a:lnTo>
                    <a:pt x="950003" y="400895"/>
                  </a:lnTo>
                  <a:lnTo>
                    <a:pt x="950429" y="326118"/>
                  </a:lnTo>
                  <a:lnTo>
                    <a:pt x="950555" y="686322"/>
                  </a:lnTo>
                  <a:lnTo>
                    <a:pt x="950714" y="544106"/>
                  </a:lnTo>
                  <a:lnTo>
                    <a:pt x="950715" y="542245"/>
                  </a:lnTo>
                  <a:lnTo>
                    <a:pt x="951265" y="264837"/>
                  </a:lnTo>
                  <a:lnTo>
                    <a:pt x="951407" y="681178"/>
                  </a:lnTo>
                  <a:lnTo>
                    <a:pt x="951425" y="636131"/>
                  </a:lnTo>
                  <a:lnTo>
                    <a:pt x="951427" y="629314"/>
                  </a:lnTo>
                  <a:lnTo>
                    <a:pt x="951845" y="757516"/>
                  </a:lnTo>
                  <a:lnTo>
                    <a:pt x="952130" y="372788"/>
                  </a:lnTo>
                  <a:lnTo>
                    <a:pt x="952137" y="374710"/>
                  </a:lnTo>
                  <a:lnTo>
                    <a:pt x="952138" y="371812"/>
                  </a:lnTo>
                  <a:lnTo>
                    <a:pt x="952284" y="788657"/>
                  </a:lnTo>
                  <a:lnTo>
                    <a:pt x="952568" y="309665"/>
                  </a:lnTo>
                  <a:lnTo>
                    <a:pt x="952849" y="419507"/>
                  </a:lnTo>
                  <a:lnTo>
                    <a:pt x="952850" y="418109"/>
                  </a:lnTo>
                  <a:lnTo>
                    <a:pt x="953277" y="595979"/>
                  </a:lnTo>
                  <a:lnTo>
                    <a:pt x="953420" y="156409"/>
                  </a:lnTo>
                  <a:lnTo>
                    <a:pt x="953560" y="533028"/>
                  </a:lnTo>
                  <a:lnTo>
                    <a:pt x="953562" y="531574"/>
                  </a:lnTo>
                  <a:lnTo>
                    <a:pt x="953632" y="538631"/>
                  </a:lnTo>
                  <a:lnTo>
                    <a:pt x="953859" y="342493"/>
                  </a:lnTo>
                  <a:lnTo>
                    <a:pt x="954272" y="378047"/>
                  </a:lnTo>
                  <a:lnTo>
                    <a:pt x="954273" y="384574"/>
                  </a:lnTo>
                  <a:lnTo>
                    <a:pt x="954596" y="664665"/>
                  </a:lnTo>
                  <a:lnTo>
                    <a:pt x="954724" y="222991"/>
                  </a:lnTo>
                  <a:lnTo>
                    <a:pt x="954983" y="556464"/>
                  </a:lnTo>
                  <a:lnTo>
                    <a:pt x="954985" y="560599"/>
                  </a:lnTo>
                  <a:lnTo>
                    <a:pt x="955036" y="665320"/>
                  </a:lnTo>
                  <a:lnTo>
                    <a:pt x="955176" y="173659"/>
                  </a:lnTo>
                  <a:lnTo>
                    <a:pt x="955695" y="480587"/>
                  </a:lnTo>
                  <a:lnTo>
                    <a:pt x="955696" y="479526"/>
                  </a:lnTo>
                  <a:lnTo>
                    <a:pt x="956113" y="407502"/>
                  </a:lnTo>
                  <a:lnTo>
                    <a:pt x="956254" y="633643"/>
                  </a:lnTo>
                  <a:lnTo>
                    <a:pt x="956407" y="425073"/>
                  </a:lnTo>
                  <a:lnTo>
                    <a:pt x="956408" y="416718"/>
                  </a:lnTo>
                  <a:lnTo>
                    <a:pt x="956849" y="225611"/>
                  </a:lnTo>
                  <a:lnTo>
                    <a:pt x="956962" y="673311"/>
                  </a:lnTo>
                  <a:lnTo>
                    <a:pt x="957118" y="613737"/>
                  </a:lnTo>
                  <a:lnTo>
                    <a:pt x="957120" y="615217"/>
                  </a:lnTo>
                  <a:lnTo>
                    <a:pt x="957261" y="274343"/>
                  </a:lnTo>
                  <a:lnTo>
                    <a:pt x="957531" y="717841"/>
                  </a:lnTo>
                  <a:lnTo>
                    <a:pt x="957830" y="561723"/>
                  </a:lnTo>
                  <a:lnTo>
                    <a:pt x="957831" y="553125"/>
                  </a:lnTo>
                  <a:lnTo>
                    <a:pt x="958140" y="233372"/>
                  </a:lnTo>
                  <a:lnTo>
                    <a:pt x="958282" y="682697"/>
                  </a:lnTo>
                  <a:lnTo>
                    <a:pt x="958542" y="383420"/>
                  </a:lnTo>
                  <a:lnTo>
                    <a:pt x="958543" y="381260"/>
                  </a:lnTo>
                  <a:lnTo>
                    <a:pt x="958622" y="301609"/>
                  </a:lnTo>
                  <a:lnTo>
                    <a:pt x="958764" y="624714"/>
                  </a:lnTo>
                  <a:lnTo>
                    <a:pt x="959253" y="376488"/>
                  </a:lnTo>
                  <a:lnTo>
                    <a:pt x="959255" y="372517"/>
                  </a:lnTo>
                  <a:lnTo>
                    <a:pt x="959289" y="321292"/>
                  </a:lnTo>
                  <a:lnTo>
                    <a:pt x="959925" y="617012"/>
                  </a:lnTo>
                  <a:lnTo>
                    <a:pt x="959965" y="474232"/>
                  </a:lnTo>
                  <a:lnTo>
                    <a:pt x="959966" y="470467"/>
                  </a:lnTo>
                  <a:lnTo>
                    <a:pt x="960026" y="220942"/>
                  </a:lnTo>
                  <a:lnTo>
                    <a:pt x="960152" y="698893"/>
                  </a:lnTo>
                  <a:lnTo>
                    <a:pt x="960676" y="452556"/>
                  </a:lnTo>
                  <a:lnTo>
                    <a:pt x="960678" y="451534"/>
                  </a:lnTo>
                  <a:lnTo>
                    <a:pt x="960832" y="729852"/>
                  </a:lnTo>
                  <a:lnTo>
                    <a:pt x="961328" y="271161"/>
                  </a:lnTo>
                  <a:lnTo>
                    <a:pt x="961388" y="414371"/>
                  </a:lnTo>
                  <a:lnTo>
                    <a:pt x="961389" y="423003"/>
                  </a:lnTo>
                  <a:lnTo>
                    <a:pt x="961472" y="636549"/>
                  </a:lnTo>
                  <a:lnTo>
                    <a:pt x="962024" y="271731"/>
                  </a:lnTo>
                  <a:lnTo>
                    <a:pt x="962100" y="466870"/>
                  </a:lnTo>
                  <a:lnTo>
                    <a:pt x="962101" y="472018"/>
                  </a:lnTo>
                  <a:lnTo>
                    <a:pt x="962138" y="580946"/>
                  </a:lnTo>
                  <a:lnTo>
                    <a:pt x="962634" y="294193"/>
                  </a:lnTo>
                  <a:lnTo>
                    <a:pt x="962811" y="539993"/>
                  </a:lnTo>
                  <a:lnTo>
                    <a:pt x="962813" y="542586"/>
                  </a:lnTo>
                  <a:lnTo>
                    <a:pt x="963030" y="341735"/>
                  </a:lnTo>
                  <a:lnTo>
                    <a:pt x="963469" y="631976"/>
                  </a:lnTo>
                  <a:lnTo>
                    <a:pt x="963523" y="515435"/>
                  </a:lnTo>
                  <a:lnTo>
                    <a:pt x="963524" y="516562"/>
                  </a:lnTo>
                  <a:lnTo>
                    <a:pt x="963740" y="347755"/>
                  </a:lnTo>
                  <a:lnTo>
                    <a:pt x="964107" y="594611"/>
                  </a:lnTo>
                  <a:lnTo>
                    <a:pt x="964235" y="424256"/>
                  </a:lnTo>
                  <a:lnTo>
                    <a:pt x="964236" y="423909"/>
                  </a:lnTo>
                  <a:lnTo>
                    <a:pt x="964619" y="223268"/>
                  </a:lnTo>
                  <a:lnTo>
                    <a:pt x="964746" y="712986"/>
                  </a:lnTo>
                  <a:lnTo>
                    <a:pt x="964946" y="540427"/>
                  </a:lnTo>
                  <a:lnTo>
                    <a:pt x="964948" y="533227"/>
                  </a:lnTo>
                  <a:lnTo>
                    <a:pt x="965044" y="269667"/>
                  </a:lnTo>
                  <a:lnTo>
                    <a:pt x="965157" y="722587"/>
                  </a:lnTo>
                  <a:lnTo>
                    <a:pt x="965658" y="372261"/>
                  </a:lnTo>
                  <a:lnTo>
                    <a:pt x="965659" y="371861"/>
                  </a:lnTo>
                  <a:lnTo>
                    <a:pt x="965795" y="677897"/>
                  </a:lnTo>
                  <a:lnTo>
                    <a:pt x="966334" y="235283"/>
                  </a:lnTo>
                  <a:lnTo>
                    <a:pt x="966369" y="384169"/>
                  </a:lnTo>
                  <a:lnTo>
                    <a:pt x="966371" y="385717"/>
                  </a:lnTo>
                  <a:lnTo>
                    <a:pt x="966972" y="189734"/>
                  </a:lnTo>
                  <a:lnTo>
                    <a:pt x="967081" y="683320"/>
                  </a:lnTo>
                  <a:lnTo>
                    <a:pt x="967082" y="697015"/>
                  </a:lnTo>
                  <a:lnTo>
                    <a:pt x="967099" y="734284"/>
                  </a:lnTo>
                  <a:lnTo>
                    <a:pt x="967213" y="237692"/>
                  </a:lnTo>
                  <a:lnTo>
                    <a:pt x="967793" y="567782"/>
                  </a:lnTo>
                  <a:lnTo>
                    <a:pt x="967794" y="562087"/>
                  </a:lnTo>
                  <a:lnTo>
                    <a:pt x="967863" y="369651"/>
                  </a:lnTo>
                  <a:lnTo>
                    <a:pt x="968148" y="586086"/>
                  </a:lnTo>
                  <a:lnTo>
                    <a:pt x="968504" y="381424"/>
                  </a:lnTo>
                  <a:lnTo>
                    <a:pt x="968506" y="388832"/>
                  </a:lnTo>
                  <a:lnTo>
                    <a:pt x="968856" y="702016"/>
                  </a:lnTo>
                  <a:lnTo>
                    <a:pt x="968955" y="308277"/>
                  </a:lnTo>
                  <a:lnTo>
                    <a:pt x="969216" y="544209"/>
                  </a:lnTo>
                  <a:lnTo>
                    <a:pt x="969217" y="549575"/>
                  </a:lnTo>
                  <a:lnTo>
                    <a:pt x="969538" y="612228"/>
                  </a:lnTo>
                  <a:lnTo>
                    <a:pt x="969635" y="330811"/>
                  </a:lnTo>
                  <a:lnTo>
                    <a:pt x="969928" y="547491"/>
                  </a:lnTo>
                  <a:lnTo>
                    <a:pt x="969929" y="548678"/>
                  </a:lnTo>
                  <a:lnTo>
                    <a:pt x="970032" y="318036"/>
                  </a:lnTo>
                  <a:lnTo>
                    <a:pt x="970188" y="617112"/>
                  </a:lnTo>
                  <a:lnTo>
                    <a:pt x="970639" y="544992"/>
                  </a:lnTo>
                  <a:lnTo>
                    <a:pt x="970641" y="546984"/>
                  </a:lnTo>
                  <a:lnTo>
                    <a:pt x="970642" y="548857"/>
                  </a:lnTo>
                  <a:lnTo>
                    <a:pt x="971337" y="352936"/>
                  </a:lnTo>
                  <a:lnTo>
                    <a:pt x="971351" y="356924"/>
                  </a:lnTo>
                  <a:lnTo>
                    <a:pt x="971352" y="356705"/>
                  </a:lnTo>
                  <a:lnTo>
                    <a:pt x="971692" y="339713"/>
                  </a:lnTo>
                  <a:lnTo>
                    <a:pt x="971976" y="589472"/>
                  </a:lnTo>
                  <a:lnTo>
                    <a:pt x="972062" y="462080"/>
                  </a:lnTo>
                  <a:lnTo>
                    <a:pt x="972146" y="319676"/>
                  </a:lnTo>
                  <a:lnTo>
                    <a:pt x="972499" y="594371"/>
                  </a:lnTo>
                  <a:lnTo>
                    <a:pt x="972774" y="514186"/>
                  </a:lnTo>
                  <a:lnTo>
                    <a:pt x="972775" y="511567"/>
                  </a:lnTo>
                  <a:lnTo>
                    <a:pt x="973252" y="678910"/>
                  </a:lnTo>
                  <a:lnTo>
                    <a:pt x="973379" y="341087"/>
                  </a:lnTo>
                  <a:lnTo>
                    <a:pt x="973486" y="533464"/>
                  </a:lnTo>
                  <a:lnTo>
                    <a:pt x="973487" y="534266"/>
                  </a:lnTo>
                  <a:lnTo>
                    <a:pt x="973649" y="609791"/>
                  </a:lnTo>
                  <a:lnTo>
                    <a:pt x="973803" y="401124"/>
                  </a:lnTo>
                  <a:lnTo>
                    <a:pt x="974197" y="436375"/>
                  </a:lnTo>
                  <a:lnTo>
                    <a:pt x="974199" y="434523"/>
                  </a:lnTo>
                  <a:lnTo>
                    <a:pt x="974739" y="397656"/>
                  </a:lnTo>
                  <a:lnTo>
                    <a:pt x="974909" y="619242"/>
                  </a:lnTo>
                  <a:lnTo>
                    <a:pt x="974910" y="617295"/>
                  </a:lnTo>
                  <a:lnTo>
                    <a:pt x="975577" y="365850"/>
                  </a:lnTo>
                  <a:lnTo>
                    <a:pt x="975621" y="415377"/>
                  </a:lnTo>
                  <a:lnTo>
                    <a:pt x="975622" y="422137"/>
                  </a:lnTo>
                  <a:lnTo>
                    <a:pt x="975929" y="632853"/>
                  </a:lnTo>
                  <a:lnTo>
                    <a:pt x="976044" y="279198"/>
                  </a:lnTo>
                  <a:lnTo>
                    <a:pt x="976332" y="442927"/>
                  </a:lnTo>
                  <a:lnTo>
                    <a:pt x="976334" y="441460"/>
                  </a:lnTo>
                  <a:lnTo>
                    <a:pt x="976808" y="278689"/>
                  </a:lnTo>
                  <a:lnTo>
                    <a:pt x="976937" y="596458"/>
                  </a:lnTo>
                  <a:lnTo>
                    <a:pt x="977044" y="437150"/>
                  </a:lnTo>
                  <a:lnTo>
                    <a:pt x="977045" y="438022"/>
                  </a:lnTo>
                  <a:lnTo>
                    <a:pt x="977221" y="282853"/>
                  </a:lnTo>
                  <a:lnTo>
                    <a:pt x="977347" y="659966"/>
                  </a:lnTo>
                  <a:lnTo>
                    <a:pt x="977755" y="600664"/>
                  </a:lnTo>
                  <a:lnTo>
                    <a:pt x="977757" y="607126"/>
                  </a:lnTo>
                  <a:lnTo>
                    <a:pt x="978142" y="337623"/>
                  </a:lnTo>
                  <a:lnTo>
                    <a:pt x="978355" y="652795"/>
                  </a:lnTo>
                  <a:lnTo>
                    <a:pt x="978467" y="441732"/>
                  </a:lnTo>
                  <a:lnTo>
                    <a:pt x="978935" y="384620"/>
                  </a:lnTo>
                  <a:lnTo>
                    <a:pt x="979119" y="557395"/>
                  </a:lnTo>
                  <a:lnTo>
                    <a:pt x="979179" y="487653"/>
                  </a:lnTo>
                  <a:lnTo>
                    <a:pt x="979489" y="325301"/>
                  </a:lnTo>
                  <a:lnTo>
                    <a:pt x="979631" y="721945"/>
                  </a:lnTo>
                  <a:lnTo>
                    <a:pt x="979890" y="410490"/>
                  </a:lnTo>
                  <a:lnTo>
                    <a:pt x="979892" y="410831"/>
                  </a:lnTo>
                  <a:lnTo>
                    <a:pt x="980014" y="684554"/>
                  </a:lnTo>
                  <a:lnTo>
                    <a:pt x="980155" y="362011"/>
                  </a:lnTo>
                  <a:lnTo>
                    <a:pt x="980602" y="436742"/>
                  </a:lnTo>
                  <a:lnTo>
                    <a:pt x="980603" y="439098"/>
                  </a:lnTo>
                  <a:lnTo>
                    <a:pt x="981203" y="295255"/>
                  </a:lnTo>
                  <a:lnTo>
                    <a:pt x="981314" y="674246"/>
                  </a:lnTo>
                  <a:lnTo>
                    <a:pt x="981315" y="685673"/>
                  </a:lnTo>
                  <a:lnTo>
                    <a:pt x="981332" y="727256"/>
                  </a:lnTo>
                  <a:lnTo>
                    <a:pt x="981444" y="275385"/>
                  </a:lnTo>
                  <a:lnTo>
                    <a:pt x="982025" y="460665"/>
                  </a:lnTo>
                  <a:lnTo>
                    <a:pt x="982027" y="461776"/>
                  </a:lnTo>
                  <a:lnTo>
                    <a:pt x="982622" y="630949"/>
                  </a:lnTo>
                  <a:lnTo>
                    <a:pt x="982735" y="335684"/>
                  </a:lnTo>
                  <a:lnTo>
                    <a:pt x="982737" y="343416"/>
                  </a:lnTo>
                  <a:lnTo>
                    <a:pt x="982748" y="338123"/>
                  </a:lnTo>
                  <a:lnTo>
                    <a:pt x="982904" y="683138"/>
                  </a:lnTo>
                  <a:lnTo>
                    <a:pt x="983447" y="393154"/>
                  </a:lnTo>
                  <a:lnTo>
                    <a:pt x="983448" y="399010"/>
                  </a:lnTo>
                  <a:lnTo>
                    <a:pt x="984025" y="264771"/>
                  </a:lnTo>
                  <a:lnTo>
                    <a:pt x="984153" y="659985"/>
                  </a:lnTo>
                  <a:lnTo>
                    <a:pt x="984159" y="637169"/>
                  </a:lnTo>
                  <a:lnTo>
                    <a:pt x="984160" y="640801"/>
                  </a:lnTo>
                  <a:lnTo>
                    <a:pt x="984167" y="681262"/>
                  </a:lnTo>
                  <a:lnTo>
                    <a:pt x="984720" y="328681"/>
                  </a:lnTo>
                  <a:lnTo>
                    <a:pt x="984870" y="541083"/>
                  </a:lnTo>
                  <a:lnTo>
                    <a:pt x="984872" y="539409"/>
                  </a:lnTo>
                  <a:lnTo>
                    <a:pt x="985244" y="620073"/>
                  </a:lnTo>
                  <a:lnTo>
                    <a:pt x="985371" y="239762"/>
                  </a:lnTo>
                  <a:lnTo>
                    <a:pt x="985582" y="373523"/>
                  </a:lnTo>
                  <a:lnTo>
                    <a:pt x="985583" y="370610"/>
                  </a:lnTo>
                  <a:lnTo>
                    <a:pt x="985909" y="599114"/>
                  </a:lnTo>
                  <a:lnTo>
                    <a:pt x="986010" y="282647"/>
                  </a:lnTo>
                  <a:lnTo>
                    <a:pt x="986293" y="478839"/>
                  </a:lnTo>
                  <a:lnTo>
                    <a:pt x="986295" y="481456"/>
                  </a:lnTo>
                  <a:lnTo>
                    <a:pt x="986761" y="675866"/>
                  </a:lnTo>
                  <a:lnTo>
                    <a:pt x="986873" y="224530"/>
                  </a:lnTo>
                  <a:lnTo>
                    <a:pt x="987005" y="506529"/>
                  </a:lnTo>
                  <a:lnTo>
                    <a:pt x="987006" y="496814"/>
                  </a:lnTo>
                  <a:lnTo>
                    <a:pt x="987213" y="777262"/>
                  </a:lnTo>
                  <a:lnTo>
                    <a:pt x="987314" y="153570"/>
                  </a:lnTo>
                  <a:lnTo>
                    <a:pt x="987717" y="393753"/>
                  </a:lnTo>
                  <a:lnTo>
                    <a:pt x="987718" y="387964"/>
                  </a:lnTo>
                  <a:lnTo>
                    <a:pt x="988278" y="647837"/>
                  </a:lnTo>
                  <a:lnTo>
                    <a:pt x="988391" y="322349"/>
                  </a:lnTo>
                  <a:lnTo>
                    <a:pt x="988428" y="444670"/>
                  </a:lnTo>
                  <a:lnTo>
                    <a:pt x="988430" y="445723"/>
                  </a:lnTo>
                  <a:lnTo>
                    <a:pt x="988817" y="239863"/>
                  </a:lnTo>
                  <a:lnTo>
                    <a:pt x="988930" y="781525"/>
                  </a:lnTo>
                  <a:lnTo>
                    <a:pt x="989140" y="636677"/>
                  </a:lnTo>
                  <a:lnTo>
                    <a:pt x="989141" y="638141"/>
                  </a:lnTo>
                  <a:lnTo>
                    <a:pt x="989354" y="733062"/>
                  </a:lnTo>
                  <a:lnTo>
                    <a:pt x="989440" y="319449"/>
                  </a:lnTo>
                  <a:lnTo>
                    <a:pt x="989852" y="385330"/>
                  </a:lnTo>
                  <a:lnTo>
                    <a:pt x="989853" y="382064"/>
                  </a:lnTo>
                  <a:lnTo>
                    <a:pt x="989893" y="272975"/>
                  </a:lnTo>
                  <a:lnTo>
                    <a:pt x="990206" y="682954"/>
                  </a:lnTo>
                  <a:lnTo>
                    <a:pt x="990563" y="438898"/>
                  </a:lnTo>
                  <a:lnTo>
                    <a:pt x="990565" y="447303"/>
                  </a:lnTo>
                  <a:lnTo>
                    <a:pt x="990617" y="608861"/>
                  </a:lnTo>
                  <a:lnTo>
                    <a:pt x="990858" y="307077"/>
                  </a:lnTo>
                  <a:lnTo>
                    <a:pt x="991275" y="426652"/>
                  </a:lnTo>
                  <a:lnTo>
                    <a:pt x="991276" y="428693"/>
                  </a:lnTo>
                  <a:lnTo>
                    <a:pt x="991709" y="567691"/>
                  </a:lnTo>
                  <a:lnTo>
                    <a:pt x="991806" y="315000"/>
                  </a:lnTo>
                  <a:lnTo>
                    <a:pt x="991986" y="371127"/>
                  </a:lnTo>
                  <a:lnTo>
                    <a:pt x="991988" y="368640"/>
                  </a:lnTo>
                  <a:lnTo>
                    <a:pt x="992304" y="644824"/>
                  </a:lnTo>
                  <a:lnTo>
                    <a:pt x="992643" y="213892"/>
                  </a:lnTo>
                  <a:lnTo>
                    <a:pt x="992698" y="465800"/>
                  </a:lnTo>
                  <a:lnTo>
                    <a:pt x="992699" y="470352"/>
                  </a:lnTo>
                  <a:lnTo>
                    <a:pt x="992871" y="331442"/>
                  </a:lnTo>
                  <a:lnTo>
                    <a:pt x="993197" y="669172"/>
                  </a:lnTo>
                  <a:lnTo>
                    <a:pt x="993410" y="530330"/>
                  </a:lnTo>
                  <a:lnTo>
                    <a:pt x="993411" y="521719"/>
                  </a:lnTo>
                  <a:lnTo>
                    <a:pt x="993580" y="728052"/>
                  </a:lnTo>
                  <a:lnTo>
                    <a:pt x="993679" y="311747"/>
                  </a:lnTo>
                  <a:lnTo>
                    <a:pt x="994121" y="510094"/>
                  </a:lnTo>
                  <a:lnTo>
                    <a:pt x="994123" y="508923"/>
                  </a:lnTo>
                  <a:lnTo>
                    <a:pt x="994473" y="713468"/>
                  </a:lnTo>
                  <a:lnTo>
                    <a:pt x="994785" y="208650"/>
                  </a:lnTo>
                  <a:lnTo>
                    <a:pt x="994833" y="476835"/>
                  </a:lnTo>
                  <a:lnTo>
                    <a:pt x="994834" y="485655"/>
                  </a:lnTo>
                  <a:lnTo>
                    <a:pt x="994912" y="733648"/>
                  </a:lnTo>
                  <a:lnTo>
                    <a:pt x="995182" y="352654"/>
                  </a:lnTo>
                  <a:lnTo>
                    <a:pt x="995545" y="497265"/>
                  </a:lnTo>
                  <a:lnTo>
                    <a:pt x="995546" y="497937"/>
                  </a:lnTo>
                  <a:lnTo>
                    <a:pt x="995861" y="177258"/>
                  </a:lnTo>
                  <a:lnTo>
                    <a:pt x="995976" y="747580"/>
                  </a:lnTo>
                  <a:lnTo>
                    <a:pt x="996256" y="323435"/>
                  </a:lnTo>
                  <a:lnTo>
                    <a:pt x="996258" y="317989"/>
                  </a:lnTo>
                  <a:lnTo>
                    <a:pt x="996684" y="595708"/>
                  </a:lnTo>
                  <a:lnTo>
                    <a:pt x="996954" y="232441"/>
                  </a:lnTo>
                  <a:lnTo>
                    <a:pt x="996968" y="242327"/>
                  </a:lnTo>
                  <a:lnTo>
                    <a:pt x="996969" y="253046"/>
                  </a:lnTo>
                  <a:lnTo>
                    <a:pt x="997081" y="689510"/>
                  </a:lnTo>
                  <a:lnTo>
                    <a:pt x="997195" y="252692"/>
                  </a:lnTo>
                  <a:lnTo>
                    <a:pt x="997679" y="366303"/>
                  </a:lnTo>
                  <a:lnTo>
                    <a:pt x="997681" y="374382"/>
                  </a:lnTo>
                  <a:lnTo>
                    <a:pt x="998201" y="316403"/>
                  </a:lnTo>
                  <a:lnTo>
                    <a:pt x="998357" y="721026"/>
                  </a:lnTo>
                  <a:lnTo>
                    <a:pt x="998391" y="594907"/>
                  </a:lnTo>
                  <a:lnTo>
                    <a:pt x="998392" y="590953"/>
                  </a:lnTo>
                  <a:lnTo>
                    <a:pt x="998667" y="321658"/>
                  </a:lnTo>
                  <a:lnTo>
                    <a:pt x="998768" y="737782"/>
                  </a:lnTo>
                  <a:lnTo>
                    <a:pt x="999103" y="510753"/>
                  </a:lnTo>
                  <a:lnTo>
                    <a:pt x="999104" y="512895"/>
                  </a:lnTo>
                  <a:lnTo>
                    <a:pt x="999364" y="662655"/>
                  </a:lnTo>
                  <a:lnTo>
                    <a:pt x="999590" y="400923"/>
                  </a:lnTo>
                  <a:lnTo>
                    <a:pt x="999814" y="449608"/>
                  </a:lnTo>
                  <a:lnTo>
                    <a:pt x="999816" y="445039"/>
                  </a:lnTo>
                  <a:lnTo>
                    <a:pt x="1000283" y="282764"/>
                  </a:lnTo>
                  <a:lnTo>
                    <a:pt x="1000412" y="705881"/>
                  </a:lnTo>
                  <a:lnTo>
                    <a:pt x="1000526" y="293715"/>
                  </a:lnTo>
                  <a:lnTo>
                    <a:pt x="1000527" y="300567"/>
                  </a:lnTo>
                  <a:lnTo>
                    <a:pt x="1000540" y="275344"/>
                  </a:lnTo>
                  <a:lnTo>
                    <a:pt x="1000654" y="602530"/>
                  </a:lnTo>
                  <a:lnTo>
                    <a:pt x="1001238" y="361528"/>
                  </a:lnTo>
                  <a:lnTo>
                    <a:pt x="1001239" y="371776"/>
                  </a:lnTo>
                  <a:lnTo>
                    <a:pt x="1001405" y="627404"/>
                  </a:lnTo>
                  <a:lnTo>
                    <a:pt x="1001687" y="350395"/>
                  </a:lnTo>
                  <a:lnTo>
                    <a:pt x="1001949" y="411944"/>
                  </a:lnTo>
                  <a:lnTo>
                    <a:pt x="1001951" y="412079"/>
                  </a:lnTo>
                  <a:lnTo>
                    <a:pt x="1002326" y="686441"/>
                  </a:lnTo>
                  <a:lnTo>
                    <a:pt x="1002440" y="317153"/>
                  </a:lnTo>
                  <a:lnTo>
                    <a:pt x="1002661" y="369203"/>
                  </a:lnTo>
                  <a:lnTo>
                    <a:pt x="1002662" y="365984"/>
                  </a:lnTo>
                  <a:lnTo>
                    <a:pt x="1002780" y="683689"/>
                  </a:lnTo>
                  <a:lnTo>
                    <a:pt x="1002920" y="191492"/>
                  </a:lnTo>
                  <a:lnTo>
                    <a:pt x="1003372" y="317489"/>
                  </a:lnTo>
                  <a:lnTo>
                    <a:pt x="1003374" y="315843"/>
                  </a:lnTo>
                  <a:lnTo>
                    <a:pt x="1003446" y="732813"/>
                  </a:lnTo>
                  <a:lnTo>
                    <a:pt x="1004084" y="563409"/>
                  </a:lnTo>
                  <a:lnTo>
                    <a:pt x="1004085" y="558309"/>
                  </a:lnTo>
                  <a:lnTo>
                    <a:pt x="1004210" y="347363"/>
                  </a:lnTo>
                  <a:lnTo>
                    <a:pt x="1004749" y="661409"/>
                  </a:lnTo>
                  <a:lnTo>
                    <a:pt x="1004796" y="566676"/>
                  </a:lnTo>
                  <a:lnTo>
                    <a:pt x="1004797" y="561209"/>
                  </a:lnTo>
                  <a:lnTo>
                    <a:pt x="1005176" y="663757"/>
                  </a:lnTo>
                  <a:lnTo>
                    <a:pt x="1005346" y="354612"/>
                  </a:lnTo>
                  <a:lnTo>
                    <a:pt x="1005507" y="495442"/>
                  </a:lnTo>
                  <a:lnTo>
                    <a:pt x="1005509" y="494181"/>
                  </a:lnTo>
                  <a:lnTo>
                    <a:pt x="1005940" y="324116"/>
                  </a:lnTo>
                  <a:lnTo>
                    <a:pt x="1006219" y="637503"/>
                  </a:lnTo>
                  <a:lnTo>
                    <a:pt x="1006220" y="643839"/>
                  </a:lnTo>
                  <a:lnTo>
                    <a:pt x="1006352" y="214132"/>
                  </a:lnTo>
                  <a:lnTo>
                    <a:pt x="1006494" y="711281"/>
                  </a:lnTo>
                  <a:lnTo>
                    <a:pt x="1006931" y="457728"/>
                  </a:lnTo>
                  <a:lnTo>
                    <a:pt x="1006932" y="460993"/>
                  </a:lnTo>
                  <a:lnTo>
                    <a:pt x="1007415" y="227678"/>
                  </a:lnTo>
                  <a:lnTo>
                    <a:pt x="1007557" y="622985"/>
                  </a:lnTo>
                  <a:lnTo>
                    <a:pt x="1007642" y="288518"/>
                  </a:lnTo>
                  <a:lnTo>
                    <a:pt x="1007644" y="287142"/>
                  </a:lnTo>
                  <a:lnTo>
                    <a:pt x="1007683" y="192080"/>
                  </a:lnTo>
                  <a:lnTo>
                    <a:pt x="1007812" y="710888"/>
                  </a:lnTo>
                  <a:lnTo>
                    <a:pt x="1008354" y="407604"/>
                  </a:lnTo>
                  <a:lnTo>
                    <a:pt x="1008355" y="414234"/>
                  </a:lnTo>
                  <a:lnTo>
                    <a:pt x="1008690" y="619388"/>
                  </a:lnTo>
                  <a:lnTo>
                    <a:pt x="1008989" y="314854"/>
                  </a:lnTo>
                  <a:lnTo>
                    <a:pt x="1009065" y="562733"/>
                  </a:lnTo>
                  <a:lnTo>
                    <a:pt x="1009067" y="568477"/>
                  </a:lnTo>
                  <a:lnTo>
                    <a:pt x="1009131" y="736474"/>
                  </a:lnTo>
                  <a:lnTo>
                    <a:pt x="1009271" y="359527"/>
                  </a:lnTo>
                  <a:lnTo>
                    <a:pt x="1009777" y="464886"/>
                  </a:lnTo>
                  <a:lnTo>
                    <a:pt x="1009778" y="461589"/>
                  </a:lnTo>
                  <a:lnTo>
                    <a:pt x="1010279" y="242880"/>
                  </a:lnTo>
                  <a:lnTo>
                    <a:pt x="1010378" y="708248"/>
                  </a:lnTo>
                  <a:lnTo>
                    <a:pt x="1010489" y="446753"/>
                  </a:lnTo>
                  <a:lnTo>
                    <a:pt x="1010490" y="442629"/>
                  </a:lnTo>
                  <a:lnTo>
                    <a:pt x="1010688" y="259484"/>
                  </a:lnTo>
                  <a:lnTo>
                    <a:pt x="1010789" y="602373"/>
                  </a:lnTo>
                  <a:lnTo>
                    <a:pt x="1011200" y="541994"/>
                  </a:lnTo>
                  <a:lnTo>
                    <a:pt x="1011202" y="545805"/>
                  </a:lnTo>
                  <a:lnTo>
                    <a:pt x="1011241" y="610289"/>
                  </a:lnTo>
                  <a:lnTo>
                    <a:pt x="1011342" y="245874"/>
                  </a:lnTo>
                  <a:lnTo>
                    <a:pt x="1011912" y="488415"/>
                  </a:lnTo>
                  <a:lnTo>
                    <a:pt x="1011913" y="477359"/>
                  </a:lnTo>
                  <a:lnTo>
                    <a:pt x="1012434" y="185146"/>
                  </a:lnTo>
                  <a:lnTo>
                    <a:pt x="1012547" y="747660"/>
                  </a:lnTo>
                  <a:lnTo>
                    <a:pt x="1012624" y="306880"/>
                  </a:lnTo>
                  <a:lnTo>
                    <a:pt x="1012625" y="299632"/>
                  </a:lnTo>
                  <a:lnTo>
                    <a:pt x="1013171" y="711777"/>
                  </a:lnTo>
                  <a:lnTo>
                    <a:pt x="1013270" y="176573"/>
                  </a:lnTo>
                  <a:lnTo>
                    <a:pt x="1013335" y="520045"/>
                  </a:lnTo>
                  <a:lnTo>
                    <a:pt x="1013337" y="528798"/>
                  </a:lnTo>
                  <a:lnTo>
                    <a:pt x="1013610" y="802448"/>
                  </a:lnTo>
                  <a:lnTo>
                    <a:pt x="1013724" y="157190"/>
                  </a:lnTo>
                  <a:lnTo>
                    <a:pt x="1014047" y="737832"/>
                  </a:lnTo>
                  <a:lnTo>
                    <a:pt x="1014048" y="751032"/>
                  </a:lnTo>
                  <a:lnTo>
                    <a:pt x="1014050" y="753086"/>
                  </a:lnTo>
                  <a:lnTo>
                    <a:pt x="1014163" y="305922"/>
                  </a:lnTo>
                  <a:lnTo>
                    <a:pt x="1014758" y="497405"/>
                  </a:lnTo>
                  <a:lnTo>
                    <a:pt x="1014760" y="497947"/>
                  </a:lnTo>
                  <a:lnTo>
                    <a:pt x="1015311" y="725125"/>
                  </a:lnTo>
                  <a:lnTo>
                    <a:pt x="1015425" y="200094"/>
                  </a:lnTo>
                  <a:lnTo>
                    <a:pt x="1015470" y="421378"/>
                  </a:lnTo>
                  <a:lnTo>
                    <a:pt x="1015471" y="435647"/>
                  </a:lnTo>
                  <a:lnTo>
                    <a:pt x="1015538" y="770600"/>
                  </a:lnTo>
                  <a:lnTo>
                    <a:pt x="1015652" y="177592"/>
                  </a:lnTo>
                  <a:lnTo>
                    <a:pt x="1016182" y="595081"/>
                  </a:lnTo>
                  <a:lnTo>
                    <a:pt x="1016183" y="594595"/>
                  </a:lnTo>
                  <a:lnTo>
                    <a:pt x="1016189" y="618520"/>
                  </a:lnTo>
                  <a:lnTo>
                    <a:pt x="1016701" y="300780"/>
                  </a:lnTo>
                  <a:lnTo>
                    <a:pt x="1016893" y="499043"/>
                  </a:lnTo>
                  <a:lnTo>
                    <a:pt x="1016895" y="502283"/>
                  </a:lnTo>
                  <a:lnTo>
                    <a:pt x="1017140" y="243282"/>
                  </a:lnTo>
                  <a:lnTo>
                    <a:pt x="1017323" y="565010"/>
                  </a:lnTo>
                  <a:lnTo>
                    <a:pt x="1017605" y="324187"/>
                  </a:lnTo>
                  <a:lnTo>
                    <a:pt x="1017606" y="321530"/>
                  </a:lnTo>
                  <a:lnTo>
                    <a:pt x="1017707" y="591748"/>
                  </a:lnTo>
                  <a:lnTo>
                    <a:pt x="1018316" y="551128"/>
                  </a:lnTo>
                  <a:lnTo>
                    <a:pt x="1018318" y="546161"/>
                  </a:lnTo>
                  <a:lnTo>
                    <a:pt x="1018855" y="216616"/>
                  </a:lnTo>
                  <a:lnTo>
                    <a:pt x="1018983" y="721875"/>
                  </a:lnTo>
                  <a:lnTo>
                    <a:pt x="1019028" y="552249"/>
                  </a:lnTo>
                  <a:lnTo>
                    <a:pt x="1019030" y="537722"/>
                  </a:lnTo>
                  <a:lnTo>
                    <a:pt x="1019394" y="686860"/>
                  </a:lnTo>
                  <a:lnTo>
                    <a:pt x="1019520" y="319133"/>
                  </a:lnTo>
                  <a:lnTo>
                    <a:pt x="1019740" y="366939"/>
                  </a:lnTo>
                  <a:lnTo>
                    <a:pt x="1019741" y="365893"/>
                  </a:lnTo>
                  <a:lnTo>
                    <a:pt x="1019747" y="345940"/>
                  </a:lnTo>
                  <a:lnTo>
                    <a:pt x="1020003" y="739023"/>
                  </a:lnTo>
                  <a:lnTo>
                    <a:pt x="1020451" y="568625"/>
                  </a:lnTo>
                  <a:lnTo>
                    <a:pt x="1020627" y="711900"/>
                  </a:lnTo>
                  <a:lnTo>
                    <a:pt x="1021163" y="330897"/>
                  </a:lnTo>
                  <a:lnTo>
                    <a:pt x="1021164" y="323689"/>
                  </a:lnTo>
                  <a:lnTo>
                    <a:pt x="1021179" y="303806"/>
                  </a:lnTo>
                  <a:lnTo>
                    <a:pt x="1021293" y="747650"/>
                  </a:lnTo>
                  <a:lnTo>
                    <a:pt x="1021875" y="396747"/>
                  </a:lnTo>
                  <a:lnTo>
                    <a:pt x="1021876" y="406188"/>
                  </a:lnTo>
                  <a:lnTo>
                    <a:pt x="1022087" y="289996"/>
                  </a:lnTo>
                  <a:lnTo>
                    <a:pt x="1022229" y="655000"/>
                  </a:lnTo>
                  <a:lnTo>
                    <a:pt x="1022586" y="568298"/>
                  </a:lnTo>
                  <a:lnTo>
                    <a:pt x="1022588" y="567046"/>
                  </a:lnTo>
                  <a:lnTo>
                    <a:pt x="1022625" y="669651"/>
                  </a:lnTo>
                  <a:lnTo>
                    <a:pt x="1022837" y="276493"/>
                  </a:lnTo>
                  <a:lnTo>
                    <a:pt x="1023298" y="462274"/>
                  </a:lnTo>
                  <a:lnTo>
                    <a:pt x="1023299" y="461481"/>
                  </a:lnTo>
                  <a:lnTo>
                    <a:pt x="1023604" y="366634"/>
                  </a:lnTo>
                  <a:lnTo>
                    <a:pt x="1023944" y="516748"/>
                  </a:lnTo>
                  <a:lnTo>
                    <a:pt x="1024009" y="393089"/>
                  </a:lnTo>
                  <a:lnTo>
                    <a:pt x="1024011" y="391347"/>
                  </a:lnTo>
                  <a:lnTo>
                    <a:pt x="1024086" y="324242"/>
                  </a:lnTo>
                  <a:lnTo>
                    <a:pt x="1024681" y="611143"/>
                  </a:lnTo>
                  <a:lnTo>
                    <a:pt x="1024721" y="570004"/>
                  </a:lnTo>
                  <a:lnTo>
                    <a:pt x="1024723" y="572841"/>
                  </a:lnTo>
                  <a:lnTo>
                    <a:pt x="1025334" y="305020"/>
                  </a:lnTo>
                  <a:lnTo>
                    <a:pt x="1025433" y="688734"/>
                  </a:lnTo>
                  <a:lnTo>
                    <a:pt x="1025434" y="682529"/>
                  </a:lnTo>
                  <a:lnTo>
                    <a:pt x="1025461" y="722197"/>
                  </a:lnTo>
                  <a:lnTo>
                    <a:pt x="1026000" y="285501"/>
                  </a:lnTo>
                  <a:lnTo>
                    <a:pt x="1026144" y="570586"/>
                  </a:lnTo>
                  <a:lnTo>
                    <a:pt x="1026146" y="564929"/>
                  </a:lnTo>
                  <a:lnTo>
                    <a:pt x="1026666" y="282146"/>
                  </a:lnTo>
                  <a:lnTo>
                    <a:pt x="1026765" y="702314"/>
                  </a:lnTo>
                  <a:lnTo>
                    <a:pt x="1026856" y="324648"/>
                  </a:lnTo>
                  <a:lnTo>
                    <a:pt x="1026857" y="316214"/>
                  </a:lnTo>
                  <a:lnTo>
                    <a:pt x="1026879" y="235467"/>
                  </a:lnTo>
                  <a:lnTo>
                    <a:pt x="1026992" y="741542"/>
                  </a:lnTo>
                  <a:lnTo>
                    <a:pt x="1027568" y="308510"/>
                  </a:lnTo>
                  <a:lnTo>
                    <a:pt x="1027569" y="301885"/>
                  </a:lnTo>
                  <a:lnTo>
                    <a:pt x="1027955" y="248688"/>
                  </a:lnTo>
                  <a:lnTo>
                    <a:pt x="1028055" y="653015"/>
                  </a:lnTo>
                  <a:lnTo>
                    <a:pt x="1028279" y="545949"/>
                  </a:lnTo>
                  <a:lnTo>
                    <a:pt x="1028281" y="551168"/>
                  </a:lnTo>
                  <a:lnTo>
                    <a:pt x="1028594" y="166447"/>
                  </a:lnTo>
                  <a:lnTo>
                    <a:pt x="1028707" y="714197"/>
                  </a:lnTo>
                  <a:lnTo>
                    <a:pt x="1028991" y="456265"/>
                  </a:lnTo>
                  <a:lnTo>
                    <a:pt x="1028992" y="450287"/>
                  </a:lnTo>
                  <a:lnTo>
                    <a:pt x="1029117" y="597185"/>
                  </a:lnTo>
                  <a:lnTo>
                    <a:pt x="1029260" y="309628"/>
                  </a:lnTo>
                  <a:lnTo>
                    <a:pt x="1029702" y="415738"/>
                  </a:lnTo>
                  <a:lnTo>
                    <a:pt x="1029704" y="425859"/>
                  </a:lnTo>
                  <a:lnTo>
                    <a:pt x="1029799" y="569907"/>
                  </a:lnTo>
                  <a:lnTo>
                    <a:pt x="1030152" y="388362"/>
                  </a:lnTo>
                  <a:lnTo>
                    <a:pt x="1030414" y="458179"/>
                  </a:lnTo>
                  <a:lnTo>
                    <a:pt x="1030416" y="460543"/>
                  </a:lnTo>
                  <a:lnTo>
                    <a:pt x="1030705" y="365847"/>
                  </a:lnTo>
                  <a:lnTo>
                    <a:pt x="1030847" y="687665"/>
                  </a:lnTo>
                  <a:lnTo>
                    <a:pt x="1031126" y="448807"/>
                  </a:lnTo>
                  <a:lnTo>
                    <a:pt x="1031127" y="443487"/>
                  </a:lnTo>
                  <a:lnTo>
                    <a:pt x="1031330" y="727812"/>
                  </a:lnTo>
                  <a:lnTo>
                    <a:pt x="1031670" y="299811"/>
                  </a:lnTo>
                  <a:lnTo>
                    <a:pt x="1031837" y="541868"/>
                  </a:lnTo>
                  <a:lnTo>
                    <a:pt x="1031839" y="542680"/>
                  </a:lnTo>
                  <a:lnTo>
                    <a:pt x="1032351" y="646827"/>
                  </a:lnTo>
                  <a:lnTo>
                    <a:pt x="1032477" y="312524"/>
                  </a:lnTo>
                  <a:lnTo>
                    <a:pt x="1032549" y="485849"/>
                  </a:lnTo>
                  <a:lnTo>
                    <a:pt x="1032550" y="484448"/>
                  </a:lnTo>
                  <a:lnTo>
                    <a:pt x="1033116" y="562958"/>
                  </a:lnTo>
                  <a:lnTo>
                    <a:pt x="1033258" y="345714"/>
                  </a:lnTo>
                  <a:lnTo>
                    <a:pt x="1033261" y="359609"/>
                  </a:lnTo>
                  <a:lnTo>
                    <a:pt x="1033262" y="365758"/>
                  </a:lnTo>
                  <a:lnTo>
                    <a:pt x="1033426" y="605972"/>
                  </a:lnTo>
                  <a:lnTo>
                    <a:pt x="1033951" y="341470"/>
                  </a:lnTo>
                  <a:lnTo>
                    <a:pt x="1033972" y="386212"/>
                  </a:lnTo>
                  <a:lnTo>
                    <a:pt x="1033974" y="386699"/>
                  </a:lnTo>
                  <a:lnTo>
                    <a:pt x="1034050" y="557598"/>
                  </a:lnTo>
                  <a:lnTo>
                    <a:pt x="1034178" y="364138"/>
                  </a:lnTo>
                  <a:lnTo>
                    <a:pt x="1034684" y="490076"/>
                  </a:lnTo>
                  <a:lnTo>
                    <a:pt x="1034685" y="491923"/>
                  </a:lnTo>
                  <a:lnTo>
                    <a:pt x="1035030" y="286895"/>
                  </a:lnTo>
                  <a:lnTo>
                    <a:pt x="1035172" y="661001"/>
                  </a:lnTo>
                  <a:lnTo>
                    <a:pt x="1035395" y="456633"/>
                  </a:lnTo>
                  <a:lnTo>
                    <a:pt x="1035397" y="452585"/>
                  </a:lnTo>
                  <a:lnTo>
                    <a:pt x="1035455" y="295918"/>
                  </a:lnTo>
                  <a:lnTo>
                    <a:pt x="1035583" y="624409"/>
                  </a:lnTo>
                  <a:lnTo>
                    <a:pt x="1036107" y="493804"/>
                  </a:lnTo>
                  <a:lnTo>
                    <a:pt x="1036109" y="497346"/>
                  </a:lnTo>
                  <a:lnTo>
                    <a:pt x="1036729" y="369184"/>
                  </a:lnTo>
                  <a:lnTo>
                    <a:pt x="1036816" y="602935"/>
                  </a:lnTo>
                  <a:lnTo>
                    <a:pt x="1036819" y="597400"/>
                  </a:lnTo>
                  <a:lnTo>
                    <a:pt x="1036820" y="595145"/>
                  </a:lnTo>
                  <a:lnTo>
                    <a:pt x="1036942" y="276569"/>
                  </a:lnTo>
                  <a:lnTo>
                    <a:pt x="1037270" y="671493"/>
                  </a:lnTo>
                  <a:lnTo>
                    <a:pt x="1037530" y="365090"/>
                  </a:lnTo>
                  <a:lnTo>
                    <a:pt x="1037532" y="361192"/>
                  </a:lnTo>
                  <a:lnTo>
                    <a:pt x="1037567" y="292804"/>
                  </a:lnTo>
                  <a:lnTo>
                    <a:pt x="1037723" y="608296"/>
                  </a:lnTo>
                  <a:lnTo>
                    <a:pt x="1038242" y="402159"/>
                  </a:lnTo>
                  <a:lnTo>
                    <a:pt x="1038243" y="399680"/>
                  </a:lnTo>
                  <a:lnTo>
                    <a:pt x="1038389" y="582526"/>
                  </a:lnTo>
                  <a:lnTo>
                    <a:pt x="1038941" y="368849"/>
                  </a:lnTo>
                  <a:lnTo>
                    <a:pt x="1038954" y="392571"/>
                  </a:lnTo>
                  <a:lnTo>
                    <a:pt x="1038955" y="393944"/>
                  </a:lnTo>
                  <a:lnTo>
                    <a:pt x="1039368" y="344383"/>
                  </a:lnTo>
                  <a:lnTo>
                    <a:pt x="1039665" y="674351"/>
                  </a:lnTo>
                  <a:lnTo>
                    <a:pt x="1039667" y="666653"/>
                  </a:lnTo>
                  <a:lnTo>
                    <a:pt x="1039678" y="675339"/>
                  </a:lnTo>
                  <a:lnTo>
                    <a:pt x="1040190" y="321911"/>
                  </a:lnTo>
                  <a:lnTo>
                    <a:pt x="1040377" y="421664"/>
                  </a:lnTo>
                  <a:lnTo>
                    <a:pt x="1040378" y="416970"/>
                  </a:lnTo>
                  <a:lnTo>
                    <a:pt x="1040530" y="730166"/>
                  </a:lnTo>
                  <a:lnTo>
                    <a:pt x="1041081" y="287581"/>
                  </a:lnTo>
                  <a:lnTo>
                    <a:pt x="1041089" y="330707"/>
                  </a:lnTo>
                  <a:lnTo>
                    <a:pt x="1041090" y="330852"/>
                  </a:lnTo>
                  <a:lnTo>
                    <a:pt x="1041494" y="273840"/>
                  </a:lnTo>
                  <a:lnTo>
                    <a:pt x="1041607" y="666764"/>
                  </a:lnTo>
                  <a:lnTo>
                    <a:pt x="1041800" y="505972"/>
                  </a:lnTo>
                  <a:lnTo>
                    <a:pt x="1041802" y="507652"/>
                  </a:lnTo>
                  <a:lnTo>
                    <a:pt x="1042160" y="145948"/>
                  </a:lnTo>
                  <a:lnTo>
                    <a:pt x="1042274" y="687657"/>
                  </a:lnTo>
                  <a:lnTo>
                    <a:pt x="1042512" y="375743"/>
                  </a:lnTo>
                  <a:lnTo>
                    <a:pt x="1042513" y="365669"/>
                  </a:lnTo>
                  <a:lnTo>
                    <a:pt x="1042670" y="639968"/>
                  </a:lnTo>
                  <a:lnTo>
                    <a:pt x="1042784" y="176615"/>
                  </a:lnTo>
                  <a:lnTo>
                    <a:pt x="1043223" y="381796"/>
                  </a:lnTo>
                  <a:lnTo>
                    <a:pt x="1043225" y="384986"/>
                  </a:lnTo>
                  <a:lnTo>
                    <a:pt x="1043734" y="669488"/>
                  </a:lnTo>
                  <a:lnTo>
                    <a:pt x="1043860" y="223962"/>
                  </a:lnTo>
                  <a:lnTo>
                    <a:pt x="1043935" y="589803"/>
                  </a:lnTo>
                  <a:lnTo>
                    <a:pt x="1043936" y="593706"/>
                  </a:lnTo>
                  <a:lnTo>
                    <a:pt x="1044301" y="272168"/>
                  </a:lnTo>
                  <a:lnTo>
                    <a:pt x="1044428" y="744648"/>
                  </a:lnTo>
                  <a:lnTo>
                    <a:pt x="1044647" y="542471"/>
                  </a:lnTo>
                  <a:lnTo>
                    <a:pt x="1044648" y="543821"/>
                  </a:lnTo>
                  <a:lnTo>
                    <a:pt x="1044754" y="269437"/>
                  </a:lnTo>
                  <a:lnTo>
                    <a:pt x="1044868" y="718728"/>
                  </a:lnTo>
                  <a:lnTo>
                    <a:pt x="1045358" y="517563"/>
                  </a:lnTo>
                  <a:lnTo>
                    <a:pt x="1045360" y="516675"/>
                  </a:lnTo>
                  <a:lnTo>
                    <a:pt x="1045717" y="590744"/>
                  </a:lnTo>
                  <a:lnTo>
                    <a:pt x="1045903" y="382316"/>
                  </a:lnTo>
                  <a:lnTo>
                    <a:pt x="1046070" y="500743"/>
                  </a:lnTo>
                  <a:lnTo>
                    <a:pt x="1046071" y="502969"/>
                  </a:lnTo>
                  <a:lnTo>
                    <a:pt x="1046455" y="288135"/>
                  </a:lnTo>
                  <a:lnTo>
                    <a:pt x="1046569" y="762666"/>
                  </a:lnTo>
                  <a:lnTo>
                    <a:pt x="1046782" y="475174"/>
                  </a:lnTo>
                  <a:lnTo>
                    <a:pt x="1046783" y="475529"/>
                  </a:lnTo>
                  <a:lnTo>
                    <a:pt x="1046966" y="658064"/>
                  </a:lnTo>
                  <a:lnTo>
                    <a:pt x="1047221" y="338976"/>
                  </a:lnTo>
                  <a:lnTo>
                    <a:pt x="1047493" y="417731"/>
                  </a:lnTo>
                  <a:lnTo>
                    <a:pt x="1047495" y="412483"/>
                  </a:lnTo>
                  <a:lnTo>
                    <a:pt x="1047646" y="701782"/>
                  </a:lnTo>
                  <a:lnTo>
                    <a:pt x="1047760" y="176258"/>
                  </a:lnTo>
                  <a:lnTo>
                    <a:pt x="1048205" y="451577"/>
                  </a:lnTo>
                  <a:lnTo>
                    <a:pt x="1048206" y="452508"/>
                  </a:lnTo>
                  <a:lnTo>
                    <a:pt x="1048525" y="218445"/>
                  </a:lnTo>
                  <a:lnTo>
                    <a:pt x="1048908" y="630600"/>
                  </a:lnTo>
                  <a:lnTo>
                    <a:pt x="1048916" y="616096"/>
                  </a:lnTo>
                  <a:lnTo>
                    <a:pt x="1048918" y="622806"/>
                  </a:lnTo>
                  <a:lnTo>
                    <a:pt x="1049149" y="648851"/>
                  </a:lnTo>
                  <a:lnTo>
                    <a:pt x="1049262" y="272964"/>
                  </a:lnTo>
                  <a:lnTo>
                    <a:pt x="1049628" y="598687"/>
                  </a:lnTo>
                  <a:lnTo>
                    <a:pt x="1049629" y="603655"/>
                  </a:lnTo>
                  <a:lnTo>
                    <a:pt x="1049801" y="267225"/>
                  </a:lnTo>
                  <a:lnTo>
                    <a:pt x="1050113" y="705180"/>
                  </a:lnTo>
                  <a:lnTo>
                    <a:pt x="1050340" y="563800"/>
                  </a:lnTo>
                  <a:lnTo>
                    <a:pt x="1050341" y="561620"/>
                  </a:lnTo>
                  <a:lnTo>
                    <a:pt x="1050822" y="726951"/>
                  </a:lnTo>
                  <a:lnTo>
                    <a:pt x="1050935" y="346636"/>
                  </a:lnTo>
                  <a:lnTo>
                    <a:pt x="1051051" y="547560"/>
                  </a:lnTo>
                  <a:lnTo>
                    <a:pt x="1051374" y="617505"/>
                  </a:lnTo>
                  <a:lnTo>
                    <a:pt x="1051530" y="239672"/>
                  </a:lnTo>
                  <a:lnTo>
                    <a:pt x="1051763" y="577902"/>
                  </a:lnTo>
                  <a:lnTo>
                    <a:pt x="1051764" y="579501"/>
                  </a:lnTo>
                  <a:lnTo>
                    <a:pt x="1051970" y="211793"/>
                  </a:lnTo>
                  <a:lnTo>
                    <a:pt x="1052112" y="821025"/>
                  </a:lnTo>
                  <a:lnTo>
                    <a:pt x="1052475" y="625299"/>
                  </a:lnTo>
                  <a:lnTo>
                    <a:pt x="1052476" y="632129"/>
                  </a:lnTo>
                  <a:lnTo>
                    <a:pt x="1052976" y="293319"/>
                  </a:lnTo>
                  <a:lnTo>
                    <a:pt x="1053104" y="778818"/>
                  </a:lnTo>
                  <a:lnTo>
                    <a:pt x="1053186" y="323051"/>
                  </a:lnTo>
                  <a:lnTo>
                    <a:pt x="1053187" y="307371"/>
                  </a:lnTo>
                  <a:lnTo>
                    <a:pt x="1053231" y="103689"/>
                  </a:lnTo>
                  <a:lnTo>
                    <a:pt x="1053798" y="736464"/>
                  </a:lnTo>
                  <a:lnTo>
                    <a:pt x="1053898" y="421210"/>
                  </a:lnTo>
                  <a:lnTo>
                    <a:pt x="1053899" y="422545"/>
                  </a:lnTo>
                  <a:lnTo>
                    <a:pt x="1054337" y="719556"/>
                  </a:lnTo>
                  <a:lnTo>
                    <a:pt x="1054436" y="276943"/>
                  </a:lnTo>
                  <a:lnTo>
                    <a:pt x="1054609" y="427139"/>
                  </a:lnTo>
                  <a:lnTo>
                    <a:pt x="1054611" y="426376"/>
                  </a:lnTo>
                  <a:lnTo>
                    <a:pt x="1055032" y="299245"/>
                  </a:lnTo>
                  <a:lnTo>
                    <a:pt x="1055159" y="625156"/>
                  </a:lnTo>
                  <a:lnTo>
                    <a:pt x="1055321" y="428990"/>
                  </a:lnTo>
                  <a:lnTo>
                    <a:pt x="1055322" y="427732"/>
                  </a:lnTo>
                  <a:lnTo>
                    <a:pt x="1055443" y="313256"/>
                  </a:lnTo>
                  <a:lnTo>
                    <a:pt x="1055626" y="696125"/>
                  </a:lnTo>
                  <a:lnTo>
                    <a:pt x="1056033" y="604859"/>
                  </a:lnTo>
                  <a:lnTo>
                    <a:pt x="1056034" y="611406"/>
                  </a:lnTo>
                  <a:lnTo>
                    <a:pt x="1056563" y="635115"/>
                  </a:lnTo>
                  <a:lnTo>
                    <a:pt x="1056690" y="217691"/>
                  </a:lnTo>
                  <a:lnTo>
                    <a:pt x="1056744" y="411808"/>
                  </a:lnTo>
                  <a:lnTo>
                    <a:pt x="1056746" y="411609"/>
                  </a:lnTo>
                  <a:lnTo>
                    <a:pt x="1056987" y="660995"/>
                  </a:lnTo>
                  <a:lnTo>
                    <a:pt x="1057116" y="277192"/>
                  </a:lnTo>
                  <a:lnTo>
                    <a:pt x="1057456" y="557330"/>
                  </a:lnTo>
                  <a:lnTo>
                    <a:pt x="1057457" y="558657"/>
                  </a:lnTo>
                  <a:lnTo>
                    <a:pt x="1057610" y="257268"/>
                  </a:lnTo>
                  <a:lnTo>
                    <a:pt x="1057782" y="608768"/>
                  </a:lnTo>
                  <a:lnTo>
                    <a:pt x="1058168" y="530193"/>
                  </a:lnTo>
                  <a:lnTo>
                    <a:pt x="1058169" y="528036"/>
                  </a:lnTo>
                  <a:lnTo>
                    <a:pt x="1058248" y="687835"/>
                  </a:lnTo>
                  <a:lnTo>
                    <a:pt x="1058363" y="341545"/>
                  </a:lnTo>
                  <a:lnTo>
                    <a:pt x="1058879" y="370773"/>
                  </a:lnTo>
                  <a:lnTo>
                    <a:pt x="1058881" y="367406"/>
                  </a:lnTo>
                  <a:lnTo>
                    <a:pt x="1059327" y="187974"/>
                  </a:lnTo>
                  <a:lnTo>
                    <a:pt x="1059469" y="705080"/>
                  </a:lnTo>
                  <a:lnTo>
                    <a:pt x="1059591" y="525895"/>
                  </a:lnTo>
                  <a:lnTo>
                    <a:pt x="1059592" y="523805"/>
                  </a:lnTo>
                  <a:lnTo>
                    <a:pt x="1059738" y="278584"/>
                  </a:lnTo>
                  <a:lnTo>
                    <a:pt x="1059922" y="769258"/>
                  </a:lnTo>
                  <a:lnTo>
                    <a:pt x="1060302" y="532275"/>
                  </a:lnTo>
                  <a:lnTo>
                    <a:pt x="1060304" y="539337"/>
                  </a:lnTo>
                  <a:lnTo>
                    <a:pt x="1060346" y="600563"/>
                  </a:lnTo>
                  <a:lnTo>
                    <a:pt x="1060630" y="323510"/>
                  </a:lnTo>
                  <a:lnTo>
                    <a:pt x="1061014" y="341498"/>
                  </a:lnTo>
                  <a:lnTo>
                    <a:pt x="1061015" y="342211"/>
                  </a:lnTo>
                  <a:lnTo>
                    <a:pt x="1061510" y="192557"/>
                  </a:lnTo>
                  <a:lnTo>
                    <a:pt x="1061638" y="673267"/>
                  </a:lnTo>
                  <a:lnTo>
                    <a:pt x="1061726" y="382085"/>
                  </a:lnTo>
                  <a:lnTo>
                    <a:pt x="1061727" y="385663"/>
                  </a:lnTo>
                  <a:lnTo>
                    <a:pt x="1062035" y="736051"/>
                  </a:lnTo>
                  <a:lnTo>
                    <a:pt x="1062375" y="200966"/>
                  </a:lnTo>
                  <a:lnTo>
                    <a:pt x="1062437" y="461041"/>
                  </a:lnTo>
                  <a:lnTo>
                    <a:pt x="1062439" y="467941"/>
                  </a:lnTo>
                  <a:lnTo>
                    <a:pt x="1062685" y="762090"/>
                  </a:lnTo>
                  <a:lnTo>
                    <a:pt x="1062800" y="182356"/>
                  </a:lnTo>
                  <a:lnTo>
                    <a:pt x="1063149" y="506035"/>
                  </a:lnTo>
                  <a:lnTo>
                    <a:pt x="1063150" y="498482"/>
                  </a:lnTo>
                  <a:lnTo>
                    <a:pt x="1063225" y="110864"/>
                  </a:lnTo>
                  <a:lnTo>
                    <a:pt x="1063353" y="775839"/>
                  </a:lnTo>
                  <a:lnTo>
                    <a:pt x="1063860" y="517901"/>
                  </a:lnTo>
                  <a:lnTo>
                    <a:pt x="1063862" y="521649"/>
                  </a:lnTo>
                  <a:lnTo>
                    <a:pt x="1064374" y="809609"/>
                  </a:lnTo>
                  <a:lnTo>
                    <a:pt x="1064501" y="0"/>
                  </a:lnTo>
                  <a:lnTo>
                    <a:pt x="1064572" y="486752"/>
                  </a:lnTo>
                  <a:lnTo>
                    <a:pt x="1064573" y="502005"/>
                  </a:lnTo>
                  <a:lnTo>
                    <a:pt x="1064629" y="903216"/>
                  </a:lnTo>
                  <a:lnTo>
                    <a:pt x="1064927" y="302954"/>
                  </a:lnTo>
                  <a:lnTo>
                    <a:pt x="1065284" y="429788"/>
                  </a:lnTo>
                  <a:lnTo>
                    <a:pt x="1065285" y="431498"/>
                  </a:lnTo>
                  <a:lnTo>
                    <a:pt x="1065777" y="193530"/>
                  </a:lnTo>
                  <a:lnTo>
                    <a:pt x="1065905" y="673860"/>
                  </a:lnTo>
                  <a:lnTo>
                    <a:pt x="1065995" y="430645"/>
                  </a:lnTo>
                  <a:lnTo>
                    <a:pt x="1065997" y="429574"/>
                  </a:lnTo>
                  <a:lnTo>
                    <a:pt x="1066102" y="603555"/>
                  </a:lnTo>
                  <a:lnTo>
                    <a:pt x="1066202" y="291478"/>
                  </a:lnTo>
                  <a:lnTo>
                    <a:pt x="1066707" y="388167"/>
                  </a:lnTo>
                  <a:lnTo>
                    <a:pt x="1066708" y="386692"/>
                  </a:lnTo>
                  <a:lnTo>
                    <a:pt x="1067039" y="342090"/>
                  </a:lnTo>
                  <a:lnTo>
                    <a:pt x="1067393" y="617833"/>
                  </a:lnTo>
                  <a:lnTo>
                    <a:pt x="1067419" y="570463"/>
                  </a:lnTo>
                  <a:lnTo>
                    <a:pt x="1067420" y="569595"/>
                  </a:lnTo>
                  <a:lnTo>
                    <a:pt x="1067492" y="341880"/>
                  </a:lnTo>
                  <a:lnTo>
                    <a:pt x="1067618" y="663217"/>
                  </a:lnTo>
                  <a:lnTo>
                    <a:pt x="1068130" y="578981"/>
                  </a:lnTo>
                  <a:lnTo>
                    <a:pt x="1068132" y="576452"/>
                  </a:lnTo>
                  <a:lnTo>
                    <a:pt x="1068428" y="406584"/>
                  </a:lnTo>
                  <a:lnTo>
                    <a:pt x="1068612" y="625005"/>
                  </a:lnTo>
                  <a:lnTo>
                    <a:pt x="1068842" y="568500"/>
                  </a:lnTo>
                  <a:lnTo>
                    <a:pt x="1068843" y="571146"/>
                  </a:lnTo>
                  <a:lnTo>
                    <a:pt x="1068995" y="383769"/>
                  </a:lnTo>
                  <a:lnTo>
                    <a:pt x="1069532" y="668931"/>
                  </a:lnTo>
                  <a:lnTo>
                    <a:pt x="1069553" y="591234"/>
                  </a:lnTo>
                  <a:lnTo>
                    <a:pt x="1069555" y="587962"/>
                  </a:lnTo>
                  <a:lnTo>
                    <a:pt x="1069561" y="597992"/>
                  </a:lnTo>
                  <a:lnTo>
                    <a:pt x="1069803" y="302016"/>
                  </a:lnTo>
                  <a:lnTo>
                    <a:pt x="1070265" y="397629"/>
                  </a:lnTo>
                  <a:lnTo>
                    <a:pt x="1070266" y="391284"/>
                  </a:lnTo>
                  <a:lnTo>
                    <a:pt x="1070611" y="595540"/>
                  </a:lnTo>
                  <a:lnTo>
                    <a:pt x="1070923" y="247007"/>
                  </a:lnTo>
                  <a:lnTo>
                    <a:pt x="1070977" y="430183"/>
                  </a:lnTo>
                  <a:lnTo>
                    <a:pt x="1070978" y="431728"/>
                  </a:lnTo>
                  <a:lnTo>
                    <a:pt x="1071318" y="281866"/>
                  </a:lnTo>
                  <a:lnTo>
                    <a:pt x="1071432" y="612605"/>
                  </a:lnTo>
                  <a:lnTo>
                    <a:pt x="1071687" y="421564"/>
                  </a:lnTo>
                  <a:lnTo>
                    <a:pt x="1071688" y="419197"/>
                  </a:lnTo>
                  <a:lnTo>
                    <a:pt x="1072098" y="710871"/>
                  </a:lnTo>
                  <a:lnTo>
                    <a:pt x="1072199" y="271603"/>
                  </a:lnTo>
                  <a:lnTo>
                    <a:pt x="1072399" y="278381"/>
                  </a:lnTo>
                  <a:lnTo>
                    <a:pt x="1072400" y="282363"/>
                  </a:lnTo>
                  <a:lnTo>
                    <a:pt x="1072411" y="255240"/>
                  </a:lnTo>
                  <a:lnTo>
                    <a:pt x="1072511" y="721604"/>
                  </a:lnTo>
                  <a:lnTo>
                    <a:pt x="1073110" y="476214"/>
                  </a:lnTo>
                  <a:lnTo>
                    <a:pt x="1073112" y="482647"/>
                  </a:lnTo>
                  <a:lnTo>
                    <a:pt x="1073402" y="644028"/>
                  </a:lnTo>
                  <a:lnTo>
                    <a:pt x="1073517" y="385139"/>
                  </a:lnTo>
                  <a:lnTo>
                    <a:pt x="1073822" y="533855"/>
                  </a:lnTo>
                  <a:lnTo>
                    <a:pt x="1073823" y="530740"/>
                  </a:lnTo>
                  <a:lnTo>
                    <a:pt x="1073983" y="741745"/>
                  </a:lnTo>
                  <a:lnTo>
                    <a:pt x="1074311" y="241083"/>
                  </a:lnTo>
                  <a:lnTo>
                    <a:pt x="1074533" y="417315"/>
                  </a:lnTo>
                  <a:lnTo>
                    <a:pt x="1074535" y="411929"/>
                  </a:lnTo>
                  <a:lnTo>
                    <a:pt x="1074679" y="623202"/>
                  </a:lnTo>
                  <a:lnTo>
                    <a:pt x="1074821" y="325826"/>
                  </a:lnTo>
                  <a:lnTo>
                    <a:pt x="1075245" y="559692"/>
                  </a:lnTo>
                  <a:lnTo>
                    <a:pt x="1075246" y="560091"/>
                  </a:lnTo>
                  <a:lnTo>
                    <a:pt x="1075459" y="649836"/>
                  </a:lnTo>
                  <a:lnTo>
                    <a:pt x="1075572" y="135839"/>
                  </a:lnTo>
                  <a:lnTo>
                    <a:pt x="1075957" y="346307"/>
                  </a:lnTo>
                  <a:lnTo>
                    <a:pt x="1075958" y="346702"/>
                  </a:lnTo>
                  <a:lnTo>
                    <a:pt x="1076225" y="86417"/>
                  </a:lnTo>
                  <a:lnTo>
                    <a:pt x="1076338" y="699948"/>
                  </a:lnTo>
                  <a:lnTo>
                    <a:pt x="1076668" y="136174"/>
                  </a:lnTo>
                  <a:lnTo>
                    <a:pt x="1076670" y="142699"/>
                  </a:lnTo>
                  <a:lnTo>
                    <a:pt x="1076677" y="105149"/>
                  </a:lnTo>
                  <a:lnTo>
                    <a:pt x="1076790" y="674325"/>
                  </a:lnTo>
                  <a:lnTo>
                    <a:pt x="1077380" y="520588"/>
                  </a:lnTo>
                  <a:lnTo>
                    <a:pt x="1077381" y="521396"/>
                  </a:lnTo>
                  <a:lnTo>
                    <a:pt x="1077485" y="149246"/>
                  </a:lnTo>
                  <a:lnTo>
                    <a:pt x="1077839" y="810820"/>
                  </a:lnTo>
                  <a:lnTo>
                    <a:pt x="1078092" y="670782"/>
                  </a:lnTo>
                  <a:lnTo>
                    <a:pt x="1078093" y="676454"/>
                  </a:lnTo>
                  <a:lnTo>
                    <a:pt x="1078195" y="223422"/>
                  </a:lnTo>
                  <a:lnTo>
                    <a:pt x="1078493" y="743777"/>
                  </a:lnTo>
                  <a:lnTo>
                    <a:pt x="1078803" y="313764"/>
                  </a:lnTo>
                  <a:lnTo>
                    <a:pt x="1078805" y="315837"/>
                  </a:lnTo>
                  <a:lnTo>
                    <a:pt x="1079343" y="781508"/>
                  </a:lnTo>
                  <a:lnTo>
                    <a:pt x="1079469" y="266057"/>
                  </a:lnTo>
                  <a:lnTo>
                    <a:pt x="1079515" y="472494"/>
                  </a:lnTo>
                  <a:lnTo>
                    <a:pt x="1079516" y="490470"/>
                  </a:lnTo>
                  <a:lnTo>
                    <a:pt x="1079669" y="299851"/>
                  </a:lnTo>
                  <a:lnTo>
                    <a:pt x="1079783" y="862100"/>
                  </a:lnTo>
                  <a:lnTo>
                    <a:pt x="1080226" y="631389"/>
                  </a:lnTo>
                  <a:lnTo>
                    <a:pt x="1080228" y="629400"/>
                  </a:lnTo>
                  <a:lnTo>
                    <a:pt x="1080646" y="703858"/>
                  </a:lnTo>
                  <a:lnTo>
                    <a:pt x="1080747" y="201533"/>
                  </a:lnTo>
                  <a:lnTo>
                    <a:pt x="1080938" y="348888"/>
                  </a:lnTo>
                  <a:lnTo>
                    <a:pt x="1080939" y="340336"/>
                  </a:lnTo>
                  <a:lnTo>
                    <a:pt x="1080972" y="229383"/>
                  </a:lnTo>
                  <a:lnTo>
                    <a:pt x="1081071" y="727341"/>
                  </a:lnTo>
                  <a:lnTo>
                    <a:pt x="1081650" y="433763"/>
                  </a:lnTo>
                  <a:lnTo>
                    <a:pt x="1081651" y="434968"/>
                  </a:lnTo>
                  <a:lnTo>
                    <a:pt x="1081936" y="704599"/>
                  </a:lnTo>
                  <a:lnTo>
                    <a:pt x="1082037" y="109993"/>
                  </a:lnTo>
                  <a:lnTo>
                    <a:pt x="1082361" y="637489"/>
                  </a:lnTo>
                  <a:lnTo>
                    <a:pt x="1082363" y="638445"/>
                  </a:lnTo>
                  <a:lnTo>
                    <a:pt x="1082490" y="186584"/>
                  </a:lnTo>
                  <a:lnTo>
                    <a:pt x="1083073" y="534129"/>
                  </a:lnTo>
                  <a:lnTo>
                    <a:pt x="1083074" y="526278"/>
                  </a:lnTo>
                  <a:lnTo>
                    <a:pt x="1083369" y="211607"/>
                  </a:lnTo>
                  <a:lnTo>
                    <a:pt x="1083667" y="787111"/>
                  </a:lnTo>
                  <a:lnTo>
                    <a:pt x="1083785" y="347477"/>
                  </a:lnTo>
                  <a:lnTo>
                    <a:pt x="1083786" y="346650"/>
                  </a:lnTo>
                  <a:lnTo>
                    <a:pt x="1083965" y="295568"/>
                  </a:lnTo>
                  <a:lnTo>
                    <a:pt x="1084091" y="622759"/>
                  </a:lnTo>
                  <a:lnTo>
                    <a:pt x="1084496" y="583853"/>
                  </a:lnTo>
                  <a:lnTo>
                    <a:pt x="1084498" y="590304"/>
                  </a:lnTo>
                  <a:lnTo>
                    <a:pt x="1084828" y="300262"/>
                  </a:lnTo>
                  <a:lnTo>
                    <a:pt x="1084957" y="747449"/>
                  </a:lnTo>
                  <a:lnTo>
                    <a:pt x="1085208" y="311080"/>
                  </a:lnTo>
                  <a:lnTo>
                    <a:pt x="1085209" y="295884"/>
                  </a:lnTo>
                  <a:lnTo>
                    <a:pt x="1085226" y="265491"/>
                  </a:lnTo>
                  <a:lnTo>
                    <a:pt x="1085764" y="727118"/>
                  </a:lnTo>
                  <a:lnTo>
                    <a:pt x="1085919" y="382021"/>
                  </a:lnTo>
                  <a:lnTo>
                    <a:pt x="1085921" y="382868"/>
                  </a:lnTo>
                  <a:lnTo>
                    <a:pt x="1086204" y="686714"/>
                  </a:lnTo>
                  <a:lnTo>
                    <a:pt x="1086545" y="348119"/>
                  </a:lnTo>
                  <a:lnTo>
                    <a:pt x="1086631" y="499747"/>
                  </a:lnTo>
                  <a:lnTo>
                    <a:pt x="1086632" y="499546"/>
                  </a:lnTo>
                  <a:lnTo>
                    <a:pt x="1086942" y="540939"/>
                  </a:lnTo>
                  <a:lnTo>
                    <a:pt x="1087296" y="273392"/>
                  </a:lnTo>
                  <a:lnTo>
                    <a:pt x="1087343" y="353538"/>
                  </a:lnTo>
                  <a:lnTo>
                    <a:pt x="1087344" y="360203"/>
                  </a:lnTo>
                  <a:lnTo>
                    <a:pt x="1087594" y="593542"/>
                  </a:lnTo>
                  <a:lnTo>
                    <a:pt x="1087806" y="250906"/>
                  </a:lnTo>
                  <a:lnTo>
                    <a:pt x="1088054" y="458951"/>
                  </a:lnTo>
                  <a:lnTo>
                    <a:pt x="1088056" y="458568"/>
                  </a:lnTo>
                  <a:lnTo>
                    <a:pt x="1088400" y="601625"/>
                  </a:lnTo>
                  <a:lnTo>
                    <a:pt x="1088558" y="249102"/>
                  </a:lnTo>
                  <a:lnTo>
                    <a:pt x="1088766" y="513053"/>
                  </a:lnTo>
                  <a:lnTo>
                    <a:pt x="1088767" y="518446"/>
                  </a:lnTo>
                  <a:lnTo>
                    <a:pt x="1088884" y="623010"/>
                  </a:lnTo>
                  <a:lnTo>
                    <a:pt x="1089238" y="316889"/>
                  </a:lnTo>
                  <a:lnTo>
                    <a:pt x="1089478" y="422659"/>
                  </a:lnTo>
                  <a:lnTo>
                    <a:pt x="1089479" y="427193"/>
                  </a:lnTo>
                  <a:lnTo>
                    <a:pt x="1089577" y="693070"/>
                  </a:lnTo>
                  <a:lnTo>
                    <a:pt x="1089692" y="387832"/>
                  </a:lnTo>
                  <a:lnTo>
                    <a:pt x="1090189" y="621344"/>
                  </a:lnTo>
                  <a:lnTo>
                    <a:pt x="1090191" y="612671"/>
                  </a:lnTo>
                  <a:lnTo>
                    <a:pt x="1090739" y="333247"/>
                  </a:lnTo>
                  <a:lnTo>
                    <a:pt x="1090882" y="760184"/>
                  </a:lnTo>
                  <a:lnTo>
                    <a:pt x="1090901" y="702253"/>
                  </a:lnTo>
                  <a:lnTo>
                    <a:pt x="1090902" y="693840"/>
                  </a:lnTo>
                  <a:lnTo>
                    <a:pt x="1090909" y="717034"/>
                  </a:lnTo>
                  <a:lnTo>
                    <a:pt x="1091208" y="348967"/>
                  </a:lnTo>
                  <a:lnTo>
                    <a:pt x="1091612" y="420385"/>
                  </a:lnTo>
                  <a:lnTo>
                    <a:pt x="1091614" y="416042"/>
                  </a:lnTo>
                  <a:lnTo>
                    <a:pt x="1091661" y="342139"/>
                  </a:lnTo>
                  <a:lnTo>
                    <a:pt x="1091775" y="564034"/>
                  </a:lnTo>
                  <a:lnTo>
                    <a:pt x="1092324" y="427743"/>
                  </a:lnTo>
                  <a:lnTo>
                    <a:pt x="1092325" y="424234"/>
                  </a:lnTo>
                  <a:lnTo>
                    <a:pt x="1092739" y="608676"/>
                  </a:lnTo>
                  <a:lnTo>
                    <a:pt x="1092966" y="237201"/>
                  </a:lnTo>
                  <a:lnTo>
                    <a:pt x="1093036" y="478100"/>
                  </a:lnTo>
                  <a:lnTo>
                    <a:pt x="1093037" y="480861"/>
                  </a:lnTo>
                  <a:lnTo>
                    <a:pt x="1093177" y="326257"/>
                  </a:lnTo>
                  <a:lnTo>
                    <a:pt x="1093562" y="550138"/>
                  </a:lnTo>
                  <a:lnTo>
                    <a:pt x="1093747" y="470562"/>
                  </a:lnTo>
                  <a:lnTo>
                    <a:pt x="1093749" y="474846"/>
                  </a:lnTo>
                  <a:lnTo>
                    <a:pt x="1093914" y="262649"/>
                  </a:lnTo>
                  <a:lnTo>
                    <a:pt x="1094212" y="629901"/>
                  </a:lnTo>
                  <a:lnTo>
                    <a:pt x="1094459" y="548412"/>
                  </a:lnTo>
                  <a:lnTo>
                    <a:pt x="1094460" y="543940"/>
                  </a:lnTo>
                  <a:lnTo>
                    <a:pt x="1095022" y="378982"/>
                  </a:lnTo>
                  <a:lnTo>
                    <a:pt x="1095162" y="650908"/>
                  </a:lnTo>
                  <a:lnTo>
                    <a:pt x="1095171" y="614567"/>
                  </a:lnTo>
                  <a:lnTo>
                    <a:pt x="1095172" y="612032"/>
                  </a:lnTo>
                  <a:lnTo>
                    <a:pt x="1095249" y="283136"/>
                  </a:lnTo>
                  <a:lnTo>
                    <a:pt x="1095787" y="707318"/>
                  </a:lnTo>
                  <a:lnTo>
                    <a:pt x="1095882" y="428547"/>
                  </a:lnTo>
                  <a:lnTo>
                    <a:pt x="1095884" y="423062"/>
                  </a:lnTo>
                  <a:lnTo>
                    <a:pt x="1096468" y="305262"/>
                  </a:lnTo>
                  <a:lnTo>
                    <a:pt x="1096594" y="610137"/>
                  </a:lnTo>
                  <a:lnTo>
                    <a:pt x="1096595" y="610720"/>
                  </a:lnTo>
                  <a:lnTo>
                    <a:pt x="1096808" y="798420"/>
                  </a:lnTo>
                  <a:lnTo>
                    <a:pt x="1096950" y="212489"/>
                  </a:lnTo>
                  <a:lnTo>
                    <a:pt x="1097305" y="546504"/>
                  </a:lnTo>
                  <a:lnTo>
                    <a:pt x="1097307" y="539008"/>
                  </a:lnTo>
                  <a:lnTo>
                    <a:pt x="1097515" y="645620"/>
                  </a:lnTo>
                  <a:lnTo>
                    <a:pt x="1097616" y="313058"/>
                  </a:lnTo>
                  <a:lnTo>
                    <a:pt x="1098017" y="406631"/>
                  </a:lnTo>
                  <a:lnTo>
                    <a:pt x="1098018" y="410955"/>
                  </a:lnTo>
                  <a:lnTo>
                    <a:pt x="1098140" y="641432"/>
                  </a:lnTo>
                  <a:lnTo>
                    <a:pt x="1098254" y="286301"/>
                  </a:lnTo>
                  <a:lnTo>
                    <a:pt x="1098729" y="452503"/>
                  </a:lnTo>
                  <a:lnTo>
                    <a:pt x="1098730" y="453139"/>
                  </a:lnTo>
                  <a:lnTo>
                    <a:pt x="1098977" y="294818"/>
                  </a:lnTo>
                  <a:lnTo>
                    <a:pt x="1099133" y="613982"/>
                  </a:lnTo>
                  <a:lnTo>
                    <a:pt x="1099440" y="482619"/>
                  </a:lnTo>
                  <a:lnTo>
                    <a:pt x="1099442" y="484452"/>
                  </a:lnTo>
                  <a:lnTo>
                    <a:pt x="1099870" y="568259"/>
                  </a:lnTo>
                  <a:lnTo>
                    <a:pt x="1100053" y="339205"/>
                  </a:lnTo>
                  <a:lnTo>
                    <a:pt x="1100152" y="472633"/>
                  </a:lnTo>
                  <a:lnTo>
                    <a:pt x="1100153" y="471250"/>
                  </a:lnTo>
                  <a:lnTo>
                    <a:pt x="1100350" y="664248"/>
                  </a:lnTo>
                  <a:lnTo>
                    <a:pt x="1100465" y="128693"/>
                  </a:lnTo>
                  <a:lnTo>
                    <a:pt x="1100863" y="402723"/>
                  </a:lnTo>
                  <a:lnTo>
                    <a:pt x="1100865" y="405195"/>
                  </a:lnTo>
                  <a:lnTo>
                    <a:pt x="1101103" y="233786"/>
                  </a:lnTo>
                  <a:lnTo>
                    <a:pt x="1101401" y="626059"/>
                  </a:lnTo>
                  <a:lnTo>
                    <a:pt x="1101575" y="441297"/>
                  </a:lnTo>
                  <a:lnTo>
                    <a:pt x="1101577" y="450866"/>
                  </a:lnTo>
                  <a:lnTo>
                    <a:pt x="1101628" y="684576"/>
                  </a:lnTo>
                  <a:lnTo>
                    <a:pt x="1101768" y="357133"/>
                  </a:lnTo>
                  <a:lnTo>
                    <a:pt x="1102287" y="483644"/>
                  </a:lnTo>
                  <a:lnTo>
                    <a:pt x="1102288" y="482586"/>
                  </a:lnTo>
                  <a:lnTo>
                    <a:pt x="1102689" y="598873"/>
                  </a:lnTo>
                  <a:lnTo>
                    <a:pt x="1102989" y="385139"/>
                  </a:lnTo>
                  <a:lnTo>
                    <a:pt x="1102998" y="398778"/>
                  </a:lnTo>
                  <a:lnTo>
                    <a:pt x="1103000" y="395949"/>
                  </a:lnTo>
                  <a:lnTo>
                    <a:pt x="1103001" y="393579"/>
                  </a:lnTo>
                  <a:lnTo>
                    <a:pt x="1103102" y="641017"/>
                  </a:lnTo>
                  <a:lnTo>
                    <a:pt x="1103710" y="524848"/>
                  </a:lnTo>
                  <a:lnTo>
                    <a:pt x="1103711" y="526012"/>
                  </a:lnTo>
                  <a:lnTo>
                    <a:pt x="1104066" y="374646"/>
                  </a:lnTo>
                  <a:lnTo>
                    <a:pt x="1104376" y="650997"/>
                  </a:lnTo>
                  <a:lnTo>
                    <a:pt x="1104422" y="452089"/>
                  </a:lnTo>
                  <a:lnTo>
                    <a:pt x="1104423" y="440167"/>
                  </a:lnTo>
                  <a:lnTo>
                    <a:pt x="1104477" y="227111"/>
                  </a:lnTo>
                  <a:lnTo>
                    <a:pt x="1104604" y="754824"/>
                  </a:lnTo>
                  <a:lnTo>
                    <a:pt x="1105133" y="501445"/>
                  </a:lnTo>
                  <a:lnTo>
                    <a:pt x="1105135" y="499060"/>
                  </a:lnTo>
                  <a:lnTo>
                    <a:pt x="1105654" y="587850"/>
                  </a:lnTo>
                  <a:lnTo>
                    <a:pt x="1105767" y="315378"/>
                  </a:lnTo>
                  <a:lnTo>
                    <a:pt x="1105845" y="535632"/>
                  </a:lnTo>
                  <a:lnTo>
                    <a:pt x="1105846" y="542319"/>
                  </a:lnTo>
                  <a:lnTo>
                    <a:pt x="1105893" y="656748"/>
                  </a:lnTo>
                  <a:lnTo>
                    <a:pt x="1106008" y="288777"/>
                  </a:lnTo>
                  <a:lnTo>
                    <a:pt x="1106556" y="532714"/>
                  </a:lnTo>
                  <a:lnTo>
                    <a:pt x="1106558" y="538903"/>
                  </a:lnTo>
                  <a:lnTo>
                    <a:pt x="1107014" y="267241"/>
                  </a:lnTo>
                  <a:lnTo>
                    <a:pt x="1107155" y="668614"/>
                  </a:lnTo>
                  <a:lnTo>
                    <a:pt x="1107268" y="318873"/>
                  </a:lnTo>
                  <a:lnTo>
                    <a:pt x="1107270" y="316861"/>
                  </a:lnTo>
                  <a:lnTo>
                    <a:pt x="1107736" y="256006"/>
                  </a:lnTo>
                  <a:lnTo>
                    <a:pt x="1107849" y="718045"/>
                  </a:lnTo>
                  <a:lnTo>
                    <a:pt x="1107980" y="358811"/>
                  </a:lnTo>
                  <a:lnTo>
                    <a:pt x="1107981" y="365145"/>
                  </a:lnTo>
                  <a:lnTo>
                    <a:pt x="1108205" y="608530"/>
                  </a:lnTo>
                  <a:lnTo>
                    <a:pt x="1108374" y="336384"/>
                  </a:lnTo>
                  <a:lnTo>
                    <a:pt x="1108691" y="487378"/>
                  </a:lnTo>
                  <a:lnTo>
                    <a:pt x="1108693" y="488225"/>
                  </a:lnTo>
                  <a:lnTo>
                    <a:pt x="1108999" y="316752"/>
                  </a:lnTo>
                  <a:lnTo>
                    <a:pt x="1109153" y="688503"/>
                  </a:lnTo>
                  <a:lnTo>
                    <a:pt x="1109403" y="436385"/>
                  </a:lnTo>
                  <a:lnTo>
                    <a:pt x="1109679" y="331022"/>
                  </a:lnTo>
                  <a:lnTo>
                    <a:pt x="1109806" y="689452"/>
                  </a:lnTo>
                  <a:lnTo>
                    <a:pt x="1110115" y="417723"/>
                  </a:lnTo>
                  <a:lnTo>
                    <a:pt x="1110116" y="411707"/>
                  </a:lnTo>
                  <a:lnTo>
                    <a:pt x="1110458" y="630084"/>
                  </a:lnTo>
                  <a:lnTo>
                    <a:pt x="1110658" y="263946"/>
                  </a:lnTo>
                  <a:lnTo>
                    <a:pt x="1110826" y="462813"/>
                  </a:lnTo>
                  <a:lnTo>
                    <a:pt x="1110828" y="460211"/>
                  </a:lnTo>
                  <a:lnTo>
                    <a:pt x="1110869" y="384133"/>
                  </a:lnTo>
                  <a:lnTo>
                    <a:pt x="1111494" y="634029"/>
                  </a:lnTo>
                  <a:lnTo>
                    <a:pt x="1111538" y="502314"/>
                  </a:lnTo>
                  <a:lnTo>
                    <a:pt x="1111539" y="490198"/>
                  </a:lnTo>
                  <a:lnTo>
                    <a:pt x="1111592" y="271516"/>
                  </a:lnTo>
                  <a:lnTo>
                    <a:pt x="1111733" y="624950"/>
                  </a:lnTo>
                  <a:lnTo>
                    <a:pt x="1112249" y="548735"/>
                  </a:lnTo>
                  <a:lnTo>
                    <a:pt x="1112251" y="544117"/>
                  </a:lnTo>
                  <a:lnTo>
                    <a:pt x="1112868" y="368234"/>
                  </a:lnTo>
                  <a:lnTo>
                    <a:pt x="1112954" y="592740"/>
                  </a:lnTo>
                  <a:lnTo>
                    <a:pt x="1112961" y="572135"/>
                  </a:lnTo>
                  <a:lnTo>
                    <a:pt x="1112963" y="576427"/>
                  </a:lnTo>
                  <a:lnTo>
                    <a:pt x="1113096" y="320910"/>
                  </a:lnTo>
                  <a:lnTo>
                    <a:pt x="1113195" y="623562"/>
                  </a:lnTo>
                  <a:lnTo>
                    <a:pt x="1113673" y="504727"/>
                  </a:lnTo>
                  <a:lnTo>
                    <a:pt x="1113674" y="505128"/>
                  </a:lnTo>
                  <a:lnTo>
                    <a:pt x="1113989" y="583928"/>
                  </a:lnTo>
                  <a:lnTo>
                    <a:pt x="1114102" y="341601"/>
                  </a:lnTo>
                  <a:lnTo>
                    <a:pt x="1114384" y="503606"/>
                  </a:lnTo>
                  <a:lnTo>
                    <a:pt x="1114386" y="507164"/>
                  </a:lnTo>
                  <a:lnTo>
                    <a:pt x="1114783" y="276312"/>
                  </a:lnTo>
                  <a:lnTo>
                    <a:pt x="1114953" y="657305"/>
                  </a:lnTo>
                  <a:lnTo>
                    <a:pt x="1115096" y="407313"/>
                  </a:lnTo>
                  <a:lnTo>
                    <a:pt x="1115097" y="415138"/>
                  </a:lnTo>
                  <a:lnTo>
                    <a:pt x="1115562" y="304602"/>
                  </a:lnTo>
                  <a:lnTo>
                    <a:pt x="1115704" y="757159"/>
                  </a:lnTo>
                  <a:lnTo>
                    <a:pt x="1115808" y="439893"/>
                  </a:lnTo>
                  <a:lnTo>
                    <a:pt x="1115809" y="436916"/>
                  </a:lnTo>
                  <a:lnTo>
                    <a:pt x="1116312" y="609424"/>
                  </a:lnTo>
                  <a:lnTo>
                    <a:pt x="1116440" y="265808"/>
                  </a:lnTo>
                  <a:lnTo>
                    <a:pt x="1116519" y="528141"/>
                  </a:lnTo>
                  <a:lnTo>
                    <a:pt x="1116521" y="532382"/>
                  </a:lnTo>
                  <a:lnTo>
                    <a:pt x="1116838" y="150379"/>
                  </a:lnTo>
                  <a:lnTo>
                    <a:pt x="1116994" y="721351"/>
                  </a:lnTo>
                  <a:lnTo>
                    <a:pt x="1117231" y="474582"/>
                  </a:lnTo>
                  <a:lnTo>
                    <a:pt x="1117232" y="473554"/>
                  </a:lnTo>
                  <a:lnTo>
                    <a:pt x="1117533" y="281374"/>
                  </a:lnTo>
                  <a:lnTo>
                    <a:pt x="1117886" y="750431"/>
                  </a:lnTo>
                  <a:lnTo>
                    <a:pt x="1117942" y="607391"/>
                  </a:lnTo>
                  <a:lnTo>
                    <a:pt x="1117944" y="603463"/>
                  </a:lnTo>
                  <a:lnTo>
                    <a:pt x="1118525" y="182493"/>
                  </a:lnTo>
                  <a:lnTo>
                    <a:pt x="1118653" y="709305"/>
                  </a:lnTo>
                  <a:lnTo>
                    <a:pt x="1118654" y="697296"/>
                  </a:lnTo>
                  <a:lnTo>
                    <a:pt x="1118655" y="681792"/>
                  </a:lnTo>
                  <a:lnTo>
                    <a:pt x="1118780" y="235996"/>
                  </a:lnTo>
                  <a:lnTo>
                    <a:pt x="1119147" y="750726"/>
                  </a:lnTo>
                  <a:lnTo>
                    <a:pt x="1119366" y="611778"/>
                  </a:lnTo>
                  <a:lnTo>
                    <a:pt x="1119367" y="605541"/>
                  </a:lnTo>
                  <a:lnTo>
                    <a:pt x="1119446" y="261503"/>
                  </a:lnTo>
                  <a:lnTo>
                    <a:pt x="1119716" y="734289"/>
                  </a:lnTo>
                  <a:lnTo>
                    <a:pt x="1120077" y="439237"/>
                  </a:lnTo>
                  <a:lnTo>
                    <a:pt x="1120079" y="441627"/>
                  </a:lnTo>
                  <a:lnTo>
                    <a:pt x="1120184" y="609976"/>
                  </a:lnTo>
                  <a:lnTo>
                    <a:pt x="1120522" y="369071"/>
                  </a:lnTo>
                  <a:lnTo>
                    <a:pt x="1120789" y="516453"/>
                  </a:lnTo>
                  <a:lnTo>
                    <a:pt x="1120790" y="519616"/>
                  </a:lnTo>
                  <a:lnTo>
                    <a:pt x="1121360" y="647237"/>
                  </a:lnTo>
                  <a:lnTo>
                    <a:pt x="1121472" y="229987"/>
                  </a:lnTo>
                  <a:lnTo>
                    <a:pt x="1121501" y="315612"/>
                  </a:lnTo>
                  <a:lnTo>
                    <a:pt x="1121502" y="319777"/>
                  </a:lnTo>
                  <a:lnTo>
                    <a:pt x="1121573" y="601726"/>
                  </a:lnTo>
                  <a:lnTo>
                    <a:pt x="1121885" y="235100"/>
                  </a:lnTo>
                  <a:lnTo>
                    <a:pt x="1122212" y="477196"/>
                  </a:lnTo>
                  <a:lnTo>
                    <a:pt x="1122214" y="481608"/>
                  </a:lnTo>
                  <a:lnTo>
                    <a:pt x="1122564" y="276879"/>
                  </a:lnTo>
                  <a:lnTo>
                    <a:pt x="1122679" y="657731"/>
                  </a:lnTo>
                  <a:lnTo>
                    <a:pt x="1122924" y="491785"/>
                  </a:lnTo>
                  <a:lnTo>
                    <a:pt x="1122925" y="492545"/>
                  </a:lnTo>
                  <a:lnTo>
                    <a:pt x="1123543" y="427721"/>
                  </a:lnTo>
                  <a:lnTo>
                    <a:pt x="1123636" y="637320"/>
                  </a:lnTo>
                  <a:lnTo>
                    <a:pt x="1123637" y="641181"/>
                  </a:lnTo>
                  <a:lnTo>
                    <a:pt x="1123868" y="307498"/>
                  </a:lnTo>
                  <a:lnTo>
                    <a:pt x="1123997" y="729238"/>
                  </a:lnTo>
                  <a:lnTo>
                    <a:pt x="1124347" y="505383"/>
                  </a:lnTo>
                  <a:lnTo>
                    <a:pt x="1124348" y="507271"/>
                  </a:lnTo>
                  <a:lnTo>
                    <a:pt x="1124536" y="256392"/>
                  </a:lnTo>
                  <a:lnTo>
                    <a:pt x="1124649" y="741643"/>
                  </a:lnTo>
                  <a:lnTo>
                    <a:pt x="1125059" y="441932"/>
                  </a:lnTo>
                  <a:lnTo>
                    <a:pt x="1125060" y="444345"/>
                  </a:lnTo>
                  <a:lnTo>
                    <a:pt x="1125500" y="301567"/>
                  </a:lnTo>
                  <a:lnTo>
                    <a:pt x="1125670" y="636224"/>
                  </a:lnTo>
                  <a:lnTo>
                    <a:pt x="1125770" y="402389"/>
                  </a:lnTo>
                  <a:lnTo>
                    <a:pt x="1125772" y="412559"/>
                  </a:lnTo>
                  <a:lnTo>
                    <a:pt x="1126249" y="533106"/>
                  </a:lnTo>
                  <a:lnTo>
                    <a:pt x="1126407" y="237851"/>
                  </a:lnTo>
                  <a:lnTo>
                    <a:pt x="1126482" y="409867"/>
                  </a:lnTo>
                  <a:lnTo>
                    <a:pt x="1126483" y="415529"/>
                  </a:lnTo>
                  <a:lnTo>
                    <a:pt x="1126577" y="654418"/>
                  </a:lnTo>
                  <a:lnTo>
                    <a:pt x="1126818" y="342254"/>
                  </a:lnTo>
                  <a:lnTo>
                    <a:pt x="1127194" y="513973"/>
                  </a:lnTo>
                  <a:lnTo>
                    <a:pt x="1127195" y="512518"/>
                  </a:lnTo>
                  <a:lnTo>
                    <a:pt x="1127554" y="642152"/>
                  </a:lnTo>
                  <a:lnTo>
                    <a:pt x="1127711" y="293149"/>
                  </a:lnTo>
                  <a:lnTo>
                    <a:pt x="1127905" y="487382"/>
                  </a:lnTo>
                  <a:lnTo>
                    <a:pt x="1127907" y="489639"/>
                  </a:lnTo>
                  <a:lnTo>
                    <a:pt x="1128292" y="580313"/>
                  </a:lnTo>
                  <a:lnTo>
                    <a:pt x="1128604" y="335254"/>
                  </a:lnTo>
                  <a:lnTo>
                    <a:pt x="1128617" y="340345"/>
                  </a:lnTo>
                  <a:lnTo>
                    <a:pt x="1128618" y="341511"/>
                  </a:lnTo>
                  <a:lnTo>
                    <a:pt x="1129072" y="308567"/>
                  </a:lnTo>
                  <a:lnTo>
                    <a:pt x="1129185" y="651524"/>
                  </a:lnTo>
                  <a:lnTo>
                    <a:pt x="1129329" y="445191"/>
                  </a:lnTo>
                  <a:lnTo>
                    <a:pt x="1129330" y="452701"/>
                  </a:lnTo>
                  <a:lnTo>
                    <a:pt x="1129878" y="283767"/>
                  </a:lnTo>
                  <a:lnTo>
                    <a:pt x="1130007" y="639455"/>
                  </a:lnTo>
                  <a:lnTo>
                    <a:pt x="1130040" y="578047"/>
                  </a:lnTo>
                  <a:lnTo>
                    <a:pt x="1130041" y="572125"/>
                  </a:lnTo>
                  <a:lnTo>
                    <a:pt x="1130192" y="598415"/>
                  </a:lnTo>
                  <a:lnTo>
                    <a:pt x="1130304" y="323685"/>
                  </a:lnTo>
                  <a:lnTo>
                    <a:pt x="1130752" y="342853"/>
                  </a:lnTo>
                  <a:lnTo>
                    <a:pt x="1130753" y="335553"/>
                  </a:lnTo>
                  <a:lnTo>
                    <a:pt x="1131071" y="653520"/>
                  </a:lnTo>
                  <a:lnTo>
                    <a:pt x="1131184" y="259001"/>
                  </a:lnTo>
                  <a:lnTo>
                    <a:pt x="1131463" y="399844"/>
                  </a:lnTo>
                  <a:lnTo>
                    <a:pt x="1131465" y="401071"/>
                  </a:lnTo>
                  <a:lnTo>
                    <a:pt x="1131707" y="274687"/>
                  </a:lnTo>
                  <a:lnTo>
                    <a:pt x="1131850" y="591439"/>
                  </a:lnTo>
                  <a:lnTo>
                    <a:pt x="1132175" y="323811"/>
                  </a:lnTo>
                  <a:lnTo>
                    <a:pt x="1132176" y="321478"/>
                  </a:lnTo>
                  <a:lnTo>
                    <a:pt x="1132189" y="310741"/>
                  </a:lnTo>
                  <a:lnTo>
                    <a:pt x="1132544" y="636100"/>
                  </a:lnTo>
                  <a:lnTo>
                    <a:pt x="1132887" y="332544"/>
                  </a:lnTo>
                  <a:lnTo>
                    <a:pt x="1132888" y="343450"/>
                  </a:lnTo>
                  <a:lnTo>
                    <a:pt x="1133309" y="294461"/>
                  </a:lnTo>
                  <a:lnTo>
                    <a:pt x="1133437" y="687774"/>
                  </a:lnTo>
                  <a:lnTo>
                    <a:pt x="1133598" y="439563"/>
                  </a:lnTo>
                  <a:lnTo>
                    <a:pt x="1133600" y="443430"/>
                  </a:lnTo>
                  <a:lnTo>
                    <a:pt x="1133678" y="610824"/>
                  </a:lnTo>
                  <a:lnTo>
                    <a:pt x="1134303" y="309761"/>
                  </a:lnTo>
                  <a:lnTo>
                    <a:pt x="1134310" y="313196"/>
                  </a:lnTo>
                  <a:lnTo>
                    <a:pt x="1134311" y="306748"/>
                  </a:lnTo>
                  <a:lnTo>
                    <a:pt x="1134444" y="818809"/>
                  </a:lnTo>
                  <a:lnTo>
                    <a:pt x="1134572" y="248267"/>
                  </a:lnTo>
                  <a:lnTo>
                    <a:pt x="1135022" y="341205"/>
                  </a:lnTo>
                  <a:lnTo>
                    <a:pt x="1135023" y="331705"/>
                  </a:lnTo>
                  <a:lnTo>
                    <a:pt x="1135026" y="322629"/>
                  </a:lnTo>
                  <a:lnTo>
                    <a:pt x="1135139" y="666903"/>
                  </a:lnTo>
                  <a:lnTo>
                    <a:pt x="1135733" y="512562"/>
                  </a:lnTo>
                  <a:lnTo>
                    <a:pt x="1135734" y="515108"/>
                  </a:lnTo>
                  <a:lnTo>
                    <a:pt x="1136160" y="701573"/>
                  </a:lnTo>
                  <a:lnTo>
                    <a:pt x="1136287" y="301825"/>
                  </a:lnTo>
                  <a:lnTo>
                    <a:pt x="1136445" y="474592"/>
                  </a:lnTo>
                  <a:lnTo>
                    <a:pt x="1136446" y="467350"/>
                  </a:lnTo>
                  <a:lnTo>
                    <a:pt x="1136727" y="119008"/>
                  </a:lnTo>
                  <a:lnTo>
                    <a:pt x="1136854" y="759015"/>
                  </a:lnTo>
                  <a:lnTo>
                    <a:pt x="1137156" y="314731"/>
                  </a:lnTo>
                  <a:lnTo>
                    <a:pt x="1137158" y="310481"/>
                  </a:lnTo>
                  <a:lnTo>
                    <a:pt x="1137180" y="245418"/>
                  </a:lnTo>
                  <a:lnTo>
                    <a:pt x="1137280" y="612225"/>
                  </a:lnTo>
                  <a:lnTo>
                    <a:pt x="1137868" y="462728"/>
                  </a:lnTo>
                  <a:lnTo>
                    <a:pt x="1137869" y="463643"/>
                  </a:lnTo>
                  <a:lnTo>
                    <a:pt x="1138159" y="615900"/>
                  </a:lnTo>
                  <a:lnTo>
                    <a:pt x="1138300" y="289486"/>
                  </a:lnTo>
                  <a:lnTo>
                    <a:pt x="1138580" y="444550"/>
                  </a:lnTo>
                  <a:lnTo>
                    <a:pt x="1138581" y="444272"/>
                  </a:lnTo>
                  <a:lnTo>
                    <a:pt x="1138853" y="657931"/>
                  </a:lnTo>
                  <a:lnTo>
                    <a:pt x="1138995" y="255401"/>
                  </a:lnTo>
                  <a:lnTo>
                    <a:pt x="1139291" y="582219"/>
                  </a:lnTo>
                  <a:lnTo>
                    <a:pt x="1139293" y="584535"/>
                  </a:lnTo>
                  <a:lnTo>
                    <a:pt x="1139534" y="654189"/>
                  </a:lnTo>
                  <a:lnTo>
                    <a:pt x="1139660" y="352586"/>
                  </a:lnTo>
                  <a:lnTo>
                    <a:pt x="1140003" y="403839"/>
                  </a:lnTo>
                  <a:lnTo>
                    <a:pt x="1140004" y="407353"/>
                  </a:lnTo>
                  <a:lnTo>
                    <a:pt x="1140583" y="688236"/>
                  </a:lnTo>
                  <a:lnTo>
                    <a:pt x="1140696" y="228658"/>
                  </a:lnTo>
                  <a:lnTo>
                    <a:pt x="1140714" y="306618"/>
                  </a:lnTo>
                  <a:lnTo>
                    <a:pt x="1140716" y="318313"/>
                  </a:lnTo>
                  <a:lnTo>
                    <a:pt x="1140809" y="648511"/>
                  </a:lnTo>
                  <a:lnTo>
                    <a:pt x="1141093" y="299553"/>
                  </a:lnTo>
                  <a:lnTo>
                    <a:pt x="1141426" y="546218"/>
                  </a:lnTo>
                  <a:lnTo>
                    <a:pt x="1141428" y="545689"/>
                  </a:lnTo>
                  <a:lnTo>
                    <a:pt x="1141970" y="287328"/>
                  </a:lnTo>
                  <a:lnTo>
                    <a:pt x="1142085" y="677713"/>
                  </a:lnTo>
                  <a:lnTo>
                    <a:pt x="1142138" y="543801"/>
                  </a:lnTo>
                  <a:lnTo>
                    <a:pt x="1142139" y="544472"/>
                  </a:lnTo>
                  <a:lnTo>
                    <a:pt x="1142369" y="276794"/>
                  </a:lnTo>
                  <a:lnTo>
                    <a:pt x="1142496" y="680642"/>
                  </a:lnTo>
                  <a:lnTo>
                    <a:pt x="1142849" y="376340"/>
                  </a:lnTo>
                  <a:lnTo>
                    <a:pt x="1142851" y="380393"/>
                  </a:lnTo>
                  <a:lnTo>
                    <a:pt x="1143246" y="377301"/>
                  </a:lnTo>
                  <a:lnTo>
                    <a:pt x="1143404" y="736800"/>
                  </a:lnTo>
                  <a:lnTo>
                    <a:pt x="1143561" y="513771"/>
                  </a:lnTo>
                  <a:lnTo>
                    <a:pt x="1143562" y="513291"/>
                  </a:lnTo>
                  <a:lnTo>
                    <a:pt x="1143785" y="703923"/>
                  </a:lnTo>
                  <a:lnTo>
                    <a:pt x="1144097" y="413776"/>
                  </a:lnTo>
                  <a:lnTo>
                    <a:pt x="1144273" y="575324"/>
                  </a:lnTo>
                  <a:lnTo>
                    <a:pt x="1144274" y="580659"/>
                  </a:lnTo>
                  <a:lnTo>
                    <a:pt x="1144481" y="357001"/>
                  </a:lnTo>
                  <a:lnTo>
                    <a:pt x="1144593" y="667987"/>
                  </a:lnTo>
                  <a:lnTo>
                    <a:pt x="1144984" y="500121"/>
                  </a:lnTo>
                  <a:lnTo>
                    <a:pt x="1144986" y="502129"/>
                  </a:lnTo>
                  <a:lnTo>
                    <a:pt x="1145530" y="165160"/>
                  </a:lnTo>
                  <a:lnTo>
                    <a:pt x="1145658" y="799299"/>
                  </a:lnTo>
                  <a:lnTo>
                    <a:pt x="1145696" y="627608"/>
                  </a:lnTo>
                  <a:lnTo>
                    <a:pt x="1145697" y="628784"/>
                  </a:lnTo>
                  <a:lnTo>
                    <a:pt x="1145771" y="141371"/>
                  </a:lnTo>
                  <a:lnTo>
                    <a:pt x="1146054" y="654702"/>
                  </a:lnTo>
                  <a:lnTo>
                    <a:pt x="1146407" y="361410"/>
                  </a:lnTo>
                  <a:lnTo>
                    <a:pt x="1146409" y="356187"/>
                  </a:lnTo>
                  <a:lnTo>
                    <a:pt x="1146437" y="273545"/>
                  </a:lnTo>
                  <a:lnTo>
                    <a:pt x="1146962" y="600019"/>
                  </a:lnTo>
                  <a:lnTo>
                    <a:pt x="1147119" y="397115"/>
                  </a:lnTo>
                  <a:lnTo>
                    <a:pt x="1147120" y="401075"/>
                  </a:lnTo>
                  <a:lnTo>
                    <a:pt x="1147683" y="330446"/>
                  </a:lnTo>
                  <a:lnTo>
                    <a:pt x="1147812" y="738080"/>
                  </a:lnTo>
                  <a:lnTo>
                    <a:pt x="1147831" y="667102"/>
                  </a:lnTo>
                  <a:lnTo>
                    <a:pt x="1147832" y="657758"/>
                  </a:lnTo>
                  <a:lnTo>
                    <a:pt x="1147926" y="218601"/>
                  </a:lnTo>
                  <a:lnTo>
                    <a:pt x="1148038" y="727417"/>
                  </a:lnTo>
                  <a:lnTo>
                    <a:pt x="1148542" y="572841"/>
                  </a:lnTo>
                  <a:lnTo>
                    <a:pt x="1148544" y="574340"/>
                  </a:lnTo>
                  <a:lnTo>
                    <a:pt x="1148917" y="316733"/>
                  </a:lnTo>
                  <a:lnTo>
                    <a:pt x="1149031" y="758008"/>
                  </a:lnTo>
                  <a:lnTo>
                    <a:pt x="1149254" y="620317"/>
                  </a:lnTo>
                  <a:lnTo>
                    <a:pt x="1149255" y="623935"/>
                  </a:lnTo>
                  <a:lnTo>
                    <a:pt x="1149384" y="229597"/>
                  </a:lnTo>
                  <a:lnTo>
                    <a:pt x="1149499" y="772021"/>
                  </a:lnTo>
                  <a:lnTo>
                    <a:pt x="1149966" y="695866"/>
                  </a:lnTo>
                  <a:lnTo>
                    <a:pt x="1149967" y="695390"/>
                  </a:lnTo>
                  <a:lnTo>
                    <a:pt x="1150676" y="260293"/>
                  </a:lnTo>
                  <a:lnTo>
                    <a:pt x="1150677" y="269532"/>
                  </a:lnTo>
                  <a:lnTo>
                    <a:pt x="1150679" y="282209"/>
                  </a:lnTo>
                  <a:lnTo>
                    <a:pt x="1150688" y="277662"/>
                  </a:lnTo>
                  <a:lnTo>
                    <a:pt x="1151002" y="671087"/>
                  </a:lnTo>
                  <a:lnTo>
                    <a:pt x="1151389" y="557175"/>
                  </a:lnTo>
                  <a:lnTo>
                    <a:pt x="1151390" y="562792"/>
                  </a:lnTo>
                  <a:lnTo>
                    <a:pt x="1151427" y="674651"/>
                  </a:lnTo>
                  <a:lnTo>
                    <a:pt x="1151540" y="252217"/>
                  </a:lnTo>
                  <a:lnTo>
                    <a:pt x="1152100" y="570891"/>
                  </a:lnTo>
                  <a:lnTo>
                    <a:pt x="1152102" y="575722"/>
                  </a:lnTo>
                  <a:lnTo>
                    <a:pt x="1152646" y="387995"/>
                  </a:lnTo>
                  <a:lnTo>
                    <a:pt x="1152745" y="702030"/>
                  </a:lnTo>
                  <a:lnTo>
                    <a:pt x="1152812" y="432350"/>
                  </a:lnTo>
                  <a:lnTo>
                    <a:pt x="1152813" y="424377"/>
                  </a:lnTo>
                  <a:lnTo>
                    <a:pt x="1153341" y="215123"/>
                  </a:lnTo>
                  <a:lnTo>
                    <a:pt x="1153468" y="800977"/>
                  </a:lnTo>
                  <a:lnTo>
                    <a:pt x="1153524" y="649087"/>
                  </a:lnTo>
                  <a:lnTo>
                    <a:pt x="1153525" y="641775"/>
                  </a:lnTo>
                  <a:lnTo>
                    <a:pt x="1153580" y="400107"/>
                  </a:lnTo>
                  <a:lnTo>
                    <a:pt x="1153864" y="706899"/>
                  </a:lnTo>
                  <a:lnTo>
                    <a:pt x="1154235" y="520761"/>
                  </a:lnTo>
                  <a:lnTo>
                    <a:pt x="1154237" y="522114"/>
                  </a:lnTo>
                  <a:lnTo>
                    <a:pt x="1154659" y="262309"/>
                  </a:lnTo>
                  <a:lnTo>
                    <a:pt x="1154815" y="653055"/>
                  </a:lnTo>
                  <a:lnTo>
                    <a:pt x="1154947" y="531520"/>
                  </a:lnTo>
                  <a:lnTo>
                    <a:pt x="1154948" y="533128"/>
                  </a:lnTo>
                  <a:lnTo>
                    <a:pt x="1155212" y="662491"/>
                  </a:lnTo>
                  <a:lnTo>
                    <a:pt x="1155409" y="258407"/>
                  </a:lnTo>
                  <a:lnTo>
                    <a:pt x="1155659" y="580861"/>
                  </a:lnTo>
                  <a:lnTo>
                    <a:pt x="1155660" y="584709"/>
                  </a:lnTo>
                  <a:lnTo>
                    <a:pt x="1155680" y="610005"/>
                  </a:lnTo>
                  <a:lnTo>
                    <a:pt x="1155850" y="230078"/>
                  </a:lnTo>
                  <a:lnTo>
                    <a:pt x="1156370" y="436815"/>
                  </a:lnTo>
                  <a:lnTo>
                    <a:pt x="1156372" y="434423"/>
                  </a:lnTo>
                  <a:lnTo>
                    <a:pt x="1156812" y="255500"/>
                  </a:lnTo>
                  <a:lnTo>
                    <a:pt x="1156927" y="669845"/>
                  </a:lnTo>
                  <a:lnTo>
                    <a:pt x="1157082" y="441410"/>
                  </a:lnTo>
                  <a:lnTo>
                    <a:pt x="1157083" y="441693"/>
                  </a:lnTo>
                  <a:lnTo>
                    <a:pt x="1157635" y="298147"/>
                  </a:lnTo>
                  <a:lnTo>
                    <a:pt x="1157748" y="756542"/>
                  </a:lnTo>
                  <a:lnTo>
                    <a:pt x="1157793" y="597200"/>
                  </a:lnTo>
                  <a:lnTo>
                    <a:pt x="1157795" y="582912"/>
                  </a:lnTo>
                  <a:lnTo>
                    <a:pt x="1158061" y="312700"/>
                  </a:lnTo>
                  <a:lnTo>
                    <a:pt x="1158203" y="767836"/>
                  </a:lnTo>
                  <a:lnTo>
                    <a:pt x="1158505" y="462624"/>
                  </a:lnTo>
                  <a:lnTo>
                    <a:pt x="1158506" y="467122"/>
                  </a:lnTo>
                  <a:lnTo>
                    <a:pt x="1158671" y="397992"/>
                  </a:lnTo>
                  <a:lnTo>
                    <a:pt x="1158940" y="587712"/>
                  </a:lnTo>
                  <a:lnTo>
                    <a:pt x="1159217" y="499589"/>
                  </a:lnTo>
                  <a:lnTo>
                    <a:pt x="1159479" y="618504"/>
                  </a:lnTo>
                  <a:lnTo>
                    <a:pt x="1159803" y="298715"/>
                  </a:lnTo>
                  <a:lnTo>
                    <a:pt x="1159928" y="545829"/>
                  </a:lnTo>
                  <a:lnTo>
                    <a:pt x="1159930" y="549767"/>
                  </a:lnTo>
                  <a:lnTo>
                    <a:pt x="1160358" y="722723"/>
                  </a:lnTo>
                  <a:lnTo>
                    <a:pt x="1160640" y="240659"/>
                  </a:lnTo>
                  <a:lnTo>
                    <a:pt x="1160641" y="236645"/>
                  </a:lnTo>
                  <a:lnTo>
                    <a:pt x="1160655" y="215840"/>
                  </a:lnTo>
                  <a:lnTo>
                    <a:pt x="1160783" y="730993"/>
                  </a:lnTo>
                  <a:lnTo>
                    <a:pt x="1161350" y="522679"/>
                  </a:lnTo>
                  <a:lnTo>
                    <a:pt x="1161352" y="524835"/>
                  </a:lnTo>
                  <a:lnTo>
                    <a:pt x="1161774" y="704483"/>
                  </a:lnTo>
                  <a:lnTo>
                    <a:pt x="1161916" y="230547"/>
                  </a:lnTo>
                  <a:lnTo>
                    <a:pt x="1162062" y="515368"/>
                  </a:lnTo>
                  <a:lnTo>
                    <a:pt x="1162063" y="518747"/>
                  </a:lnTo>
                  <a:lnTo>
                    <a:pt x="1162158" y="700674"/>
                  </a:lnTo>
                  <a:lnTo>
                    <a:pt x="1162328" y="190311"/>
                  </a:lnTo>
                  <a:lnTo>
                    <a:pt x="1162773" y="341903"/>
                  </a:lnTo>
                  <a:lnTo>
                    <a:pt x="1162775" y="345660"/>
                  </a:lnTo>
                  <a:lnTo>
                    <a:pt x="1163179" y="288268"/>
                  </a:lnTo>
                  <a:lnTo>
                    <a:pt x="1163462" y="881424"/>
                  </a:lnTo>
                  <a:lnTo>
                    <a:pt x="1163485" y="808383"/>
                  </a:lnTo>
                  <a:lnTo>
                    <a:pt x="1163486" y="818727"/>
                  </a:lnTo>
                  <a:lnTo>
                    <a:pt x="1163489" y="840712"/>
                  </a:lnTo>
                  <a:lnTo>
                    <a:pt x="1164058" y="123758"/>
                  </a:lnTo>
                  <a:lnTo>
                    <a:pt x="1164197" y="633447"/>
                  </a:lnTo>
                  <a:lnTo>
                    <a:pt x="1164198" y="643230"/>
                  </a:lnTo>
                  <a:lnTo>
                    <a:pt x="1164483" y="180966"/>
                  </a:lnTo>
                  <a:lnTo>
                    <a:pt x="1164908" y="295710"/>
                  </a:lnTo>
                  <a:lnTo>
                    <a:pt x="1164910" y="299518"/>
                  </a:lnTo>
                  <a:lnTo>
                    <a:pt x="1164921" y="285706"/>
                  </a:lnTo>
                  <a:lnTo>
                    <a:pt x="1165063" y="684432"/>
                  </a:lnTo>
                  <a:lnTo>
                    <a:pt x="1165620" y="615913"/>
                  </a:lnTo>
                  <a:lnTo>
                    <a:pt x="1165621" y="616483"/>
                  </a:lnTo>
                  <a:lnTo>
                    <a:pt x="1165660" y="706949"/>
                  </a:lnTo>
                  <a:lnTo>
                    <a:pt x="1165773" y="339455"/>
                  </a:lnTo>
                  <a:lnTo>
                    <a:pt x="1166332" y="555775"/>
                  </a:lnTo>
                  <a:lnTo>
                    <a:pt x="1166333" y="560203"/>
                  </a:lnTo>
                  <a:lnTo>
                    <a:pt x="1166666" y="296686"/>
                  </a:lnTo>
                  <a:lnTo>
                    <a:pt x="1166794" y="687540"/>
                  </a:lnTo>
                  <a:lnTo>
                    <a:pt x="1167043" y="497060"/>
                  </a:lnTo>
                  <a:lnTo>
                    <a:pt x="1167045" y="494321"/>
                  </a:lnTo>
                  <a:lnTo>
                    <a:pt x="1167205" y="590674"/>
                  </a:lnTo>
                  <a:lnTo>
                    <a:pt x="1167559" y="370702"/>
                  </a:lnTo>
                  <a:lnTo>
                    <a:pt x="1167755" y="442665"/>
                  </a:lnTo>
                  <a:lnTo>
                    <a:pt x="1167756" y="439587"/>
                  </a:lnTo>
                  <a:lnTo>
                    <a:pt x="1168125" y="571826"/>
                  </a:lnTo>
                  <a:lnTo>
                    <a:pt x="1168465" y="352023"/>
                  </a:lnTo>
                  <a:lnTo>
                    <a:pt x="1168468" y="355440"/>
                  </a:lnTo>
                  <a:lnTo>
                    <a:pt x="1168481" y="353740"/>
                  </a:lnTo>
                  <a:lnTo>
                    <a:pt x="1168608" y="587469"/>
                  </a:lnTo>
                  <a:lnTo>
                    <a:pt x="1169178" y="448580"/>
                  </a:lnTo>
                  <a:lnTo>
                    <a:pt x="1169179" y="444736"/>
                  </a:lnTo>
                  <a:lnTo>
                    <a:pt x="1169245" y="348781"/>
                  </a:lnTo>
                  <a:lnTo>
                    <a:pt x="1169345" y="588343"/>
                  </a:lnTo>
                  <a:lnTo>
                    <a:pt x="1169890" y="447835"/>
                  </a:lnTo>
                  <a:lnTo>
                    <a:pt x="1169891" y="446768"/>
                  </a:lnTo>
                  <a:lnTo>
                    <a:pt x="1170253" y="321715"/>
                  </a:lnTo>
                  <a:lnTo>
                    <a:pt x="1170379" y="592729"/>
                  </a:lnTo>
                  <a:lnTo>
                    <a:pt x="1170601" y="466781"/>
                  </a:lnTo>
                  <a:lnTo>
                    <a:pt x="1170603" y="467043"/>
                  </a:lnTo>
                  <a:lnTo>
                    <a:pt x="1170777" y="636308"/>
                  </a:lnTo>
                  <a:lnTo>
                    <a:pt x="1171116" y="326139"/>
                  </a:lnTo>
                  <a:lnTo>
                    <a:pt x="1171313" y="425088"/>
                  </a:lnTo>
                  <a:lnTo>
                    <a:pt x="1171314" y="420999"/>
                  </a:lnTo>
                  <a:lnTo>
                    <a:pt x="1171528" y="379515"/>
                  </a:lnTo>
                  <a:lnTo>
                    <a:pt x="1171867" y="637586"/>
                  </a:lnTo>
                  <a:lnTo>
                    <a:pt x="1172025" y="418698"/>
                  </a:lnTo>
                  <a:lnTo>
                    <a:pt x="1172026" y="421475"/>
                  </a:lnTo>
                  <a:lnTo>
                    <a:pt x="1172222" y="298443"/>
                  </a:lnTo>
                  <a:lnTo>
                    <a:pt x="1172336" y="672274"/>
                  </a:lnTo>
                  <a:lnTo>
                    <a:pt x="1172736" y="487266"/>
                  </a:lnTo>
                  <a:lnTo>
                    <a:pt x="1172738" y="487021"/>
                  </a:lnTo>
                  <a:lnTo>
                    <a:pt x="1173357" y="794876"/>
                  </a:lnTo>
                  <a:lnTo>
                    <a:pt x="1173448" y="285741"/>
                  </a:lnTo>
                  <a:lnTo>
                    <a:pt x="1173449" y="274450"/>
                  </a:lnTo>
                  <a:lnTo>
                    <a:pt x="1173485" y="114906"/>
                  </a:lnTo>
                  <a:lnTo>
                    <a:pt x="1173612" y="813188"/>
                  </a:lnTo>
                  <a:lnTo>
                    <a:pt x="1174159" y="420772"/>
                  </a:lnTo>
                  <a:lnTo>
                    <a:pt x="1174161" y="420063"/>
                  </a:lnTo>
                  <a:lnTo>
                    <a:pt x="1174532" y="297318"/>
                  </a:lnTo>
                  <a:lnTo>
                    <a:pt x="1174661" y="688927"/>
                  </a:lnTo>
                  <a:lnTo>
                    <a:pt x="1174871" y="485863"/>
                  </a:lnTo>
                  <a:lnTo>
                    <a:pt x="1174872" y="486662"/>
                  </a:lnTo>
                  <a:lnTo>
                    <a:pt x="1175285" y="732747"/>
                  </a:lnTo>
                  <a:lnTo>
                    <a:pt x="1175583" y="186630"/>
                  </a:lnTo>
                  <a:lnTo>
                    <a:pt x="1175584" y="189619"/>
                  </a:lnTo>
                  <a:lnTo>
                    <a:pt x="1175611" y="125873"/>
                  </a:lnTo>
                  <a:lnTo>
                    <a:pt x="1175724" y="753005"/>
                  </a:lnTo>
                  <a:lnTo>
                    <a:pt x="1176294" y="409260"/>
                  </a:lnTo>
                  <a:lnTo>
                    <a:pt x="1176296" y="418090"/>
                  </a:lnTo>
                  <a:lnTo>
                    <a:pt x="1176687" y="129984"/>
                  </a:lnTo>
                  <a:lnTo>
                    <a:pt x="1177000" y="753908"/>
                  </a:lnTo>
                  <a:lnTo>
                    <a:pt x="1177006" y="713958"/>
                  </a:lnTo>
                  <a:lnTo>
                    <a:pt x="1177007" y="714623"/>
                  </a:lnTo>
                  <a:lnTo>
                    <a:pt x="1177013" y="743322"/>
                  </a:lnTo>
                  <a:lnTo>
                    <a:pt x="1177114" y="180829"/>
                  </a:lnTo>
                  <a:lnTo>
                    <a:pt x="1177717" y="430087"/>
                  </a:lnTo>
                  <a:lnTo>
                    <a:pt x="1177719" y="424158"/>
                  </a:lnTo>
                  <a:lnTo>
                    <a:pt x="1177978" y="199318"/>
                  </a:lnTo>
                  <a:lnTo>
                    <a:pt x="1178090" y="689989"/>
                  </a:lnTo>
                  <a:lnTo>
                    <a:pt x="1178429" y="286807"/>
                  </a:lnTo>
                  <a:lnTo>
                    <a:pt x="1178431" y="280606"/>
                  </a:lnTo>
                  <a:lnTo>
                    <a:pt x="1178714" y="630860"/>
                  </a:lnTo>
                  <a:lnTo>
                    <a:pt x="1179141" y="550459"/>
                  </a:lnTo>
                  <a:lnTo>
                    <a:pt x="1179142" y="555917"/>
                  </a:lnTo>
                  <a:lnTo>
                    <a:pt x="1179580" y="678081"/>
                  </a:lnTo>
                  <a:lnTo>
                    <a:pt x="1179694" y="278983"/>
                  </a:lnTo>
                  <a:lnTo>
                    <a:pt x="1179852" y="497551"/>
                  </a:lnTo>
                  <a:lnTo>
                    <a:pt x="1179854" y="493700"/>
                  </a:lnTo>
                  <a:lnTo>
                    <a:pt x="1180246" y="838041"/>
                  </a:lnTo>
                  <a:lnTo>
                    <a:pt x="1180374" y="254791"/>
                  </a:lnTo>
                  <a:lnTo>
                    <a:pt x="1180564" y="414897"/>
                  </a:lnTo>
                  <a:lnTo>
                    <a:pt x="1180565" y="411331"/>
                  </a:lnTo>
                  <a:lnTo>
                    <a:pt x="1180587" y="371489"/>
                  </a:lnTo>
                  <a:lnTo>
                    <a:pt x="1180700" y="659577"/>
                  </a:lnTo>
                  <a:lnTo>
                    <a:pt x="1181276" y="527955"/>
                  </a:lnTo>
                  <a:lnTo>
                    <a:pt x="1181277" y="529640"/>
                  </a:lnTo>
                  <a:lnTo>
                    <a:pt x="1181409" y="358872"/>
                  </a:lnTo>
                  <a:lnTo>
                    <a:pt x="1181507" y="553307"/>
                  </a:lnTo>
                  <a:lnTo>
                    <a:pt x="1181987" y="474233"/>
                  </a:lnTo>
                  <a:lnTo>
                    <a:pt x="1181989" y="475913"/>
                  </a:lnTo>
                  <a:lnTo>
                    <a:pt x="1182217" y="683313"/>
                  </a:lnTo>
                  <a:lnTo>
                    <a:pt x="1182330" y="191519"/>
                  </a:lnTo>
                  <a:lnTo>
                    <a:pt x="1182699" y="396701"/>
                  </a:lnTo>
                  <a:lnTo>
                    <a:pt x="1182700" y="396493"/>
                  </a:lnTo>
                  <a:lnTo>
                    <a:pt x="1182953" y="517771"/>
                  </a:lnTo>
                  <a:lnTo>
                    <a:pt x="1183082" y="363511"/>
                  </a:lnTo>
                  <a:lnTo>
                    <a:pt x="1183410" y="505341"/>
                  </a:lnTo>
                  <a:lnTo>
                    <a:pt x="1183412" y="510694"/>
                  </a:lnTo>
                  <a:lnTo>
                    <a:pt x="1183463" y="667450"/>
                  </a:lnTo>
                  <a:lnTo>
                    <a:pt x="1183620" y="256494"/>
                  </a:lnTo>
                  <a:lnTo>
                    <a:pt x="1184122" y="489494"/>
                  </a:lnTo>
                  <a:lnTo>
                    <a:pt x="1184123" y="488343"/>
                  </a:lnTo>
                  <a:lnTo>
                    <a:pt x="1184271" y="590737"/>
                  </a:lnTo>
                  <a:lnTo>
                    <a:pt x="1184386" y="317110"/>
                  </a:lnTo>
                  <a:lnTo>
                    <a:pt x="1184834" y="518397"/>
                  </a:lnTo>
                  <a:lnTo>
                    <a:pt x="1185208" y="690770"/>
                  </a:lnTo>
                  <a:lnTo>
                    <a:pt x="1185518" y="328426"/>
                  </a:lnTo>
                  <a:lnTo>
                    <a:pt x="1185545" y="410626"/>
                  </a:lnTo>
                  <a:lnTo>
                    <a:pt x="1185547" y="412227"/>
                  </a:lnTo>
                  <a:lnTo>
                    <a:pt x="1185618" y="715819"/>
                  </a:lnTo>
                  <a:lnTo>
                    <a:pt x="1185733" y="285362"/>
                  </a:lnTo>
                  <a:lnTo>
                    <a:pt x="1186257" y="481026"/>
                  </a:lnTo>
                  <a:lnTo>
                    <a:pt x="1186258" y="480207"/>
                  </a:lnTo>
                  <a:lnTo>
                    <a:pt x="1186654" y="672490"/>
                  </a:lnTo>
                  <a:lnTo>
                    <a:pt x="1186794" y="317492"/>
                  </a:lnTo>
                  <a:lnTo>
                    <a:pt x="1186969" y="568278"/>
                  </a:lnTo>
                  <a:lnTo>
                    <a:pt x="1186970" y="562721"/>
                  </a:lnTo>
                  <a:lnTo>
                    <a:pt x="1187418" y="601157"/>
                  </a:lnTo>
                  <a:lnTo>
                    <a:pt x="1187517" y="356158"/>
                  </a:lnTo>
                  <a:lnTo>
                    <a:pt x="1187680" y="476687"/>
                  </a:lnTo>
                  <a:lnTo>
                    <a:pt x="1187682" y="474451"/>
                  </a:lnTo>
                  <a:lnTo>
                    <a:pt x="1187971" y="742176"/>
                  </a:lnTo>
                  <a:lnTo>
                    <a:pt x="1188114" y="273899"/>
                  </a:lnTo>
                  <a:lnTo>
                    <a:pt x="1188392" y="613955"/>
                  </a:lnTo>
                  <a:lnTo>
                    <a:pt x="1188393" y="620370"/>
                  </a:lnTo>
                  <a:lnTo>
                    <a:pt x="1188440" y="654236"/>
                  </a:lnTo>
                  <a:lnTo>
                    <a:pt x="1188566" y="239287"/>
                  </a:lnTo>
                  <a:lnTo>
                    <a:pt x="1189103" y="610196"/>
                  </a:lnTo>
                  <a:lnTo>
                    <a:pt x="1189105" y="616250"/>
                  </a:lnTo>
                  <a:lnTo>
                    <a:pt x="1189431" y="348799"/>
                  </a:lnTo>
                  <a:lnTo>
                    <a:pt x="1189743" y="651286"/>
                  </a:lnTo>
                  <a:lnTo>
                    <a:pt x="1189815" y="463139"/>
                  </a:lnTo>
                  <a:lnTo>
                    <a:pt x="1189816" y="461415"/>
                  </a:lnTo>
                  <a:lnTo>
                    <a:pt x="1190168" y="815870"/>
                  </a:lnTo>
                  <a:lnTo>
                    <a:pt x="1190297" y="147315"/>
                  </a:lnTo>
                  <a:lnTo>
                    <a:pt x="1190527" y="267082"/>
                  </a:lnTo>
                  <a:lnTo>
                    <a:pt x="1190528" y="277976"/>
                  </a:lnTo>
                  <a:lnTo>
                    <a:pt x="1190609" y="688574"/>
                  </a:lnTo>
                  <a:lnTo>
                    <a:pt x="1190722" y="187920"/>
                  </a:lnTo>
                  <a:lnTo>
                    <a:pt x="1191238" y="467261"/>
                  </a:lnTo>
                  <a:lnTo>
                    <a:pt x="1191240" y="469292"/>
                  </a:lnTo>
                  <a:lnTo>
                    <a:pt x="1191459" y="638780"/>
                  </a:lnTo>
                  <a:lnTo>
                    <a:pt x="1191587" y="181995"/>
                  </a:lnTo>
                  <a:lnTo>
                    <a:pt x="1191950" y="452652"/>
                  </a:lnTo>
                  <a:lnTo>
                    <a:pt x="1191951" y="449031"/>
                  </a:lnTo>
                  <a:lnTo>
                    <a:pt x="1191998" y="309162"/>
                  </a:lnTo>
                  <a:lnTo>
                    <a:pt x="1192110" y="562788"/>
                  </a:lnTo>
                  <a:lnTo>
                    <a:pt x="1192662" y="439751"/>
                  </a:lnTo>
                  <a:lnTo>
                    <a:pt x="1192663" y="443056"/>
                  </a:lnTo>
                  <a:lnTo>
                    <a:pt x="1193132" y="779302"/>
                  </a:lnTo>
                  <a:lnTo>
                    <a:pt x="1193260" y="262647"/>
                  </a:lnTo>
                  <a:lnTo>
                    <a:pt x="1193373" y="665202"/>
                  </a:lnTo>
                  <a:lnTo>
                    <a:pt x="1193375" y="657433"/>
                  </a:lnTo>
                  <a:lnTo>
                    <a:pt x="1193586" y="778546"/>
                  </a:lnTo>
                  <a:lnTo>
                    <a:pt x="1193940" y="362488"/>
                  </a:lnTo>
                  <a:lnTo>
                    <a:pt x="1194085" y="689625"/>
                  </a:lnTo>
                  <a:lnTo>
                    <a:pt x="1194086" y="678182"/>
                  </a:lnTo>
                  <a:lnTo>
                    <a:pt x="1194436" y="707500"/>
                  </a:lnTo>
                  <a:lnTo>
                    <a:pt x="1194761" y="377331"/>
                  </a:lnTo>
                  <a:lnTo>
                    <a:pt x="1194796" y="430898"/>
                  </a:lnTo>
                  <a:lnTo>
                    <a:pt x="1194798" y="435234"/>
                  </a:lnTo>
                  <a:lnTo>
                    <a:pt x="1194889" y="701040"/>
                  </a:lnTo>
                  <a:lnTo>
                    <a:pt x="1195186" y="327949"/>
                  </a:lnTo>
                  <a:lnTo>
                    <a:pt x="1195508" y="510250"/>
                  </a:lnTo>
                  <a:lnTo>
                    <a:pt x="1196067" y="174044"/>
                  </a:lnTo>
                  <a:lnTo>
                    <a:pt x="1196180" y="666353"/>
                  </a:lnTo>
                  <a:lnTo>
                    <a:pt x="1196220" y="538289"/>
                  </a:lnTo>
                  <a:lnTo>
                    <a:pt x="1196221" y="539440"/>
                  </a:lnTo>
                  <a:lnTo>
                    <a:pt x="1196604" y="606391"/>
                  </a:lnTo>
                  <a:lnTo>
                    <a:pt x="1196916" y="160274"/>
                  </a:lnTo>
                  <a:lnTo>
                    <a:pt x="1196931" y="192572"/>
                  </a:lnTo>
                  <a:lnTo>
                    <a:pt x="1196933" y="205392"/>
                  </a:lnTo>
                  <a:lnTo>
                    <a:pt x="1197031" y="697003"/>
                  </a:lnTo>
                  <a:lnTo>
                    <a:pt x="1197643" y="431949"/>
                  </a:lnTo>
                  <a:lnTo>
                    <a:pt x="1197644" y="431420"/>
                  </a:lnTo>
                  <a:lnTo>
                    <a:pt x="1198192" y="160721"/>
                  </a:lnTo>
                  <a:lnTo>
                    <a:pt x="1198306" y="671299"/>
                  </a:lnTo>
                  <a:lnTo>
                    <a:pt x="1198355" y="524992"/>
                  </a:lnTo>
                  <a:lnTo>
                    <a:pt x="1198356" y="519780"/>
                  </a:lnTo>
                  <a:lnTo>
                    <a:pt x="1198930" y="705834"/>
                  </a:lnTo>
                  <a:lnTo>
                    <a:pt x="1199058" y="291438"/>
                  </a:lnTo>
                  <a:lnTo>
                    <a:pt x="1199066" y="319466"/>
                  </a:lnTo>
                  <a:lnTo>
                    <a:pt x="1199068" y="311137"/>
                  </a:lnTo>
                  <a:lnTo>
                    <a:pt x="1199070" y="293992"/>
                  </a:lnTo>
                  <a:lnTo>
                    <a:pt x="1199171" y="673916"/>
                  </a:lnTo>
                  <a:lnTo>
                    <a:pt x="1199778" y="514074"/>
                  </a:lnTo>
                  <a:lnTo>
                    <a:pt x="1199779" y="512315"/>
                  </a:lnTo>
                  <a:lnTo>
                    <a:pt x="1200206" y="763530"/>
                  </a:lnTo>
                  <a:lnTo>
                    <a:pt x="1200319" y="209998"/>
                  </a:lnTo>
                  <a:lnTo>
                    <a:pt x="1200489" y="527518"/>
                  </a:lnTo>
                  <a:lnTo>
                    <a:pt x="1200491" y="524650"/>
                  </a:lnTo>
                  <a:lnTo>
                    <a:pt x="1200616" y="723684"/>
                  </a:lnTo>
                  <a:lnTo>
                    <a:pt x="1200759" y="218241"/>
                  </a:lnTo>
                  <a:lnTo>
                    <a:pt x="1201201" y="357543"/>
                  </a:lnTo>
                  <a:lnTo>
                    <a:pt x="1201202" y="371434"/>
                  </a:lnTo>
                  <a:lnTo>
                    <a:pt x="1201283" y="593094"/>
                  </a:lnTo>
                  <a:lnTo>
                    <a:pt x="1201652" y="341389"/>
                  </a:lnTo>
                  <a:lnTo>
                    <a:pt x="1201913" y="411827"/>
                  </a:lnTo>
                  <a:lnTo>
                    <a:pt x="1201914" y="413324"/>
                  </a:lnTo>
                  <a:lnTo>
                    <a:pt x="1202091" y="311801"/>
                  </a:lnTo>
                  <a:lnTo>
                    <a:pt x="1202572" y="542904"/>
                  </a:lnTo>
                  <a:lnTo>
                    <a:pt x="1202624" y="434051"/>
                  </a:lnTo>
                  <a:lnTo>
                    <a:pt x="1202626" y="434228"/>
                  </a:lnTo>
                  <a:lnTo>
                    <a:pt x="1202956" y="328567"/>
                  </a:lnTo>
                  <a:lnTo>
                    <a:pt x="1203096" y="579660"/>
                  </a:lnTo>
                  <a:lnTo>
                    <a:pt x="1203336" y="424156"/>
                  </a:lnTo>
                  <a:lnTo>
                    <a:pt x="1203651" y="265798"/>
                  </a:lnTo>
                  <a:lnTo>
                    <a:pt x="1203863" y="652708"/>
                  </a:lnTo>
                  <a:lnTo>
                    <a:pt x="1204048" y="475020"/>
                  </a:lnTo>
                  <a:lnTo>
                    <a:pt x="1204049" y="478817"/>
                  </a:lnTo>
                  <a:lnTo>
                    <a:pt x="1204515" y="739389"/>
                  </a:lnTo>
                  <a:lnTo>
                    <a:pt x="1204643" y="373144"/>
                  </a:lnTo>
                  <a:lnTo>
                    <a:pt x="1204759" y="466363"/>
                  </a:lnTo>
                  <a:lnTo>
                    <a:pt x="1204761" y="471217"/>
                  </a:lnTo>
                  <a:lnTo>
                    <a:pt x="1204941" y="661014"/>
                  </a:lnTo>
                  <a:lnTo>
                    <a:pt x="1205095" y="336775"/>
                  </a:lnTo>
                  <a:lnTo>
                    <a:pt x="1205471" y="544969"/>
                  </a:lnTo>
                  <a:lnTo>
                    <a:pt x="1205472" y="540914"/>
                  </a:lnTo>
                  <a:lnTo>
                    <a:pt x="1205549" y="329181"/>
                  </a:lnTo>
                  <a:lnTo>
                    <a:pt x="1206158" y="588879"/>
                  </a:lnTo>
                  <a:lnTo>
                    <a:pt x="1206182" y="532781"/>
                  </a:lnTo>
                  <a:lnTo>
                    <a:pt x="1206184" y="531021"/>
                  </a:lnTo>
                  <a:lnTo>
                    <a:pt x="1206782" y="634137"/>
                  </a:lnTo>
                  <a:lnTo>
                    <a:pt x="1206883" y="301816"/>
                  </a:lnTo>
                  <a:lnTo>
                    <a:pt x="1206894" y="302901"/>
                  </a:lnTo>
                  <a:lnTo>
                    <a:pt x="1206895" y="295905"/>
                  </a:lnTo>
                  <a:lnTo>
                    <a:pt x="1206897" y="295618"/>
                  </a:lnTo>
                  <a:lnTo>
                    <a:pt x="1206996" y="658067"/>
                  </a:lnTo>
                  <a:lnTo>
                    <a:pt x="1207606" y="536397"/>
                  </a:lnTo>
                  <a:lnTo>
                    <a:pt x="1207607" y="530105"/>
                  </a:lnTo>
                  <a:lnTo>
                    <a:pt x="1207818" y="707267"/>
                  </a:lnTo>
                  <a:lnTo>
                    <a:pt x="1208144" y="259101"/>
                  </a:lnTo>
                  <a:lnTo>
                    <a:pt x="1208317" y="450478"/>
                  </a:lnTo>
                  <a:lnTo>
                    <a:pt x="1208319" y="445170"/>
                  </a:lnTo>
                  <a:lnTo>
                    <a:pt x="1208896" y="776810"/>
                  </a:lnTo>
                  <a:lnTo>
                    <a:pt x="1209009" y="140309"/>
                  </a:lnTo>
                  <a:lnTo>
                    <a:pt x="1209029" y="218228"/>
                  </a:lnTo>
                  <a:lnTo>
                    <a:pt x="1209030" y="221647"/>
                  </a:lnTo>
                  <a:lnTo>
                    <a:pt x="1209036" y="199998"/>
                  </a:lnTo>
                  <a:lnTo>
                    <a:pt x="1209135" y="787559"/>
                  </a:lnTo>
                  <a:lnTo>
                    <a:pt x="1209741" y="598594"/>
                  </a:lnTo>
                  <a:lnTo>
                    <a:pt x="1209742" y="606219"/>
                  </a:lnTo>
                  <a:lnTo>
                    <a:pt x="1209957" y="764623"/>
                  </a:lnTo>
                  <a:lnTo>
                    <a:pt x="1210085" y="225714"/>
                  </a:lnTo>
                  <a:lnTo>
                    <a:pt x="1210452" y="576784"/>
                  </a:lnTo>
                  <a:lnTo>
                    <a:pt x="1210526" y="310882"/>
                  </a:lnTo>
                  <a:lnTo>
                    <a:pt x="1211035" y="714581"/>
                  </a:lnTo>
                  <a:lnTo>
                    <a:pt x="1211164" y="438483"/>
                  </a:lnTo>
                  <a:lnTo>
                    <a:pt x="1211165" y="439154"/>
                  </a:lnTo>
                  <a:lnTo>
                    <a:pt x="1211589" y="256397"/>
                  </a:lnTo>
                  <a:lnTo>
                    <a:pt x="1211674" y="649011"/>
                  </a:lnTo>
                  <a:lnTo>
                    <a:pt x="1211875" y="543816"/>
                  </a:lnTo>
                  <a:lnTo>
                    <a:pt x="1211877" y="550182"/>
                  </a:lnTo>
                  <a:lnTo>
                    <a:pt x="1212029" y="315827"/>
                  </a:lnTo>
                  <a:lnTo>
                    <a:pt x="1212312" y="613475"/>
                  </a:lnTo>
                  <a:lnTo>
                    <a:pt x="1212587" y="451016"/>
                  </a:lnTo>
                  <a:lnTo>
                    <a:pt x="1212588" y="454777"/>
                  </a:lnTo>
                  <a:lnTo>
                    <a:pt x="1212736" y="389911"/>
                  </a:lnTo>
                  <a:lnTo>
                    <a:pt x="1213048" y="602669"/>
                  </a:lnTo>
                  <a:lnTo>
                    <a:pt x="1213299" y="409608"/>
                  </a:lnTo>
                  <a:lnTo>
                    <a:pt x="1213300" y="404368"/>
                  </a:lnTo>
                  <a:lnTo>
                    <a:pt x="1213333" y="365543"/>
                  </a:lnTo>
                  <a:lnTo>
                    <a:pt x="1213560" y="566374"/>
                  </a:lnTo>
                  <a:lnTo>
                    <a:pt x="1214010" y="410151"/>
                  </a:lnTo>
                  <a:lnTo>
                    <a:pt x="1214012" y="406845"/>
                  </a:lnTo>
                  <a:lnTo>
                    <a:pt x="1214268" y="613266"/>
                  </a:lnTo>
                  <a:lnTo>
                    <a:pt x="1214566" y="342241"/>
                  </a:lnTo>
                  <a:lnTo>
                    <a:pt x="1214722" y="579669"/>
                  </a:lnTo>
                  <a:lnTo>
                    <a:pt x="1214723" y="575299"/>
                  </a:lnTo>
                  <a:lnTo>
                    <a:pt x="1214835" y="267704"/>
                  </a:lnTo>
                  <a:lnTo>
                    <a:pt x="1214976" y="657501"/>
                  </a:lnTo>
                  <a:lnTo>
                    <a:pt x="1215434" y="483052"/>
                  </a:lnTo>
                  <a:lnTo>
                    <a:pt x="1215435" y="484110"/>
                  </a:lnTo>
                  <a:lnTo>
                    <a:pt x="1215614" y="570311"/>
                  </a:lnTo>
                  <a:lnTo>
                    <a:pt x="1216125" y="255163"/>
                  </a:lnTo>
                  <a:lnTo>
                    <a:pt x="1216145" y="300942"/>
                  </a:lnTo>
                  <a:lnTo>
                    <a:pt x="1216147" y="302781"/>
                  </a:lnTo>
                  <a:lnTo>
                    <a:pt x="1216678" y="627034"/>
                  </a:lnTo>
                  <a:lnTo>
                    <a:pt x="1216792" y="189119"/>
                  </a:lnTo>
                  <a:lnTo>
                    <a:pt x="1216857" y="535037"/>
                  </a:lnTo>
                  <a:lnTo>
                    <a:pt x="1216858" y="544051"/>
                  </a:lnTo>
                  <a:lnTo>
                    <a:pt x="1216905" y="687005"/>
                  </a:lnTo>
                  <a:lnTo>
                    <a:pt x="1217258" y="243856"/>
                  </a:lnTo>
                  <a:lnTo>
                    <a:pt x="1217568" y="639822"/>
                  </a:lnTo>
                  <a:lnTo>
                    <a:pt x="1217570" y="649598"/>
                  </a:lnTo>
                  <a:lnTo>
                    <a:pt x="1217600" y="678311"/>
                  </a:lnTo>
                  <a:lnTo>
                    <a:pt x="1218067" y="343414"/>
                  </a:lnTo>
                  <a:lnTo>
                    <a:pt x="1218280" y="348717"/>
                  </a:lnTo>
                  <a:lnTo>
                    <a:pt x="1218281" y="352242"/>
                  </a:lnTo>
                  <a:lnTo>
                    <a:pt x="1218406" y="715464"/>
                  </a:lnTo>
                  <a:lnTo>
                    <a:pt x="1218734" y="272800"/>
                  </a:lnTo>
                  <a:lnTo>
                    <a:pt x="1218992" y="411778"/>
                  </a:lnTo>
                  <a:lnTo>
                    <a:pt x="1218993" y="418810"/>
                  </a:lnTo>
                  <a:lnTo>
                    <a:pt x="1219202" y="349733"/>
                  </a:lnTo>
                  <a:lnTo>
                    <a:pt x="1219512" y="740337"/>
                  </a:lnTo>
                  <a:lnTo>
                    <a:pt x="1219703" y="467637"/>
                  </a:lnTo>
                  <a:lnTo>
                    <a:pt x="1219705" y="468905"/>
                  </a:lnTo>
                  <a:lnTo>
                    <a:pt x="1220123" y="395567"/>
                  </a:lnTo>
                  <a:lnTo>
                    <a:pt x="1220334" y="587651"/>
                  </a:lnTo>
                  <a:lnTo>
                    <a:pt x="1220415" y="514119"/>
                  </a:lnTo>
                  <a:lnTo>
                    <a:pt x="1220416" y="510335"/>
                  </a:lnTo>
                  <a:lnTo>
                    <a:pt x="1220676" y="271577"/>
                  </a:lnTo>
                  <a:lnTo>
                    <a:pt x="1220803" y="716226"/>
                  </a:lnTo>
                  <a:lnTo>
                    <a:pt x="1221126" y="416871"/>
                  </a:lnTo>
                  <a:lnTo>
                    <a:pt x="1221128" y="413826"/>
                  </a:lnTo>
                  <a:lnTo>
                    <a:pt x="1221314" y="325690"/>
                  </a:lnTo>
                  <a:lnTo>
                    <a:pt x="1221441" y="705889"/>
                  </a:lnTo>
                  <a:lnTo>
                    <a:pt x="1221838" y="663011"/>
                  </a:lnTo>
                  <a:lnTo>
                    <a:pt x="1221840" y="652382"/>
                  </a:lnTo>
                  <a:lnTo>
                    <a:pt x="1221966" y="183453"/>
                  </a:lnTo>
                  <a:lnTo>
                    <a:pt x="1222305" y="691754"/>
                  </a:lnTo>
                  <a:lnTo>
                    <a:pt x="1222550" y="451723"/>
                  </a:lnTo>
                  <a:lnTo>
                    <a:pt x="1222551" y="446258"/>
                  </a:lnTo>
                  <a:lnTo>
                    <a:pt x="1222604" y="209930"/>
                  </a:lnTo>
                  <a:lnTo>
                    <a:pt x="1222731" y="615531"/>
                  </a:lnTo>
                  <a:lnTo>
                    <a:pt x="1223261" y="390882"/>
                  </a:lnTo>
                  <a:lnTo>
                    <a:pt x="1223263" y="387976"/>
                  </a:lnTo>
                  <a:lnTo>
                    <a:pt x="1223864" y="323491"/>
                  </a:lnTo>
                  <a:lnTo>
                    <a:pt x="1223965" y="558740"/>
                  </a:lnTo>
                  <a:lnTo>
                    <a:pt x="1223973" y="541601"/>
                  </a:lnTo>
                  <a:lnTo>
                    <a:pt x="1223974" y="547376"/>
                  </a:lnTo>
                  <a:lnTo>
                    <a:pt x="1224560" y="249663"/>
                  </a:lnTo>
                  <a:lnTo>
                    <a:pt x="1224685" y="621089"/>
                  </a:lnTo>
                  <a:lnTo>
                    <a:pt x="1224686" y="630779"/>
                  </a:lnTo>
                  <a:lnTo>
                    <a:pt x="1224702" y="660772"/>
                  </a:lnTo>
                  <a:lnTo>
                    <a:pt x="1225253" y="363014"/>
                  </a:lnTo>
                  <a:lnTo>
                    <a:pt x="1225396" y="533981"/>
                  </a:lnTo>
                  <a:lnTo>
                    <a:pt x="1225398" y="526702"/>
                  </a:lnTo>
                  <a:lnTo>
                    <a:pt x="1225921" y="343368"/>
                  </a:lnTo>
                  <a:lnTo>
                    <a:pt x="1226020" y="647721"/>
                  </a:lnTo>
                  <a:lnTo>
                    <a:pt x="1226108" y="388031"/>
                  </a:lnTo>
                  <a:lnTo>
                    <a:pt x="1226109" y="389450"/>
                  </a:lnTo>
                  <a:lnTo>
                    <a:pt x="1226374" y="587972"/>
                  </a:lnTo>
                  <a:lnTo>
                    <a:pt x="1226530" y="366734"/>
                  </a:lnTo>
                  <a:lnTo>
                    <a:pt x="1226820" y="541488"/>
                  </a:lnTo>
                  <a:lnTo>
                    <a:pt x="1226821" y="543536"/>
                  </a:lnTo>
                  <a:lnTo>
                    <a:pt x="1226885" y="656664"/>
                  </a:lnTo>
                  <a:lnTo>
                    <a:pt x="1227026" y="260857"/>
                  </a:lnTo>
                  <a:lnTo>
                    <a:pt x="1227531" y="527841"/>
                  </a:lnTo>
                  <a:lnTo>
                    <a:pt x="1227533" y="532338"/>
                  </a:lnTo>
                  <a:lnTo>
                    <a:pt x="1227849" y="310487"/>
                  </a:lnTo>
                  <a:lnTo>
                    <a:pt x="1227991" y="646825"/>
                  </a:lnTo>
                  <a:lnTo>
                    <a:pt x="1228243" y="569738"/>
                  </a:lnTo>
                  <a:lnTo>
                    <a:pt x="1228244" y="572505"/>
                  </a:lnTo>
                  <a:lnTo>
                    <a:pt x="1228543" y="361279"/>
                  </a:lnTo>
                  <a:lnTo>
                    <a:pt x="1228643" y="658729"/>
                  </a:lnTo>
                  <a:lnTo>
                    <a:pt x="1228954" y="542744"/>
                  </a:lnTo>
                  <a:lnTo>
                    <a:pt x="1228956" y="539617"/>
                  </a:lnTo>
                  <a:lnTo>
                    <a:pt x="1229166" y="324000"/>
                  </a:lnTo>
                  <a:lnTo>
                    <a:pt x="1229309" y="695684"/>
                  </a:lnTo>
                  <a:lnTo>
                    <a:pt x="1229666" y="591151"/>
                  </a:lnTo>
                  <a:lnTo>
                    <a:pt x="1229667" y="595177"/>
                  </a:lnTo>
                  <a:lnTo>
                    <a:pt x="1229818" y="331409"/>
                  </a:lnTo>
                  <a:lnTo>
                    <a:pt x="1229931" y="672514"/>
                  </a:lnTo>
                  <a:lnTo>
                    <a:pt x="1230378" y="595271"/>
                  </a:lnTo>
                  <a:lnTo>
                    <a:pt x="1230379" y="594713"/>
                  </a:lnTo>
                  <a:lnTo>
                    <a:pt x="1230385" y="603997"/>
                  </a:lnTo>
                  <a:lnTo>
                    <a:pt x="1230512" y="372958"/>
                  </a:lnTo>
                  <a:lnTo>
                    <a:pt x="1231089" y="499285"/>
                  </a:lnTo>
                  <a:lnTo>
                    <a:pt x="1231091" y="500569"/>
                  </a:lnTo>
                  <a:lnTo>
                    <a:pt x="1231306" y="328492"/>
                  </a:lnTo>
                  <a:lnTo>
                    <a:pt x="1231434" y="572379"/>
                  </a:lnTo>
                  <a:lnTo>
                    <a:pt x="1231801" y="405169"/>
                  </a:lnTo>
                  <a:lnTo>
                    <a:pt x="1231802" y="403061"/>
                  </a:lnTo>
                  <a:lnTo>
                    <a:pt x="1232399" y="243200"/>
                  </a:lnTo>
                  <a:lnTo>
                    <a:pt x="1232513" y="719403"/>
                  </a:lnTo>
                  <a:lnTo>
                    <a:pt x="1232514" y="706198"/>
                  </a:lnTo>
                  <a:lnTo>
                    <a:pt x="1232626" y="89099"/>
                  </a:lnTo>
                  <a:lnTo>
                    <a:pt x="1232739" y="735026"/>
                  </a:lnTo>
                  <a:lnTo>
                    <a:pt x="1233224" y="605710"/>
                  </a:lnTo>
                  <a:lnTo>
                    <a:pt x="1233225" y="602814"/>
                  </a:lnTo>
                  <a:lnTo>
                    <a:pt x="1233250" y="639496"/>
                  </a:lnTo>
                  <a:lnTo>
                    <a:pt x="1233448" y="305730"/>
                  </a:lnTo>
                  <a:lnTo>
                    <a:pt x="1233936" y="424306"/>
                  </a:lnTo>
                  <a:lnTo>
                    <a:pt x="1233937" y="428389"/>
                  </a:lnTo>
                  <a:lnTo>
                    <a:pt x="1234015" y="642393"/>
                  </a:lnTo>
                  <a:lnTo>
                    <a:pt x="1234297" y="383631"/>
                  </a:lnTo>
                  <a:lnTo>
                    <a:pt x="1234647" y="552166"/>
                  </a:lnTo>
                  <a:lnTo>
                    <a:pt x="1234649" y="550712"/>
                  </a:lnTo>
                  <a:lnTo>
                    <a:pt x="1235105" y="629392"/>
                  </a:lnTo>
                  <a:lnTo>
                    <a:pt x="1235290" y="385473"/>
                  </a:lnTo>
                  <a:lnTo>
                    <a:pt x="1235359" y="512704"/>
                  </a:lnTo>
                  <a:lnTo>
                    <a:pt x="1235360" y="514554"/>
                  </a:lnTo>
                  <a:lnTo>
                    <a:pt x="1235460" y="757526"/>
                  </a:lnTo>
                  <a:lnTo>
                    <a:pt x="1235589" y="419483"/>
                  </a:lnTo>
                  <a:lnTo>
                    <a:pt x="1236071" y="491498"/>
                  </a:lnTo>
                  <a:lnTo>
                    <a:pt x="1236072" y="497320"/>
                  </a:lnTo>
                  <a:lnTo>
                    <a:pt x="1236679" y="296983"/>
                  </a:lnTo>
                  <a:lnTo>
                    <a:pt x="1236779" y="629826"/>
                  </a:lnTo>
                  <a:lnTo>
                    <a:pt x="1236782" y="605890"/>
                  </a:lnTo>
                  <a:lnTo>
                    <a:pt x="1236784" y="595000"/>
                  </a:lnTo>
                  <a:lnTo>
                    <a:pt x="1236794" y="629625"/>
                  </a:lnTo>
                  <a:lnTo>
                    <a:pt x="1237346" y="291795"/>
                  </a:lnTo>
                  <a:lnTo>
                    <a:pt x="1237494" y="516259"/>
                  </a:lnTo>
                  <a:lnTo>
                    <a:pt x="1237495" y="522037"/>
                  </a:lnTo>
                  <a:lnTo>
                    <a:pt x="1237531" y="596238"/>
                  </a:lnTo>
                  <a:lnTo>
                    <a:pt x="1238040" y="257156"/>
                  </a:lnTo>
                  <a:lnTo>
                    <a:pt x="1238206" y="509938"/>
                  </a:lnTo>
                  <a:lnTo>
                    <a:pt x="1238207" y="512039"/>
                  </a:lnTo>
                  <a:lnTo>
                    <a:pt x="1238578" y="562714"/>
                  </a:lnTo>
                  <a:lnTo>
                    <a:pt x="1238722" y="267455"/>
                  </a:lnTo>
                  <a:lnTo>
                    <a:pt x="1238917" y="415585"/>
                  </a:lnTo>
                  <a:lnTo>
                    <a:pt x="1238919" y="417764"/>
                  </a:lnTo>
                  <a:lnTo>
                    <a:pt x="1239005" y="645183"/>
                  </a:lnTo>
                  <a:lnTo>
                    <a:pt x="1239119" y="164538"/>
                  </a:lnTo>
                  <a:lnTo>
                    <a:pt x="1239629" y="347185"/>
                  </a:lnTo>
                  <a:lnTo>
                    <a:pt x="1239630" y="354559"/>
                  </a:lnTo>
                  <a:lnTo>
                    <a:pt x="1239713" y="616105"/>
                  </a:lnTo>
                  <a:lnTo>
                    <a:pt x="1239996" y="354134"/>
                  </a:lnTo>
                  <a:lnTo>
                    <a:pt x="1240340" y="485818"/>
                  </a:lnTo>
                  <a:lnTo>
                    <a:pt x="1240342" y="485044"/>
                  </a:lnTo>
                  <a:lnTo>
                    <a:pt x="1240961" y="332406"/>
                  </a:lnTo>
                  <a:lnTo>
                    <a:pt x="1241046" y="645179"/>
                  </a:lnTo>
                  <a:lnTo>
                    <a:pt x="1241052" y="643045"/>
                  </a:lnTo>
                  <a:lnTo>
                    <a:pt x="1241053" y="648758"/>
                  </a:lnTo>
                  <a:lnTo>
                    <a:pt x="1241557" y="792517"/>
                  </a:lnTo>
                  <a:lnTo>
                    <a:pt x="1241684" y="296761"/>
                  </a:lnTo>
                  <a:lnTo>
                    <a:pt x="1241764" y="469366"/>
                  </a:lnTo>
                  <a:lnTo>
                    <a:pt x="1241765" y="468979"/>
                  </a:lnTo>
                  <a:lnTo>
                    <a:pt x="1241911" y="682148"/>
                  </a:lnTo>
                  <a:lnTo>
                    <a:pt x="1242053" y="408854"/>
                  </a:lnTo>
                  <a:lnTo>
                    <a:pt x="1242475" y="453848"/>
                  </a:lnTo>
                  <a:lnTo>
                    <a:pt x="1242477" y="449695"/>
                  </a:lnTo>
                  <a:lnTo>
                    <a:pt x="1242774" y="641873"/>
                  </a:lnTo>
                  <a:lnTo>
                    <a:pt x="1243086" y="273708"/>
                  </a:lnTo>
                  <a:lnTo>
                    <a:pt x="1243187" y="620419"/>
                  </a:lnTo>
                  <a:lnTo>
                    <a:pt x="1243188" y="621155"/>
                  </a:lnTo>
                  <a:lnTo>
                    <a:pt x="1243229" y="732529"/>
                  </a:lnTo>
                  <a:lnTo>
                    <a:pt x="1243513" y="180472"/>
                  </a:lnTo>
                  <a:lnTo>
                    <a:pt x="1243899" y="373926"/>
                  </a:lnTo>
                  <a:lnTo>
                    <a:pt x="1243900" y="368054"/>
                  </a:lnTo>
                  <a:lnTo>
                    <a:pt x="1243952" y="172476"/>
                  </a:lnTo>
                  <a:lnTo>
                    <a:pt x="1244518" y="713872"/>
                  </a:lnTo>
                  <a:lnTo>
                    <a:pt x="1244610" y="270857"/>
                  </a:lnTo>
                  <a:lnTo>
                    <a:pt x="1244611" y="264664"/>
                  </a:lnTo>
                  <a:lnTo>
                    <a:pt x="1244631" y="202200"/>
                  </a:lnTo>
                  <a:lnTo>
                    <a:pt x="1244745" y="656347"/>
                  </a:lnTo>
                  <a:lnTo>
                    <a:pt x="1245322" y="445211"/>
                  </a:lnTo>
                  <a:lnTo>
                    <a:pt x="1245323" y="448496"/>
                  </a:lnTo>
                  <a:lnTo>
                    <a:pt x="1245653" y="294852"/>
                  </a:lnTo>
                  <a:lnTo>
                    <a:pt x="1245781" y="780188"/>
                  </a:lnTo>
                  <a:lnTo>
                    <a:pt x="1246033" y="488515"/>
                  </a:lnTo>
                  <a:lnTo>
                    <a:pt x="1246035" y="480667"/>
                  </a:lnTo>
                  <a:lnTo>
                    <a:pt x="1246093" y="155485"/>
                  </a:lnTo>
                  <a:lnTo>
                    <a:pt x="1246221" y="928561"/>
                  </a:lnTo>
                  <a:lnTo>
                    <a:pt x="1246745" y="426859"/>
                  </a:lnTo>
                  <a:lnTo>
                    <a:pt x="1246746" y="427985"/>
                  </a:lnTo>
                  <a:lnTo>
                    <a:pt x="1246871" y="673808"/>
                  </a:lnTo>
                  <a:lnTo>
                    <a:pt x="1247410" y="359280"/>
                  </a:lnTo>
                  <a:lnTo>
                    <a:pt x="1247457" y="519932"/>
                  </a:lnTo>
                  <a:lnTo>
                    <a:pt x="1247458" y="526521"/>
                  </a:lnTo>
                  <a:lnTo>
                    <a:pt x="1247693" y="717854"/>
                  </a:lnTo>
                  <a:lnTo>
                    <a:pt x="1247822" y="131552"/>
                  </a:lnTo>
                  <a:lnTo>
                    <a:pt x="1248168" y="467173"/>
                  </a:lnTo>
                  <a:lnTo>
                    <a:pt x="1248170" y="459981"/>
                  </a:lnTo>
                  <a:lnTo>
                    <a:pt x="1248260" y="298664"/>
                  </a:lnTo>
                  <a:lnTo>
                    <a:pt x="1248375" y="578472"/>
                  </a:lnTo>
                  <a:lnTo>
                    <a:pt x="1248880" y="522718"/>
                  </a:lnTo>
                  <a:lnTo>
                    <a:pt x="1248881" y="528437"/>
                  </a:lnTo>
                  <a:lnTo>
                    <a:pt x="1249353" y="581333"/>
                  </a:lnTo>
                  <a:lnTo>
                    <a:pt x="1249495" y="234250"/>
                  </a:lnTo>
                  <a:lnTo>
                    <a:pt x="1249592" y="399223"/>
                  </a:lnTo>
                  <a:lnTo>
                    <a:pt x="1249593" y="398734"/>
                  </a:lnTo>
                  <a:lnTo>
                    <a:pt x="1249935" y="291476"/>
                  </a:lnTo>
                  <a:lnTo>
                    <a:pt x="1250190" y="565872"/>
                  </a:lnTo>
                  <a:lnTo>
                    <a:pt x="1250302" y="400673"/>
                  </a:lnTo>
                  <a:lnTo>
                    <a:pt x="1250303" y="400319"/>
                  </a:lnTo>
                  <a:lnTo>
                    <a:pt x="1250502" y="216981"/>
                  </a:lnTo>
                  <a:lnTo>
                    <a:pt x="1250615" y="763088"/>
                  </a:lnTo>
                  <a:lnTo>
                    <a:pt x="1251013" y="603118"/>
                  </a:lnTo>
                  <a:lnTo>
                    <a:pt x="1251015" y="601295"/>
                  </a:lnTo>
                  <a:lnTo>
                    <a:pt x="1251055" y="713341"/>
                  </a:lnTo>
                  <a:lnTo>
                    <a:pt x="1251294" y="384359"/>
                  </a:lnTo>
                  <a:lnTo>
                    <a:pt x="1251725" y="507762"/>
                  </a:lnTo>
                  <a:lnTo>
                    <a:pt x="1251726" y="507401"/>
                  </a:lnTo>
                  <a:lnTo>
                    <a:pt x="1251806" y="279189"/>
                  </a:lnTo>
                  <a:lnTo>
                    <a:pt x="1251919" y="674241"/>
                  </a:lnTo>
                  <a:lnTo>
                    <a:pt x="1252437" y="573096"/>
                  </a:lnTo>
                  <a:lnTo>
                    <a:pt x="1252438" y="575420"/>
                  </a:lnTo>
                  <a:lnTo>
                    <a:pt x="1252940" y="708217"/>
                  </a:lnTo>
                  <a:lnTo>
                    <a:pt x="1253067" y="300232"/>
                  </a:lnTo>
                  <a:lnTo>
                    <a:pt x="1253148" y="588332"/>
                  </a:lnTo>
                  <a:lnTo>
                    <a:pt x="1253150" y="593264"/>
                  </a:lnTo>
                  <a:lnTo>
                    <a:pt x="1253493" y="366663"/>
                  </a:lnTo>
                  <a:lnTo>
                    <a:pt x="1253634" y="650128"/>
                  </a:lnTo>
                  <a:lnTo>
                    <a:pt x="1253860" y="419782"/>
                  </a:lnTo>
                  <a:lnTo>
                    <a:pt x="1253861" y="419532"/>
                  </a:lnTo>
                  <a:lnTo>
                    <a:pt x="1254343" y="222961"/>
                  </a:lnTo>
                  <a:lnTo>
                    <a:pt x="1254471" y="674345"/>
                  </a:lnTo>
                  <a:lnTo>
                    <a:pt x="1254571" y="383434"/>
                  </a:lnTo>
                  <a:lnTo>
                    <a:pt x="1254573" y="389973"/>
                  </a:lnTo>
                  <a:lnTo>
                    <a:pt x="1254768" y="195785"/>
                  </a:lnTo>
                  <a:lnTo>
                    <a:pt x="1254909" y="728002"/>
                  </a:lnTo>
                  <a:lnTo>
                    <a:pt x="1255283" y="457480"/>
                  </a:lnTo>
                  <a:lnTo>
                    <a:pt x="1255284" y="462687"/>
                  </a:lnTo>
                  <a:lnTo>
                    <a:pt x="1255350" y="673689"/>
                  </a:lnTo>
                  <a:lnTo>
                    <a:pt x="1255662" y="223016"/>
                  </a:lnTo>
                  <a:lnTo>
                    <a:pt x="1255995" y="509722"/>
                  </a:lnTo>
                  <a:lnTo>
                    <a:pt x="1255996" y="510249"/>
                  </a:lnTo>
                  <a:lnTo>
                    <a:pt x="1256114" y="272726"/>
                  </a:lnTo>
                  <a:lnTo>
                    <a:pt x="1256229" y="620018"/>
                  </a:lnTo>
                  <a:lnTo>
                    <a:pt x="1256706" y="516889"/>
                  </a:lnTo>
                  <a:lnTo>
                    <a:pt x="1256708" y="519957"/>
                  </a:lnTo>
                  <a:lnTo>
                    <a:pt x="1256978" y="238594"/>
                  </a:lnTo>
                  <a:lnTo>
                    <a:pt x="1257108" y="596906"/>
                  </a:lnTo>
                  <a:lnTo>
                    <a:pt x="1257418" y="319537"/>
                  </a:lnTo>
                  <a:lnTo>
                    <a:pt x="1257419" y="320210"/>
                  </a:lnTo>
                  <a:lnTo>
                    <a:pt x="1258029" y="710368"/>
                  </a:lnTo>
                  <a:lnTo>
                    <a:pt x="1258129" y="491675"/>
                  </a:lnTo>
                  <a:lnTo>
                    <a:pt x="1258131" y="498425"/>
                  </a:lnTo>
                  <a:lnTo>
                    <a:pt x="1258667" y="334379"/>
                  </a:lnTo>
                  <a:lnTo>
                    <a:pt x="1258779" y="673245"/>
                  </a:lnTo>
                  <a:lnTo>
                    <a:pt x="1258841" y="591253"/>
                  </a:lnTo>
                  <a:lnTo>
                    <a:pt x="1258843" y="586831"/>
                  </a:lnTo>
                  <a:lnTo>
                    <a:pt x="1259135" y="265378"/>
                  </a:lnTo>
                  <a:lnTo>
                    <a:pt x="1259262" y="862891"/>
                  </a:lnTo>
                  <a:lnTo>
                    <a:pt x="1259553" y="339011"/>
                  </a:lnTo>
                  <a:lnTo>
                    <a:pt x="1259554" y="331422"/>
                  </a:lnTo>
                  <a:lnTo>
                    <a:pt x="1259574" y="266633"/>
                  </a:lnTo>
                  <a:lnTo>
                    <a:pt x="1259716" y="761544"/>
                  </a:lnTo>
                  <a:lnTo>
                    <a:pt x="1260264" y="485851"/>
                  </a:lnTo>
                  <a:lnTo>
                    <a:pt x="1260768" y="536738"/>
                  </a:lnTo>
                  <a:lnTo>
                    <a:pt x="1260864" y="253245"/>
                  </a:lnTo>
                  <a:lnTo>
                    <a:pt x="1260976" y="464918"/>
                  </a:lnTo>
                  <a:lnTo>
                    <a:pt x="1260977" y="465480"/>
                  </a:lnTo>
                  <a:lnTo>
                    <a:pt x="1261289" y="248012"/>
                  </a:lnTo>
                  <a:lnTo>
                    <a:pt x="1261403" y="605955"/>
                  </a:lnTo>
                  <a:lnTo>
                    <a:pt x="1261688" y="312516"/>
                  </a:lnTo>
                  <a:lnTo>
                    <a:pt x="1261689" y="317822"/>
                  </a:lnTo>
                  <a:lnTo>
                    <a:pt x="1262041" y="582247"/>
                  </a:lnTo>
                  <a:lnTo>
                    <a:pt x="1262182" y="262274"/>
                  </a:lnTo>
                  <a:lnTo>
                    <a:pt x="1262399" y="518927"/>
                  </a:lnTo>
                  <a:lnTo>
                    <a:pt x="1262401" y="516191"/>
                  </a:lnTo>
                  <a:lnTo>
                    <a:pt x="1262693" y="686128"/>
                  </a:lnTo>
                  <a:lnTo>
                    <a:pt x="1262976" y="217085"/>
                  </a:lnTo>
                  <a:lnTo>
                    <a:pt x="1263111" y="658028"/>
                  </a:lnTo>
                  <a:lnTo>
                    <a:pt x="1263112" y="663526"/>
                  </a:lnTo>
                  <a:lnTo>
                    <a:pt x="1263302" y="761973"/>
                  </a:lnTo>
                  <a:lnTo>
                    <a:pt x="1263813" y="280406"/>
                  </a:lnTo>
                  <a:lnTo>
                    <a:pt x="1263823" y="288392"/>
                  </a:lnTo>
                  <a:lnTo>
                    <a:pt x="1263824" y="275405"/>
                  </a:lnTo>
                  <a:lnTo>
                    <a:pt x="1263841" y="258108"/>
                  </a:lnTo>
                  <a:lnTo>
                    <a:pt x="1264110" y="666626"/>
                  </a:lnTo>
                  <a:lnTo>
                    <a:pt x="1264534" y="616509"/>
                  </a:lnTo>
                  <a:lnTo>
                    <a:pt x="1264536" y="620426"/>
                  </a:lnTo>
                  <a:lnTo>
                    <a:pt x="1264818" y="664415"/>
                  </a:lnTo>
                  <a:lnTo>
                    <a:pt x="1265145" y="291991"/>
                  </a:lnTo>
                  <a:lnTo>
                    <a:pt x="1265246" y="639328"/>
                  </a:lnTo>
                  <a:lnTo>
                    <a:pt x="1265247" y="631053"/>
                  </a:lnTo>
                  <a:lnTo>
                    <a:pt x="1265853" y="702875"/>
                  </a:lnTo>
                  <a:lnTo>
                    <a:pt x="1265953" y="252841"/>
                  </a:lnTo>
                  <a:lnTo>
                    <a:pt x="1265957" y="280682"/>
                  </a:lnTo>
                  <a:lnTo>
                    <a:pt x="1265959" y="283226"/>
                  </a:lnTo>
                  <a:lnTo>
                    <a:pt x="1265982" y="216767"/>
                  </a:lnTo>
                  <a:lnTo>
                    <a:pt x="1266547" y="663307"/>
                  </a:lnTo>
                  <a:lnTo>
                    <a:pt x="1266669" y="531226"/>
                  </a:lnTo>
                  <a:lnTo>
                    <a:pt x="1266670" y="532201"/>
                  </a:lnTo>
                  <a:lnTo>
                    <a:pt x="1267130" y="676494"/>
                  </a:lnTo>
                  <a:lnTo>
                    <a:pt x="1267243" y="315055"/>
                  </a:lnTo>
                  <a:lnTo>
                    <a:pt x="1267381" y="524894"/>
                  </a:lnTo>
                  <a:lnTo>
                    <a:pt x="1267382" y="527522"/>
                  </a:lnTo>
                  <a:lnTo>
                    <a:pt x="1267952" y="621187"/>
                  </a:lnTo>
                  <a:lnTo>
                    <a:pt x="1268092" y="312259"/>
                  </a:lnTo>
                  <a:lnTo>
                    <a:pt x="1268094" y="311825"/>
                  </a:lnTo>
                  <a:lnTo>
                    <a:pt x="1268406" y="676321"/>
                  </a:lnTo>
                  <a:lnTo>
                    <a:pt x="1268533" y="262005"/>
                  </a:lnTo>
                  <a:lnTo>
                    <a:pt x="1268804" y="536688"/>
                  </a:lnTo>
                  <a:lnTo>
                    <a:pt x="1268805" y="532911"/>
                  </a:lnTo>
                  <a:lnTo>
                    <a:pt x="1269014" y="241432"/>
                  </a:lnTo>
                  <a:lnTo>
                    <a:pt x="1269127" y="625586"/>
                  </a:lnTo>
                  <a:lnTo>
                    <a:pt x="1269516" y="547556"/>
                  </a:lnTo>
                  <a:lnTo>
                    <a:pt x="1269517" y="551495"/>
                  </a:lnTo>
                  <a:lnTo>
                    <a:pt x="1269751" y="622150"/>
                  </a:lnTo>
                  <a:lnTo>
                    <a:pt x="1269894" y="326433"/>
                  </a:lnTo>
                  <a:lnTo>
                    <a:pt x="1270227" y="503271"/>
                  </a:lnTo>
                  <a:lnTo>
                    <a:pt x="1270229" y="502313"/>
                  </a:lnTo>
                  <a:lnTo>
                    <a:pt x="1270702" y="197913"/>
                  </a:lnTo>
                  <a:lnTo>
                    <a:pt x="1270830" y="720277"/>
                  </a:lnTo>
                  <a:lnTo>
                    <a:pt x="1270939" y="388027"/>
                  </a:lnTo>
                  <a:lnTo>
                    <a:pt x="1270940" y="382336"/>
                  </a:lnTo>
                  <a:lnTo>
                    <a:pt x="1271282" y="626036"/>
                  </a:lnTo>
                  <a:lnTo>
                    <a:pt x="1271624" y="209281"/>
                  </a:lnTo>
                  <a:lnTo>
                    <a:pt x="1271650" y="269336"/>
                  </a:lnTo>
                  <a:lnTo>
                    <a:pt x="1271652" y="273542"/>
                  </a:lnTo>
                  <a:lnTo>
                    <a:pt x="1272205" y="651995"/>
                  </a:lnTo>
                  <a:lnTo>
                    <a:pt x="1272346" y="251330"/>
                  </a:lnTo>
                  <a:lnTo>
                    <a:pt x="1272362" y="276528"/>
                  </a:lnTo>
                  <a:lnTo>
                    <a:pt x="1272363" y="294104"/>
                  </a:lnTo>
                  <a:lnTo>
                    <a:pt x="1272685" y="623763"/>
                  </a:lnTo>
                  <a:lnTo>
                    <a:pt x="1273074" y="502490"/>
                  </a:lnTo>
                  <a:lnTo>
                    <a:pt x="1273075" y="498424"/>
                  </a:lnTo>
                  <a:lnTo>
                    <a:pt x="1273325" y="339617"/>
                  </a:lnTo>
                  <a:lnTo>
                    <a:pt x="1273479" y="603605"/>
                  </a:lnTo>
                  <a:lnTo>
                    <a:pt x="1273785" y="482875"/>
                  </a:lnTo>
                  <a:lnTo>
                    <a:pt x="1273787" y="478622"/>
                  </a:lnTo>
                  <a:lnTo>
                    <a:pt x="1273963" y="669632"/>
                  </a:lnTo>
                  <a:lnTo>
                    <a:pt x="1274090" y="278976"/>
                  </a:lnTo>
                  <a:lnTo>
                    <a:pt x="1274497" y="452756"/>
                  </a:lnTo>
                  <a:lnTo>
                    <a:pt x="1274498" y="449967"/>
                  </a:lnTo>
                  <a:lnTo>
                    <a:pt x="1274799" y="632197"/>
                  </a:lnTo>
                  <a:lnTo>
                    <a:pt x="1274939" y="299413"/>
                  </a:lnTo>
                  <a:lnTo>
                    <a:pt x="1275209" y="535941"/>
                  </a:lnTo>
                  <a:lnTo>
                    <a:pt x="1275210" y="543809"/>
                  </a:lnTo>
                  <a:lnTo>
                    <a:pt x="1275267" y="801786"/>
                  </a:lnTo>
                  <a:lnTo>
                    <a:pt x="1275379" y="162866"/>
                  </a:lnTo>
                  <a:lnTo>
                    <a:pt x="1275920" y="463249"/>
                  </a:lnTo>
                  <a:lnTo>
                    <a:pt x="1275922" y="456062"/>
                  </a:lnTo>
                  <a:lnTo>
                    <a:pt x="1276443" y="305440"/>
                  </a:lnTo>
                  <a:lnTo>
                    <a:pt x="1276557" y="743228"/>
                  </a:lnTo>
                  <a:lnTo>
                    <a:pt x="1276632" y="433777"/>
                  </a:lnTo>
                  <a:lnTo>
                    <a:pt x="1276633" y="426481"/>
                  </a:lnTo>
                  <a:lnTo>
                    <a:pt x="1276867" y="281993"/>
                  </a:lnTo>
                  <a:lnTo>
                    <a:pt x="1276996" y="712558"/>
                  </a:lnTo>
                  <a:lnTo>
                    <a:pt x="1277343" y="520025"/>
                  </a:lnTo>
                  <a:lnTo>
                    <a:pt x="1277345" y="523795"/>
                  </a:lnTo>
                  <a:lnTo>
                    <a:pt x="1277662" y="397953"/>
                  </a:lnTo>
                  <a:lnTo>
                    <a:pt x="1277818" y="615948"/>
                  </a:lnTo>
                  <a:lnTo>
                    <a:pt x="1278055" y="550261"/>
                  </a:lnTo>
                  <a:lnTo>
                    <a:pt x="1278056" y="550578"/>
                  </a:lnTo>
                  <a:lnTo>
                    <a:pt x="1278554" y="236238"/>
                  </a:lnTo>
                  <a:lnTo>
                    <a:pt x="1278711" y="699970"/>
                  </a:lnTo>
                  <a:lnTo>
                    <a:pt x="1278767" y="556514"/>
                  </a:lnTo>
                  <a:lnTo>
                    <a:pt x="1278768" y="552945"/>
                  </a:lnTo>
                  <a:lnTo>
                    <a:pt x="1279066" y="672168"/>
                  </a:lnTo>
                  <a:lnTo>
                    <a:pt x="1279222" y="302847"/>
                  </a:lnTo>
                  <a:lnTo>
                    <a:pt x="1279478" y="522941"/>
                  </a:lnTo>
                  <a:lnTo>
                    <a:pt x="1279480" y="520138"/>
                  </a:lnTo>
                  <a:lnTo>
                    <a:pt x="1279731" y="214405"/>
                  </a:lnTo>
                  <a:lnTo>
                    <a:pt x="1279958" y="634831"/>
                  </a:lnTo>
                  <a:lnTo>
                    <a:pt x="1280190" y="335708"/>
                  </a:lnTo>
                  <a:lnTo>
                    <a:pt x="1280191" y="332203"/>
                  </a:lnTo>
                  <a:lnTo>
                    <a:pt x="1280227" y="219232"/>
                  </a:lnTo>
                  <a:lnTo>
                    <a:pt x="1280824" y="732706"/>
                  </a:lnTo>
                  <a:lnTo>
                    <a:pt x="1280902" y="456923"/>
                  </a:lnTo>
                  <a:lnTo>
                    <a:pt x="1280903" y="449659"/>
                  </a:lnTo>
                  <a:lnTo>
                    <a:pt x="1281134" y="155580"/>
                  </a:lnTo>
                  <a:lnTo>
                    <a:pt x="1281263" y="782684"/>
                  </a:lnTo>
                  <a:lnTo>
                    <a:pt x="1281613" y="440225"/>
                  </a:lnTo>
                  <a:lnTo>
                    <a:pt x="1281615" y="442267"/>
                  </a:lnTo>
                  <a:lnTo>
                    <a:pt x="1282155" y="382554"/>
                  </a:lnTo>
                  <a:lnTo>
                    <a:pt x="1282254" y="783812"/>
                  </a:lnTo>
                  <a:lnTo>
                    <a:pt x="1282325" y="382896"/>
                  </a:lnTo>
                  <a:lnTo>
                    <a:pt x="1282326" y="375744"/>
                  </a:lnTo>
                  <a:lnTo>
                    <a:pt x="1282837" y="193937"/>
                  </a:lnTo>
                  <a:lnTo>
                    <a:pt x="1282964" y="769058"/>
                  </a:lnTo>
                  <a:lnTo>
                    <a:pt x="1283036" y="491888"/>
                  </a:lnTo>
                  <a:lnTo>
                    <a:pt x="1283038" y="480794"/>
                  </a:lnTo>
                  <a:lnTo>
                    <a:pt x="1283418" y="557869"/>
                  </a:lnTo>
                  <a:lnTo>
                    <a:pt x="1283686" y="336687"/>
                  </a:lnTo>
                  <a:lnTo>
                    <a:pt x="1283748" y="401454"/>
                  </a:lnTo>
                  <a:lnTo>
                    <a:pt x="1283749" y="405714"/>
                  </a:lnTo>
                  <a:lnTo>
                    <a:pt x="1283871" y="602024"/>
                  </a:lnTo>
                  <a:lnTo>
                    <a:pt x="1284068" y="334262"/>
                  </a:lnTo>
                  <a:lnTo>
                    <a:pt x="1284460" y="430078"/>
                  </a:lnTo>
                  <a:lnTo>
                    <a:pt x="1284461" y="427033"/>
                  </a:lnTo>
                  <a:lnTo>
                    <a:pt x="1284694" y="666169"/>
                  </a:lnTo>
                  <a:lnTo>
                    <a:pt x="1284991" y="213343"/>
                  </a:lnTo>
                  <a:lnTo>
                    <a:pt x="1285171" y="594773"/>
                  </a:lnTo>
                  <a:lnTo>
                    <a:pt x="1285173" y="601558"/>
                  </a:lnTo>
                  <a:lnTo>
                    <a:pt x="1285174" y="607937"/>
                  </a:lnTo>
                  <a:lnTo>
                    <a:pt x="1285840" y="310647"/>
                  </a:lnTo>
                  <a:lnTo>
                    <a:pt x="1285883" y="405687"/>
                  </a:lnTo>
                  <a:lnTo>
                    <a:pt x="1285884" y="408999"/>
                  </a:lnTo>
                  <a:lnTo>
                    <a:pt x="1286281" y="121033"/>
                  </a:lnTo>
                  <a:lnTo>
                    <a:pt x="1286423" y="628207"/>
                  </a:lnTo>
                  <a:lnTo>
                    <a:pt x="1286595" y="524349"/>
                  </a:lnTo>
                  <a:lnTo>
                    <a:pt x="1286596" y="523364"/>
                  </a:lnTo>
                  <a:lnTo>
                    <a:pt x="1286735" y="299948"/>
                  </a:lnTo>
                  <a:lnTo>
                    <a:pt x="1287302" y="681506"/>
                  </a:lnTo>
                  <a:lnTo>
                    <a:pt x="1287306" y="666818"/>
                  </a:lnTo>
                  <a:lnTo>
                    <a:pt x="1287308" y="667205"/>
                  </a:lnTo>
                  <a:lnTo>
                    <a:pt x="1287330" y="731800"/>
                  </a:lnTo>
                  <a:lnTo>
                    <a:pt x="1287600" y="239603"/>
                  </a:lnTo>
                  <a:lnTo>
                    <a:pt x="1288018" y="457313"/>
                  </a:lnTo>
                  <a:lnTo>
                    <a:pt x="1288019" y="458290"/>
                  </a:lnTo>
                  <a:lnTo>
                    <a:pt x="1288435" y="349533"/>
                  </a:lnTo>
                  <a:lnTo>
                    <a:pt x="1288729" y="668059"/>
                  </a:lnTo>
                  <a:lnTo>
                    <a:pt x="1288731" y="672354"/>
                  </a:lnTo>
                  <a:lnTo>
                    <a:pt x="1288890" y="172793"/>
                  </a:lnTo>
                  <a:lnTo>
                    <a:pt x="1289187" y="725199"/>
                  </a:lnTo>
                  <a:lnTo>
                    <a:pt x="1289441" y="664135"/>
                  </a:lnTo>
                  <a:lnTo>
                    <a:pt x="1289443" y="666942"/>
                  </a:lnTo>
                  <a:lnTo>
                    <a:pt x="1289457" y="686065"/>
                  </a:lnTo>
                  <a:lnTo>
                    <a:pt x="1289797" y="379587"/>
                  </a:lnTo>
                  <a:lnTo>
                    <a:pt x="1290153" y="402377"/>
                  </a:lnTo>
                  <a:lnTo>
                    <a:pt x="1290154" y="403918"/>
                  </a:lnTo>
                  <a:lnTo>
                    <a:pt x="1290194" y="301232"/>
                  </a:lnTo>
                  <a:lnTo>
                    <a:pt x="1290449" y="625011"/>
                  </a:lnTo>
                  <a:lnTo>
                    <a:pt x="1290864" y="553617"/>
                  </a:lnTo>
                  <a:lnTo>
                    <a:pt x="1290866" y="554183"/>
                  </a:lnTo>
                  <a:lnTo>
                    <a:pt x="1291328" y="715380"/>
                  </a:lnTo>
                  <a:lnTo>
                    <a:pt x="1291470" y="151343"/>
                  </a:lnTo>
                  <a:lnTo>
                    <a:pt x="1291576" y="438310"/>
                  </a:lnTo>
                  <a:lnTo>
                    <a:pt x="1291577" y="439908"/>
                  </a:lnTo>
                  <a:lnTo>
                    <a:pt x="1291767" y="685971"/>
                  </a:lnTo>
                  <a:lnTo>
                    <a:pt x="1291895" y="257195"/>
                  </a:lnTo>
                  <a:lnTo>
                    <a:pt x="1292288" y="369441"/>
                  </a:lnTo>
                  <a:lnTo>
                    <a:pt x="1292289" y="365326"/>
                  </a:lnTo>
                  <a:lnTo>
                    <a:pt x="1292575" y="646739"/>
                  </a:lnTo>
                  <a:lnTo>
                    <a:pt x="1292760" y="270862"/>
                  </a:lnTo>
                  <a:lnTo>
                    <a:pt x="1292999" y="464648"/>
                  </a:lnTo>
                  <a:lnTo>
                    <a:pt x="1293001" y="466048"/>
                  </a:lnTo>
                  <a:lnTo>
                    <a:pt x="1293256" y="339830"/>
                  </a:lnTo>
                  <a:lnTo>
                    <a:pt x="1293383" y="573288"/>
                  </a:lnTo>
                  <a:lnTo>
                    <a:pt x="1293711" y="405349"/>
                  </a:lnTo>
                  <a:lnTo>
                    <a:pt x="1293712" y="412886"/>
                  </a:lnTo>
                  <a:lnTo>
                    <a:pt x="1294418" y="700147"/>
                  </a:lnTo>
                  <a:lnTo>
                    <a:pt x="1294422" y="670299"/>
                  </a:lnTo>
                  <a:lnTo>
                    <a:pt x="1294424" y="665533"/>
                  </a:lnTo>
                  <a:lnTo>
                    <a:pt x="1294842" y="714031"/>
                  </a:lnTo>
                  <a:lnTo>
                    <a:pt x="1294957" y="275761"/>
                  </a:lnTo>
                  <a:lnTo>
                    <a:pt x="1295134" y="495224"/>
                  </a:lnTo>
                  <a:lnTo>
                    <a:pt x="1295135" y="491548"/>
                  </a:lnTo>
                  <a:lnTo>
                    <a:pt x="1295269" y="804216"/>
                  </a:lnTo>
                  <a:lnTo>
                    <a:pt x="1295595" y="185322"/>
                  </a:lnTo>
                  <a:lnTo>
                    <a:pt x="1295846" y="411026"/>
                  </a:lnTo>
                  <a:lnTo>
                    <a:pt x="1295847" y="408004"/>
                  </a:lnTo>
                  <a:lnTo>
                    <a:pt x="1296148" y="711034"/>
                  </a:lnTo>
                  <a:lnTo>
                    <a:pt x="1296261" y="242162"/>
                  </a:lnTo>
                  <a:lnTo>
                    <a:pt x="1296557" y="696789"/>
                  </a:lnTo>
                  <a:lnTo>
                    <a:pt x="1296559" y="698119"/>
                  </a:lnTo>
                  <a:lnTo>
                    <a:pt x="1296572" y="699907"/>
                  </a:lnTo>
                  <a:lnTo>
                    <a:pt x="1296699" y="206573"/>
                  </a:lnTo>
                  <a:lnTo>
                    <a:pt x="1297269" y="356639"/>
                  </a:lnTo>
                  <a:lnTo>
                    <a:pt x="1297270" y="357937"/>
                  </a:lnTo>
                  <a:lnTo>
                    <a:pt x="1297395" y="669689"/>
                  </a:lnTo>
                  <a:lnTo>
                    <a:pt x="1297494" y="156196"/>
                  </a:lnTo>
                  <a:lnTo>
                    <a:pt x="1297980" y="354090"/>
                  </a:lnTo>
                  <a:lnTo>
                    <a:pt x="1297982" y="355584"/>
                  </a:lnTo>
                  <a:lnTo>
                    <a:pt x="1298019" y="289003"/>
                  </a:lnTo>
                  <a:lnTo>
                    <a:pt x="1298613" y="574460"/>
                  </a:lnTo>
                  <a:lnTo>
                    <a:pt x="1298692" y="418146"/>
                  </a:lnTo>
                  <a:lnTo>
                    <a:pt x="1298693" y="413210"/>
                  </a:lnTo>
                  <a:lnTo>
                    <a:pt x="1298910" y="315362"/>
                  </a:lnTo>
                  <a:lnTo>
                    <a:pt x="1299266" y="716866"/>
                  </a:lnTo>
                  <a:lnTo>
                    <a:pt x="1299404" y="388956"/>
                  </a:lnTo>
                  <a:lnTo>
                    <a:pt x="1299405" y="380661"/>
                  </a:lnTo>
                  <a:lnTo>
                    <a:pt x="1299408" y="370127"/>
                  </a:lnTo>
                  <a:lnTo>
                    <a:pt x="1300073" y="678204"/>
                  </a:lnTo>
                  <a:lnTo>
                    <a:pt x="1300115" y="558757"/>
                  </a:lnTo>
                  <a:lnTo>
                    <a:pt x="1300117" y="554030"/>
                  </a:lnTo>
                  <a:lnTo>
                    <a:pt x="1300514" y="764060"/>
                  </a:lnTo>
                  <a:lnTo>
                    <a:pt x="1300627" y="262561"/>
                  </a:lnTo>
                  <a:lnTo>
                    <a:pt x="1300827" y="498631"/>
                  </a:lnTo>
                  <a:lnTo>
                    <a:pt x="1300829" y="497817"/>
                  </a:lnTo>
                  <a:lnTo>
                    <a:pt x="1301336" y="753497"/>
                  </a:lnTo>
                  <a:lnTo>
                    <a:pt x="1301463" y="147491"/>
                  </a:lnTo>
                  <a:lnTo>
                    <a:pt x="1301539" y="463323"/>
                  </a:lnTo>
                  <a:lnTo>
                    <a:pt x="1301540" y="472128"/>
                  </a:lnTo>
                  <a:lnTo>
                    <a:pt x="1301590" y="604376"/>
                  </a:lnTo>
                  <a:lnTo>
                    <a:pt x="1302101" y="238432"/>
                  </a:lnTo>
                  <a:lnTo>
                    <a:pt x="1302250" y="539895"/>
                  </a:lnTo>
                  <a:lnTo>
                    <a:pt x="1302252" y="540981"/>
                  </a:lnTo>
                  <a:lnTo>
                    <a:pt x="1302640" y="730470"/>
                  </a:lnTo>
                  <a:lnTo>
                    <a:pt x="1302782" y="141529"/>
                  </a:lnTo>
                  <a:lnTo>
                    <a:pt x="1302962" y="535114"/>
                  </a:lnTo>
                  <a:lnTo>
                    <a:pt x="1302963" y="533080"/>
                  </a:lnTo>
                  <a:lnTo>
                    <a:pt x="1303505" y="307138"/>
                  </a:lnTo>
                  <a:lnTo>
                    <a:pt x="1303632" y="576578"/>
                  </a:lnTo>
                  <a:lnTo>
                    <a:pt x="1303674" y="544569"/>
                  </a:lnTo>
                  <a:lnTo>
                    <a:pt x="1303675" y="545057"/>
                  </a:lnTo>
                  <a:lnTo>
                    <a:pt x="1304058" y="274921"/>
                  </a:lnTo>
                  <a:lnTo>
                    <a:pt x="1304171" y="800640"/>
                  </a:lnTo>
                  <a:lnTo>
                    <a:pt x="1304385" y="683179"/>
                  </a:lnTo>
                  <a:lnTo>
                    <a:pt x="1304387" y="676800"/>
                  </a:lnTo>
                  <a:lnTo>
                    <a:pt x="1304396" y="685040"/>
                  </a:lnTo>
                  <a:lnTo>
                    <a:pt x="1304483" y="261441"/>
                  </a:lnTo>
                  <a:lnTo>
                    <a:pt x="1305097" y="444239"/>
                  </a:lnTo>
                  <a:lnTo>
                    <a:pt x="1305098" y="443955"/>
                  </a:lnTo>
                  <a:lnTo>
                    <a:pt x="1305530" y="270708"/>
                  </a:lnTo>
                  <a:lnTo>
                    <a:pt x="1305644" y="733014"/>
                  </a:lnTo>
                  <a:lnTo>
                    <a:pt x="1305808" y="533156"/>
                  </a:lnTo>
                  <a:lnTo>
                    <a:pt x="1305810" y="539218"/>
                  </a:lnTo>
                  <a:lnTo>
                    <a:pt x="1305971" y="154215"/>
                  </a:lnTo>
                  <a:lnTo>
                    <a:pt x="1306085" y="689971"/>
                  </a:lnTo>
                  <a:lnTo>
                    <a:pt x="1306520" y="537885"/>
                  </a:lnTo>
                  <a:lnTo>
                    <a:pt x="1306521" y="543702"/>
                  </a:lnTo>
                  <a:lnTo>
                    <a:pt x="1306893" y="665918"/>
                  </a:lnTo>
                  <a:lnTo>
                    <a:pt x="1307232" y="136271"/>
                  </a:lnTo>
                  <a:lnTo>
                    <a:pt x="1307233" y="134288"/>
                  </a:lnTo>
                  <a:lnTo>
                    <a:pt x="1307373" y="813688"/>
                  </a:lnTo>
                  <a:lnTo>
                    <a:pt x="1307943" y="165502"/>
                  </a:lnTo>
                  <a:lnTo>
                    <a:pt x="1307945" y="182235"/>
                  </a:lnTo>
                  <a:lnTo>
                    <a:pt x="1307955" y="181444"/>
                  </a:lnTo>
                  <a:lnTo>
                    <a:pt x="1308068" y="676951"/>
                  </a:lnTo>
                  <a:lnTo>
                    <a:pt x="1308655" y="627157"/>
                  </a:lnTo>
                  <a:lnTo>
                    <a:pt x="1308656" y="622785"/>
                  </a:lnTo>
                  <a:lnTo>
                    <a:pt x="1309089" y="787810"/>
                  </a:lnTo>
                  <a:lnTo>
                    <a:pt x="1309204" y="151168"/>
                  </a:lnTo>
                  <a:lnTo>
                    <a:pt x="1309366" y="424902"/>
                  </a:lnTo>
                  <a:lnTo>
                    <a:pt x="1309368" y="421214"/>
                  </a:lnTo>
                  <a:lnTo>
                    <a:pt x="1309515" y="649878"/>
                  </a:lnTo>
                  <a:lnTo>
                    <a:pt x="1309870" y="217678"/>
                  </a:lnTo>
                  <a:lnTo>
                    <a:pt x="1310078" y="420406"/>
                  </a:lnTo>
                  <a:lnTo>
                    <a:pt x="1310079" y="422538"/>
                  </a:lnTo>
                  <a:lnTo>
                    <a:pt x="1310152" y="533618"/>
                  </a:lnTo>
                  <a:lnTo>
                    <a:pt x="1310308" y="256961"/>
                  </a:lnTo>
                  <a:lnTo>
                    <a:pt x="1310790" y="489431"/>
                  </a:lnTo>
                  <a:lnTo>
                    <a:pt x="1310791" y="488850"/>
                  </a:lnTo>
                  <a:lnTo>
                    <a:pt x="1311117" y="322510"/>
                  </a:lnTo>
                  <a:lnTo>
                    <a:pt x="1311287" y="605132"/>
                  </a:lnTo>
                  <a:lnTo>
                    <a:pt x="1311501" y="543009"/>
                  </a:lnTo>
                  <a:lnTo>
                    <a:pt x="1311503" y="533013"/>
                  </a:lnTo>
                  <a:lnTo>
                    <a:pt x="1311783" y="386591"/>
                  </a:lnTo>
                  <a:lnTo>
                    <a:pt x="1312081" y="675801"/>
                  </a:lnTo>
                  <a:lnTo>
                    <a:pt x="1312213" y="509301"/>
                  </a:lnTo>
                  <a:lnTo>
                    <a:pt x="1312214" y="513668"/>
                  </a:lnTo>
                  <a:lnTo>
                    <a:pt x="1312407" y="279678"/>
                  </a:lnTo>
                  <a:lnTo>
                    <a:pt x="1312719" y="658283"/>
                  </a:lnTo>
                  <a:lnTo>
                    <a:pt x="1312925" y="527808"/>
                  </a:lnTo>
                  <a:lnTo>
                    <a:pt x="1312926" y="536157"/>
                  </a:lnTo>
                  <a:lnTo>
                    <a:pt x="1313272" y="208969"/>
                  </a:lnTo>
                  <a:lnTo>
                    <a:pt x="1313400" y="765574"/>
                  </a:lnTo>
                  <a:lnTo>
                    <a:pt x="1313636" y="439311"/>
                  </a:lnTo>
                  <a:lnTo>
                    <a:pt x="1313638" y="432417"/>
                  </a:lnTo>
                  <a:lnTo>
                    <a:pt x="1313825" y="582706"/>
                  </a:lnTo>
                  <a:lnTo>
                    <a:pt x="1314348" y="333412"/>
                  </a:lnTo>
                  <a:lnTo>
                    <a:pt x="1314349" y="330831"/>
                  </a:lnTo>
                  <a:lnTo>
                    <a:pt x="1314661" y="655474"/>
                  </a:lnTo>
                  <a:lnTo>
                    <a:pt x="1314959" y="244895"/>
                  </a:lnTo>
                  <a:lnTo>
                    <a:pt x="1315060" y="477667"/>
                  </a:lnTo>
                  <a:lnTo>
                    <a:pt x="1315061" y="475542"/>
                  </a:lnTo>
                  <a:lnTo>
                    <a:pt x="1315568" y="586722"/>
                  </a:lnTo>
                  <a:lnTo>
                    <a:pt x="1315682" y="242441"/>
                  </a:lnTo>
                  <a:lnTo>
                    <a:pt x="1315771" y="375716"/>
                  </a:lnTo>
                  <a:lnTo>
                    <a:pt x="1315773" y="377819"/>
                  </a:lnTo>
                  <a:lnTo>
                    <a:pt x="1315951" y="585392"/>
                  </a:lnTo>
                  <a:lnTo>
                    <a:pt x="1316148" y="363236"/>
                  </a:lnTo>
                  <a:lnTo>
                    <a:pt x="1316483" y="383994"/>
                  </a:lnTo>
                  <a:lnTo>
                    <a:pt x="1316484" y="381771"/>
                  </a:lnTo>
                  <a:lnTo>
                    <a:pt x="1316602" y="633839"/>
                  </a:lnTo>
                  <a:lnTo>
                    <a:pt x="1316717" y="293872"/>
                  </a:lnTo>
                  <a:lnTo>
                    <a:pt x="1317194" y="460979"/>
                  </a:lnTo>
                  <a:lnTo>
                    <a:pt x="1317196" y="461937"/>
                  </a:lnTo>
                  <a:lnTo>
                    <a:pt x="1317539" y="402518"/>
                  </a:lnTo>
                  <a:lnTo>
                    <a:pt x="1317822" y="636580"/>
                  </a:lnTo>
                  <a:lnTo>
                    <a:pt x="1317906" y="518365"/>
                  </a:lnTo>
                  <a:lnTo>
                    <a:pt x="1317907" y="520312"/>
                  </a:lnTo>
                  <a:lnTo>
                    <a:pt x="1318530" y="654305"/>
                  </a:lnTo>
                  <a:lnTo>
                    <a:pt x="1318616" y="380671"/>
                  </a:lnTo>
                  <a:lnTo>
                    <a:pt x="1318618" y="384593"/>
                  </a:lnTo>
                  <a:lnTo>
                    <a:pt x="1318619" y="390195"/>
                  </a:lnTo>
                  <a:lnTo>
                    <a:pt x="1318744" y="651824"/>
                  </a:lnTo>
                  <a:lnTo>
                    <a:pt x="1318870" y="345064"/>
                  </a:lnTo>
                  <a:lnTo>
                    <a:pt x="1319329" y="380375"/>
                  </a:lnTo>
                  <a:lnTo>
                    <a:pt x="1319331" y="384440"/>
                  </a:lnTo>
                  <a:lnTo>
                    <a:pt x="1319550" y="336705"/>
                  </a:lnTo>
                  <a:lnTo>
                    <a:pt x="1319850" y="606137"/>
                  </a:lnTo>
                  <a:lnTo>
                    <a:pt x="1320041" y="422155"/>
                  </a:lnTo>
                  <a:lnTo>
                    <a:pt x="1320042" y="418030"/>
                  </a:lnTo>
                  <a:lnTo>
                    <a:pt x="1320132" y="257891"/>
                  </a:lnTo>
                  <a:lnTo>
                    <a:pt x="1320656" y="614937"/>
                  </a:lnTo>
                  <a:lnTo>
                    <a:pt x="1320752" y="324892"/>
                  </a:lnTo>
                  <a:lnTo>
                    <a:pt x="1320754" y="316864"/>
                  </a:lnTo>
                  <a:lnTo>
                    <a:pt x="1320785" y="259469"/>
                  </a:lnTo>
                  <a:lnTo>
                    <a:pt x="1321125" y="684918"/>
                  </a:lnTo>
                  <a:lnTo>
                    <a:pt x="1321464" y="290219"/>
                  </a:lnTo>
                  <a:lnTo>
                    <a:pt x="1321465" y="290711"/>
                  </a:lnTo>
                  <a:lnTo>
                    <a:pt x="1321905" y="647752"/>
                  </a:lnTo>
                  <a:lnTo>
                    <a:pt x="1322176" y="452734"/>
                  </a:lnTo>
                  <a:lnTo>
                    <a:pt x="1322177" y="442541"/>
                  </a:lnTo>
                  <a:lnTo>
                    <a:pt x="1322231" y="247637"/>
                  </a:lnTo>
                  <a:lnTo>
                    <a:pt x="1322345" y="714948"/>
                  </a:lnTo>
                  <a:lnTo>
                    <a:pt x="1322887" y="426942"/>
                  </a:lnTo>
                  <a:lnTo>
                    <a:pt x="1322889" y="425016"/>
                  </a:lnTo>
                  <a:lnTo>
                    <a:pt x="1323208" y="666300"/>
                  </a:lnTo>
                  <a:lnTo>
                    <a:pt x="1323505" y="342142"/>
                  </a:lnTo>
                  <a:lnTo>
                    <a:pt x="1323599" y="660299"/>
                  </a:lnTo>
                  <a:lnTo>
                    <a:pt x="1323600" y="670625"/>
                  </a:lnTo>
                  <a:lnTo>
                    <a:pt x="1323620" y="738528"/>
                  </a:lnTo>
                  <a:lnTo>
                    <a:pt x="1324173" y="348593"/>
                  </a:lnTo>
                  <a:lnTo>
                    <a:pt x="1324311" y="708105"/>
                  </a:lnTo>
                  <a:lnTo>
                    <a:pt x="1324312" y="718854"/>
                  </a:lnTo>
                  <a:lnTo>
                    <a:pt x="1324315" y="729822"/>
                  </a:lnTo>
                  <a:lnTo>
                    <a:pt x="1324625" y="363687"/>
                  </a:lnTo>
                  <a:lnTo>
                    <a:pt x="1325022" y="464772"/>
                  </a:lnTo>
                  <a:lnTo>
                    <a:pt x="1325024" y="466032"/>
                  </a:lnTo>
                  <a:lnTo>
                    <a:pt x="1325164" y="646109"/>
                  </a:lnTo>
                  <a:lnTo>
                    <a:pt x="1325336" y="246429"/>
                  </a:lnTo>
                  <a:lnTo>
                    <a:pt x="1325734" y="378984"/>
                  </a:lnTo>
                  <a:lnTo>
                    <a:pt x="1325735" y="388040"/>
                  </a:lnTo>
                  <a:lnTo>
                    <a:pt x="1326144" y="312175"/>
                  </a:lnTo>
                  <a:lnTo>
                    <a:pt x="1326441" y="670642"/>
                  </a:lnTo>
                  <a:lnTo>
                    <a:pt x="1326446" y="655144"/>
                  </a:lnTo>
                  <a:lnTo>
                    <a:pt x="1326447" y="653316"/>
                  </a:lnTo>
                  <a:lnTo>
                    <a:pt x="1326766" y="273932"/>
                  </a:lnTo>
                  <a:lnTo>
                    <a:pt x="1326908" y="692754"/>
                  </a:lnTo>
                  <a:lnTo>
                    <a:pt x="1327157" y="492827"/>
                  </a:lnTo>
                  <a:lnTo>
                    <a:pt x="1327159" y="486551"/>
                  </a:lnTo>
                  <a:lnTo>
                    <a:pt x="1327405" y="318028"/>
                  </a:lnTo>
                  <a:lnTo>
                    <a:pt x="1327716" y="619968"/>
                  </a:lnTo>
                  <a:lnTo>
                    <a:pt x="1327869" y="432485"/>
                  </a:lnTo>
                  <a:lnTo>
                    <a:pt x="1327870" y="429531"/>
                  </a:lnTo>
                  <a:lnTo>
                    <a:pt x="1328353" y="622049"/>
                  </a:lnTo>
                  <a:lnTo>
                    <a:pt x="1328454" y="388654"/>
                  </a:lnTo>
                  <a:lnTo>
                    <a:pt x="1328580" y="540153"/>
                  </a:lnTo>
                  <a:lnTo>
                    <a:pt x="1328582" y="539354"/>
                  </a:lnTo>
                  <a:lnTo>
                    <a:pt x="1328977" y="685644"/>
                  </a:lnTo>
                  <a:lnTo>
                    <a:pt x="1329291" y="296569"/>
                  </a:lnTo>
                  <a:lnTo>
                    <a:pt x="1329292" y="303835"/>
                  </a:lnTo>
                  <a:lnTo>
                    <a:pt x="1329293" y="313821"/>
                  </a:lnTo>
                  <a:lnTo>
                    <a:pt x="1329305" y="292510"/>
                  </a:lnTo>
                  <a:lnTo>
                    <a:pt x="1329574" y="667794"/>
                  </a:lnTo>
                  <a:lnTo>
                    <a:pt x="1330004" y="351673"/>
                  </a:lnTo>
                  <a:lnTo>
                    <a:pt x="1330005" y="348529"/>
                  </a:lnTo>
                  <a:lnTo>
                    <a:pt x="1330283" y="617093"/>
                  </a:lnTo>
                  <a:lnTo>
                    <a:pt x="1330566" y="226619"/>
                  </a:lnTo>
                  <a:lnTo>
                    <a:pt x="1330715" y="500672"/>
                  </a:lnTo>
                  <a:lnTo>
                    <a:pt x="1330717" y="505515"/>
                  </a:lnTo>
                  <a:lnTo>
                    <a:pt x="1330907" y="595786"/>
                  </a:lnTo>
                  <a:lnTo>
                    <a:pt x="1331077" y="276275"/>
                  </a:lnTo>
                  <a:lnTo>
                    <a:pt x="1331427" y="419018"/>
                  </a:lnTo>
                  <a:lnTo>
                    <a:pt x="1331428" y="419751"/>
                  </a:lnTo>
                  <a:lnTo>
                    <a:pt x="1331856" y="331171"/>
                  </a:lnTo>
                  <a:lnTo>
                    <a:pt x="1332097" y="633948"/>
                  </a:lnTo>
                  <a:lnTo>
                    <a:pt x="1332138" y="589879"/>
                  </a:lnTo>
                  <a:lnTo>
                    <a:pt x="1332140" y="585650"/>
                  </a:lnTo>
                  <a:lnTo>
                    <a:pt x="1332636" y="197248"/>
                  </a:lnTo>
                  <a:lnTo>
                    <a:pt x="1332778" y="747488"/>
                  </a:lnTo>
                  <a:lnTo>
                    <a:pt x="1332850" y="503864"/>
                  </a:lnTo>
                  <a:lnTo>
                    <a:pt x="1332852" y="498924"/>
                  </a:lnTo>
                  <a:lnTo>
                    <a:pt x="1333104" y="247425"/>
                  </a:lnTo>
                  <a:lnTo>
                    <a:pt x="1333472" y="775317"/>
                  </a:lnTo>
                  <a:lnTo>
                    <a:pt x="1333562" y="497243"/>
                  </a:lnTo>
                  <a:lnTo>
                    <a:pt x="1333563" y="495430"/>
                  </a:lnTo>
                  <a:lnTo>
                    <a:pt x="1333981" y="424625"/>
                  </a:lnTo>
                  <a:lnTo>
                    <a:pt x="1334252" y="650737"/>
                  </a:lnTo>
                  <a:lnTo>
                    <a:pt x="1334273" y="628301"/>
                  </a:lnTo>
                  <a:lnTo>
                    <a:pt x="1334275" y="629274"/>
                  </a:lnTo>
                  <a:lnTo>
                    <a:pt x="1334633" y="233734"/>
                  </a:lnTo>
                  <a:lnTo>
                    <a:pt x="1334961" y="754044"/>
                  </a:lnTo>
                  <a:lnTo>
                    <a:pt x="1334985" y="700415"/>
                  </a:lnTo>
                  <a:lnTo>
                    <a:pt x="1334986" y="705263"/>
                  </a:lnTo>
                  <a:lnTo>
                    <a:pt x="1334988" y="709125"/>
                  </a:lnTo>
                  <a:lnTo>
                    <a:pt x="1335301" y="239356"/>
                  </a:lnTo>
                  <a:lnTo>
                    <a:pt x="1335697" y="259991"/>
                  </a:lnTo>
                  <a:lnTo>
                    <a:pt x="1335698" y="257284"/>
                  </a:lnTo>
                  <a:lnTo>
                    <a:pt x="1335712" y="248190"/>
                  </a:lnTo>
                  <a:lnTo>
                    <a:pt x="1336407" y="533016"/>
                  </a:lnTo>
                  <a:lnTo>
                    <a:pt x="1336408" y="530524"/>
                  </a:lnTo>
                  <a:lnTo>
                    <a:pt x="1336410" y="526903"/>
                  </a:lnTo>
                  <a:lnTo>
                    <a:pt x="1336846" y="806073"/>
                  </a:lnTo>
                  <a:lnTo>
                    <a:pt x="1336974" y="171794"/>
                  </a:lnTo>
                  <a:lnTo>
                    <a:pt x="1337120" y="585304"/>
                  </a:lnTo>
                  <a:lnTo>
                    <a:pt x="1337121" y="582016"/>
                  </a:lnTo>
                  <a:lnTo>
                    <a:pt x="1337229" y="318626"/>
                  </a:lnTo>
                  <a:lnTo>
                    <a:pt x="1337541" y="605902"/>
                  </a:lnTo>
                  <a:lnTo>
                    <a:pt x="1337831" y="376757"/>
                  </a:lnTo>
                  <a:lnTo>
                    <a:pt x="1337833" y="372179"/>
                  </a:lnTo>
                  <a:lnTo>
                    <a:pt x="1338136" y="755283"/>
                  </a:lnTo>
                  <a:lnTo>
                    <a:pt x="1338264" y="352776"/>
                  </a:lnTo>
                  <a:lnTo>
                    <a:pt x="1338543" y="513844"/>
                  </a:lnTo>
                  <a:lnTo>
                    <a:pt x="1338545" y="510086"/>
                  </a:lnTo>
                  <a:lnTo>
                    <a:pt x="1338831" y="858666"/>
                  </a:lnTo>
                  <a:lnTo>
                    <a:pt x="1339114" y="323660"/>
                  </a:lnTo>
                  <a:lnTo>
                    <a:pt x="1339255" y="662374"/>
                  </a:lnTo>
                  <a:lnTo>
                    <a:pt x="1339256" y="657809"/>
                  </a:lnTo>
                  <a:lnTo>
                    <a:pt x="1339951" y="318120"/>
                  </a:lnTo>
                  <a:lnTo>
                    <a:pt x="1339965" y="335061"/>
                  </a:lnTo>
                  <a:lnTo>
                    <a:pt x="1339966" y="344943"/>
                  </a:lnTo>
                  <a:lnTo>
                    <a:pt x="1340064" y="590847"/>
                  </a:lnTo>
                  <a:lnTo>
                    <a:pt x="1340630" y="340251"/>
                  </a:lnTo>
                  <a:lnTo>
                    <a:pt x="1340677" y="459809"/>
                  </a:lnTo>
                  <a:lnTo>
                    <a:pt x="1340678" y="464784"/>
                  </a:lnTo>
                  <a:lnTo>
                    <a:pt x="1341027" y="224893"/>
                  </a:lnTo>
                  <a:lnTo>
                    <a:pt x="1341324" y="644015"/>
                  </a:lnTo>
                  <a:lnTo>
                    <a:pt x="1341388" y="425218"/>
                  </a:lnTo>
                  <a:lnTo>
                    <a:pt x="1341390" y="418145"/>
                  </a:lnTo>
                  <a:lnTo>
                    <a:pt x="1341850" y="256084"/>
                  </a:lnTo>
                  <a:lnTo>
                    <a:pt x="1342020" y="599419"/>
                  </a:lnTo>
                  <a:lnTo>
                    <a:pt x="1342100" y="515375"/>
                  </a:lnTo>
                  <a:lnTo>
                    <a:pt x="1342101" y="516352"/>
                  </a:lnTo>
                  <a:lnTo>
                    <a:pt x="1342290" y="237335"/>
                  </a:lnTo>
                  <a:lnTo>
                    <a:pt x="1342772" y="600038"/>
                  </a:lnTo>
                  <a:lnTo>
                    <a:pt x="1342811" y="524414"/>
                  </a:lnTo>
                  <a:lnTo>
                    <a:pt x="1342813" y="526355"/>
                  </a:lnTo>
                  <a:lnTo>
                    <a:pt x="1343451" y="641897"/>
                  </a:lnTo>
                  <a:lnTo>
                    <a:pt x="1343523" y="302685"/>
                  </a:lnTo>
                  <a:lnTo>
                    <a:pt x="1343524" y="302345"/>
                  </a:lnTo>
                  <a:lnTo>
                    <a:pt x="1343551" y="235137"/>
                  </a:lnTo>
                  <a:lnTo>
                    <a:pt x="1343693" y="628919"/>
                  </a:lnTo>
                  <a:lnTo>
                    <a:pt x="1344235" y="516992"/>
                  </a:lnTo>
                  <a:lnTo>
                    <a:pt x="1344236" y="517590"/>
                  </a:lnTo>
                  <a:lnTo>
                    <a:pt x="1344359" y="388818"/>
                  </a:lnTo>
                  <a:lnTo>
                    <a:pt x="1344685" y="755658"/>
                  </a:lnTo>
                  <a:lnTo>
                    <a:pt x="1344946" y="430856"/>
                  </a:lnTo>
                  <a:lnTo>
                    <a:pt x="1344948" y="424797"/>
                  </a:lnTo>
                  <a:lnTo>
                    <a:pt x="1345308" y="724787"/>
                  </a:lnTo>
                  <a:lnTo>
                    <a:pt x="1345437" y="332491"/>
                  </a:lnTo>
                  <a:lnTo>
                    <a:pt x="1345658" y="506877"/>
                  </a:lnTo>
                  <a:lnTo>
                    <a:pt x="1345659" y="505809"/>
                  </a:lnTo>
                  <a:lnTo>
                    <a:pt x="1345990" y="828764"/>
                  </a:lnTo>
                  <a:lnTo>
                    <a:pt x="1346174" y="252499"/>
                  </a:lnTo>
                  <a:lnTo>
                    <a:pt x="1346369" y="551156"/>
                  </a:lnTo>
                  <a:lnTo>
                    <a:pt x="1347010" y="699630"/>
                  </a:lnTo>
                  <a:lnTo>
                    <a:pt x="1347081" y="340875"/>
                  </a:lnTo>
                  <a:lnTo>
                    <a:pt x="1347083" y="339021"/>
                  </a:lnTo>
                  <a:lnTo>
                    <a:pt x="1347124" y="195789"/>
                  </a:lnTo>
                  <a:lnTo>
                    <a:pt x="1347280" y="645939"/>
                  </a:lnTo>
                  <a:lnTo>
                    <a:pt x="1347793" y="484553"/>
                  </a:lnTo>
                  <a:lnTo>
                    <a:pt x="1347794" y="482901"/>
                  </a:lnTo>
                  <a:lnTo>
                    <a:pt x="1348371" y="225042"/>
                  </a:lnTo>
                  <a:lnTo>
                    <a:pt x="1348499" y="563471"/>
                  </a:lnTo>
                  <a:lnTo>
                    <a:pt x="1348504" y="532800"/>
                  </a:lnTo>
                  <a:lnTo>
                    <a:pt x="1348506" y="534862"/>
                  </a:lnTo>
                  <a:lnTo>
                    <a:pt x="1348768" y="134345"/>
                  </a:lnTo>
                  <a:lnTo>
                    <a:pt x="1348910" y="587011"/>
                  </a:lnTo>
                  <a:lnTo>
                    <a:pt x="1349216" y="416175"/>
                  </a:lnTo>
                  <a:lnTo>
                    <a:pt x="1349217" y="417675"/>
                  </a:lnTo>
                  <a:lnTo>
                    <a:pt x="1349390" y="307874"/>
                  </a:lnTo>
                  <a:lnTo>
                    <a:pt x="1349928" y="728980"/>
                  </a:lnTo>
                  <a:lnTo>
                    <a:pt x="1349929" y="741258"/>
                  </a:lnTo>
                  <a:lnTo>
                    <a:pt x="1349930" y="743187"/>
                  </a:lnTo>
                  <a:lnTo>
                    <a:pt x="1350072" y="304818"/>
                  </a:lnTo>
                  <a:lnTo>
                    <a:pt x="1350639" y="570217"/>
                  </a:lnTo>
                  <a:lnTo>
                    <a:pt x="1350641" y="560698"/>
                  </a:lnTo>
                  <a:lnTo>
                    <a:pt x="1350695" y="430270"/>
                  </a:lnTo>
                  <a:lnTo>
                    <a:pt x="1350951" y="578808"/>
                  </a:lnTo>
                  <a:lnTo>
                    <a:pt x="1351351" y="563845"/>
                  </a:lnTo>
                  <a:lnTo>
                    <a:pt x="1351352" y="562716"/>
                  </a:lnTo>
                  <a:lnTo>
                    <a:pt x="1351956" y="404487"/>
                  </a:lnTo>
                  <a:lnTo>
                    <a:pt x="1352057" y="767109"/>
                  </a:lnTo>
                  <a:lnTo>
                    <a:pt x="1352063" y="730077"/>
                  </a:lnTo>
                  <a:lnTo>
                    <a:pt x="1352064" y="730974"/>
                  </a:lnTo>
                  <a:lnTo>
                    <a:pt x="1352070" y="762117"/>
                  </a:lnTo>
                  <a:lnTo>
                    <a:pt x="1352764" y="330920"/>
                  </a:lnTo>
                  <a:lnTo>
                    <a:pt x="1352774" y="358564"/>
                  </a:lnTo>
                  <a:lnTo>
                    <a:pt x="1353063" y="680375"/>
                  </a:lnTo>
                  <a:lnTo>
                    <a:pt x="1353191" y="219414"/>
                  </a:lnTo>
                  <a:lnTo>
                    <a:pt x="1353486" y="461188"/>
                  </a:lnTo>
                  <a:lnTo>
                    <a:pt x="1353487" y="460278"/>
                  </a:lnTo>
                  <a:lnTo>
                    <a:pt x="1353630" y="247059"/>
                  </a:lnTo>
                  <a:lnTo>
                    <a:pt x="1353786" y="679190"/>
                  </a:lnTo>
                  <a:lnTo>
                    <a:pt x="1354197" y="555257"/>
                  </a:lnTo>
                  <a:lnTo>
                    <a:pt x="1354199" y="552337"/>
                  </a:lnTo>
                  <a:lnTo>
                    <a:pt x="1354325" y="220497"/>
                  </a:lnTo>
                  <a:lnTo>
                    <a:pt x="1354439" y="596174"/>
                  </a:lnTo>
                  <a:lnTo>
                    <a:pt x="1354909" y="472466"/>
                  </a:lnTo>
                  <a:lnTo>
                    <a:pt x="1354910" y="475283"/>
                  </a:lnTo>
                  <a:lnTo>
                    <a:pt x="1355245" y="613210"/>
                  </a:lnTo>
                  <a:lnTo>
                    <a:pt x="1355374" y="301522"/>
                  </a:lnTo>
                  <a:lnTo>
                    <a:pt x="1355621" y="523057"/>
                  </a:lnTo>
                  <a:lnTo>
                    <a:pt x="1355622" y="530343"/>
                  </a:lnTo>
                  <a:lnTo>
                    <a:pt x="1355670" y="676632"/>
                  </a:lnTo>
                  <a:lnTo>
                    <a:pt x="1356237" y="266191"/>
                  </a:lnTo>
                  <a:lnTo>
                    <a:pt x="1356332" y="634815"/>
                  </a:lnTo>
                  <a:lnTo>
                    <a:pt x="1356334" y="644767"/>
                  </a:lnTo>
                  <a:lnTo>
                    <a:pt x="1356621" y="335763"/>
                  </a:lnTo>
                  <a:lnTo>
                    <a:pt x="1356962" y="697007"/>
                  </a:lnTo>
                  <a:lnTo>
                    <a:pt x="1357044" y="444546"/>
                  </a:lnTo>
                  <a:lnTo>
                    <a:pt x="1357045" y="438250"/>
                  </a:lnTo>
                  <a:lnTo>
                    <a:pt x="1357557" y="246486"/>
                  </a:lnTo>
                  <a:lnTo>
                    <a:pt x="1357655" y="728422"/>
                  </a:lnTo>
                  <a:lnTo>
                    <a:pt x="1357756" y="577392"/>
                  </a:lnTo>
                  <a:lnTo>
                    <a:pt x="1357757" y="580426"/>
                  </a:lnTo>
                  <a:lnTo>
                    <a:pt x="1357940" y="330728"/>
                  </a:lnTo>
                  <a:lnTo>
                    <a:pt x="1358223" y="671974"/>
                  </a:lnTo>
                  <a:lnTo>
                    <a:pt x="1358467" y="581089"/>
                  </a:lnTo>
                  <a:lnTo>
                    <a:pt x="1358469" y="582262"/>
                  </a:lnTo>
                  <a:lnTo>
                    <a:pt x="1358917" y="663503"/>
                  </a:lnTo>
                  <a:lnTo>
                    <a:pt x="1359030" y="220240"/>
                  </a:lnTo>
                  <a:lnTo>
                    <a:pt x="1359179" y="560939"/>
                  </a:lnTo>
                  <a:lnTo>
                    <a:pt x="1359180" y="562464"/>
                  </a:lnTo>
                  <a:lnTo>
                    <a:pt x="1359598" y="613171"/>
                  </a:lnTo>
                  <a:lnTo>
                    <a:pt x="1359754" y="274600"/>
                  </a:lnTo>
                  <a:lnTo>
                    <a:pt x="1359890" y="385336"/>
                  </a:lnTo>
                  <a:lnTo>
                    <a:pt x="1359892" y="385536"/>
                  </a:lnTo>
                  <a:lnTo>
                    <a:pt x="1360490" y="276615"/>
                  </a:lnTo>
                  <a:lnTo>
                    <a:pt x="1360602" y="528740"/>
                  </a:lnTo>
                  <a:lnTo>
                    <a:pt x="1360603" y="535888"/>
                  </a:lnTo>
                  <a:lnTo>
                    <a:pt x="1361186" y="207517"/>
                  </a:lnTo>
                  <a:lnTo>
                    <a:pt x="1361299" y="701099"/>
                  </a:lnTo>
                  <a:lnTo>
                    <a:pt x="1361314" y="696879"/>
                  </a:lnTo>
                  <a:lnTo>
                    <a:pt x="1361315" y="684388"/>
                  </a:lnTo>
                  <a:lnTo>
                    <a:pt x="1361328" y="690293"/>
                  </a:lnTo>
                  <a:lnTo>
                    <a:pt x="1361909" y="321787"/>
                  </a:lnTo>
                  <a:lnTo>
                    <a:pt x="1362025" y="545225"/>
                  </a:lnTo>
                  <a:lnTo>
                    <a:pt x="1362027" y="545068"/>
                  </a:lnTo>
                  <a:lnTo>
                    <a:pt x="1362107" y="669747"/>
                  </a:lnTo>
                  <a:lnTo>
                    <a:pt x="1362248" y="389125"/>
                  </a:lnTo>
                  <a:lnTo>
                    <a:pt x="1362737" y="481847"/>
                  </a:lnTo>
                  <a:lnTo>
                    <a:pt x="1362738" y="477782"/>
                  </a:lnTo>
                  <a:lnTo>
                    <a:pt x="1363298" y="610261"/>
                  </a:lnTo>
                  <a:lnTo>
                    <a:pt x="1363397" y="395670"/>
                  </a:lnTo>
                  <a:lnTo>
                    <a:pt x="1363449" y="499729"/>
                  </a:lnTo>
                  <a:lnTo>
                    <a:pt x="1363450" y="500791"/>
                  </a:lnTo>
                  <a:lnTo>
                    <a:pt x="1363709" y="357960"/>
                  </a:lnTo>
                  <a:lnTo>
                    <a:pt x="1363837" y="702872"/>
                  </a:lnTo>
                  <a:lnTo>
                    <a:pt x="1364160" y="477427"/>
                  </a:lnTo>
                  <a:lnTo>
                    <a:pt x="1364162" y="476723"/>
                  </a:lnTo>
                  <a:lnTo>
                    <a:pt x="1364445" y="229110"/>
                  </a:lnTo>
                  <a:lnTo>
                    <a:pt x="1364588" y="634837"/>
                  </a:lnTo>
                  <a:lnTo>
                    <a:pt x="1364872" y="376074"/>
                  </a:lnTo>
                  <a:lnTo>
                    <a:pt x="1364873" y="378235"/>
                  </a:lnTo>
                  <a:lnTo>
                    <a:pt x="1365381" y="668848"/>
                  </a:lnTo>
                  <a:lnTo>
                    <a:pt x="1365508" y="127249"/>
                  </a:lnTo>
                  <a:lnTo>
                    <a:pt x="1365583" y="502803"/>
                  </a:lnTo>
                  <a:lnTo>
                    <a:pt x="1365585" y="509044"/>
                  </a:lnTo>
                  <a:lnTo>
                    <a:pt x="1365609" y="570159"/>
                  </a:lnTo>
                  <a:lnTo>
                    <a:pt x="1366261" y="254065"/>
                  </a:lnTo>
                  <a:lnTo>
                    <a:pt x="1366295" y="295671"/>
                  </a:lnTo>
                  <a:lnTo>
                    <a:pt x="1366296" y="297475"/>
                  </a:lnTo>
                  <a:lnTo>
                    <a:pt x="1366302" y="291297"/>
                  </a:lnTo>
                  <a:lnTo>
                    <a:pt x="1366403" y="707192"/>
                  </a:lnTo>
                  <a:lnTo>
                    <a:pt x="1367007" y="509265"/>
                  </a:lnTo>
                  <a:lnTo>
                    <a:pt x="1367008" y="505295"/>
                  </a:lnTo>
                  <a:lnTo>
                    <a:pt x="1367266" y="287289"/>
                  </a:lnTo>
                  <a:lnTo>
                    <a:pt x="1367409" y="715408"/>
                  </a:lnTo>
                  <a:lnTo>
                    <a:pt x="1367718" y="470420"/>
                  </a:lnTo>
                  <a:lnTo>
                    <a:pt x="1367720" y="470113"/>
                  </a:lnTo>
                  <a:lnTo>
                    <a:pt x="1367835" y="764377"/>
                  </a:lnTo>
                  <a:lnTo>
                    <a:pt x="1368145" y="317299"/>
                  </a:lnTo>
                  <a:lnTo>
                    <a:pt x="1368430" y="498739"/>
                  </a:lnTo>
                  <a:lnTo>
                    <a:pt x="1368431" y="503204"/>
                  </a:lnTo>
                  <a:lnTo>
                    <a:pt x="1368472" y="591862"/>
                  </a:lnTo>
                  <a:lnTo>
                    <a:pt x="1368798" y="353344"/>
                  </a:lnTo>
                  <a:lnTo>
                    <a:pt x="1369142" y="486647"/>
                  </a:lnTo>
                  <a:lnTo>
                    <a:pt x="1369143" y="479383"/>
                  </a:lnTo>
                  <a:lnTo>
                    <a:pt x="1369450" y="266822"/>
                  </a:lnTo>
                  <a:lnTo>
                    <a:pt x="1369563" y="641506"/>
                  </a:lnTo>
                  <a:lnTo>
                    <a:pt x="1369853" y="416732"/>
                  </a:lnTo>
                  <a:lnTo>
                    <a:pt x="1369855" y="420831"/>
                  </a:lnTo>
                  <a:lnTo>
                    <a:pt x="1370399" y="736651"/>
                  </a:lnTo>
                  <a:lnTo>
                    <a:pt x="1370542" y="299703"/>
                  </a:lnTo>
                  <a:lnTo>
                    <a:pt x="1370565" y="340744"/>
                  </a:lnTo>
                  <a:lnTo>
                    <a:pt x="1370566" y="334664"/>
                  </a:lnTo>
                  <a:lnTo>
                    <a:pt x="1370925" y="299285"/>
                  </a:lnTo>
                  <a:lnTo>
                    <a:pt x="1371052" y="602325"/>
                  </a:lnTo>
                  <a:lnTo>
                    <a:pt x="1371276" y="371589"/>
                  </a:lnTo>
                  <a:lnTo>
                    <a:pt x="1371278" y="366149"/>
                  </a:lnTo>
                  <a:lnTo>
                    <a:pt x="1371448" y="660557"/>
                  </a:lnTo>
                  <a:lnTo>
                    <a:pt x="1371563" y="298229"/>
                  </a:lnTo>
                  <a:lnTo>
                    <a:pt x="1371988" y="350065"/>
                  </a:lnTo>
                  <a:lnTo>
                    <a:pt x="1371989" y="356044"/>
                  </a:lnTo>
                  <a:lnTo>
                    <a:pt x="1372697" y="565798"/>
                  </a:lnTo>
                  <a:lnTo>
                    <a:pt x="1372700" y="555317"/>
                  </a:lnTo>
                  <a:lnTo>
                    <a:pt x="1372701" y="550062"/>
                  </a:lnTo>
                  <a:lnTo>
                    <a:pt x="1372796" y="341900"/>
                  </a:lnTo>
                  <a:lnTo>
                    <a:pt x="1372924" y="613392"/>
                  </a:lnTo>
                  <a:lnTo>
                    <a:pt x="1373411" y="593309"/>
                  </a:lnTo>
                  <a:lnTo>
                    <a:pt x="1373413" y="595443"/>
                  </a:lnTo>
                  <a:lnTo>
                    <a:pt x="1373546" y="279307"/>
                  </a:lnTo>
                  <a:lnTo>
                    <a:pt x="1373661" y="740465"/>
                  </a:lnTo>
                  <a:lnTo>
                    <a:pt x="1374123" y="575521"/>
                  </a:lnTo>
                  <a:lnTo>
                    <a:pt x="1374124" y="578069"/>
                  </a:lnTo>
                  <a:lnTo>
                    <a:pt x="1374724" y="726441"/>
                  </a:lnTo>
                  <a:lnTo>
                    <a:pt x="1374834" y="235829"/>
                  </a:lnTo>
                  <a:lnTo>
                    <a:pt x="1374836" y="223470"/>
                  </a:lnTo>
                  <a:lnTo>
                    <a:pt x="1374852" y="207846"/>
                  </a:lnTo>
                  <a:lnTo>
                    <a:pt x="1375419" y="674534"/>
                  </a:lnTo>
                  <a:lnTo>
                    <a:pt x="1375546" y="278566"/>
                  </a:lnTo>
                  <a:lnTo>
                    <a:pt x="1375547" y="287564"/>
                  </a:lnTo>
                  <a:lnTo>
                    <a:pt x="1375745" y="751205"/>
                  </a:lnTo>
                  <a:lnTo>
                    <a:pt x="1375886" y="214540"/>
                  </a:lnTo>
                  <a:lnTo>
                    <a:pt x="1376258" y="460002"/>
                  </a:lnTo>
                  <a:lnTo>
                    <a:pt x="1376259" y="448572"/>
                  </a:lnTo>
                  <a:lnTo>
                    <a:pt x="1376326" y="155740"/>
                  </a:lnTo>
                  <a:lnTo>
                    <a:pt x="1376439" y="686358"/>
                  </a:lnTo>
                  <a:lnTo>
                    <a:pt x="1376969" y="349220"/>
                  </a:lnTo>
                  <a:lnTo>
                    <a:pt x="1376971" y="352664"/>
                  </a:lnTo>
                  <a:lnTo>
                    <a:pt x="1377063" y="713193"/>
                  </a:lnTo>
                  <a:lnTo>
                    <a:pt x="1377681" y="469199"/>
                  </a:lnTo>
                  <a:lnTo>
                    <a:pt x="1378211" y="332925"/>
                  </a:lnTo>
                  <a:lnTo>
                    <a:pt x="1378339" y="788966"/>
                  </a:lnTo>
                  <a:lnTo>
                    <a:pt x="1378393" y="577629"/>
                  </a:lnTo>
                  <a:lnTo>
                    <a:pt x="1378394" y="577818"/>
                  </a:lnTo>
                  <a:lnTo>
                    <a:pt x="1378862" y="356414"/>
                  </a:lnTo>
                  <a:lnTo>
                    <a:pt x="1378962" y="621076"/>
                  </a:lnTo>
                  <a:lnTo>
                    <a:pt x="1379104" y="403888"/>
                  </a:lnTo>
                  <a:lnTo>
                    <a:pt x="1379106" y="414701"/>
                  </a:lnTo>
                  <a:lnTo>
                    <a:pt x="1379642" y="621074"/>
                  </a:lnTo>
                  <a:lnTo>
                    <a:pt x="1379785" y="297336"/>
                  </a:lnTo>
                  <a:lnTo>
                    <a:pt x="1379816" y="351352"/>
                  </a:lnTo>
                  <a:lnTo>
                    <a:pt x="1379817" y="363481"/>
                  </a:lnTo>
                  <a:lnTo>
                    <a:pt x="1380253" y="563160"/>
                  </a:lnTo>
                  <a:lnTo>
                    <a:pt x="1380528" y="517610"/>
                  </a:lnTo>
                  <a:lnTo>
                    <a:pt x="1380529" y="521247"/>
                  </a:lnTo>
                  <a:lnTo>
                    <a:pt x="1380678" y="229601"/>
                  </a:lnTo>
                  <a:lnTo>
                    <a:pt x="1380775" y="615704"/>
                  </a:lnTo>
                  <a:lnTo>
                    <a:pt x="1381239" y="485912"/>
                  </a:lnTo>
                  <a:lnTo>
                    <a:pt x="1381241" y="486936"/>
                  </a:lnTo>
                  <a:lnTo>
                    <a:pt x="1381598" y="679457"/>
                  </a:lnTo>
                  <a:lnTo>
                    <a:pt x="1381727" y="298980"/>
                  </a:lnTo>
                  <a:lnTo>
                    <a:pt x="1381951" y="361874"/>
                  </a:lnTo>
                  <a:lnTo>
                    <a:pt x="1381952" y="355501"/>
                  </a:lnTo>
                  <a:lnTo>
                    <a:pt x="1381981" y="302174"/>
                  </a:lnTo>
                  <a:lnTo>
                    <a:pt x="1382237" y="634563"/>
                  </a:lnTo>
                  <a:lnTo>
                    <a:pt x="1382662" y="543377"/>
                  </a:lnTo>
                  <a:lnTo>
                    <a:pt x="1382664" y="536846"/>
                  </a:lnTo>
                  <a:lnTo>
                    <a:pt x="1382789" y="175724"/>
                  </a:lnTo>
                  <a:lnTo>
                    <a:pt x="1382903" y="767852"/>
                  </a:lnTo>
                  <a:lnTo>
                    <a:pt x="1383374" y="529861"/>
                  </a:lnTo>
                  <a:lnTo>
                    <a:pt x="1383375" y="519773"/>
                  </a:lnTo>
                  <a:lnTo>
                    <a:pt x="1383979" y="912669"/>
                  </a:lnTo>
                  <a:lnTo>
                    <a:pt x="1384080" y="49772"/>
                  </a:lnTo>
                  <a:lnTo>
                    <a:pt x="1384086" y="116177"/>
                  </a:lnTo>
                  <a:lnTo>
                    <a:pt x="1384087" y="111743"/>
                  </a:lnTo>
                  <a:lnTo>
                    <a:pt x="1384093" y="41646"/>
                  </a:lnTo>
                  <a:lnTo>
                    <a:pt x="1384208" y="927825"/>
                  </a:lnTo>
                  <a:lnTo>
                    <a:pt x="1384797" y="557412"/>
                  </a:lnTo>
                  <a:lnTo>
                    <a:pt x="1384799" y="565958"/>
                  </a:lnTo>
                  <a:lnTo>
                    <a:pt x="1384858" y="823711"/>
                  </a:lnTo>
                  <a:lnTo>
                    <a:pt x="1385383" y="120893"/>
                  </a:lnTo>
                  <a:lnTo>
                    <a:pt x="1385509" y="726630"/>
                  </a:lnTo>
                  <a:lnTo>
                    <a:pt x="1385510" y="737474"/>
                  </a:lnTo>
                  <a:lnTo>
                    <a:pt x="1386022" y="279353"/>
                  </a:lnTo>
                  <a:lnTo>
                    <a:pt x="1386135" y="756740"/>
                  </a:lnTo>
                  <a:lnTo>
                    <a:pt x="1386220" y="416356"/>
                  </a:lnTo>
                  <a:lnTo>
                    <a:pt x="1386222" y="411760"/>
                  </a:lnTo>
                  <a:lnTo>
                    <a:pt x="1386545" y="616850"/>
                  </a:lnTo>
                  <a:lnTo>
                    <a:pt x="1386660" y="224486"/>
                  </a:lnTo>
                  <a:lnTo>
                    <a:pt x="1386932" y="546197"/>
                  </a:lnTo>
                  <a:lnTo>
                    <a:pt x="1386933" y="543120"/>
                  </a:lnTo>
                  <a:lnTo>
                    <a:pt x="1387523" y="135343"/>
                  </a:lnTo>
                  <a:lnTo>
                    <a:pt x="1387638" y="739231"/>
                  </a:lnTo>
                  <a:lnTo>
                    <a:pt x="1387644" y="693036"/>
                  </a:lnTo>
                  <a:lnTo>
                    <a:pt x="1387645" y="696194"/>
                  </a:lnTo>
                  <a:lnTo>
                    <a:pt x="1387652" y="746839"/>
                  </a:lnTo>
                  <a:lnTo>
                    <a:pt x="1388161" y="222734"/>
                  </a:lnTo>
                  <a:lnTo>
                    <a:pt x="1388355" y="368171"/>
                  </a:lnTo>
                  <a:lnTo>
                    <a:pt x="1388357" y="365941"/>
                  </a:lnTo>
                  <a:lnTo>
                    <a:pt x="1388574" y="177036"/>
                  </a:lnTo>
                  <a:lnTo>
                    <a:pt x="1388701" y="651215"/>
                  </a:lnTo>
                  <a:lnTo>
                    <a:pt x="1389067" y="475366"/>
                  </a:lnTo>
                  <a:lnTo>
                    <a:pt x="1389068" y="476676"/>
                  </a:lnTo>
                  <a:lnTo>
                    <a:pt x="1389224" y="301939"/>
                  </a:lnTo>
                  <a:lnTo>
                    <a:pt x="1389523" y="723488"/>
                  </a:lnTo>
                  <a:lnTo>
                    <a:pt x="1389779" y="655872"/>
                  </a:lnTo>
                  <a:lnTo>
                    <a:pt x="1389780" y="646712"/>
                  </a:lnTo>
                  <a:lnTo>
                    <a:pt x="1389920" y="325318"/>
                  </a:lnTo>
                  <a:lnTo>
                    <a:pt x="1390048" y="739000"/>
                  </a:lnTo>
                  <a:lnTo>
                    <a:pt x="1390490" y="565803"/>
                  </a:lnTo>
                  <a:lnTo>
                    <a:pt x="1390799" y="605285"/>
                  </a:lnTo>
                  <a:lnTo>
                    <a:pt x="1391111" y="297088"/>
                  </a:lnTo>
                  <a:lnTo>
                    <a:pt x="1391202" y="409710"/>
                  </a:lnTo>
                  <a:lnTo>
                    <a:pt x="1391203" y="412439"/>
                  </a:lnTo>
                  <a:lnTo>
                    <a:pt x="1391664" y="644158"/>
                  </a:lnTo>
                  <a:lnTo>
                    <a:pt x="1391792" y="223274"/>
                  </a:lnTo>
                  <a:lnTo>
                    <a:pt x="1391913" y="597688"/>
                  </a:lnTo>
                  <a:lnTo>
                    <a:pt x="1391915" y="607201"/>
                  </a:lnTo>
                  <a:lnTo>
                    <a:pt x="1392103" y="648200"/>
                  </a:lnTo>
                  <a:lnTo>
                    <a:pt x="1392217" y="315725"/>
                  </a:lnTo>
                  <a:lnTo>
                    <a:pt x="1392625" y="344009"/>
                  </a:lnTo>
                  <a:lnTo>
                    <a:pt x="1392627" y="345289"/>
                  </a:lnTo>
                  <a:lnTo>
                    <a:pt x="1392741" y="771473"/>
                  </a:lnTo>
                  <a:lnTo>
                    <a:pt x="1392883" y="185313"/>
                  </a:lnTo>
                  <a:lnTo>
                    <a:pt x="1393337" y="564084"/>
                  </a:lnTo>
                  <a:lnTo>
                    <a:pt x="1393338" y="568560"/>
                  </a:lnTo>
                  <a:lnTo>
                    <a:pt x="1393904" y="221603"/>
                  </a:lnTo>
                  <a:lnTo>
                    <a:pt x="1394030" y="821406"/>
                  </a:lnTo>
                  <a:lnTo>
                    <a:pt x="1394048" y="749365"/>
                  </a:lnTo>
                  <a:lnTo>
                    <a:pt x="1394050" y="730876"/>
                  </a:lnTo>
                  <a:lnTo>
                    <a:pt x="1394058" y="741921"/>
                  </a:lnTo>
                  <a:lnTo>
                    <a:pt x="1394159" y="293162"/>
                  </a:lnTo>
                  <a:lnTo>
                    <a:pt x="1394760" y="568872"/>
                  </a:lnTo>
                  <a:lnTo>
                    <a:pt x="1394761" y="565274"/>
                  </a:lnTo>
                  <a:lnTo>
                    <a:pt x="1395364" y="701458"/>
                  </a:lnTo>
                  <a:lnTo>
                    <a:pt x="1395472" y="437390"/>
                  </a:lnTo>
                  <a:lnTo>
                    <a:pt x="1395473" y="429832"/>
                  </a:lnTo>
                  <a:lnTo>
                    <a:pt x="1395518" y="374115"/>
                  </a:lnTo>
                  <a:lnTo>
                    <a:pt x="1395931" y="667326"/>
                  </a:lnTo>
                  <a:lnTo>
                    <a:pt x="1396183" y="392477"/>
                  </a:lnTo>
                  <a:lnTo>
                    <a:pt x="1396185" y="390574"/>
                  </a:lnTo>
                  <a:lnTo>
                    <a:pt x="1396654" y="624263"/>
                  </a:lnTo>
                  <a:lnTo>
                    <a:pt x="1396852" y="272808"/>
                  </a:lnTo>
                  <a:lnTo>
                    <a:pt x="1396895" y="338703"/>
                  </a:lnTo>
                  <a:lnTo>
                    <a:pt x="1396896" y="342484"/>
                  </a:lnTo>
                  <a:lnTo>
                    <a:pt x="1397405" y="610171"/>
                  </a:lnTo>
                  <a:lnTo>
                    <a:pt x="1397533" y="223212"/>
                  </a:lnTo>
                  <a:lnTo>
                    <a:pt x="1397606" y="385946"/>
                  </a:lnTo>
                  <a:lnTo>
                    <a:pt x="1397608" y="390468"/>
                  </a:lnTo>
                  <a:lnTo>
                    <a:pt x="1398056" y="557631"/>
                  </a:lnTo>
                  <a:lnTo>
                    <a:pt x="1398227" y="254440"/>
                  </a:lnTo>
                  <a:lnTo>
                    <a:pt x="1398318" y="423130"/>
                  </a:lnTo>
                  <a:lnTo>
                    <a:pt x="1398319" y="429482"/>
                  </a:lnTo>
                  <a:lnTo>
                    <a:pt x="1398624" y="616007"/>
                  </a:lnTo>
                  <a:lnTo>
                    <a:pt x="1398752" y="258651"/>
                  </a:lnTo>
                  <a:lnTo>
                    <a:pt x="1399030" y="411081"/>
                  </a:lnTo>
                  <a:lnTo>
                    <a:pt x="1399031" y="414319"/>
                  </a:lnTo>
                  <a:lnTo>
                    <a:pt x="1399461" y="271362"/>
                  </a:lnTo>
                  <a:lnTo>
                    <a:pt x="1399574" y="736468"/>
                  </a:lnTo>
                  <a:lnTo>
                    <a:pt x="1399741" y="488212"/>
                  </a:lnTo>
                  <a:lnTo>
                    <a:pt x="1399743" y="493120"/>
                  </a:lnTo>
                  <a:lnTo>
                    <a:pt x="1399801" y="715819"/>
                  </a:lnTo>
                  <a:lnTo>
                    <a:pt x="1400141" y="420775"/>
                  </a:lnTo>
                  <a:lnTo>
                    <a:pt x="1400453" y="458911"/>
                  </a:lnTo>
                  <a:lnTo>
                    <a:pt x="1400454" y="460493"/>
                  </a:lnTo>
                  <a:lnTo>
                    <a:pt x="1400891" y="363459"/>
                  </a:lnTo>
                  <a:lnTo>
                    <a:pt x="1401165" y="681436"/>
                  </a:lnTo>
                  <a:lnTo>
                    <a:pt x="1401166" y="684293"/>
                  </a:lnTo>
                  <a:lnTo>
                    <a:pt x="1401189" y="742088"/>
                  </a:lnTo>
                  <a:lnTo>
                    <a:pt x="1401318" y="323184"/>
                  </a:lnTo>
                  <a:lnTo>
                    <a:pt x="1401876" y="535651"/>
                  </a:lnTo>
                  <a:lnTo>
                    <a:pt x="1401878" y="534594"/>
                  </a:lnTo>
                  <a:lnTo>
                    <a:pt x="1402082" y="686793"/>
                  </a:lnTo>
                  <a:lnTo>
                    <a:pt x="1402239" y="279501"/>
                  </a:lnTo>
                  <a:lnTo>
                    <a:pt x="1402588" y="544642"/>
                  </a:lnTo>
                  <a:lnTo>
                    <a:pt x="1402589" y="545566"/>
                  </a:lnTo>
                  <a:lnTo>
                    <a:pt x="1402707" y="229274"/>
                  </a:lnTo>
                  <a:lnTo>
                    <a:pt x="1402833" y="611009"/>
                  </a:lnTo>
                  <a:lnTo>
                    <a:pt x="1403300" y="486339"/>
                  </a:lnTo>
                  <a:lnTo>
                    <a:pt x="1403301" y="485537"/>
                  </a:lnTo>
                  <a:lnTo>
                    <a:pt x="1403414" y="272978"/>
                  </a:lnTo>
                  <a:lnTo>
                    <a:pt x="1403542" y="496164"/>
                  </a:lnTo>
                  <a:lnTo>
                    <a:pt x="1404011" y="401629"/>
                  </a:lnTo>
                  <a:lnTo>
                    <a:pt x="1404013" y="403198"/>
                  </a:lnTo>
                  <a:lnTo>
                    <a:pt x="1404380" y="297916"/>
                  </a:lnTo>
                  <a:lnTo>
                    <a:pt x="1404704" y="568892"/>
                  </a:lnTo>
                  <a:lnTo>
                    <a:pt x="1404723" y="541276"/>
                  </a:lnTo>
                  <a:lnTo>
                    <a:pt x="1404724" y="533184"/>
                  </a:lnTo>
                  <a:lnTo>
                    <a:pt x="1405059" y="327830"/>
                  </a:lnTo>
                  <a:lnTo>
                    <a:pt x="1405399" y="648163"/>
                  </a:lnTo>
                  <a:lnTo>
                    <a:pt x="1405434" y="577635"/>
                  </a:lnTo>
                  <a:lnTo>
                    <a:pt x="1405436" y="576134"/>
                  </a:lnTo>
                  <a:lnTo>
                    <a:pt x="1405769" y="384707"/>
                  </a:lnTo>
                  <a:lnTo>
                    <a:pt x="1406120" y="654063"/>
                  </a:lnTo>
                  <a:lnTo>
                    <a:pt x="1406146" y="613694"/>
                  </a:lnTo>
                  <a:lnTo>
                    <a:pt x="1406147" y="611168"/>
                  </a:lnTo>
                  <a:lnTo>
                    <a:pt x="1406265" y="407035"/>
                  </a:lnTo>
                  <a:lnTo>
                    <a:pt x="1406421" y="783157"/>
                  </a:lnTo>
                  <a:lnTo>
                    <a:pt x="1406858" y="697719"/>
                  </a:lnTo>
                  <a:lnTo>
                    <a:pt x="1406859" y="701007"/>
                  </a:lnTo>
                  <a:lnTo>
                    <a:pt x="1406974" y="276135"/>
                  </a:lnTo>
                  <a:lnTo>
                    <a:pt x="1407229" y="703044"/>
                  </a:lnTo>
                  <a:lnTo>
                    <a:pt x="1407569" y="426938"/>
                  </a:lnTo>
                  <a:lnTo>
                    <a:pt x="1407571" y="425238"/>
                  </a:lnTo>
                  <a:lnTo>
                    <a:pt x="1407796" y="260195"/>
                  </a:lnTo>
                  <a:lnTo>
                    <a:pt x="1407909" y="695445"/>
                  </a:lnTo>
                  <a:lnTo>
                    <a:pt x="1408281" y="382649"/>
                  </a:lnTo>
                  <a:lnTo>
                    <a:pt x="1408282" y="388874"/>
                  </a:lnTo>
                  <a:lnTo>
                    <a:pt x="1408702" y="267915"/>
                  </a:lnTo>
                  <a:lnTo>
                    <a:pt x="1408803" y="581594"/>
                  </a:lnTo>
                  <a:lnTo>
                    <a:pt x="1408992" y="468122"/>
                  </a:lnTo>
                  <a:lnTo>
                    <a:pt x="1408994" y="471229"/>
                  </a:lnTo>
                  <a:lnTo>
                    <a:pt x="1409129" y="267110"/>
                  </a:lnTo>
                  <a:lnTo>
                    <a:pt x="1409439" y="592840"/>
                  </a:lnTo>
                  <a:lnTo>
                    <a:pt x="1409704" y="457194"/>
                  </a:lnTo>
                  <a:lnTo>
                    <a:pt x="1409705" y="458106"/>
                  </a:lnTo>
                  <a:lnTo>
                    <a:pt x="1409935" y="537986"/>
                  </a:lnTo>
                  <a:lnTo>
                    <a:pt x="1410064" y="349259"/>
                  </a:lnTo>
                  <a:lnTo>
                    <a:pt x="1410416" y="426334"/>
                  </a:lnTo>
                  <a:lnTo>
                    <a:pt x="1410417" y="421360"/>
                  </a:lnTo>
                  <a:lnTo>
                    <a:pt x="1410702" y="756539"/>
                  </a:lnTo>
                  <a:lnTo>
                    <a:pt x="1411041" y="264329"/>
                  </a:lnTo>
                  <a:lnTo>
                    <a:pt x="1411127" y="614293"/>
                  </a:lnTo>
                  <a:lnTo>
                    <a:pt x="1411129" y="613240"/>
                  </a:lnTo>
                  <a:lnTo>
                    <a:pt x="1411609" y="718939"/>
                  </a:lnTo>
                  <a:lnTo>
                    <a:pt x="1411750" y="331385"/>
                  </a:lnTo>
                  <a:lnTo>
                    <a:pt x="1411839" y="539151"/>
                  </a:lnTo>
                  <a:lnTo>
                    <a:pt x="1411840" y="544076"/>
                  </a:lnTo>
                  <a:lnTo>
                    <a:pt x="1412389" y="702394"/>
                  </a:lnTo>
                  <a:lnTo>
                    <a:pt x="1412502" y="278883"/>
                  </a:lnTo>
                  <a:lnTo>
                    <a:pt x="1412551" y="452923"/>
                  </a:lnTo>
                  <a:lnTo>
                    <a:pt x="1412552" y="459044"/>
                  </a:lnTo>
                  <a:lnTo>
                    <a:pt x="1412984" y="296830"/>
                  </a:lnTo>
                  <a:lnTo>
                    <a:pt x="1413084" y="663247"/>
                  </a:lnTo>
                  <a:lnTo>
                    <a:pt x="1413262" y="603006"/>
                  </a:lnTo>
                  <a:lnTo>
                    <a:pt x="1413264" y="612847"/>
                  </a:lnTo>
                  <a:lnTo>
                    <a:pt x="1413310" y="716226"/>
                  </a:lnTo>
                  <a:lnTo>
                    <a:pt x="1413807" y="342863"/>
                  </a:lnTo>
                  <a:lnTo>
                    <a:pt x="1413974" y="478269"/>
                  </a:lnTo>
                  <a:lnTo>
                    <a:pt x="1413975" y="474236"/>
                  </a:lnTo>
                  <a:lnTo>
                    <a:pt x="1414500" y="196452"/>
                  </a:lnTo>
                  <a:lnTo>
                    <a:pt x="1414614" y="741235"/>
                  </a:lnTo>
                  <a:lnTo>
                    <a:pt x="1414686" y="509606"/>
                  </a:lnTo>
                  <a:lnTo>
                    <a:pt x="1414687" y="505084"/>
                  </a:lnTo>
                  <a:lnTo>
                    <a:pt x="1414912" y="316490"/>
                  </a:lnTo>
                  <a:lnTo>
                    <a:pt x="1415082" y="588269"/>
                  </a:lnTo>
                  <a:lnTo>
                    <a:pt x="1415397" y="434688"/>
                  </a:lnTo>
                  <a:lnTo>
                    <a:pt x="1415399" y="431518"/>
                  </a:lnTo>
                  <a:lnTo>
                    <a:pt x="1415761" y="322819"/>
                  </a:lnTo>
                  <a:lnTo>
                    <a:pt x="1415990" y="558578"/>
                  </a:lnTo>
                  <a:lnTo>
                    <a:pt x="1416109" y="352819"/>
                  </a:lnTo>
                  <a:lnTo>
                    <a:pt x="1416110" y="348205"/>
                  </a:lnTo>
                  <a:lnTo>
                    <a:pt x="1416188" y="282331"/>
                  </a:lnTo>
                  <a:lnTo>
                    <a:pt x="1416513" y="605602"/>
                  </a:lnTo>
                  <a:lnTo>
                    <a:pt x="1416820" y="381862"/>
                  </a:lnTo>
                  <a:lnTo>
                    <a:pt x="1416822" y="378037"/>
                  </a:lnTo>
                  <a:lnTo>
                    <a:pt x="1417193" y="606876"/>
                  </a:lnTo>
                  <a:lnTo>
                    <a:pt x="1417464" y="326099"/>
                  </a:lnTo>
                  <a:lnTo>
                    <a:pt x="1417532" y="523670"/>
                  </a:lnTo>
                  <a:lnTo>
                    <a:pt x="1417533" y="530870"/>
                  </a:lnTo>
                  <a:lnTo>
                    <a:pt x="1417563" y="605248"/>
                  </a:lnTo>
                  <a:lnTo>
                    <a:pt x="1418129" y="366291"/>
                  </a:lnTo>
                  <a:lnTo>
                    <a:pt x="1418244" y="435873"/>
                  </a:lnTo>
                  <a:lnTo>
                    <a:pt x="1418245" y="441036"/>
                  </a:lnTo>
                  <a:lnTo>
                    <a:pt x="1418357" y="674068"/>
                  </a:lnTo>
                  <a:lnTo>
                    <a:pt x="1418711" y="290239"/>
                  </a:lnTo>
                  <a:lnTo>
                    <a:pt x="1418955" y="611190"/>
                  </a:lnTo>
                  <a:lnTo>
                    <a:pt x="1418957" y="607448"/>
                  </a:lnTo>
                  <a:lnTo>
                    <a:pt x="1419505" y="349869"/>
                  </a:lnTo>
                  <a:lnTo>
                    <a:pt x="1419631" y="740762"/>
                  </a:lnTo>
                  <a:lnTo>
                    <a:pt x="1419667" y="644685"/>
                  </a:lnTo>
                  <a:lnTo>
                    <a:pt x="1419668" y="642097"/>
                  </a:lnTo>
                  <a:lnTo>
                    <a:pt x="1420171" y="348818"/>
                  </a:lnTo>
                  <a:lnTo>
                    <a:pt x="1420299" y="682195"/>
                  </a:lnTo>
                  <a:lnTo>
                    <a:pt x="1420378" y="397035"/>
                  </a:lnTo>
                  <a:lnTo>
                    <a:pt x="1420380" y="389505"/>
                  </a:lnTo>
                  <a:lnTo>
                    <a:pt x="1420625" y="151509"/>
                  </a:lnTo>
                  <a:lnTo>
                    <a:pt x="1420937" y="730312"/>
                  </a:lnTo>
                  <a:lnTo>
                    <a:pt x="1421090" y="402776"/>
                  </a:lnTo>
                  <a:lnTo>
                    <a:pt x="1421092" y="401408"/>
                  </a:lnTo>
                  <a:lnTo>
                    <a:pt x="1421263" y="268507"/>
                  </a:lnTo>
                  <a:lnTo>
                    <a:pt x="1421589" y="733661"/>
                  </a:lnTo>
                  <a:lnTo>
                    <a:pt x="1421802" y="618613"/>
                  </a:lnTo>
                  <a:lnTo>
                    <a:pt x="1421803" y="620574"/>
                  </a:lnTo>
                  <a:lnTo>
                    <a:pt x="1422126" y="158113"/>
                  </a:lnTo>
                  <a:lnTo>
                    <a:pt x="1422424" y="717590"/>
                  </a:lnTo>
                  <a:lnTo>
                    <a:pt x="1422513" y="321900"/>
                  </a:lnTo>
                  <a:lnTo>
                    <a:pt x="1422515" y="328295"/>
                  </a:lnTo>
                  <a:lnTo>
                    <a:pt x="1422737" y="233480"/>
                  </a:lnTo>
                  <a:lnTo>
                    <a:pt x="1422851" y="772055"/>
                  </a:lnTo>
                  <a:lnTo>
                    <a:pt x="1423225" y="459159"/>
                  </a:lnTo>
                  <a:lnTo>
                    <a:pt x="1423226" y="466097"/>
                  </a:lnTo>
                  <a:lnTo>
                    <a:pt x="1423404" y="192923"/>
                  </a:lnTo>
                  <a:lnTo>
                    <a:pt x="1423516" y="694838"/>
                  </a:lnTo>
                  <a:lnTo>
                    <a:pt x="1423937" y="534669"/>
                  </a:lnTo>
                  <a:lnTo>
                    <a:pt x="1423938" y="539837"/>
                  </a:lnTo>
                  <a:lnTo>
                    <a:pt x="1424481" y="276190"/>
                  </a:lnTo>
                  <a:lnTo>
                    <a:pt x="1424580" y="654995"/>
                  </a:lnTo>
                  <a:lnTo>
                    <a:pt x="1424648" y="384589"/>
                  </a:lnTo>
                  <a:lnTo>
                    <a:pt x="1424650" y="376578"/>
                  </a:lnTo>
                  <a:lnTo>
                    <a:pt x="1424694" y="236954"/>
                  </a:lnTo>
                  <a:lnTo>
                    <a:pt x="1424821" y="717881"/>
                  </a:lnTo>
                  <a:lnTo>
                    <a:pt x="1425360" y="472240"/>
                  </a:lnTo>
                  <a:lnTo>
                    <a:pt x="1425361" y="472024"/>
                  </a:lnTo>
                  <a:lnTo>
                    <a:pt x="1425954" y="321266"/>
                  </a:lnTo>
                  <a:lnTo>
                    <a:pt x="1426069" y="630657"/>
                  </a:lnTo>
                  <a:lnTo>
                    <a:pt x="1426071" y="622329"/>
                  </a:lnTo>
                  <a:lnTo>
                    <a:pt x="1426073" y="618588"/>
                  </a:lnTo>
                  <a:lnTo>
                    <a:pt x="1426083" y="639236"/>
                  </a:lnTo>
                  <a:lnTo>
                    <a:pt x="1426395" y="300316"/>
                  </a:lnTo>
                  <a:lnTo>
                    <a:pt x="1426783" y="561076"/>
                  </a:lnTo>
                  <a:lnTo>
                    <a:pt x="1426784" y="562376"/>
                  </a:lnTo>
                  <a:lnTo>
                    <a:pt x="1426834" y="634238"/>
                  </a:lnTo>
                  <a:lnTo>
                    <a:pt x="1427315" y="362397"/>
                  </a:lnTo>
                  <a:lnTo>
                    <a:pt x="1427495" y="536043"/>
                  </a:lnTo>
                  <a:lnTo>
                    <a:pt x="1427496" y="535639"/>
                  </a:lnTo>
                  <a:lnTo>
                    <a:pt x="1427839" y="334504"/>
                  </a:lnTo>
                  <a:lnTo>
                    <a:pt x="1428152" y="667599"/>
                  </a:lnTo>
                  <a:lnTo>
                    <a:pt x="1428206" y="539176"/>
                  </a:lnTo>
                  <a:lnTo>
                    <a:pt x="1428208" y="537181"/>
                  </a:lnTo>
                  <a:lnTo>
                    <a:pt x="1428293" y="193663"/>
                  </a:lnTo>
                  <a:lnTo>
                    <a:pt x="1428392" y="566012"/>
                  </a:lnTo>
                  <a:lnTo>
                    <a:pt x="1428917" y="365588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509" y="1118355"/>
              <a:ext cx="1429385" cy="911860"/>
            </a:xfrm>
            <a:custGeom>
              <a:avLst/>
              <a:gdLst/>
              <a:ahLst/>
              <a:cxnLst/>
              <a:rect l="l" t="t" r="r" b="b"/>
              <a:pathLst>
                <a:path w="1429385" h="911860">
                  <a:moveTo>
                    <a:pt x="0" y="715754"/>
                  </a:moveTo>
                  <a:lnTo>
                    <a:pt x="12" y="751900"/>
                  </a:lnTo>
                  <a:lnTo>
                    <a:pt x="352" y="205551"/>
                  </a:lnTo>
                  <a:lnTo>
                    <a:pt x="710" y="409747"/>
                  </a:lnTo>
                  <a:lnTo>
                    <a:pt x="711" y="407521"/>
                  </a:lnTo>
                  <a:lnTo>
                    <a:pt x="1075" y="632095"/>
                  </a:lnTo>
                  <a:lnTo>
                    <a:pt x="1416" y="296403"/>
                  </a:lnTo>
                  <a:lnTo>
                    <a:pt x="1421" y="347845"/>
                  </a:lnTo>
                  <a:lnTo>
                    <a:pt x="1423" y="350451"/>
                  </a:lnTo>
                  <a:lnTo>
                    <a:pt x="1628" y="291354"/>
                  </a:lnTo>
                  <a:lnTo>
                    <a:pt x="1742" y="650769"/>
                  </a:lnTo>
                  <a:lnTo>
                    <a:pt x="2133" y="576270"/>
                  </a:lnTo>
                  <a:lnTo>
                    <a:pt x="2134" y="584060"/>
                  </a:lnTo>
                  <a:lnTo>
                    <a:pt x="2295" y="235138"/>
                  </a:lnTo>
                  <a:lnTo>
                    <a:pt x="2408" y="701341"/>
                  </a:lnTo>
                  <a:lnTo>
                    <a:pt x="2845" y="606725"/>
                  </a:lnTo>
                  <a:lnTo>
                    <a:pt x="2846" y="611707"/>
                  </a:lnTo>
                  <a:lnTo>
                    <a:pt x="3032" y="795299"/>
                  </a:lnTo>
                  <a:lnTo>
                    <a:pt x="3372" y="255046"/>
                  </a:lnTo>
                  <a:lnTo>
                    <a:pt x="3556" y="497526"/>
                  </a:lnTo>
                  <a:lnTo>
                    <a:pt x="3558" y="491614"/>
                  </a:lnTo>
                  <a:lnTo>
                    <a:pt x="4137" y="688643"/>
                  </a:lnTo>
                  <a:lnTo>
                    <a:pt x="4237" y="227967"/>
                  </a:lnTo>
                  <a:lnTo>
                    <a:pt x="4268" y="330362"/>
                  </a:lnTo>
                  <a:lnTo>
                    <a:pt x="4269" y="358383"/>
                  </a:lnTo>
                  <a:lnTo>
                    <a:pt x="4336" y="636530"/>
                  </a:lnTo>
                  <a:lnTo>
                    <a:pt x="4648" y="313538"/>
                  </a:lnTo>
                  <a:lnTo>
                    <a:pt x="4979" y="538562"/>
                  </a:lnTo>
                  <a:lnTo>
                    <a:pt x="4981" y="537163"/>
                  </a:lnTo>
                  <a:lnTo>
                    <a:pt x="5512" y="157924"/>
                  </a:lnTo>
                  <a:lnTo>
                    <a:pt x="5640" y="725490"/>
                  </a:lnTo>
                  <a:lnTo>
                    <a:pt x="5691" y="414498"/>
                  </a:lnTo>
                  <a:lnTo>
                    <a:pt x="5692" y="414115"/>
                  </a:lnTo>
                  <a:lnTo>
                    <a:pt x="5739" y="223540"/>
                  </a:lnTo>
                  <a:lnTo>
                    <a:pt x="6051" y="624628"/>
                  </a:lnTo>
                  <a:lnTo>
                    <a:pt x="6403" y="388411"/>
                  </a:lnTo>
                  <a:lnTo>
                    <a:pt x="6404" y="389521"/>
                  </a:lnTo>
                  <a:lnTo>
                    <a:pt x="6888" y="641189"/>
                  </a:lnTo>
                  <a:lnTo>
                    <a:pt x="7015" y="241442"/>
                  </a:lnTo>
                  <a:lnTo>
                    <a:pt x="7114" y="595567"/>
                  </a:lnTo>
                  <a:lnTo>
                    <a:pt x="7116" y="594671"/>
                  </a:lnTo>
                  <a:lnTo>
                    <a:pt x="7440" y="174722"/>
                  </a:lnTo>
                  <a:lnTo>
                    <a:pt x="7766" y="740075"/>
                  </a:lnTo>
                  <a:lnTo>
                    <a:pt x="7826" y="571110"/>
                  </a:lnTo>
                  <a:lnTo>
                    <a:pt x="7827" y="553520"/>
                  </a:lnTo>
                  <a:lnTo>
                    <a:pt x="7894" y="318816"/>
                  </a:lnTo>
                  <a:lnTo>
                    <a:pt x="7993" y="608287"/>
                  </a:lnTo>
                  <a:lnTo>
                    <a:pt x="8538" y="477379"/>
                  </a:lnTo>
                  <a:lnTo>
                    <a:pt x="8539" y="484070"/>
                  </a:lnTo>
                  <a:lnTo>
                    <a:pt x="9042" y="756633"/>
                  </a:lnTo>
                  <a:lnTo>
                    <a:pt x="9156" y="153233"/>
                  </a:lnTo>
                  <a:lnTo>
                    <a:pt x="9249" y="616213"/>
                  </a:lnTo>
                  <a:lnTo>
                    <a:pt x="9251" y="630631"/>
                  </a:lnTo>
                  <a:lnTo>
                    <a:pt x="9269" y="668521"/>
                  </a:lnTo>
                  <a:lnTo>
                    <a:pt x="9808" y="317375"/>
                  </a:lnTo>
                  <a:lnTo>
                    <a:pt x="9961" y="629474"/>
                  </a:lnTo>
                  <a:lnTo>
                    <a:pt x="9962" y="637343"/>
                  </a:lnTo>
                  <a:lnTo>
                    <a:pt x="9964" y="640492"/>
                  </a:lnTo>
                  <a:lnTo>
                    <a:pt x="10616" y="366771"/>
                  </a:lnTo>
                  <a:lnTo>
                    <a:pt x="10672" y="458942"/>
                  </a:lnTo>
                  <a:lnTo>
                    <a:pt x="10674" y="464658"/>
                  </a:lnTo>
                  <a:lnTo>
                    <a:pt x="10715" y="631936"/>
                  </a:lnTo>
                  <a:lnTo>
                    <a:pt x="11055" y="197803"/>
                  </a:lnTo>
                  <a:lnTo>
                    <a:pt x="11384" y="437508"/>
                  </a:lnTo>
                  <a:lnTo>
                    <a:pt x="11385" y="439251"/>
                  </a:lnTo>
                  <a:lnTo>
                    <a:pt x="11906" y="202175"/>
                  </a:lnTo>
                  <a:lnTo>
                    <a:pt x="12033" y="709596"/>
                  </a:lnTo>
                  <a:lnTo>
                    <a:pt x="12096" y="465094"/>
                  </a:lnTo>
                  <a:lnTo>
                    <a:pt x="12097" y="456361"/>
                  </a:lnTo>
                  <a:lnTo>
                    <a:pt x="12359" y="323644"/>
                  </a:lnTo>
                  <a:lnTo>
                    <a:pt x="12487" y="591281"/>
                  </a:lnTo>
                  <a:lnTo>
                    <a:pt x="12807" y="461485"/>
                  </a:lnTo>
                  <a:lnTo>
                    <a:pt x="12809" y="454910"/>
                  </a:lnTo>
                  <a:lnTo>
                    <a:pt x="13011" y="323629"/>
                  </a:lnTo>
                  <a:lnTo>
                    <a:pt x="13493" y="673152"/>
                  </a:lnTo>
                  <a:lnTo>
                    <a:pt x="13519" y="620463"/>
                  </a:lnTo>
                  <a:lnTo>
                    <a:pt x="13520" y="624051"/>
                  </a:lnTo>
                  <a:lnTo>
                    <a:pt x="13621" y="241398"/>
                  </a:lnTo>
                  <a:lnTo>
                    <a:pt x="13734" y="733594"/>
                  </a:lnTo>
                  <a:lnTo>
                    <a:pt x="14231" y="549560"/>
                  </a:lnTo>
                  <a:lnTo>
                    <a:pt x="14232" y="545082"/>
                  </a:lnTo>
                  <a:lnTo>
                    <a:pt x="14769" y="649311"/>
                  </a:lnTo>
                  <a:lnTo>
                    <a:pt x="14883" y="318725"/>
                  </a:lnTo>
                  <a:lnTo>
                    <a:pt x="14942" y="549872"/>
                  </a:lnTo>
                  <a:lnTo>
                    <a:pt x="14944" y="554777"/>
                  </a:lnTo>
                  <a:lnTo>
                    <a:pt x="15421" y="689340"/>
                  </a:lnTo>
                  <a:lnTo>
                    <a:pt x="15535" y="263631"/>
                  </a:lnTo>
                  <a:lnTo>
                    <a:pt x="15654" y="507668"/>
                  </a:lnTo>
                  <a:lnTo>
                    <a:pt x="15655" y="505320"/>
                  </a:lnTo>
                  <a:lnTo>
                    <a:pt x="15847" y="672404"/>
                  </a:lnTo>
                  <a:lnTo>
                    <a:pt x="15960" y="169732"/>
                  </a:lnTo>
                  <a:lnTo>
                    <a:pt x="16365" y="257602"/>
                  </a:lnTo>
                  <a:lnTo>
                    <a:pt x="16367" y="237189"/>
                  </a:lnTo>
                  <a:lnTo>
                    <a:pt x="16371" y="193374"/>
                  </a:lnTo>
                  <a:lnTo>
                    <a:pt x="16499" y="731413"/>
                  </a:lnTo>
                  <a:lnTo>
                    <a:pt x="17077" y="526991"/>
                  </a:lnTo>
                  <a:lnTo>
                    <a:pt x="17078" y="529923"/>
                  </a:lnTo>
                  <a:lnTo>
                    <a:pt x="17647" y="257061"/>
                  </a:lnTo>
                  <a:lnTo>
                    <a:pt x="17760" y="760517"/>
                  </a:lnTo>
                  <a:lnTo>
                    <a:pt x="17789" y="664912"/>
                  </a:lnTo>
                  <a:lnTo>
                    <a:pt x="17790" y="652864"/>
                  </a:lnTo>
                  <a:lnTo>
                    <a:pt x="18101" y="169092"/>
                  </a:lnTo>
                  <a:lnTo>
                    <a:pt x="18214" y="813011"/>
                  </a:lnTo>
                  <a:lnTo>
                    <a:pt x="18500" y="438642"/>
                  </a:lnTo>
                  <a:lnTo>
                    <a:pt x="18502" y="439449"/>
                  </a:lnTo>
                  <a:lnTo>
                    <a:pt x="18738" y="164468"/>
                  </a:lnTo>
                  <a:lnTo>
                    <a:pt x="19050" y="762980"/>
                  </a:lnTo>
                  <a:lnTo>
                    <a:pt x="19212" y="396110"/>
                  </a:lnTo>
                  <a:lnTo>
                    <a:pt x="19213" y="404650"/>
                  </a:lnTo>
                  <a:lnTo>
                    <a:pt x="19802" y="209025"/>
                  </a:lnTo>
                  <a:lnTo>
                    <a:pt x="19915" y="795970"/>
                  </a:lnTo>
                  <a:lnTo>
                    <a:pt x="19924" y="694707"/>
                  </a:lnTo>
                  <a:lnTo>
                    <a:pt x="19925" y="721413"/>
                  </a:lnTo>
                  <a:lnTo>
                    <a:pt x="19929" y="782117"/>
                  </a:lnTo>
                  <a:lnTo>
                    <a:pt x="20635" y="245051"/>
                  </a:lnTo>
                  <a:lnTo>
                    <a:pt x="20637" y="231676"/>
                  </a:lnTo>
                  <a:lnTo>
                    <a:pt x="20652" y="198940"/>
                  </a:lnTo>
                  <a:lnTo>
                    <a:pt x="21205" y="680507"/>
                  </a:lnTo>
                  <a:lnTo>
                    <a:pt x="21347" y="244315"/>
                  </a:lnTo>
                  <a:lnTo>
                    <a:pt x="21348" y="251626"/>
                  </a:lnTo>
                  <a:lnTo>
                    <a:pt x="22056" y="615539"/>
                  </a:lnTo>
                  <a:lnTo>
                    <a:pt x="22058" y="604668"/>
                  </a:lnTo>
                  <a:lnTo>
                    <a:pt x="22060" y="593328"/>
                  </a:lnTo>
                  <a:lnTo>
                    <a:pt x="22155" y="309854"/>
                  </a:lnTo>
                  <a:lnTo>
                    <a:pt x="22523" y="707403"/>
                  </a:lnTo>
                  <a:lnTo>
                    <a:pt x="22770" y="409162"/>
                  </a:lnTo>
                  <a:lnTo>
                    <a:pt x="22771" y="408105"/>
                  </a:lnTo>
                  <a:lnTo>
                    <a:pt x="23346" y="801872"/>
                  </a:lnTo>
                  <a:lnTo>
                    <a:pt x="23445" y="284498"/>
                  </a:lnTo>
                  <a:lnTo>
                    <a:pt x="23482" y="420484"/>
                  </a:lnTo>
                  <a:lnTo>
                    <a:pt x="23483" y="402723"/>
                  </a:lnTo>
                  <a:lnTo>
                    <a:pt x="23984" y="862501"/>
                  </a:lnTo>
                  <a:lnTo>
                    <a:pt x="24083" y="270216"/>
                  </a:lnTo>
                  <a:lnTo>
                    <a:pt x="24193" y="623571"/>
                  </a:lnTo>
                  <a:lnTo>
                    <a:pt x="24195" y="628659"/>
                  </a:lnTo>
                  <a:lnTo>
                    <a:pt x="24380" y="763773"/>
                  </a:lnTo>
                  <a:lnTo>
                    <a:pt x="24508" y="216272"/>
                  </a:lnTo>
                  <a:lnTo>
                    <a:pt x="24905" y="434040"/>
                  </a:lnTo>
                  <a:lnTo>
                    <a:pt x="24906" y="429015"/>
                  </a:lnTo>
                  <a:lnTo>
                    <a:pt x="25174" y="269118"/>
                  </a:lnTo>
                  <a:lnTo>
                    <a:pt x="25274" y="635278"/>
                  </a:lnTo>
                  <a:lnTo>
                    <a:pt x="25617" y="386171"/>
                  </a:lnTo>
                  <a:lnTo>
                    <a:pt x="25618" y="397707"/>
                  </a:lnTo>
                  <a:lnTo>
                    <a:pt x="26209" y="186036"/>
                  </a:lnTo>
                  <a:lnTo>
                    <a:pt x="26323" y="566323"/>
                  </a:lnTo>
                  <a:lnTo>
                    <a:pt x="26328" y="529078"/>
                  </a:lnTo>
                  <a:lnTo>
                    <a:pt x="26330" y="531269"/>
                  </a:lnTo>
                  <a:lnTo>
                    <a:pt x="26337" y="591916"/>
                  </a:lnTo>
                  <a:lnTo>
                    <a:pt x="26649" y="217609"/>
                  </a:lnTo>
                  <a:lnTo>
                    <a:pt x="27040" y="443166"/>
                  </a:lnTo>
                  <a:lnTo>
                    <a:pt x="27041" y="444224"/>
                  </a:lnTo>
                  <a:lnTo>
                    <a:pt x="27513" y="276212"/>
                  </a:lnTo>
                  <a:lnTo>
                    <a:pt x="27627" y="621899"/>
                  </a:lnTo>
                  <a:lnTo>
                    <a:pt x="27751" y="400015"/>
                  </a:lnTo>
                  <a:lnTo>
                    <a:pt x="27753" y="394523"/>
                  </a:lnTo>
                  <a:lnTo>
                    <a:pt x="28165" y="345456"/>
                  </a:lnTo>
                  <a:lnTo>
                    <a:pt x="28279" y="618056"/>
                  </a:lnTo>
                  <a:lnTo>
                    <a:pt x="28463" y="560603"/>
                  </a:lnTo>
                  <a:lnTo>
                    <a:pt x="28464" y="557376"/>
                  </a:lnTo>
                  <a:lnTo>
                    <a:pt x="28647" y="677805"/>
                  </a:lnTo>
                  <a:lnTo>
                    <a:pt x="29129" y="379395"/>
                  </a:lnTo>
                  <a:lnTo>
                    <a:pt x="29175" y="504052"/>
                  </a:lnTo>
                  <a:lnTo>
                    <a:pt x="29176" y="517481"/>
                  </a:lnTo>
                  <a:lnTo>
                    <a:pt x="29229" y="727348"/>
                  </a:lnTo>
                  <a:lnTo>
                    <a:pt x="29399" y="371717"/>
                  </a:lnTo>
                  <a:lnTo>
                    <a:pt x="29886" y="508940"/>
                  </a:lnTo>
                  <a:lnTo>
                    <a:pt x="29888" y="509463"/>
                  </a:lnTo>
                  <a:lnTo>
                    <a:pt x="30221" y="388941"/>
                  </a:lnTo>
                  <a:lnTo>
                    <a:pt x="30306" y="634562"/>
                  </a:lnTo>
                  <a:lnTo>
                    <a:pt x="30598" y="479455"/>
                  </a:lnTo>
                  <a:lnTo>
                    <a:pt x="30599" y="476788"/>
                  </a:lnTo>
                  <a:lnTo>
                    <a:pt x="30915" y="582305"/>
                  </a:lnTo>
                  <a:lnTo>
                    <a:pt x="31029" y="367874"/>
                  </a:lnTo>
                  <a:lnTo>
                    <a:pt x="31310" y="465081"/>
                  </a:lnTo>
                  <a:lnTo>
                    <a:pt x="31311" y="464745"/>
                  </a:lnTo>
                  <a:lnTo>
                    <a:pt x="31905" y="548375"/>
                  </a:lnTo>
                  <a:lnTo>
                    <a:pt x="32007" y="343327"/>
                  </a:lnTo>
                  <a:lnTo>
                    <a:pt x="32021" y="364564"/>
                  </a:lnTo>
                  <a:lnTo>
                    <a:pt x="32023" y="371833"/>
                  </a:lnTo>
                  <a:lnTo>
                    <a:pt x="32248" y="576538"/>
                  </a:lnTo>
                  <a:lnTo>
                    <a:pt x="32517" y="354872"/>
                  </a:lnTo>
                  <a:lnTo>
                    <a:pt x="32733" y="421369"/>
                  </a:lnTo>
                  <a:lnTo>
                    <a:pt x="32734" y="413550"/>
                  </a:lnTo>
                  <a:lnTo>
                    <a:pt x="33311" y="331098"/>
                  </a:lnTo>
                  <a:lnTo>
                    <a:pt x="33410" y="542959"/>
                  </a:lnTo>
                  <a:lnTo>
                    <a:pt x="33444" y="463209"/>
                  </a:lnTo>
                  <a:lnTo>
                    <a:pt x="33446" y="460837"/>
                  </a:lnTo>
                  <a:lnTo>
                    <a:pt x="33935" y="316994"/>
                  </a:lnTo>
                  <a:lnTo>
                    <a:pt x="34048" y="572074"/>
                  </a:lnTo>
                  <a:lnTo>
                    <a:pt x="34156" y="429108"/>
                  </a:lnTo>
                  <a:lnTo>
                    <a:pt x="34157" y="425722"/>
                  </a:lnTo>
                  <a:lnTo>
                    <a:pt x="34374" y="310994"/>
                  </a:lnTo>
                  <a:lnTo>
                    <a:pt x="34686" y="564514"/>
                  </a:lnTo>
                  <a:lnTo>
                    <a:pt x="34868" y="548390"/>
                  </a:lnTo>
                  <a:lnTo>
                    <a:pt x="34869" y="552948"/>
                  </a:lnTo>
                  <a:lnTo>
                    <a:pt x="34998" y="375387"/>
                  </a:lnTo>
                  <a:lnTo>
                    <a:pt x="35386" y="560071"/>
                  </a:lnTo>
                  <a:lnTo>
                    <a:pt x="35579" y="494663"/>
                  </a:lnTo>
                  <a:lnTo>
                    <a:pt x="35581" y="494317"/>
                  </a:lnTo>
                  <a:lnTo>
                    <a:pt x="35806" y="655760"/>
                  </a:lnTo>
                  <a:lnTo>
                    <a:pt x="35962" y="343727"/>
                  </a:lnTo>
                  <a:lnTo>
                    <a:pt x="36291" y="483328"/>
                  </a:lnTo>
                  <a:lnTo>
                    <a:pt x="36292" y="482927"/>
                  </a:lnTo>
                  <a:lnTo>
                    <a:pt x="36642" y="672928"/>
                  </a:lnTo>
                  <a:lnTo>
                    <a:pt x="36940" y="364238"/>
                  </a:lnTo>
                  <a:lnTo>
                    <a:pt x="37003" y="541176"/>
                  </a:lnTo>
                  <a:lnTo>
                    <a:pt x="37004" y="544804"/>
                  </a:lnTo>
                  <a:lnTo>
                    <a:pt x="37068" y="695665"/>
                  </a:lnTo>
                  <a:lnTo>
                    <a:pt x="37323" y="403318"/>
                  </a:lnTo>
                  <a:lnTo>
                    <a:pt x="37714" y="483326"/>
                  </a:lnTo>
                  <a:lnTo>
                    <a:pt x="37716" y="482232"/>
                  </a:lnTo>
                  <a:lnTo>
                    <a:pt x="38046" y="380731"/>
                  </a:lnTo>
                  <a:lnTo>
                    <a:pt x="38358" y="633866"/>
                  </a:lnTo>
                  <a:lnTo>
                    <a:pt x="38426" y="481507"/>
                  </a:lnTo>
                  <a:lnTo>
                    <a:pt x="38427" y="477417"/>
                  </a:lnTo>
                  <a:lnTo>
                    <a:pt x="38670" y="362144"/>
                  </a:lnTo>
                  <a:lnTo>
                    <a:pt x="38797" y="604827"/>
                  </a:lnTo>
                  <a:lnTo>
                    <a:pt x="39137" y="473595"/>
                  </a:lnTo>
                  <a:lnTo>
                    <a:pt x="39139" y="474067"/>
                  </a:lnTo>
                  <a:lnTo>
                    <a:pt x="39322" y="268420"/>
                  </a:lnTo>
                  <a:lnTo>
                    <a:pt x="39619" y="618640"/>
                  </a:lnTo>
                  <a:lnTo>
                    <a:pt x="39849" y="560760"/>
                  </a:lnTo>
                  <a:lnTo>
                    <a:pt x="39850" y="551092"/>
                  </a:lnTo>
                  <a:lnTo>
                    <a:pt x="39960" y="301550"/>
                  </a:lnTo>
                  <a:lnTo>
                    <a:pt x="40541" y="607694"/>
                  </a:lnTo>
                  <a:lnTo>
                    <a:pt x="40561" y="541305"/>
                  </a:lnTo>
                  <a:lnTo>
                    <a:pt x="40562" y="536879"/>
                  </a:lnTo>
                  <a:lnTo>
                    <a:pt x="40895" y="617975"/>
                  </a:lnTo>
                  <a:lnTo>
                    <a:pt x="41207" y="336357"/>
                  </a:lnTo>
                  <a:lnTo>
                    <a:pt x="41272" y="456347"/>
                  </a:lnTo>
                  <a:lnTo>
                    <a:pt x="41274" y="458276"/>
                  </a:lnTo>
                  <a:lnTo>
                    <a:pt x="41873" y="412264"/>
                  </a:lnTo>
                  <a:lnTo>
                    <a:pt x="41973" y="617717"/>
                  </a:lnTo>
                  <a:lnTo>
                    <a:pt x="41984" y="598900"/>
                  </a:lnTo>
                  <a:lnTo>
                    <a:pt x="41985" y="603249"/>
                  </a:lnTo>
                  <a:lnTo>
                    <a:pt x="42214" y="755291"/>
                  </a:lnTo>
                  <a:lnTo>
                    <a:pt x="42511" y="194488"/>
                  </a:lnTo>
                  <a:lnTo>
                    <a:pt x="42696" y="437256"/>
                  </a:lnTo>
                  <a:lnTo>
                    <a:pt x="42697" y="431565"/>
                  </a:lnTo>
                  <a:lnTo>
                    <a:pt x="42922" y="271768"/>
                  </a:lnTo>
                  <a:lnTo>
                    <a:pt x="43050" y="704270"/>
                  </a:lnTo>
                  <a:lnTo>
                    <a:pt x="43407" y="351332"/>
                  </a:lnTo>
                  <a:lnTo>
                    <a:pt x="43409" y="371893"/>
                  </a:lnTo>
                  <a:lnTo>
                    <a:pt x="43787" y="133194"/>
                  </a:lnTo>
                  <a:lnTo>
                    <a:pt x="43886" y="724457"/>
                  </a:lnTo>
                  <a:lnTo>
                    <a:pt x="44119" y="553984"/>
                  </a:lnTo>
                  <a:lnTo>
                    <a:pt x="44120" y="548536"/>
                  </a:lnTo>
                  <a:lnTo>
                    <a:pt x="44212" y="290822"/>
                  </a:lnTo>
                  <a:lnTo>
                    <a:pt x="44297" y="634195"/>
                  </a:lnTo>
                  <a:lnTo>
                    <a:pt x="44830" y="447640"/>
                  </a:lnTo>
                  <a:lnTo>
                    <a:pt x="44832" y="448956"/>
                  </a:lnTo>
                  <a:lnTo>
                    <a:pt x="45176" y="689826"/>
                  </a:lnTo>
                  <a:lnTo>
                    <a:pt x="45502" y="133946"/>
                  </a:lnTo>
                  <a:lnTo>
                    <a:pt x="45542" y="287293"/>
                  </a:lnTo>
                  <a:lnTo>
                    <a:pt x="45543" y="283259"/>
                  </a:lnTo>
                  <a:lnTo>
                    <a:pt x="45630" y="722719"/>
                  </a:lnTo>
                  <a:lnTo>
                    <a:pt x="45757" y="228074"/>
                  </a:lnTo>
                  <a:lnTo>
                    <a:pt x="46254" y="596786"/>
                  </a:lnTo>
                  <a:lnTo>
                    <a:pt x="46255" y="597521"/>
                  </a:lnTo>
                  <a:lnTo>
                    <a:pt x="46296" y="692033"/>
                  </a:lnTo>
                  <a:lnTo>
                    <a:pt x="46395" y="278397"/>
                  </a:lnTo>
                  <a:lnTo>
                    <a:pt x="46965" y="504583"/>
                  </a:lnTo>
                  <a:lnTo>
                    <a:pt x="46967" y="512199"/>
                  </a:lnTo>
                  <a:lnTo>
                    <a:pt x="47189" y="307925"/>
                  </a:lnTo>
                  <a:lnTo>
                    <a:pt x="47317" y="698209"/>
                  </a:lnTo>
                  <a:lnTo>
                    <a:pt x="47677" y="488552"/>
                  </a:lnTo>
                  <a:lnTo>
                    <a:pt x="47678" y="485226"/>
                  </a:lnTo>
                  <a:lnTo>
                    <a:pt x="47969" y="591115"/>
                  </a:lnTo>
                  <a:lnTo>
                    <a:pt x="48082" y="398052"/>
                  </a:lnTo>
                  <a:lnTo>
                    <a:pt x="48389" y="508232"/>
                  </a:lnTo>
                  <a:lnTo>
                    <a:pt x="48390" y="507228"/>
                  </a:lnTo>
                  <a:lnTo>
                    <a:pt x="48479" y="277540"/>
                  </a:lnTo>
                  <a:lnTo>
                    <a:pt x="48805" y="593206"/>
                  </a:lnTo>
                  <a:lnTo>
                    <a:pt x="49100" y="454896"/>
                  </a:lnTo>
                  <a:lnTo>
                    <a:pt x="49102" y="451704"/>
                  </a:lnTo>
                  <a:lnTo>
                    <a:pt x="49358" y="280328"/>
                  </a:lnTo>
                  <a:lnTo>
                    <a:pt x="49457" y="676394"/>
                  </a:lnTo>
                  <a:lnTo>
                    <a:pt x="49812" y="294675"/>
                  </a:lnTo>
                  <a:lnTo>
                    <a:pt x="49813" y="299967"/>
                  </a:lnTo>
                  <a:lnTo>
                    <a:pt x="49925" y="559083"/>
                  </a:lnTo>
                  <a:lnTo>
                    <a:pt x="50523" y="477409"/>
                  </a:lnTo>
                  <a:lnTo>
                    <a:pt x="50525" y="480591"/>
                  </a:lnTo>
                  <a:lnTo>
                    <a:pt x="50677" y="304707"/>
                  </a:lnTo>
                  <a:lnTo>
                    <a:pt x="50804" y="661046"/>
                  </a:lnTo>
                  <a:lnTo>
                    <a:pt x="51235" y="418692"/>
                  </a:lnTo>
                  <a:lnTo>
                    <a:pt x="51236" y="418253"/>
                  </a:lnTo>
                  <a:lnTo>
                    <a:pt x="51740" y="246275"/>
                  </a:lnTo>
                  <a:lnTo>
                    <a:pt x="51839" y="663843"/>
                  </a:lnTo>
                  <a:lnTo>
                    <a:pt x="51947" y="449995"/>
                  </a:lnTo>
                  <a:lnTo>
                    <a:pt x="51948" y="441776"/>
                  </a:lnTo>
                  <a:lnTo>
                    <a:pt x="51952" y="424271"/>
                  </a:lnTo>
                  <a:lnTo>
                    <a:pt x="52108" y="607877"/>
                  </a:lnTo>
                  <a:lnTo>
                    <a:pt x="52658" y="584599"/>
                  </a:lnTo>
                  <a:lnTo>
                    <a:pt x="52660" y="587596"/>
                  </a:lnTo>
                  <a:lnTo>
                    <a:pt x="52902" y="615791"/>
                  </a:lnTo>
                  <a:lnTo>
                    <a:pt x="52987" y="362193"/>
                  </a:lnTo>
                  <a:lnTo>
                    <a:pt x="53370" y="399315"/>
                  </a:lnTo>
                  <a:lnTo>
                    <a:pt x="53371" y="394323"/>
                  </a:lnTo>
                  <a:lnTo>
                    <a:pt x="53540" y="797000"/>
                  </a:lnTo>
                  <a:lnTo>
                    <a:pt x="53668" y="175350"/>
                  </a:lnTo>
                  <a:lnTo>
                    <a:pt x="54082" y="347076"/>
                  </a:lnTo>
                  <a:lnTo>
                    <a:pt x="54083" y="364902"/>
                  </a:lnTo>
                  <a:lnTo>
                    <a:pt x="54305" y="249877"/>
                  </a:lnTo>
                  <a:lnTo>
                    <a:pt x="54433" y="703060"/>
                  </a:lnTo>
                  <a:lnTo>
                    <a:pt x="54793" y="480995"/>
                  </a:lnTo>
                  <a:lnTo>
                    <a:pt x="54795" y="483120"/>
                  </a:lnTo>
                  <a:lnTo>
                    <a:pt x="54972" y="254955"/>
                  </a:lnTo>
                  <a:lnTo>
                    <a:pt x="55482" y="720828"/>
                  </a:lnTo>
                  <a:lnTo>
                    <a:pt x="55505" y="577649"/>
                  </a:lnTo>
                  <a:lnTo>
                    <a:pt x="55506" y="588201"/>
                  </a:lnTo>
                  <a:lnTo>
                    <a:pt x="55581" y="200793"/>
                  </a:lnTo>
                  <a:lnTo>
                    <a:pt x="55709" y="707860"/>
                  </a:lnTo>
                  <a:lnTo>
                    <a:pt x="56216" y="352479"/>
                  </a:lnTo>
                  <a:lnTo>
                    <a:pt x="56218" y="342870"/>
                  </a:lnTo>
                  <a:lnTo>
                    <a:pt x="56248" y="277748"/>
                  </a:lnTo>
                  <a:lnTo>
                    <a:pt x="56758" y="592388"/>
                  </a:lnTo>
                  <a:lnTo>
                    <a:pt x="56928" y="544135"/>
                  </a:lnTo>
                  <a:lnTo>
                    <a:pt x="56929" y="550225"/>
                  </a:lnTo>
                  <a:lnTo>
                    <a:pt x="57325" y="217779"/>
                  </a:lnTo>
                  <a:lnTo>
                    <a:pt x="57424" y="671744"/>
                  </a:lnTo>
                  <a:lnTo>
                    <a:pt x="57640" y="535029"/>
                  </a:lnTo>
                  <a:lnTo>
                    <a:pt x="57641" y="527583"/>
                  </a:lnTo>
                  <a:lnTo>
                    <a:pt x="57878" y="686913"/>
                  </a:lnTo>
                  <a:lnTo>
                    <a:pt x="57963" y="257897"/>
                  </a:lnTo>
                  <a:lnTo>
                    <a:pt x="58351" y="349327"/>
                  </a:lnTo>
                  <a:lnTo>
                    <a:pt x="58353" y="348216"/>
                  </a:lnTo>
                  <a:lnTo>
                    <a:pt x="58587" y="264561"/>
                  </a:lnTo>
                  <a:lnTo>
                    <a:pt x="58700" y="744487"/>
                  </a:lnTo>
                  <a:lnTo>
                    <a:pt x="59063" y="400871"/>
                  </a:lnTo>
                  <a:lnTo>
                    <a:pt x="59064" y="394913"/>
                  </a:lnTo>
                  <a:lnTo>
                    <a:pt x="59664" y="269758"/>
                  </a:lnTo>
                  <a:lnTo>
                    <a:pt x="59763" y="733410"/>
                  </a:lnTo>
                  <a:lnTo>
                    <a:pt x="59774" y="705258"/>
                  </a:lnTo>
                  <a:lnTo>
                    <a:pt x="59776" y="717850"/>
                  </a:lnTo>
                  <a:lnTo>
                    <a:pt x="59777" y="723886"/>
                  </a:lnTo>
                  <a:lnTo>
                    <a:pt x="59891" y="193048"/>
                  </a:lnTo>
                  <a:lnTo>
                    <a:pt x="60486" y="469004"/>
                  </a:lnTo>
                  <a:lnTo>
                    <a:pt x="60488" y="462476"/>
                  </a:lnTo>
                  <a:lnTo>
                    <a:pt x="60755" y="262648"/>
                  </a:lnTo>
                  <a:lnTo>
                    <a:pt x="60869" y="719329"/>
                  </a:lnTo>
                  <a:lnTo>
                    <a:pt x="61198" y="361198"/>
                  </a:lnTo>
                  <a:lnTo>
                    <a:pt x="61199" y="377848"/>
                  </a:lnTo>
                  <a:lnTo>
                    <a:pt x="61705" y="781373"/>
                  </a:lnTo>
                  <a:lnTo>
                    <a:pt x="61819" y="166091"/>
                  </a:lnTo>
                  <a:lnTo>
                    <a:pt x="61909" y="587896"/>
                  </a:lnTo>
                  <a:lnTo>
                    <a:pt x="61911" y="594422"/>
                  </a:lnTo>
                  <a:lnTo>
                    <a:pt x="62159" y="833023"/>
                  </a:lnTo>
                  <a:lnTo>
                    <a:pt x="62272" y="84374"/>
                  </a:lnTo>
                  <a:lnTo>
                    <a:pt x="62621" y="642117"/>
                  </a:lnTo>
                  <a:lnTo>
                    <a:pt x="62622" y="656682"/>
                  </a:lnTo>
                  <a:lnTo>
                    <a:pt x="62627" y="686385"/>
                  </a:lnTo>
                  <a:lnTo>
                    <a:pt x="62740" y="217068"/>
                  </a:lnTo>
                  <a:lnTo>
                    <a:pt x="63333" y="315947"/>
                  </a:lnTo>
                  <a:lnTo>
                    <a:pt x="63334" y="303965"/>
                  </a:lnTo>
                  <a:lnTo>
                    <a:pt x="63449" y="819541"/>
                  </a:lnTo>
                  <a:lnTo>
                    <a:pt x="63562" y="218943"/>
                  </a:lnTo>
                  <a:lnTo>
                    <a:pt x="64044" y="501494"/>
                  </a:lnTo>
                  <a:lnTo>
                    <a:pt x="64046" y="507031"/>
                  </a:lnTo>
                  <a:lnTo>
                    <a:pt x="64427" y="304256"/>
                  </a:lnTo>
                  <a:lnTo>
                    <a:pt x="64555" y="705910"/>
                  </a:lnTo>
                  <a:lnTo>
                    <a:pt x="64756" y="515550"/>
                  </a:lnTo>
                  <a:lnTo>
                    <a:pt x="64757" y="515247"/>
                  </a:lnTo>
                  <a:lnTo>
                    <a:pt x="65051" y="286401"/>
                  </a:lnTo>
                  <a:lnTo>
                    <a:pt x="65192" y="612029"/>
                  </a:lnTo>
                  <a:lnTo>
                    <a:pt x="65468" y="424401"/>
                  </a:lnTo>
                  <a:lnTo>
                    <a:pt x="65469" y="423892"/>
                  </a:lnTo>
                  <a:lnTo>
                    <a:pt x="65802" y="549109"/>
                  </a:lnTo>
                  <a:lnTo>
                    <a:pt x="65930" y="303824"/>
                  </a:lnTo>
                  <a:lnTo>
                    <a:pt x="66179" y="461470"/>
                  </a:lnTo>
                  <a:lnTo>
                    <a:pt x="66181" y="467311"/>
                  </a:lnTo>
                  <a:lnTo>
                    <a:pt x="66341" y="166862"/>
                  </a:lnTo>
                  <a:lnTo>
                    <a:pt x="66879" y="681735"/>
                  </a:lnTo>
                  <a:lnTo>
                    <a:pt x="66891" y="674856"/>
                  </a:lnTo>
                  <a:lnTo>
                    <a:pt x="66892" y="689945"/>
                  </a:lnTo>
                  <a:lnTo>
                    <a:pt x="66894" y="699088"/>
                  </a:lnTo>
                  <a:lnTo>
                    <a:pt x="67602" y="268431"/>
                  </a:lnTo>
                  <a:lnTo>
                    <a:pt x="67604" y="269229"/>
                  </a:lnTo>
                  <a:lnTo>
                    <a:pt x="67631" y="207795"/>
                  </a:lnTo>
                  <a:lnTo>
                    <a:pt x="67758" y="784244"/>
                  </a:lnTo>
                  <a:lnTo>
                    <a:pt x="68314" y="295311"/>
                  </a:lnTo>
                  <a:lnTo>
                    <a:pt x="68315" y="319813"/>
                  </a:lnTo>
                  <a:lnTo>
                    <a:pt x="68623" y="710961"/>
                  </a:lnTo>
                  <a:lnTo>
                    <a:pt x="68722" y="228863"/>
                  </a:lnTo>
                  <a:lnTo>
                    <a:pt x="69026" y="617118"/>
                  </a:lnTo>
                  <a:lnTo>
                    <a:pt x="69027" y="621574"/>
                  </a:lnTo>
                  <a:lnTo>
                    <a:pt x="69474" y="833781"/>
                  </a:lnTo>
                  <a:lnTo>
                    <a:pt x="69587" y="91059"/>
                  </a:lnTo>
                  <a:lnTo>
                    <a:pt x="69737" y="598529"/>
                  </a:lnTo>
                  <a:lnTo>
                    <a:pt x="69739" y="612976"/>
                  </a:lnTo>
                  <a:lnTo>
                    <a:pt x="69913" y="761867"/>
                  </a:lnTo>
                  <a:lnTo>
                    <a:pt x="70026" y="246583"/>
                  </a:lnTo>
                  <a:lnTo>
                    <a:pt x="70449" y="385182"/>
                  </a:lnTo>
                  <a:lnTo>
                    <a:pt x="70450" y="380175"/>
                  </a:lnTo>
                  <a:lnTo>
                    <a:pt x="70778" y="692824"/>
                  </a:lnTo>
                  <a:lnTo>
                    <a:pt x="70891" y="247688"/>
                  </a:lnTo>
                  <a:lnTo>
                    <a:pt x="71160" y="602507"/>
                  </a:lnTo>
                  <a:lnTo>
                    <a:pt x="71162" y="604962"/>
                  </a:lnTo>
                  <a:lnTo>
                    <a:pt x="71529" y="189817"/>
                  </a:lnTo>
                  <a:lnTo>
                    <a:pt x="71642" y="799529"/>
                  </a:lnTo>
                  <a:lnTo>
                    <a:pt x="71872" y="579506"/>
                  </a:lnTo>
                  <a:lnTo>
                    <a:pt x="71874" y="561010"/>
                  </a:lnTo>
                  <a:lnTo>
                    <a:pt x="72153" y="256213"/>
                  </a:lnTo>
                  <a:lnTo>
                    <a:pt x="72479" y="650910"/>
                  </a:lnTo>
                  <a:lnTo>
                    <a:pt x="72584" y="401577"/>
                  </a:lnTo>
                  <a:lnTo>
                    <a:pt x="72585" y="402364"/>
                  </a:lnTo>
                  <a:lnTo>
                    <a:pt x="72932" y="648634"/>
                  </a:lnTo>
                  <a:lnTo>
                    <a:pt x="73230" y="224323"/>
                  </a:lnTo>
                  <a:lnTo>
                    <a:pt x="73295" y="557352"/>
                  </a:lnTo>
                  <a:lnTo>
                    <a:pt x="73297" y="566981"/>
                  </a:lnTo>
                  <a:lnTo>
                    <a:pt x="73344" y="814591"/>
                  </a:lnTo>
                  <a:lnTo>
                    <a:pt x="73485" y="223790"/>
                  </a:lnTo>
                  <a:lnTo>
                    <a:pt x="74007" y="586132"/>
                  </a:lnTo>
                  <a:lnTo>
                    <a:pt x="74008" y="591907"/>
                  </a:lnTo>
                  <a:lnTo>
                    <a:pt x="74109" y="237406"/>
                  </a:lnTo>
                  <a:lnTo>
                    <a:pt x="74634" y="780139"/>
                  </a:lnTo>
                  <a:lnTo>
                    <a:pt x="74719" y="280374"/>
                  </a:lnTo>
                  <a:lnTo>
                    <a:pt x="74720" y="274017"/>
                  </a:lnTo>
                  <a:lnTo>
                    <a:pt x="74761" y="69657"/>
                  </a:lnTo>
                  <a:lnTo>
                    <a:pt x="74875" y="774186"/>
                  </a:lnTo>
                  <a:lnTo>
                    <a:pt x="75430" y="310851"/>
                  </a:lnTo>
                  <a:lnTo>
                    <a:pt x="75432" y="334760"/>
                  </a:lnTo>
                  <a:lnTo>
                    <a:pt x="75924" y="751853"/>
                  </a:lnTo>
                  <a:lnTo>
                    <a:pt x="76051" y="271639"/>
                  </a:lnTo>
                  <a:lnTo>
                    <a:pt x="76142" y="591862"/>
                  </a:lnTo>
                  <a:lnTo>
                    <a:pt x="76143" y="598226"/>
                  </a:lnTo>
                  <a:lnTo>
                    <a:pt x="76377" y="689935"/>
                  </a:lnTo>
                  <a:lnTo>
                    <a:pt x="76491" y="239807"/>
                  </a:lnTo>
                  <a:lnTo>
                    <a:pt x="76853" y="479031"/>
                  </a:lnTo>
                  <a:lnTo>
                    <a:pt x="76855" y="480644"/>
                  </a:lnTo>
                  <a:lnTo>
                    <a:pt x="76916" y="235462"/>
                  </a:lnTo>
                  <a:lnTo>
                    <a:pt x="77256" y="669636"/>
                  </a:lnTo>
                  <a:lnTo>
                    <a:pt x="77565" y="454533"/>
                  </a:lnTo>
                  <a:lnTo>
                    <a:pt x="77567" y="451011"/>
                  </a:lnTo>
                  <a:lnTo>
                    <a:pt x="77979" y="219959"/>
                  </a:lnTo>
                  <a:lnTo>
                    <a:pt x="78107" y="676116"/>
                  </a:lnTo>
                  <a:lnTo>
                    <a:pt x="78277" y="524201"/>
                  </a:lnTo>
                  <a:lnTo>
                    <a:pt x="78278" y="527218"/>
                  </a:lnTo>
                  <a:lnTo>
                    <a:pt x="78433" y="271128"/>
                  </a:lnTo>
                  <a:lnTo>
                    <a:pt x="78957" y="592101"/>
                  </a:lnTo>
                  <a:lnTo>
                    <a:pt x="78988" y="560874"/>
                  </a:lnTo>
                  <a:lnTo>
                    <a:pt x="78990" y="546698"/>
                  </a:lnTo>
                  <a:lnTo>
                    <a:pt x="79496" y="240511"/>
                  </a:lnTo>
                  <a:lnTo>
                    <a:pt x="79595" y="726691"/>
                  </a:lnTo>
                  <a:lnTo>
                    <a:pt x="79700" y="337905"/>
                  </a:lnTo>
                  <a:lnTo>
                    <a:pt x="79701" y="335745"/>
                  </a:lnTo>
                  <a:lnTo>
                    <a:pt x="79723" y="271293"/>
                  </a:lnTo>
                  <a:lnTo>
                    <a:pt x="79822" y="679036"/>
                  </a:lnTo>
                  <a:lnTo>
                    <a:pt x="80412" y="477330"/>
                  </a:lnTo>
                  <a:lnTo>
                    <a:pt x="80413" y="474173"/>
                  </a:lnTo>
                  <a:lnTo>
                    <a:pt x="80800" y="262791"/>
                  </a:lnTo>
                  <a:lnTo>
                    <a:pt x="80942" y="685746"/>
                  </a:lnTo>
                  <a:lnTo>
                    <a:pt x="81123" y="388651"/>
                  </a:lnTo>
                  <a:lnTo>
                    <a:pt x="81125" y="384290"/>
                  </a:lnTo>
                  <a:lnTo>
                    <a:pt x="81665" y="347063"/>
                  </a:lnTo>
                  <a:lnTo>
                    <a:pt x="81792" y="646632"/>
                  </a:lnTo>
                  <a:lnTo>
                    <a:pt x="81835" y="579886"/>
                  </a:lnTo>
                  <a:lnTo>
                    <a:pt x="81836" y="569347"/>
                  </a:lnTo>
                  <a:lnTo>
                    <a:pt x="81962" y="293333"/>
                  </a:lnTo>
                  <a:lnTo>
                    <a:pt x="82076" y="597660"/>
                  </a:lnTo>
                  <a:lnTo>
                    <a:pt x="82546" y="373686"/>
                  </a:lnTo>
                  <a:lnTo>
                    <a:pt x="82548" y="387305"/>
                  </a:lnTo>
                  <a:lnTo>
                    <a:pt x="83153" y="668225"/>
                  </a:lnTo>
                  <a:lnTo>
                    <a:pt x="83252" y="309781"/>
                  </a:lnTo>
                  <a:lnTo>
                    <a:pt x="83258" y="336644"/>
                  </a:lnTo>
                  <a:lnTo>
                    <a:pt x="83260" y="332921"/>
                  </a:lnTo>
                  <a:lnTo>
                    <a:pt x="83295" y="210986"/>
                  </a:lnTo>
                  <a:lnTo>
                    <a:pt x="83408" y="628295"/>
                  </a:lnTo>
                  <a:lnTo>
                    <a:pt x="83970" y="523404"/>
                  </a:lnTo>
                  <a:lnTo>
                    <a:pt x="83971" y="520185"/>
                  </a:lnTo>
                  <a:lnTo>
                    <a:pt x="84075" y="375951"/>
                  </a:lnTo>
                  <a:lnTo>
                    <a:pt x="84670" y="603861"/>
                  </a:lnTo>
                  <a:lnTo>
                    <a:pt x="84681" y="599404"/>
                  </a:lnTo>
                  <a:lnTo>
                    <a:pt x="84683" y="604059"/>
                  </a:lnTo>
                  <a:lnTo>
                    <a:pt x="84684" y="607121"/>
                  </a:lnTo>
                  <a:lnTo>
                    <a:pt x="85336" y="337025"/>
                  </a:lnTo>
                  <a:lnTo>
                    <a:pt x="85393" y="510148"/>
                  </a:lnTo>
                  <a:lnTo>
                    <a:pt x="85394" y="514009"/>
                  </a:lnTo>
                  <a:lnTo>
                    <a:pt x="85762" y="659686"/>
                  </a:lnTo>
                  <a:lnTo>
                    <a:pt x="85903" y="259052"/>
                  </a:lnTo>
                  <a:lnTo>
                    <a:pt x="86105" y="429352"/>
                  </a:lnTo>
                  <a:lnTo>
                    <a:pt x="86106" y="431641"/>
                  </a:lnTo>
                  <a:lnTo>
                    <a:pt x="86442" y="324858"/>
                  </a:lnTo>
                  <a:lnTo>
                    <a:pt x="86570" y="658818"/>
                  </a:lnTo>
                  <a:lnTo>
                    <a:pt x="86816" y="431777"/>
                  </a:lnTo>
                  <a:lnTo>
                    <a:pt x="86818" y="434181"/>
                  </a:lnTo>
                  <a:lnTo>
                    <a:pt x="86910" y="724628"/>
                  </a:lnTo>
                  <a:lnTo>
                    <a:pt x="87236" y="262685"/>
                  </a:lnTo>
                  <a:lnTo>
                    <a:pt x="87528" y="450045"/>
                  </a:lnTo>
                  <a:lnTo>
                    <a:pt x="87529" y="448493"/>
                  </a:lnTo>
                  <a:lnTo>
                    <a:pt x="88115" y="181390"/>
                  </a:lnTo>
                  <a:lnTo>
                    <a:pt x="88228" y="715283"/>
                  </a:lnTo>
                  <a:lnTo>
                    <a:pt x="88239" y="656780"/>
                  </a:lnTo>
                  <a:lnTo>
                    <a:pt x="88241" y="668020"/>
                  </a:lnTo>
                  <a:lnTo>
                    <a:pt x="88242" y="671798"/>
                  </a:lnTo>
                  <a:lnTo>
                    <a:pt x="88526" y="188317"/>
                  </a:lnTo>
                  <a:lnTo>
                    <a:pt x="88951" y="351731"/>
                  </a:lnTo>
                  <a:lnTo>
                    <a:pt x="88953" y="350239"/>
                  </a:lnTo>
                  <a:lnTo>
                    <a:pt x="89362" y="103330"/>
                  </a:lnTo>
                  <a:lnTo>
                    <a:pt x="89490" y="766543"/>
                  </a:lnTo>
                  <a:lnTo>
                    <a:pt x="89661" y="492891"/>
                  </a:lnTo>
                  <a:lnTo>
                    <a:pt x="89663" y="507688"/>
                  </a:lnTo>
                  <a:lnTo>
                    <a:pt x="89816" y="130479"/>
                  </a:lnTo>
                  <a:lnTo>
                    <a:pt x="89929" y="749529"/>
                  </a:lnTo>
                  <a:lnTo>
                    <a:pt x="90373" y="516897"/>
                  </a:lnTo>
                  <a:lnTo>
                    <a:pt x="90374" y="512363"/>
                  </a:lnTo>
                  <a:lnTo>
                    <a:pt x="90595" y="721853"/>
                  </a:lnTo>
                  <a:lnTo>
                    <a:pt x="90709" y="311124"/>
                  </a:lnTo>
                  <a:lnTo>
                    <a:pt x="91085" y="380815"/>
                  </a:lnTo>
                  <a:lnTo>
                    <a:pt x="91086" y="372697"/>
                  </a:lnTo>
                  <a:lnTo>
                    <a:pt x="91517" y="172175"/>
                  </a:lnTo>
                  <a:lnTo>
                    <a:pt x="91616" y="815228"/>
                  </a:lnTo>
                  <a:lnTo>
                    <a:pt x="91796" y="598090"/>
                  </a:lnTo>
                  <a:lnTo>
                    <a:pt x="91798" y="599088"/>
                  </a:lnTo>
                  <a:lnTo>
                    <a:pt x="92382" y="126449"/>
                  </a:lnTo>
                  <a:lnTo>
                    <a:pt x="92495" y="736351"/>
                  </a:lnTo>
                  <a:lnTo>
                    <a:pt x="92508" y="679049"/>
                  </a:lnTo>
                  <a:lnTo>
                    <a:pt x="92509" y="684795"/>
                  </a:lnTo>
                  <a:lnTo>
                    <a:pt x="93005" y="69012"/>
                  </a:lnTo>
                  <a:lnTo>
                    <a:pt x="93119" y="842144"/>
                  </a:lnTo>
                  <a:lnTo>
                    <a:pt x="93219" y="211824"/>
                  </a:lnTo>
                  <a:lnTo>
                    <a:pt x="93221" y="219232"/>
                  </a:lnTo>
                  <a:lnTo>
                    <a:pt x="93246" y="136611"/>
                  </a:lnTo>
                  <a:lnTo>
                    <a:pt x="93558" y="644098"/>
                  </a:lnTo>
                  <a:lnTo>
                    <a:pt x="93931" y="553608"/>
                  </a:lnTo>
                  <a:lnTo>
                    <a:pt x="93932" y="561769"/>
                  </a:lnTo>
                  <a:lnTo>
                    <a:pt x="93969" y="802958"/>
                  </a:lnTo>
                  <a:lnTo>
                    <a:pt x="94281" y="151127"/>
                  </a:lnTo>
                  <a:lnTo>
                    <a:pt x="94643" y="424497"/>
                  </a:lnTo>
                  <a:lnTo>
                    <a:pt x="94644" y="422730"/>
                  </a:lnTo>
                  <a:lnTo>
                    <a:pt x="94976" y="246947"/>
                  </a:lnTo>
                  <a:lnTo>
                    <a:pt x="95288" y="731809"/>
                  </a:lnTo>
                  <a:lnTo>
                    <a:pt x="95354" y="340769"/>
                  </a:lnTo>
                  <a:lnTo>
                    <a:pt x="95356" y="330907"/>
                  </a:lnTo>
                  <a:lnTo>
                    <a:pt x="95897" y="741859"/>
                  </a:lnTo>
                  <a:lnTo>
                    <a:pt x="95996" y="174933"/>
                  </a:lnTo>
                  <a:lnTo>
                    <a:pt x="96066" y="534900"/>
                  </a:lnTo>
                  <a:lnTo>
                    <a:pt x="96067" y="544313"/>
                  </a:lnTo>
                  <a:lnTo>
                    <a:pt x="96138" y="830682"/>
                  </a:lnTo>
                  <a:lnTo>
                    <a:pt x="96237" y="194384"/>
                  </a:lnTo>
                  <a:lnTo>
                    <a:pt x="96778" y="631074"/>
                  </a:lnTo>
                  <a:lnTo>
                    <a:pt x="96779" y="619813"/>
                  </a:lnTo>
                  <a:lnTo>
                    <a:pt x="96875" y="348504"/>
                  </a:lnTo>
                  <a:lnTo>
                    <a:pt x="97428" y="697344"/>
                  </a:lnTo>
                  <a:lnTo>
                    <a:pt x="97489" y="568789"/>
                  </a:lnTo>
                  <a:lnTo>
                    <a:pt x="97491" y="558341"/>
                  </a:lnTo>
                  <a:lnTo>
                    <a:pt x="97556" y="396609"/>
                  </a:lnTo>
                  <a:lnTo>
                    <a:pt x="97839" y="590108"/>
                  </a:lnTo>
                  <a:lnTo>
                    <a:pt x="98201" y="463718"/>
                  </a:lnTo>
                  <a:lnTo>
                    <a:pt x="98202" y="462016"/>
                  </a:lnTo>
                  <a:lnTo>
                    <a:pt x="98619" y="291680"/>
                  </a:lnTo>
                  <a:lnTo>
                    <a:pt x="98803" y="600591"/>
                  </a:lnTo>
                  <a:lnTo>
                    <a:pt x="98912" y="455607"/>
                  </a:lnTo>
                  <a:lnTo>
                    <a:pt x="98914" y="449282"/>
                  </a:lnTo>
                  <a:lnTo>
                    <a:pt x="99441" y="291708"/>
                  </a:lnTo>
                  <a:lnTo>
                    <a:pt x="99597" y="596718"/>
                  </a:lnTo>
                  <a:lnTo>
                    <a:pt x="99624" y="547775"/>
                  </a:lnTo>
                  <a:lnTo>
                    <a:pt x="99625" y="548378"/>
                  </a:lnTo>
                  <a:lnTo>
                    <a:pt x="99796" y="284291"/>
                  </a:lnTo>
                  <a:lnTo>
                    <a:pt x="100093" y="584219"/>
                  </a:lnTo>
                  <a:lnTo>
                    <a:pt x="100336" y="332086"/>
                  </a:lnTo>
                  <a:lnTo>
                    <a:pt x="100337" y="338578"/>
                  </a:lnTo>
                  <a:lnTo>
                    <a:pt x="100589" y="198304"/>
                  </a:lnTo>
                  <a:lnTo>
                    <a:pt x="100887" y="648020"/>
                  </a:lnTo>
                  <a:lnTo>
                    <a:pt x="101047" y="367524"/>
                  </a:lnTo>
                  <a:lnTo>
                    <a:pt x="101049" y="376082"/>
                  </a:lnTo>
                  <a:lnTo>
                    <a:pt x="101667" y="244616"/>
                  </a:lnTo>
                  <a:lnTo>
                    <a:pt x="101752" y="673982"/>
                  </a:lnTo>
                  <a:lnTo>
                    <a:pt x="101759" y="637546"/>
                  </a:lnTo>
                  <a:lnTo>
                    <a:pt x="101760" y="646724"/>
                  </a:lnTo>
                  <a:lnTo>
                    <a:pt x="101766" y="693065"/>
                  </a:lnTo>
                  <a:lnTo>
                    <a:pt x="102305" y="284710"/>
                  </a:lnTo>
                  <a:lnTo>
                    <a:pt x="102471" y="468184"/>
                  </a:lnTo>
                  <a:lnTo>
                    <a:pt x="102472" y="466730"/>
                  </a:lnTo>
                  <a:lnTo>
                    <a:pt x="102517" y="359645"/>
                  </a:lnTo>
                  <a:lnTo>
                    <a:pt x="102772" y="670267"/>
                  </a:lnTo>
                  <a:lnTo>
                    <a:pt x="103182" y="368011"/>
                  </a:lnTo>
                  <a:lnTo>
                    <a:pt x="103184" y="366692"/>
                  </a:lnTo>
                  <a:lnTo>
                    <a:pt x="103481" y="677341"/>
                  </a:lnTo>
                  <a:lnTo>
                    <a:pt x="103779" y="226694"/>
                  </a:lnTo>
                  <a:lnTo>
                    <a:pt x="103894" y="536029"/>
                  </a:lnTo>
                  <a:lnTo>
                    <a:pt x="103895" y="527685"/>
                  </a:lnTo>
                  <a:lnTo>
                    <a:pt x="103935" y="584064"/>
                  </a:lnTo>
                  <a:lnTo>
                    <a:pt x="104474" y="352277"/>
                  </a:lnTo>
                  <a:lnTo>
                    <a:pt x="104605" y="448640"/>
                  </a:lnTo>
                  <a:lnTo>
                    <a:pt x="104607" y="448182"/>
                  </a:lnTo>
                  <a:lnTo>
                    <a:pt x="104956" y="680259"/>
                  </a:lnTo>
                  <a:lnTo>
                    <a:pt x="105069" y="28047"/>
                  </a:lnTo>
                  <a:lnTo>
                    <a:pt x="105317" y="416637"/>
                  </a:lnTo>
                  <a:lnTo>
                    <a:pt x="105318" y="415092"/>
                  </a:lnTo>
                  <a:lnTo>
                    <a:pt x="105409" y="653495"/>
                  </a:lnTo>
                  <a:lnTo>
                    <a:pt x="105523" y="279602"/>
                  </a:lnTo>
                  <a:lnTo>
                    <a:pt x="106029" y="519364"/>
                  </a:lnTo>
                  <a:lnTo>
                    <a:pt x="106030" y="525515"/>
                  </a:lnTo>
                  <a:lnTo>
                    <a:pt x="106075" y="627364"/>
                  </a:lnTo>
                  <a:lnTo>
                    <a:pt x="106359" y="351783"/>
                  </a:lnTo>
                  <a:lnTo>
                    <a:pt x="106740" y="393793"/>
                  </a:lnTo>
                  <a:lnTo>
                    <a:pt x="106742" y="386148"/>
                  </a:lnTo>
                  <a:lnTo>
                    <a:pt x="106784" y="324461"/>
                  </a:lnTo>
                  <a:lnTo>
                    <a:pt x="107167" y="633521"/>
                  </a:lnTo>
                  <a:lnTo>
                    <a:pt x="107452" y="451434"/>
                  </a:lnTo>
                  <a:lnTo>
                    <a:pt x="107453" y="460204"/>
                  </a:lnTo>
                  <a:lnTo>
                    <a:pt x="107762" y="335066"/>
                  </a:lnTo>
                  <a:lnTo>
                    <a:pt x="107904" y="610044"/>
                  </a:lnTo>
                  <a:lnTo>
                    <a:pt x="108164" y="509493"/>
                  </a:lnTo>
                  <a:lnTo>
                    <a:pt x="108165" y="516313"/>
                  </a:lnTo>
                  <a:lnTo>
                    <a:pt x="108641" y="576220"/>
                  </a:lnTo>
                  <a:lnTo>
                    <a:pt x="108783" y="322880"/>
                  </a:lnTo>
                  <a:lnTo>
                    <a:pt x="108875" y="556938"/>
                  </a:lnTo>
                  <a:lnTo>
                    <a:pt x="108877" y="560699"/>
                  </a:lnTo>
                  <a:lnTo>
                    <a:pt x="109421" y="361089"/>
                  </a:lnTo>
                  <a:lnTo>
                    <a:pt x="109548" y="613708"/>
                  </a:lnTo>
                  <a:lnTo>
                    <a:pt x="109587" y="543011"/>
                  </a:lnTo>
                  <a:lnTo>
                    <a:pt x="109588" y="547887"/>
                  </a:lnTo>
                  <a:lnTo>
                    <a:pt x="109662" y="321516"/>
                  </a:lnTo>
                  <a:lnTo>
                    <a:pt x="109804" y="600327"/>
                  </a:lnTo>
                  <a:lnTo>
                    <a:pt x="110298" y="426439"/>
                  </a:lnTo>
                  <a:lnTo>
                    <a:pt x="110300" y="423722"/>
                  </a:lnTo>
                  <a:lnTo>
                    <a:pt x="110597" y="703252"/>
                  </a:lnTo>
                  <a:lnTo>
                    <a:pt x="110711" y="315965"/>
                  </a:lnTo>
                  <a:lnTo>
                    <a:pt x="111010" y="505181"/>
                  </a:lnTo>
                  <a:lnTo>
                    <a:pt x="111011" y="511248"/>
                  </a:lnTo>
                  <a:lnTo>
                    <a:pt x="111491" y="619708"/>
                  </a:lnTo>
                  <a:lnTo>
                    <a:pt x="111590" y="342754"/>
                  </a:lnTo>
                  <a:lnTo>
                    <a:pt x="111722" y="484335"/>
                  </a:lnTo>
                  <a:lnTo>
                    <a:pt x="111723" y="484105"/>
                  </a:lnTo>
                  <a:lnTo>
                    <a:pt x="112015" y="590357"/>
                  </a:lnTo>
                  <a:lnTo>
                    <a:pt x="112171" y="223835"/>
                  </a:lnTo>
                  <a:lnTo>
                    <a:pt x="112433" y="482539"/>
                  </a:lnTo>
                  <a:lnTo>
                    <a:pt x="112435" y="486669"/>
                  </a:lnTo>
                  <a:lnTo>
                    <a:pt x="112469" y="521312"/>
                  </a:lnTo>
                  <a:lnTo>
                    <a:pt x="112625" y="361738"/>
                  </a:lnTo>
                  <a:lnTo>
                    <a:pt x="113145" y="449857"/>
                  </a:lnTo>
                  <a:lnTo>
                    <a:pt x="113146" y="449377"/>
                  </a:lnTo>
                  <a:lnTo>
                    <a:pt x="113631" y="351222"/>
                  </a:lnTo>
                  <a:lnTo>
                    <a:pt x="113745" y="608528"/>
                  </a:lnTo>
                  <a:lnTo>
                    <a:pt x="113857" y="490142"/>
                  </a:lnTo>
                  <a:lnTo>
                    <a:pt x="114439" y="372124"/>
                  </a:lnTo>
                  <a:lnTo>
                    <a:pt x="114538" y="721513"/>
                  </a:lnTo>
                  <a:lnTo>
                    <a:pt x="114568" y="679316"/>
                  </a:lnTo>
                  <a:lnTo>
                    <a:pt x="114570" y="654599"/>
                  </a:lnTo>
                  <a:lnTo>
                    <a:pt x="114992" y="769085"/>
                  </a:lnTo>
                  <a:lnTo>
                    <a:pt x="115105" y="181964"/>
                  </a:lnTo>
                  <a:lnTo>
                    <a:pt x="115280" y="455600"/>
                  </a:lnTo>
                  <a:lnTo>
                    <a:pt x="115281" y="454934"/>
                  </a:lnTo>
                  <a:lnTo>
                    <a:pt x="115531" y="242396"/>
                  </a:lnTo>
                  <a:lnTo>
                    <a:pt x="115630" y="683478"/>
                  </a:lnTo>
                  <a:lnTo>
                    <a:pt x="115991" y="407085"/>
                  </a:lnTo>
                  <a:lnTo>
                    <a:pt x="115993" y="404492"/>
                  </a:lnTo>
                  <a:lnTo>
                    <a:pt x="116410" y="351023"/>
                  </a:lnTo>
                  <a:lnTo>
                    <a:pt x="116509" y="618476"/>
                  </a:lnTo>
                  <a:lnTo>
                    <a:pt x="116703" y="543638"/>
                  </a:lnTo>
                  <a:lnTo>
                    <a:pt x="116704" y="550397"/>
                  </a:lnTo>
                  <a:lnTo>
                    <a:pt x="117232" y="246159"/>
                  </a:lnTo>
                  <a:lnTo>
                    <a:pt x="117374" y="715917"/>
                  </a:lnTo>
                  <a:lnTo>
                    <a:pt x="117415" y="595150"/>
                  </a:lnTo>
                  <a:lnTo>
                    <a:pt x="117416" y="592780"/>
                  </a:lnTo>
                  <a:lnTo>
                    <a:pt x="117813" y="705121"/>
                  </a:lnTo>
                  <a:lnTo>
                    <a:pt x="118125" y="256527"/>
                  </a:lnTo>
                  <a:lnTo>
                    <a:pt x="118126" y="260619"/>
                  </a:lnTo>
                  <a:lnTo>
                    <a:pt x="118128" y="277575"/>
                  </a:lnTo>
                  <a:lnTo>
                    <a:pt x="118238" y="674815"/>
                  </a:lnTo>
                  <a:lnTo>
                    <a:pt x="118777" y="232648"/>
                  </a:lnTo>
                  <a:lnTo>
                    <a:pt x="118838" y="442457"/>
                  </a:lnTo>
                  <a:lnTo>
                    <a:pt x="118839" y="448955"/>
                  </a:lnTo>
                  <a:lnTo>
                    <a:pt x="119344" y="803344"/>
                  </a:lnTo>
                  <a:lnTo>
                    <a:pt x="119443" y="164141"/>
                  </a:lnTo>
                  <a:lnTo>
                    <a:pt x="119550" y="576724"/>
                  </a:lnTo>
                  <a:lnTo>
                    <a:pt x="119551" y="587226"/>
                  </a:lnTo>
                  <a:lnTo>
                    <a:pt x="119571" y="648354"/>
                  </a:lnTo>
                  <a:lnTo>
                    <a:pt x="120053" y="291427"/>
                  </a:lnTo>
                  <a:lnTo>
                    <a:pt x="120261" y="429188"/>
                  </a:lnTo>
                  <a:lnTo>
                    <a:pt x="120263" y="425501"/>
                  </a:lnTo>
                  <a:lnTo>
                    <a:pt x="120407" y="730295"/>
                  </a:lnTo>
                  <a:lnTo>
                    <a:pt x="120917" y="340863"/>
                  </a:lnTo>
                  <a:lnTo>
                    <a:pt x="120973" y="488287"/>
                  </a:lnTo>
                  <a:lnTo>
                    <a:pt x="120974" y="493033"/>
                  </a:lnTo>
                  <a:lnTo>
                    <a:pt x="121031" y="694346"/>
                  </a:lnTo>
                  <a:lnTo>
                    <a:pt x="121158" y="255097"/>
                  </a:lnTo>
                  <a:lnTo>
                    <a:pt x="121684" y="591434"/>
                  </a:lnTo>
                  <a:lnTo>
                    <a:pt x="121686" y="577267"/>
                  </a:lnTo>
                  <a:lnTo>
                    <a:pt x="121966" y="252368"/>
                  </a:lnTo>
                  <a:lnTo>
                    <a:pt x="122108" y="663298"/>
                  </a:lnTo>
                  <a:lnTo>
                    <a:pt x="122396" y="392211"/>
                  </a:lnTo>
                  <a:lnTo>
                    <a:pt x="122397" y="388683"/>
                  </a:lnTo>
                  <a:lnTo>
                    <a:pt x="123015" y="717464"/>
                  </a:lnTo>
                  <a:lnTo>
                    <a:pt x="123102" y="300480"/>
                  </a:lnTo>
                  <a:lnTo>
                    <a:pt x="123108" y="326515"/>
                  </a:lnTo>
                  <a:lnTo>
                    <a:pt x="123109" y="315658"/>
                  </a:lnTo>
                  <a:lnTo>
                    <a:pt x="123129" y="253330"/>
                  </a:lnTo>
                  <a:lnTo>
                    <a:pt x="123653" y="639327"/>
                  </a:lnTo>
                  <a:lnTo>
                    <a:pt x="123819" y="543986"/>
                  </a:lnTo>
                  <a:lnTo>
                    <a:pt x="123821" y="548753"/>
                  </a:lnTo>
                  <a:lnTo>
                    <a:pt x="123880" y="577021"/>
                  </a:lnTo>
                  <a:lnTo>
                    <a:pt x="123965" y="327853"/>
                  </a:lnTo>
                  <a:lnTo>
                    <a:pt x="124531" y="441233"/>
                  </a:lnTo>
                  <a:lnTo>
                    <a:pt x="124532" y="439489"/>
                  </a:lnTo>
                  <a:lnTo>
                    <a:pt x="124802" y="246906"/>
                  </a:lnTo>
                  <a:lnTo>
                    <a:pt x="125099" y="645041"/>
                  </a:lnTo>
                  <a:lnTo>
                    <a:pt x="125242" y="284150"/>
                  </a:lnTo>
                  <a:lnTo>
                    <a:pt x="125244" y="299542"/>
                  </a:lnTo>
                  <a:lnTo>
                    <a:pt x="125766" y="711412"/>
                  </a:lnTo>
                  <a:lnTo>
                    <a:pt x="125879" y="187748"/>
                  </a:lnTo>
                  <a:lnTo>
                    <a:pt x="125954" y="574691"/>
                  </a:lnTo>
                  <a:lnTo>
                    <a:pt x="125956" y="577151"/>
                  </a:lnTo>
                  <a:lnTo>
                    <a:pt x="126389" y="705734"/>
                  </a:lnTo>
                  <a:lnTo>
                    <a:pt x="126517" y="234281"/>
                  </a:lnTo>
                  <a:lnTo>
                    <a:pt x="126666" y="419857"/>
                  </a:lnTo>
                  <a:lnTo>
                    <a:pt x="126667" y="418316"/>
                  </a:lnTo>
                  <a:lnTo>
                    <a:pt x="126829" y="698879"/>
                  </a:lnTo>
                  <a:lnTo>
                    <a:pt x="127141" y="262810"/>
                  </a:lnTo>
                  <a:lnTo>
                    <a:pt x="127377" y="410289"/>
                  </a:lnTo>
                  <a:lnTo>
                    <a:pt x="127379" y="408423"/>
                  </a:lnTo>
                  <a:lnTo>
                    <a:pt x="127452" y="692316"/>
                  </a:lnTo>
                  <a:lnTo>
                    <a:pt x="127793" y="289508"/>
                  </a:lnTo>
                  <a:lnTo>
                    <a:pt x="128089" y="616940"/>
                  </a:lnTo>
                  <a:lnTo>
                    <a:pt x="128090" y="622898"/>
                  </a:lnTo>
                  <a:lnTo>
                    <a:pt x="128317" y="669994"/>
                  </a:lnTo>
                  <a:lnTo>
                    <a:pt x="128431" y="183549"/>
                  </a:lnTo>
                  <a:lnTo>
                    <a:pt x="128801" y="401985"/>
                  </a:lnTo>
                  <a:lnTo>
                    <a:pt x="128802" y="405711"/>
                  </a:lnTo>
                  <a:lnTo>
                    <a:pt x="128955" y="631623"/>
                  </a:lnTo>
                  <a:lnTo>
                    <a:pt x="129097" y="266624"/>
                  </a:lnTo>
                  <a:lnTo>
                    <a:pt x="129512" y="396581"/>
                  </a:lnTo>
                  <a:lnTo>
                    <a:pt x="129514" y="404433"/>
                  </a:lnTo>
                  <a:lnTo>
                    <a:pt x="129706" y="286293"/>
                  </a:lnTo>
                  <a:lnTo>
                    <a:pt x="129834" y="629865"/>
                  </a:lnTo>
                  <a:lnTo>
                    <a:pt x="130224" y="572817"/>
                  </a:lnTo>
                  <a:lnTo>
                    <a:pt x="130225" y="579991"/>
                  </a:lnTo>
                  <a:lnTo>
                    <a:pt x="130401" y="370758"/>
                  </a:lnTo>
                  <a:lnTo>
                    <a:pt x="130812" y="646307"/>
                  </a:lnTo>
                  <a:lnTo>
                    <a:pt x="130936" y="393889"/>
                  </a:lnTo>
                  <a:lnTo>
                    <a:pt x="130937" y="384818"/>
                  </a:lnTo>
                  <a:lnTo>
                    <a:pt x="130982" y="308451"/>
                  </a:lnTo>
                  <a:lnTo>
                    <a:pt x="131138" y="676395"/>
                  </a:lnTo>
                  <a:lnTo>
                    <a:pt x="131647" y="513494"/>
                  </a:lnTo>
                  <a:lnTo>
                    <a:pt x="131649" y="510806"/>
                  </a:lnTo>
                  <a:lnTo>
                    <a:pt x="132017" y="609951"/>
                  </a:lnTo>
                  <a:lnTo>
                    <a:pt x="132329" y="358991"/>
                  </a:lnTo>
                  <a:lnTo>
                    <a:pt x="132359" y="404397"/>
                  </a:lnTo>
                  <a:lnTo>
                    <a:pt x="132360" y="415816"/>
                  </a:lnTo>
                  <a:lnTo>
                    <a:pt x="132641" y="299187"/>
                  </a:lnTo>
                  <a:lnTo>
                    <a:pt x="132783" y="631500"/>
                  </a:lnTo>
                  <a:lnTo>
                    <a:pt x="133070" y="455256"/>
                  </a:lnTo>
                  <a:lnTo>
                    <a:pt x="133072" y="451295"/>
                  </a:lnTo>
                  <a:lnTo>
                    <a:pt x="133208" y="537228"/>
                  </a:lnTo>
                  <a:lnTo>
                    <a:pt x="133647" y="299904"/>
                  </a:lnTo>
                  <a:lnTo>
                    <a:pt x="133782" y="522974"/>
                  </a:lnTo>
                  <a:lnTo>
                    <a:pt x="133783" y="529964"/>
                  </a:lnTo>
                  <a:lnTo>
                    <a:pt x="134243" y="565947"/>
                  </a:lnTo>
                  <a:lnTo>
                    <a:pt x="134370" y="346261"/>
                  </a:lnTo>
                  <a:lnTo>
                    <a:pt x="134494" y="538545"/>
                  </a:lnTo>
                  <a:lnTo>
                    <a:pt x="134495" y="546579"/>
                  </a:lnTo>
                  <a:lnTo>
                    <a:pt x="134810" y="592382"/>
                  </a:lnTo>
                  <a:lnTo>
                    <a:pt x="134951" y="253507"/>
                  </a:lnTo>
                  <a:lnTo>
                    <a:pt x="135205" y="529395"/>
                  </a:lnTo>
                  <a:lnTo>
                    <a:pt x="135207" y="533768"/>
                  </a:lnTo>
                  <a:lnTo>
                    <a:pt x="135391" y="378491"/>
                  </a:lnTo>
                  <a:lnTo>
                    <a:pt x="135901" y="624899"/>
                  </a:lnTo>
                  <a:lnTo>
                    <a:pt x="135917" y="613411"/>
                  </a:lnTo>
                  <a:lnTo>
                    <a:pt x="135918" y="600439"/>
                  </a:lnTo>
                  <a:lnTo>
                    <a:pt x="136015" y="329825"/>
                  </a:lnTo>
                  <a:lnTo>
                    <a:pt x="136156" y="654596"/>
                  </a:lnTo>
                  <a:lnTo>
                    <a:pt x="136628" y="475122"/>
                  </a:lnTo>
                  <a:lnTo>
                    <a:pt x="136630" y="484907"/>
                  </a:lnTo>
                  <a:lnTo>
                    <a:pt x="137106" y="644003"/>
                  </a:lnTo>
                  <a:lnTo>
                    <a:pt x="137205" y="382917"/>
                  </a:lnTo>
                  <a:lnTo>
                    <a:pt x="137340" y="559058"/>
                  </a:lnTo>
                  <a:lnTo>
                    <a:pt x="137342" y="558915"/>
                  </a:lnTo>
                  <a:lnTo>
                    <a:pt x="137560" y="616939"/>
                  </a:lnTo>
                  <a:lnTo>
                    <a:pt x="137673" y="355462"/>
                  </a:lnTo>
                  <a:lnTo>
                    <a:pt x="138052" y="423542"/>
                  </a:lnTo>
                  <a:lnTo>
                    <a:pt x="138053" y="422336"/>
                  </a:lnTo>
                  <a:lnTo>
                    <a:pt x="138453" y="253571"/>
                  </a:lnTo>
                  <a:lnTo>
                    <a:pt x="138552" y="622561"/>
                  </a:lnTo>
                  <a:lnTo>
                    <a:pt x="138763" y="564988"/>
                  </a:lnTo>
                  <a:lnTo>
                    <a:pt x="138765" y="569485"/>
                  </a:lnTo>
                  <a:lnTo>
                    <a:pt x="138892" y="263137"/>
                  </a:lnTo>
                  <a:lnTo>
                    <a:pt x="139475" y="349507"/>
                  </a:lnTo>
                  <a:lnTo>
                    <a:pt x="139476" y="345381"/>
                  </a:lnTo>
                  <a:lnTo>
                    <a:pt x="139715" y="300961"/>
                  </a:lnTo>
                  <a:lnTo>
                    <a:pt x="139856" y="663048"/>
                  </a:lnTo>
                  <a:lnTo>
                    <a:pt x="140187" y="398108"/>
                  </a:lnTo>
                  <a:lnTo>
                    <a:pt x="140188" y="406981"/>
                  </a:lnTo>
                  <a:lnTo>
                    <a:pt x="140707" y="612813"/>
                  </a:lnTo>
                  <a:lnTo>
                    <a:pt x="140834" y="321123"/>
                  </a:lnTo>
                  <a:lnTo>
                    <a:pt x="140898" y="484359"/>
                  </a:lnTo>
                  <a:lnTo>
                    <a:pt x="140900" y="487542"/>
                  </a:lnTo>
                  <a:lnTo>
                    <a:pt x="141416" y="230475"/>
                  </a:lnTo>
                  <a:lnTo>
                    <a:pt x="141529" y="738838"/>
                  </a:lnTo>
                  <a:lnTo>
                    <a:pt x="141610" y="585626"/>
                  </a:lnTo>
                  <a:lnTo>
                    <a:pt x="141869" y="394912"/>
                  </a:lnTo>
                  <a:lnTo>
                    <a:pt x="141997" y="638086"/>
                  </a:lnTo>
                  <a:lnTo>
                    <a:pt x="142321" y="460886"/>
                  </a:lnTo>
                  <a:lnTo>
                    <a:pt x="142323" y="463490"/>
                  </a:lnTo>
                  <a:lnTo>
                    <a:pt x="142422" y="629827"/>
                  </a:lnTo>
                  <a:lnTo>
                    <a:pt x="142521" y="328830"/>
                  </a:lnTo>
                  <a:lnTo>
                    <a:pt x="143033" y="607634"/>
                  </a:lnTo>
                  <a:lnTo>
                    <a:pt x="143035" y="603981"/>
                  </a:lnTo>
                  <a:lnTo>
                    <a:pt x="143060" y="645956"/>
                  </a:lnTo>
                  <a:lnTo>
                    <a:pt x="143742" y="286618"/>
                  </a:lnTo>
                  <a:lnTo>
                    <a:pt x="143745" y="309251"/>
                  </a:lnTo>
                  <a:lnTo>
                    <a:pt x="143746" y="315801"/>
                  </a:lnTo>
                  <a:lnTo>
                    <a:pt x="143996" y="131709"/>
                  </a:lnTo>
                  <a:lnTo>
                    <a:pt x="144123" y="708776"/>
                  </a:lnTo>
                  <a:lnTo>
                    <a:pt x="144456" y="316539"/>
                  </a:lnTo>
                  <a:lnTo>
                    <a:pt x="144458" y="308907"/>
                  </a:lnTo>
                  <a:lnTo>
                    <a:pt x="144463" y="268158"/>
                  </a:lnTo>
                  <a:lnTo>
                    <a:pt x="144903" y="578949"/>
                  </a:lnTo>
                  <a:lnTo>
                    <a:pt x="145168" y="555235"/>
                  </a:lnTo>
                  <a:lnTo>
                    <a:pt x="145169" y="559721"/>
                  </a:lnTo>
                  <a:lnTo>
                    <a:pt x="145697" y="313677"/>
                  </a:lnTo>
                  <a:lnTo>
                    <a:pt x="145810" y="718965"/>
                  </a:lnTo>
                  <a:lnTo>
                    <a:pt x="145880" y="352774"/>
                  </a:lnTo>
                  <a:lnTo>
                    <a:pt x="145881" y="344404"/>
                  </a:lnTo>
                  <a:lnTo>
                    <a:pt x="145924" y="278907"/>
                  </a:lnTo>
                  <a:lnTo>
                    <a:pt x="146065" y="709704"/>
                  </a:lnTo>
                  <a:lnTo>
                    <a:pt x="146591" y="309608"/>
                  </a:lnTo>
                  <a:lnTo>
                    <a:pt x="146593" y="320446"/>
                  </a:lnTo>
                  <a:lnTo>
                    <a:pt x="146632" y="255786"/>
                  </a:lnTo>
                  <a:lnTo>
                    <a:pt x="146831" y="641963"/>
                  </a:lnTo>
                  <a:lnTo>
                    <a:pt x="147303" y="442745"/>
                  </a:lnTo>
                  <a:lnTo>
                    <a:pt x="147304" y="446890"/>
                  </a:lnTo>
                  <a:lnTo>
                    <a:pt x="147384" y="583772"/>
                  </a:lnTo>
                  <a:lnTo>
                    <a:pt x="147894" y="275605"/>
                  </a:lnTo>
                  <a:lnTo>
                    <a:pt x="148014" y="494454"/>
                  </a:lnTo>
                  <a:lnTo>
                    <a:pt x="148016" y="501249"/>
                  </a:lnTo>
                  <a:lnTo>
                    <a:pt x="148050" y="549899"/>
                  </a:lnTo>
                  <a:lnTo>
                    <a:pt x="148504" y="338999"/>
                  </a:lnTo>
                  <a:lnTo>
                    <a:pt x="148726" y="542951"/>
                  </a:lnTo>
                  <a:lnTo>
                    <a:pt x="148728" y="550596"/>
                  </a:lnTo>
                  <a:lnTo>
                    <a:pt x="148787" y="700218"/>
                  </a:lnTo>
                  <a:lnTo>
                    <a:pt x="149326" y="302380"/>
                  </a:lnTo>
                  <a:lnTo>
                    <a:pt x="149438" y="676235"/>
                  </a:lnTo>
                  <a:lnTo>
                    <a:pt x="149439" y="686907"/>
                  </a:lnTo>
                  <a:lnTo>
                    <a:pt x="149453" y="710721"/>
                  </a:lnTo>
                  <a:lnTo>
                    <a:pt x="149779" y="180226"/>
                  </a:lnTo>
                  <a:lnTo>
                    <a:pt x="150149" y="473252"/>
                  </a:lnTo>
                  <a:lnTo>
                    <a:pt x="150151" y="463111"/>
                  </a:lnTo>
                  <a:lnTo>
                    <a:pt x="150644" y="288660"/>
                  </a:lnTo>
                  <a:lnTo>
                    <a:pt x="150772" y="738981"/>
                  </a:lnTo>
                  <a:lnTo>
                    <a:pt x="150861" y="441238"/>
                  </a:lnTo>
                  <a:lnTo>
                    <a:pt x="150862" y="449637"/>
                  </a:lnTo>
                  <a:lnTo>
                    <a:pt x="151367" y="738181"/>
                  </a:lnTo>
                  <a:lnTo>
                    <a:pt x="151495" y="315348"/>
                  </a:lnTo>
                  <a:lnTo>
                    <a:pt x="151573" y="576388"/>
                  </a:lnTo>
                  <a:lnTo>
                    <a:pt x="151574" y="580170"/>
                  </a:lnTo>
                  <a:lnTo>
                    <a:pt x="151736" y="335701"/>
                  </a:lnTo>
                  <a:lnTo>
                    <a:pt x="151849" y="702553"/>
                  </a:lnTo>
                  <a:lnTo>
                    <a:pt x="152284" y="426983"/>
                  </a:lnTo>
                  <a:lnTo>
                    <a:pt x="152286" y="420583"/>
                  </a:lnTo>
                  <a:lnTo>
                    <a:pt x="152487" y="648679"/>
                  </a:lnTo>
                  <a:lnTo>
                    <a:pt x="152996" y="301738"/>
                  </a:lnTo>
                  <a:lnTo>
                    <a:pt x="152997" y="296483"/>
                  </a:lnTo>
                  <a:lnTo>
                    <a:pt x="153125" y="619370"/>
                  </a:lnTo>
                  <a:lnTo>
                    <a:pt x="153224" y="282674"/>
                  </a:lnTo>
                  <a:lnTo>
                    <a:pt x="153707" y="363517"/>
                  </a:lnTo>
                  <a:lnTo>
                    <a:pt x="153709" y="372644"/>
                  </a:lnTo>
                  <a:lnTo>
                    <a:pt x="153990" y="602340"/>
                  </a:lnTo>
                  <a:lnTo>
                    <a:pt x="154202" y="286212"/>
                  </a:lnTo>
                  <a:lnTo>
                    <a:pt x="154419" y="497256"/>
                  </a:lnTo>
                  <a:lnTo>
                    <a:pt x="154421" y="488840"/>
                  </a:lnTo>
                  <a:lnTo>
                    <a:pt x="154585" y="282773"/>
                  </a:lnTo>
                  <a:lnTo>
                    <a:pt x="155053" y="565748"/>
                  </a:lnTo>
                  <a:lnTo>
                    <a:pt x="155131" y="401413"/>
                  </a:lnTo>
                  <a:lnTo>
                    <a:pt x="155132" y="395163"/>
                  </a:lnTo>
                  <a:lnTo>
                    <a:pt x="155166" y="317623"/>
                  </a:lnTo>
                  <a:lnTo>
                    <a:pt x="155308" y="680023"/>
                  </a:lnTo>
                  <a:lnTo>
                    <a:pt x="155842" y="555350"/>
                  </a:lnTo>
                  <a:lnTo>
                    <a:pt x="155844" y="556687"/>
                  </a:lnTo>
                  <a:lnTo>
                    <a:pt x="156187" y="682045"/>
                  </a:lnTo>
                  <a:lnTo>
                    <a:pt x="156300" y="317242"/>
                  </a:lnTo>
                  <a:lnTo>
                    <a:pt x="156554" y="528402"/>
                  </a:lnTo>
                  <a:lnTo>
                    <a:pt x="156555" y="531560"/>
                  </a:lnTo>
                  <a:lnTo>
                    <a:pt x="156839" y="374876"/>
                  </a:lnTo>
                  <a:lnTo>
                    <a:pt x="156938" y="662493"/>
                  </a:lnTo>
                  <a:lnTo>
                    <a:pt x="157266" y="468248"/>
                  </a:lnTo>
                  <a:lnTo>
                    <a:pt x="157267" y="467074"/>
                  </a:lnTo>
                  <a:lnTo>
                    <a:pt x="157831" y="574617"/>
                  </a:lnTo>
                  <a:lnTo>
                    <a:pt x="157945" y="256800"/>
                  </a:lnTo>
                  <a:lnTo>
                    <a:pt x="157977" y="390498"/>
                  </a:lnTo>
                  <a:lnTo>
                    <a:pt x="157979" y="405566"/>
                  </a:lnTo>
                  <a:lnTo>
                    <a:pt x="158058" y="615583"/>
                  </a:lnTo>
                  <a:lnTo>
                    <a:pt x="158554" y="340449"/>
                  </a:lnTo>
                  <a:lnTo>
                    <a:pt x="158689" y="471755"/>
                  </a:lnTo>
                  <a:lnTo>
                    <a:pt x="158690" y="473010"/>
                  </a:lnTo>
                  <a:lnTo>
                    <a:pt x="159093" y="278073"/>
                  </a:lnTo>
                  <a:lnTo>
                    <a:pt x="159277" y="703568"/>
                  </a:lnTo>
                  <a:lnTo>
                    <a:pt x="159400" y="301652"/>
                  </a:lnTo>
                  <a:lnTo>
                    <a:pt x="159402" y="283493"/>
                  </a:lnTo>
                  <a:lnTo>
                    <a:pt x="159419" y="232990"/>
                  </a:lnTo>
                  <a:lnTo>
                    <a:pt x="159745" y="728144"/>
                  </a:lnTo>
                  <a:lnTo>
                    <a:pt x="160112" y="581005"/>
                  </a:lnTo>
                  <a:lnTo>
                    <a:pt x="160114" y="586040"/>
                  </a:lnTo>
                  <a:lnTo>
                    <a:pt x="160142" y="586308"/>
                  </a:lnTo>
                  <a:lnTo>
                    <a:pt x="160354" y="304088"/>
                  </a:lnTo>
                  <a:lnTo>
                    <a:pt x="160824" y="544553"/>
                  </a:lnTo>
                  <a:lnTo>
                    <a:pt x="160825" y="543558"/>
                  </a:lnTo>
                  <a:lnTo>
                    <a:pt x="160851" y="606602"/>
                  </a:lnTo>
                  <a:lnTo>
                    <a:pt x="160978" y="336791"/>
                  </a:lnTo>
                  <a:lnTo>
                    <a:pt x="161535" y="553959"/>
                  </a:lnTo>
                  <a:lnTo>
                    <a:pt x="161537" y="559015"/>
                  </a:lnTo>
                  <a:lnTo>
                    <a:pt x="161659" y="267819"/>
                  </a:lnTo>
                  <a:lnTo>
                    <a:pt x="161772" y="626792"/>
                  </a:lnTo>
                  <a:lnTo>
                    <a:pt x="162247" y="425537"/>
                  </a:lnTo>
                  <a:lnTo>
                    <a:pt x="162248" y="422375"/>
                  </a:lnTo>
                  <a:lnTo>
                    <a:pt x="162339" y="651481"/>
                  </a:lnTo>
                  <a:lnTo>
                    <a:pt x="162438" y="343706"/>
                  </a:lnTo>
                  <a:lnTo>
                    <a:pt x="162959" y="463321"/>
                  </a:lnTo>
                  <a:lnTo>
                    <a:pt x="162960" y="461739"/>
                  </a:lnTo>
                  <a:lnTo>
                    <a:pt x="163360" y="346041"/>
                  </a:lnTo>
                  <a:lnTo>
                    <a:pt x="163473" y="644480"/>
                  </a:lnTo>
                  <a:lnTo>
                    <a:pt x="163670" y="525287"/>
                  </a:lnTo>
                  <a:lnTo>
                    <a:pt x="163672" y="525850"/>
                  </a:lnTo>
                  <a:lnTo>
                    <a:pt x="163941" y="304517"/>
                  </a:lnTo>
                  <a:lnTo>
                    <a:pt x="164054" y="654812"/>
                  </a:lnTo>
                  <a:lnTo>
                    <a:pt x="164382" y="503718"/>
                  </a:lnTo>
                  <a:lnTo>
                    <a:pt x="164383" y="500558"/>
                  </a:lnTo>
                  <a:lnTo>
                    <a:pt x="164721" y="280885"/>
                  </a:lnTo>
                  <a:lnTo>
                    <a:pt x="164919" y="645312"/>
                  </a:lnTo>
                  <a:lnTo>
                    <a:pt x="165093" y="396615"/>
                  </a:lnTo>
                  <a:lnTo>
                    <a:pt x="165095" y="399733"/>
                  </a:lnTo>
                  <a:lnTo>
                    <a:pt x="165415" y="645131"/>
                  </a:lnTo>
                  <a:lnTo>
                    <a:pt x="165741" y="327764"/>
                  </a:lnTo>
                  <a:lnTo>
                    <a:pt x="165805" y="531298"/>
                  </a:lnTo>
                  <a:lnTo>
                    <a:pt x="165806" y="537761"/>
                  </a:lnTo>
                  <a:lnTo>
                    <a:pt x="166280" y="685249"/>
                  </a:lnTo>
                  <a:lnTo>
                    <a:pt x="166408" y="205659"/>
                  </a:lnTo>
                  <a:lnTo>
                    <a:pt x="166517" y="588818"/>
                  </a:lnTo>
                  <a:lnTo>
                    <a:pt x="166518" y="602396"/>
                  </a:lnTo>
                  <a:lnTo>
                    <a:pt x="166535" y="652276"/>
                  </a:lnTo>
                  <a:lnTo>
                    <a:pt x="167228" y="355748"/>
                  </a:lnTo>
                  <a:lnTo>
                    <a:pt x="167230" y="350361"/>
                  </a:lnTo>
                  <a:lnTo>
                    <a:pt x="167343" y="652976"/>
                  </a:lnTo>
                  <a:lnTo>
                    <a:pt x="167669" y="278203"/>
                  </a:lnTo>
                  <a:lnTo>
                    <a:pt x="167940" y="563016"/>
                  </a:lnTo>
                  <a:lnTo>
                    <a:pt x="167941" y="561345"/>
                  </a:lnTo>
                  <a:lnTo>
                    <a:pt x="167995" y="658422"/>
                  </a:lnTo>
                  <a:lnTo>
                    <a:pt x="168321" y="354723"/>
                  </a:lnTo>
                  <a:lnTo>
                    <a:pt x="168652" y="518179"/>
                  </a:lnTo>
                  <a:lnTo>
                    <a:pt x="168653" y="510105"/>
                  </a:lnTo>
                  <a:lnTo>
                    <a:pt x="169143" y="282991"/>
                  </a:lnTo>
                  <a:lnTo>
                    <a:pt x="169271" y="705683"/>
                  </a:lnTo>
                  <a:lnTo>
                    <a:pt x="169363" y="375175"/>
                  </a:lnTo>
                  <a:lnTo>
                    <a:pt x="169365" y="368368"/>
                  </a:lnTo>
                  <a:lnTo>
                    <a:pt x="169739" y="683026"/>
                  </a:lnTo>
                  <a:lnTo>
                    <a:pt x="169852" y="302770"/>
                  </a:lnTo>
                  <a:lnTo>
                    <a:pt x="170075" y="388812"/>
                  </a:lnTo>
                  <a:lnTo>
                    <a:pt x="170076" y="384135"/>
                  </a:lnTo>
                  <a:lnTo>
                    <a:pt x="170079" y="380533"/>
                  </a:lnTo>
                  <a:lnTo>
                    <a:pt x="170547" y="559822"/>
                  </a:lnTo>
                  <a:lnTo>
                    <a:pt x="170786" y="411526"/>
                  </a:lnTo>
                  <a:lnTo>
                    <a:pt x="170788" y="409290"/>
                  </a:lnTo>
                  <a:lnTo>
                    <a:pt x="171171" y="378662"/>
                  </a:lnTo>
                  <a:lnTo>
                    <a:pt x="171426" y="724798"/>
                  </a:lnTo>
                  <a:lnTo>
                    <a:pt x="171498" y="397526"/>
                  </a:lnTo>
                  <a:lnTo>
                    <a:pt x="171499" y="398813"/>
                  </a:lnTo>
                  <a:lnTo>
                    <a:pt x="171553" y="203823"/>
                  </a:lnTo>
                  <a:lnTo>
                    <a:pt x="171681" y="615339"/>
                  </a:lnTo>
                  <a:lnTo>
                    <a:pt x="172210" y="362411"/>
                  </a:lnTo>
                  <a:lnTo>
                    <a:pt x="172211" y="371256"/>
                  </a:lnTo>
                  <a:lnTo>
                    <a:pt x="172347" y="745287"/>
                  </a:lnTo>
                  <a:lnTo>
                    <a:pt x="172489" y="239220"/>
                  </a:lnTo>
                  <a:lnTo>
                    <a:pt x="172921" y="405857"/>
                  </a:lnTo>
                  <a:lnTo>
                    <a:pt x="172923" y="400679"/>
                  </a:lnTo>
                  <a:lnTo>
                    <a:pt x="173368" y="301444"/>
                  </a:lnTo>
                  <a:lnTo>
                    <a:pt x="173481" y="576313"/>
                  </a:lnTo>
                  <a:lnTo>
                    <a:pt x="173633" y="422466"/>
                  </a:lnTo>
                  <a:lnTo>
                    <a:pt x="173634" y="421738"/>
                  </a:lnTo>
                  <a:lnTo>
                    <a:pt x="174162" y="340732"/>
                  </a:lnTo>
                  <a:lnTo>
                    <a:pt x="174275" y="533514"/>
                  </a:lnTo>
                  <a:lnTo>
                    <a:pt x="174345" y="472831"/>
                  </a:lnTo>
                  <a:lnTo>
                    <a:pt x="174346" y="472215"/>
                  </a:lnTo>
                  <a:lnTo>
                    <a:pt x="174956" y="610904"/>
                  </a:lnTo>
                  <a:lnTo>
                    <a:pt x="175055" y="385212"/>
                  </a:lnTo>
                  <a:lnTo>
                    <a:pt x="175056" y="386016"/>
                  </a:lnTo>
                  <a:lnTo>
                    <a:pt x="175058" y="393267"/>
                  </a:lnTo>
                  <a:lnTo>
                    <a:pt x="175352" y="637401"/>
                  </a:lnTo>
                  <a:lnTo>
                    <a:pt x="175466" y="242801"/>
                  </a:lnTo>
                  <a:lnTo>
                    <a:pt x="175768" y="581048"/>
                  </a:lnTo>
                  <a:lnTo>
                    <a:pt x="175769" y="579169"/>
                  </a:lnTo>
                  <a:lnTo>
                    <a:pt x="175891" y="327137"/>
                  </a:lnTo>
                  <a:lnTo>
                    <a:pt x="176316" y="619093"/>
                  </a:lnTo>
                  <a:lnTo>
                    <a:pt x="176479" y="424642"/>
                  </a:lnTo>
                  <a:lnTo>
                    <a:pt x="176481" y="422352"/>
                  </a:lnTo>
                  <a:lnTo>
                    <a:pt x="176487" y="415773"/>
                  </a:lnTo>
                  <a:lnTo>
                    <a:pt x="177160" y="582391"/>
                  </a:lnTo>
                  <a:lnTo>
                    <a:pt x="177191" y="556662"/>
                  </a:lnTo>
                  <a:lnTo>
                    <a:pt x="177192" y="555437"/>
                  </a:lnTo>
                  <a:lnTo>
                    <a:pt x="177266" y="291013"/>
                  </a:lnTo>
                  <a:lnTo>
                    <a:pt x="177422" y="598586"/>
                  </a:lnTo>
                  <a:lnTo>
                    <a:pt x="177903" y="398304"/>
                  </a:lnTo>
                  <a:lnTo>
                    <a:pt x="177904" y="396023"/>
                  </a:lnTo>
                  <a:lnTo>
                    <a:pt x="178188" y="663958"/>
                  </a:lnTo>
                  <a:lnTo>
                    <a:pt x="178613" y="507328"/>
                  </a:lnTo>
                  <a:lnTo>
                    <a:pt x="178614" y="509725"/>
                  </a:lnTo>
                  <a:lnTo>
                    <a:pt x="179095" y="662484"/>
                  </a:lnTo>
                  <a:lnTo>
                    <a:pt x="179208" y="295566"/>
                  </a:lnTo>
                  <a:lnTo>
                    <a:pt x="179325" y="500715"/>
                  </a:lnTo>
                  <a:lnTo>
                    <a:pt x="179326" y="496121"/>
                  </a:lnTo>
                  <a:lnTo>
                    <a:pt x="179917" y="628031"/>
                  </a:lnTo>
                  <a:lnTo>
                    <a:pt x="180030" y="354296"/>
                  </a:lnTo>
                  <a:lnTo>
                    <a:pt x="180036" y="389682"/>
                  </a:lnTo>
                  <a:lnTo>
                    <a:pt x="180484" y="282292"/>
                  </a:lnTo>
                  <a:lnTo>
                    <a:pt x="180741" y="564885"/>
                  </a:lnTo>
                  <a:lnTo>
                    <a:pt x="180748" y="555381"/>
                  </a:lnTo>
                  <a:lnTo>
                    <a:pt x="180749" y="561784"/>
                  </a:lnTo>
                  <a:lnTo>
                    <a:pt x="180753" y="576763"/>
                  </a:lnTo>
                  <a:lnTo>
                    <a:pt x="180924" y="291520"/>
                  </a:lnTo>
                  <a:lnTo>
                    <a:pt x="181459" y="460621"/>
                  </a:lnTo>
                  <a:lnTo>
                    <a:pt x="181461" y="459300"/>
                  </a:lnTo>
                  <a:lnTo>
                    <a:pt x="181675" y="545338"/>
                  </a:lnTo>
                  <a:lnTo>
                    <a:pt x="181788" y="375321"/>
                  </a:lnTo>
                  <a:lnTo>
                    <a:pt x="182171" y="393592"/>
                  </a:lnTo>
                  <a:lnTo>
                    <a:pt x="182172" y="394924"/>
                  </a:lnTo>
                  <a:lnTo>
                    <a:pt x="182199" y="380348"/>
                  </a:lnTo>
                  <a:lnTo>
                    <a:pt x="182554" y="576523"/>
                  </a:lnTo>
                  <a:lnTo>
                    <a:pt x="182883" y="406688"/>
                  </a:lnTo>
                  <a:lnTo>
                    <a:pt x="182884" y="410022"/>
                  </a:lnTo>
                  <a:lnTo>
                    <a:pt x="182894" y="397938"/>
                  </a:lnTo>
                  <a:lnTo>
                    <a:pt x="183560" y="628831"/>
                  </a:lnTo>
                  <a:lnTo>
                    <a:pt x="183594" y="544469"/>
                  </a:lnTo>
                  <a:lnTo>
                    <a:pt x="183596" y="539994"/>
                  </a:lnTo>
                  <a:lnTo>
                    <a:pt x="183688" y="318623"/>
                  </a:lnTo>
                  <a:lnTo>
                    <a:pt x="183858" y="625496"/>
                  </a:lnTo>
                  <a:lnTo>
                    <a:pt x="184306" y="425564"/>
                  </a:lnTo>
                  <a:lnTo>
                    <a:pt x="184307" y="419722"/>
                  </a:lnTo>
                  <a:lnTo>
                    <a:pt x="184453" y="669144"/>
                  </a:lnTo>
                  <a:lnTo>
                    <a:pt x="184779" y="345056"/>
                  </a:lnTo>
                  <a:lnTo>
                    <a:pt x="185018" y="556338"/>
                  </a:lnTo>
                  <a:lnTo>
                    <a:pt x="185019" y="560788"/>
                  </a:lnTo>
                  <a:lnTo>
                    <a:pt x="185247" y="685177"/>
                  </a:lnTo>
                  <a:lnTo>
                    <a:pt x="185672" y="349943"/>
                  </a:lnTo>
                  <a:lnTo>
                    <a:pt x="185729" y="460146"/>
                  </a:lnTo>
                  <a:lnTo>
                    <a:pt x="185731" y="462908"/>
                  </a:lnTo>
                  <a:lnTo>
                    <a:pt x="186268" y="262791"/>
                  </a:lnTo>
                  <a:lnTo>
                    <a:pt x="186381" y="670698"/>
                  </a:lnTo>
                  <a:lnTo>
                    <a:pt x="186441" y="534246"/>
                  </a:lnTo>
                  <a:lnTo>
                    <a:pt x="186442" y="525918"/>
                  </a:lnTo>
                  <a:lnTo>
                    <a:pt x="186651" y="313311"/>
                  </a:lnTo>
                  <a:lnTo>
                    <a:pt x="186948" y="556601"/>
                  </a:lnTo>
                  <a:lnTo>
                    <a:pt x="187152" y="463095"/>
                  </a:lnTo>
                  <a:lnTo>
                    <a:pt x="187154" y="467480"/>
                  </a:lnTo>
                  <a:lnTo>
                    <a:pt x="187345" y="352861"/>
                  </a:lnTo>
                  <a:lnTo>
                    <a:pt x="187864" y="581767"/>
                  </a:lnTo>
                  <a:lnTo>
                    <a:pt x="187865" y="589949"/>
                  </a:lnTo>
                  <a:lnTo>
                    <a:pt x="188011" y="223189"/>
                  </a:lnTo>
                  <a:lnTo>
                    <a:pt x="188111" y="627105"/>
                  </a:lnTo>
                  <a:lnTo>
                    <a:pt x="188576" y="562218"/>
                  </a:lnTo>
                  <a:lnTo>
                    <a:pt x="188577" y="567157"/>
                  </a:lnTo>
                  <a:lnTo>
                    <a:pt x="188975" y="606740"/>
                  </a:lnTo>
                  <a:lnTo>
                    <a:pt x="189273" y="278991"/>
                  </a:lnTo>
                  <a:lnTo>
                    <a:pt x="189287" y="285652"/>
                  </a:lnTo>
                  <a:lnTo>
                    <a:pt x="189289" y="292342"/>
                  </a:lnTo>
                  <a:lnTo>
                    <a:pt x="189386" y="697718"/>
                  </a:lnTo>
                  <a:lnTo>
                    <a:pt x="189999" y="422448"/>
                  </a:lnTo>
                  <a:lnTo>
                    <a:pt x="190000" y="438735"/>
                  </a:lnTo>
                  <a:lnTo>
                    <a:pt x="190152" y="197757"/>
                  </a:lnTo>
                  <a:lnTo>
                    <a:pt x="190280" y="752129"/>
                  </a:lnTo>
                  <a:lnTo>
                    <a:pt x="190711" y="508796"/>
                  </a:lnTo>
                  <a:lnTo>
                    <a:pt x="190712" y="503632"/>
                  </a:lnTo>
                  <a:lnTo>
                    <a:pt x="191059" y="663347"/>
                  </a:lnTo>
                  <a:lnTo>
                    <a:pt x="191385" y="312614"/>
                  </a:lnTo>
                  <a:lnTo>
                    <a:pt x="191422" y="418069"/>
                  </a:lnTo>
                  <a:lnTo>
                    <a:pt x="191424" y="409064"/>
                  </a:lnTo>
                  <a:lnTo>
                    <a:pt x="191428" y="394182"/>
                  </a:lnTo>
                  <a:lnTo>
                    <a:pt x="192122" y="644660"/>
                  </a:lnTo>
                  <a:lnTo>
                    <a:pt x="192134" y="623602"/>
                  </a:lnTo>
                  <a:lnTo>
                    <a:pt x="192135" y="629856"/>
                  </a:lnTo>
                  <a:lnTo>
                    <a:pt x="192647" y="347271"/>
                  </a:lnTo>
                  <a:lnTo>
                    <a:pt x="192746" y="662805"/>
                  </a:lnTo>
                  <a:lnTo>
                    <a:pt x="192845" y="362183"/>
                  </a:lnTo>
                  <a:lnTo>
                    <a:pt x="192847" y="365683"/>
                  </a:lnTo>
                  <a:lnTo>
                    <a:pt x="193313" y="222369"/>
                  </a:lnTo>
                  <a:lnTo>
                    <a:pt x="193441" y="655903"/>
                  </a:lnTo>
                  <a:lnTo>
                    <a:pt x="193557" y="328867"/>
                  </a:lnTo>
                  <a:lnTo>
                    <a:pt x="193558" y="349704"/>
                  </a:lnTo>
                  <a:lnTo>
                    <a:pt x="194121" y="213256"/>
                  </a:lnTo>
                  <a:lnTo>
                    <a:pt x="194235" y="727017"/>
                  </a:lnTo>
                  <a:lnTo>
                    <a:pt x="194269" y="537330"/>
                  </a:lnTo>
                  <a:lnTo>
                    <a:pt x="194270" y="528582"/>
                  </a:lnTo>
                  <a:lnTo>
                    <a:pt x="194546" y="172345"/>
                  </a:lnTo>
                  <a:lnTo>
                    <a:pt x="194674" y="672735"/>
                  </a:lnTo>
                  <a:lnTo>
                    <a:pt x="194980" y="411040"/>
                  </a:lnTo>
                  <a:lnTo>
                    <a:pt x="194982" y="403324"/>
                  </a:lnTo>
                  <a:lnTo>
                    <a:pt x="195128" y="581058"/>
                  </a:lnTo>
                  <a:lnTo>
                    <a:pt x="195269" y="307860"/>
                  </a:lnTo>
                  <a:lnTo>
                    <a:pt x="195692" y="553387"/>
                  </a:lnTo>
                  <a:lnTo>
                    <a:pt x="195693" y="556223"/>
                  </a:lnTo>
                  <a:lnTo>
                    <a:pt x="196177" y="674764"/>
                  </a:lnTo>
                  <a:lnTo>
                    <a:pt x="196304" y="227039"/>
                  </a:lnTo>
                  <a:lnTo>
                    <a:pt x="196403" y="644248"/>
                  </a:lnTo>
                  <a:lnTo>
                    <a:pt x="196405" y="642647"/>
                  </a:lnTo>
                  <a:lnTo>
                    <a:pt x="196715" y="346032"/>
                  </a:lnTo>
                  <a:lnTo>
                    <a:pt x="196857" y="725218"/>
                  </a:lnTo>
                  <a:lnTo>
                    <a:pt x="197115" y="572433"/>
                  </a:lnTo>
                  <a:lnTo>
                    <a:pt x="197117" y="568408"/>
                  </a:lnTo>
                  <a:lnTo>
                    <a:pt x="197226" y="593807"/>
                  </a:lnTo>
                  <a:lnTo>
                    <a:pt x="197764" y="386100"/>
                  </a:lnTo>
                  <a:lnTo>
                    <a:pt x="197827" y="571671"/>
                  </a:lnTo>
                  <a:lnTo>
                    <a:pt x="197828" y="579644"/>
                  </a:lnTo>
                  <a:lnTo>
                    <a:pt x="197878" y="757165"/>
                  </a:lnTo>
                  <a:lnTo>
                    <a:pt x="198005" y="248992"/>
                  </a:lnTo>
                  <a:lnTo>
                    <a:pt x="198538" y="524664"/>
                  </a:lnTo>
                  <a:lnTo>
                    <a:pt x="198540" y="534418"/>
                  </a:lnTo>
                  <a:lnTo>
                    <a:pt x="198544" y="556708"/>
                  </a:lnTo>
                  <a:lnTo>
                    <a:pt x="199239" y="250287"/>
                  </a:lnTo>
                  <a:lnTo>
                    <a:pt x="199250" y="271648"/>
                  </a:lnTo>
                  <a:lnTo>
                    <a:pt x="199251" y="266912"/>
                  </a:lnTo>
                  <a:lnTo>
                    <a:pt x="199253" y="264861"/>
                  </a:lnTo>
                  <a:lnTo>
                    <a:pt x="199579" y="586758"/>
                  </a:lnTo>
                  <a:lnTo>
                    <a:pt x="199962" y="551873"/>
                  </a:lnTo>
                  <a:lnTo>
                    <a:pt x="199963" y="549600"/>
                  </a:lnTo>
                  <a:lnTo>
                    <a:pt x="199976" y="564729"/>
                  </a:lnTo>
                  <a:lnTo>
                    <a:pt x="200444" y="354216"/>
                  </a:lnTo>
                  <a:lnTo>
                    <a:pt x="200673" y="385612"/>
                  </a:lnTo>
                  <a:lnTo>
                    <a:pt x="200675" y="386378"/>
                  </a:lnTo>
                  <a:lnTo>
                    <a:pt x="201096" y="310547"/>
                  </a:lnTo>
                  <a:lnTo>
                    <a:pt x="201195" y="635356"/>
                  </a:lnTo>
                  <a:lnTo>
                    <a:pt x="201385" y="630261"/>
                  </a:lnTo>
                  <a:lnTo>
                    <a:pt x="201386" y="635587"/>
                  </a:lnTo>
                  <a:lnTo>
                    <a:pt x="201535" y="313035"/>
                  </a:lnTo>
                  <a:lnTo>
                    <a:pt x="202074" y="759893"/>
                  </a:lnTo>
                  <a:lnTo>
                    <a:pt x="202096" y="690313"/>
                  </a:lnTo>
                  <a:lnTo>
                    <a:pt x="202098" y="695890"/>
                  </a:lnTo>
                  <a:lnTo>
                    <a:pt x="202400" y="285795"/>
                  </a:lnTo>
                  <a:lnTo>
                    <a:pt x="202513" y="734953"/>
                  </a:lnTo>
                  <a:lnTo>
                    <a:pt x="202808" y="395066"/>
                  </a:lnTo>
                  <a:lnTo>
                    <a:pt x="202810" y="384197"/>
                  </a:lnTo>
                  <a:lnTo>
                    <a:pt x="202967" y="740524"/>
                  </a:lnTo>
                  <a:lnTo>
                    <a:pt x="203520" y="262021"/>
                  </a:lnTo>
                  <a:lnTo>
                    <a:pt x="203521" y="271334"/>
                  </a:lnTo>
                  <a:lnTo>
                    <a:pt x="203619" y="637598"/>
                  </a:lnTo>
                  <a:lnTo>
                    <a:pt x="204231" y="465808"/>
                  </a:lnTo>
                  <a:lnTo>
                    <a:pt x="204233" y="457715"/>
                  </a:lnTo>
                  <a:lnTo>
                    <a:pt x="204640" y="598745"/>
                  </a:lnTo>
                  <a:lnTo>
                    <a:pt x="204909" y="296405"/>
                  </a:lnTo>
                  <a:lnTo>
                    <a:pt x="204943" y="347053"/>
                  </a:lnTo>
                  <a:lnTo>
                    <a:pt x="204944" y="349804"/>
                  </a:lnTo>
                  <a:lnTo>
                    <a:pt x="205462" y="574509"/>
                  </a:lnTo>
                  <a:lnTo>
                    <a:pt x="205561" y="234312"/>
                  </a:lnTo>
                  <a:lnTo>
                    <a:pt x="205655" y="542935"/>
                  </a:lnTo>
                  <a:lnTo>
                    <a:pt x="205656" y="555233"/>
                  </a:lnTo>
                  <a:lnTo>
                    <a:pt x="205689" y="610454"/>
                  </a:lnTo>
                  <a:lnTo>
                    <a:pt x="206241" y="259909"/>
                  </a:lnTo>
                  <a:lnTo>
                    <a:pt x="206366" y="526291"/>
                  </a:lnTo>
                  <a:lnTo>
                    <a:pt x="206368" y="534785"/>
                  </a:lnTo>
                  <a:lnTo>
                    <a:pt x="206964" y="664729"/>
                  </a:lnTo>
                  <a:lnTo>
                    <a:pt x="207078" y="327200"/>
                  </a:lnTo>
                  <a:lnTo>
                    <a:pt x="207079" y="325764"/>
                  </a:lnTo>
                  <a:lnTo>
                    <a:pt x="207092" y="297902"/>
                  </a:lnTo>
                  <a:lnTo>
                    <a:pt x="207361" y="621614"/>
                  </a:lnTo>
                  <a:lnTo>
                    <a:pt x="207789" y="469255"/>
                  </a:lnTo>
                  <a:lnTo>
                    <a:pt x="207791" y="473906"/>
                  </a:lnTo>
                  <a:lnTo>
                    <a:pt x="208212" y="304908"/>
                  </a:lnTo>
                  <a:lnTo>
                    <a:pt x="208340" y="659771"/>
                  </a:lnTo>
                  <a:lnTo>
                    <a:pt x="208501" y="439040"/>
                  </a:lnTo>
                  <a:lnTo>
                    <a:pt x="208503" y="439264"/>
                  </a:lnTo>
                  <a:lnTo>
                    <a:pt x="208765" y="337139"/>
                  </a:lnTo>
                  <a:lnTo>
                    <a:pt x="209006" y="659262"/>
                  </a:lnTo>
                  <a:lnTo>
                    <a:pt x="209213" y="512645"/>
                  </a:lnTo>
                  <a:lnTo>
                    <a:pt x="209214" y="513326"/>
                  </a:lnTo>
                  <a:lnTo>
                    <a:pt x="209544" y="215584"/>
                  </a:lnTo>
                  <a:lnTo>
                    <a:pt x="209700" y="593152"/>
                  </a:lnTo>
                  <a:lnTo>
                    <a:pt x="209924" y="442580"/>
                  </a:lnTo>
                  <a:lnTo>
                    <a:pt x="209926" y="437603"/>
                  </a:lnTo>
                  <a:lnTo>
                    <a:pt x="210225" y="296917"/>
                  </a:lnTo>
                  <a:lnTo>
                    <a:pt x="210367" y="607557"/>
                  </a:lnTo>
                  <a:lnTo>
                    <a:pt x="210636" y="461083"/>
                  </a:lnTo>
                  <a:lnTo>
                    <a:pt x="210637" y="465945"/>
                  </a:lnTo>
                  <a:lnTo>
                    <a:pt x="210919" y="301420"/>
                  </a:lnTo>
                  <a:lnTo>
                    <a:pt x="211047" y="685475"/>
                  </a:lnTo>
                  <a:lnTo>
                    <a:pt x="211348" y="350135"/>
                  </a:lnTo>
                  <a:lnTo>
                    <a:pt x="211349" y="357496"/>
                  </a:lnTo>
                  <a:lnTo>
                    <a:pt x="211359" y="341147"/>
                  </a:lnTo>
                  <a:lnTo>
                    <a:pt x="211642" y="635086"/>
                  </a:lnTo>
                  <a:lnTo>
                    <a:pt x="212059" y="577560"/>
                  </a:lnTo>
                  <a:lnTo>
                    <a:pt x="212061" y="577330"/>
                  </a:lnTo>
                  <a:lnTo>
                    <a:pt x="212323" y="634982"/>
                  </a:lnTo>
                  <a:lnTo>
                    <a:pt x="212762" y="257958"/>
                  </a:lnTo>
                  <a:lnTo>
                    <a:pt x="212771" y="272140"/>
                  </a:lnTo>
                  <a:lnTo>
                    <a:pt x="212772" y="259540"/>
                  </a:lnTo>
                  <a:lnTo>
                    <a:pt x="212932" y="819101"/>
                  </a:lnTo>
                  <a:lnTo>
                    <a:pt x="213471" y="151271"/>
                  </a:lnTo>
                  <a:lnTo>
                    <a:pt x="213482" y="184263"/>
                  </a:lnTo>
                  <a:lnTo>
                    <a:pt x="213484" y="169091"/>
                  </a:lnTo>
                  <a:lnTo>
                    <a:pt x="213485" y="160404"/>
                  </a:lnTo>
                  <a:lnTo>
                    <a:pt x="214194" y="663125"/>
                  </a:lnTo>
                  <a:lnTo>
                    <a:pt x="214196" y="659306"/>
                  </a:lnTo>
                  <a:lnTo>
                    <a:pt x="214421" y="676996"/>
                  </a:lnTo>
                  <a:lnTo>
                    <a:pt x="214733" y="298800"/>
                  </a:lnTo>
                  <a:lnTo>
                    <a:pt x="214906" y="469146"/>
                  </a:lnTo>
                  <a:lnTo>
                    <a:pt x="214907" y="460588"/>
                  </a:lnTo>
                  <a:lnTo>
                    <a:pt x="215470" y="717981"/>
                  </a:lnTo>
                  <a:lnTo>
                    <a:pt x="215583" y="303891"/>
                  </a:lnTo>
                  <a:lnTo>
                    <a:pt x="215617" y="414616"/>
                  </a:lnTo>
                  <a:lnTo>
                    <a:pt x="215619" y="421061"/>
                  </a:lnTo>
                  <a:lnTo>
                    <a:pt x="215697" y="769679"/>
                  </a:lnTo>
                  <a:lnTo>
                    <a:pt x="215839" y="337927"/>
                  </a:lnTo>
                  <a:lnTo>
                    <a:pt x="216329" y="650642"/>
                  </a:lnTo>
                  <a:lnTo>
                    <a:pt x="216330" y="661416"/>
                  </a:lnTo>
                  <a:lnTo>
                    <a:pt x="216335" y="684184"/>
                  </a:lnTo>
                  <a:lnTo>
                    <a:pt x="216448" y="293251"/>
                  </a:lnTo>
                  <a:lnTo>
                    <a:pt x="217041" y="515672"/>
                  </a:lnTo>
                  <a:lnTo>
                    <a:pt x="217042" y="512731"/>
                  </a:lnTo>
                  <a:lnTo>
                    <a:pt x="217313" y="232563"/>
                  </a:lnTo>
                  <a:lnTo>
                    <a:pt x="217639" y="660237"/>
                  </a:lnTo>
                  <a:lnTo>
                    <a:pt x="217752" y="290124"/>
                  </a:lnTo>
                  <a:lnTo>
                    <a:pt x="217754" y="292979"/>
                  </a:lnTo>
                  <a:lnTo>
                    <a:pt x="217766" y="271520"/>
                  </a:lnTo>
                  <a:lnTo>
                    <a:pt x="218305" y="561014"/>
                  </a:lnTo>
                  <a:lnTo>
                    <a:pt x="218464" y="381941"/>
                  </a:lnTo>
                  <a:lnTo>
                    <a:pt x="218465" y="390129"/>
                  </a:lnTo>
                  <a:lnTo>
                    <a:pt x="218589" y="346208"/>
                  </a:lnTo>
                  <a:lnTo>
                    <a:pt x="218929" y="603755"/>
                  </a:lnTo>
                  <a:lnTo>
                    <a:pt x="219175" y="451239"/>
                  </a:lnTo>
                  <a:lnTo>
                    <a:pt x="219177" y="448136"/>
                  </a:lnTo>
                  <a:lnTo>
                    <a:pt x="219226" y="309541"/>
                  </a:lnTo>
                  <a:lnTo>
                    <a:pt x="219411" y="659614"/>
                  </a:lnTo>
                  <a:lnTo>
                    <a:pt x="219887" y="430784"/>
                  </a:lnTo>
                  <a:lnTo>
                    <a:pt x="219888" y="426947"/>
                  </a:lnTo>
                  <a:lnTo>
                    <a:pt x="220431" y="320209"/>
                  </a:lnTo>
                  <a:lnTo>
                    <a:pt x="220559" y="699140"/>
                  </a:lnTo>
                  <a:lnTo>
                    <a:pt x="220599" y="616780"/>
                  </a:lnTo>
                  <a:lnTo>
                    <a:pt x="220600" y="623432"/>
                  </a:lnTo>
                  <a:lnTo>
                    <a:pt x="220687" y="386861"/>
                  </a:lnTo>
                  <a:lnTo>
                    <a:pt x="220828" y="653028"/>
                  </a:lnTo>
                  <a:lnTo>
                    <a:pt x="221310" y="409935"/>
                  </a:lnTo>
                  <a:lnTo>
                    <a:pt x="221312" y="409654"/>
                  </a:lnTo>
                  <a:lnTo>
                    <a:pt x="221622" y="714485"/>
                  </a:lnTo>
                  <a:lnTo>
                    <a:pt x="221750" y="206225"/>
                  </a:lnTo>
                  <a:lnTo>
                    <a:pt x="222022" y="543463"/>
                  </a:lnTo>
                  <a:lnTo>
                    <a:pt x="222023" y="550750"/>
                  </a:lnTo>
                  <a:lnTo>
                    <a:pt x="222062" y="630380"/>
                  </a:lnTo>
                  <a:lnTo>
                    <a:pt x="222388" y="254046"/>
                  </a:lnTo>
                  <a:lnTo>
                    <a:pt x="222734" y="551501"/>
                  </a:lnTo>
                  <a:lnTo>
                    <a:pt x="222735" y="551120"/>
                  </a:lnTo>
                  <a:lnTo>
                    <a:pt x="222742" y="587972"/>
                  </a:lnTo>
                  <a:lnTo>
                    <a:pt x="223082" y="305278"/>
                  </a:lnTo>
                  <a:lnTo>
                    <a:pt x="223445" y="445182"/>
                  </a:lnTo>
                  <a:lnTo>
                    <a:pt x="223447" y="446231"/>
                  </a:lnTo>
                  <a:lnTo>
                    <a:pt x="223763" y="315137"/>
                  </a:lnTo>
                  <a:lnTo>
                    <a:pt x="223947" y="505679"/>
                  </a:lnTo>
                  <a:lnTo>
                    <a:pt x="224157" y="442543"/>
                  </a:lnTo>
                  <a:lnTo>
                    <a:pt x="224158" y="443342"/>
                  </a:lnTo>
                  <a:lnTo>
                    <a:pt x="224755" y="244164"/>
                  </a:lnTo>
                  <a:lnTo>
                    <a:pt x="224868" y="710531"/>
                  </a:lnTo>
                  <a:lnTo>
                    <a:pt x="224870" y="702559"/>
                  </a:lnTo>
                  <a:lnTo>
                    <a:pt x="224996" y="200012"/>
                  </a:lnTo>
                  <a:lnTo>
                    <a:pt x="225580" y="570049"/>
                  </a:lnTo>
                  <a:lnTo>
                    <a:pt x="225581" y="565690"/>
                  </a:lnTo>
                  <a:lnTo>
                    <a:pt x="225747" y="339706"/>
                  </a:lnTo>
                  <a:lnTo>
                    <a:pt x="226258" y="711386"/>
                  </a:lnTo>
                  <a:lnTo>
                    <a:pt x="226292" y="596999"/>
                  </a:lnTo>
                  <a:lnTo>
                    <a:pt x="226293" y="591310"/>
                  </a:lnTo>
                  <a:lnTo>
                    <a:pt x="226385" y="268739"/>
                  </a:lnTo>
                  <a:lnTo>
                    <a:pt x="226725" y="708746"/>
                  </a:lnTo>
                  <a:lnTo>
                    <a:pt x="227003" y="477990"/>
                  </a:lnTo>
                  <a:lnTo>
                    <a:pt x="227005" y="472022"/>
                  </a:lnTo>
                  <a:lnTo>
                    <a:pt x="227576" y="792620"/>
                  </a:lnTo>
                  <a:lnTo>
                    <a:pt x="227704" y="268705"/>
                  </a:lnTo>
                  <a:lnTo>
                    <a:pt x="227715" y="291871"/>
                  </a:lnTo>
                  <a:lnTo>
                    <a:pt x="227716" y="274999"/>
                  </a:lnTo>
                  <a:lnTo>
                    <a:pt x="227718" y="265272"/>
                  </a:lnTo>
                  <a:lnTo>
                    <a:pt x="227860" y="635575"/>
                  </a:lnTo>
                  <a:lnTo>
                    <a:pt x="228427" y="477637"/>
                  </a:lnTo>
                  <a:lnTo>
                    <a:pt x="228428" y="477053"/>
                  </a:lnTo>
                  <a:lnTo>
                    <a:pt x="228625" y="585897"/>
                  </a:lnTo>
                  <a:lnTo>
                    <a:pt x="228965" y="259561"/>
                  </a:lnTo>
                  <a:lnTo>
                    <a:pt x="229138" y="433815"/>
                  </a:lnTo>
                  <a:lnTo>
                    <a:pt x="229140" y="430623"/>
                  </a:lnTo>
                  <a:lnTo>
                    <a:pt x="229476" y="653019"/>
                  </a:lnTo>
                  <a:lnTo>
                    <a:pt x="229589" y="228878"/>
                  </a:lnTo>
                  <a:lnTo>
                    <a:pt x="229850" y="470925"/>
                  </a:lnTo>
                  <a:lnTo>
                    <a:pt x="229851" y="474152"/>
                  </a:lnTo>
                  <a:lnTo>
                    <a:pt x="230170" y="668877"/>
                  </a:lnTo>
                  <a:lnTo>
                    <a:pt x="230269" y="247957"/>
                  </a:lnTo>
                  <a:lnTo>
                    <a:pt x="230561" y="445779"/>
                  </a:lnTo>
                  <a:lnTo>
                    <a:pt x="230563" y="444819"/>
                  </a:lnTo>
                  <a:lnTo>
                    <a:pt x="230907" y="277860"/>
                  </a:lnTo>
                  <a:lnTo>
                    <a:pt x="231262" y="743962"/>
                  </a:lnTo>
                  <a:lnTo>
                    <a:pt x="231273" y="705479"/>
                  </a:lnTo>
                  <a:lnTo>
                    <a:pt x="231274" y="713710"/>
                  </a:lnTo>
                  <a:lnTo>
                    <a:pt x="231772" y="251577"/>
                  </a:lnTo>
                  <a:lnTo>
                    <a:pt x="231900" y="763353"/>
                  </a:lnTo>
                  <a:lnTo>
                    <a:pt x="231985" y="399783"/>
                  </a:lnTo>
                  <a:lnTo>
                    <a:pt x="231986" y="397072"/>
                  </a:lnTo>
                  <a:lnTo>
                    <a:pt x="231999" y="364124"/>
                  </a:lnTo>
                  <a:lnTo>
                    <a:pt x="232098" y="721508"/>
                  </a:lnTo>
                  <a:lnTo>
                    <a:pt x="232696" y="548475"/>
                  </a:lnTo>
                  <a:lnTo>
                    <a:pt x="232698" y="557204"/>
                  </a:lnTo>
                  <a:lnTo>
                    <a:pt x="232934" y="672272"/>
                  </a:lnTo>
                  <a:lnTo>
                    <a:pt x="233034" y="370783"/>
                  </a:lnTo>
                  <a:lnTo>
                    <a:pt x="233408" y="598890"/>
                  </a:lnTo>
                  <a:lnTo>
                    <a:pt x="233409" y="597166"/>
                  </a:lnTo>
                  <a:lnTo>
                    <a:pt x="233416" y="620870"/>
                  </a:lnTo>
                  <a:lnTo>
                    <a:pt x="234012" y="307720"/>
                  </a:lnTo>
                  <a:lnTo>
                    <a:pt x="234120" y="493836"/>
                  </a:lnTo>
                  <a:lnTo>
                    <a:pt x="234121" y="500507"/>
                  </a:lnTo>
                  <a:lnTo>
                    <a:pt x="234409" y="271879"/>
                  </a:lnTo>
                  <a:lnTo>
                    <a:pt x="234721" y="561797"/>
                  </a:lnTo>
                  <a:lnTo>
                    <a:pt x="234831" y="299536"/>
                  </a:lnTo>
                  <a:lnTo>
                    <a:pt x="234833" y="288421"/>
                  </a:lnTo>
                  <a:lnTo>
                    <a:pt x="234862" y="212615"/>
                  </a:lnTo>
                  <a:lnTo>
                    <a:pt x="235160" y="528492"/>
                  </a:lnTo>
                  <a:lnTo>
                    <a:pt x="235543" y="454186"/>
                  </a:lnTo>
                  <a:lnTo>
                    <a:pt x="235544" y="453954"/>
                  </a:lnTo>
                  <a:lnTo>
                    <a:pt x="236011" y="698497"/>
                  </a:lnTo>
                  <a:lnTo>
                    <a:pt x="236181" y="252289"/>
                  </a:lnTo>
                  <a:lnTo>
                    <a:pt x="236254" y="365389"/>
                  </a:lnTo>
                  <a:lnTo>
                    <a:pt x="236256" y="368220"/>
                  </a:lnTo>
                  <a:lnTo>
                    <a:pt x="236294" y="321671"/>
                  </a:lnTo>
                  <a:lnTo>
                    <a:pt x="236393" y="724940"/>
                  </a:lnTo>
                  <a:lnTo>
                    <a:pt x="236966" y="434470"/>
                  </a:lnTo>
                  <a:lnTo>
                    <a:pt x="236967" y="436313"/>
                  </a:lnTo>
                  <a:lnTo>
                    <a:pt x="237584" y="233430"/>
                  </a:lnTo>
                  <a:lnTo>
                    <a:pt x="237678" y="724581"/>
                  </a:lnTo>
                  <a:lnTo>
                    <a:pt x="237679" y="744748"/>
                  </a:lnTo>
                  <a:lnTo>
                    <a:pt x="237712" y="879070"/>
                  </a:lnTo>
                  <a:lnTo>
                    <a:pt x="238250" y="350166"/>
                  </a:lnTo>
                  <a:lnTo>
                    <a:pt x="238389" y="578413"/>
                  </a:lnTo>
                  <a:lnTo>
                    <a:pt x="238391" y="587619"/>
                  </a:lnTo>
                  <a:lnTo>
                    <a:pt x="238435" y="685567"/>
                  </a:lnTo>
                  <a:lnTo>
                    <a:pt x="238888" y="191590"/>
                  </a:lnTo>
                  <a:lnTo>
                    <a:pt x="239101" y="411653"/>
                  </a:lnTo>
                  <a:lnTo>
                    <a:pt x="239102" y="414215"/>
                  </a:lnTo>
                  <a:lnTo>
                    <a:pt x="239285" y="186332"/>
                  </a:lnTo>
                  <a:lnTo>
                    <a:pt x="239427" y="735219"/>
                  </a:lnTo>
                  <a:lnTo>
                    <a:pt x="239813" y="562353"/>
                  </a:lnTo>
                  <a:lnTo>
                    <a:pt x="239814" y="554187"/>
                  </a:lnTo>
                  <a:lnTo>
                    <a:pt x="239838" y="634072"/>
                  </a:lnTo>
                  <a:lnTo>
                    <a:pt x="239966" y="151522"/>
                  </a:lnTo>
                  <a:lnTo>
                    <a:pt x="240524" y="346505"/>
                  </a:lnTo>
                  <a:lnTo>
                    <a:pt x="240526" y="345871"/>
                  </a:lnTo>
                  <a:lnTo>
                    <a:pt x="241015" y="233157"/>
                  </a:lnTo>
                  <a:lnTo>
                    <a:pt x="241128" y="626324"/>
                  </a:lnTo>
                  <a:lnTo>
                    <a:pt x="241236" y="280817"/>
                  </a:lnTo>
                  <a:lnTo>
                    <a:pt x="241237" y="268968"/>
                  </a:lnTo>
                  <a:lnTo>
                    <a:pt x="241454" y="192582"/>
                  </a:lnTo>
                  <a:lnTo>
                    <a:pt x="241596" y="663111"/>
                  </a:lnTo>
                  <a:lnTo>
                    <a:pt x="241947" y="490937"/>
                  </a:lnTo>
                  <a:lnTo>
                    <a:pt x="241949" y="493720"/>
                  </a:lnTo>
                  <a:lnTo>
                    <a:pt x="242248" y="299431"/>
                  </a:lnTo>
                  <a:lnTo>
                    <a:pt x="242390" y="755453"/>
                  </a:lnTo>
                  <a:lnTo>
                    <a:pt x="242659" y="522696"/>
                  </a:lnTo>
                  <a:lnTo>
                    <a:pt x="242660" y="518536"/>
                  </a:lnTo>
                  <a:lnTo>
                    <a:pt x="243013" y="750110"/>
                  </a:lnTo>
                  <a:lnTo>
                    <a:pt x="243141" y="385506"/>
                  </a:lnTo>
                  <a:lnTo>
                    <a:pt x="243371" y="420017"/>
                  </a:lnTo>
                  <a:lnTo>
                    <a:pt x="243372" y="429624"/>
                  </a:lnTo>
                  <a:lnTo>
                    <a:pt x="243467" y="702768"/>
                  </a:lnTo>
                  <a:lnTo>
                    <a:pt x="243580" y="367700"/>
                  </a:lnTo>
                  <a:lnTo>
                    <a:pt x="244082" y="522666"/>
                  </a:lnTo>
                  <a:lnTo>
                    <a:pt x="244084" y="519783"/>
                  </a:lnTo>
                  <a:lnTo>
                    <a:pt x="244303" y="705437"/>
                  </a:lnTo>
                  <a:lnTo>
                    <a:pt x="244445" y="290395"/>
                  </a:lnTo>
                  <a:lnTo>
                    <a:pt x="244794" y="453920"/>
                  </a:lnTo>
                  <a:lnTo>
                    <a:pt x="244795" y="458552"/>
                  </a:lnTo>
                  <a:lnTo>
                    <a:pt x="245253" y="155702"/>
                  </a:lnTo>
                  <a:lnTo>
                    <a:pt x="245367" y="622439"/>
                  </a:lnTo>
                  <a:lnTo>
                    <a:pt x="245506" y="379006"/>
                  </a:lnTo>
                  <a:lnTo>
                    <a:pt x="245507" y="380689"/>
                  </a:lnTo>
                  <a:lnTo>
                    <a:pt x="246019" y="676735"/>
                  </a:lnTo>
                  <a:lnTo>
                    <a:pt x="246160" y="92079"/>
                  </a:lnTo>
                  <a:lnTo>
                    <a:pt x="246217" y="383480"/>
                  </a:lnTo>
                  <a:lnTo>
                    <a:pt x="246219" y="398558"/>
                  </a:lnTo>
                  <a:lnTo>
                    <a:pt x="246387" y="637448"/>
                  </a:lnTo>
                  <a:lnTo>
                    <a:pt x="246557" y="189324"/>
                  </a:lnTo>
                  <a:lnTo>
                    <a:pt x="246929" y="435514"/>
                  </a:lnTo>
                  <a:lnTo>
                    <a:pt x="246930" y="428417"/>
                  </a:lnTo>
                  <a:lnTo>
                    <a:pt x="247422" y="224744"/>
                  </a:lnTo>
                  <a:lnTo>
                    <a:pt x="247550" y="611105"/>
                  </a:lnTo>
                  <a:lnTo>
                    <a:pt x="247640" y="412614"/>
                  </a:lnTo>
                  <a:lnTo>
                    <a:pt x="247642" y="413455"/>
                  </a:lnTo>
                  <a:lnTo>
                    <a:pt x="247748" y="696957"/>
                  </a:lnTo>
                  <a:lnTo>
                    <a:pt x="247862" y="265601"/>
                  </a:lnTo>
                  <a:lnTo>
                    <a:pt x="248352" y="523291"/>
                  </a:lnTo>
                  <a:lnTo>
                    <a:pt x="248353" y="523873"/>
                  </a:lnTo>
                  <a:lnTo>
                    <a:pt x="248726" y="286504"/>
                  </a:lnTo>
                  <a:lnTo>
                    <a:pt x="249038" y="849045"/>
                  </a:lnTo>
                  <a:lnTo>
                    <a:pt x="249064" y="780543"/>
                  </a:lnTo>
                  <a:lnTo>
                    <a:pt x="249065" y="789529"/>
                  </a:lnTo>
                  <a:lnTo>
                    <a:pt x="249066" y="791830"/>
                  </a:lnTo>
                  <a:lnTo>
                    <a:pt x="249166" y="165494"/>
                  </a:lnTo>
                  <a:lnTo>
                    <a:pt x="249775" y="404555"/>
                  </a:lnTo>
                  <a:lnTo>
                    <a:pt x="249777" y="404903"/>
                  </a:lnTo>
                  <a:lnTo>
                    <a:pt x="250342" y="683444"/>
                  </a:lnTo>
                  <a:lnTo>
                    <a:pt x="250442" y="322012"/>
                  </a:lnTo>
                  <a:lnTo>
                    <a:pt x="250487" y="465809"/>
                  </a:lnTo>
                  <a:lnTo>
                    <a:pt x="250488" y="477688"/>
                  </a:lnTo>
                  <a:lnTo>
                    <a:pt x="250626" y="150825"/>
                  </a:lnTo>
                  <a:lnTo>
                    <a:pt x="250739" y="765479"/>
                  </a:lnTo>
                  <a:lnTo>
                    <a:pt x="251199" y="539279"/>
                  </a:lnTo>
                  <a:lnTo>
                    <a:pt x="251200" y="538724"/>
                  </a:lnTo>
                  <a:lnTo>
                    <a:pt x="251632" y="611353"/>
                  </a:lnTo>
                  <a:lnTo>
                    <a:pt x="251903" y="196838"/>
                  </a:lnTo>
                  <a:lnTo>
                    <a:pt x="251910" y="216989"/>
                  </a:lnTo>
                  <a:lnTo>
                    <a:pt x="251912" y="205513"/>
                  </a:lnTo>
                  <a:lnTo>
                    <a:pt x="252043" y="786069"/>
                  </a:lnTo>
                  <a:lnTo>
                    <a:pt x="252143" y="116764"/>
                  </a:lnTo>
                  <a:lnTo>
                    <a:pt x="252622" y="218210"/>
                  </a:lnTo>
                  <a:lnTo>
                    <a:pt x="252623" y="208226"/>
                  </a:lnTo>
                  <a:lnTo>
                    <a:pt x="252894" y="724239"/>
                  </a:lnTo>
                  <a:lnTo>
                    <a:pt x="253050" y="186366"/>
                  </a:lnTo>
                  <a:lnTo>
                    <a:pt x="253333" y="560425"/>
                  </a:lnTo>
                  <a:lnTo>
                    <a:pt x="253335" y="560298"/>
                  </a:lnTo>
                  <a:lnTo>
                    <a:pt x="253447" y="267853"/>
                  </a:lnTo>
                  <a:lnTo>
                    <a:pt x="253546" y="662372"/>
                  </a:lnTo>
                  <a:lnTo>
                    <a:pt x="254045" y="380124"/>
                  </a:lnTo>
                  <a:lnTo>
                    <a:pt x="254046" y="383408"/>
                  </a:lnTo>
                  <a:lnTo>
                    <a:pt x="254198" y="770115"/>
                  </a:lnTo>
                  <a:lnTo>
                    <a:pt x="254340" y="224914"/>
                  </a:lnTo>
                  <a:lnTo>
                    <a:pt x="254757" y="510790"/>
                  </a:lnTo>
                  <a:lnTo>
                    <a:pt x="254758" y="511404"/>
                  </a:lnTo>
                  <a:lnTo>
                    <a:pt x="255091" y="725787"/>
                  </a:lnTo>
                  <a:lnTo>
                    <a:pt x="255403" y="354643"/>
                  </a:lnTo>
                  <a:lnTo>
                    <a:pt x="255468" y="604992"/>
                  </a:lnTo>
                  <a:lnTo>
                    <a:pt x="255470" y="613245"/>
                  </a:lnTo>
                  <a:lnTo>
                    <a:pt x="255843" y="306031"/>
                  </a:lnTo>
                  <a:lnTo>
                    <a:pt x="255942" y="756027"/>
                  </a:lnTo>
                  <a:lnTo>
                    <a:pt x="256180" y="552080"/>
                  </a:lnTo>
                  <a:lnTo>
                    <a:pt x="256181" y="549486"/>
                  </a:lnTo>
                  <a:lnTo>
                    <a:pt x="256254" y="173374"/>
                  </a:lnTo>
                  <a:lnTo>
                    <a:pt x="256792" y="667707"/>
                  </a:lnTo>
                  <a:lnTo>
                    <a:pt x="256892" y="459513"/>
                  </a:lnTo>
                  <a:lnTo>
                    <a:pt x="256893" y="459208"/>
                  </a:lnTo>
                  <a:lnTo>
                    <a:pt x="257118" y="245851"/>
                  </a:lnTo>
                  <a:lnTo>
                    <a:pt x="257232" y="689763"/>
                  </a:lnTo>
                  <a:lnTo>
                    <a:pt x="257603" y="471095"/>
                  </a:lnTo>
                  <a:lnTo>
                    <a:pt x="257605" y="477297"/>
                  </a:lnTo>
                  <a:lnTo>
                    <a:pt x="257657" y="679727"/>
                  </a:lnTo>
                  <a:lnTo>
                    <a:pt x="257756" y="253312"/>
                  </a:lnTo>
                  <a:lnTo>
                    <a:pt x="258315" y="423580"/>
                  </a:lnTo>
                  <a:lnTo>
                    <a:pt x="258316" y="417909"/>
                  </a:lnTo>
                  <a:lnTo>
                    <a:pt x="258805" y="176875"/>
                  </a:lnTo>
                  <a:lnTo>
                    <a:pt x="258933" y="744024"/>
                  </a:lnTo>
                  <a:lnTo>
                    <a:pt x="259026" y="348552"/>
                  </a:lnTo>
                  <a:lnTo>
                    <a:pt x="259028" y="335090"/>
                  </a:lnTo>
                  <a:lnTo>
                    <a:pt x="259344" y="687627"/>
                  </a:lnTo>
                  <a:lnTo>
                    <a:pt x="259698" y="171976"/>
                  </a:lnTo>
                  <a:lnTo>
                    <a:pt x="259738" y="333408"/>
                  </a:lnTo>
                  <a:lnTo>
                    <a:pt x="259739" y="331909"/>
                  </a:lnTo>
                  <a:lnTo>
                    <a:pt x="259812" y="743405"/>
                  </a:lnTo>
                  <a:lnTo>
                    <a:pt x="259897" y="244820"/>
                  </a:lnTo>
                  <a:lnTo>
                    <a:pt x="260450" y="734063"/>
                  </a:lnTo>
                  <a:lnTo>
                    <a:pt x="260451" y="721912"/>
                  </a:lnTo>
                  <a:lnTo>
                    <a:pt x="260988" y="276007"/>
                  </a:lnTo>
                  <a:lnTo>
                    <a:pt x="261161" y="550567"/>
                  </a:lnTo>
                  <a:lnTo>
                    <a:pt x="261163" y="537707"/>
                  </a:lnTo>
                  <a:lnTo>
                    <a:pt x="261711" y="778604"/>
                  </a:lnTo>
                  <a:lnTo>
                    <a:pt x="261825" y="297944"/>
                  </a:lnTo>
                  <a:lnTo>
                    <a:pt x="261873" y="422001"/>
                  </a:lnTo>
                  <a:lnTo>
                    <a:pt x="261874" y="427731"/>
                  </a:lnTo>
                  <a:lnTo>
                    <a:pt x="262250" y="250682"/>
                  </a:lnTo>
                  <a:lnTo>
                    <a:pt x="262378" y="715745"/>
                  </a:lnTo>
                  <a:lnTo>
                    <a:pt x="262585" y="605407"/>
                  </a:lnTo>
                  <a:lnTo>
                    <a:pt x="262586" y="611707"/>
                  </a:lnTo>
                  <a:lnTo>
                    <a:pt x="263115" y="219883"/>
                  </a:lnTo>
                  <a:lnTo>
                    <a:pt x="263242" y="714266"/>
                  </a:lnTo>
                  <a:lnTo>
                    <a:pt x="263296" y="544599"/>
                  </a:lnTo>
                  <a:lnTo>
                    <a:pt x="263298" y="546988"/>
                  </a:lnTo>
                  <a:lnTo>
                    <a:pt x="263668" y="717832"/>
                  </a:lnTo>
                  <a:lnTo>
                    <a:pt x="263795" y="228965"/>
                  </a:lnTo>
                  <a:lnTo>
                    <a:pt x="264008" y="410315"/>
                  </a:lnTo>
                  <a:lnTo>
                    <a:pt x="264009" y="410882"/>
                  </a:lnTo>
                  <a:lnTo>
                    <a:pt x="264348" y="714541"/>
                  </a:lnTo>
                  <a:lnTo>
                    <a:pt x="264461" y="174592"/>
                  </a:lnTo>
                  <a:lnTo>
                    <a:pt x="264719" y="441619"/>
                  </a:lnTo>
                  <a:lnTo>
                    <a:pt x="264721" y="442605"/>
                  </a:lnTo>
                  <a:lnTo>
                    <a:pt x="264802" y="286945"/>
                  </a:lnTo>
                  <a:lnTo>
                    <a:pt x="265383" y="591671"/>
                  </a:lnTo>
                  <a:lnTo>
                    <a:pt x="265431" y="506320"/>
                  </a:lnTo>
                  <a:lnTo>
                    <a:pt x="265432" y="504323"/>
                  </a:lnTo>
                  <a:lnTo>
                    <a:pt x="265510" y="390601"/>
                  </a:lnTo>
                  <a:lnTo>
                    <a:pt x="265652" y="574944"/>
                  </a:lnTo>
                  <a:lnTo>
                    <a:pt x="266143" y="403694"/>
                  </a:lnTo>
                  <a:lnTo>
                    <a:pt x="266144" y="397384"/>
                  </a:lnTo>
                  <a:lnTo>
                    <a:pt x="266644" y="367233"/>
                  </a:lnTo>
                  <a:lnTo>
                    <a:pt x="266800" y="695097"/>
                  </a:lnTo>
                  <a:lnTo>
                    <a:pt x="266854" y="600135"/>
                  </a:lnTo>
                  <a:lnTo>
                    <a:pt x="266856" y="602720"/>
                  </a:lnTo>
                  <a:lnTo>
                    <a:pt x="267467" y="351099"/>
                  </a:lnTo>
                  <a:lnTo>
                    <a:pt x="267566" y="534670"/>
                  </a:lnTo>
                  <a:lnTo>
                    <a:pt x="267567" y="535647"/>
                  </a:lnTo>
                  <a:lnTo>
                    <a:pt x="267651" y="666767"/>
                  </a:lnTo>
                  <a:lnTo>
                    <a:pt x="267892" y="295158"/>
                  </a:lnTo>
                  <a:lnTo>
                    <a:pt x="268276" y="412141"/>
                  </a:lnTo>
                  <a:lnTo>
                    <a:pt x="268278" y="418909"/>
                  </a:lnTo>
                  <a:lnTo>
                    <a:pt x="268346" y="319441"/>
                  </a:lnTo>
                  <a:lnTo>
                    <a:pt x="268445" y="599156"/>
                  </a:lnTo>
                  <a:lnTo>
                    <a:pt x="268988" y="508328"/>
                  </a:lnTo>
                  <a:lnTo>
                    <a:pt x="268989" y="505881"/>
                  </a:lnTo>
                  <a:lnTo>
                    <a:pt x="269239" y="300317"/>
                  </a:lnTo>
                  <a:lnTo>
                    <a:pt x="269366" y="643632"/>
                  </a:lnTo>
                  <a:lnTo>
                    <a:pt x="269699" y="532285"/>
                  </a:lnTo>
                  <a:lnTo>
                    <a:pt x="269701" y="537874"/>
                  </a:lnTo>
                  <a:lnTo>
                    <a:pt x="269990" y="320768"/>
                  </a:lnTo>
                  <a:lnTo>
                    <a:pt x="270118" y="654081"/>
                  </a:lnTo>
                  <a:lnTo>
                    <a:pt x="270411" y="412967"/>
                  </a:lnTo>
                  <a:lnTo>
                    <a:pt x="270412" y="405032"/>
                  </a:lnTo>
                  <a:lnTo>
                    <a:pt x="271039" y="606638"/>
                  </a:lnTo>
                  <a:lnTo>
                    <a:pt x="271123" y="348887"/>
                  </a:lnTo>
                  <a:lnTo>
                    <a:pt x="271124" y="342553"/>
                  </a:lnTo>
                  <a:lnTo>
                    <a:pt x="271152" y="316183"/>
                  </a:lnTo>
                  <a:lnTo>
                    <a:pt x="271436" y="648090"/>
                  </a:lnTo>
                  <a:lnTo>
                    <a:pt x="271834" y="513121"/>
                  </a:lnTo>
                  <a:lnTo>
                    <a:pt x="271836" y="505568"/>
                  </a:lnTo>
                  <a:lnTo>
                    <a:pt x="272230" y="310936"/>
                  </a:lnTo>
                  <a:lnTo>
                    <a:pt x="272343" y="717884"/>
                  </a:lnTo>
                  <a:lnTo>
                    <a:pt x="272546" y="539706"/>
                  </a:lnTo>
                  <a:lnTo>
                    <a:pt x="272547" y="539888"/>
                  </a:lnTo>
                  <a:lnTo>
                    <a:pt x="272641" y="329547"/>
                  </a:lnTo>
                  <a:lnTo>
                    <a:pt x="272726" y="680410"/>
                  </a:lnTo>
                  <a:lnTo>
                    <a:pt x="273257" y="472040"/>
                  </a:lnTo>
                  <a:lnTo>
                    <a:pt x="273259" y="474553"/>
                  </a:lnTo>
                  <a:lnTo>
                    <a:pt x="273378" y="547425"/>
                  </a:lnTo>
                  <a:lnTo>
                    <a:pt x="273506" y="288503"/>
                  </a:lnTo>
                  <a:lnTo>
                    <a:pt x="273969" y="342530"/>
                  </a:lnTo>
                  <a:lnTo>
                    <a:pt x="273971" y="336190"/>
                  </a:lnTo>
                  <a:lnTo>
                    <a:pt x="273973" y="330334"/>
                  </a:lnTo>
                  <a:lnTo>
                    <a:pt x="274058" y="678869"/>
                  </a:lnTo>
                  <a:lnTo>
                    <a:pt x="274681" y="402378"/>
                  </a:lnTo>
                  <a:lnTo>
                    <a:pt x="274682" y="399750"/>
                  </a:lnTo>
                  <a:lnTo>
                    <a:pt x="274824" y="537072"/>
                  </a:lnTo>
                  <a:lnTo>
                    <a:pt x="275377" y="286279"/>
                  </a:lnTo>
                  <a:lnTo>
                    <a:pt x="275392" y="293167"/>
                  </a:lnTo>
                  <a:lnTo>
                    <a:pt x="275394" y="306066"/>
                  </a:lnTo>
                  <a:lnTo>
                    <a:pt x="275490" y="572414"/>
                  </a:lnTo>
                  <a:lnTo>
                    <a:pt x="275632" y="272308"/>
                  </a:lnTo>
                  <a:lnTo>
                    <a:pt x="276104" y="513949"/>
                  </a:lnTo>
                  <a:lnTo>
                    <a:pt x="276105" y="506986"/>
                  </a:lnTo>
                  <a:lnTo>
                    <a:pt x="276369" y="335062"/>
                  </a:lnTo>
                  <a:lnTo>
                    <a:pt x="276525" y="595326"/>
                  </a:lnTo>
                  <a:lnTo>
                    <a:pt x="276816" y="521089"/>
                  </a:lnTo>
                  <a:lnTo>
                    <a:pt x="276817" y="522679"/>
                  </a:lnTo>
                  <a:lnTo>
                    <a:pt x="277106" y="421357"/>
                  </a:lnTo>
                  <a:lnTo>
                    <a:pt x="277517" y="583378"/>
                  </a:lnTo>
                  <a:lnTo>
                    <a:pt x="277527" y="567943"/>
                  </a:lnTo>
                  <a:lnTo>
                    <a:pt x="277529" y="571397"/>
                  </a:lnTo>
                  <a:lnTo>
                    <a:pt x="278113" y="617173"/>
                  </a:lnTo>
                  <a:lnTo>
                    <a:pt x="278239" y="381799"/>
                  </a:lnTo>
                  <a:lnTo>
                    <a:pt x="278240" y="376144"/>
                  </a:lnTo>
                  <a:lnTo>
                    <a:pt x="278680" y="344237"/>
                  </a:lnTo>
                  <a:lnTo>
                    <a:pt x="278807" y="638466"/>
                  </a:lnTo>
                  <a:lnTo>
                    <a:pt x="278950" y="413757"/>
                  </a:lnTo>
                  <a:lnTo>
                    <a:pt x="278952" y="416786"/>
                  </a:lnTo>
                  <a:lnTo>
                    <a:pt x="279034" y="599710"/>
                  </a:lnTo>
                  <a:lnTo>
                    <a:pt x="279658" y="316397"/>
                  </a:lnTo>
                  <a:lnTo>
                    <a:pt x="279662" y="343935"/>
                  </a:lnTo>
                  <a:lnTo>
                    <a:pt x="279663" y="351865"/>
                  </a:lnTo>
                  <a:lnTo>
                    <a:pt x="279785" y="681667"/>
                  </a:lnTo>
                  <a:lnTo>
                    <a:pt x="279899" y="255182"/>
                  </a:lnTo>
                  <a:lnTo>
                    <a:pt x="280374" y="423570"/>
                  </a:lnTo>
                  <a:lnTo>
                    <a:pt x="280375" y="419577"/>
                  </a:lnTo>
                  <a:lnTo>
                    <a:pt x="280409" y="384774"/>
                  </a:lnTo>
                  <a:lnTo>
                    <a:pt x="280877" y="588232"/>
                  </a:lnTo>
                  <a:lnTo>
                    <a:pt x="281085" y="426179"/>
                  </a:lnTo>
                  <a:lnTo>
                    <a:pt x="281087" y="420800"/>
                  </a:lnTo>
                  <a:lnTo>
                    <a:pt x="281543" y="647675"/>
                  </a:lnTo>
                  <a:lnTo>
                    <a:pt x="281727" y="326989"/>
                  </a:lnTo>
                  <a:lnTo>
                    <a:pt x="281797" y="505716"/>
                  </a:lnTo>
                  <a:lnTo>
                    <a:pt x="281798" y="511560"/>
                  </a:lnTo>
                  <a:lnTo>
                    <a:pt x="281855" y="681178"/>
                  </a:lnTo>
                  <a:lnTo>
                    <a:pt x="282380" y="399304"/>
                  </a:lnTo>
                  <a:lnTo>
                    <a:pt x="282509" y="507275"/>
                  </a:lnTo>
                  <a:lnTo>
                    <a:pt x="282510" y="508579"/>
                  </a:lnTo>
                  <a:lnTo>
                    <a:pt x="282762" y="618036"/>
                  </a:lnTo>
                  <a:lnTo>
                    <a:pt x="283074" y="265370"/>
                  </a:lnTo>
                  <a:lnTo>
                    <a:pt x="283220" y="519338"/>
                  </a:lnTo>
                  <a:lnTo>
                    <a:pt x="283222" y="512310"/>
                  </a:lnTo>
                  <a:lnTo>
                    <a:pt x="283811" y="139050"/>
                  </a:lnTo>
                  <a:lnTo>
                    <a:pt x="283911" y="676714"/>
                  </a:lnTo>
                  <a:lnTo>
                    <a:pt x="283932" y="576443"/>
                  </a:lnTo>
                  <a:lnTo>
                    <a:pt x="283933" y="588028"/>
                  </a:lnTo>
                  <a:lnTo>
                    <a:pt x="284038" y="252297"/>
                  </a:lnTo>
                  <a:lnTo>
                    <a:pt x="284137" y="663844"/>
                  </a:lnTo>
                  <a:lnTo>
                    <a:pt x="284643" y="423197"/>
                  </a:lnTo>
                  <a:lnTo>
                    <a:pt x="284645" y="421444"/>
                  </a:lnTo>
                  <a:lnTo>
                    <a:pt x="284931" y="282559"/>
                  </a:lnTo>
                  <a:lnTo>
                    <a:pt x="285355" y="662769"/>
                  </a:lnTo>
                  <a:lnTo>
                    <a:pt x="285356" y="672665"/>
                  </a:lnTo>
                  <a:lnTo>
                    <a:pt x="285725" y="201574"/>
                  </a:lnTo>
                  <a:lnTo>
                    <a:pt x="285853" y="723936"/>
                  </a:lnTo>
                  <a:lnTo>
                    <a:pt x="286067" y="429012"/>
                  </a:lnTo>
                  <a:lnTo>
                    <a:pt x="286068" y="447464"/>
                  </a:lnTo>
                  <a:lnTo>
                    <a:pt x="286391" y="372305"/>
                  </a:lnTo>
                  <a:lnTo>
                    <a:pt x="286689" y="806522"/>
                  </a:lnTo>
                  <a:lnTo>
                    <a:pt x="286778" y="527683"/>
                  </a:lnTo>
                  <a:lnTo>
                    <a:pt x="286780" y="529872"/>
                  </a:lnTo>
                  <a:lnTo>
                    <a:pt x="286831" y="407444"/>
                  </a:lnTo>
                  <a:lnTo>
                    <a:pt x="287100" y="701368"/>
                  </a:lnTo>
                  <a:lnTo>
                    <a:pt x="287490" y="534712"/>
                  </a:lnTo>
                  <a:lnTo>
                    <a:pt x="287491" y="532221"/>
                  </a:lnTo>
                  <a:lnTo>
                    <a:pt x="288092" y="381428"/>
                  </a:lnTo>
                  <a:lnTo>
                    <a:pt x="288192" y="664005"/>
                  </a:lnTo>
                  <a:lnTo>
                    <a:pt x="288202" y="633451"/>
                  </a:lnTo>
                  <a:lnTo>
                    <a:pt x="288203" y="642917"/>
                  </a:lnTo>
                  <a:lnTo>
                    <a:pt x="288206" y="652184"/>
                  </a:lnTo>
                  <a:lnTo>
                    <a:pt x="288333" y="260375"/>
                  </a:lnTo>
                  <a:lnTo>
                    <a:pt x="288913" y="308304"/>
                  </a:lnTo>
                  <a:lnTo>
                    <a:pt x="288915" y="301022"/>
                  </a:lnTo>
                  <a:lnTo>
                    <a:pt x="289056" y="587730"/>
                  </a:lnTo>
                  <a:lnTo>
                    <a:pt x="289581" y="218722"/>
                  </a:lnTo>
                  <a:lnTo>
                    <a:pt x="289625" y="365287"/>
                  </a:lnTo>
                  <a:lnTo>
                    <a:pt x="289626" y="380807"/>
                  </a:lnTo>
                  <a:lnTo>
                    <a:pt x="289694" y="633313"/>
                  </a:lnTo>
                  <a:lnTo>
                    <a:pt x="290020" y="302642"/>
                  </a:lnTo>
                  <a:lnTo>
                    <a:pt x="290336" y="397347"/>
                  </a:lnTo>
                  <a:lnTo>
                    <a:pt x="290338" y="406449"/>
                  </a:lnTo>
                  <a:lnTo>
                    <a:pt x="290403" y="570747"/>
                  </a:lnTo>
                  <a:lnTo>
                    <a:pt x="290871" y="314507"/>
                  </a:lnTo>
                  <a:lnTo>
                    <a:pt x="291048" y="444520"/>
                  </a:lnTo>
                  <a:lnTo>
                    <a:pt x="291049" y="442893"/>
                  </a:lnTo>
                  <a:lnTo>
                    <a:pt x="291113" y="394296"/>
                  </a:lnTo>
                  <a:lnTo>
                    <a:pt x="291736" y="622229"/>
                  </a:lnTo>
                  <a:lnTo>
                    <a:pt x="291760" y="549554"/>
                  </a:lnTo>
                  <a:lnTo>
                    <a:pt x="291761" y="554952"/>
                  </a:lnTo>
                  <a:lnTo>
                    <a:pt x="291835" y="335309"/>
                  </a:lnTo>
                  <a:lnTo>
                    <a:pt x="292402" y="590185"/>
                  </a:lnTo>
                  <a:lnTo>
                    <a:pt x="292471" y="465291"/>
                  </a:lnTo>
                  <a:lnTo>
                    <a:pt x="292473" y="463522"/>
                  </a:lnTo>
                  <a:lnTo>
                    <a:pt x="292926" y="302823"/>
                  </a:lnTo>
                  <a:lnTo>
                    <a:pt x="293040" y="720420"/>
                  </a:lnTo>
                  <a:lnTo>
                    <a:pt x="293183" y="371683"/>
                  </a:lnTo>
                  <a:lnTo>
                    <a:pt x="293184" y="381316"/>
                  </a:lnTo>
                  <a:lnTo>
                    <a:pt x="293210" y="341909"/>
                  </a:lnTo>
                  <a:lnTo>
                    <a:pt x="293550" y="630131"/>
                  </a:lnTo>
                  <a:lnTo>
                    <a:pt x="293895" y="561843"/>
                  </a:lnTo>
                  <a:lnTo>
                    <a:pt x="293896" y="566777"/>
                  </a:lnTo>
                  <a:lnTo>
                    <a:pt x="294145" y="644540"/>
                  </a:lnTo>
                  <a:lnTo>
                    <a:pt x="294287" y="339025"/>
                  </a:lnTo>
                  <a:lnTo>
                    <a:pt x="294606" y="511087"/>
                  </a:lnTo>
                  <a:lnTo>
                    <a:pt x="294608" y="510365"/>
                  </a:lnTo>
                  <a:lnTo>
                    <a:pt x="295109" y="372649"/>
                  </a:lnTo>
                  <a:lnTo>
                    <a:pt x="295223" y="636055"/>
                  </a:lnTo>
                  <a:lnTo>
                    <a:pt x="295318" y="407116"/>
                  </a:lnTo>
                  <a:lnTo>
                    <a:pt x="295319" y="400457"/>
                  </a:lnTo>
                  <a:lnTo>
                    <a:pt x="295450" y="642225"/>
                  </a:lnTo>
                  <a:lnTo>
                    <a:pt x="295946" y="384737"/>
                  </a:lnTo>
                  <a:lnTo>
                    <a:pt x="296029" y="582847"/>
                  </a:lnTo>
                  <a:lnTo>
                    <a:pt x="296031" y="586048"/>
                  </a:lnTo>
                  <a:lnTo>
                    <a:pt x="296045" y="587668"/>
                  </a:lnTo>
                  <a:lnTo>
                    <a:pt x="296371" y="335829"/>
                  </a:lnTo>
                  <a:lnTo>
                    <a:pt x="296741" y="490903"/>
                  </a:lnTo>
                  <a:lnTo>
                    <a:pt x="296743" y="486977"/>
                  </a:lnTo>
                  <a:lnTo>
                    <a:pt x="297108" y="609859"/>
                  </a:lnTo>
                  <a:lnTo>
                    <a:pt x="297207" y="272329"/>
                  </a:lnTo>
                  <a:lnTo>
                    <a:pt x="297453" y="371009"/>
                  </a:lnTo>
                  <a:lnTo>
                    <a:pt x="297454" y="377727"/>
                  </a:lnTo>
                  <a:lnTo>
                    <a:pt x="297647" y="237329"/>
                  </a:lnTo>
                  <a:lnTo>
                    <a:pt x="297959" y="647591"/>
                  </a:lnTo>
                  <a:lnTo>
                    <a:pt x="298164" y="391622"/>
                  </a:lnTo>
                  <a:lnTo>
                    <a:pt x="298166" y="391896"/>
                  </a:lnTo>
                  <a:lnTo>
                    <a:pt x="298668" y="318875"/>
                  </a:lnTo>
                  <a:lnTo>
                    <a:pt x="298781" y="567166"/>
                  </a:lnTo>
                  <a:lnTo>
                    <a:pt x="298876" y="404887"/>
                  </a:lnTo>
                  <a:lnTo>
                    <a:pt x="298877" y="399537"/>
                  </a:lnTo>
                  <a:lnTo>
                    <a:pt x="299391" y="293805"/>
                  </a:lnTo>
                  <a:lnTo>
                    <a:pt x="299504" y="681951"/>
                  </a:lnTo>
                  <a:lnTo>
                    <a:pt x="299588" y="443651"/>
                  </a:lnTo>
                  <a:lnTo>
                    <a:pt x="299589" y="439971"/>
                  </a:lnTo>
                  <a:lnTo>
                    <a:pt x="300099" y="384276"/>
                  </a:lnTo>
                  <a:lnTo>
                    <a:pt x="300241" y="648462"/>
                  </a:lnTo>
                  <a:lnTo>
                    <a:pt x="300299" y="538458"/>
                  </a:lnTo>
                  <a:lnTo>
                    <a:pt x="300301" y="529378"/>
                  </a:lnTo>
                  <a:lnTo>
                    <a:pt x="300411" y="349225"/>
                  </a:lnTo>
                  <a:lnTo>
                    <a:pt x="300808" y="648972"/>
                  </a:lnTo>
                  <a:lnTo>
                    <a:pt x="301011" y="498229"/>
                  </a:lnTo>
                  <a:lnTo>
                    <a:pt x="301012" y="495651"/>
                  </a:lnTo>
                  <a:lnTo>
                    <a:pt x="301233" y="645820"/>
                  </a:lnTo>
                  <a:lnTo>
                    <a:pt x="301333" y="333578"/>
                  </a:lnTo>
                  <a:lnTo>
                    <a:pt x="301722" y="378462"/>
                  </a:lnTo>
                  <a:lnTo>
                    <a:pt x="301724" y="375150"/>
                  </a:lnTo>
                  <a:lnTo>
                    <a:pt x="301843" y="641239"/>
                  </a:lnTo>
                  <a:lnTo>
                    <a:pt x="301956" y="254152"/>
                  </a:lnTo>
                  <a:lnTo>
                    <a:pt x="302434" y="500135"/>
                  </a:lnTo>
                  <a:lnTo>
                    <a:pt x="302435" y="505036"/>
                  </a:lnTo>
                  <a:lnTo>
                    <a:pt x="303034" y="156433"/>
                  </a:lnTo>
                  <a:lnTo>
                    <a:pt x="303133" y="675121"/>
                  </a:lnTo>
                  <a:lnTo>
                    <a:pt x="303146" y="666667"/>
                  </a:lnTo>
                  <a:lnTo>
                    <a:pt x="303147" y="675164"/>
                  </a:lnTo>
                  <a:lnTo>
                    <a:pt x="303317" y="346271"/>
                  </a:lnTo>
                  <a:lnTo>
                    <a:pt x="303857" y="378177"/>
                  </a:lnTo>
                  <a:lnTo>
                    <a:pt x="303859" y="386970"/>
                  </a:lnTo>
                  <a:lnTo>
                    <a:pt x="304182" y="677125"/>
                  </a:lnTo>
                  <a:lnTo>
                    <a:pt x="304324" y="300498"/>
                  </a:lnTo>
                  <a:lnTo>
                    <a:pt x="304569" y="521487"/>
                  </a:lnTo>
                  <a:lnTo>
                    <a:pt x="304947" y="168117"/>
                  </a:lnTo>
                  <a:lnTo>
                    <a:pt x="305061" y="742907"/>
                  </a:lnTo>
                  <a:lnTo>
                    <a:pt x="305281" y="552741"/>
                  </a:lnTo>
                  <a:lnTo>
                    <a:pt x="305282" y="557065"/>
                  </a:lnTo>
                  <a:lnTo>
                    <a:pt x="305770" y="274700"/>
                  </a:lnTo>
                  <a:lnTo>
                    <a:pt x="305911" y="748170"/>
                  </a:lnTo>
                  <a:lnTo>
                    <a:pt x="305992" y="284873"/>
                  </a:lnTo>
                  <a:lnTo>
                    <a:pt x="305994" y="267839"/>
                  </a:lnTo>
                  <a:lnTo>
                    <a:pt x="306025" y="213742"/>
                  </a:lnTo>
                  <a:lnTo>
                    <a:pt x="306138" y="668235"/>
                  </a:lnTo>
                  <a:lnTo>
                    <a:pt x="306704" y="527768"/>
                  </a:lnTo>
                  <a:lnTo>
                    <a:pt x="306705" y="535436"/>
                  </a:lnTo>
                  <a:lnTo>
                    <a:pt x="306847" y="265333"/>
                  </a:lnTo>
                  <a:lnTo>
                    <a:pt x="307159" y="659451"/>
                  </a:lnTo>
                  <a:lnTo>
                    <a:pt x="307415" y="454458"/>
                  </a:lnTo>
                  <a:lnTo>
                    <a:pt x="307417" y="457120"/>
                  </a:lnTo>
                  <a:lnTo>
                    <a:pt x="307868" y="322502"/>
                  </a:lnTo>
                  <a:lnTo>
                    <a:pt x="307995" y="638962"/>
                  </a:lnTo>
                  <a:lnTo>
                    <a:pt x="308127" y="422765"/>
                  </a:lnTo>
                  <a:lnTo>
                    <a:pt x="308128" y="428676"/>
                  </a:lnTo>
                  <a:lnTo>
                    <a:pt x="308350" y="255307"/>
                  </a:lnTo>
                  <a:lnTo>
                    <a:pt x="308661" y="746307"/>
                  </a:lnTo>
                  <a:lnTo>
                    <a:pt x="308839" y="507838"/>
                  </a:lnTo>
                  <a:lnTo>
                    <a:pt x="308840" y="508418"/>
                  </a:lnTo>
                  <a:lnTo>
                    <a:pt x="309200" y="305829"/>
                  </a:lnTo>
                  <a:lnTo>
                    <a:pt x="309328" y="725623"/>
                  </a:lnTo>
                  <a:lnTo>
                    <a:pt x="309550" y="438786"/>
                  </a:lnTo>
                  <a:lnTo>
                    <a:pt x="309552" y="434396"/>
                  </a:lnTo>
                  <a:lnTo>
                    <a:pt x="309923" y="785347"/>
                  </a:lnTo>
                  <a:lnTo>
                    <a:pt x="310249" y="282366"/>
                  </a:lnTo>
                  <a:lnTo>
                    <a:pt x="310262" y="287380"/>
                  </a:lnTo>
                  <a:lnTo>
                    <a:pt x="310263" y="280713"/>
                  </a:lnTo>
                  <a:lnTo>
                    <a:pt x="310618" y="701611"/>
                  </a:lnTo>
                  <a:lnTo>
                    <a:pt x="310974" y="628585"/>
                  </a:lnTo>
                  <a:lnTo>
                    <a:pt x="310975" y="612171"/>
                  </a:lnTo>
                  <a:lnTo>
                    <a:pt x="310986" y="649080"/>
                  </a:lnTo>
                  <a:lnTo>
                    <a:pt x="311497" y="255048"/>
                  </a:lnTo>
                  <a:lnTo>
                    <a:pt x="311685" y="447016"/>
                  </a:lnTo>
                  <a:lnTo>
                    <a:pt x="311687" y="437027"/>
                  </a:lnTo>
                  <a:lnTo>
                    <a:pt x="311865" y="637583"/>
                  </a:lnTo>
                  <a:lnTo>
                    <a:pt x="312177" y="238610"/>
                  </a:lnTo>
                  <a:lnTo>
                    <a:pt x="312397" y="340875"/>
                  </a:lnTo>
                  <a:lnTo>
                    <a:pt x="312398" y="334260"/>
                  </a:lnTo>
                  <a:lnTo>
                    <a:pt x="312801" y="148410"/>
                  </a:lnTo>
                  <a:lnTo>
                    <a:pt x="312914" y="613314"/>
                  </a:lnTo>
                  <a:lnTo>
                    <a:pt x="313108" y="574229"/>
                  </a:lnTo>
                  <a:lnTo>
                    <a:pt x="313110" y="586094"/>
                  </a:lnTo>
                  <a:lnTo>
                    <a:pt x="313481" y="141878"/>
                  </a:lnTo>
                  <a:lnTo>
                    <a:pt x="313793" y="708377"/>
                  </a:lnTo>
                  <a:lnTo>
                    <a:pt x="313820" y="625497"/>
                  </a:lnTo>
                  <a:lnTo>
                    <a:pt x="313821" y="626662"/>
                  </a:lnTo>
                  <a:lnTo>
                    <a:pt x="313892" y="285067"/>
                  </a:lnTo>
                  <a:lnTo>
                    <a:pt x="314431" y="634020"/>
                  </a:lnTo>
                  <a:lnTo>
                    <a:pt x="314532" y="331130"/>
                  </a:lnTo>
                  <a:lnTo>
                    <a:pt x="314533" y="347039"/>
                  </a:lnTo>
                  <a:lnTo>
                    <a:pt x="314644" y="700389"/>
                  </a:lnTo>
                  <a:lnTo>
                    <a:pt x="314743" y="261464"/>
                  </a:lnTo>
                  <a:lnTo>
                    <a:pt x="315243" y="551698"/>
                  </a:lnTo>
                  <a:lnTo>
                    <a:pt x="315245" y="560862"/>
                  </a:lnTo>
                  <a:lnTo>
                    <a:pt x="315608" y="337876"/>
                  </a:lnTo>
                  <a:lnTo>
                    <a:pt x="315948" y="856988"/>
                  </a:lnTo>
                  <a:lnTo>
                    <a:pt x="315955" y="772061"/>
                  </a:lnTo>
                  <a:lnTo>
                    <a:pt x="315956" y="778769"/>
                  </a:lnTo>
                  <a:lnTo>
                    <a:pt x="315962" y="812270"/>
                  </a:lnTo>
                  <a:lnTo>
                    <a:pt x="316061" y="296024"/>
                  </a:lnTo>
                  <a:lnTo>
                    <a:pt x="316667" y="409639"/>
                  </a:lnTo>
                  <a:lnTo>
                    <a:pt x="316668" y="402488"/>
                  </a:lnTo>
                  <a:lnTo>
                    <a:pt x="317068" y="367425"/>
                  </a:lnTo>
                  <a:lnTo>
                    <a:pt x="317266" y="594717"/>
                  </a:lnTo>
                  <a:lnTo>
                    <a:pt x="317378" y="435349"/>
                  </a:lnTo>
                  <a:lnTo>
                    <a:pt x="317380" y="431455"/>
                  </a:lnTo>
                  <a:lnTo>
                    <a:pt x="317408" y="394000"/>
                  </a:lnTo>
                  <a:lnTo>
                    <a:pt x="317847" y="600098"/>
                  </a:lnTo>
                  <a:lnTo>
                    <a:pt x="318090" y="464980"/>
                  </a:lnTo>
                  <a:lnTo>
                    <a:pt x="318091" y="456408"/>
                  </a:lnTo>
                  <a:lnTo>
                    <a:pt x="318443" y="314463"/>
                  </a:lnTo>
                  <a:lnTo>
                    <a:pt x="318556" y="620967"/>
                  </a:lnTo>
                  <a:lnTo>
                    <a:pt x="318801" y="353688"/>
                  </a:lnTo>
                  <a:lnTo>
                    <a:pt x="318803" y="358810"/>
                  </a:lnTo>
                  <a:lnTo>
                    <a:pt x="319081" y="294304"/>
                  </a:lnTo>
                  <a:lnTo>
                    <a:pt x="319265" y="571129"/>
                  </a:lnTo>
                  <a:lnTo>
                    <a:pt x="319513" y="379474"/>
                  </a:lnTo>
                  <a:lnTo>
                    <a:pt x="319514" y="376711"/>
                  </a:lnTo>
                  <a:lnTo>
                    <a:pt x="320016" y="296628"/>
                  </a:lnTo>
                  <a:lnTo>
                    <a:pt x="320130" y="627032"/>
                  </a:lnTo>
                  <a:lnTo>
                    <a:pt x="320225" y="404841"/>
                  </a:lnTo>
                  <a:lnTo>
                    <a:pt x="320226" y="396259"/>
                  </a:lnTo>
                  <a:lnTo>
                    <a:pt x="320527" y="636261"/>
                  </a:lnTo>
                  <a:lnTo>
                    <a:pt x="320881" y="339154"/>
                  </a:lnTo>
                  <a:lnTo>
                    <a:pt x="320936" y="448378"/>
                  </a:lnTo>
                  <a:lnTo>
                    <a:pt x="320938" y="452254"/>
                  </a:lnTo>
                  <a:lnTo>
                    <a:pt x="321179" y="718607"/>
                  </a:lnTo>
                  <a:lnTo>
                    <a:pt x="321292" y="349241"/>
                  </a:lnTo>
                  <a:lnTo>
                    <a:pt x="321648" y="434174"/>
                  </a:lnTo>
                  <a:lnTo>
                    <a:pt x="321649" y="438771"/>
                  </a:lnTo>
                  <a:lnTo>
                    <a:pt x="322185" y="352937"/>
                  </a:lnTo>
                  <a:lnTo>
                    <a:pt x="322270" y="666450"/>
                  </a:lnTo>
                  <a:lnTo>
                    <a:pt x="322360" y="423216"/>
                  </a:lnTo>
                  <a:lnTo>
                    <a:pt x="322361" y="425093"/>
                  </a:lnTo>
                  <a:lnTo>
                    <a:pt x="322965" y="211208"/>
                  </a:lnTo>
                  <a:lnTo>
                    <a:pt x="323064" y="689719"/>
                  </a:lnTo>
                  <a:lnTo>
                    <a:pt x="323071" y="627284"/>
                  </a:lnTo>
                  <a:lnTo>
                    <a:pt x="323073" y="638378"/>
                  </a:lnTo>
                  <a:lnTo>
                    <a:pt x="323078" y="692216"/>
                  </a:lnTo>
                  <a:lnTo>
                    <a:pt x="323404" y="267357"/>
                  </a:lnTo>
                  <a:lnTo>
                    <a:pt x="323783" y="543141"/>
                  </a:lnTo>
                  <a:lnTo>
                    <a:pt x="323784" y="547405"/>
                  </a:lnTo>
                  <a:lnTo>
                    <a:pt x="323787" y="549830"/>
                  </a:lnTo>
                  <a:lnTo>
                    <a:pt x="323915" y="354915"/>
                  </a:lnTo>
                  <a:lnTo>
                    <a:pt x="324494" y="545916"/>
                  </a:lnTo>
                  <a:lnTo>
                    <a:pt x="324496" y="552537"/>
                  </a:lnTo>
                  <a:lnTo>
                    <a:pt x="324652" y="238742"/>
                  </a:lnTo>
                  <a:lnTo>
                    <a:pt x="325006" y="665796"/>
                  </a:lnTo>
                  <a:lnTo>
                    <a:pt x="325206" y="542518"/>
                  </a:lnTo>
                  <a:lnTo>
                    <a:pt x="325207" y="539079"/>
                  </a:lnTo>
                  <a:lnTo>
                    <a:pt x="325545" y="303830"/>
                  </a:lnTo>
                  <a:lnTo>
                    <a:pt x="325672" y="745384"/>
                  </a:lnTo>
                  <a:lnTo>
                    <a:pt x="325918" y="428320"/>
                  </a:lnTo>
                  <a:lnTo>
                    <a:pt x="325919" y="434743"/>
                  </a:lnTo>
                  <a:lnTo>
                    <a:pt x="326069" y="398124"/>
                  </a:lnTo>
                  <a:lnTo>
                    <a:pt x="326239" y="670349"/>
                  </a:lnTo>
                  <a:lnTo>
                    <a:pt x="326629" y="517646"/>
                  </a:lnTo>
                  <a:lnTo>
                    <a:pt x="326631" y="520406"/>
                  </a:lnTo>
                  <a:lnTo>
                    <a:pt x="326792" y="288239"/>
                  </a:lnTo>
                  <a:lnTo>
                    <a:pt x="326906" y="637797"/>
                  </a:lnTo>
                  <a:lnTo>
                    <a:pt x="327341" y="448730"/>
                  </a:lnTo>
                  <a:lnTo>
                    <a:pt x="327342" y="446435"/>
                  </a:lnTo>
                  <a:lnTo>
                    <a:pt x="327558" y="656059"/>
                  </a:lnTo>
                  <a:lnTo>
                    <a:pt x="327671" y="308137"/>
                  </a:lnTo>
                  <a:lnTo>
                    <a:pt x="328053" y="480096"/>
                  </a:lnTo>
                  <a:lnTo>
                    <a:pt x="328054" y="480791"/>
                  </a:lnTo>
                  <a:lnTo>
                    <a:pt x="328281" y="585594"/>
                  </a:lnTo>
                  <a:lnTo>
                    <a:pt x="328593" y="367601"/>
                  </a:lnTo>
                  <a:lnTo>
                    <a:pt x="328764" y="535254"/>
                  </a:lnTo>
                  <a:lnTo>
                    <a:pt x="328766" y="526862"/>
                  </a:lnTo>
                  <a:lnTo>
                    <a:pt x="329103" y="533498"/>
                  </a:lnTo>
                  <a:lnTo>
                    <a:pt x="329188" y="375993"/>
                  </a:lnTo>
                  <a:lnTo>
                    <a:pt x="329476" y="530523"/>
                  </a:lnTo>
                  <a:lnTo>
                    <a:pt x="329477" y="534470"/>
                  </a:lnTo>
                  <a:lnTo>
                    <a:pt x="329727" y="589917"/>
                  </a:lnTo>
                  <a:lnTo>
                    <a:pt x="330010" y="386999"/>
                  </a:lnTo>
                  <a:lnTo>
                    <a:pt x="330187" y="524166"/>
                  </a:lnTo>
                  <a:lnTo>
                    <a:pt x="330189" y="527677"/>
                  </a:lnTo>
                  <a:lnTo>
                    <a:pt x="330265" y="317938"/>
                  </a:lnTo>
                  <a:lnTo>
                    <a:pt x="330492" y="712996"/>
                  </a:lnTo>
                  <a:lnTo>
                    <a:pt x="330899" y="431532"/>
                  </a:lnTo>
                  <a:lnTo>
                    <a:pt x="330900" y="433235"/>
                  </a:lnTo>
                  <a:lnTo>
                    <a:pt x="331003" y="628788"/>
                  </a:lnTo>
                  <a:lnTo>
                    <a:pt x="331187" y="251370"/>
                  </a:lnTo>
                  <a:lnTo>
                    <a:pt x="331611" y="422623"/>
                  </a:lnTo>
                  <a:lnTo>
                    <a:pt x="331612" y="415931"/>
                  </a:lnTo>
                  <a:lnTo>
                    <a:pt x="332165" y="299729"/>
                  </a:lnTo>
                  <a:lnTo>
                    <a:pt x="332293" y="640854"/>
                  </a:lnTo>
                  <a:lnTo>
                    <a:pt x="332322" y="596452"/>
                  </a:lnTo>
                  <a:lnTo>
                    <a:pt x="332324" y="578051"/>
                  </a:lnTo>
                  <a:lnTo>
                    <a:pt x="332831" y="269091"/>
                  </a:lnTo>
                  <a:lnTo>
                    <a:pt x="332987" y="693856"/>
                  </a:lnTo>
                  <a:lnTo>
                    <a:pt x="333034" y="444837"/>
                  </a:lnTo>
                  <a:lnTo>
                    <a:pt x="333035" y="433159"/>
                  </a:lnTo>
                  <a:lnTo>
                    <a:pt x="333101" y="331659"/>
                  </a:lnTo>
                  <a:lnTo>
                    <a:pt x="333285" y="599253"/>
                  </a:lnTo>
                  <a:lnTo>
                    <a:pt x="333745" y="439237"/>
                  </a:lnTo>
                  <a:lnTo>
                    <a:pt x="333747" y="435029"/>
                  </a:lnTo>
                  <a:lnTo>
                    <a:pt x="334135" y="330242"/>
                  </a:lnTo>
                  <a:lnTo>
                    <a:pt x="334235" y="557763"/>
                  </a:lnTo>
                  <a:lnTo>
                    <a:pt x="334457" y="491897"/>
                  </a:lnTo>
                  <a:lnTo>
                    <a:pt x="334459" y="487629"/>
                  </a:lnTo>
                  <a:lnTo>
                    <a:pt x="334674" y="605812"/>
                  </a:lnTo>
                  <a:lnTo>
                    <a:pt x="335156" y="304974"/>
                  </a:lnTo>
                  <a:lnTo>
                    <a:pt x="335169" y="306994"/>
                  </a:lnTo>
                  <a:lnTo>
                    <a:pt x="335170" y="301798"/>
                  </a:lnTo>
                  <a:lnTo>
                    <a:pt x="335284" y="683988"/>
                  </a:lnTo>
                  <a:lnTo>
                    <a:pt x="335652" y="291947"/>
                  </a:lnTo>
                  <a:lnTo>
                    <a:pt x="335880" y="370031"/>
                  </a:lnTo>
                  <a:lnTo>
                    <a:pt x="335882" y="367451"/>
                  </a:lnTo>
                  <a:lnTo>
                    <a:pt x="336347" y="616986"/>
                  </a:lnTo>
                  <a:lnTo>
                    <a:pt x="336474" y="277973"/>
                  </a:lnTo>
                  <a:lnTo>
                    <a:pt x="336592" y="532434"/>
                  </a:lnTo>
                  <a:lnTo>
                    <a:pt x="336593" y="526436"/>
                  </a:lnTo>
                  <a:lnTo>
                    <a:pt x="337070" y="289950"/>
                  </a:lnTo>
                  <a:lnTo>
                    <a:pt x="337211" y="706726"/>
                  </a:lnTo>
                  <a:lnTo>
                    <a:pt x="337304" y="361615"/>
                  </a:lnTo>
                  <a:lnTo>
                    <a:pt x="337305" y="353272"/>
                  </a:lnTo>
                  <a:lnTo>
                    <a:pt x="337311" y="314089"/>
                  </a:lnTo>
                  <a:lnTo>
                    <a:pt x="337438" y="643671"/>
                  </a:lnTo>
                  <a:lnTo>
                    <a:pt x="338015" y="521325"/>
                  </a:lnTo>
                  <a:lnTo>
                    <a:pt x="338017" y="517976"/>
                  </a:lnTo>
                  <a:lnTo>
                    <a:pt x="338615" y="275789"/>
                  </a:lnTo>
                  <a:lnTo>
                    <a:pt x="338727" y="717178"/>
                  </a:lnTo>
                  <a:lnTo>
                    <a:pt x="338728" y="725439"/>
                  </a:lnTo>
                  <a:lnTo>
                    <a:pt x="338742" y="731648"/>
                  </a:lnTo>
                  <a:lnTo>
                    <a:pt x="339069" y="173556"/>
                  </a:lnTo>
                  <a:lnTo>
                    <a:pt x="339439" y="454331"/>
                  </a:lnTo>
                  <a:lnTo>
                    <a:pt x="339440" y="459676"/>
                  </a:lnTo>
                  <a:lnTo>
                    <a:pt x="339947" y="292035"/>
                  </a:lnTo>
                  <a:lnTo>
                    <a:pt x="340047" y="671795"/>
                  </a:lnTo>
                  <a:lnTo>
                    <a:pt x="340150" y="341427"/>
                  </a:lnTo>
                  <a:lnTo>
                    <a:pt x="340152" y="352258"/>
                  </a:lnTo>
                  <a:lnTo>
                    <a:pt x="340685" y="826601"/>
                  </a:lnTo>
                  <a:lnTo>
                    <a:pt x="340812" y="124352"/>
                  </a:lnTo>
                  <a:lnTo>
                    <a:pt x="340862" y="448581"/>
                  </a:lnTo>
                  <a:lnTo>
                    <a:pt x="340863" y="450429"/>
                  </a:lnTo>
                  <a:lnTo>
                    <a:pt x="341124" y="767999"/>
                  </a:lnTo>
                  <a:lnTo>
                    <a:pt x="341252" y="283482"/>
                  </a:lnTo>
                  <a:lnTo>
                    <a:pt x="341573" y="581710"/>
                  </a:lnTo>
                  <a:lnTo>
                    <a:pt x="341575" y="586661"/>
                  </a:lnTo>
                  <a:lnTo>
                    <a:pt x="341776" y="661527"/>
                  </a:lnTo>
                  <a:lnTo>
                    <a:pt x="342088" y="291276"/>
                  </a:lnTo>
                  <a:lnTo>
                    <a:pt x="342285" y="339343"/>
                  </a:lnTo>
                  <a:lnTo>
                    <a:pt x="342286" y="332541"/>
                  </a:lnTo>
                  <a:lnTo>
                    <a:pt x="342655" y="658714"/>
                  </a:lnTo>
                  <a:lnTo>
                    <a:pt x="342939" y="175607"/>
                  </a:lnTo>
                  <a:lnTo>
                    <a:pt x="342997" y="425495"/>
                  </a:lnTo>
                  <a:lnTo>
                    <a:pt x="342998" y="447011"/>
                  </a:lnTo>
                  <a:lnTo>
                    <a:pt x="343066" y="729527"/>
                  </a:lnTo>
                  <a:lnTo>
                    <a:pt x="343378" y="251343"/>
                  </a:lnTo>
                  <a:lnTo>
                    <a:pt x="343708" y="561734"/>
                  </a:lnTo>
                  <a:lnTo>
                    <a:pt x="343710" y="549063"/>
                  </a:lnTo>
                  <a:lnTo>
                    <a:pt x="344058" y="641912"/>
                  </a:lnTo>
                  <a:lnTo>
                    <a:pt x="344186" y="240025"/>
                  </a:lnTo>
                  <a:lnTo>
                    <a:pt x="344420" y="424651"/>
                  </a:lnTo>
                  <a:lnTo>
                    <a:pt x="344421" y="424789"/>
                  </a:lnTo>
                  <a:lnTo>
                    <a:pt x="344498" y="655736"/>
                  </a:lnTo>
                  <a:lnTo>
                    <a:pt x="344625" y="296036"/>
                  </a:lnTo>
                  <a:lnTo>
                    <a:pt x="345132" y="621174"/>
                  </a:lnTo>
                  <a:lnTo>
                    <a:pt x="345133" y="630583"/>
                  </a:lnTo>
                  <a:lnTo>
                    <a:pt x="345164" y="674514"/>
                  </a:lnTo>
                  <a:lnTo>
                    <a:pt x="345277" y="216315"/>
                  </a:lnTo>
                  <a:lnTo>
                    <a:pt x="345843" y="472636"/>
                  </a:lnTo>
                  <a:lnTo>
                    <a:pt x="345845" y="469159"/>
                  </a:lnTo>
                  <a:lnTo>
                    <a:pt x="346284" y="342216"/>
                  </a:lnTo>
                  <a:lnTo>
                    <a:pt x="346454" y="627240"/>
                  </a:lnTo>
                  <a:lnTo>
                    <a:pt x="346555" y="411745"/>
                  </a:lnTo>
                  <a:lnTo>
                    <a:pt x="346556" y="419413"/>
                  </a:lnTo>
                  <a:lnTo>
                    <a:pt x="346568" y="398814"/>
                  </a:lnTo>
                  <a:lnTo>
                    <a:pt x="347149" y="629868"/>
                  </a:lnTo>
                  <a:lnTo>
                    <a:pt x="347266" y="440382"/>
                  </a:lnTo>
                  <a:lnTo>
                    <a:pt x="347268" y="439829"/>
                  </a:lnTo>
                  <a:lnTo>
                    <a:pt x="347333" y="322969"/>
                  </a:lnTo>
                  <a:lnTo>
                    <a:pt x="347531" y="600471"/>
                  </a:lnTo>
                  <a:lnTo>
                    <a:pt x="347978" y="493709"/>
                  </a:lnTo>
                  <a:lnTo>
                    <a:pt x="347979" y="494749"/>
                  </a:lnTo>
                  <a:lnTo>
                    <a:pt x="348382" y="631033"/>
                  </a:lnTo>
                  <a:lnTo>
                    <a:pt x="348680" y="331322"/>
                  </a:lnTo>
                  <a:lnTo>
                    <a:pt x="348690" y="354405"/>
                  </a:lnTo>
                  <a:lnTo>
                    <a:pt x="348691" y="346238"/>
                  </a:lnTo>
                  <a:lnTo>
                    <a:pt x="348850" y="590926"/>
                  </a:lnTo>
                  <a:lnTo>
                    <a:pt x="349374" y="288007"/>
                  </a:lnTo>
                  <a:lnTo>
                    <a:pt x="349401" y="328559"/>
                  </a:lnTo>
                  <a:lnTo>
                    <a:pt x="349403" y="325214"/>
                  </a:lnTo>
                  <a:lnTo>
                    <a:pt x="349559" y="300902"/>
                  </a:lnTo>
                  <a:lnTo>
                    <a:pt x="349658" y="702111"/>
                  </a:lnTo>
                  <a:lnTo>
                    <a:pt x="350113" y="390706"/>
                  </a:lnTo>
                  <a:lnTo>
                    <a:pt x="350114" y="399898"/>
                  </a:lnTo>
                  <a:lnTo>
                    <a:pt x="350395" y="742851"/>
                  </a:lnTo>
                  <a:lnTo>
                    <a:pt x="350537" y="352777"/>
                  </a:lnTo>
                  <a:lnTo>
                    <a:pt x="350825" y="432748"/>
                  </a:lnTo>
                  <a:lnTo>
                    <a:pt x="350826" y="440614"/>
                  </a:lnTo>
                  <a:lnTo>
                    <a:pt x="351260" y="390085"/>
                  </a:lnTo>
                  <a:lnTo>
                    <a:pt x="351401" y="585212"/>
                  </a:lnTo>
                  <a:lnTo>
                    <a:pt x="351536" y="456662"/>
                  </a:lnTo>
                  <a:lnTo>
                    <a:pt x="351538" y="453229"/>
                  </a:lnTo>
                  <a:lnTo>
                    <a:pt x="351671" y="648499"/>
                  </a:lnTo>
                  <a:lnTo>
                    <a:pt x="351883" y="406528"/>
                  </a:lnTo>
                  <a:lnTo>
                    <a:pt x="352248" y="558984"/>
                  </a:lnTo>
                  <a:lnTo>
                    <a:pt x="352249" y="566637"/>
                  </a:lnTo>
                  <a:lnTo>
                    <a:pt x="352776" y="275037"/>
                  </a:lnTo>
                  <a:lnTo>
                    <a:pt x="352876" y="746480"/>
                  </a:lnTo>
                  <a:lnTo>
                    <a:pt x="352959" y="381169"/>
                  </a:lnTo>
                  <a:lnTo>
                    <a:pt x="352961" y="373619"/>
                  </a:lnTo>
                  <a:lnTo>
                    <a:pt x="353400" y="307456"/>
                  </a:lnTo>
                  <a:lnTo>
                    <a:pt x="353542" y="601488"/>
                  </a:lnTo>
                  <a:lnTo>
                    <a:pt x="353671" y="446673"/>
                  </a:lnTo>
                  <a:lnTo>
                    <a:pt x="353672" y="454174"/>
                  </a:lnTo>
                  <a:lnTo>
                    <a:pt x="354265" y="304905"/>
                  </a:lnTo>
                  <a:lnTo>
                    <a:pt x="354378" y="702081"/>
                  </a:lnTo>
                  <a:lnTo>
                    <a:pt x="354383" y="656580"/>
                  </a:lnTo>
                  <a:lnTo>
                    <a:pt x="354384" y="643920"/>
                  </a:lnTo>
                  <a:lnTo>
                    <a:pt x="354393" y="698248"/>
                  </a:lnTo>
                  <a:lnTo>
                    <a:pt x="354506" y="234195"/>
                  </a:lnTo>
                  <a:lnTo>
                    <a:pt x="355094" y="485705"/>
                  </a:lnTo>
                  <a:lnTo>
                    <a:pt x="355096" y="483645"/>
                  </a:lnTo>
                  <a:lnTo>
                    <a:pt x="355654" y="700531"/>
                  </a:lnTo>
                  <a:lnTo>
                    <a:pt x="355753" y="248281"/>
                  </a:lnTo>
                  <a:lnTo>
                    <a:pt x="355806" y="499338"/>
                  </a:lnTo>
                  <a:lnTo>
                    <a:pt x="355807" y="496478"/>
                  </a:lnTo>
                  <a:lnTo>
                    <a:pt x="355980" y="330280"/>
                  </a:lnTo>
                  <a:lnTo>
                    <a:pt x="356065" y="612665"/>
                  </a:lnTo>
                  <a:lnTo>
                    <a:pt x="356517" y="587008"/>
                  </a:lnTo>
                  <a:lnTo>
                    <a:pt x="356519" y="590065"/>
                  </a:lnTo>
                  <a:lnTo>
                    <a:pt x="356632" y="173616"/>
                  </a:lnTo>
                  <a:lnTo>
                    <a:pt x="356930" y="718317"/>
                  </a:lnTo>
                  <a:lnTo>
                    <a:pt x="357228" y="407212"/>
                  </a:lnTo>
                  <a:lnTo>
                    <a:pt x="357229" y="408100"/>
                  </a:lnTo>
                  <a:lnTo>
                    <a:pt x="357568" y="689747"/>
                  </a:lnTo>
                  <a:lnTo>
                    <a:pt x="357908" y="229457"/>
                  </a:lnTo>
                  <a:lnTo>
                    <a:pt x="357939" y="306910"/>
                  </a:lnTo>
                  <a:lnTo>
                    <a:pt x="357941" y="325396"/>
                  </a:lnTo>
                  <a:lnTo>
                    <a:pt x="358248" y="623810"/>
                  </a:lnTo>
                  <a:lnTo>
                    <a:pt x="358518" y="305331"/>
                  </a:lnTo>
                  <a:lnTo>
                    <a:pt x="358651" y="500119"/>
                  </a:lnTo>
                  <a:lnTo>
                    <a:pt x="358652" y="496289"/>
                  </a:lnTo>
                  <a:lnTo>
                    <a:pt x="358730" y="281025"/>
                  </a:lnTo>
                  <a:lnTo>
                    <a:pt x="358858" y="660075"/>
                  </a:lnTo>
                  <a:lnTo>
                    <a:pt x="359363" y="444254"/>
                  </a:lnTo>
                  <a:lnTo>
                    <a:pt x="359364" y="442570"/>
                  </a:lnTo>
                  <a:lnTo>
                    <a:pt x="359467" y="709182"/>
                  </a:lnTo>
                  <a:lnTo>
                    <a:pt x="359808" y="373994"/>
                  </a:lnTo>
                  <a:lnTo>
                    <a:pt x="360074" y="640282"/>
                  </a:lnTo>
                  <a:lnTo>
                    <a:pt x="360076" y="649827"/>
                  </a:lnTo>
                  <a:lnTo>
                    <a:pt x="360091" y="657806"/>
                  </a:lnTo>
                  <a:lnTo>
                    <a:pt x="360573" y="328702"/>
                  </a:lnTo>
                  <a:lnTo>
                    <a:pt x="360786" y="572050"/>
                  </a:lnTo>
                  <a:lnTo>
                    <a:pt x="360787" y="565171"/>
                  </a:lnTo>
                  <a:lnTo>
                    <a:pt x="361069" y="322701"/>
                  </a:lnTo>
                  <a:lnTo>
                    <a:pt x="361367" y="670397"/>
                  </a:lnTo>
                  <a:lnTo>
                    <a:pt x="361497" y="367560"/>
                  </a:lnTo>
                  <a:lnTo>
                    <a:pt x="361499" y="386634"/>
                  </a:lnTo>
                  <a:lnTo>
                    <a:pt x="361594" y="661441"/>
                  </a:lnTo>
                  <a:lnTo>
                    <a:pt x="361906" y="253747"/>
                  </a:lnTo>
                  <a:lnTo>
                    <a:pt x="362209" y="503843"/>
                  </a:lnTo>
                  <a:lnTo>
                    <a:pt x="362210" y="505875"/>
                  </a:lnTo>
                  <a:lnTo>
                    <a:pt x="362444" y="308009"/>
                  </a:lnTo>
                  <a:lnTo>
                    <a:pt x="362870" y="691174"/>
                  </a:lnTo>
                  <a:lnTo>
                    <a:pt x="362921" y="450385"/>
                  </a:lnTo>
                  <a:lnTo>
                    <a:pt x="362922" y="446246"/>
                  </a:lnTo>
                  <a:lnTo>
                    <a:pt x="362983" y="252472"/>
                  </a:lnTo>
                  <a:lnTo>
                    <a:pt x="363281" y="641234"/>
                  </a:lnTo>
                  <a:lnTo>
                    <a:pt x="363632" y="514985"/>
                  </a:lnTo>
                  <a:lnTo>
                    <a:pt x="363634" y="516410"/>
                  </a:lnTo>
                  <a:lnTo>
                    <a:pt x="363777" y="333723"/>
                  </a:lnTo>
                  <a:lnTo>
                    <a:pt x="364103" y="559703"/>
                  </a:lnTo>
                  <a:lnTo>
                    <a:pt x="364344" y="390875"/>
                  </a:lnTo>
                  <a:lnTo>
                    <a:pt x="364345" y="396382"/>
                  </a:lnTo>
                  <a:lnTo>
                    <a:pt x="364656" y="352287"/>
                  </a:lnTo>
                  <a:lnTo>
                    <a:pt x="364769" y="714265"/>
                  </a:lnTo>
                  <a:lnTo>
                    <a:pt x="365056" y="419100"/>
                  </a:lnTo>
                  <a:lnTo>
                    <a:pt x="365057" y="438122"/>
                  </a:lnTo>
                  <a:lnTo>
                    <a:pt x="365379" y="658351"/>
                  </a:lnTo>
                  <a:lnTo>
                    <a:pt x="365719" y="331468"/>
                  </a:lnTo>
                  <a:lnTo>
                    <a:pt x="365767" y="449138"/>
                  </a:lnTo>
                  <a:lnTo>
                    <a:pt x="365769" y="453998"/>
                  </a:lnTo>
                  <a:lnTo>
                    <a:pt x="366045" y="652722"/>
                  </a:lnTo>
                  <a:lnTo>
                    <a:pt x="366371" y="235012"/>
                  </a:lnTo>
                  <a:lnTo>
                    <a:pt x="366479" y="552924"/>
                  </a:lnTo>
                  <a:lnTo>
                    <a:pt x="366480" y="562430"/>
                  </a:lnTo>
                  <a:lnTo>
                    <a:pt x="366655" y="673801"/>
                  </a:lnTo>
                  <a:lnTo>
                    <a:pt x="367023" y="198461"/>
                  </a:lnTo>
                  <a:lnTo>
                    <a:pt x="367190" y="524360"/>
                  </a:lnTo>
                  <a:lnTo>
                    <a:pt x="367192" y="527171"/>
                  </a:lnTo>
                  <a:lnTo>
                    <a:pt x="367264" y="300030"/>
                  </a:lnTo>
                  <a:lnTo>
                    <a:pt x="367378" y="621642"/>
                  </a:lnTo>
                  <a:lnTo>
                    <a:pt x="367902" y="507825"/>
                  </a:lnTo>
                  <a:lnTo>
                    <a:pt x="367903" y="505895"/>
                  </a:lnTo>
                  <a:lnTo>
                    <a:pt x="368143" y="620946"/>
                  </a:lnTo>
                  <a:lnTo>
                    <a:pt x="368256" y="324946"/>
                  </a:lnTo>
                  <a:lnTo>
                    <a:pt x="368614" y="434669"/>
                  </a:lnTo>
                  <a:lnTo>
                    <a:pt x="368615" y="442590"/>
                  </a:lnTo>
                  <a:lnTo>
                    <a:pt x="368909" y="355341"/>
                  </a:lnTo>
                  <a:lnTo>
                    <a:pt x="369305" y="703898"/>
                  </a:lnTo>
                  <a:lnTo>
                    <a:pt x="369325" y="582673"/>
                  </a:lnTo>
                  <a:lnTo>
                    <a:pt x="369327" y="575726"/>
                  </a:lnTo>
                  <a:lnTo>
                    <a:pt x="369617" y="321852"/>
                  </a:lnTo>
                  <a:lnTo>
                    <a:pt x="369787" y="733404"/>
                  </a:lnTo>
                  <a:lnTo>
                    <a:pt x="370037" y="523219"/>
                  </a:lnTo>
                  <a:lnTo>
                    <a:pt x="370038" y="519673"/>
                  </a:lnTo>
                  <a:lnTo>
                    <a:pt x="370113" y="340673"/>
                  </a:lnTo>
                  <a:lnTo>
                    <a:pt x="370567" y="565969"/>
                  </a:lnTo>
                  <a:lnTo>
                    <a:pt x="370749" y="406682"/>
                  </a:lnTo>
                  <a:lnTo>
                    <a:pt x="370750" y="402078"/>
                  </a:lnTo>
                  <a:lnTo>
                    <a:pt x="370964" y="316728"/>
                  </a:lnTo>
                  <a:lnTo>
                    <a:pt x="371063" y="606268"/>
                  </a:lnTo>
                  <a:lnTo>
                    <a:pt x="371460" y="500792"/>
                  </a:lnTo>
                  <a:lnTo>
                    <a:pt x="371462" y="498702"/>
                  </a:lnTo>
                  <a:lnTo>
                    <a:pt x="372041" y="586582"/>
                  </a:lnTo>
                  <a:lnTo>
                    <a:pt x="372155" y="218226"/>
                  </a:lnTo>
                  <a:lnTo>
                    <a:pt x="372172" y="279086"/>
                  </a:lnTo>
                  <a:lnTo>
                    <a:pt x="372173" y="307248"/>
                  </a:lnTo>
                  <a:lnTo>
                    <a:pt x="372183" y="275258"/>
                  </a:lnTo>
                  <a:lnTo>
                    <a:pt x="372311" y="593879"/>
                  </a:lnTo>
                  <a:lnTo>
                    <a:pt x="372883" y="390782"/>
                  </a:lnTo>
                  <a:lnTo>
                    <a:pt x="372885" y="393182"/>
                  </a:lnTo>
                  <a:lnTo>
                    <a:pt x="372991" y="644674"/>
                  </a:lnTo>
                  <a:lnTo>
                    <a:pt x="373402" y="301795"/>
                  </a:lnTo>
                  <a:lnTo>
                    <a:pt x="373595" y="387435"/>
                  </a:lnTo>
                  <a:lnTo>
                    <a:pt x="373596" y="377897"/>
                  </a:lnTo>
                  <a:lnTo>
                    <a:pt x="373728" y="742531"/>
                  </a:lnTo>
                  <a:lnTo>
                    <a:pt x="374040" y="292317"/>
                  </a:lnTo>
                  <a:lnTo>
                    <a:pt x="374307" y="666027"/>
                  </a:lnTo>
                  <a:lnTo>
                    <a:pt x="374308" y="672216"/>
                  </a:lnTo>
                  <a:lnTo>
                    <a:pt x="374877" y="247488"/>
                  </a:lnTo>
                  <a:lnTo>
                    <a:pt x="374990" y="750518"/>
                  </a:lnTo>
                  <a:lnTo>
                    <a:pt x="375018" y="704181"/>
                  </a:lnTo>
                  <a:lnTo>
                    <a:pt x="375020" y="693484"/>
                  </a:lnTo>
                  <a:lnTo>
                    <a:pt x="375302" y="316505"/>
                  </a:lnTo>
                  <a:lnTo>
                    <a:pt x="375730" y="506850"/>
                  </a:lnTo>
                  <a:lnTo>
                    <a:pt x="375731" y="515591"/>
                  </a:lnTo>
                  <a:lnTo>
                    <a:pt x="375968" y="617030"/>
                  </a:lnTo>
                  <a:lnTo>
                    <a:pt x="376110" y="300000"/>
                  </a:lnTo>
                  <a:lnTo>
                    <a:pt x="376442" y="450418"/>
                  </a:lnTo>
                  <a:lnTo>
                    <a:pt x="376443" y="454683"/>
                  </a:lnTo>
                  <a:lnTo>
                    <a:pt x="376578" y="218511"/>
                  </a:lnTo>
                  <a:lnTo>
                    <a:pt x="376691" y="599003"/>
                  </a:lnTo>
                  <a:lnTo>
                    <a:pt x="377153" y="471749"/>
                  </a:lnTo>
                  <a:lnTo>
                    <a:pt x="377155" y="478981"/>
                  </a:lnTo>
                  <a:lnTo>
                    <a:pt x="377244" y="608929"/>
                  </a:lnTo>
                  <a:lnTo>
                    <a:pt x="377329" y="256788"/>
                  </a:lnTo>
                  <a:lnTo>
                    <a:pt x="377865" y="347410"/>
                  </a:lnTo>
                  <a:lnTo>
                    <a:pt x="377866" y="339010"/>
                  </a:lnTo>
                  <a:lnTo>
                    <a:pt x="377924" y="259779"/>
                  </a:lnTo>
                  <a:lnTo>
                    <a:pt x="378576" y="628568"/>
                  </a:lnTo>
                  <a:lnTo>
                    <a:pt x="378578" y="624408"/>
                  </a:lnTo>
                  <a:lnTo>
                    <a:pt x="378690" y="267988"/>
                  </a:lnTo>
                  <a:lnTo>
                    <a:pt x="379288" y="444399"/>
                  </a:lnTo>
                  <a:lnTo>
                    <a:pt x="379289" y="443553"/>
                  </a:lnTo>
                  <a:lnTo>
                    <a:pt x="379484" y="657773"/>
                  </a:lnTo>
                  <a:lnTo>
                    <a:pt x="379583" y="397126"/>
                  </a:lnTo>
                  <a:lnTo>
                    <a:pt x="380000" y="484284"/>
                  </a:lnTo>
                  <a:lnTo>
                    <a:pt x="380001" y="484850"/>
                  </a:lnTo>
                  <a:lnTo>
                    <a:pt x="380518" y="263783"/>
                  </a:lnTo>
                  <a:lnTo>
                    <a:pt x="380703" y="724683"/>
                  </a:lnTo>
                  <a:lnTo>
                    <a:pt x="380711" y="687551"/>
                  </a:lnTo>
                  <a:lnTo>
                    <a:pt x="380713" y="702555"/>
                  </a:lnTo>
                  <a:lnTo>
                    <a:pt x="380717" y="735274"/>
                  </a:lnTo>
                  <a:lnTo>
                    <a:pt x="380830" y="293537"/>
                  </a:lnTo>
                  <a:lnTo>
                    <a:pt x="381423" y="414319"/>
                  </a:lnTo>
                  <a:lnTo>
                    <a:pt x="381424" y="414121"/>
                  </a:lnTo>
                  <a:lnTo>
                    <a:pt x="381809" y="242974"/>
                  </a:lnTo>
                  <a:lnTo>
                    <a:pt x="381979" y="703328"/>
                  </a:lnTo>
                  <a:lnTo>
                    <a:pt x="382135" y="395963"/>
                  </a:lnTo>
                  <a:lnTo>
                    <a:pt x="382136" y="397972"/>
                  </a:lnTo>
                  <a:lnTo>
                    <a:pt x="382163" y="360668"/>
                  </a:lnTo>
                  <a:lnTo>
                    <a:pt x="382305" y="622686"/>
                  </a:lnTo>
                  <a:lnTo>
                    <a:pt x="382846" y="444108"/>
                  </a:lnTo>
                  <a:lnTo>
                    <a:pt x="382848" y="453709"/>
                  </a:lnTo>
                  <a:lnTo>
                    <a:pt x="383325" y="639591"/>
                  </a:lnTo>
                  <a:lnTo>
                    <a:pt x="383453" y="269931"/>
                  </a:lnTo>
                  <a:lnTo>
                    <a:pt x="383558" y="433749"/>
                  </a:lnTo>
                  <a:lnTo>
                    <a:pt x="383559" y="436924"/>
                  </a:lnTo>
                  <a:lnTo>
                    <a:pt x="383892" y="273699"/>
                  </a:lnTo>
                  <a:lnTo>
                    <a:pt x="384218" y="626627"/>
                  </a:lnTo>
                  <a:lnTo>
                    <a:pt x="384269" y="474031"/>
                  </a:lnTo>
                  <a:lnTo>
                    <a:pt x="384271" y="476394"/>
                  </a:lnTo>
                  <a:lnTo>
                    <a:pt x="384332" y="339629"/>
                  </a:lnTo>
                  <a:lnTo>
                    <a:pt x="384629" y="590881"/>
                  </a:lnTo>
                  <a:lnTo>
                    <a:pt x="384981" y="417095"/>
                  </a:lnTo>
                  <a:lnTo>
                    <a:pt x="385338" y="346267"/>
                  </a:lnTo>
                  <a:lnTo>
                    <a:pt x="385466" y="603546"/>
                  </a:lnTo>
                  <a:lnTo>
                    <a:pt x="385693" y="527087"/>
                  </a:lnTo>
                  <a:lnTo>
                    <a:pt x="385694" y="526311"/>
                  </a:lnTo>
                  <a:lnTo>
                    <a:pt x="385820" y="124394"/>
                  </a:lnTo>
                  <a:lnTo>
                    <a:pt x="385948" y="896149"/>
                  </a:lnTo>
                  <a:lnTo>
                    <a:pt x="386404" y="470710"/>
                  </a:lnTo>
                  <a:lnTo>
                    <a:pt x="386406" y="467632"/>
                  </a:lnTo>
                  <a:lnTo>
                    <a:pt x="386756" y="634300"/>
                  </a:lnTo>
                  <a:lnTo>
                    <a:pt x="386983" y="336355"/>
                  </a:lnTo>
                  <a:lnTo>
                    <a:pt x="387116" y="482168"/>
                  </a:lnTo>
                  <a:lnTo>
                    <a:pt x="387117" y="480922"/>
                  </a:lnTo>
                  <a:lnTo>
                    <a:pt x="387663" y="631371"/>
                  </a:lnTo>
                  <a:lnTo>
                    <a:pt x="387762" y="285843"/>
                  </a:lnTo>
                  <a:lnTo>
                    <a:pt x="387828" y="496250"/>
                  </a:lnTo>
                  <a:lnTo>
                    <a:pt x="387829" y="501854"/>
                  </a:lnTo>
                  <a:lnTo>
                    <a:pt x="388131" y="731763"/>
                  </a:lnTo>
                  <a:lnTo>
                    <a:pt x="388244" y="200426"/>
                  </a:lnTo>
                  <a:lnTo>
                    <a:pt x="388539" y="565395"/>
                  </a:lnTo>
                  <a:lnTo>
                    <a:pt x="388541" y="571793"/>
                  </a:lnTo>
                  <a:lnTo>
                    <a:pt x="388925" y="657102"/>
                  </a:lnTo>
                  <a:lnTo>
                    <a:pt x="389052" y="315811"/>
                  </a:lnTo>
                  <a:lnTo>
                    <a:pt x="389251" y="388565"/>
                  </a:lnTo>
                  <a:lnTo>
                    <a:pt x="389252" y="390747"/>
                  </a:lnTo>
                  <a:lnTo>
                    <a:pt x="389719" y="293442"/>
                  </a:lnTo>
                  <a:lnTo>
                    <a:pt x="389860" y="690299"/>
                  </a:lnTo>
                  <a:lnTo>
                    <a:pt x="389962" y="441175"/>
                  </a:lnTo>
                  <a:lnTo>
                    <a:pt x="389964" y="442962"/>
                  </a:lnTo>
                  <a:lnTo>
                    <a:pt x="390257" y="642908"/>
                  </a:lnTo>
                  <a:lnTo>
                    <a:pt x="390342" y="308036"/>
                  </a:lnTo>
                  <a:lnTo>
                    <a:pt x="390674" y="582868"/>
                  </a:lnTo>
                  <a:lnTo>
                    <a:pt x="390675" y="584933"/>
                  </a:lnTo>
                  <a:lnTo>
                    <a:pt x="390697" y="659067"/>
                  </a:lnTo>
                  <a:lnTo>
                    <a:pt x="390924" y="308590"/>
                  </a:lnTo>
                  <a:lnTo>
                    <a:pt x="391386" y="434336"/>
                  </a:lnTo>
                  <a:lnTo>
                    <a:pt x="391387" y="430708"/>
                  </a:lnTo>
                  <a:lnTo>
                    <a:pt x="391448" y="261964"/>
                  </a:lnTo>
                  <a:lnTo>
                    <a:pt x="391547" y="612447"/>
                  </a:lnTo>
                  <a:lnTo>
                    <a:pt x="392097" y="566482"/>
                  </a:lnTo>
                  <a:lnTo>
                    <a:pt x="392099" y="571678"/>
                  </a:lnTo>
                  <a:lnTo>
                    <a:pt x="392256" y="211547"/>
                  </a:lnTo>
                  <a:lnTo>
                    <a:pt x="392384" y="589522"/>
                  </a:lnTo>
                  <a:lnTo>
                    <a:pt x="392809" y="579244"/>
                  </a:lnTo>
                  <a:lnTo>
                    <a:pt x="392823" y="601363"/>
                  </a:lnTo>
                  <a:lnTo>
                    <a:pt x="392922" y="316935"/>
                  </a:lnTo>
                  <a:lnTo>
                    <a:pt x="393521" y="402317"/>
                  </a:lnTo>
                  <a:lnTo>
                    <a:pt x="393522" y="399872"/>
                  </a:lnTo>
                  <a:lnTo>
                    <a:pt x="393574" y="297523"/>
                  </a:lnTo>
                  <a:lnTo>
                    <a:pt x="393773" y="688108"/>
                  </a:lnTo>
                  <a:lnTo>
                    <a:pt x="394232" y="348610"/>
                  </a:lnTo>
                  <a:lnTo>
                    <a:pt x="394234" y="350600"/>
                  </a:lnTo>
                  <a:lnTo>
                    <a:pt x="394553" y="710143"/>
                  </a:lnTo>
                  <a:lnTo>
                    <a:pt x="394864" y="194564"/>
                  </a:lnTo>
                  <a:lnTo>
                    <a:pt x="394944" y="512202"/>
                  </a:lnTo>
                  <a:lnTo>
                    <a:pt x="394945" y="522501"/>
                  </a:lnTo>
                  <a:lnTo>
                    <a:pt x="395176" y="636014"/>
                  </a:lnTo>
                  <a:lnTo>
                    <a:pt x="395290" y="275738"/>
                  </a:lnTo>
                  <a:lnTo>
                    <a:pt x="395655" y="509130"/>
                  </a:lnTo>
                  <a:lnTo>
                    <a:pt x="395657" y="508834"/>
                  </a:lnTo>
                  <a:lnTo>
                    <a:pt x="396140" y="258454"/>
                  </a:lnTo>
                  <a:lnTo>
                    <a:pt x="396239" y="740398"/>
                  </a:lnTo>
                  <a:lnTo>
                    <a:pt x="396367" y="323880"/>
                  </a:lnTo>
                  <a:lnTo>
                    <a:pt x="396368" y="335122"/>
                  </a:lnTo>
                  <a:lnTo>
                    <a:pt x="396991" y="264437"/>
                  </a:lnTo>
                  <a:lnTo>
                    <a:pt x="397077" y="738622"/>
                  </a:lnTo>
                  <a:lnTo>
                    <a:pt x="397079" y="727882"/>
                  </a:lnTo>
                  <a:lnTo>
                    <a:pt x="397080" y="715146"/>
                  </a:lnTo>
                  <a:lnTo>
                    <a:pt x="397104" y="810413"/>
                  </a:lnTo>
                  <a:lnTo>
                    <a:pt x="397600" y="385247"/>
                  </a:lnTo>
                  <a:lnTo>
                    <a:pt x="397790" y="549692"/>
                  </a:lnTo>
                  <a:lnTo>
                    <a:pt x="397792" y="544481"/>
                  </a:lnTo>
                  <a:lnTo>
                    <a:pt x="398055" y="326701"/>
                  </a:lnTo>
                  <a:lnTo>
                    <a:pt x="398196" y="589651"/>
                  </a:lnTo>
                  <a:lnTo>
                    <a:pt x="398502" y="467168"/>
                  </a:lnTo>
                  <a:lnTo>
                    <a:pt x="398503" y="470720"/>
                  </a:lnTo>
                  <a:lnTo>
                    <a:pt x="398720" y="254632"/>
                  </a:lnTo>
                  <a:lnTo>
                    <a:pt x="399004" y="570198"/>
                  </a:lnTo>
                  <a:lnTo>
                    <a:pt x="399214" y="505971"/>
                  </a:lnTo>
                  <a:lnTo>
                    <a:pt x="399215" y="509596"/>
                  </a:lnTo>
                  <a:lnTo>
                    <a:pt x="399599" y="333120"/>
                  </a:lnTo>
                  <a:lnTo>
                    <a:pt x="399727" y="565443"/>
                  </a:lnTo>
                  <a:lnTo>
                    <a:pt x="399925" y="365596"/>
                  </a:lnTo>
                  <a:lnTo>
                    <a:pt x="399927" y="360821"/>
                  </a:lnTo>
                  <a:lnTo>
                    <a:pt x="399968" y="278017"/>
                  </a:lnTo>
                  <a:lnTo>
                    <a:pt x="400308" y="573069"/>
                  </a:lnTo>
                  <a:lnTo>
                    <a:pt x="400637" y="488375"/>
                  </a:lnTo>
                  <a:lnTo>
                    <a:pt x="400638" y="490650"/>
                  </a:lnTo>
                  <a:lnTo>
                    <a:pt x="401116" y="694075"/>
                  </a:lnTo>
                  <a:lnTo>
                    <a:pt x="401243" y="224078"/>
                  </a:lnTo>
                  <a:lnTo>
                    <a:pt x="401348" y="498582"/>
                  </a:lnTo>
                  <a:lnTo>
                    <a:pt x="401350" y="501615"/>
                  </a:lnTo>
                  <a:lnTo>
                    <a:pt x="401399" y="658227"/>
                  </a:lnTo>
                  <a:lnTo>
                    <a:pt x="401541" y="399641"/>
                  </a:lnTo>
                  <a:lnTo>
                    <a:pt x="402060" y="475929"/>
                  </a:lnTo>
                  <a:lnTo>
                    <a:pt x="402061" y="476793"/>
                  </a:lnTo>
                  <a:lnTo>
                    <a:pt x="402349" y="662056"/>
                  </a:lnTo>
                  <a:lnTo>
                    <a:pt x="402505" y="422472"/>
                  </a:lnTo>
                  <a:lnTo>
                    <a:pt x="402772" y="504494"/>
                  </a:lnTo>
                  <a:lnTo>
                    <a:pt x="402773" y="507337"/>
                  </a:lnTo>
                  <a:lnTo>
                    <a:pt x="403214" y="551175"/>
                  </a:lnTo>
                  <a:lnTo>
                    <a:pt x="403384" y="400611"/>
                  </a:lnTo>
                  <a:lnTo>
                    <a:pt x="403483" y="462787"/>
                  </a:lnTo>
                  <a:lnTo>
                    <a:pt x="403485" y="461737"/>
                  </a:lnTo>
                  <a:lnTo>
                    <a:pt x="403653" y="678510"/>
                  </a:lnTo>
                  <a:lnTo>
                    <a:pt x="403767" y="289217"/>
                  </a:lnTo>
                  <a:lnTo>
                    <a:pt x="404195" y="446505"/>
                  </a:lnTo>
                  <a:lnTo>
                    <a:pt x="404196" y="451685"/>
                  </a:lnTo>
                  <a:lnTo>
                    <a:pt x="404802" y="318464"/>
                  </a:lnTo>
                  <a:lnTo>
                    <a:pt x="404901" y="597367"/>
                  </a:lnTo>
                  <a:lnTo>
                    <a:pt x="404906" y="570732"/>
                  </a:lnTo>
                  <a:lnTo>
                    <a:pt x="404908" y="571634"/>
                  </a:lnTo>
                  <a:lnTo>
                    <a:pt x="405255" y="242280"/>
                  </a:lnTo>
                  <a:lnTo>
                    <a:pt x="405369" y="687664"/>
                  </a:lnTo>
                  <a:lnTo>
                    <a:pt x="405618" y="405982"/>
                  </a:lnTo>
                  <a:lnTo>
                    <a:pt x="405620" y="400728"/>
                  </a:lnTo>
                  <a:lnTo>
                    <a:pt x="405652" y="352130"/>
                  </a:lnTo>
                  <a:lnTo>
                    <a:pt x="406233" y="631929"/>
                  </a:lnTo>
                  <a:lnTo>
                    <a:pt x="406330" y="449510"/>
                  </a:lnTo>
                  <a:lnTo>
                    <a:pt x="406331" y="443274"/>
                  </a:lnTo>
                  <a:lnTo>
                    <a:pt x="406559" y="276111"/>
                  </a:lnTo>
                  <a:lnTo>
                    <a:pt x="406673" y="616328"/>
                  </a:lnTo>
                  <a:lnTo>
                    <a:pt x="407041" y="546452"/>
                  </a:lnTo>
                  <a:lnTo>
                    <a:pt x="407043" y="553044"/>
                  </a:lnTo>
                  <a:lnTo>
                    <a:pt x="407098" y="766561"/>
                  </a:lnTo>
                  <a:lnTo>
                    <a:pt x="407211" y="261857"/>
                  </a:lnTo>
                  <a:lnTo>
                    <a:pt x="407753" y="580279"/>
                  </a:lnTo>
                  <a:lnTo>
                    <a:pt x="407754" y="571761"/>
                  </a:lnTo>
                  <a:lnTo>
                    <a:pt x="408090" y="311159"/>
                  </a:lnTo>
                  <a:lnTo>
                    <a:pt x="408402" y="750362"/>
                  </a:lnTo>
                  <a:lnTo>
                    <a:pt x="408465" y="424473"/>
                  </a:lnTo>
                  <a:lnTo>
                    <a:pt x="408466" y="415528"/>
                  </a:lnTo>
                  <a:lnTo>
                    <a:pt x="408516" y="231717"/>
                  </a:lnTo>
                  <a:lnTo>
                    <a:pt x="408842" y="792533"/>
                  </a:lnTo>
                  <a:lnTo>
                    <a:pt x="409176" y="347691"/>
                  </a:lnTo>
                  <a:lnTo>
                    <a:pt x="409178" y="332949"/>
                  </a:lnTo>
                  <a:lnTo>
                    <a:pt x="409281" y="707855"/>
                  </a:lnTo>
                  <a:lnTo>
                    <a:pt x="409395" y="285827"/>
                  </a:lnTo>
                  <a:lnTo>
                    <a:pt x="409888" y="412997"/>
                  </a:lnTo>
                  <a:lnTo>
                    <a:pt x="409889" y="405291"/>
                  </a:lnTo>
                  <a:lnTo>
                    <a:pt x="410358" y="646530"/>
                  </a:lnTo>
                  <a:lnTo>
                    <a:pt x="410472" y="186810"/>
                  </a:lnTo>
                  <a:lnTo>
                    <a:pt x="410600" y="583030"/>
                  </a:lnTo>
                  <a:lnTo>
                    <a:pt x="410601" y="574357"/>
                  </a:lnTo>
                  <a:lnTo>
                    <a:pt x="410982" y="704136"/>
                  </a:lnTo>
                  <a:lnTo>
                    <a:pt x="411124" y="270774"/>
                  </a:lnTo>
                  <a:lnTo>
                    <a:pt x="411311" y="402102"/>
                  </a:lnTo>
                  <a:lnTo>
                    <a:pt x="411313" y="407346"/>
                  </a:lnTo>
                  <a:lnTo>
                    <a:pt x="411464" y="700012"/>
                  </a:lnTo>
                  <a:lnTo>
                    <a:pt x="411592" y="339682"/>
                  </a:lnTo>
                  <a:lnTo>
                    <a:pt x="412023" y="424199"/>
                  </a:lnTo>
                  <a:lnTo>
                    <a:pt x="412024" y="428449"/>
                  </a:lnTo>
                  <a:lnTo>
                    <a:pt x="412457" y="230657"/>
                  </a:lnTo>
                  <a:lnTo>
                    <a:pt x="412598" y="636402"/>
                  </a:lnTo>
                  <a:lnTo>
                    <a:pt x="412734" y="455334"/>
                  </a:lnTo>
                  <a:lnTo>
                    <a:pt x="412736" y="452864"/>
                  </a:lnTo>
                  <a:lnTo>
                    <a:pt x="413052" y="254711"/>
                  </a:lnTo>
                  <a:lnTo>
                    <a:pt x="413165" y="686520"/>
                  </a:lnTo>
                  <a:lnTo>
                    <a:pt x="413446" y="315176"/>
                  </a:lnTo>
                  <a:lnTo>
                    <a:pt x="413447" y="304919"/>
                  </a:lnTo>
                  <a:lnTo>
                    <a:pt x="413477" y="185927"/>
                  </a:lnTo>
                  <a:lnTo>
                    <a:pt x="414030" y="796837"/>
                  </a:lnTo>
                  <a:lnTo>
                    <a:pt x="414158" y="265490"/>
                  </a:lnTo>
                  <a:lnTo>
                    <a:pt x="414159" y="275244"/>
                  </a:lnTo>
                  <a:lnTo>
                    <a:pt x="414866" y="597021"/>
                  </a:lnTo>
                  <a:lnTo>
                    <a:pt x="414869" y="587912"/>
                  </a:lnTo>
                  <a:lnTo>
                    <a:pt x="414871" y="579621"/>
                  </a:lnTo>
                  <a:lnTo>
                    <a:pt x="415263" y="728173"/>
                  </a:lnTo>
                  <a:lnTo>
                    <a:pt x="415419" y="382955"/>
                  </a:lnTo>
                  <a:lnTo>
                    <a:pt x="415581" y="487374"/>
                  </a:lnTo>
                  <a:lnTo>
                    <a:pt x="415582" y="483568"/>
                  </a:lnTo>
                  <a:lnTo>
                    <a:pt x="415632" y="354866"/>
                  </a:lnTo>
                  <a:lnTo>
                    <a:pt x="415745" y="686104"/>
                  </a:lnTo>
                  <a:lnTo>
                    <a:pt x="416292" y="399717"/>
                  </a:lnTo>
                  <a:lnTo>
                    <a:pt x="416294" y="394227"/>
                  </a:lnTo>
                  <a:lnTo>
                    <a:pt x="416596" y="575870"/>
                  </a:lnTo>
                  <a:lnTo>
                    <a:pt x="416994" y="318626"/>
                  </a:lnTo>
                  <a:lnTo>
                    <a:pt x="417004" y="325918"/>
                  </a:lnTo>
                  <a:lnTo>
                    <a:pt x="417006" y="324215"/>
                  </a:lnTo>
                  <a:lnTo>
                    <a:pt x="417404" y="610157"/>
                  </a:lnTo>
                  <a:lnTo>
                    <a:pt x="417716" y="281483"/>
                  </a:lnTo>
                  <a:lnTo>
                    <a:pt x="417717" y="279157"/>
                  </a:lnTo>
                  <a:lnTo>
                    <a:pt x="417730" y="257520"/>
                  </a:lnTo>
                  <a:lnTo>
                    <a:pt x="417829" y="650685"/>
                  </a:lnTo>
                  <a:lnTo>
                    <a:pt x="418427" y="460615"/>
                  </a:lnTo>
                  <a:lnTo>
                    <a:pt x="418429" y="462245"/>
                  </a:lnTo>
                  <a:lnTo>
                    <a:pt x="418751" y="636767"/>
                  </a:lnTo>
                  <a:lnTo>
                    <a:pt x="418864" y="294253"/>
                  </a:lnTo>
                  <a:lnTo>
                    <a:pt x="419139" y="565549"/>
                  </a:lnTo>
                  <a:lnTo>
                    <a:pt x="419140" y="561601"/>
                  </a:lnTo>
                  <a:lnTo>
                    <a:pt x="419431" y="329859"/>
                  </a:lnTo>
                  <a:lnTo>
                    <a:pt x="419743" y="689003"/>
                  </a:lnTo>
                  <a:lnTo>
                    <a:pt x="419851" y="343949"/>
                  </a:lnTo>
                  <a:lnTo>
                    <a:pt x="419852" y="329759"/>
                  </a:lnTo>
                  <a:lnTo>
                    <a:pt x="419870" y="263690"/>
                  </a:lnTo>
                  <a:lnTo>
                    <a:pt x="420012" y="639602"/>
                  </a:lnTo>
                  <a:lnTo>
                    <a:pt x="420562" y="531405"/>
                  </a:lnTo>
                  <a:lnTo>
                    <a:pt x="420564" y="530910"/>
                  </a:lnTo>
                  <a:lnTo>
                    <a:pt x="420735" y="306505"/>
                  </a:lnTo>
                  <a:lnTo>
                    <a:pt x="421274" y="714176"/>
                  </a:lnTo>
                  <a:lnTo>
                    <a:pt x="421275" y="707618"/>
                  </a:lnTo>
                  <a:lnTo>
                    <a:pt x="421984" y="302462"/>
                  </a:lnTo>
                  <a:lnTo>
                    <a:pt x="421985" y="308708"/>
                  </a:lnTo>
                  <a:lnTo>
                    <a:pt x="421987" y="316436"/>
                  </a:lnTo>
                  <a:lnTo>
                    <a:pt x="422011" y="226818"/>
                  </a:lnTo>
                  <a:lnTo>
                    <a:pt x="422323" y="574449"/>
                  </a:lnTo>
                  <a:lnTo>
                    <a:pt x="422697" y="457104"/>
                  </a:lnTo>
                  <a:lnTo>
                    <a:pt x="422699" y="459148"/>
                  </a:lnTo>
                  <a:lnTo>
                    <a:pt x="422847" y="169843"/>
                  </a:lnTo>
                  <a:lnTo>
                    <a:pt x="422975" y="727902"/>
                  </a:lnTo>
                  <a:lnTo>
                    <a:pt x="423409" y="490321"/>
                  </a:lnTo>
                  <a:lnTo>
                    <a:pt x="423410" y="498714"/>
                  </a:lnTo>
                  <a:lnTo>
                    <a:pt x="423840" y="734461"/>
                  </a:lnTo>
                  <a:lnTo>
                    <a:pt x="423953" y="193492"/>
                  </a:lnTo>
                  <a:lnTo>
                    <a:pt x="424120" y="295563"/>
                  </a:lnTo>
                  <a:lnTo>
                    <a:pt x="424122" y="286889"/>
                  </a:lnTo>
                  <a:lnTo>
                    <a:pt x="424152" y="232696"/>
                  </a:lnTo>
                  <a:lnTo>
                    <a:pt x="424307" y="674109"/>
                  </a:lnTo>
                  <a:lnTo>
                    <a:pt x="424832" y="327486"/>
                  </a:lnTo>
                  <a:lnTo>
                    <a:pt x="424833" y="336301"/>
                  </a:lnTo>
                  <a:lnTo>
                    <a:pt x="425144" y="735875"/>
                  </a:lnTo>
                  <a:lnTo>
                    <a:pt x="425442" y="312990"/>
                  </a:lnTo>
                  <a:lnTo>
                    <a:pt x="425544" y="631901"/>
                  </a:lnTo>
                  <a:lnTo>
                    <a:pt x="425545" y="615574"/>
                  </a:lnTo>
                  <a:lnTo>
                    <a:pt x="425569" y="672972"/>
                  </a:lnTo>
                  <a:lnTo>
                    <a:pt x="425952" y="287730"/>
                  </a:lnTo>
                  <a:lnTo>
                    <a:pt x="426255" y="455316"/>
                  </a:lnTo>
                  <a:lnTo>
                    <a:pt x="426257" y="453147"/>
                  </a:lnTo>
                  <a:lnTo>
                    <a:pt x="426746" y="343820"/>
                  </a:lnTo>
                  <a:lnTo>
                    <a:pt x="426873" y="681008"/>
                  </a:lnTo>
                  <a:lnTo>
                    <a:pt x="426967" y="487667"/>
                  </a:lnTo>
                  <a:lnTo>
                    <a:pt x="426968" y="485787"/>
                  </a:lnTo>
                  <a:lnTo>
                    <a:pt x="427341" y="396511"/>
                  </a:lnTo>
                  <a:lnTo>
                    <a:pt x="427511" y="715624"/>
                  </a:lnTo>
                  <a:lnTo>
                    <a:pt x="427678" y="528008"/>
                  </a:lnTo>
                  <a:lnTo>
                    <a:pt x="427680" y="529208"/>
                  </a:lnTo>
                  <a:lnTo>
                    <a:pt x="428050" y="332840"/>
                  </a:lnTo>
                  <a:lnTo>
                    <a:pt x="428163" y="631787"/>
                  </a:lnTo>
                  <a:lnTo>
                    <a:pt x="428390" y="498650"/>
                  </a:lnTo>
                  <a:lnTo>
                    <a:pt x="428392" y="490747"/>
                  </a:lnTo>
                  <a:lnTo>
                    <a:pt x="428929" y="216862"/>
                  </a:lnTo>
                  <a:lnTo>
                    <a:pt x="429042" y="692346"/>
                  </a:lnTo>
                  <a:lnTo>
                    <a:pt x="429102" y="549432"/>
                  </a:lnTo>
                  <a:lnTo>
                    <a:pt x="429103" y="528646"/>
                  </a:lnTo>
                  <a:lnTo>
                    <a:pt x="429526" y="291669"/>
                  </a:lnTo>
                  <a:lnTo>
                    <a:pt x="429609" y="576878"/>
                  </a:lnTo>
                  <a:lnTo>
                    <a:pt x="429813" y="435385"/>
                  </a:lnTo>
                  <a:lnTo>
                    <a:pt x="429815" y="437835"/>
                  </a:lnTo>
                  <a:lnTo>
                    <a:pt x="430304" y="585789"/>
                  </a:lnTo>
                  <a:lnTo>
                    <a:pt x="430431" y="305641"/>
                  </a:lnTo>
                  <a:lnTo>
                    <a:pt x="430525" y="453562"/>
                  </a:lnTo>
                  <a:lnTo>
                    <a:pt x="430526" y="456367"/>
                  </a:lnTo>
                  <a:lnTo>
                    <a:pt x="430814" y="354304"/>
                  </a:lnTo>
                  <a:lnTo>
                    <a:pt x="430928" y="641161"/>
                  </a:lnTo>
                  <a:lnTo>
                    <a:pt x="431237" y="425735"/>
                  </a:lnTo>
                  <a:lnTo>
                    <a:pt x="431238" y="421060"/>
                  </a:lnTo>
                  <a:lnTo>
                    <a:pt x="431821" y="631606"/>
                  </a:lnTo>
                  <a:lnTo>
                    <a:pt x="431934" y="349846"/>
                  </a:lnTo>
                  <a:lnTo>
                    <a:pt x="431948" y="359966"/>
                  </a:lnTo>
                  <a:lnTo>
                    <a:pt x="431950" y="366605"/>
                  </a:lnTo>
                  <a:lnTo>
                    <a:pt x="432033" y="683394"/>
                  </a:lnTo>
                  <a:lnTo>
                    <a:pt x="432660" y="584470"/>
                  </a:lnTo>
                  <a:lnTo>
                    <a:pt x="432661" y="575181"/>
                  </a:lnTo>
                  <a:lnTo>
                    <a:pt x="433224" y="269572"/>
                  </a:lnTo>
                  <a:lnTo>
                    <a:pt x="433366" y="630943"/>
                  </a:lnTo>
                  <a:lnTo>
                    <a:pt x="433371" y="607188"/>
                  </a:lnTo>
                  <a:lnTo>
                    <a:pt x="433373" y="608468"/>
                  </a:lnTo>
                  <a:lnTo>
                    <a:pt x="433380" y="644017"/>
                  </a:lnTo>
                  <a:lnTo>
                    <a:pt x="433635" y="272407"/>
                  </a:lnTo>
                  <a:lnTo>
                    <a:pt x="434083" y="372777"/>
                  </a:lnTo>
                  <a:lnTo>
                    <a:pt x="434085" y="367391"/>
                  </a:lnTo>
                  <a:lnTo>
                    <a:pt x="434486" y="267851"/>
                  </a:lnTo>
                  <a:lnTo>
                    <a:pt x="434613" y="632826"/>
                  </a:lnTo>
                  <a:lnTo>
                    <a:pt x="434795" y="562278"/>
                  </a:lnTo>
                  <a:lnTo>
                    <a:pt x="434796" y="566737"/>
                  </a:lnTo>
                  <a:lnTo>
                    <a:pt x="434911" y="172843"/>
                  </a:lnTo>
                  <a:lnTo>
                    <a:pt x="435024" y="634105"/>
                  </a:lnTo>
                  <a:lnTo>
                    <a:pt x="435506" y="450827"/>
                  </a:lnTo>
                  <a:lnTo>
                    <a:pt x="435508" y="444171"/>
                  </a:lnTo>
                  <a:lnTo>
                    <a:pt x="435946" y="587912"/>
                  </a:lnTo>
                  <a:lnTo>
                    <a:pt x="436173" y="205769"/>
                  </a:lnTo>
                  <a:lnTo>
                    <a:pt x="436218" y="318933"/>
                  </a:lnTo>
                  <a:lnTo>
                    <a:pt x="436219" y="334240"/>
                  </a:lnTo>
                  <a:lnTo>
                    <a:pt x="436314" y="653799"/>
                  </a:lnTo>
                  <a:lnTo>
                    <a:pt x="436598" y="296210"/>
                  </a:lnTo>
                  <a:lnTo>
                    <a:pt x="436930" y="577223"/>
                  </a:lnTo>
                  <a:lnTo>
                    <a:pt x="436931" y="574161"/>
                  </a:lnTo>
                  <a:lnTo>
                    <a:pt x="437037" y="340247"/>
                  </a:lnTo>
                  <a:lnTo>
                    <a:pt x="437604" y="633814"/>
                  </a:lnTo>
                  <a:lnTo>
                    <a:pt x="437641" y="582052"/>
                  </a:lnTo>
                  <a:lnTo>
                    <a:pt x="437643" y="585784"/>
                  </a:lnTo>
                  <a:lnTo>
                    <a:pt x="438186" y="690322"/>
                  </a:lnTo>
                  <a:lnTo>
                    <a:pt x="438313" y="374386"/>
                  </a:lnTo>
                  <a:lnTo>
                    <a:pt x="438353" y="431805"/>
                  </a:lnTo>
                  <a:lnTo>
                    <a:pt x="438354" y="427347"/>
                  </a:lnTo>
                  <a:lnTo>
                    <a:pt x="438427" y="662970"/>
                  </a:lnTo>
                  <a:lnTo>
                    <a:pt x="438724" y="393282"/>
                  </a:lnTo>
                  <a:lnTo>
                    <a:pt x="439064" y="588990"/>
                  </a:lnTo>
                  <a:lnTo>
                    <a:pt x="439066" y="585708"/>
                  </a:lnTo>
                  <a:lnTo>
                    <a:pt x="439674" y="623657"/>
                  </a:lnTo>
                  <a:lnTo>
                    <a:pt x="439773" y="254809"/>
                  </a:lnTo>
                  <a:lnTo>
                    <a:pt x="439776" y="266637"/>
                  </a:lnTo>
                  <a:lnTo>
                    <a:pt x="439777" y="278676"/>
                  </a:lnTo>
                  <a:lnTo>
                    <a:pt x="439901" y="777866"/>
                  </a:lnTo>
                  <a:lnTo>
                    <a:pt x="440043" y="181580"/>
                  </a:lnTo>
                  <a:lnTo>
                    <a:pt x="440488" y="335605"/>
                  </a:lnTo>
                  <a:lnTo>
                    <a:pt x="440489" y="335281"/>
                  </a:lnTo>
                  <a:lnTo>
                    <a:pt x="440794" y="669925"/>
                  </a:lnTo>
                  <a:lnTo>
                    <a:pt x="440921" y="194107"/>
                  </a:lnTo>
                  <a:lnTo>
                    <a:pt x="441199" y="533911"/>
                  </a:lnTo>
                  <a:lnTo>
                    <a:pt x="441201" y="539084"/>
                  </a:lnTo>
                  <a:lnTo>
                    <a:pt x="441715" y="223867"/>
                  </a:lnTo>
                  <a:lnTo>
                    <a:pt x="441857" y="692474"/>
                  </a:lnTo>
                  <a:lnTo>
                    <a:pt x="441911" y="447155"/>
                  </a:lnTo>
                  <a:lnTo>
                    <a:pt x="441912" y="445580"/>
                  </a:lnTo>
                  <a:lnTo>
                    <a:pt x="442481" y="715486"/>
                  </a:lnTo>
                  <a:lnTo>
                    <a:pt x="442608" y="200982"/>
                  </a:lnTo>
                  <a:lnTo>
                    <a:pt x="442623" y="238405"/>
                  </a:lnTo>
                  <a:lnTo>
                    <a:pt x="442624" y="250320"/>
                  </a:lnTo>
                  <a:lnTo>
                    <a:pt x="442722" y="680951"/>
                  </a:lnTo>
                  <a:lnTo>
                    <a:pt x="443334" y="438582"/>
                  </a:lnTo>
                  <a:lnTo>
                    <a:pt x="443336" y="451837"/>
                  </a:lnTo>
                  <a:lnTo>
                    <a:pt x="443686" y="348436"/>
                  </a:lnTo>
                  <a:lnTo>
                    <a:pt x="443799" y="730261"/>
                  </a:lnTo>
                  <a:lnTo>
                    <a:pt x="444046" y="498383"/>
                  </a:lnTo>
                  <a:lnTo>
                    <a:pt x="444047" y="491944"/>
                  </a:lnTo>
                  <a:lnTo>
                    <a:pt x="444310" y="310790"/>
                  </a:lnTo>
                  <a:lnTo>
                    <a:pt x="444437" y="815843"/>
                  </a:lnTo>
                  <a:lnTo>
                    <a:pt x="444757" y="466333"/>
                  </a:lnTo>
                  <a:lnTo>
                    <a:pt x="444759" y="458739"/>
                  </a:lnTo>
                  <a:lnTo>
                    <a:pt x="444976" y="243678"/>
                  </a:lnTo>
                  <a:lnTo>
                    <a:pt x="445075" y="876671"/>
                  </a:lnTo>
                  <a:lnTo>
                    <a:pt x="445469" y="556852"/>
                  </a:lnTo>
                  <a:lnTo>
                    <a:pt x="445470" y="565653"/>
                  </a:lnTo>
                  <a:lnTo>
                    <a:pt x="445514" y="732568"/>
                  </a:lnTo>
                  <a:lnTo>
                    <a:pt x="445614" y="282432"/>
                  </a:lnTo>
                  <a:lnTo>
                    <a:pt x="446181" y="432000"/>
                  </a:lnTo>
                  <a:lnTo>
                    <a:pt x="446182" y="425079"/>
                  </a:lnTo>
                  <a:lnTo>
                    <a:pt x="446252" y="138819"/>
                  </a:lnTo>
                  <a:lnTo>
                    <a:pt x="446379" y="687848"/>
                  </a:lnTo>
                  <a:lnTo>
                    <a:pt x="446891" y="365367"/>
                  </a:lnTo>
                  <a:lnTo>
                    <a:pt x="446892" y="374596"/>
                  </a:lnTo>
                  <a:lnTo>
                    <a:pt x="446975" y="538361"/>
                  </a:lnTo>
                  <a:lnTo>
                    <a:pt x="447130" y="361937"/>
                  </a:lnTo>
                  <a:lnTo>
                    <a:pt x="447603" y="480239"/>
                  </a:lnTo>
                  <a:lnTo>
                    <a:pt x="447604" y="482849"/>
                  </a:lnTo>
                  <a:lnTo>
                    <a:pt x="447868" y="565582"/>
                  </a:lnTo>
                  <a:lnTo>
                    <a:pt x="447981" y="295605"/>
                  </a:lnTo>
                  <a:lnTo>
                    <a:pt x="448314" y="496834"/>
                  </a:lnTo>
                  <a:lnTo>
                    <a:pt x="448316" y="497612"/>
                  </a:lnTo>
                  <a:lnTo>
                    <a:pt x="448449" y="577344"/>
                  </a:lnTo>
                  <a:lnTo>
                    <a:pt x="448534" y="408707"/>
                  </a:lnTo>
                  <a:lnTo>
                    <a:pt x="449026" y="503160"/>
                  </a:lnTo>
                  <a:lnTo>
                    <a:pt x="449027" y="502131"/>
                  </a:lnTo>
                  <a:lnTo>
                    <a:pt x="449271" y="338658"/>
                  </a:lnTo>
                  <a:lnTo>
                    <a:pt x="449555" y="691498"/>
                  </a:lnTo>
                  <a:lnTo>
                    <a:pt x="449737" y="526802"/>
                  </a:lnTo>
                  <a:lnTo>
                    <a:pt x="449739" y="532324"/>
                  </a:lnTo>
                  <a:lnTo>
                    <a:pt x="450178" y="367992"/>
                  </a:lnTo>
                  <a:lnTo>
                    <a:pt x="450419" y="679870"/>
                  </a:lnTo>
                  <a:lnTo>
                    <a:pt x="450449" y="671681"/>
                  </a:lnTo>
                  <a:lnTo>
                    <a:pt x="450450" y="657751"/>
                  </a:lnTo>
                  <a:lnTo>
                    <a:pt x="450873" y="773146"/>
                  </a:lnTo>
                  <a:lnTo>
                    <a:pt x="451000" y="321454"/>
                  </a:lnTo>
                  <a:lnTo>
                    <a:pt x="451161" y="547913"/>
                  </a:lnTo>
                  <a:lnTo>
                    <a:pt x="451162" y="542914"/>
                  </a:lnTo>
                  <a:lnTo>
                    <a:pt x="451256" y="294606"/>
                  </a:lnTo>
                  <a:lnTo>
                    <a:pt x="451412" y="667149"/>
                  </a:lnTo>
                  <a:lnTo>
                    <a:pt x="451872" y="385673"/>
                  </a:lnTo>
                  <a:lnTo>
                    <a:pt x="451874" y="381672"/>
                  </a:lnTo>
                  <a:lnTo>
                    <a:pt x="452163" y="643686"/>
                  </a:lnTo>
                  <a:lnTo>
                    <a:pt x="452290" y="235633"/>
                  </a:lnTo>
                  <a:lnTo>
                    <a:pt x="452584" y="454774"/>
                  </a:lnTo>
                  <a:lnTo>
                    <a:pt x="452585" y="456059"/>
                  </a:lnTo>
                  <a:lnTo>
                    <a:pt x="452815" y="632339"/>
                  </a:lnTo>
                  <a:lnTo>
                    <a:pt x="453226" y="213596"/>
                  </a:lnTo>
                  <a:lnTo>
                    <a:pt x="453296" y="392414"/>
                  </a:lnTo>
                  <a:lnTo>
                    <a:pt x="453297" y="396655"/>
                  </a:lnTo>
                  <a:lnTo>
                    <a:pt x="453382" y="618560"/>
                  </a:lnTo>
                  <a:lnTo>
                    <a:pt x="453921" y="249143"/>
                  </a:lnTo>
                  <a:lnTo>
                    <a:pt x="454007" y="484648"/>
                  </a:lnTo>
                  <a:lnTo>
                    <a:pt x="454009" y="486453"/>
                  </a:lnTo>
                  <a:lnTo>
                    <a:pt x="454488" y="396869"/>
                  </a:lnTo>
                  <a:lnTo>
                    <a:pt x="454716" y="583439"/>
                  </a:lnTo>
                  <a:lnTo>
                    <a:pt x="454719" y="574567"/>
                  </a:lnTo>
                  <a:lnTo>
                    <a:pt x="454720" y="572056"/>
                  </a:lnTo>
                  <a:lnTo>
                    <a:pt x="455041" y="364993"/>
                  </a:lnTo>
                  <a:lnTo>
                    <a:pt x="455367" y="652936"/>
                  </a:lnTo>
                  <a:lnTo>
                    <a:pt x="455430" y="499146"/>
                  </a:lnTo>
                  <a:lnTo>
                    <a:pt x="455432" y="496321"/>
                  </a:lnTo>
                  <a:lnTo>
                    <a:pt x="455877" y="349034"/>
                  </a:lnTo>
                  <a:lnTo>
                    <a:pt x="455976" y="628037"/>
                  </a:lnTo>
                  <a:lnTo>
                    <a:pt x="456142" y="451686"/>
                  </a:lnTo>
                  <a:lnTo>
                    <a:pt x="456143" y="445167"/>
                  </a:lnTo>
                  <a:lnTo>
                    <a:pt x="456288" y="639199"/>
                  </a:lnTo>
                  <a:lnTo>
                    <a:pt x="456401" y="396026"/>
                  </a:lnTo>
                  <a:lnTo>
                    <a:pt x="456854" y="598275"/>
                  </a:lnTo>
                  <a:lnTo>
                    <a:pt x="456855" y="597822"/>
                  </a:lnTo>
                  <a:lnTo>
                    <a:pt x="457139" y="353797"/>
                  </a:lnTo>
                  <a:lnTo>
                    <a:pt x="457323" y="632076"/>
                  </a:lnTo>
                  <a:lnTo>
                    <a:pt x="457565" y="522131"/>
                  </a:lnTo>
                  <a:lnTo>
                    <a:pt x="457567" y="515406"/>
                  </a:lnTo>
                  <a:lnTo>
                    <a:pt x="458046" y="316335"/>
                  </a:lnTo>
                  <a:lnTo>
                    <a:pt x="458173" y="650177"/>
                  </a:lnTo>
                  <a:lnTo>
                    <a:pt x="458277" y="406431"/>
                  </a:lnTo>
                  <a:lnTo>
                    <a:pt x="458278" y="407295"/>
                  </a:lnTo>
                  <a:lnTo>
                    <a:pt x="458386" y="339878"/>
                  </a:lnTo>
                  <a:lnTo>
                    <a:pt x="458868" y="577341"/>
                  </a:lnTo>
                  <a:lnTo>
                    <a:pt x="458989" y="370725"/>
                  </a:lnTo>
                  <a:lnTo>
                    <a:pt x="458990" y="364483"/>
                  </a:lnTo>
                  <a:lnTo>
                    <a:pt x="459010" y="305686"/>
                  </a:lnTo>
                  <a:lnTo>
                    <a:pt x="459634" y="592727"/>
                  </a:lnTo>
                  <a:lnTo>
                    <a:pt x="459700" y="446797"/>
                  </a:lnTo>
                  <a:lnTo>
                    <a:pt x="459702" y="443181"/>
                  </a:lnTo>
                  <a:lnTo>
                    <a:pt x="459789" y="290513"/>
                  </a:lnTo>
                  <a:lnTo>
                    <a:pt x="459960" y="628132"/>
                  </a:lnTo>
                  <a:lnTo>
                    <a:pt x="460412" y="465302"/>
                  </a:lnTo>
                  <a:lnTo>
                    <a:pt x="460413" y="462342"/>
                  </a:lnTo>
                  <a:lnTo>
                    <a:pt x="460612" y="615197"/>
                  </a:lnTo>
                  <a:lnTo>
                    <a:pt x="461023" y="254828"/>
                  </a:lnTo>
                  <a:lnTo>
                    <a:pt x="461123" y="585292"/>
                  </a:lnTo>
                  <a:lnTo>
                    <a:pt x="461125" y="574499"/>
                  </a:lnTo>
                  <a:lnTo>
                    <a:pt x="461462" y="292175"/>
                  </a:lnTo>
                  <a:lnTo>
                    <a:pt x="461576" y="705421"/>
                  </a:lnTo>
                  <a:lnTo>
                    <a:pt x="461835" y="595271"/>
                  </a:lnTo>
                  <a:lnTo>
                    <a:pt x="461836" y="586439"/>
                  </a:lnTo>
                  <a:lnTo>
                    <a:pt x="462072" y="625025"/>
                  </a:lnTo>
                  <a:lnTo>
                    <a:pt x="462355" y="185679"/>
                  </a:lnTo>
                  <a:lnTo>
                    <a:pt x="462547" y="504852"/>
                  </a:lnTo>
                  <a:lnTo>
                    <a:pt x="462548" y="508633"/>
                  </a:lnTo>
                  <a:lnTo>
                    <a:pt x="463163" y="378044"/>
                  </a:lnTo>
                  <a:lnTo>
                    <a:pt x="463258" y="645429"/>
                  </a:lnTo>
                  <a:lnTo>
                    <a:pt x="463260" y="657505"/>
                  </a:lnTo>
                  <a:lnTo>
                    <a:pt x="463277" y="692114"/>
                  </a:lnTo>
                  <a:lnTo>
                    <a:pt x="463659" y="315666"/>
                  </a:lnTo>
                  <a:lnTo>
                    <a:pt x="463970" y="491155"/>
                  </a:lnTo>
                  <a:lnTo>
                    <a:pt x="463971" y="492742"/>
                  </a:lnTo>
                  <a:lnTo>
                    <a:pt x="464056" y="531973"/>
                  </a:lnTo>
                  <a:lnTo>
                    <a:pt x="464198" y="349713"/>
                  </a:lnTo>
                  <a:lnTo>
                    <a:pt x="464682" y="493874"/>
                  </a:lnTo>
                  <a:lnTo>
                    <a:pt x="464683" y="497375"/>
                  </a:lnTo>
                  <a:lnTo>
                    <a:pt x="465020" y="642117"/>
                  </a:lnTo>
                  <a:lnTo>
                    <a:pt x="465134" y="238570"/>
                  </a:lnTo>
                  <a:lnTo>
                    <a:pt x="465393" y="544656"/>
                  </a:lnTo>
                  <a:lnTo>
                    <a:pt x="465395" y="554867"/>
                  </a:lnTo>
                  <a:lnTo>
                    <a:pt x="465956" y="282755"/>
                  </a:lnTo>
                  <a:lnTo>
                    <a:pt x="466083" y="704730"/>
                  </a:lnTo>
                  <a:lnTo>
                    <a:pt x="466105" y="622946"/>
                  </a:lnTo>
                  <a:lnTo>
                    <a:pt x="466106" y="631271"/>
                  </a:lnTo>
                  <a:lnTo>
                    <a:pt x="466608" y="257588"/>
                  </a:lnTo>
                  <a:lnTo>
                    <a:pt x="466750" y="705705"/>
                  </a:lnTo>
                  <a:lnTo>
                    <a:pt x="466816" y="337267"/>
                  </a:lnTo>
                  <a:lnTo>
                    <a:pt x="466818" y="330308"/>
                  </a:lnTo>
                  <a:lnTo>
                    <a:pt x="466835" y="261384"/>
                  </a:lnTo>
                  <a:lnTo>
                    <a:pt x="467132" y="583422"/>
                  </a:lnTo>
                  <a:lnTo>
                    <a:pt x="467528" y="478958"/>
                  </a:lnTo>
                  <a:lnTo>
                    <a:pt x="467529" y="478413"/>
                  </a:lnTo>
                  <a:lnTo>
                    <a:pt x="467643" y="324437"/>
                  </a:lnTo>
                  <a:lnTo>
                    <a:pt x="467827" y="679323"/>
                  </a:lnTo>
                  <a:lnTo>
                    <a:pt x="468240" y="516849"/>
                  </a:lnTo>
                  <a:lnTo>
                    <a:pt x="468241" y="507099"/>
                  </a:lnTo>
                  <a:lnTo>
                    <a:pt x="468522" y="600596"/>
                  </a:lnTo>
                  <a:lnTo>
                    <a:pt x="468805" y="408019"/>
                  </a:lnTo>
                  <a:lnTo>
                    <a:pt x="468951" y="463057"/>
                  </a:lnTo>
                  <a:lnTo>
                    <a:pt x="468953" y="462182"/>
                  </a:lnTo>
                  <a:lnTo>
                    <a:pt x="469316" y="638906"/>
                  </a:lnTo>
                  <a:lnTo>
                    <a:pt x="469415" y="388655"/>
                  </a:lnTo>
                  <a:lnTo>
                    <a:pt x="469663" y="486981"/>
                  </a:lnTo>
                  <a:lnTo>
                    <a:pt x="469664" y="489339"/>
                  </a:lnTo>
                  <a:lnTo>
                    <a:pt x="470067" y="574406"/>
                  </a:lnTo>
                  <a:lnTo>
                    <a:pt x="470251" y="304463"/>
                  </a:lnTo>
                  <a:lnTo>
                    <a:pt x="470374" y="418306"/>
                  </a:lnTo>
                  <a:lnTo>
                    <a:pt x="470376" y="421761"/>
                  </a:lnTo>
                  <a:lnTo>
                    <a:pt x="470506" y="590116"/>
                  </a:lnTo>
                  <a:lnTo>
                    <a:pt x="470847" y="332401"/>
                  </a:lnTo>
                  <a:lnTo>
                    <a:pt x="471086" y="386711"/>
                  </a:lnTo>
                  <a:lnTo>
                    <a:pt x="471088" y="383662"/>
                  </a:lnTo>
                  <a:lnTo>
                    <a:pt x="471442" y="598972"/>
                  </a:lnTo>
                  <a:lnTo>
                    <a:pt x="471584" y="243063"/>
                  </a:lnTo>
                  <a:lnTo>
                    <a:pt x="471798" y="504574"/>
                  </a:lnTo>
                  <a:lnTo>
                    <a:pt x="471799" y="498760"/>
                  </a:lnTo>
                  <a:lnTo>
                    <a:pt x="471867" y="648135"/>
                  </a:lnTo>
                  <a:lnTo>
                    <a:pt x="472023" y="217402"/>
                  </a:lnTo>
                  <a:lnTo>
                    <a:pt x="472509" y="598786"/>
                  </a:lnTo>
                  <a:lnTo>
                    <a:pt x="472511" y="596972"/>
                  </a:lnTo>
                  <a:lnTo>
                    <a:pt x="472817" y="162507"/>
                  </a:lnTo>
                  <a:lnTo>
                    <a:pt x="473186" y="645542"/>
                  </a:lnTo>
                  <a:lnTo>
                    <a:pt x="473221" y="551997"/>
                  </a:lnTo>
                  <a:lnTo>
                    <a:pt x="473222" y="551795"/>
                  </a:lnTo>
                  <a:lnTo>
                    <a:pt x="473227" y="558947"/>
                  </a:lnTo>
                  <a:lnTo>
                    <a:pt x="473299" y="364484"/>
                  </a:lnTo>
                  <a:lnTo>
                    <a:pt x="473933" y="497596"/>
                  </a:lnTo>
                  <a:lnTo>
                    <a:pt x="473934" y="499799"/>
                  </a:lnTo>
                  <a:lnTo>
                    <a:pt x="474121" y="248657"/>
                  </a:lnTo>
                  <a:lnTo>
                    <a:pt x="474376" y="717218"/>
                  </a:lnTo>
                  <a:lnTo>
                    <a:pt x="474644" y="499513"/>
                  </a:lnTo>
                  <a:lnTo>
                    <a:pt x="474646" y="495987"/>
                  </a:lnTo>
                  <a:lnTo>
                    <a:pt x="474972" y="317372"/>
                  </a:lnTo>
                  <a:lnTo>
                    <a:pt x="475113" y="674088"/>
                  </a:lnTo>
                  <a:lnTo>
                    <a:pt x="475356" y="562319"/>
                  </a:lnTo>
                  <a:lnTo>
                    <a:pt x="475357" y="554375"/>
                  </a:lnTo>
                  <a:lnTo>
                    <a:pt x="475610" y="229082"/>
                  </a:lnTo>
                  <a:lnTo>
                    <a:pt x="475737" y="776911"/>
                  </a:lnTo>
                  <a:lnTo>
                    <a:pt x="476067" y="430776"/>
                  </a:lnTo>
                  <a:lnTo>
                    <a:pt x="476069" y="422874"/>
                  </a:lnTo>
                  <a:lnTo>
                    <a:pt x="476517" y="590068"/>
                  </a:lnTo>
                  <a:lnTo>
                    <a:pt x="476772" y="312868"/>
                  </a:lnTo>
                  <a:lnTo>
                    <a:pt x="476779" y="347653"/>
                  </a:lnTo>
                  <a:lnTo>
                    <a:pt x="476781" y="343360"/>
                  </a:lnTo>
                  <a:lnTo>
                    <a:pt x="476928" y="595230"/>
                  </a:lnTo>
                  <a:lnTo>
                    <a:pt x="477410" y="308540"/>
                  </a:lnTo>
                  <a:lnTo>
                    <a:pt x="477491" y="513212"/>
                  </a:lnTo>
                  <a:lnTo>
                    <a:pt x="477492" y="520570"/>
                  </a:lnTo>
                  <a:lnTo>
                    <a:pt x="477906" y="654541"/>
                  </a:lnTo>
                  <a:lnTo>
                    <a:pt x="478034" y="242957"/>
                  </a:lnTo>
                  <a:lnTo>
                    <a:pt x="478202" y="439154"/>
                  </a:lnTo>
                  <a:lnTo>
                    <a:pt x="478204" y="444261"/>
                  </a:lnTo>
                  <a:lnTo>
                    <a:pt x="478303" y="692959"/>
                  </a:lnTo>
                  <a:lnTo>
                    <a:pt x="478445" y="266751"/>
                  </a:lnTo>
                  <a:lnTo>
                    <a:pt x="478914" y="445809"/>
                  </a:lnTo>
                  <a:lnTo>
                    <a:pt x="478915" y="444111"/>
                  </a:lnTo>
                  <a:lnTo>
                    <a:pt x="479295" y="283084"/>
                  </a:lnTo>
                  <a:lnTo>
                    <a:pt x="479621" y="610351"/>
                  </a:lnTo>
                  <a:lnTo>
                    <a:pt x="479626" y="584319"/>
                  </a:lnTo>
                  <a:lnTo>
                    <a:pt x="479627" y="577145"/>
                  </a:lnTo>
                  <a:lnTo>
                    <a:pt x="480188" y="273307"/>
                  </a:lnTo>
                  <a:lnTo>
                    <a:pt x="480302" y="684434"/>
                  </a:lnTo>
                  <a:lnTo>
                    <a:pt x="480337" y="537023"/>
                  </a:lnTo>
                  <a:lnTo>
                    <a:pt x="480339" y="540106"/>
                  </a:lnTo>
                  <a:lnTo>
                    <a:pt x="480401" y="402009"/>
                  </a:lnTo>
                  <a:lnTo>
                    <a:pt x="480897" y="608802"/>
                  </a:lnTo>
                  <a:lnTo>
                    <a:pt x="481049" y="509394"/>
                  </a:lnTo>
                  <a:lnTo>
                    <a:pt x="481050" y="511160"/>
                  </a:lnTo>
                  <a:lnTo>
                    <a:pt x="481351" y="689896"/>
                  </a:lnTo>
                  <a:lnTo>
                    <a:pt x="481677" y="209975"/>
                  </a:lnTo>
                  <a:lnTo>
                    <a:pt x="481760" y="623050"/>
                  </a:lnTo>
                  <a:lnTo>
                    <a:pt x="481762" y="634655"/>
                  </a:lnTo>
                  <a:lnTo>
                    <a:pt x="481804" y="739424"/>
                  </a:lnTo>
                  <a:lnTo>
                    <a:pt x="481918" y="285704"/>
                  </a:lnTo>
                  <a:lnTo>
                    <a:pt x="482472" y="438936"/>
                  </a:lnTo>
                  <a:lnTo>
                    <a:pt x="482474" y="445025"/>
                  </a:lnTo>
                  <a:lnTo>
                    <a:pt x="482683" y="661052"/>
                  </a:lnTo>
                  <a:lnTo>
                    <a:pt x="482868" y="347229"/>
                  </a:lnTo>
                  <a:lnTo>
                    <a:pt x="483184" y="384081"/>
                  </a:lnTo>
                  <a:lnTo>
                    <a:pt x="483185" y="391163"/>
                  </a:lnTo>
                  <a:lnTo>
                    <a:pt x="483690" y="563820"/>
                  </a:lnTo>
                  <a:lnTo>
                    <a:pt x="483789" y="348916"/>
                  </a:lnTo>
                  <a:lnTo>
                    <a:pt x="483895" y="487308"/>
                  </a:lnTo>
                  <a:lnTo>
                    <a:pt x="483897" y="490602"/>
                  </a:lnTo>
                  <a:lnTo>
                    <a:pt x="484470" y="386526"/>
                  </a:lnTo>
                  <a:lnTo>
                    <a:pt x="484554" y="563101"/>
                  </a:lnTo>
                  <a:lnTo>
                    <a:pt x="484607" y="532965"/>
                  </a:lnTo>
                  <a:lnTo>
                    <a:pt x="484608" y="538857"/>
                  </a:lnTo>
                  <a:lnTo>
                    <a:pt x="484753" y="629386"/>
                  </a:lnTo>
                  <a:lnTo>
                    <a:pt x="484866" y="320830"/>
                  </a:lnTo>
                  <a:lnTo>
                    <a:pt x="485319" y="515574"/>
                  </a:lnTo>
                  <a:lnTo>
                    <a:pt x="485320" y="520784"/>
                  </a:lnTo>
                  <a:lnTo>
                    <a:pt x="485533" y="648194"/>
                  </a:lnTo>
                  <a:lnTo>
                    <a:pt x="485703" y="358945"/>
                  </a:lnTo>
                  <a:lnTo>
                    <a:pt x="486030" y="451548"/>
                  </a:lnTo>
                  <a:lnTo>
                    <a:pt x="486032" y="455805"/>
                  </a:lnTo>
                  <a:lnTo>
                    <a:pt x="486185" y="585296"/>
                  </a:lnTo>
                  <a:lnTo>
                    <a:pt x="486341" y="360312"/>
                  </a:lnTo>
                  <a:lnTo>
                    <a:pt x="486742" y="419121"/>
                  </a:lnTo>
                  <a:lnTo>
                    <a:pt x="486743" y="425804"/>
                  </a:lnTo>
                  <a:lnTo>
                    <a:pt x="487191" y="288662"/>
                  </a:lnTo>
                  <a:lnTo>
                    <a:pt x="487319" y="585157"/>
                  </a:lnTo>
                  <a:lnTo>
                    <a:pt x="487453" y="493497"/>
                  </a:lnTo>
                  <a:lnTo>
                    <a:pt x="487455" y="496511"/>
                  </a:lnTo>
                  <a:lnTo>
                    <a:pt x="487503" y="610100"/>
                  </a:lnTo>
                  <a:lnTo>
                    <a:pt x="487616" y="266609"/>
                  </a:lnTo>
                  <a:lnTo>
                    <a:pt x="488165" y="401018"/>
                  </a:lnTo>
                  <a:lnTo>
                    <a:pt x="488167" y="400191"/>
                  </a:lnTo>
                  <a:lnTo>
                    <a:pt x="488453" y="279061"/>
                  </a:lnTo>
                  <a:lnTo>
                    <a:pt x="488765" y="623736"/>
                  </a:lnTo>
                  <a:lnTo>
                    <a:pt x="488877" y="330105"/>
                  </a:lnTo>
                  <a:lnTo>
                    <a:pt x="488878" y="321836"/>
                  </a:lnTo>
                  <a:lnTo>
                    <a:pt x="488907" y="287256"/>
                  </a:lnTo>
                  <a:lnTo>
                    <a:pt x="489530" y="671739"/>
                  </a:lnTo>
                  <a:lnTo>
                    <a:pt x="489588" y="528360"/>
                  </a:lnTo>
                  <a:lnTo>
                    <a:pt x="489590" y="515370"/>
                  </a:lnTo>
                  <a:lnTo>
                    <a:pt x="489672" y="273797"/>
                  </a:lnTo>
                  <a:lnTo>
                    <a:pt x="490296" y="637255"/>
                  </a:lnTo>
                  <a:lnTo>
                    <a:pt x="490300" y="606950"/>
                  </a:lnTo>
                  <a:lnTo>
                    <a:pt x="490301" y="598185"/>
                  </a:lnTo>
                  <a:lnTo>
                    <a:pt x="490494" y="681751"/>
                  </a:lnTo>
                  <a:lnTo>
                    <a:pt x="490608" y="310194"/>
                  </a:lnTo>
                  <a:lnTo>
                    <a:pt x="491012" y="478046"/>
                  </a:lnTo>
                  <a:lnTo>
                    <a:pt x="491013" y="479577"/>
                  </a:lnTo>
                  <a:lnTo>
                    <a:pt x="491217" y="622131"/>
                  </a:lnTo>
                  <a:lnTo>
                    <a:pt x="491331" y="318345"/>
                  </a:lnTo>
                  <a:lnTo>
                    <a:pt x="491723" y="488705"/>
                  </a:lnTo>
                  <a:lnTo>
                    <a:pt x="491725" y="487625"/>
                  </a:lnTo>
                  <a:lnTo>
                    <a:pt x="492124" y="563635"/>
                  </a:lnTo>
                  <a:lnTo>
                    <a:pt x="492280" y="351331"/>
                  </a:lnTo>
                  <a:lnTo>
                    <a:pt x="492435" y="475772"/>
                  </a:lnTo>
                  <a:lnTo>
                    <a:pt x="492436" y="477043"/>
                  </a:lnTo>
                  <a:lnTo>
                    <a:pt x="493032" y="650753"/>
                  </a:lnTo>
                  <a:lnTo>
                    <a:pt x="493146" y="336562"/>
                  </a:lnTo>
                  <a:lnTo>
                    <a:pt x="493148" y="345446"/>
                  </a:lnTo>
                  <a:lnTo>
                    <a:pt x="493173" y="274698"/>
                  </a:lnTo>
                  <a:lnTo>
                    <a:pt x="493287" y="589130"/>
                  </a:lnTo>
                  <a:lnTo>
                    <a:pt x="493858" y="533521"/>
                  </a:lnTo>
                  <a:lnTo>
                    <a:pt x="493859" y="537245"/>
                  </a:lnTo>
                  <a:lnTo>
                    <a:pt x="493981" y="281760"/>
                  </a:lnTo>
                  <a:lnTo>
                    <a:pt x="494548" y="645162"/>
                  </a:lnTo>
                  <a:lnTo>
                    <a:pt x="494570" y="574428"/>
                  </a:lnTo>
                  <a:lnTo>
                    <a:pt x="494571" y="576381"/>
                  </a:lnTo>
                  <a:lnTo>
                    <a:pt x="494789" y="646317"/>
                  </a:lnTo>
                  <a:lnTo>
                    <a:pt x="495281" y="308706"/>
                  </a:lnTo>
                  <a:lnTo>
                    <a:pt x="495283" y="294839"/>
                  </a:lnTo>
                  <a:lnTo>
                    <a:pt x="495739" y="176680"/>
                  </a:lnTo>
                  <a:lnTo>
                    <a:pt x="495867" y="762325"/>
                  </a:lnTo>
                  <a:lnTo>
                    <a:pt x="495993" y="217191"/>
                  </a:lnTo>
                  <a:lnTo>
                    <a:pt x="495994" y="212673"/>
                  </a:lnTo>
                  <a:lnTo>
                    <a:pt x="496094" y="646547"/>
                  </a:lnTo>
                  <a:lnTo>
                    <a:pt x="496705" y="538392"/>
                  </a:lnTo>
                  <a:lnTo>
                    <a:pt x="496706" y="529169"/>
                  </a:lnTo>
                  <a:lnTo>
                    <a:pt x="496930" y="390687"/>
                  </a:lnTo>
                  <a:lnTo>
                    <a:pt x="497341" y="636941"/>
                  </a:lnTo>
                  <a:lnTo>
                    <a:pt x="497416" y="413802"/>
                  </a:lnTo>
                  <a:lnTo>
                    <a:pt x="497418" y="411552"/>
                  </a:lnTo>
                  <a:lnTo>
                    <a:pt x="497795" y="703841"/>
                  </a:lnTo>
                  <a:lnTo>
                    <a:pt x="497908" y="204973"/>
                  </a:lnTo>
                  <a:lnTo>
                    <a:pt x="498128" y="415544"/>
                  </a:lnTo>
                  <a:lnTo>
                    <a:pt x="498129" y="416453"/>
                  </a:lnTo>
                  <a:lnTo>
                    <a:pt x="498319" y="319430"/>
                  </a:lnTo>
                  <a:lnTo>
                    <a:pt x="498461" y="667676"/>
                  </a:lnTo>
                  <a:lnTo>
                    <a:pt x="498839" y="620289"/>
                  </a:lnTo>
                  <a:lnTo>
                    <a:pt x="498841" y="629909"/>
                  </a:lnTo>
                  <a:lnTo>
                    <a:pt x="498858" y="682412"/>
                  </a:lnTo>
                  <a:lnTo>
                    <a:pt x="498971" y="316328"/>
                  </a:lnTo>
                  <a:lnTo>
                    <a:pt x="499551" y="389087"/>
                  </a:lnTo>
                  <a:lnTo>
                    <a:pt x="499553" y="382617"/>
                  </a:lnTo>
                  <a:lnTo>
                    <a:pt x="500034" y="246576"/>
                  </a:lnTo>
                  <a:lnTo>
                    <a:pt x="500148" y="756035"/>
                  </a:lnTo>
                  <a:lnTo>
                    <a:pt x="500263" y="371844"/>
                  </a:lnTo>
                  <a:lnTo>
                    <a:pt x="500264" y="382796"/>
                  </a:lnTo>
                  <a:lnTo>
                    <a:pt x="500587" y="591847"/>
                  </a:lnTo>
                  <a:lnTo>
                    <a:pt x="500701" y="298355"/>
                  </a:lnTo>
                  <a:lnTo>
                    <a:pt x="500974" y="473023"/>
                  </a:lnTo>
                  <a:lnTo>
                    <a:pt x="500976" y="473676"/>
                  </a:lnTo>
                  <a:lnTo>
                    <a:pt x="501197" y="676335"/>
                  </a:lnTo>
                  <a:lnTo>
                    <a:pt x="501353" y="307376"/>
                  </a:lnTo>
                  <a:lnTo>
                    <a:pt x="501686" y="555075"/>
                  </a:lnTo>
                  <a:lnTo>
                    <a:pt x="501687" y="557608"/>
                  </a:lnTo>
                  <a:lnTo>
                    <a:pt x="501835" y="365033"/>
                  </a:lnTo>
                  <a:lnTo>
                    <a:pt x="502345" y="600995"/>
                  </a:lnTo>
                  <a:lnTo>
                    <a:pt x="502398" y="446696"/>
                  </a:lnTo>
                  <a:lnTo>
                    <a:pt x="502399" y="445431"/>
                  </a:lnTo>
                  <a:lnTo>
                    <a:pt x="502671" y="275183"/>
                  </a:lnTo>
                  <a:lnTo>
                    <a:pt x="502799" y="629974"/>
                  </a:lnTo>
                  <a:lnTo>
                    <a:pt x="503109" y="426469"/>
                  </a:lnTo>
                  <a:lnTo>
                    <a:pt x="503111" y="425895"/>
                  </a:lnTo>
                  <a:lnTo>
                    <a:pt x="503196" y="389438"/>
                  </a:lnTo>
                  <a:lnTo>
                    <a:pt x="503522" y="493422"/>
                  </a:lnTo>
                  <a:lnTo>
                    <a:pt x="503821" y="393490"/>
                  </a:lnTo>
                  <a:lnTo>
                    <a:pt x="503822" y="395712"/>
                  </a:lnTo>
                  <a:lnTo>
                    <a:pt x="504287" y="608672"/>
                  </a:lnTo>
                  <a:lnTo>
                    <a:pt x="504401" y="193902"/>
                  </a:lnTo>
                  <a:lnTo>
                    <a:pt x="504532" y="508776"/>
                  </a:lnTo>
                  <a:lnTo>
                    <a:pt x="504534" y="496885"/>
                  </a:lnTo>
                  <a:lnTo>
                    <a:pt x="505081" y="226608"/>
                  </a:lnTo>
                  <a:lnTo>
                    <a:pt x="505194" y="659052"/>
                  </a:lnTo>
                  <a:lnTo>
                    <a:pt x="505244" y="453300"/>
                  </a:lnTo>
                  <a:lnTo>
                    <a:pt x="505246" y="454656"/>
                  </a:lnTo>
                  <a:lnTo>
                    <a:pt x="505719" y="332980"/>
                  </a:lnTo>
                  <a:lnTo>
                    <a:pt x="505804" y="552946"/>
                  </a:lnTo>
                  <a:lnTo>
                    <a:pt x="505956" y="511927"/>
                  </a:lnTo>
                  <a:lnTo>
                    <a:pt x="505957" y="514141"/>
                  </a:lnTo>
                  <a:lnTo>
                    <a:pt x="506272" y="616835"/>
                  </a:lnTo>
                  <a:lnTo>
                    <a:pt x="506414" y="355290"/>
                  </a:lnTo>
                  <a:lnTo>
                    <a:pt x="506667" y="596241"/>
                  </a:lnTo>
                  <a:lnTo>
                    <a:pt x="506669" y="602850"/>
                  </a:lnTo>
                  <a:lnTo>
                    <a:pt x="506711" y="702762"/>
                  </a:lnTo>
                  <a:lnTo>
                    <a:pt x="506825" y="399619"/>
                  </a:lnTo>
                  <a:lnTo>
                    <a:pt x="507379" y="559261"/>
                  </a:lnTo>
                  <a:lnTo>
                    <a:pt x="507380" y="551181"/>
                  </a:lnTo>
                  <a:lnTo>
                    <a:pt x="507604" y="373905"/>
                  </a:lnTo>
                  <a:lnTo>
                    <a:pt x="508001" y="627681"/>
                  </a:lnTo>
                  <a:lnTo>
                    <a:pt x="508091" y="510233"/>
                  </a:lnTo>
                  <a:lnTo>
                    <a:pt x="508092" y="509439"/>
                  </a:lnTo>
                  <a:lnTo>
                    <a:pt x="508313" y="345209"/>
                  </a:lnTo>
                  <a:lnTo>
                    <a:pt x="508441" y="632073"/>
                  </a:lnTo>
                  <a:lnTo>
                    <a:pt x="508802" y="435343"/>
                  </a:lnTo>
                  <a:lnTo>
                    <a:pt x="508804" y="434660"/>
                  </a:lnTo>
                  <a:lnTo>
                    <a:pt x="509405" y="198792"/>
                  </a:lnTo>
                  <a:lnTo>
                    <a:pt x="509504" y="716827"/>
                  </a:lnTo>
                  <a:lnTo>
                    <a:pt x="509514" y="684771"/>
                  </a:lnTo>
                  <a:lnTo>
                    <a:pt x="509515" y="701706"/>
                  </a:lnTo>
                  <a:lnTo>
                    <a:pt x="509518" y="721263"/>
                  </a:lnTo>
                  <a:lnTo>
                    <a:pt x="509617" y="175800"/>
                  </a:lnTo>
                  <a:lnTo>
                    <a:pt x="510226" y="453729"/>
                  </a:lnTo>
                  <a:lnTo>
                    <a:pt x="510227" y="452488"/>
                  </a:lnTo>
                  <a:lnTo>
                    <a:pt x="510595" y="677418"/>
                  </a:lnTo>
                  <a:lnTo>
                    <a:pt x="510695" y="190367"/>
                  </a:lnTo>
                  <a:lnTo>
                    <a:pt x="510937" y="378000"/>
                  </a:lnTo>
                  <a:lnTo>
                    <a:pt x="510939" y="397111"/>
                  </a:lnTo>
                  <a:lnTo>
                    <a:pt x="511007" y="666970"/>
                  </a:lnTo>
                  <a:lnTo>
                    <a:pt x="511545" y="179594"/>
                  </a:lnTo>
                  <a:lnTo>
                    <a:pt x="511649" y="561053"/>
                  </a:lnTo>
                  <a:lnTo>
                    <a:pt x="511650" y="558065"/>
                  </a:lnTo>
                  <a:lnTo>
                    <a:pt x="511687" y="701636"/>
                  </a:lnTo>
                  <a:lnTo>
                    <a:pt x="511999" y="339022"/>
                  </a:lnTo>
                  <a:lnTo>
                    <a:pt x="512360" y="553081"/>
                  </a:lnTo>
                  <a:lnTo>
                    <a:pt x="512362" y="557076"/>
                  </a:lnTo>
                  <a:lnTo>
                    <a:pt x="512849" y="354866"/>
                  </a:lnTo>
                  <a:lnTo>
                    <a:pt x="512936" y="611929"/>
                  </a:lnTo>
                  <a:lnTo>
                    <a:pt x="513072" y="541425"/>
                  </a:lnTo>
                  <a:lnTo>
                    <a:pt x="513073" y="542994"/>
                  </a:lnTo>
                  <a:lnTo>
                    <a:pt x="513388" y="809994"/>
                  </a:lnTo>
                  <a:lnTo>
                    <a:pt x="513530" y="125716"/>
                  </a:lnTo>
                  <a:lnTo>
                    <a:pt x="513784" y="492017"/>
                  </a:lnTo>
                  <a:lnTo>
                    <a:pt x="513785" y="494032"/>
                  </a:lnTo>
                  <a:lnTo>
                    <a:pt x="513842" y="675510"/>
                  </a:lnTo>
                  <a:lnTo>
                    <a:pt x="514139" y="356451"/>
                  </a:lnTo>
                  <a:lnTo>
                    <a:pt x="514495" y="547338"/>
                  </a:lnTo>
                  <a:lnTo>
                    <a:pt x="514497" y="536842"/>
                  </a:lnTo>
                  <a:lnTo>
                    <a:pt x="515018" y="209722"/>
                  </a:lnTo>
                  <a:lnTo>
                    <a:pt x="515117" y="783301"/>
                  </a:lnTo>
                  <a:lnTo>
                    <a:pt x="515207" y="262234"/>
                  </a:lnTo>
                  <a:lnTo>
                    <a:pt x="515208" y="269052"/>
                  </a:lnTo>
                  <a:lnTo>
                    <a:pt x="515231" y="128624"/>
                  </a:lnTo>
                  <a:lnTo>
                    <a:pt x="515330" y="791954"/>
                  </a:lnTo>
                  <a:lnTo>
                    <a:pt x="515918" y="392931"/>
                  </a:lnTo>
                  <a:lnTo>
                    <a:pt x="515920" y="393897"/>
                  </a:lnTo>
                  <a:lnTo>
                    <a:pt x="516308" y="201837"/>
                  </a:lnTo>
                  <a:lnTo>
                    <a:pt x="516408" y="648033"/>
                  </a:lnTo>
                  <a:lnTo>
                    <a:pt x="516630" y="556528"/>
                  </a:lnTo>
                  <a:lnTo>
                    <a:pt x="516631" y="566309"/>
                  </a:lnTo>
                  <a:lnTo>
                    <a:pt x="516748" y="213370"/>
                  </a:lnTo>
                  <a:lnTo>
                    <a:pt x="516861" y="619794"/>
                  </a:lnTo>
                  <a:lnTo>
                    <a:pt x="517342" y="438206"/>
                  </a:lnTo>
                  <a:lnTo>
                    <a:pt x="517343" y="432524"/>
                  </a:lnTo>
                  <a:lnTo>
                    <a:pt x="517712" y="720579"/>
                  </a:lnTo>
                  <a:lnTo>
                    <a:pt x="518038" y="241252"/>
                  </a:lnTo>
                  <a:lnTo>
                    <a:pt x="518053" y="271923"/>
                  </a:lnTo>
                  <a:lnTo>
                    <a:pt x="518055" y="295784"/>
                  </a:lnTo>
                  <a:lnTo>
                    <a:pt x="518151" y="748170"/>
                  </a:lnTo>
                  <a:lnTo>
                    <a:pt x="518765" y="566181"/>
                  </a:lnTo>
                  <a:lnTo>
                    <a:pt x="518766" y="570137"/>
                  </a:lnTo>
                  <a:lnTo>
                    <a:pt x="519214" y="722122"/>
                  </a:lnTo>
                  <a:lnTo>
                    <a:pt x="519328" y="347454"/>
                  </a:lnTo>
                  <a:lnTo>
                    <a:pt x="519477" y="511979"/>
                  </a:lnTo>
                  <a:lnTo>
                    <a:pt x="519739" y="382325"/>
                  </a:lnTo>
                  <a:lnTo>
                    <a:pt x="519866" y="757207"/>
                  </a:lnTo>
                  <a:lnTo>
                    <a:pt x="520188" y="551242"/>
                  </a:lnTo>
                  <a:lnTo>
                    <a:pt x="520190" y="558307"/>
                  </a:lnTo>
                  <a:lnTo>
                    <a:pt x="520192" y="567785"/>
                  </a:lnTo>
                  <a:lnTo>
                    <a:pt x="520731" y="297624"/>
                  </a:lnTo>
                  <a:lnTo>
                    <a:pt x="520900" y="521949"/>
                  </a:lnTo>
                  <a:lnTo>
                    <a:pt x="520901" y="523069"/>
                  </a:lnTo>
                  <a:lnTo>
                    <a:pt x="521241" y="311011"/>
                  </a:lnTo>
                  <a:lnTo>
                    <a:pt x="521610" y="574112"/>
                  </a:lnTo>
                  <a:lnTo>
                    <a:pt x="521611" y="570834"/>
                  </a:lnTo>
                  <a:lnTo>
                    <a:pt x="521613" y="559815"/>
                  </a:lnTo>
                  <a:lnTo>
                    <a:pt x="521922" y="195403"/>
                  </a:lnTo>
                  <a:lnTo>
                    <a:pt x="522323" y="374781"/>
                  </a:lnTo>
                  <a:lnTo>
                    <a:pt x="522324" y="376001"/>
                  </a:lnTo>
                  <a:lnTo>
                    <a:pt x="522730" y="316161"/>
                  </a:lnTo>
                  <a:lnTo>
                    <a:pt x="522872" y="646597"/>
                  </a:lnTo>
                  <a:lnTo>
                    <a:pt x="523035" y="526052"/>
                  </a:lnTo>
                  <a:lnTo>
                    <a:pt x="523036" y="527167"/>
                  </a:lnTo>
                  <a:lnTo>
                    <a:pt x="523184" y="318416"/>
                  </a:lnTo>
                  <a:lnTo>
                    <a:pt x="523297" y="678766"/>
                  </a:lnTo>
                  <a:lnTo>
                    <a:pt x="523746" y="649176"/>
                  </a:lnTo>
                  <a:lnTo>
                    <a:pt x="523748" y="659971"/>
                  </a:lnTo>
                  <a:lnTo>
                    <a:pt x="523878" y="342131"/>
                  </a:lnTo>
                  <a:lnTo>
                    <a:pt x="524247" y="712115"/>
                  </a:lnTo>
                  <a:lnTo>
                    <a:pt x="524458" y="504273"/>
                  </a:lnTo>
                  <a:lnTo>
                    <a:pt x="524459" y="501643"/>
                  </a:lnTo>
                  <a:lnTo>
                    <a:pt x="524587" y="607188"/>
                  </a:lnTo>
                  <a:lnTo>
                    <a:pt x="525140" y="373723"/>
                  </a:lnTo>
                  <a:lnTo>
                    <a:pt x="525170" y="417893"/>
                  </a:lnTo>
                  <a:lnTo>
                    <a:pt x="525171" y="431710"/>
                  </a:lnTo>
                  <a:lnTo>
                    <a:pt x="525253" y="592340"/>
                  </a:lnTo>
                  <a:lnTo>
                    <a:pt x="525834" y="277534"/>
                  </a:lnTo>
                  <a:lnTo>
                    <a:pt x="525881" y="386376"/>
                  </a:lnTo>
                  <a:lnTo>
                    <a:pt x="525883" y="394679"/>
                  </a:lnTo>
                  <a:lnTo>
                    <a:pt x="526444" y="331979"/>
                  </a:lnTo>
                  <a:lnTo>
                    <a:pt x="526557" y="589570"/>
                  </a:lnTo>
                  <a:lnTo>
                    <a:pt x="526593" y="497328"/>
                  </a:lnTo>
                  <a:lnTo>
                    <a:pt x="526594" y="499097"/>
                  </a:lnTo>
                  <a:lnTo>
                    <a:pt x="526699" y="174120"/>
                  </a:lnTo>
                  <a:lnTo>
                    <a:pt x="526827" y="618784"/>
                  </a:lnTo>
                  <a:lnTo>
                    <a:pt x="527304" y="403794"/>
                  </a:lnTo>
                  <a:lnTo>
                    <a:pt x="527306" y="401648"/>
                  </a:lnTo>
                  <a:lnTo>
                    <a:pt x="527465" y="649722"/>
                  </a:lnTo>
                  <a:lnTo>
                    <a:pt x="527592" y="250303"/>
                  </a:lnTo>
                  <a:lnTo>
                    <a:pt x="528016" y="325092"/>
                  </a:lnTo>
                  <a:lnTo>
                    <a:pt x="528017" y="322013"/>
                  </a:lnTo>
                  <a:lnTo>
                    <a:pt x="528429" y="235490"/>
                  </a:lnTo>
                  <a:lnTo>
                    <a:pt x="528528" y="645848"/>
                  </a:lnTo>
                  <a:lnTo>
                    <a:pt x="528728" y="563735"/>
                  </a:lnTo>
                  <a:lnTo>
                    <a:pt x="528729" y="566262"/>
                  </a:lnTo>
                  <a:lnTo>
                    <a:pt x="529293" y="294548"/>
                  </a:lnTo>
                  <a:lnTo>
                    <a:pt x="529421" y="691287"/>
                  </a:lnTo>
                  <a:lnTo>
                    <a:pt x="529439" y="637568"/>
                  </a:lnTo>
                  <a:lnTo>
                    <a:pt x="529441" y="622836"/>
                  </a:lnTo>
                  <a:lnTo>
                    <a:pt x="529733" y="287507"/>
                  </a:lnTo>
                  <a:lnTo>
                    <a:pt x="529846" y="707084"/>
                  </a:lnTo>
                  <a:lnTo>
                    <a:pt x="530151" y="517570"/>
                  </a:lnTo>
                  <a:lnTo>
                    <a:pt x="530152" y="517119"/>
                  </a:lnTo>
                  <a:lnTo>
                    <a:pt x="530456" y="390717"/>
                  </a:lnTo>
                  <a:lnTo>
                    <a:pt x="530541" y="594376"/>
                  </a:lnTo>
                  <a:lnTo>
                    <a:pt x="530863" y="475205"/>
                  </a:lnTo>
                  <a:lnTo>
                    <a:pt x="530864" y="475926"/>
                  </a:lnTo>
                  <a:lnTo>
                    <a:pt x="530938" y="606244"/>
                  </a:lnTo>
                  <a:lnTo>
                    <a:pt x="531065" y="324922"/>
                  </a:lnTo>
                  <a:lnTo>
                    <a:pt x="531574" y="596268"/>
                  </a:lnTo>
                  <a:lnTo>
                    <a:pt x="531576" y="600920"/>
                  </a:lnTo>
                  <a:lnTo>
                    <a:pt x="531902" y="175791"/>
                  </a:lnTo>
                  <a:lnTo>
                    <a:pt x="532043" y="838469"/>
                  </a:lnTo>
                  <a:lnTo>
                    <a:pt x="532286" y="570817"/>
                  </a:lnTo>
                  <a:lnTo>
                    <a:pt x="532287" y="554290"/>
                  </a:lnTo>
                  <a:lnTo>
                    <a:pt x="532355" y="198803"/>
                  </a:lnTo>
                  <a:lnTo>
                    <a:pt x="532483" y="597911"/>
                  </a:lnTo>
                  <a:lnTo>
                    <a:pt x="532997" y="415283"/>
                  </a:lnTo>
                  <a:lnTo>
                    <a:pt x="532999" y="419317"/>
                  </a:lnTo>
                  <a:lnTo>
                    <a:pt x="533206" y="129816"/>
                  </a:lnTo>
                  <a:lnTo>
                    <a:pt x="533333" y="627801"/>
                  </a:lnTo>
                  <a:lnTo>
                    <a:pt x="533709" y="480319"/>
                  </a:lnTo>
                  <a:lnTo>
                    <a:pt x="533710" y="487212"/>
                  </a:lnTo>
                  <a:lnTo>
                    <a:pt x="534085" y="177416"/>
                  </a:lnTo>
                  <a:lnTo>
                    <a:pt x="534198" y="710846"/>
                  </a:lnTo>
                  <a:lnTo>
                    <a:pt x="534421" y="480834"/>
                  </a:lnTo>
                  <a:lnTo>
                    <a:pt x="534422" y="477886"/>
                  </a:lnTo>
                  <a:lnTo>
                    <a:pt x="534623" y="631409"/>
                  </a:lnTo>
                  <a:lnTo>
                    <a:pt x="535120" y="258798"/>
                  </a:lnTo>
                  <a:lnTo>
                    <a:pt x="535132" y="260355"/>
                  </a:lnTo>
                  <a:lnTo>
                    <a:pt x="535134" y="254219"/>
                  </a:lnTo>
                  <a:lnTo>
                    <a:pt x="535233" y="679461"/>
                  </a:lnTo>
                  <a:lnTo>
                    <a:pt x="535842" y="446344"/>
                  </a:lnTo>
                  <a:lnTo>
                    <a:pt x="535844" y="456281"/>
                  </a:lnTo>
                  <a:lnTo>
                    <a:pt x="536112" y="772878"/>
                  </a:lnTo>
                  <a:lnTo>
                    <a:pt x="536225" y="285779"/>
                  </a:lnTo>
                  <a:lnTo>
                    <a:pt x="536554" y="638650"/>
                  </a:lnTo>
                  <a:lnTo>
                    <a:pt x="536556" y="621704"/>
                  </a:lnTo>
                  <a:lnTo>
                    <a:pt x="536650" y="323562"/>
                  </a:lnTo>
                  <a:lnTo>
                    <a:pt x="536750" y="804280"/>
                  </a:lnTo>
                  <a:lnTo>
                    <a:pt x="537266" y="394570"/>
                  </a:lnTo>
                  <a:lnTo>
                    <a:pt x="537267" y="389819"/>
                  </a:lnTo>
                  <a:lnTo>
                    <a:pt x="537402" y="812496"/>
                  </a:lnTo>
                  <a:lnTo>
                    <a:pt x="537941" y="172401"/>
                  </a:lnTo>
                  <a:lnTo>
                    <a:pt x="537977" y="323928"/>
                  </a:lnTo>
                  <a:lnTo>
                    <a:pt x="537979" y="307930"/>
                  </a:lnTo>
                  <a:lnTo>
                    <a:pt x="538238" y="718174"/>
                  </a:lnTo>
                  <a:lnTo>
                    <a:pt x="538366" y="66479"/>
                  </a:lnTo>
                  <a:lnTo>
                    <a:pt x="538689" y="627681"/>
                  </a:lnTo>
                  <a:lnTo>
                    <a:pt x="538690" y="636299"/>
                  </a:lnTo>
                  <a:lnTo>
                    <a:pt x="538692" y="641627"/>
                  </a:lnTo>
                  <a:lnTo>
                    <a:pt x="538834" y="208239"/>
                  </a:lnTo>
                  <a:lnTo>
                    <a:pt x="539401" y="361395"/>
                  </a:lnTo>
                  <a:lnTo>
                    <a:pt x="539402" y="355724"/>
                  </a:lnTo>
                  <a:lnTo>
                    <a:pt x="539557" y="684378"/>
                  </a:lnTo>
                  <a:lnTo>
                    <a:pt x="539684" y="155228"/>
                  </a:lnTo>
                  <a:lnTo>
                    <a:pt x="540112" y="364899"/>
                  </a:lnTo>
                  <a:lnTo>
                    <a:pt x="540114" y="372206"/>
                  </a:lnTo>
                  <a:lnTo>
                    <a:pt x="540648" y="674125"/>
                  </a:lnTo>
                  <a:lnTo>
                    <a:pt x="540747" y="333819"/>
                  </a:lnTo>
                  <a:lnTo>
                    <a:pt x="540824" y="554764"/>
                  </a:lnTo>
                  <a:lnTo>
                    <a:pt x="540825" y="560298"/>
                  </a:lnTo>
                  <a:lnTo>
                    <a:pt x="540960" y="257243"/>
                  </a:lnTo>
                  <a:lnTo>
                    <a:pt x="541088" y="719875"/>
                  </a:lnTo>
                  <a:lnTo>
                    <a:pt x="541536" y="595791"/>
                  </a:lnTo>
                  <a:lnTo>
                    <a:pt x="541537" y="605126"/>
                  </a:lnTo>
                  <a:lnTo>
                    <a:pt x="541952" y="658533"/>
                  </a:lnTo>
                  <a:lnTo>
                    <a:pt x="542247" y="322509"/>
                  </a:lnTo>
                  <a:lnTo>
                    <a:pt x="542249" y="310954"/>
                  </a:lnTo>
                  <a:lnTo>
                    <a:pt x="542590" y="721806"/>
                  </a:lnTo>
                  <a:lnTo>
                    <a:pt x="542902" y="201535"/>
                  </a:lnTo>
                  <a:lnTo>
                    <a:pt x="542959" y="435530"/>
                  </a:lnTo>
                  <a:lnTo>
                    <a:pt x="542960" y="446261"/>
                  </a:lnTo>
                  <a:lnTo>
                    <a:pt x="543030" y="749171"/>
                  </a:lnTo>
                  <a:lnTo>
                    <a:pt x="543143" y="161824"/>
                  </a:lnTo>
                  <a:lnTo>
                    <a:pt x="543670" y="568002"/>
                  </a:lnTo>
                  <a:lnTo>
                    <a:pt x="543672" y="563028"/>
                  </a:lnTo>
                  <a:lnTo>
                    <a:pt x="543880" y="736656"/>
                  </a:lnTo>
                  <a:lnTo>
                    <a:pt x="543994" y="259523"/>
                  </a:lnTo>
                  <a:lnTo>
                    <a:pt x="544382" y="455581"/>
                  </a:lnTo>
                  <a:lnTo>
                    <a:pt x="544383" y="447686"/>
                  </a:lnTo>
                  <a:lnTo>
                    <a:pt x="544433" y="240606"/>
                  </a:lnTo>
                  <a:lnTo>
                    <a:pt x="544731" y="739611"/>
                  </a:lnTo>
                  <a:lnTo>
                    <a:pt x="545094" y="491783"/>
                  </a:lnTo>
                  <a:lnTo>
                    <a:pt x="545095" y="490521"/>
                  </a:lnTo>
                  <a:lnTo>
                    <a:pt x="545156" y="691745"/>
                  </a:lnTo>
                  <a:lnTo>
                    <a:pt x="545298" y="284731"/>
                  </a:lnTo>
                  <a:lnTo>
                    <a:pt x="545805" y="552992"/>
                  </a:lnTo>
                  <a:lnTo>
                    <a:pt x="545807" y="557525"/>
                  </a:lnTo>
                  <a:lnTo>
                    <a:pt x="546162" y="212504"/>
                  </a:lnTo>
                  <a:lnTo>
                    <a:pt x="546460" y="704600"/>
                  </a:lnTo>
                  <a:lnTo>
                    <a:pt x="546517" y="462345"/>
                  </a:lnTo>
                  <a:lnTo>
                    <a:pt x="546518" y="455000"/>
                  </a:lnTo>
                  <a:lnTo>
                    <a:pt x="546588" y="258845"/>
                  </a:lnTo>
                  <a:lnTo>
                    <a:pt x="546914" y="684868"/>
                  </a:lnTo>
                  <a:lnTo>
                    <a:pt x="547228" y="539486"/>
                  </a:lnTo>
                  <a:lnTo>
                    <a:pt x="547230" y="540978"/>
                  </a:lnTo>
                  <a:lnTo>
                    <a:pt x="547835" y="252831"/>
                  </a:lnTo>
                  <a:lnTo>
                    <a:pt x="547934" y="744795"/>
                  </a:lnTo>
                  <a:lnTo>
                    <a:pt x="547940" y="651847"/>
                  </a:lnTo>
                  <a:lnTo>
                    <a:pt x="547942" y="647650"/>
                  </a:lnTo>
                  <a:lnTo>
                    <a:pt x="548048" y="215615"/>
                  </a:lnTo>
                  <a:lnTo>
                    <a:pt x="548586" y="827379"/>
                  </a:lnTo>
                  <a:lnTo>
                    <a:pt x="548652" y="471229"/>
                  </a:lnTo>
                  <a:lnTo>
                    <a:pt x="548653" y="463786"/>
                  </a:lnTo>
                  <a:lnTo>
                    <a:pt x="548714" y="194952"/>
                  </a:lnTo>
                  <a:lnTo>
                    <a:pt x="549224" y="743926"/>
                  </a:lnTo>
                  <a:lnTo>
                    <a:pt x="549363" y="310022"/>
                  </a:lnTo>
                  <a:lnTo>
                    <a:pt x="549365" y="299409"/>
                  </a:lnTo>
                  <a:lnTo>
                    <a:pt x="549749" y="169467"/>
                  </a:lnTo>
                  <a:lnTo>
                    <a:pt x="549862" y="829933"/>
                  </a:lnTo>
                  <a:lnTo>
                    <a:pt x="550075" y="579816"/>
                  </a:lnTo>
                  <a:lnTo>
                    <a:pt x="550076" y="579689"/>
                  </a:lnTo>
                  <a:lnTo>
                    <a:pt x="550174" y="240287"/>
                  </a:lnTo>
                  <a:lnTo>
                    <a:pt x="550288" y="674817"/>
                  </a:lnTo>
                  <a:lnTo>
                    <a:pt x="550787" y="383843"/>
                  </a:lnTo>
                  <a:lnTo>
                    <a:pt x="550788" y="379099"/>
                  </a:lnTo>
                  <a:lnTo>
                    <a:pt x="551138" y="769095"/>
                  </a:lnTo>
                  <a:lnTo>
                    <a:pt x="551266" y="207885"/>
                  </a:lnTo>
                  <a:lnTo>
                    <a:pt x="551498" y="467932"/>
                  </a:lnTo>
                  <a:lnTo>
                    <a:pt x="551500" y="477335"/>
                  </a:lnTo>
                  <a:lnTo>
                    <a:pt x="551691" y="245814"/>
                  </a:lnTo>
                  <a:lnTo>
                    <a:pt x="552031" y="794419"/>
                  </a:lnTo>
                  <a:lnTo>
                    <a:pt x="552210" y="575968"/>
                  </a:lnTo>
                  <a:lnTo>
                    <a:pt x="552211" y="577456"/>
                  </a:lnTo>
                  <a:lnTo>
                    <a:pt x="552456" y="746489"/>
                  </a:lnTo>
                  <a:lnTo>
                    <a:pt x="552740" y="300599"/>
                  </a:lnTo>
                  <a:lnTo>
                    <a:pt x="552921" y="512156"/>
                  </a:lnTo>
                  <a:lnTo>
                    <a:pt x="552923" y="508005"/>
                  </a:lnTo>
                  <a:lnTo>
                    <a:pt x="553080" y="681689"/>
                  </a:lnTo>
                  <a:lnTo>
                    <a:pt x="553619" y="246807"/>
                  </a:lnTo>
                  <a:lnTo>
                    <a:pt x="553633" y="254049"/>
                  </a:lnTo>
                  <a:lnTo>
                    <a:pt x="553634" y="262965"/>
                  </a:lnTo>
                  <a:lnTo>
                    <a:pt x="553747" y="632303"/>
                  </a:lnTo>
                  <a:lnTo>
                    <a:pt x="554257" y="261235"/>
                  </a:lnTo>
                  <a:lnTo>
                    <a:pt x="554345" y="596779"/>
                  </a:lnTo>
                  <a:lnTo>
                    <a:pt x="554346" y="585759"/>
                  </a:lnTo>
                  <a:lnTo>
                    <a:pt x="554881" y="210320"/>
                  </a:lnTo>
                  <a:lnTo>
                    <a:pt x="555008" y="717230"/>
                  </a:lnTo>
                  <a:lnTo>
                    <a:pt x="555056" y="415422"/>
                  </a:lnTo>
                  <a:lnTo>
                    <a:pt x="555058" y="403471"/>
                  </a:lnTo>
                  <a:lnTo>
                    <a:pt x="555462" y="696191"/>
                  </a:lnTo>
                  <a:lnTo>
                    <a:pt x="555575" y="154577"/>
                  </a:lnTo>
                  <a:lnTo>
                    <a:pt x="555768" y="391587"/>
                  </a:lnTo>
                  <a:lnTo>
                    <a:pt x="555802" y="287553"/>
                  </a:lnTo>
                  <a:lnTo>
                    <a:pt x="556298" y="660261"/>
                  </a:lnTo>
                  <a:lnTo>
                    <a:pt x="556480" y="371431"/>
                  </a:lnTo>
                  <a:lnTo>
                    <a:pt x="556481" y="367312"/>
                  </a:lnTo>
                  <a:lnTo>
                    <a:pt x="556482" y="366893"/>
                  </a:lnTo>
                  <a:lnTo>
                    <a:pt x="556738" y="618026"/>
                  </a:lnTo>
                  <a:lnTo>
                    <a:pt x="557191" y="458647"/>
                  </a:lnTo>
                  <a:lnTo>
                    <a:pt x="557193" y="455858"/>
                  </a:lnTo>
                  <a:lnTo>
                    <a:pt x="557262" y="317492"/>
                  </a:lnTo>
                  <a:lnTo>
                    <a:pt x="557390" y="699329"/>
                  </a:lnTo>
                  <a:lnTo>
                    <a:pt x="557903" y="541457"/>
                  </a:lnTo>
                  <a:lnTo>
                    <a:pt x="557904" y="533914"/>
                  </a:lnTo>
                  <a:lnTo>
                    <a:pt x="558084" y="424869"/>
                  </a:lnTo>
                  <a:lnTo>
                    <a:pt x="558226" y="614898"/>
                  </a:lnTo>
                  <a:lnTo>
                    <a:pt x="558614" y="536267"/>
                  </a:lnTo>
                  <a:lnTo>
                    <a:pt x="558616" y="537561"/>
                  </a:lnTo>
                  <a:lnTo>
                    <a:pt x="558977" y="599475"/>
                  </a:lnTo>
                  <a:lnTo>
                    <a:pt x="559091" y="433363"/>
                  </a:lnTo>
                  <a:lnTo>
                    <a:pt x="559326" y="494691"/>
                  </a:lnTo>
                  <a:lnTo>
                    <a:pt x="559327" y="487629"/>
                  </a:lnTo>
                  <a:lnTo>
                    <a:pt x="559559" y="368919"/>
                  </a:lnTo>
                  <a:lnTo>
                    <a:pt x="559686" y="590869"/>
                  </a:lnTo>
                  <a:lnTo>
                    <a:pt x="560038" y="527496"/>
                  </a:lnTo>
                  <a:lnTo>
                    <a:pt x="560039" y="533203"/>
                  </a:lnTo>
                  <a:lnTo>
                    <a:pt x="560282" y="593760"/>
                  </a:lnTo>
                  <a:lnTo>
                    <a:pt x="560395" y="259705"/>
                  </a:lnTo>
                  <a:lnTo>
                    <a:pt x="560749" y="391289"/>
                  </a:lnTo>
                  <a:lnTo>
                    <a:pt x="560751" y="388174"/>
                  </a:lnTo>
                  <a:lnTo>
                    <a:pt x="560905" y="519639"/>
                  </a:lnTo>
                  <a:lnTo>
                    <a:pt x="561245" y="304337"/>
                  </a:lnTo>
                  <a:lnTo>
                    <a:pt x="561461" y="402244"/>
                  </a:lnTo>
                  <a:lnTo>
                    <a:pt x="561462" y="396767"/>
                  </a:lnTo>
                  <a:lnTo>
                    <a:pt x="561756" y="178163"/>
                  </a:lnTo>
                  <a:lnTo>
                    <a:pt x="561869" y="647532"/>
                  </a:lnTo>
                  <a:lnTo>
                    <a:pt x="562173" y="463592"/>
                  </a:lnTo>
                  <a:lnTo>
                    <a:pt x="562174" y="459693"/>
                  </a:lnTo>
                  <a:lnTo>
                    <a:pt x="562776" y="347550"/>
                  </a:lnTo>
                  <a:lnTo>
                    <a:pt x="562876" y="685271"/>
                  </a:lnTo>
                  <a:lnTo>
                    <a:pt x="562884" y="670398"/>
                  </a:lnTo>
                  <a:lnTo>
                    <a:pt x="562886" y="686477"/>
                  </a:lnTo>
                  <a:lnTo>
                    <a:pt x="563017" y="226818"/>
                  </a:lnTo>
                  <a:lnTo>
                    <a:pt x="563159" y="758111"/>
                  </a:lnTo>
                  <a:lnTo>
                    <a:pt x="563596" y="671747"/>
                  </a:lnTo>
                  <a:lnTo>
                    <a:pt x="563597" y="674846"/>
                  </a:lnTo>
                  <a:lnTo>
                    <a:pt x="563684" y="297088"/>
                  </a:lnTo>
                  <a:lnTo>
                    <a:pt x="564307" y="513137"/>
                  </a:lnTo>
                  <a:lnTo>
                    <a:pt x="564309" y="516763"/>
                  </a:lnTo>
                  <a:lnTo>
                    <a:pt x="564761" y="215281"/>
                  </a:lnTo>
                  <a:lnTo>
                    <a:pt x="564860" y="703508"/>
                  </a:lnTo>
                  <a:lnTo>
                    <a:pt x="565019" y="418457"/>
                  </a:lnTo>
                  <a:lnTo>
                    <a:pt x="565020" y="439961"/>
                  </a:lnTo>
                  <a:lnTo>
                    <a:pt x="565087" y="715958"/>
                  </a:lnTo>
                  <a:lnTo>
                    <a:pt x="565186" y="291358"/>
                  </a:lnTo>
                  <a:lnTo>
                    <a:pt x="565731" y="452609"/>
                  </a:lnTo>
                  <a:lnTo>
                    <a:pt x="565732" y="449456"/>
                  </a:lnTo>
                  <a:lnTo>
                    <a:pt x="565796" y="353616"/>
                  </a:lnTo>
                  <a:lnTo>
                    <a:pt x="566136" y="550475"/>
                  </a:lnTo>
                  <a:lnTo>
                    <a:pt x="566442" y="448692"/>
                  </a:lnTo>
                  <a:lnTo>
                    <a:pt x="566444" y="447987"/>
                  </a:lnTo>
                  <a:lnTo>
                    <a:pt x="566646" y="168820"/>
                  </a:lnTo>
                  <a:lnTo>
                    <a:pt x="566760" y="671192"/>
                  </a:lnTo>
                  <a:lnTo>
                    <a:pt x="567154" y="554985"/>
                  </a:lnTo>
                  <a:lnTo>
                    <a:pt x="567155" y="562760"/>
                  </a:lnTo>
                  <a:lnTo>
                    <a:pt x="567327" y="238532"/>
                  </a:lnTo>
                  <a:lnTo>
                    <a:pt x="567454" y="699981"/>
                  </a:lnTo>
                  <a:lnTo>
                    <a:pt x="567866" y="491181"/>
                  </a:lnTo>
                  <a:lnTo>
                    <a:pt x="567867" y="493260"/>
                  </a:lnTo>
                  <a:lnTo>
                    <a:pt x="568121" y="276861"/>
                  </a:lnTo>
                  <a:lnTo>
                    <a:pt x="568234" y="660452"/>
                  </a:lnTo>
                  <a:lnTo>
                    <a:pt x="568577" y="375161"/>
                  </a:lnTo>
                  <a:lnTo>
                    <a:pt x="568579" y="382613"/>
                  </a:lnTo>
                  <a:lnTo>
                    <a:pt x="568759" y="583029"/>
                  </a:lnTo>
                  <a:lnTo>
                    <a:pt x="569042" y="354270"/>
                  </a:lnTo>
                  <a:lnTo>
                    <a:pt x="569289" y="408690"/>
                  </a:lnTo>
                  <a:lnTo>
                    <a:pt x="569290" y="408192"/>
                  </a:lnTo>
                  <a:lnTo>
                    <a:pt x="569623" y="623924"/>
                  </a:lnTo>
                  <a:lnTo>
                    <a:pt x="569765" y="305290"/>
                  </a:lnTo>
                  <a:lnTo>
                    <a:pt x="570000" y="437196"/>
                  </a:lnTo>
                  <a:lnTo>
                    <a:pt x="570002" y="435072"/>
                  </a:lnTo>
                  <a:lnTo>
                    <a:pt x="570205" y="329857"/>
                  </a:lnTo>
                  <a:lnTo>
                    <a:pt x="570290" y="649882"/>
                  </a:lnTo>
                  <a:lnTo>
                    <a:pt x="570712" y="491917"/>
                  </a:lnTo>
                  <a:lnTo>
                    <a:pt x="570713" y="494476"/>
                  </a:lnTo>
                  <a:lnTo>
                    <a:pt x="571041" y="336080"/>
                  </a:lnTo>
                  <a:lnTo>
                    <a:pt x="571367" y="685240"/>
                  </a:lnTo>
                  <a:lnTo>
                    <a:pt x="571424" y="543867"/>
                  </a:lnTo>
                  <a:lnTo>
                    <a:pt x="571425" y="536586"/>
                  </a:lnTo>
                  <a:lnTo>
                    <a:pt x="571495" y="294096"/>
                  </a:lnTo>
                  <a:lnTo>
                    <a:pt x="571991" y="739193"/>
                  </a:lnTo>
                  <a:lnTo>
                    <a:pt x="572135" y="377210"/>
                  </a:lnTo>
                  <a:lnTo>
                    <a:pt x="572137" y="387519"/>
                  </a:lnTo>
                  <a:lnTo>
                    <a:pt x="572161" y="322083"/>
                  </a:lnTo>
                  <a:lnTo>
                    <a:pt x="572699" y="689711"/>
                  </a:lnTo>
                  <a:lnTo>
                    <a:pt x="572847" y="565835"/>
                  </a:lnTo>
                  <a:lnTo>
                    <a:pt x="572848" y="564660"/>
                  </a:lnTo>
                  <a:lnTo>
                    <a:pt x="573068" y="626667"/>
                  </a:lnTo>
                  <a:lnTo>
                    <a:pt x="573182" y="290224"/>
                  </a:lnTo>
                  <a:lnTo>
                    <a:pt x="573559" y="422191"/>
                  </a:lnTo>
                  <a:lnTo>
                    <a:pt x="573560" y="415612"/>
                  </a:lnTo>
                  <a:lnTo>
                    <a:pt x="574145" y="584062"/>
                  </a:lnTo>
                  <a:lnTo>
                    <a:pt x="574245" y="199618"/>
                  </a:lnTo>
                  <a:lnTo>
                    <a:pt x="574270" y="277846"/>
                  </a:lnTo>
                  <a:lnTo>
                    <a:pt x="574272" y="268182"/>
                  </a:lnTo>
                  <a:lnTo>
                    <a:pt x="574273" y="265290"/>
                  </a:lnTo>
                  <a:lnTo>
                    <a:pt x="574372" y="653556"/>
                  </a:lnTo>
                  <a:lnTo>
                    <a:pt x="574982" y="494696"/>
                  </a:lnTo>
                  <a:lnTo>
                    <a:pt x="574983" y="492250"/>
                  </a:lnTo>
                  <a:lnTo>
                    <a:pt x="575535" y="313453"/>
                  </a:lnTo>
                  <a:lnTo>
                    <a:pt x="575648" y="735240"/>
                  </a:lnTo>
                  <a:lnTo>
                    <a:pt x="575693" y="538003"/>
                  </a:lnTo>
                  <a:lnTo>
                    <a:pt x="575695" y="512199"/>
                  </a:lnTo>
                  <a:lnTo>
                    <a:pt x="575761" y="307647"/>
                  </a:lnTo>
                  <a:lnTo>
                    <a:pt x="576059" y="675641"/>
                  </a:lnTo>
                  <a:lnTo>
                    <a:pt x="576405" y="537834"/>
                  </a:lnTo>
                  <a:lnTo>
                    <a:pt x="576406" y="540735"/>
                  </a:lnTo>
                  <a:lnTo>
                    <a:pt x="576470" y="639771"/>
                  </a:lnTo>
                  <a:lnTo>
                    <a:pt x="576569" y="379984"/>
                  </a:lnTo>
                  <a:lnTo>
                    <a:pt x="577117" y="455291"/>
                  </a:lnTo>
                  <a:lnTo>
                    <a:pt x="577118" y="456697"/>
                  </a:lnTo>
                  <a:lnTo>
                    <a:pt x="577434" y="295612"/>
                  </a:lnTo>
                  <a:lnTo>
                    <a:pt x="577548" y="654832"/>
                  </a:lnTo>
                  <a:lnTo>
                    <a:pt x="577828" y="412958"/>
                  </a:lnTo>
                  <a:lnTo>
                    <a:pt x="577830" y="404477"/>
                  </a:lnTo>
                  <a:lnTo>
                    <a:pt x="577874" y="284282"/>
                  </a:lnTo>
                  <a:lnTo>
                    <a:pt x="578412" y="634156"/>
                  </a:lnTo>
                  <a:lnTo>
                    <a:pt x="578540" y="389226"/>
                  </a:lnTo>
                  <a:lnTo>
                    <a:pt x="578541" y="392792"/>
                  </a:lnTo>
                  <a:lnTo>
                    <a:pt x="578653" y="569452"/>
                  </a:lnTo>
                  <a:lnTo>
                    <a:pt x="578753" y="335253"/>
                  </a:lnTo>
                  <a:lnTo>
                    <a:pt x="579252" y="455894"/>
                  </a:lnTo>
                  <a:lnTo>
                    <a:pt x="579253" y="462485"/>
                  </a:lnTo>
                  <a:lnTo>
                    <a:pt x="579688" y="653099"/>
                  </a:lnTo>
                  <a:lnTo>
                    <a:pt x="579816" y="335277"/>
                  </a:lnTo>
                  <a:lnTo>
                    <a:pt x="579963" y="512832"/>
                  </a:lnTo>
                  <a:lnTo>
                    <a:pt x="579965" y="508162"/>
                  </a:lnTo>
                  <a:lnTo>
                    <a:pt x="580043" y="331367"/>
                  </a:lnTo>
                  <a:lnTo>
                    <a:pt x="580340" y="529774"/>
                  </a:lnTo>
                  <a:lnTo>
                    <a:pt x="580675" y="491608"/>
                  </a:lnTo>
                  <a:lnTo>
                    <a:pt x="580676" y="494241"/>
                  </a:lnTo>
                  <a:lnTo>
                    <a:pt x="580723" y="574183"/>
                  </a:lnTo>
                  <a:lnTo>
                    <a:pt x="580851" y="332415"/>
                  </a:lnTo>
                  <a:lnTo>
                    <a:pt x="581386" y="375536"/>
                  </a:lnTo>
                  <a:lnTo>
                    <a:pt x="581388" y="372864"/>
                  </a:lnTo>
                  <a:lnTo>
                    <a:pt x="581729" y="290429"/>
                  </a:lnTo>
                  <a:lnTo>
                    <a:pt x="582041" y="606236"/>
                  </a:lnTo>
                  <a:lnTo>
                    <a:pt x="582098" y="483142"/>
                  </a:lnTo>
                  <a:lnTo>
                    <a:pt x="582099" y="475580"/>
                  </a:lnTo>
                  <a:lnTo>
                    <a:pt x="582566" y="701258"/>
                  </a:lnTo>
                  <a:lnTo>
                    <a:pt x="582679" y="136779"/>
                  </a:lnTo>
                  <a:lnTo>
                    <a:pt x="582810" y="586266"/>
                  </a:lnTo>
                  <a:lnTo>
                    <a:pt x="582811" y="567504"/>
                  </a:lnTo>
                  <a:lnTo>
                    <a:pt x="583105" y="343891"/>
                  </a:lnTo>
                  <a:lnTo>
                    <a:pt x="583246" y="681578"/>
                  </a:lnTo>
                  <a:lnTo>
                    <a:pt x="583521" y="571126"/>
                  </a:lnTo>
                  <a:lnTo>
                    <a:pt x="583523" y="569870"/>
                  </a:lnTo>
                  <a:lnTo>
                    <a:pt x="583615" y="344192"/>
                  </a:lnTo>
                  <a:lnTo>
                    <a:pt x="583728" y="632414"/>
                  </a:lnTo>
                  <a:lnTo>
                    <a:pt x="584233" y="579122"/>
                  </a:lnTo>
                  <a:lnTo>
                    <a:pt x="584234" y="582937"/>
                  </a:lnTo>
                  <a:lnTo>
                    <a:pt x="584352" y="327711"/>
                  </a:lnTo>
                  <a:lnTo>
                    <a:pt x="584565" y="755505"/>
                  </a:lnTo>
                  <a:lnTo>
                    <a:pt x="584944" y="563619"/>
                  </a:lnTo>
                  <a:lnTo>
                    <a:pt x="584946" y="568753"/>
                  </a:lnTo>
                  <a:lnTo>
                    <a:pt x="585117" y="244032"/>
                  </a:lnTo>
                  <a:lnTo>
                    <a:pt x="585217" y="699597"/>
                  </a:lnTo>
                  <a:lnTo>
                    <a:pt x="585656" y="499945"/>
                  </a:lnTo>
                  <a:lnTo>
                    <a:pt x="585658" y="496203"/>
                  </a:lnTo>
                  <a:lnTo>
                    <a:pt x="585741" y="260642"/>
                  </a:lnTo>
                  <a:lnTo>
                    <a:pt x="585869" y="679813"/>
                  </a:lnTo>
                  <a:lnTo>
                    <a:pt x="586368" y="377813"/>
                  </a:lnTo>
                  <a:lnTo>
                    <a:pt x="586369" y="381086"/>
                  </a:lnTo>
                  <a:lnTo>
                    <a:pt x="586422" y="285024"/>
                  </a:lnTo>
                  <a:lnTo>
                    <a:pt x="586932" y="546527"/>
                  </a:lnTo>
                  <a:lnTo>
                    <a:pt x="587079" y="394504"/>
                  </a:lnTo>
                  <a:lnTo>
                    <a:pt x="587081" y="400309"/>
                  </a:lnTo>
                  <a:lnTo>
                    <a:pt x="587471" y="257579"/>
                  </a:lnTo>
                  <a:lnTo>
                    <a:pt x="587584" y="665050"/>
                  </a:lnTo>
                  <a:lnTo>
                    <a:pt x="587791" y="534993"/>
                  </a:lnTo>
                  <a:lnTo>
                    <a:pt x="587793" y="536536"/>
                  </a:lnTo>
                  <a:lnTo>
                    <a:pt x="587967" y="693759"/>
                  </a:lnTo>
                  <a:lnTo>
                    <a:pt x="588094" y="283046"/>
                  </a:lnTo>
                  <a:lnTo>
                    <a:pt x="588503" y="483589"/>
                  </a:lnTo>
                  <a:lnTo>
                    <a:pt x="588504" y="476899"/>
                  </a:lnTo>
                  <a:lnTo>
                    <a:pt x="588846" y="678364"/>
                  </a:lnTo>
                  <a:lnTo>
                    <a:pt x="589172" y="208486"/>
                  </a:lnTo>
                  <a:lnTo>
                    <a:pt x="589214" y="412735"/>
                  </a:lnTo>
                  <a:lnTo>
                    <a:pt x="589216" y="425382"/>
                  </a:lnTo>
                  <a:lnTo>
                    <a:pt x="589285" y="773755"/>
                  </a:lnTo>
                  <a:lnTo>
                    <a:pt x="589399" y="289600"/>
                  </a:lnTo>
                  <a:lnTo>
                    <a:pt x="589926" y="347516"/>
                  </a:lnTo>
                  <a:lnTo>
                    <a:pt x="589927" y="367838"/>
                  </a:lnTo>
                  <a:lnTo>
                    <a:pt x="590121" y="638463"/>
                  </a:lnTo>
                  <a:lnTo>
                    <a:pt x="590448" y="224164"/>
                  </a:lnTo>
                  <a:lnTo>
                    <a:pt x="590638" y="437297"/>
                  </a:lnTo>
                  <a:lnTo>
                    <a:pt x="590639" y="433096"/>
                  </a:lnTo>
                  <a:lnTo>
                    <a:pt x="590759" y="733666"/>
                  </a:lnTo>
                  <a:lnTo>
                    <a:pt x="590873" y="321436"/>
                  </a:lnTo>
                  <a:lnTo>
                    <a:pt x="591349" y="517036"/>
                  </a:lnTo>
                  <a:lnTo>
                    <a:pt x="591351" y="516089"/>
                  </a:lnTo>
                  <a:lnTo>
                    <a:pt x="591426" y="805529"/>
                  </a:lnTo>
                  <a:lnTo>
                    <a:pt x="591525" y="246576"/>
                  </a:lnTo>
                  <a:lnTo>
                    <a:pt x="592061" y="537688"/>
                  </a:lnTo>
                  <a:lnTo>
                    <a:pt x="592062" y="539091"/>
                  </a:lnTo>
                  <a:lnTo>
                    <a:pt x="592135" y="367087"/>
                  </a:lnTo>
                  <a:lnTo>
                    <a:pt x="592702" y="728866"/>
                  </a:lnTo>
                  <a:lnTo>
                    <a:pt x="592772" y="468506"/>
                  </a:lnTo>
                  <a:lnTo>
                    <a:pt x="592774" y="463807"/>
                  </a:lnTo>
                  <a:lnTo>
                    <a:pt x="593325" y="595705"/>
                  </a:lnTo>
                  <a:lnTo>
                    <a:pt x="593425" y="284280"/>
                  </a:lnTo>
                  <a:lnTo>
                    <a:pt x="593484" y="419951"/>
                  </a:lnTo>
                  <a:lnTo>
                    <a:pt x="593486" y="422587"/>
                  </a:lnTo>
                  <a:lnTo>
                    <a:pt x="593751" y="600010"/>
                  </a:lnTo>
                  <a:lnTo>
                    <a:pt x="593892" y="173018"/>
                  </a:lnTo>
                  <a:lnTo>
                    <a:pt x="594196" y="429710"/>
                  </a:lnTo>
                  <a:lnTo>
                    <a:pt x="594197" y="426537"/>
                  </a:lnTo>
                  <a:lnTo>
                    <a:pt x="594289" y="248851"/>
                  </a:lnTo>
                  <a:lnTo>
                    <a:pt x="594800" y="526403"/>
                  </a:lnTo>
                  <a:lnTo>
                    <a:pt x="594907" y="355252"/>
                  </a:lnTo>
                  <a:lnTo>
                    <a:pt x="594909" y="345186"/>
                  </a:lnTo>
                  <a:lnTo>
                    <a:pt x="594927" y="317249"/>
                  </a:lnTo>
                  <a:lnTo>
                    <a:pt x="595055" y="560957"/>
                  </a:lnTo>
                  <a:lnTo>
                    <a:pt x="595619" y="371841"/>
                  </a:lnTo>
                  <a:lnTo>
                    <a:pt x="595620" y="371233"/>
                  </a:lnTo>
                  <a:lnTo>
                    <a:pt x="595707" y="692442"/>
                  </a:lnTo>
                  <a:lnTo>
                    <a:pt x="595820" y="337708"/>
                  </a:lnTo>
                  <a:lnTo>
                    <a:pt x="596331" y="489384"/>
                  </a:lnTo>
                  <a:lnTo>
                    <a:pt x="596332" y="490449"/>
                  </a:lnTo>
                  <a:lnTo>
                    <a:pt x="596940" y="279565"/>
                  </a:lnTo>
                  <a:lnTo>
                    <a:pt x="597039" y="833211"/>
                  </a:lnTo>
                  <a:lnTo>
                    <a:pt x="597042" y="799299"/>
                  </a:lnTo>
                  <a:lnTo>
                    <a:pt x="597044" y="769678"/>
                  </a:lnTo>
                  <a:lnTo>
                    <a:pt x="597053" y="851923"/>
                  </a:lnTo>
                  <a:lnTo>
                    <a:pt x="597167" y="382327"/>
                  </a:lnTo>
                  <a:lnTo>
                    <a:pt x="597754" y="454916"/>
                  </a:lnTo>
                  <a:lnTo>
                    <a:pt x="597755" y="456661"/>
                  </a:lnTo>
                  <a:lnTo>
                    <a:pt x="598343" y="705924"/>
                  </a:lnTo>
                  <a:lnTo>
                    <a:pt x="598457" y="277896"/>
                  </a:lnTo>
                  <a:lnTo>
                    <a:pt x="598465" y="309931"/>
                  </a:lnTo>
                  <a:lnTo>
                    <a:pt x="598467" y="294115"/>
                  </a:lnTo>
                  <a:lnTo>
                    <a:pt x="598471" y="254925"/>
                  </a:lnTo>
                  <a:lnTo>
                    <a:pt x="598655" y="566779"/>
                  </a:lnTo>
                  <a:lnTo>
                    <a:pt x="599177" y="416302"/>
                  </a:lnTo>
                  <a:lnTo>
                    <a:pt x="599178" y="416157"/>
                  </a:lnTo>
                  <a:lnTo>
                    <a:pt x="599237" y="613879"/>
                  </a:lnTo>
                  <a:lnTo>
                    <a:pt x="599789" y="201428"/>
                  </a:lnTo>
                  <a:lnTo>
                    <a:pt x="599889" y="535870"/>
                  </a:lnTo>
                  <a:lnTo>
                    <a:pt x="599890" y="534371"/>
                  </a:lnTo>
                  <a:lnTo>
                    <a:pt x="599903" y="553612"/>
                  </a:lnTo>
                  <a:lnTo>
                    <a:pt x="600371" y="339454"/>
                  </a:lnTo>
                  <a:lnTo>
                    <a:pt x="600600" y="432239"/>
                  </a:lnTo>
                  <a:lnTo>
                    <a:pt x="600602" y="431023"/>
                  </a:lnTo>
                  <a:lnTo>
                    <a:pt x="601150" y="253009"/>
                  </a:lnTo>
                  <a:lnTo>
                    <a:pt x="601306" y="654488"/>
                  </a:lnTo>
                  <a:lnTo>
                    <a:pt x="601312" y="605024"/>
                  </a:lnTo>
                  <a:lnTo>
                    <a:pt x="601313" y="606358"/>
                  </a:lnTo>
                  <a:lnTo>
                    <a:pt x="601320" y="669903"/>
                  </a:lnTo>
                  <a:lnTo>
                    <a:pt x="602024" y="355661"/>
                  </a:lnTo>
                  <a:lnTo>
                    <a:pt x="602025" y="345433"/>
                  </a:lnTo>
                  <a:lnTo>
                    <a:pt x="602454" y="302321"/>
                  </a:lnTo>
                  <a:lnTo>
                    <a:pt x="602582" y="585224"/>
                  </a:lnTo>
                  <a:lnTo>
                    <a:pt x="602735" y="519431"/>
                  </a:lnTo>
                  <a:lnTo>
                    <a:pt x="602737" y="521879"/>
                  </a:lnTo>
                  <a:lnTo>
                    <a:pt x="603319" y="117075"/>
                  </a:lnTo>
                  <a:lnTo>
                    <a:pt x="603447" y="725867"/>
                  </a:lnTo>
                  <a:lnTo>
                    <a:pt x="603448" y="720222"/>
                  </a:lnTo>
                  <a:lnTo>
                    <a:pt x="603461" y="733764"/>
                  </a:lnTo>
                  <a:lnTo>
                    <a:pt x="604156" y="332777"/>
                  </a:lnTo>
                  <a:lnTo>
                    <a:pt x="604158" y="341399"/>
                  </a:lnTo>
                  <a:lnTo>
                    <a:pt x="604160" y="349703"/>
                  </a:lnTo>
                  <a:lnTo>
                    <a:pt x="604297" y="730878"/>
                  </a:lnTo>
                  <a:lnTo>
                    <a:pt x="604652" y="292254"/>
                  </a:lnTo>
                  <a:lnTo>
                    <a:pt x="604870" y="540842"/>
                  </a:lnTo>
                  <a:lnTo>
                    <a:pt x="604871" y="542605"/>
                  </a:lnTo>
                  <a:lnTo>
                    <a:pt x="605431" y="282210"/>
                  </a:lnTo>
                  <a:lnTo>
                    <a:pt x="605545" y="676898"/>
                  </a:lnTo>
                  <a:lnTo>
                    <a:pt x="605582" y="542385"/>
                  </a:lnTo>
                  <a:lnTo>
                    <a:pt x="605583" y="551689"/>
                  </a:lnTo>
                  <a:lnTo>
                    <a:pt x="605757" y="668522"/>
                  </a:lnTo>
                  <a:lnTo>
                    <a:pt x="606083" y="265462"/>
                  </a:lnTo>
                  <a:lnTo>
                    <a:pt x="606293" y="314851"/>
                  </a:lnTo>
                  <a:lnTo>
                    <a:pt x="606295" y="306463"/>
                  </a:lnTo>
                  <a:lnTo>
                    <a:pt x="606608" y="689527"/>
                  </a:lnTo>
                  <a:lnTo>
                    <a:pt x="606736" y="174020"/>
                  </a:lnTo>
                  <a:lnTo>
                    <a:pt x="607005" y="433832"/>
                  </a:lnTo>
                  <a:lnTo>
                    <a:pt x="607006" y="434338"/>
                  </a:lnTo>
                  <a:lnTo>
                    <a:pt x="607487" y="650353"/>
                  </a:lnTo>
                  <a:lnTo>
                    <a:pt x="607614" y="297918"/>
                  </a:lnTo>
                  <a:lnTo>
                    <a:pt x="607717" y="565326"/>
                  </a:lnTo>
                  <a:lnTo>
                    <a:pt x="607718" y="549415"/>
                  </a:lnTo>
                  <a:lnTo>
                    <a:pt x="608026" y="294200"/>
                  </a:lnTo>
                  <a:lnTo>
                    <a:pt x="608352" y="766763"/>
                  </a:lnTo>
                  <a:lnTo>
                    <a:pt x="608428" y="393437"/>
                  </a:lnTo>
                  <a:lnTo>
                    <a:pt x="608430" y="386757"/>
                  </a:lnTo>
                  <a:lnTo>
                    <a:pt x="608777" y="689360"/>
                  </a:lnTo>
                  <a:lnTo>
                    <a:pt x="608890" y="182284"/>
                  </a:lnTo>
                  <a:lnTo>
                    <a:pt x="609140" y="465925"/>
                  </a:lnTo>
                  <a:lnTo>
                    <a:pt x="609141" y="464671"/>
                  </a:lnTo>
                  <a:lnTo>
                    <a:pt x="609216" y="716837"/>
                  </a:lnTo>
                  <a:lnTo>
                    <a:pt x="609330" y="178108"/>
                  </a:lnTo>
                  <a:lnTo>
                    <a:pt x="609851" y="456583"/>
                  </a:lnTo>
                  <a:lnTo>
                    <a:pt x="609853" y="455483"/>
                  </a:lnTo>
                  <a:lnTo>
                    <a:pt x="610166" y="233119"/>
                  </a:lnTo>
                  <a:lnTo>
                    <a:pt x="610492" y="768518"/>
                  </a:lnTo>
                  <a:lnTo>
                    <a:pt x="610563" y="330811"/>
                  </a:lnTo>
                  <a:lnTo>
                    <a:pt x="610564" y="321739"/>
                  </a:lnTo>
                  <a:lnTo>
                    <a:pt x="610606" y="124650"/>
                  </a:lnTo>
                  <a:lnTo>
                    <a:pt x="610733" y="749326"/>
                  </a:lnTo>
                  <a:lnTo>
                    <a:pt x="611275" y="335286"/>
                  </a:lnTo>
                  <a:lnTo>
                    <a:pt x="611276" y="343493"/>
                  </a:lnTo>
                  <a:lnTo>
                    <a:pt x="611300" y="292740"/>
                  </a:lnTo>
                  <a:lnTo>
                    <a:pt x="611399" y="630814"/>
                  </a:lnTo>
                  <a:lnTo>
                    <a:pt x="611986" y="519163"/>
                  </a:lnTo>
                  <a:lnTo>
                    <a:pt x="611988" y="524329"/>
                  </a:lnTo>
                  <a:lnTo>
                    <a:pt x="612250" y="597744"/>
                  </a:lnTo>
                  <a:lnTo>
                    <a:pt x="612562" y="281437"/>
                  </a:lnTo>
                  <a:lnTo>
                    <a:pt x="612698" y="540755"/>
                  </a:lnTo>
                  <a:lnTo>
                    <a:pt x="612699" y="553259"/>
                  </a:lnTo>
                  <a:lnTo>
                    <a:pt x="612732" y="603188"/>
                  </a:lnTo>
                  <a:lnTo>
                    <a:pt x="613072" y="349326"/>
                  </a:lnTo>
                  <a:lnTo>
                    <a:pt x="613410" y="408360"/>
                  </a:lnTo>
                  <a:lnTo>
                    <a:pt x="613411" y="405409"/>
                  </a:lnTo>
                  <a:lnTo>
                    <a:pt x="613795" y="272927"/>
                  </a:lnTo>
                  <a:lnTo>
                    <a:pt x="613923" y="607096"/>
                  </a:lnTo>
                  <a:lnTo>
                    <a:pt x="614121" y="513182"/>
                  </a:lnTo>
                  <a:lnTo>
                    <a:pt x="614123" y="512244"/>
                  </a:lnTo>
                  <a:lnTo>
                    <a:pt x="614575" y="261823"/>
                  </a:lnTo>
                  <a:lnTo>
                    <a:pt x="614688" y="680373"/>
                  </a:lnTo>
                  <a:lnTo>
                    <a:pt x="614833" y="437238"/>
                  </a:lnTo>
                  <a:lnTo>
                    <a:pt x="614834" y="447918"/>
                  </a:lnTo>
                  <a:lnTo>
                    <a:pt x="615312" y="279309"/>
                  </a:lnTo>
                  <a:lnTo>
                    <a:pt x="615411" y="643674"/>
                  </a:lnTo>
                  <a:lnTo>
                    <a:pt x="615544" y="410817"/>
                  </a:lnTo>
                  <a:lnTo>
                    <a:pt x="615546" y="419398"/>
                  </a:lnTo>
                  <a:lnTo>
                    <a:pt x="615610" y="719434"/>
                  </a:lnTo>
                  <a:lnTo>
                    <a:pt x="615723" y="259965"/>
                  </a:lnTo>
                  <a:lnTo>
                    <a:pt x="616256" y="537775"/>
                  </a:lnTo>
                  <a:lnTo>
                    <a:pt x="616257" y="539115"/>
                  </a:lnTo>
                  <a:lnTo>
                    <a:pt x="616503" y="676227"/>
                  </a:lnTo>
                  <a:lnTo>
                    <a:pt x="616588" y="317976"/>
                  </a:lnTo>
                  <a:lnTo>
                    <a:pt x="616968" y="362336"/>
                  </a:lnTo>
                  <a:lnTo>
                    <a:pt x="616969" y="354248"/>
                  </a:lnTo>
                  <a:lnTo>
                    <a:pt x="616999" y="293103"/>
                  </a:lnTo>
                  <a:lnTo>
                    <a:pt x="617552" y="709266"/>
                  </a:lnTo>
                  <a:lnTo>
                    <a:pt x="617679" y="346257"/>
                  </a:lnTo>
                  <a:lnTo>
                    <a:pt x="617681" y="346677"/>
                  </a:lnTo>
                  <a:lnTo>
                    <a:pt x="617708" y="314511"/>
                  </a:lnTo>
                  <a:lnTo>
                    <a:pt x="618019" y="647566"/>
                  </a:lnTo>
                  <a:lnTo>
                    <a:pt x="618391" y="547094"/>
                  </a:lnTo>
                  <a:lnTo>
                    <a:pt x="618392" y="532374"/>
                  </a:lnTo>
                  <a:lnTo>
                    <a:pt x="618615" y="667051"/>
                  </a:lnTo>
                  <a:lnTo>
                    <a:pt x="618927" y="286686"/>
                  </a:lnTo>
                  <a:lnTo>
                    <a:pt x="619103" y="445589"/>
                  </a:lnTo>
                  <a:lnTo>
                    <a:pt x="619104" y="439253"/>
                  </a:lnTo>
                  <a:lnTo>
                    <a:pt x="619281" y="645243"/>
                  </a:lnTo>
                  <a:lnTo>
                    <a:pt x="619777" y="283147"/>
                  </a:lnTo>
                  <a:lnTo>
                    <a:pt x="619814" y="413376"/>
                  </a:lnTo>
                  <a:lnTo>
                    <a:pt x="619816" y="406808"/>
                  </a:lnTo>
                  <a:lnTo>
                    <a:pt x="620316" y="373439"/>
                  </a:lnTo>
                  <a:lnTo>
                    <a:pt x="620514" y="677862"/>
                  </a:lnTo>
                  <a:lnTo>
                    <a:pt x="620527" y="687210"/>
                  </a:lnTo>
                  <a:lnTo>
                    <a:pt x="620529" y="693572"/>
                  </a:lnTo>
                  <a:lnTo>
                    <a:pt x="620699" y="312227"/>
                  </a:lnTo>
                  <a:lnTo>
                    <a:pt x="621237" y="511673"/>
                  </a:lnTo>
                  <a:lnTo>
                    <a:pt x="621239" y="507740"/>
                  </a:lnTo>
                  <a:lnTo>
                    <a:pt x="621563" y="539910"/>
                  </a:lnTo>
                  <a:lnTo>
                    <a:pt x="621705" y="347449"/>
                  </a:lnTo>
                  <a:lnTo>
                    <a:pt x="621949" y="434947"/>
                  </a:lnTo>
                  <a:lnTo>
                    <a:pt x="621950" y="443748"/>
                  </a:lnTo>
                  <a:lnTo>
                    <a:pt x="622258" y="729989"/>
                  </a:lnTo>
                  <a:lnTo>
                    <a:pt x="622357" y="217281"/>
                  </a:lnTo>
                  <a:lnTo>
                    <a:pt x="622661" y="497318"/>
                  </a:lnTo>
                  <a:lnTo>
                    <a:pt x="622662" y="493098"/>
                  </a:lnTo>
                  <a:lnTo>
                    <a:pt x="622740" y="179201"/>
                  </a:lnTo>
                  <a:lnTo>
                    <a:pt x="622868" y="727087"/>
                  </a:lnTo>
                  <a:lnTo>
                    <a:pt x="623372" y="373605"/>
                  </a:lnTo>
                  <a:lnTo>
                    <a:pt x="623374" y="362719"/>
                  </a:lnTo>
                  <a:lnTo>
                    <a:pt x="623420" y="209258"/>
                  </a:lnTo>
                  <a:lnTo>
                    <a:pt x="623534" y="660750"/>
                  </a:lnTo>
                  <a:lnTo>
                    <a:pt x="624084" y="437171"/>
                  </a:lnTo>
                  <a:lnTo>
                    <a:pt x="624085" y="434956"/>
                  </a:lnTo>
                  <a:lnTo>
                    <a:pt x="624257" y="294007"/>
                  </a:lnTo>
                  <a:lnTo>
                    <a:pt x="624356" y="722309"/>
                  </a:lnTo>
                  <a:lnTo>
                    <a:pt x="624796" y="577796"/>
                  </a:lnTo>
                  <a:lnTo>
                    <a:pt x="624797" y="575766"/>
                  </a:lnTo>
                  <a:lnTo>
                    <a:pt x="625150" y="360327"/>
                  </a:lnTo>
                  <a:lnTo>
                    <a:pt x="625448" y="668243"/>
                  </a:lnTo>
                  <a:lnTo>
                    <a:pt x="625506" y="539894"/>
                  </a:lnTo>
                  <a:lnTo>
                    <a:pt x="625507" y="530022"/>
                  </a:lnTo>
                  <a:lnTo>
                    <a:pt x="625575" y="327397"/>
                  </a:lnTo>
                  <a:lnTo>
                    <a:pt x="625689" y="637720"/>
                  </a:lnTo>
                  <a:lnTo>
                    <a:pt x="626217" y="484176"/>
                  </a:lnTo>
                  <a:lnTo>
                    <a:pt x="626219" y="485957"/>
                  </a:lnTo>
                  <a:lnTo>
                    <a:pt x="626681" y="339136"/>
                  </a:lnTo>
                  <a:lnTo>
                    <a:pt x="626808" y="601112"/>
                  </a:lnTo>
                  <a:lnTo>
                    <a:pt x="626929" y="425783"/>
                  </a:lnTo>
                  <a:lnTo>
                    <a:pt x="626930" y="419835"/>
                  </a:lnTo>
                  <a:lnTo>
                    <a:pt x="627475" y="613166"/>
                  </a:lnTo>
                  <a:lnTo>
                    <a:pt x="627588" y="185442"/>
                  </a:lnTo>
                  <a:lnTo>
                    <a:pt x="627641" y="462703"/>
                  </a:lnTo>
                  <a:lnTo>
                    <a:pt x="627642" y="460515"/>
                  </a:lnTo>
                  <a:lnTo>
                    <a:pt x="627815" y="273204"/>
                  </a:lnTo>
                  <a:lnTo>
                    <a:pt x="628113" y="656903"/>
                  </a:lnTo>
                  <a:lnTo>
                    <a:pt x="628352" y="622135"/>
                  </a:lnTo>
                  <a:lnTo>
                    <a:pt x="628354" y="626468"/>
                  </a:lnTo>
                  <a:lnTo>
                    <a:pt x="628467" y="241985"/>
                  </a:lnTo>
                  <a:lnTo>
                    <a:pt x="628992" y="669714"/>
                  </a:lnTo>
                  <a:lnTo>
                    <a:pt x="629064" y="332374"/>
                  </a:lnTo>
                  <a:lnTo>
                    <a:pt x="629065" y="333131"/>
                  </a:lnTo>
                  <a:lnTo>
                    <a:pt x="629303" y="214463"/>
                  </a:lnTo>
                  <a:lnTo>
                    <a:pt x="629417" y="781158"/>
                  </a:lnTo>
                  <a:lnTo>
                    <a:pt x="629775" y="487386"/>
                  </a:lnTo>
                  <a:lnTo>
                    <a:pt x="629777" y="490899"/>
                  </a:lnTo>
                  <a:lnTo>
                    <a:pt x="630267" y="618894"/>
                  </a:lnTo>
                  <a:lnTo>
                    <a:pt x="630381" y="347637"/>
                  </a:lnTo>
                  <a:lnTo>
                    <a:pt x="630487" y="516097"/>
                  </a:lnTo>
                  <a:lnTo>
                    <a:pt x="630488" y="516370"/>
                  </a:lnTo>
                  <a:lnTo>
                    <a:pt x="631019" y="186119"/>
                  </a:lnTo>
                  <a:lnTo>
                    <a:pt x="631132" y="775974"/>
                  </a:lnTo>
                  <a:lnTo>
                    <a:pt x="631199" y="502571"/>
                  </a:lnTo>
                  <a:lnTo>
                    <a:pt x="631200" y="505239"/>
                  </a:lnTo>
                  <a:lnTo>
                    <a:pt x="631274" y="296598"/>
                  </a:lnTo>
                  <a:lnTo>
                    <a:pt x="631373" y="688212"/>
                  </a:lnTo>
                  <a:lnTo>
                    <a:pt x="631910" y="412446"/>
                  </a:lnTo>
                  <a:lnTo>
                    <a:pt x="631912" y="410475"/>
                  </a:lnTo>
                  <a:lnTo>
                    <a:pt x="632578" y="567537"/>
                  </a:lnTo>
                  <a:lnTo>
                    <a:pt x="632622" y="518306"/>
                  </a:lnTo>
                  <a:lnTo>
                    <a:pt x="632623" y="505957"/>
                  </a:lnTo>
                  <a:lnTo>
                    <a:pt x="633173" y="298596"/>
                  </a:lnTo>
                  <a:lnTo>
                    <a:pt x="633329" y="694859"/>
                  </a:lnTo>
                  <a:lnTo>
                    <a:pt x="633334" y="648063"/>
                  </a:lnTo>
                  <a:lnTo>
                    <a:pt x="633335" y="634909"/>
                  </a:lnTo>
                  <a:lnTo>
                    <a:pt x="633343" y="694473"/>
                  </a:lnTo>
                  <a:lnTo>
                    <a:pt x="633769" y="314726"/>
                  </a:lnTo>
                  <a:lnTo>
                    <a:pt x="634045" y="465962"/>
                  </a:lnTo>
                  <a:lnTo>
                    <a:pt x="634047" y="466990"/>
                  </a:lnTo>
                  <a:lnTo>
                    <a:pt x="634449" y="189122"/>
                  </a:lnTo>
                  <a:lnTo>
                    <a:pt x="634619" y="601969"/>
                  </a:lnTo>
                  <a:lnTo>
                    <a:pt x="634757" y="533238"/>
                  </a:lnTo>
                  <a:lnTo>
                    <a:pt x="634758" y="533637"/>
                  </a:lnTo>
                  <a:lnTo>
                    <a:pt x="635385" y="670484"/>
                  </a:lnTo>
                  <a:lnTo>
                    <a:pt x="635468" y="296166"/>
                  </a:lnTo>
                  <a:lnTo>
                    <a:pt x="635470" y="283151"/>
                  </a:lnTo>
                  <a:lnTo>
                    <a:pt x="635498" y="195179"/>
                  </a:lnTo>
                  <a:lnTo>
                    <a:pt x="635612" y="791807"/>
                  </a:lnTo>
                  <a:lnTo>
                    <a:pt x="636180" y="362695"/>
                  </a:lnTo>
                  <a:lnTo>
                    <a:pt x="636181" y="376801"/>
                  </a:lnTo>
                  <a:lnTo>
                    <a:pt x="636675" y="728948"/>
                  </a:lnTo>
                  <a:lnTo>
                    <a:pt x="636788" y="258781"/>
                  </a:lnTo>
                  <a:lnTo>
                    <a:pt x="636892" y="576860"/>
                  </a:lnTo>
                  <a:lnTo>
                    <a:pt x="636893" y="570800"/>
                  </a:lnTo>
                  <a:lnTo>
                    <a:pt x="637185" y="246099"/>
                  </a:lnTo>
                  <a:lnTo>
                    <a:pt x="637313" y="762953"/>
                  </a:lnTo>
                  <a:lnTo>
                    <a:pt x="637603" y="477670"/>
                  </a:lnTo>
                  <a:lnTo>
                    <a:pt x="637605" y="473716"/>
                  </a:lnTo>
                  <a:lnTo>
                    <a:pt x="637922" y="613085"/>
                  </a:lnTo>
                  <a:lnTo>
                    <a:pt x="638078" y="311958"/>
                  </a:lnTo>
                  <a:lnTo>
                    <a:pt x="638315" y="399075"/>
                  </a:lnTo>
                  <a:lnTo>
                    <a:pt x="638316" y="397743"/>
                  </a:lnTo>
                  <a:lnTo>
                    <a:pt x="638518" y="307893"/>
                  </a:lnTo>
                  <a:lnTo>
                    <a:pt x="638631" y="620213"/>
                  </a:lnTo>
                  <a:lnTo>
                    <a:pt x="639027" y="553047"/>
                  </a:lnTo>
                  <a:lnTo>
                    <a:pt x="639028" y="553557"/>
                  </a:lnTo>
                  <a:lnTo>
                    <a:pt x="639439" y="723445"/>
                  </a:lnTo>
                  <a:lnTo>
                    <a:pt x="639538" y="306378"/>
                  </a:lnTo>
                  <a:lnTo>
                    <a:pt x="639738" y="307963"/>
                  </a:lnTo>
                  <a:lnTo>
                    <a:pt x="639740" y="317477"/>
                  </a:lnTo>
                  <a:lnTo>
                    <a:pt x="640063" y="660817"/>
                  </a:lnTo>
                  <a:lnTo>
                    <a:pt x="640162" y="249403"/>
                  </a:lnTo>
                  <a:lnTo>
                    <a:pt x="640450" y="541636"/>
                  </a:lnTo>
                  <a:lnTo>
                    <a:pt x="640451" y="555050"/>
                  </a:lnTo>
                  <a:lnTo>
                    <a:pt x="640701" y="743903"/>
                  </a:lnTo>
                  <a:lnTo>
                    <a:pt x="640814" y="278217"/>
                  </a:lnTo>
                  <a:lnTo>
                    <a:pt x="641161" y="508547"/>
                  </a:lnTo>
                  <a:lnTo>
                    <a:pt x="641163" y="509816"/>
                  </a:lnTo>
                  <a:lnTo>
                    <a:pt x="641353" y="612413"/>
                  </a:lnTo>
                  <a:lnTo>
                    <a:pt x="641665" y="323054"/>
                  </a:lnTo>
                  <a:lnTo>
                    <a:pt x="641873" y="344223"/>
                  </a:lnTo>
                  <a:lnTo>
                    <a:pt x="641874" y="337334"/>
                  </a:lnTo>
                  <a:lnTo>
                    <a:pt x="641962" y="625579"/>
                  </a:lnTo>
                  <a:lnTo>
                    <a:pt x="642529" y="300574"/>
                  </a:lnTo>
                  <a:lnTo>
                    <a:pt x="642585" y="440044"/>
                  </a:lnTo>
                  <a:lnTo>
                    <a:pt x="642586" y="443021"/>
                  </a:lnTo>
                  <a:lnTo>
                    <a:pt x="642671" y="636842"/>
                  </a:lnTo>
                  <a:lnTo>
                    <a:pt x="642785" y="306859"/>
                  </a:lnTo>
                  <a:lnTo>
                    <a:pt x="643296" y="527023"/>
                  </a:lnTo>
                  <a:lnTo>
                    <a:pt x="643298" y="523341"/>
                  </a:lnTo>
                  <a:lnTo>
                    <a:pt x="643366" y="360221"/>
                  </a:lnTo>
                  <a:lnTo>
                    <a:pt x="643493" y="661460"/>
                  </a:lnTo>
                  <a:lnTo>
                    <a:pt x="644008" y="527420"/>
                  </a:lnTo>
                  <a:lnTo>
                    <a:pt x="644009" y="531400"/>
                  </a:lnTo>
                  <a:lnTo>
                    <a:pt x="644627" y="356999"/>
                  </a:lnTo>
                  <a:lnTo>
                    <a:pt x="644714" y="627559"/>
                  </a:lnTo>
                  <a:lnTo>
                    <a:pt x="644720" y="618850"/>
                  </a:lnTo>
                  <a:lnTo>
                    <a:pt x="644721" y="625139"/>
                  </a:lnTo>
                  <a:lnTo>
                    <a:pt x="644755" y="681264"/>
                  </a:lnTo>
                  <a:lnTo>
                    <a:pt x="645265" y="279002"/>
                  </a:lnTo>
                  <a:lnTo>
                    <a:pt x="645431" y="480138"/>
                  </a:lnTo>
                  <a:lnTo>
                    <a:pt x="645433" y="483778"/>
                  </a:lnTo>
                  <a:lnTo>
                    <a:pt x="645847" y="601856"/>
                  </a:lnTo>
                  <a:lnTo>
                    <a:pt x="646130" y="296313"/>
                  </a:lnTo>
                  <a:lnTo>
                    <a:pt x="646143" y="311693"/>
                  </a:lnTo>
                  <a:lnTo>
                    <a:pt x="646144" y="309969"/>
                  </a:lnTo>
                  <a:lnTo>
                    <a:pt x="646456" y="621860"/>
                  </a:lnTo>
                  <a:lnTo>
                    <a:pt x="646584" y="232528"/>
                  </a:lnTo>
                  <a:lnTo>
                    <a:pt x="646854" y="515272"/>
                  </a:lnTo>
                  <a:lnTo>
                    <a:pt x="646856" y="504758"/>
                  </a:lnTo>
                  <a:lnTo>
                    <a:pt x="647335" y="638368"/>
                  </a:lnTo>
                  <a:lnTo>
                    <a:pt x="647434" y="269315"/>
                  </a:lnTo>
                  <a:lnTo>
                    <a:pt x="647566" y="551032"/>
                  </a:lnTo>
                  <a:lnTo>
                    <a:pt x="647567" y="537069"/>
                  </a:lnTo>
                  <a:lnTo>
                    <a:pt x="647732" y="773987"/>
                  </a:lnTo>
                  <a:lnTo>
                    <a:pt x="647845" y="282382"/>
                  </a:lnTo>
                  <a:lnTo>
                    <a:pt x="648278" y="496848"/>
                  </a:lnTo>
                  <a:lnTo>
                    <a:pt x="648279" y="495720"/>
                  </a:lnTo>
                  <a:lnTo>
                    <a:pt x="648370" y="404929"/>
                  </a:lnTo>
                  <a:lnTo>
                    <a:pt x="648989" y="635833"/>
                  </a:lnTo>
                  <a:lnTo>
                    <a:pt x="648991" y="641443"/>
                  </a:lnTo>
                  <a:lnTo>
                    <a:pt x="649320" y="316301"/>
                  </a:lnTo>
                  <a:lnTo>
                    <a:pt x="649632" y="764189"/>
                  </a:lnTo>
                  <a:lnTo>
                    <a:pt x="649701" y="556900"/>
                  </a:lnTo>
                  <a:lnTo>
                    <a:pt x="649702" y="552097"/>
                  </a:lnTo>
                  <a:lnTo>
                    <a:pt x="650227" y="359798"/>
                  </a:lnTo>
                  <a:lnTo>
                    <a:pt x="650326" y="707775"/>
                  </a:lnTo>
                  <a:lnTo>
                    <a:pt x="650413" y="441957"/>
                  </a:lnTo>
                  <a:lnTo>
                    <a:pt x="650414" y="444878"/>
                  </a:lnTo>
                  <a:lnTo>
                    <a:pt x="650723" y="685303"/>
                  </a:lnTo>
                  <a:lnTo>
                    <a:pt x="651035" y="223564"/>
                  </a:lnTo>
                  <a:lnTo>
                    <a:pt x="651124" y="649145"/>
                  </a:lnTo>
                  <a:lnTo>
                    <a:pt x="651126" y="642704"/>
                  </a:lnTo>
                  <a:lnTo>
                    <a:pt x="651134" y="691063"/>
                  </a:lnTo>
                  <a:lnTo>
                    <a:pt x="651488" y="288144"/>
                  </a:lnTo>
                  <a:lnTo>
                    <a:pt x="651836" y="395737"/>
                  </a:lnTo>
                  <a:lnTo>
                    <a:pt x="651837" y="391108"/>
                  </a:lnTo>
                  <a:lnTo>
                    <a:pt x="652211" y="569849"/>
                  </a:lnTo>
                  <a:lnTo>
                    <a:pt x="652467" y="312506"/>
                  </a:lnTo>
                  <a:lnTo>
                    <a:pt x="652547" y="474162"/>
                  </a:lnTo>
                  <a:lnTo>
                    <a:pt x="652549" y="481949"/>
                  </a:lnTo>
                  <a:lnTo>
                    <a:pt x="652977" y="525990"/>
                  </a:lnTo>
                  <a:lnTo>
                    <a:pt x="653218" y="323144"/>
                  </a:lnTo>
                  <a:lnTo>
                    <a:pt x="653259" y="410227"/>
                  </a:lnTo>
                  <a:lnTo>
                    <a:pt x="653260" y="412560"/>
                  </a:lnTo>
                  <a:lnTo>
                    <a:pt x="653331" y="636813"/>
                  </a:lnTo>
                  <a:lnTo>
                    <a:pt x="653445" y="218905"/>
                  </a:lnTo>
                  <a:lnTo>
                    <a:pt x="653971" y="435466"/>
                  </a:lnTo>
                  <a:lnTo>
                    <a:pt x="653972" y="440586"/>
                  </a:lnTo>
                  <a:lnTo>
                    <a:pt x="654366" y="280789"/>
                  </a:lnTo>
                  <a:lnTo>
                    <a:pt x="654650" y="681911"/>
                  </a:lnTo>
                  <a:lnTo>
                    <a:pt x="654682" y="578552"/>
                  </a:lnTo>
                  <a:lnTo>
                    <a:pt x="654684" y="561596"/>
                  </a:lnTo>
                  <a:lnTo>
                    <a:pt x="654933" y="348781"/>
                  </a:lnTo>
                  <a:lnTo>
                    <a:pt x="655047" y="639872"/>
                  </a:lnTo>
                  <a:lnTo>
                    <a:pt x="655394" y="401400"/>
                  </a:lnTo>
                  <a:lnTo>
                    <a:pt x="655395" y="399315"/>
                  </a:lnTo>
                  <a:lnTo>
                    <a:pt x="655500" y="780232"/>
                  </a:lnTo>
                  <a:lnTo>
                    <a:pt x="655642" y="258113"/>
                  </a:lnTo>
                  <a:lnTo>
                    <a:pt x="656106" y="566455"/>
                  </a:lnTo>
                  <a:lnTo>
                    <a:pt x="656107" y="572623"/>
                  </a:lnTo>
                  <a:lnTo>
                    <a:pt x="656152" y="698774"/>
                  </a:lnTo>
                  <a:lnTo>
                    <a:pt x="656422" y="337130"/>
                  </a:lnTo>
                  <a:lnTo>
                    <a:pt x="656817" y="497498"/>
                  </a:lnTo>
                  <a:lnTo>
                    <a:pt x="656819" y="494414"/>
                  </a:lnTo>
                  <a:lnTo>
                    <a:pt x="656989" y="624047"/>
                  </a:lnTo>
                  <a:lnTo>
                    <a:pt x="657102" y="245713"/>
                  </a:lnTo>
                  <a:lnTo>
                    <a:pt x="657529" y="324936"/>
                  </a:lnTo>
                  <a:lnTo>
                    <a:pt x="657530" y="347428"/>
                  </a:lnTo>
                  <a:lnTo>
                    <a:pt x="657627" y="698607"/>
                  </a:lnTo>
                  <a:lnTo>
                    <a:pt x="657726" y="309707"/>
                  </a:lnTo>
                  <a:lnTo>
                    <a:pt x="658240" y="367222"/>
                  </a:lnTo>
                  <a:lnTo>
                    <a:pt x="658242" y="371891"/>
                  </a:lnTo>
                  <a:lnTo>
                    <a:pt x="658548" y="596722"/>
                  </a:lnTo>
                  <a:lnTo>
                    <a:pt x="658817" y="333531"/>
                  </a:lnTo>
                  <a:lnTo>
                    <a:pt x="658952" y="451860"/>
                  </a:lnTo>
                  <a:lnTo>
                    <a:pt x="658953" y="454289"/>
                  </a:lnTo>
                  <a:lnTo>
                    <a:pt x="659214" y="308470"/>
                  </a:lnTo>
                  <a:lnTo>
                    <a:pt x="659356" y="614355"/>
                  </a:lnTo>
                  <a:lnTo>
                    <a:pt x="659664" y="417811"/>
                  </a:lnTo>
                  <a:lnTo>
                    <a:pt x="659665" y="414882"/>
                  </a:lnTo>
                  <a:lnTo>
                    <a:pt x="660221" y="598224"/>
                  </a:lnTo>
                  <a:lnTo>
                    <a:pt x="660306" y="353669"/>
                  </a:lnTo>
                  <a:lnTo>
                    <a:pt x="660375" y="477512"/>
                  </a:lnTo>
                  <a:lnTo>
                    <a:pt x="660377" y="481254"/>
                  </a:lnTo>
                  <a:lnTo>
                    <a:pt x="660646" y="608195"/>
                  </a:lnTo>
                  <a:lnTo>
                    <a:pt x="660901" y="380177"/>
                  </a:lnTo>
                  <a:lnTo>
                    <a:pt x="661087" y="492117"/>
                  </a:lnTo>
                  <a:lnTo>
                    <a:pt x="661088" y="488696"/>
                  </a:lnTo>
                  <a:lnTo>
                    <a:pt x="661511" y="621299"/>
                  </a:lnTo>
                  <a:lnTo>
                    <a:pt x="661610" y="400363"/>
                  </a:lnTo>
                  <a:lnTo>
                    <a:pt x="661799" y="432022"/>
                  </a:lnTo>
                  <a:lnTo>
                    <a:pt x="661800" y="435464"/>
                  </a:lnTo>
                  <a:lnTo>
                    <a:pt x="661922" y="650841"/>
                  </a:lnTo>
                  <a:lnTo>
                    <a:pt x="662205" y="278378"/>
                  </a:lnTo>
                  <a:lnTo>
                    <a:pt x="662510" y="527537"/>
                  </a:lnTo>
                  <a:lnTo>
                    <a:pt x="662512" y="527744"/>
                  </a:lnTo>
                  <a:lnTo>
                    <a:pt x="662687" y="300012"/>
                  </a:lnTo>
                  <a:lnTo>
                    <a:pt x="663184" y="636623"/>
                  </a:lnTo>
                  <a:lnTo>
                    <a:pt x="663222" y="537425"/>
                  </a:lnTo>
                  <a:lnTo>
                    <a:pt x="663223" y="545764"/>
                  </a:lnTo>
                  <a:lnTo>
                    <a:pt x="663382" y="714580"/>
                  </a:lnTo>
                  <a:lnTo>
                    <a:pt x="663524" y="0"/>
                  </a:lnTo>
                  <a:lnTo>
                    <a:pt x="663933" y="376931"/>
                  </a:lnTo>
                  <a:lnTo>
                    <a:pt x="663935" y="375243"/>
                  </a:lnTo>
                  <a:lnTo>
                    <a:pt x="664190" y="347305"/>
                  </a:lnTo>
                  <a:lnTo>
                    <a:pt x="664459" y="532460"/>
                  </a:lnTo>
                  <a:lnTo>
                    <a:pt x="664645" y="468169"/>
                  </a:lnTo>
                  <a:lnTo>
                    <a:pt x="664646" y="479505"/>
                  </a:lnTo>
                  <a:lnTo>
                    <a:pt x="664814" y="232843"/>
                  </a:lnTo>
                  <a:lnTo>
                    <a:pt x="665097" y="616605"/>
                  </a:lnTo>
                  <a:lnTo>
                    <a:pt x="665357" y="447716"/>
                  </a:lnTo>
                  <a:lnTo>
                    <a:pt x="665358" y="446229"/>
                  </a:lnTo>
                  <a:lnTo>
                    <a:pt x="665877" y="718467"/>
                  </a:lnTo>
                  <a:lnTo>
                    <a:pt x="666033" y="239295"/>
                  </a:lnTo>
                  <a:lnTo>
                    <a:pt x="666068" y="359644"/>
                  </a:lnTo>
                  <a:lnTo>
                    <a:pt x="666070" y="352724"/>
                  </a:lnTo>
                  <a:lnTo>
                    <a:pt x="666075" y="316401"/>
                  </a:lnTo>
                  <a:lnTo>
                    <a:pt x="666614" y="733099"/>
                  </a:lnTo>
                  <a:lnTo>
                    <a:pt x="666780" y="518163"/>
                  </a:lnTo>
                  <a:lnTo>
                    <a:pt x="666781" y="518924"/>
                  </a:lnTo>
                  <a:lnTo>
                    <a:pt x="666898" y="408004"/>
                  </a:lnTo>
                  <a:lnTo>
                    <a:pt x="667139" y="638739"/>
                  </a:lnTo>
                  <a:lnTo>
                    <a:pt x="667491" y="413479"/>
                  </a:lnTo>
                  <a:lnTo>
                    <a:pt x="667493" y="409263"/>
                  </a:lnTo>
                  <a:lnTo>
                    <a:pt x="667649" y="823053"/>
                  </a:lnTo>
                  <a:lnTo>
                    <a:pt x="667791" y="333316"/>
                  </a:lnTo>
                  <a:lnTo>
                    <a:pt x="668203" y="420881"/>
                  </a:lnTo>
                  <a:lnTo>
                    <a:pt x="668205" y="425453"/>
                  </a:lnTo>
                  <a:lnTo>
                    <a:pt x="668443" y="604805"/>
                  </a:lnTo>
                  <a:lnTo>
                    <a:pt x="668570" y="313235"/>
                  </a:lnTo>
                  <a:lnTo>
                    <a:pt x="668915" y="466173"/>
                  </a:lnTo>
                  <a:lnTo>
                    <a:pt x="668916" y="473154"/>
                  </a:lnTo>
                  <a:lnTo>
                    <a:pt x="668981" y="649066"/>
                  </a:lnTo>
                  <a:lnTo>
                    <a:pt x="669492" y="235260"/>
                  </a:lnTo>
                  <a:lnTo>
                    <a:pt x="669626" y="461941"/>
                  </a:lnTo>
                  <a:lnTo>
                    <a:pt x="669628" y="465311"/>
                  </a:lnTo>
                  <a:lnTo>
                    <a:pt x="669974" y="270508"/>
                  </a:lnTo>
                  <a:lnTo>
                    <a:pt x="670186" y="514984"/>
                  </a:lnTo>
                  <a:lnTo>
                    <a:pt x="670338" y="315299"/>
                  </a:lnTo>
                  <a:lnTo>
                    <a:pt x="670339" y="304847"/>
                  </a:lnTo>
                  <a:lnTo>
                    <a:pt x="670753" y="219674"/>
                  </a:lnTo>
                  <a:lnTo>
                    <a:pt x="670867" y="578865"/>
                  </a:lnTo>
                  <a:lnTo>
                    <a:pt x="671050" y="569711"/>
                  </a:lnTo>
                  <a:lnTo>
                    <a:pt x="671051" y="577955"/>
                  </a:lnTo>
                  <a:lnTo>
                    <a:pt x="671079" y="649814"/>
                  </a:lnTo>
                  <a:lnTo>
                    <a:pt x="671235" y="301076"/>
                  </a:lnTo>
                  <a:lnTo>
                    <a:pt x="671761" y="462293"/>
                  </a:lnTo>
                  <a:lnTo>
                    <a:pt x="671763" y="462927"/>
                  </a:lnTo>
                  <a:lnTo>
                    <a:pt x="672072" y="307107"/>
                  </a:lnTo>
                  <a:lnTo>
                    <a:pt x="672171" y="691637"/>
                  </a:lnTo>
                  <a:lnTo>
                    <a:pt x="672473" y="444030"/>
                  </a:lnTo>
                  <a:lnTo>
                    <a:pt x="672474" y="450467"/>
                  </a:lnTo>
                  <a:lnTo>
                    <a:pt x="672936" y="410140"/>
                  </a:lnTo>
                  <a:lnTo>
                    <a:pt x="673050" y="760703"/>
                  </a:lnTo>
                  <a:lnTo>
                    <a:pt x="673184" y="497470"/>
                  </a:lnTo>
                  <a:lnTo>
                    <a:pt x="673186" y="492164"/>
                  </a:lnTo>
                  <a:lnTo>
                    <a:pt x="673348" y="318378"/>
                  </a:lnTo>
                  <a:lnTo>
                    <a:pt x="673716" y="760395"/>
                  </a:lnTo>
                  <a:lnTo>
                    <a:pt x="673896" y="360496"/>
                  </a:lnTo>
                  <a:lnTo>
                    <a:pt x="673898" y="348733"/>
                  </a:lnTo>
                  <a:lnTo>
                    <a:pt x="674226" y="268721"/>
                  </a:lnTo>
                  <a:lnTo>
                    <a:pt x="674368" y="798396"/>
                  </a:lnTo>
                  <a:lnTo>
                    <a:pt x="674608" y="563439"/>
                  </a:lnTo>
                  <a:lnTo>
                    <a:pt x="674609" y="564923"/>
                  </a:lnTo>
                  <a:lnTo>
                    <a:pt x="674992" y="703483"/>
                  </a:lnTo>
                  <a:lnTo>
                    <a:pt x="675148" y="282028"/>
                  </a:lnTo>
                  <a:lnTo>
                    <a:pt x="675319" y="392411"/>
                  </a:lnTo>
                  <a:lnTo>
                    <a:pt x="675321" y="386343"/>
                  </a:lnTo>
                  <a:lnTo>
                    <a:pt x="675545" y="200337"/>
                  </a:lnTo>
                  <a:lnTo>
                    <a:pt x="675644" y="616283"/>
                  </a:lnTo>
                  <a:lnTo>
                    <a:pt x="676031" y="413544"/>
                  </a:lnTo>
                  <a:lnTo>
                    <a:pt x="676032" y="427705"/>
                  </a:lnTo>
                  <a:lnTo>
                    <a:pt x="676183" y="271883"/>
                  </a:lnTo>
                  <a:lnTo>
                    <a:pt x="676324" y="552658"/>
                  </a:lnTo>
                  <a:lnTo>
                    <a:pt x="676743" y="454185"/>
                  </a:lnTo>
                  <a:lnTo>
                    <a:pt x="676744" y="455654"/>
                  </a:lnTo>
                  <a:lnTo>
                    <a:pt x="676821" y="236636"/>
                  </a:lnTo>
                  <a:lnTo>
                    <a:pt x="677359" y="560926"/>
                  </a:lnTo>
                  <a:lnTo>
                    <a:pt x="677454" y="371875"/>
                  </a:lnTo>
                  <a:lnTo>
                    <a:pt x="677456" y="364096"/>
                  </a:lnTo>
                  <a:lnTo>
                    <a:pt x="677997" y="685857"/>
                  </a:lnTo>
                  <a:lnTo>
                    <a:pt x="678125" y="276727"/>
                  </a:lnTo>
                  <a:lnTo>
                    <a:pt x="678166" y="382756"/>
                  </a:lnTo>
                  <a:lnTo>
                    <a:pt x="678167" y="384578"/>
                  </a:lnTo>
                  <a:lnTo>
                    <a:pt x="678720" y="368072"/>
                  </a:lnTo>
                  <a:lnTo>
                    <a:pt x="678876" y="729890"/>
                  </a:lnTo>
                  <a:lnTo>
                    <a:pt x="678878" y="726757"/>
                  </a:lnTo>
                  <a:lnTo>
                    <a:pt x="678879" y="714936"/>
                  </a:lnTo>
                  <a:lnTo>
                    <a:pt x="679287" y="729797"/>
                  </a:lnTo>
                  <a:lnTo>
                    <a:pt x="679415" y="351760"/>
                  </a:lnTo>
                  <a:lnTo>
                    <a:pt x="679589" y="472451"/>
                  </a:lnTo>
                  <a:lnTo>
                    <a:pt x="679591" y="477201"/>
                  </a:lnTo>
                  <a:lnTo>
                    <a:pt x="679883" y="645622"/>
                  </a:lnTo>
                  <a:lnTo>
                    <a:pt x="680024" y="382477"/>
                  </a:lnTo>
                  <a:lnTo>
                    <a:pt x="680301" y="463587"/>
                  </a:lnTo>
                  <a:lnTo>
                    <a:pt x="680302" y="463118"/>
                  </a:lnTo>
                  <a:lnTo>
                    <a:pt x="680577" y="656488"/>
                  </a:lnTo>
                  <a:lnTo>
                    <a:pt x="680691" y="146103"/>
                  </a:lnTo>
                  <a:lnTo>
                    <a:pt x="681012" y="529332"/>
                  </a:lnTo>
                  <a:lnTo>
                    <a:pt x="681014" y="538548"/>
                  </a:lnTo>
                  <a:lnTo>
                    <a:pt x="681201" y="587753"/>
                  </a:lnTo>
                  <a:lnTo>
                    <a:pt x="681300" y="222458"/>
                  </a:lnTo>
                  <a:lnTo>
                    <a:pt x="681724" y="286249"/>
                  </a:lnTo>
                  <a:lnTo>
                    <a:pt x="681725" y="284685"/>
                  </a:lnTo>
                  <a:lnTo>
                    <a:pt x="681952" y="205163"/>
                  </a:lnTo>
                  <a:lnTo>
                    <a:pt x="682066" y="639145"/>
                  </a:lnTo>
                  <a:lnTo>
                    <a:pt x="682436" y="386158"/>
                  </a:lnTo>
                  <a:lnTo>
                    <a:pt x="682437" y="397676"/>
                  </a:lnTo>
                  <a:lnTo>
                    <a:pt x="682718" y="612531"/>
                  </a:lnTo>
                  <a:lnTo>
                    <a:pt x="682817" y="278654"/>
                  </a:lnTo>
                  <a:lnTo>
                    <a:pt x="683147" y="523676"/>
                  </a:lnTo>
                  <a:lnTo>
                    <a:pt x="683149" y="514319"/>
                  </a:lnTo>
                  <a:lnTo>
                    <a:pt x="683469" y="347659"/>
                  </a:lnTo>
                  <a:lnTo>
                    <a:pt x="683781" y="678993"/>
                  </a:lnTo>
                  <a:lnTo>
                    <a:pt x="683859" y="372804"/>
                  </a:lnTo>
                  <a:lnTo>
                    <a:pt x="683860" y="364879"/>
                  </a:lnTo>
                  <a:lnTo>
                    <a:pt x="683880" y="316496"/>
                  </a:lnTo>
                  <a:lnTo>
                    <a:pt x="684490" y="642567"/>
                  </a:lnTo>
                  <a:lnTo>
                    <a:pt x="684571" y="448352"/>
                  </a:lnTo>
                  <a:lnTo>
                    <a:pt x="684572" y="440484"/>
                  </a:lnTo>
                  <a:lnTo>
                    <a:pt x="684716" y="643409"/>
                  </a:lnTo>
                  <a:lnTo>
                    <a:pt x="685184" y="388127"/>
                  </a:lnTo>
                  <a:lnTo>
                    <a:pt x="685282" y="607793"/>
                  </a:lnTo>
                  <a:lnTo>
                    <a:pt x="685284" y="613956"/>
                  </a:lnTo>
                  <a:lnTo>
                    <a:pt x="685822" y="408391"/>
                  </a:lnTo>
                  <a:lnTo>
                    <a:pt x="685992" y="640614"/>
                  </a:lnTo>
                  <a:lnTo>
                    <a:pt x="685994" y="634866"/>
                  </a:lnTo>
                  <a:lnTo>
                    <a:pt x="685995" y="616439"/>
                  </a:lnTo>
                  <a:lnTo>
                    <a:pt x="686503" y="285526"/>
                  </a:lnTo>
                  <a:lnTo>
                    <a:pt x="686705" y="458338"/>
                  </a:lnTo>
                  <a:lnTo>
                    <a:pt x="686707" y="461127"/>
                  </a:lnTo>
                  <a:lnTo>
                    <a:pt x="687070" y="712160"/>
                  </a:lnTo>
                  <a:lnTo>
                    <a:pt x="687183" y="161653"/>
                  </a:lnTo>
                  <a:lnTo>
                    <a:pt x="687417" y="410538"/>
                  </a:lnTo>
                  <a:lnTo>
                    <a:pt x="687418" y="409284"/>
                  </a:lnTo>
                  <a:lnTo>
                    <a:pt x="687693" y="575466"/>
                  </a:lnTo>
                  <a:lnTo>
                    <a:pt x="688019" y="366248"/>
                  </a:lnTo>
                  <a:lnTo>
                    <a:pt x="688129" y="458866"/>
                  </a:lnTo>
                  <a:lnTo>
                    <a:pt x="688130" y="460022"/>
                  </a:lnTo>
                  <a:lnTo>
                    <a:pt x="688657" y="225916"/>
                  </a:lnTo>
                  <a:lnTo>
                    <a:pt x="688771" y="631579"/>
                  </a:lnTo>
                  <a:lnTo>
                    <a:pt x="688840" y="369076"/>
                  </a:lnTo>
                  <a:lnTo>
                    <a:pt x="688842" y="362087"/>
                  </a:lnTo>
                  <a:lnTo>
                    <a:pt x="688983" y="643826"/>
                  </a:lnTo>
                  <a:lnTo>
                    <a:pt x="689295" y="245298"/>
                  </a:lnTo>
                  <a:lnTo>
                    <a:pt x="689552" y="440171"/>
                  </a:lnTo>
                  <a:lnTo>
                    <a:pt x="689553" y="449393"/>
                  </a:lnTo>
                  <a:lnTo>
                    <a:pt x="689976" y="331739"/>
                  </a:lnTo>
                  <a:lnTo>
                    <a:pt x="690259" y="657171"/>
                  </a:lnTo>
                  <a:lnTo>
                    <a:pt x="690264" y="629934"/>
                  </a:lnTo>
                  <a:lnTo>
                    <a:pt x="690265" y="622366"/>
                  </a:lnTo>
                  <a:lnTo>
                    <a:pt x="690288" y="699331"/>
                  </a:lnTo>
                  <a:lnTo>
                    <a:pt x="690401" y="272601"/>
                  </a:lnTo>
                  <a:lnTo>
                    <a:pt x="690975" y="507250"/>
                  </a:lnTo>
                  <a:lnTo>
                    <a:pt x="690977" y="505034"/>
                  </a:lnTo>
                  <a:lnTo>
                    <a:pt x="691138" y="638130"/>
                  </a:lnTo>
                  <a:lnTo>
                    <a:pt x="691237" y="297567"/>
                  </a:lnTo>
                  <a:lnTo>
                    <a:pt x="691687" y="475181"/>
                  </a:lnTo>
                  <a:lnTo>
                    <a:pt x="691688" y="472366"/>
                  </a:lnTo>
                  <a:lnTo>
                    <a:pt x="691946" y="656011"/>
                  </a:lnTo>
                  <a:lnTo>
                    <a:pt x="692088" y="381060"/>
                  </a:lnTo>
                  <a:lnTo>
                    <a:pt x="692398" y="471974"/>
                  </a:lnTo>
                  <a:lnTo>
                    <a:pt x="692400" y="471651"/>
                  </a:lnTo>
                  <a:lnTo>
                    <a:pt x="692868" y="576665"/>
                  </a:lnTo>
                  <a:lnTo>
                    <a:pt x="692981" y="279232"/>
                  </a:lnTo>
                  <a:lnTo>
                    <a:pt x="693110" y="460410"/>
                  </a:lnTo>
                  <a:lnTo>
                    <a:pt x="693111" y="450680"/>
                  </a:lnTo>
                  <a:lnTo>
                    <a:pt x="693250" y="604937"/>
                  </a:lnTo>
                  <a:lnTo>
                    <a:pt x="693364" y="342149"/>
                  </a:lnTo>
                  <a:lnTo>
                    <a:pt x="693822" y="532392"/>
                  </a:lnTo>
                  <a:lnTo>
                    <a:pt x="693823" y="534512"/>
                  </a:lnTo>
                  <a:lnTo>
                    <a:pt x="694399" y="376265"/>
                  </a:lnTo>
                  <a:lnTo>
                    <a:pt x="694512" y="674338"/>
                  </a:lnTo>
                  <a:lnTo>
                    <a:pt x="694533" y="602934"/>
                  </a:lnTo>
                  <a:lnTo>
                    <a:pt x="694535" y="610664"/>
                  </a:lnTo>
                  <a:lnTo>
                    <a:pt x="695065" y="338775"/>
                  </a:lnTo>
                  <a:lnTo>
                    <a:pt x="695150" y="711842"/>
                  </a:lnTo>
                  <a:lnTo>
                    <a:pt x="695245" y="395009"/>
                  </a:lnTo>
                  <a:lnTo>
                    <a:pt x="695246" y="381375"/>
                  </a:lnTo>
                  <a:lnTo>
                    <a:pt x="695263" y="339321"/>
                  </a:lnTo>
                  <a:lnTo>
                    <a:pt x="695363" y="719656"/>
                  </a:lnTo>
                  <a:lnTo>
                    <a:pt x="695956" y="498664"/>
                  </a:lnTo>
                  <a:lnTo>
                    <a:pt x="695958" y="496756"/>
                  </a:lnTo>
                  <a:lnTo>
                    <a:pt x="696482" y="688851"/>
                  </a:lnTo>
                  <a:lnTo>
                    <a:pt x="696582" y="267124"/>
                  </a:lnTo>
                  <a:lnTo>
                    <a:pt x="696668" y="658757"/>
                  </a:lnTo>
                  <a:lnTo>
                    <a:pt x="696670" y="645987"/>
                  </a:lnTo>
                  <a:lnTo>
                    <a:pt x="697135" y="759287"/>
                  </a:lnTo>
                  <a:lnTo>
                    <a:pt x="697234" y="311528"/>
                  </a:lnTo>
                  <a:lnTo>
                    <a:pt x="697380" y="464964"/>
                  </a:lnTo>
                  <a:lnTo>
                    <a:pt x="697381" y="459854"/>
                  </a:lnTo>
                  <a:lnTo>
                    <a:pt x="697560" y="734239"/>
                  </a:lnTo>
                  <a:lnTo>
                    <a:pt x="698084" y="207022"/>
                  </a:lnTo>
                  <a:lnTo>
                    <a:pt x="698091" y="269684"/>
                  </a:lnTo>
                  <a:lnTo>
                    <a:pt x="698093" y="259925"/>
                  </a:lnTo>
                  <a:lnTo>
                    <a:pt x="698424" y="650041"/>
                  </a:lnTo>
                  <a:lnTo>
                    <a:pt x="698751" y="193732"/>
                  </a:lnTo>
                  <a:lnTo>
                    <a:pt x="698803" y="376123"/>
                  </a:lnTo>
                  <a:lnTo>
                    <a:pt x="698804" y="371488"/>
                  </a:lnTo>
                  <a:lnTo>
                    <a:pt x="698878" y="707713"/>
                  </a:lnTo>
                  <a:lnTo>
                    <a:pt x="699388" y="330333"/>
                  </a:lnTo>
                  <a:lnTo>
                    <a:pt x="699515" y="411994"/>
                  </a:lnTo>
                  <a:lnTo>
                    <a:pt x="699516" y="411424"/>
                  </a:lnTo>
                  <a:lnTo>
                    <a:pt x="699842" y="307941"/>
                  </a:lnTo>
                  <a:lnTo>
                    <a:pt x="699970" y="594188"/>
                  </a:lnTo>
                  <a:lnTo>
                    <a:pt x="700226" y="463397"/>
                  </a:lnTo>
                  <a:lnTo>
                    <a:pt x="700228" y="462485"/>
                  </a:lnTo>
                  <a:lnTo>
                    <a:pt x="700494" y="328513"/>
                  </a:lnTo>
                  <a:lnTo>
                    <a:pt x="700593" y="655713"/>
                  </a:lnTo>
                  <a:lnTo>
                    <a:pt x="700938" y="503259"/>
                  </a:lnTo>
                  <a:lnTo>
                    <a:pt x="700939" y="496773"/>
                  </a:lnTo>
                  <a:lnTo>
                    <a:pt x="701033" y="691757"/>
                  </a:lnTo>
                  <a:lnTo>
                    <a:pt x="701387" y="333003"/>
                  </a:lnTo>
                  <a:lnTo>
                    <a:pt x="701650" y="613890"/>
                  </a:lnTo>
                  <a:lnTo>
                    <a:pt x="701651" y="619367"/>
                  </a:lnTo>
                  <a:lnTo>
                    <a:pt x="701671" y="683042"/>
                  </a:lnTo>
                  <a:lnTo>
                    <a:pt x="701770" y="333857"/>
                  </a:lnTo>
                  <a:lnTo>
                    <a:pt x="702361" y="558732"/>
                  </a:lnTo>
                  <a:lnTo>
                    <a:pt x="702363" y="564603"/>
                  </a:lnTo>
                  <a:lnTo>
                    <a:pt x="702918" y="675050"/>
                  </a:lnTo>
                  <a:lnTo>
                    <a:pt x="703046" y="249849"/>
                  </a:lnTo>
                  <a:lnTo>
                    <a:pt x="703073" y="275000"/>
                  </a:lnTo>
                  <a:lnTo>
                    <a:pt x="703074" y="272638"/>
                  </a:lnTo>
                  <a:lnTo>
                    <a:pt x="703173" y="731926"/>
                  </a:lnTo>
                  <a:lnTo>
                    <a:pt x="703287" y="268229"/>
                  </a:lnTo>
                  <a:lnTo>
                    <a:pt x="703784" y="409038"/>
                  </a:lnTo>
                  <a:lnTo>
                    <a:pt x="703786" y="426864"/>
                  </a:lnTo>
                  <a:lnTo>
                    <a:pt x="703967" y="309950"/>
                  </a:lnTo>
                  <a:lnTo>
                    <a:pt x="704478" y="669653"/>
                  </a:lnTo>
                  <a:lnTo>
                    <a:pt x="704496" y="584902"/>
                  </a:lnTo>
                  <a:lnTo>
                    <a:pt x="704497" y="568274"/>
                  </a:lnTo>
                  <a:lnTo>
                    <a:pt x="704917" y="594786"/>
                  </a:lnTo>
                  <a:lnTo>
                    <a:pt x="705208" y="325809"/>
                  </a:lnTo>
                  <a:lnTo>
                    <a:pt x="705209" y="319544"/>
                  </a:lnTo>
                  <a:lnTo>
                    <a:pt x="705215" y="293490"/>
                  </a:lnTo>
                  <a:lnTo>
                    <a:pt x="705782" y="691832"/>
                  </a:lnTo>
                  <a:lnTo>
                    <a:pt x="705919" y="402818"/>
                  </a:lnTo>
                  <a:lnTo>
                    <a:pt x="705921" y="392785"/>
                  </a:lnTo>
                  <a:lnTo>
                    <a:pt x="705924" y="379628"/>
                  </a:lnTo>
                  <a:lnTo>
                    <a:pt x="706221" y="626141"/>
                  </a:lnTo>
                  <a:lnTo>
                    <a:pt x="706631" y="488264"/>
                  </a:lnTo>
                  <a:lnTo>
                    <a:pt x="706632" y="486279"/>
                  </a:lnTo>
                  <a:lnTo>
                    <a:pt x="706859" y="708585"/>
                  </a:lnTo>
                  <a:lnTo>
                    <a:pt x="706973" y="253344"/>
                  </a:lnTo>
                  <a:lnTo>
                    <a:pt x="707343" y="456311"/>
                  </a:lnTo>
                  <a:lnTo>
                    <a:pt x="707344" y="464570"/>
                  </a:lnTo>
                  <a:lnTo>
                    <a:pt x="707880" y="320040"/>
                  </a:lnTo>
                  <a:lnTo>
                    <a:pt x="707965" y="611961"/>
                  </a:lnTo>
                  <a:lnTo>
                    <a:pt x="708054" y="420396"/>
                  </a:lnTo>
                  <a:lnTo>
                    <a:pt x="708056" y="425207"/>
                  </a:lnTo>
                  <a:lnTo>
                    <a:pt x="708475" y="702484"/>
                  </a:lnTo>
                  <a:lnTo>
                    <a:pt x="708617" y="210875"/>
                  </a:lnTo>
                  <a:lnTo>
                    <a:pt x="708766" y="540780"/>
                  </a:lnTo>
                  <a:lnTo>
                    <a:pt x="708767" y="547933"/>
                  </a:lnTo>
                  <a:lnTo>
                    <a:pt x="708829" y="650674"/>
                  </a:lnTo>
                  <a:lnTo>
                    <a:pt x="709184" y="292796"/>
                  </a:lnTo>
                  <a:lnTo>
                    <a:pt x="709477" y="546342"/>
                  </a:lnTo>
                  <a:lnTo>
                    <a:pt x="709479" y="553732"/>
                  </a:lnTo>
                  <a:lnTo>
                    <a:pt x="709878" y="296816"/>
                  </a:lnTo>
                  <a:lnTo>
                    <a:pt x="710148" y="619181"/>
                  </a:lnTo>
                  <a:lnTo>
                    <a:pt x="710189" y="497584"/>
                  </a:lnTo>
                  <a:lnTo>
                    <a:pt x="710446" y="252912"/>
                  </a:lnTo>
                  <a:lnTo>
                    <a:pt x="710772" y="592135"/>
                  </a:lnTo>
                  <a:lnTo>
                    <a:pt x="710901" y="481535"/>
                  </a:lnTo>
                  <a:lnTo>
                    <a:pt x="710902" y="489642"/>
                  </a:lnTo>
                  <a:lnTo>
                    <a:pt x="711098" y="246452"/>
                  </a:lnTo>
                  <a:lnTo>
                    <a:pt x="711466" y="730949"/>
                  </a:lnTo>
                  <a:lnTo>
                    <a:pt x="711612" y="456009"/>
                  </a:lnTo>
                  <a:lnTo>
                    <a:pt x="711614" y="466255"/>
                  </a:lnTo>
                  <a:lnTo>
                    <a:pt x="712118" y="352213"/>
                  </a:lnTo>
                  <a:lnTo>
                    <a:pt x="712260" y="685339"/>
                  </a:lnTo>
                  <a:lnTo>
                    <a:pt x="712324" y="516862"/>
                  </a:lnTo>
                  <a:lnTo>
                    <a:pt x="712325" y="513774"/>
                  </a:lnTo>
                  <a:lnTo>
                    <a:pt x="712699" y="728217"/>
                  </a:lnTo>
                  <a:lnTo>
                    <a:pt x="712841" y="345608"/>
                  </a:lnTo>
                  <a:lnTo>
                    <a:pt x="713035" y="358744"/>
                  </a:lnTo>
                  <a:lnTo>
                    <a:pt x="713037" y="343649"/>
                  </a:lnTo>
                  <a:lnTo>
                    <a:pt x="713054" y="313360"/>
                  </a:lnTo>
                  <a:lnTo>
                    <a:pt x="713167" y="690627"/>
                  </a:lnTo>
                  <a:lnTo>
                    <a:pt x="713747" y="439834"/>
                  </a:lnTo>
                  <a:lnTo>
                    <a:pt x="713748" y="439963"/>
                  </a:lnTo>
                  <a:lnTo>
                    <a:pt x="714046" y="613974"/>
                  </a:lnTo>
                  <a:lnTo>
                    <a:pt x="714358" y="291440"/>
                  </a:lnTo>
                  <a:lnTo>
                    <a:pt x="714457" y="583845"/>
                  </a:lnTo>
                  <a:lnTo>
                    <a:pt x="714459" y="581790"/>
                  </a:lnTo>
                  <a:lnTo>
                    <a:pt x="714769" y="245763"/>
                  </a:lnTo>
                  <a:lnTo>
                    <a:pt x="714883" y="644461"/>
                  </a:lnTo>
                  <a:lnTo>
                    <a:pt x="715169" y="412868"/>
                  </a:lnTo>
                  <a:lnTo>
                    <a:pt x="715170" y="402517"/>
                  </a:lnTo>
                  <a:lnTo>
                    <a:pt x="715662" y="255929"/>
                  </a:lnTo>
                  <a:lnTo>
                    <a:pt x="715776" y="664007"/>
                  </a:lnTo>
                  <a:lnTo>
                    <a:pt x="715881" y="363495"/>
                  </a:lnTo>
                  <a:lnTo>
                    <a:pt x="715882" y="366964"/>
                  </a:lnTo>
                  <a:lnTo>
                    <a:pt x="716088" y="246504"/>
                  </a:lnTo>
                  <a:lnTo>
                    <a:pt x="716201" y="697064"/>
                  </a:lnTo>
                  <a:lnTo>
                    <a:pt x="716592" y="559355"/>
                  </a:lnTo>
                  <a:lnTo>
                    <a:pt x="716594" y="569177"/>
                  </a:lnTo>
                  <a:lnTo>
                    <a:pt x="716782" y="342445"/>
                  </a:lnTo>
                  <a:lnTo>
                    <a:pt x="717292" y="724106"/>
                  </a:lnTo>
                  <a:lnTo>
                    <a:pt x="717304" y="692184"/>
                  </a:lnTo>
                  <a:lnTo>
                    <a:pt x="717305" y="699526"/>
                  </a:lnTo>
                  <a:lnTo>
                    <a:pt x="717406" y="303814"/>
                  </a:lnTo>
                  <a:lnTo>
                    <a:pt x="717533" y="780517"/>
                  </a:lnTo>
                  <a:lnTo>
                    <a:pt x="718015" y="543078"/>
                  </a:lnTo>
                  <a:lnTo>
                    <a:pt x="718017" y="543301"/>
                  </a:lnTo>
                  <a:lnTo>
                    <a:pt x="718285" y="342842"/>
                  </a:lnTo>
                  <a:lnTo>
                    <a:pt x="718384" y="703717"/>
                  </a:lnTo>
                  <a:lnTo>
                    <a:pt x="718727" y="495176"/>
                  </a:lnTo>
                  <a:lnTo>
                    <a:pt x="718728" y="498995"/>
                  </a:lnTo>
                  <a:lnTo>
                    <a:pt x="719022" y="400326"/>
                  </a:lnTo>
                  <a:lnTo>
                    <a:pt x="719164" y="609995"/>
                  </a:lnTo>
                  <a:lnTo>
                    <a:pt x="719439" y="420708"/>
                  </a:lnTo>
                  <a:lnTo>
                    <a:pt x="719440" y="420526"/>
                  </a:lnTo>
                  <a:lnTo>
                    <a:pt x="719816" y="339918"/>
                  </a:lnTo>
                  <a:lnTo>
                    <a:pt x="719915" y="574771"/>
                  </a:lnTo>
                  <a:lnTo>
                    <a:pt x="720150" y="416903"/>
                  </a:lnTo>
                  <a:lnTo>
                    <a:pt x="720152" y="413258"/>
                  </a:lnTo>
                  <a:lnTo>
                    <a:pt x="720553" y="599757"/>
                  </a:lnTo>
                  <a:lnTo>
                    <a:pt x="720666" y="278434"/>
                  </a:lnTo>
                  <a:lnTo>
                    <a:pt x="720862" y="362419"/>
                  </a:lnTo>
                  <a:lnTo>
                    <a:pt x="720863" y="360673"/>
                  </a:lnTo>
                  <a:lnTo>
                    <a:pt x="721035" y="338397"/>
                  </a:lnTo>
                  <a:lnTo>
                    <a:pt x="721205" y="505178"/>
                  </a:lnTo>
                  <a:lnTo>
                    <a:pt x="721574" y="393095"/>
                  </a:lnTo>
                  <a:lnTo>
                    <a:pt x="721575" y="396293"/>
                  </a:lnTo>
                  <a:lnTo>
                    <a:pt x="721942" y="669189"/>
                  </a:lnTo>
                  <a:lnTo>
                    <a:pt x="722055" y="280778"/>
                  </a:lnTo>
                  <a:lnTo>
                    <a:pt x="722285" y="425499"/>
                  </a:lnTo>
                  <a:lnTo>
                    <a:pt x="722287" y="442739"/>
                  </a:lnTo>
                  <a:lnTo>
                    <a:pt x="722864" y="366288"/>
                  </a:lnTo>
                  <a:lnTo>
                    <a:pt x="722977" y="624320"/>
                  </a:lnTo>
                  <a:lnTo>
                    <a:pt x="722997" y="561594"/>
                  </a:lnTo>
                  <a:lnTo>
                    <a:pt x="722998" y="556999"/>
                  </a:lnTo>
                  <a:lnTo>
                    <a:pt x="723090" y="282327"/>
                  </a:lnTo>
                  <a:lnTo>
                    <a:pt x="723629" y="696128"/>
                  </a:lnTo>
                  <a:lnTo>
                    <a:pt x="723708" y="302955"/>
                  </a:lnTo>
                  <a:lnTo>
                    <a:pt x="723710" y="289218"/>
                  </a:lnTo>
                  <a:lnTo>
                    <a:pt x="723728" y="200627"/>
                  </a:lnTo>
                  <a:lnTo>
                    <a:pt x="723898" y="707119"/>
                  </a:lnTo>
                  <a:lnTo>
                    <a:pt x="724420" y="410096"/>
                  </a:lnTo>
                  <a:lnTo>
                    <a:pt x="724421" y="405527"/>
                  </a:lnTo>
                  <a:lnTo>
                    <a:pt x="724919" y="610722"/>
                  </a:lnTo>
                  <a:lnTo>
                    <a:pt x="725018" y="337062"/>
                  </a:lnTo>
                  <a:lnTo>
                    <a:pt x="725132" y="538718"/>
                  </a:lnTo>
                  <a:lnTo>
                    <a:pt x="725133" y="535027"/>
                  </a:lnTo>
                  <a:lnTo>
                    <a:pt x="725330" y="586680"/>
                  </a:lnTo>
                  <a:lnTo>
                    <a:pt x="725628" y="318406"/>
                  </a:lnTo>
                  <a:lnTo>
                    <a:pt x="725843" y="335886"/>
                  </a:lnTo>
                  <a:lnTo>
                    <a:pt x="725845" y="342238"/>
                  </a:lnTo>
                  <a:lnTo>
                    <a:pt x="726195" y="576610"/>
                  </a:lnTo>
                  <a:lnTo>
                    <a:pt x="726322" y="191157"/>
                  </a:lnTo>
                  <a:lnTo>
                    <a:pt x="726555" y="533634"/>
                  </a:lnTo>
                  <a:lnTo>
                    <a:pt x="726556" y="533307"/>
                  </a:lnTo>
                  <a:lnTo>
                    <a:pt x="727017" y="626591"/>
                  </a:lnTo>
                  <a:lnTo>
                    <a:pt x="727130" y="288578"/>
                  </a:lnTo>
                  <a:lnTo>
                    <a:pt x="727267" y="570194"/>
                  </a:lnTo>
                  <a:lnTo>
                    <a:pt x="727268" y="576815"/>
                  </a:lnTo>
                  <a:lnTo>
                    <a:pt x="727584" y="210469"/>
                  </a:lnTo>
                  <a:lnTo>
                    <a:pt x="727910" y="681635"/>
                  </a:lnTo>
                  <a:lnTo>
                    <a:pt x="727978" y="439891"/>
                  </a:lnTo>
                  <a:lnTo>
                    <a:pt x="727980" y="433846"/>
                  </a:lnTo>
                  <a:lnTo>
                    <a:pt x="728009" y="377596"/>
                  </a:lnTo>
                  <a:lnTo>
                    <a:pt x="728520" y="632370"/>
                  </a:lnTo>
                  <a:lnTo>
                    <a:pt x="728690" y="494390"/>
                  </a:lnTo>
                  <a:lnTo>
                    <a:pt x="728691" y="501717"/>
                  </a:lnTo>
                  <a:lnTo>
                    <a:pt x="728888" y="337426"/>
                  </a:lnTo>
                  <a:lnTo>
                    <a:pt x="729384" y="699202"/>
                  </a:lnTo>
                  <a:lnTo>
                    <a:pt x="729401" y="659008"/>
                  </a:lnTo>
                  <a:lnTo>
                    <a:pt x="729403" y="641307"/>
                  </a:lnTo>
                  <a:lnTo>
                    <a:pt x="729498" y="222238"/>
                  </a:lnTo>
                  <a:lnTo>
                    <a:pt x="729597" y="774987"/>
                  </a:lnTo>
                  <a:lnTo>
                    <a:pt x="730113" y="387208"/>
                  </a:lnTo>
                  <a:lnTo>
                    <a:pt x="730114" y="380877"/>
                  </a:lnTo>
                  <a:lnTo>
                    <a:pt x="730150" y="286259"/>
                  </a:lnTo>
                  <a:lnTo>
                    <a:pt x="730689" y="748167"/>
                  </a:lnTo>
                  <a:lnTo>
                    <a:pt x="730825" y="447011"/>
                  </a:lnTo>
                  <a:lnTo>
                    <a:pt x="730826" y="437777"/>
                  </a:lnTo>
                  <a:lnTo>
                    <a:pt x="731000" y="237360"/>
                  </a:lnTo>
                  <a:lnTo>
                    <a:pt x="731100" y="701420"/>
                  </a:lnTo>
                  <a:lnTo>
                    <a:pt x="731536" y="597005"/>
                  </a:lnTo>
                  <a:lnTo>
                    <a:pt x="731538" y="602798"/>
                  </a:lnTo>
                  <a:lnTo>
                    <a:pt x="731752" y="652260"/>
                  </a:lnTo>
                  <a:lnTo>
                    <a:pt x="731851" y="200566"/>
                  </a:lnTo>
                  <a:lnTo>
                    <a:pt x="732248" y="384529"/>
                  </a:lnTo>
                  <a:lnTo>
                    <a:pt x="732249" y="376406"/>
                  </a:lnTo>
                  <a:lnTo>
                    <a:pt x="732503" y="166943"/>
                  </a:lnTo>
                  <a:lnTo>
                    <a:pt x="732602" y="687669"/>
                  </a:lnTo>
                  <a:lnTo>
                    <a:pt x="732960" y="300069"/>
                  </a:lnTo>
                  <a:lnTo>
                    <a:pt x="732961" y="321770"/>
                  </a:lnTo>
                  <a:lnTo>
                    <a:pt x="733269" y="742571"/>
                  </a:lnTo>
                  <a:lnTo>
                    <a:pt x="733368" y="80829"/>
                  </a:lnTo>
                  <a:lnTo>
                    <a:pt x="733671" y="603444"/>
                  </a:lnTo>
                  <a:lnTo>
                    <a:pt x="733673" y="611235"/>
                  </a:lnTo>
                  <a:lnTo>
                    <a:pt x="733694" y="741404"/>
                  </a:lnTo>
                  <a:lnTo>
                    <a:pt x="733807" y="179020"/>
                  </a:lnTo>
                  <a:lnTo>
                    <a:pt x="734383" y="541635"/>
                  </a:lnTo>
                  <a:lnTo>
                    <a:pt x="734384" y="550896"/>
                  </a:lnTo>
                  <a:lnTo>
                    <a:pt x="734870" y="318484"/>
                  </a:lnTo>
                  <a:lnTo>
                    <a:pt x="734984" y="748026"/>
                  </a:lnTo>
                  <a:lnTo>
                    <a:pt x="735094" y="353487"/>
                  </a:lnTo>
                  <a:lnTo>
                    <a:pt x="735096" y="342399"/>
                  </a:lnTo>
                  <a:lnTo>
                    <a:pt x="735097" y="334911"/>
                  </a:lnTo>
                  <a:lnTo>
                    <a:pt x="735211" y="721214"/>
                  </a:lnTo>
                  <a:lnTo>
                    <a:pt x="735806" y="516377"/>
                  </a:lnTo>
                  <a:lnTo>
                    <a:pt x="735807" y="525600"/>
                  </a:lnTo>
                  <a:lnTo>
                    <a:pt x="735863" y="687941"/>
                  </a:lnTo>
                  <a:lnTo>
                    <a:pt x="736373" y="405754"/>
                  </a:lnTo>
                  <a:lnTo>
                    <a:pt x="736518" y="538604"/>
                  </a:lnTo>
                  <a:lnTo>
                    <a:pt x="736519" y="520083"/>
                  </a:lnTo>
                  <a:lnTo>
                    <a:pt x="737025" y="277368"/>
                  </a:lnTo>
                  <a:lnTo>
                    <a:pt x="737167" y="655083"/>
                  </a:lnTo>
                  <a:lnTo>
                    <a:pt x="737229" y="454791"/>
                  </a:lnTo>
                  <a:lnTo>
                    <a:pt x="737231" y="449887"/>
                  </a:lnTo>
                  <a:lnTo>
                    <a:pt x="737550" y="599829"/>
                  </a:lnTo>
                  <a:lnTo>
                    <a:pt x="737691" y="217035"/>
                  </a:lnTo>
                  <a:lnTo>
                    <a:pt x="737941" y="522494"/>
                  </a:lnTo>
                  <a:lnTo>
                    <a:pt x="737942" y="525678"/>
                  </a:lnTo>
                  <a:lnTo>
                    <a:pt x="738301" y="254028"/>
                  </a:lnTo>
                  <a:lnTo>
                    <a:pt x="738613" y="565087"/>
                  </a:lnTo>
                  <a:lnTo>
                    <a:pt x="738653" y="467056"/>
                  </a:lnTo>
                  <a:lnTo>
                    <a:pt x="738654" y="467841"/>
                  </a:lnTo>
                  <a:lnTo>
                    <a:pt x="738726" y="217283"/>
                  </a:lnTo>
                  <a:lnTo>
                    <a:pt x="738854" y="646573"/>
                  </a:lnTo>
                  <a:lnTo>
                    <a:pt x="739364" y="363606"/>
                  </a:lnTo>
                  <a:lnTo>
                    <a:pt x="739366" y="359964"/>
                  </a:lnTo>
                  <a:lnTo>
                    <a:pt x="739393" y="290727"/>
                  </a:lnTo>
                  <a:lnTo>
                    <a:pt x="739520" y="699150"/>
                  </a:lnTo>
                  <a:lnTo>
                    <a:pt x="740076" y="459062"/>
                  </a:lnTo>
                  <a:lnTo>
                    <a:pt x="740077" y="472567"/>
                  </a:lnTo>
                  <a:lnTo>
                    <a:pt x="740541" y="732716"/>
                  </a:lnTo>
                  <a:lnTo>
                    <a:pt x="740654" y="326323"/>
                  </a:lnTo>
                  <a:lnTo>
                    <a:pt x="740787" y="627311"/>
                  </a:lnTo>
                  <a:lnTo>
                    <a:pt x="741335" y="340716"/>
                  </a:lnTo>
                  <a:lnTo>
                    <a:pt x="741476" y="684289"/>
                  </a:lnTo>
                  <a:lnTo>
                    <a:pt x="741499" y="618457"/>
                  </a:lnTo>
                  <a:lnTo>
                    <a:pt x="741500" y="626317"/>
                  </a:lnTo>
                  <a:lnTo>
                    <a:pt x="741505" y="641983"/>
                  </a:lnTo>
                  <a:lnTo>
                    <a:pt x="741675" y="356165"/>
                  </a:lnTo>
                  <a:lnTo>
                    <a:pt x="742211" y="480164"/>
                  </a:lnTo>
                  <a:lnTo>
                    <a:pt x="742681" y="288596"/>
                  </a:lnTo>
                  <a:lnTo>
                    <a:pt x="742781" y="608534"/>
                  </a:lnTo>
                  <a:lnTo>
                    <a:pt x="742922" y="369660"/>
                  </a:lnTo>
                  <a:lnTo>
                    <a:pt x="742924" y="372780"/>
                  </a:lnTo>
                  <a:lnTo>
                    <a:pt x="743503" y="286585"/>
                  </a:lnTo>
                  <a:lnTo>
                    <a:pt x="743632" y="547107"/>
                  </a:lnTo>
                  <a:lnTo>
                    <a:pt x="743634" y="541338"/>
                  </a:lnTo>
                  <a:lnTo>
                    <a:pt x="743635" y="534483"/>
                  </a:lnTo>
                  <a:lnTo>
                    <a:pt x="743773" y="299340"/>
                  </a:lnTo>
                  <a:lnTo>
                    <a:pt x="744099" y="635689"/>
                  </a:lnTo>
                  <a:lnTo>
                    <a:pt x="744345" y="474524"/>
                  </a:lnTo>
                  <a:lnTo>
                    <a:pt x="744347" y="471521"/>
                  </a:lnTo>
                  <a:lnTo>
                    <a:pt x="744822" y="262517"/>
                  </a:lnTo>
                  <a:lnTo>
                    <a:pt x="744949" y="704119"/>
                  </a:lnTo>
                  <a:lnTo>
                    <a:pt x="745057" y="407562"/>
                  </a:lnTo>
                  <a:lnTo>
                    <a:pt x="745058" y="399749"/>
                  </a:lnTo>
                  <a:lnTo>
                    <a:pt x="745077" y="360518"/>
                  </a:lnTo>
                  <a:lnTo>
                    <a:pt x="745559" y="616603"/>
                  </a:lnTo>
                  <a:lnTo>
                    <a:pt x="745769" y="568223"/>
                  </a:lnTo>
                  <a:lnTo>
                    <a:pt x="745770" y="573316"/>
                  </a:lnTo>
                  <a:lnTo>
                    <a:pt x="745984" y="690307"/>
                  </a:lnTo>
                  <a:lnTo>
                    <a:pt x="746098" y="391091"/>
                  </a:lnTo>
                  <a:lnTo>
                    <a:pt x="746480" y="456896"/>
                  </a:lnTo>
                  <a:lnTo>
                    <a:pt x="746482" y="454690"/>
                  </a:lnTo>
                  <a:lnTo>
                    <a:pt x="746679" y="701589"/>
                  </a:lnTo>
                  <a:lnTo>
                    <a:pt x="746792" y="302040"/>
                  </a:lnTo>
                  <a:lnTo>
                    <a:pt x="747192" y="456384"/>
                  </a:lnTo>
                  <a:lnTo>
                    <a:pt x="747193" y="453464"/>
                  </a:lnTo>
                  <a:lnTo>
                    <a:pt x="747629" y="600317"/>
                  </a:lnTo>
                  <a:lnTo>
                    <a:pt x="747799" y="182740"/>
                  </a:lnTo>
                  <a:lnTo>
                    <a:pt x="747904" y="473516"/>
                  </a:lnTo>
                  <a:lnTo>
                    <a:pt x="747905" y="476077"/>
                  </a:lnTo>
                  <a:lnTo>
                    <a:pt x="747983" y="632103"/>
                  </a:lnTo>
                  <a:lnTo>
                    <a:pt x="748096" y="272117"/>
                  </a:lnTo>
                  <a:lnTo>
                    <a:pt x="748615" y="416442"/>
                  </a:lnTo>
                  <a:lnTo>
                    <a:pt x="748617" y="413166"/>
                  </a:lnTo>
                  <a:lnTo>
                    <a:pt x="748736" y="531124"/>
                  </a:lnTo>
                  <a:lnTo>
                    <a:pt x="748819" y="327512"/>
                  </a:lnTo>
                  <a:lnTo>
                    <a:pt x="749327" y="440102"/>
                  </a:lnTo>
                  <a:lnTo>
                    <a:pt x="749328" y="438309"/>
                  </a:lnTo>
                  <a:lnTo>
                    <a:pt x="749429" y="619272"/>
                  </a:lnTo>
                  <a:lnTo>
                    <a:pt x="749557" y="258365"/>
                  </a:lnTo>
                  <a:lnTo>
                    <a:pt x="750038" y="542588"/>
                  </a:lnTo>
                  <a:lnTo>
                    <a:pt x="750040" y="543228"/>
                  </a:lnTo>
                  <a:lnTo>
                    <a:pt x="750223" y="383930"/>
                  </a:lnTo>
                  <a:lnTo>
                    <a:pt x="750662" y="700192"/>
                  </a:lnTo>
                  <a:lnTo>
                    <a:pt x="750750" y="409615"/>
                  </a:lnTo>
                  <a:lnTo>
                    <a:pt x="750752" y="411156"/>
                  </a:lnTo>
                  <a:lnTo>
                    <a:pt x="750776" y="336049"/>
                  </a:lnTo>
                  <a:lnTo>
                    <a:pt x="751144" y="712444"/>
                  </a:lnTo>
                  <a:lnTo>
                    <a:pt x="751462" y="433025"/>
                  </a:lnTo>
                  <a:lnTo>
                    <a:pt x="751463" y="432122"/>
                  </a:lnTo>
                  <a:lnTo>
                    <a:pt x="751570" y="615383"/>
                  </a:lnTo>
                  <a:lnTo>
                    <a:pt x="752122" y="357912"/>
                  </a:lnTo>
                  <a:lnTo>
                    <a:pt x="752173" y="479191"/>
                  </a:lnTo>
                  <a:lnTo>
                    <a:pt x="752175" y="478776"/>
                  </a:lnTo>
                  <a:lnTo>
                    <a:pt x="752236" y="535429"/>
                  </a:lnTo>
                  <a:lnTo>
                    <a:pt x="752732" y="321409"/>
                  </a:lnTo>
                  <a:lnTo>
                    <a:pt x="752885" y="522873"/>
                  </a:lnTo>
                  <a:lnTo>
                    <a:pt x="752886" y="524087"/>
                  </a:lnTo>
                  <a:lnTo>
                    <a:pt x="752888" y="524284"/>
                  </a:lnTo>
                  <a:lnTo>
                    <a:pt x="753185" y="306305"/>
                  </a:lnTo>
                  <a:lnTo>
                    <a:pt x="753597" y="354725"/>
                  </a:lnTo>
                  <a:lnTo>
                    <a:pt x="753598" y="350709"/>
                  </a:lnTo>
                  <a:lnTo>
                    <a:pt x="753724" y="502340"/>
                  </a:lnTo>
                  <a:lnTo>
                    <a:pt x="754249" y="250327"/>
                  </a:lnTo>
                  <a:lnTo>
                    <a:pt x="754308" y="427192"/>
                  </a:lnTo>
                  <a:lnTo>
                    <a:pt x="754310" y="432817"/>
                  </a:lnTo>
                  <a:lnTo>
                    <a:pt x="754716" y="243600"/>
                  </a:lnTo>
                  <a:lnTo>
                    <a:pt x="754830" y="608916"/>
                  </a:lnTo>
                  <a:lnTo>
                    <a:pt x="755020" y="544553"/>
                  </a:lnTo>
                  <a:lnTo>
                    <a:pt x="755021" y="545524"/>
                  </a:lnTo>
                  <a:lnTo>
                    <a:pt x="755312" y="362453"/>
                  </a:lnTo>
                  <a:lnTo>
                    <a:pt x="755440" y="645967"/>
                  </a:lnTo>
                  <a:lnTo>
                    <a:pt x="755731" y="520342"/>
                  </a:lnTo>
                  <a:lnTo>
                    <a:pt x="755733" y="523229"/>
                  </a:lnTo>
                  <a:lnTo>
                    <a:pt x="755893" y="700561"/>
                  </a:lnTo>
                  <a:lnTo>
                    <a:pt x="756035" y="336174"/>
                  </a:lnTo>
                  <a:lnTo>
                    <a:pt x="756443" y="531679"/>
                  </a:lnTo>
                  <a:lnTo>
                    <a:pt x="756445" y="530960"/>
                  </a:lnTo>
                  <a:lnTo>
                    <a:pt x="756659" y="380619"/>
                  </a:lnTo>
                  <a:lnTo>
                    <a:pt x="756772" y="672238"/>
                  </a:lnTo>
                  <a:lnTo>
                    <a:pt x="757155" y="538092"/>
                  </a:lnTo>
                  <a:lnTo>
                    <a:pt x="757156" y="534973"/>
                  </a:lnTo>
                  <a:lnTo>
                    <a:pt x="757594" y="632863"/>
                  </a:lnTo>
                  <a:lnTo>
                    <a:pt x="757722" y="388532"/>
                  </a:lnTo>
                  <a:lnTo>
                    <a:pt x="757866" y="533143"/>
                  </a:lnTo>
                  <a:lnTo>
                    <a:pt x="757868" y="522194"/>
                  </a:lnTo>
                  <a:lnTo>
                    <a:pt x="758034" y="628963"/>
                  </a:lnTo>
                  <a:lnTo>
                    <a:pt x="758388" y="346076"/>
                  </a:lnTo>
                  <a:lnTo>
                    <a:pt x="758578" y="442826"/>
                  </a:lnTo>
                  <a:lnTo>
                    <a:pt x="758579" y="440934"/>
                  </a:lnTo>
                  <a:lnTo>
                    <a:pt x="758799" y="554521"/>
                  </a:lnTo>
                  <a:lnTo>
                    <a:pt x="759224" y="281619"/>
                  </a:lnTo>
                  <a:lnTo>
                    <a:pt x="759290" y="420777"/>
                  </a:lnTo>
                  <a:lnTo>
                    <a:pt x="759291" y="422292"/>
                  </a:lnTo>
                  <a:lnTo>
                    <a:pt x="759664" y="364345"/>
                  </a:lnTo>
                  <a:lnTo>
                    <a:pt x="759947" y="623812"/>
                  </a:lnTo>
                  <a:lnTo>
                    <a:pt x="760001" y="435931"/>
                  </a:lnTo>
                  <a:lnTo>
                    <a:pt x="760003" y="432108"/>
                  </a:lnTo>
                  <a:lnTo>
                    <a:pt x="760061" y="175874"/>
                  </a:lnTo>
                  <a:lnTo>
                    <a:pt x="760443" y="633328"/>
                  </a:lnTo>
                  <a:lnTo>
                    <a:pt x="760713" y="407189"/>
                  </a:lnTo>
                  <a:lnTo>
                    <a:pt x="760714" y="408286"/>
                  </a:lnTo>
                  <a:lnTo>
                    <a:pt x="760727" y="402195"/>
                  </a:lnTo>
                  <a:lnTo>
                    <a:pt x="761081" y="667820"/>
                  </a:lnTo>
                  <a:lnTo>
                    <a:pt x="761424" y="563975"/>
                  </a:lnTo>
                  <a:lnTo>
                    <a:pt x="761426" y="558383"/>
                  </a:lnTo>
                  <a:lnTo>
                    <a:pt x="761677" y="618825"/>
                  </a:lnTo>
                  <a:lnTo>
                    <a:pt x="762074" y="401114"/>
                  </a:lnTo>
                  <a:lnTo>
                    <a:pt x="762136" y="448004"/>
                  </a:lnTo>
                  <a:lnTo>
                    <a:pt x="762138" y="446612"/>
                  </a:lnTo>
                  <a:lnTo>
                    <a:pt x="762655" y="246937"/>
                  </a:lnTo>
                  <a:lnTo>
                    <a:pt x="762754" y="656558"/>
                  </a:lnTo>
                  <a:lnTo>
                    <a:pt x="762848" y="353360"/>
                  </a:lnTo>
                  <a:lnTo>
                    <a:pt x="762849" y="345149"/>
                  </a:lnTo>
                  <a:lnTo>
                    <a:pt x="763194" y="673820"/>
                  </a:lnTo>
                  <a:lnTo>
                    <a:pt x="763307" y="260268"/>
                  </a:lnTo>
                  <a:lnTo>
                    <a:pt x="763559" y="444646"/>
                  </a:lnTo>
                  <a:lnTo>
                    <a:pt x="763732" y="329889"/>
                  </a:lnTo>
                  <a:lnTo>
                    <a:pt x="764243" y="637179"/>
                  </a:lnTo>
                  <a:lnTo>
                    <a:pt x="764271" y="602719"/>
                  </a:lnTo>
                  <a:lnTo>
                    <a:pt x="764272" y="597095"/>
                  </a:lnTo>
                  <a:lnTo>
                    <a:pt x="764370" y="306563"/>
                  </a:lnTo>
                  <a:lnTo>
                    <a:pt x="764937" y="689300"/>
                  </a:lnTo>
                  <a:lnTo>
                    <a:pt x="764983" y="597602"/>
                  </a:lnTo>
                  <a:lnTo>
                    <a:pt x="764984" y="582530"/>
                  </a:lnTo>
                  <a:lnTo>
                    <a:pt x="765065" y="389447"/>
                  </a:lnTo>
                  <a:lnTo>
                    <a:pt x="765377" y="613449"/>
                  </a:lnTo>
                  <a:lnTo>
                    <a:pt x="765694" y="602764"/>
                  </a:lnTo>
                  <a:lnTo>
                    <a:pt x="765696" y="607301"/>
                  </a:lnTo>
                  <a:lnTo>
                    <a:pt x="765745" y="723056"/>
                  </a:lnTo>
                  <a:lnTo>
                    <a:pt x="765845" y="400871"/>
                  </a:lnTo>
                  <a:lnTo>
                    <a:pt x="766406" y="551819"/>
                  </a:lnTo>
                  <a:lnTo>
                    <a:pt x="766407" y="547941"/>
                  </a:lnTo>
                  <a:lnTo>
                    <a:pt x="766511" y="337217"/>
                  </a:lnTo>
                  <a:lnTo>
                    <a:pt x="766681" y="684963"/>
                  </a:lnTo>
                  <a:lnTo>
                    <a:pt x="767117" y="594966"/>
                  </a:lnTo>
                  <a:lnTo>
                    <a:pt x="767119" y="599677"/>
                  </a:lnTo>
                  <a:lnTo>
                    <a:pt x="767134" y="610966"/>
                  </a:lnTo>
                  <a:lnTo>
                    <a:pt x="767829" y="284708"/>
                  </a:lnTo>
                  <a:lnTo>
                    <a:pt x="767857" y="242379"/>
                  </a:lnTo>
                  <a:lnTo>
                    <a:pt x="767971" y="505380"/>
                  </a:lnTo>
                  <a:lnTo>
                    <a:pt x="768541" y="349084"/>
                  </a:lnTo>
                  <a:lnTo>
                    <a:pt x="768542" y="361523"/>
                  </a:lnTo>
                  <a:lnTo>
                    <a:pt x="769147" y="237812"/>
                  </a:lnTo>
                  <a:lnTo>
                    <a:pt x="769247" y="588230"/>
                  </a:lnTo>
                  <a:lnTo>
                    <a:pt x="769252" y="541478"/>
                  </a:lnTo>
                  <a:lnTo>
                    <a:pt x="769254" y="540697"/>
                  </a:lnTo>
                  <a:lnTo>
                    <a:pt x="769374" y="263503"/>
                  </a:lnTo>
                  <a:lnTo>
                    <a:pt x="769941" y="603938"/>
                  </a:lnTo>
                  <a:lnTo>
                    <a:pt x="769964" y="532133"/>
                  </a:lnTo>
                  <a:lnTo>
                    <a:pt x="769965" y="539888"/>
                  </a:lnTo>
                  <a:lnTo>
                    <a:pt x="770021" y="423932"/>
                  </a:lnTo>
                  <a:lnTo>
                    <a:pt x="770367" y="598456"/>
                  </a:lnTo>
                  <a:lnTo>
                    <a:pt x="770676" y="486860"/>
                  </a:lnTo>
                  <a:lnTo>
                    <a:pt x="770677" y="489391"/>
                  </a:lnTo>
                  <a:lnTo>
                    <a:pt x="771175" y="690500"/>
                  </a:lnTo>
                  <a:lnTo>
                    <a:pt x="771274" y="288337"/>
                  </a:lnTo>
                  <a:lnTo>
                    <a:pt x="771387" y="657928"/>
                  </a:lnTo>
                  <a:lnTo>
                    <a:pt x="771389" y="661779"/>
                  </a:lnTo>
                  <a:lnTo>
                    <a:pt x="771416" y="740969"/>
                  </a:lnTo>
                  <a:lnTo>
                    <a:pt x="771529" y="293406"/>
                  </a:lnTo>
                  <a:lnTo>
                    <a:pt x="772099" y="597464"/>
                  </a:lnTo>
                  <a:lnTo>
                    <a:pt x="772100" y="575339"/>
                  </a:lnTo>
                  <a:lnTo>
                    <a:pt x="772266" y="675094"/>
                  </a:lnTo>
                  <a:lnTo>
                    <a:pt x="772592" y="355490"/>
                  </a:lnTo>
                  <a:lnTo>
                    <a:pt x="772810" y="535030"/>
                  </a:lnTo>
                  <a:lnTo>
                    <a:pt x="772812" y="535926"/>
                  </a:lnTo>
                  <a:lnTo>
                    <a:pt x="773102" y="673965"/>
                  </a:lnTo>
                  <a:lnTo>
                    <a:pt x="773443" y="184886"/>
                  </a:lnTo>
                  <a:lnTo>
                    <a:pt x="773522" y="539342"/>
                  </a:lnTo>
                  <a:lnTo>
                    <a:pt x="773524" y="551527"/>
                  </a:lnTo>
                  <a:lnTo>
                    <a:pt x="773570" y="754373"/>
                  </a:lnTo>
                  <a:lnTo>
                    <a:pt x="774095" y="161309"/>
                  </a:lnTo>
                  <a:lnTo>
                    <a:pt x="774234" y="573923"/>
                  </a:lnTo>
                  <a:lnTo>
                    <a:pt x="774235" y="584907"/>
                  </a:lnTo>
                  <a:lnTo>
                    <a:pt x="774534" y="214953"/>
                  </a:lnTo>
                  <a:lnTo>
                    <a:pt x="774846" y="669587"/>
                  </a:lnTo>
                  <a:lnTo>
                    <a:pt x="774945" y="234193"/>
                  </a:lnTo>
                  <a:lnTo>
                    <a:pt x="775286" y="773645"/>
                  </a:lnTo>
                  <a:lnTo>
                    <a:pt x="775612" y="197800"/>
                  </a:lnTo>
                  <a:lnTo>
                    <a:pt x="775657" y="384472"/>
                  </a:lnTo>
                  <a:lnTo>
                    <a:pt x="775658" y="404854"/>
                  </a:lnTo>
                  <a:lnTo>
                    <a:pt x="775838" y="200891"/>
                  </a:lnTo>
                  <a:lnTo>
                    <a:pt x="775952" y="792530"/>
                  </a:lnTo>
                  <a:lnTo>
                    <a:pt x="776369" y="589784"/>
                  </a:lnTo>
                  <a:lnTo>
                    <a:pt x="776370" y="590571"/>
                  </a:lnTo>
                  <a:lnTo>
                    <a:pt x="776590" y="720410"/>
                  </a:lnTo>
                  <a:lnTo>
                    <a:pt x="776916" y="301873"/>
                  </a:lnTo>
                  <a:lnTo>
                    <a:pt x="777080" y="507060"/>
                  </a:lnTo>
                  <a:lnTo>
                    <a:pt x="777082" y="510853"/>
                  </a:lnTo>
                  <a:lnTo>
                    <a:pt x="777213" y="695353"/>
                  </a:lnTo>
                  <a:lnTo>
                    <a:pt x="777781" y="254782"/>
                  </a:lnTo>
                  <a:lnTo>
                    <a:pt x="777792" y="306266"/>
                  </a:lnTo>
                  <a:lnTo>
                    <a:pt x="777793" y="298761"/>
                  </a:lnTo>
                  <a:lnTo>
                    <a:pt x="777795" y="296276"/>
                  </a:lnTo>
                  <a:lnTo>
                    <a:pt x="777908" y="737151"/>
                  </a:lnTo>
                  <a:lnTo>
                    <a:pt x="778503" y="613716"/>
                  </a:lnTo>
                  <a:lnTo>
                    <a:pt x="778505" y="612068"/>
                  </a:lnTo>
                  <a:lnTo>
                    <a:pt x="778645" y="358886"/>
                  </a:lnTo>
                  <a:lnTo>
                    <a:pt x="778744" y="657983"/>
                  </a:lnTo>
                  <a:lnTo>
                    <a:pt x="779215" y="476088"/>
                  </a:lnTo>
                  <a:lnTo>
                    <a:pt x="779217" y="477238"/>
                  </a:lnTo>
                  <a:lnTo>
                    <a:pt x="779666" y="549758"/>
                  </a:lnTo>
                  <a:lnTo>
                    <a:pt x="779765" y="369982"/>
                  </a:lnTo>
                  <a:lnTo>
                    <a:pt x="779927" y="407554"/>
                  </a:lnTo>
                  <a:lnTo>
                    <a:pt x="779928" y="409831"/>
                  </a:lnTo>
                  <a:lnTo>
                    <a:pt x="780304" y="276242"/>
                  </a:lnTo>
                  <a:lnTo>
                    <a:pt x="780446" y="646221"/>
                  </a:lnTo>
                  <a:lnTo>
                    <a:pt x="780638" y="462841"/>
                  </a:lnTo>
                  <a:lnTo>
                    <a:pt x="780640" y="467025"/>
                  </a:lnTo>
                  <a:lnTo>
                    <a:pt x="780686" y="584391"/>
                  </a:lnTo>
                  <a:lnTo>
                    <a:pt x="780814" y="269402"/>
                  </a:lnTo>
                  <a:lnTo>
                    <a:pt x="781350" y="391870"/>
                  </a:lnTo>
                  <a:lnTo>
                    <a:pt x="781351" y="388876"/>
                  </a:lnTo>
                  <a:lnTo>
                    <a:pt x="781948" y="713702"/>
                  </a:lnTo>
                  <a:lnTo>
                    <a:pt x="782047" y="299564"/>
                  </a:lnTo>
                  <a:lnTo>
                    <a:pt x="782062" y="310789"/>
                  </a:lnTo>
                  <a:lnTo>
                    <a:pt x="782063" y="320913"/>
                  </a:lnTo>
                  <a:lnTo>
                    <a:pt x="782444" y="606857"/>
                  </a:lnTo>
                  <a:lnTo>
                    <a:pt x="782773" y="530112"/>
                  </a:lnTo>
                  <a:lnTo>
                    <a:pt x="782775" y="527043"/>
                  </a:lnTo>
                  <a:lnTo>
                    <a:pt x="783026" y="647217"/>
                  </a:lnTo>
                  <a:lnTo>
                    <a:pt x="783380" y="344900"/>
                  </a:lnTo>
                  <a:lnTo>
                    <a:pt x="783485" y="553336"/>
                  </a:lnTo>
                  <a:lnTo>
                    <a:pt x="783486" y="554984"/>
                  </a:lnTo>
                  <a:lnTo>
                    <a:pt x="783791" y="326969"/>
                  </a:lnTo>
                  <a:lnTo>
                    <a:pt x="783919" y="607620"/>
                  </a:lnTo>
                  <a:lnTo>
                    <a:pt x="784196" y="415556"/>
                  </a:lnTo>
                  <a:lnTo>
                    <a:pt x="784198" y="410779"/>
                  </a:lnTo>
                  <a:lnTo>
                    <a:pt x="784459" y="604560"/>
                  </a:lnTo>
                  <a:lnTo>
                    <a:pt x="784571" y="312996"/>
                  </a:lnTo>
                  <a:lnTo>
                    <a:pt x="784908" y="457686"/>
                  </a:lnTo>
                  <a:lnTo>
                    <a:pt x="784910" y="460915"/>
                  </a:lnTo>
                  <a:lnTo>
                    <a:pt x="784996" y="645752"/>
                  </a:lnTo>
                  <a:lnTo>
                    <a:pt x="785109" y="268960"/>
                  </a:lnTo>
                  <a:lnTo>
                    <a:pt x="785620" y="403905"/>
                  </a:lnTo>
                  <a:lnTo>
                    <a:pt x="785621" y="404640"/>
                  </a:lnTo>
                  <a:lnTo>
                    <a:pt x="785733" y="600746"/>
                  </a:lnTo>
                  <a:lnTo>
                    <a:pt x="786272" y="272903"/>
                  </a:lnTo>
                  <a:lnTo>
                    <a:pt x="786331" y="412867"/>
                  </a:lnTo>
                  <a:lnTo>
                    <a:pt x="786333" y="416093"/>
                  </a:lnTo>
                  <a:lnTo>
                    <a:pt x="786428" y="672069"/>
                  </a:lnTo>
                  <a:lnTo>
                    <a:pt x="786598" y="321587"/>
                  </a:lnTo>
                  <a:lnTo>
                    <a:pt x="787043" y="551167"/>
                  </a:lnTo>
                  <a:lnTo>
                    <a:pt x="787044" y="551562"/>
                  </a:lnTo>
                  <a:lnTo>
                    <a:pt x="787307" y="413269"/>
                  </a:lnTo>
                  <a:lnTo>
                    <a:pt x="787661" y="607227"/>
                  </a:lnTo>
                  <a:lnTo>
                    <a:pt x="787755" y="430943"/>
                  </a:lnTo>
                  <a:lnTo>
                    <a:pt x="787756" y="425400"/>
                  </a:lnTo>
                  <a:lnTo>
                    <a:pt x="788242" y="395706"/>
                  </a:lnTo>
                  <a:lnTo>
                    <a:pt x="788370" y="664047"/>
                  </a:lnTo>
                  <a:lnTo>
                    <a:pt x="788466" y="411818"/>
                  </a:lnTo>
                  <a:lnTo>
                    <a:pt x="788468" y="404458"/>
                  </a:lnTo>
                  <a:lnTo>
                    <a:pt x="788668" y="732300"/>
                  </a:lnTo>
                  <a:lnTo>
                    <a:pt x="788795" y="240731"/>
                  </a:lnTo>
                  <a:lnTo>
                    <a:pt x="789178" y="432463"/>
                  </a:lnTo>
                  <a:lnTo>
                    <a:pt x="789179" y="424483"/>
                  </a:lnTo>
                  <a:lnTo>
                    <a:pt x="789220" y="286851"/>
                  </a:lnTo>
                  <a:lnTo>
                    <a:pt x="789334" y="645407"/>
                  </a:lnTo>
                  <a:lnTo>
                    <a:pt x="789889" y="438195"/>
                  </a:lnTo>
                  <a:lnTo>
                    <a:pt x="789891" y="449019"/>
                  </a:lnTo>
                  <a:lnTo>
                    <a:pt x="790000" y="635116"/>
                  </a:lnTo>
                  <a:lnTo>
                    <a:pt x="790553" y="259450"/>
                  </a:lnTo>
                  <a:lnTo>
                    <a:pt x="790601" y="486232"/>
                  </a:lnTo>
                  <a:lnTo>
                    <a:pt x="790602" y="497825"/>
                  </a:lnTo>
                  <a:lnTo>
                    <a:pt x="790638" y="628528"/>
                  </a:lnTo>
                  <a:lnTo>
                    <a:pt x="790907" y="307654"/>
                  </a:lnTo>
                  <a:lnTo>
                    <a:pt x="791313" y="491057"/>
                  </a:lnTo>
                  <a:lnTo>
                    <a:pt x="791314" y="497087"/>
                  </a:lnTo>
                  <a:lnTo>
                    <a:pt x="791786" y="266975"/>
                  </a:lnTo>
                  <a:lnTo>
                    <a:pt x="791928" y="662825"/>
                  </a:lnTo>
                  <a:lnTo>
                    <a:pt x="792024" y="349035"/>
                  </a:lnTo>
                  <a:lnTo>
                    <a:pt x="792026" y="338883"/>
                  </a:lnTo>
                  <a:lnTo>
                    <a:pt x="792056" y="313916"/>
                  </a:lnTo>
                  <a:lnTo>
                    <a:pt x="792296" y="621598"/>
                  </a:lnTo>
                  <a:lnTo>
                    <a:pt x="792736" y="489349"/>
                  </a:lnTo>
                  <a:lnTo>
                    <a:pt x="792737" y="483682"/>
                  </a:lnTo>
                  <a:lnTo>
                    <a:pt x="792807" y="255253"/>
                  </a:lnTo>
                  <a:lnTo>
                    <a:pt x="792934" y="780151"/>
                  </a:lnTo>
                  <a:lnTo>
                    <a:pt x="793448" y="452236"/>
                  </a:lnTo>
                  <a:lnTo>
                    <a:pt x="793449" y="450902"/>
                  </a:lnTo>
                  <a:lnTo>
                    <a:pt x="793998" y="650278"/>
                  </a:lnTo>
                  <a:lnTo>
                    <a:pt x="794111" y="320879"/>
                  </a:lnTo>
                  <a:lnTo>
                    <a:pt x="794159" y="462013"/>
                  </a:lnTo>
                  <a:lnTo>
                    <a:pt x="794161" y="466499"/>
                  </a:lnTo>
                  <a:lnTo>
                    <a:pt x="794494" y="262675"/>
                  </a:lnTo>
                  <a:lnTo>
                    <a:pt x="794848" y="702773"/>
                  </a:lnTo>
                  <a:lnTo>
                    <a:pt x="794871" y="618144"/>
                  </a:lnTo>
                  <a:lnTo>
                    <a:pt x="794872" y="625744"/>
                  </a:lnTo>
                  <a:lnTo>
                    <a:pt x="795401" y="201573"/>
                  </a:lnTo>
                  <a:lnTo>
                    <a:pt x="795529" y="645330"/>
                  </a:lnTo>
                  <a:lnTo>
                    <a:pt x="795582" y="551171"/>
                  </a:lnTo>
                  <a:lnTo>
                    <a:pt x="795584" y="558694"/>
                  </a:lnTo>
                  <a:lnTo>
                    <a:pt x="795798" y="180356"/>
                  </a:lnTo>
                  <a:lnTo>
                    <a:pt x="795925" y="591973"/>
                  </a:lnTo>
                  <a:lnTo>
                    <a:pt x="796294" y="472090"/>
                  </a:lnTo>
                  <a:lnTo>
                    <a:pt x="796295" y="467897"/>
                  </a:lnTo>
                  <a:lnTo>
                    <a:pt x="796705" y="317215"/>
                  </a:lnTo>
                  <a:lnTo>
                    <a:pt x="797003" y="649582"/>
                  </a:lnTo>
                  <a:lnTo>
                    <a:pt x="797006" y="638207"/>
                  </a:lnTo>
                  <a:lnTo>
                    <a:pt x="797007" y="625942"/>
                  </a:lnTo>
                  <a:lnTo>
                    <a:pt x="797031" y="706486"/>
                  </a:lnTo>
                  <a:lnTo>
                    <a:pt x="797130" y="181064"/>
                  </a:lnTo>
                  <a:lnTo>
                    <a:pt x="797717" y="500963"/>
                  </a:lnTo>
                  <a:lnTo>
                    <a:pt x="797719" y="500077"/>
                  </a:lnTo>
                  <a:lnTo>
                    <a:pt x="798094" y="629317"/>
                  </a:lnTo>
                  <a:lnTo>
                    <a:pt x="798406" y="395915"/>
                  </a:lnTo>
                  <a:lnTo>
                    <a:pt x="798429" y="496999"/>
                  </a:lnTo>
                  <a:lnTo>
                    <a:pt x="798430" y="490371"/>
                  </a:lnTo>
                  <a:lnTo>
                    <a:pt x="798619" y="281132"/>
                  </a:lnTo>
                  <a:lnTo>
                    <a:pt x="798732" y="754705"/>
                  </a:lnTo>
                  <a:lnTo>
                    <a:pt x="799141" y="680956"/>
                  </a:lnTo>
                  <a:lnTo>
                    <a:pt x="799142" y="682949"/>
                  </a:lnTo>
                  <a:lnTo>
                    <a:pt x="799228" y="275043"/>
                  </a:lnTo>
                  <a:lnTo>
                    <a:pt x="799852" y="450133"/>
                  </a:lnTo>
                  <a:lnTo>
                    <a:pt x="799854" y="446044"/>
                  </a:lnTo>
                  <a:lnTo>
                    <a:pt x="800405" y="681946"/>
                  </a:lnTo>
                  <a:lnTo>
                    <a:pt x="800504" y="191563"/>
                  </a:lnTo>
                  <a:lnTo>
                    <a:pt x="800564" y="380720"/>
                  </a:lnTo>
                  <a:lnTo>
                    <a:pt x="800565" y="401709"/>
                  </a:lnTo>
                  <a:lnTo>
                    <a:pt x="800618" y="593867"/>
                  </a:lnTo>
                  <a:lnTo>
                    <a:pt x="800731" y="252351"/>
                  </a:lnTo>
                  <a:lnTo>
                    <a:pt x="801275" y="505077"/>
                  </a:lnTo>
                  <a:lnTo>
                    <a:pt x="801277" y="502327"/>
                  </a:lnTo>
                  <a:lnTo>
                    <a:pt x="801794" y="249434"/>
                  </a:lnTo>
                  <a:lnTo>
                    <a:pt x="801894" y="660668"/>
                  </a:lnTo>
                  <a:lnTo>
                    <a:pt x="801987" y="303415"/>
                  </a:lnTo>
                  <a:lnTo>
                    <a:pt x="801988" y="292751"/>
                  </a:lnTo>
                  <a:lnTo>
                    <a:pt x="802106" y="717500"/>
                  </a:lnTo>
                  <a:lnTo>
                    <a:pt x="802220" y="228381"/>
                  </a:lnTo>
                  <a:lnTo>
                    <a:pt x="802699" y="501592"/>
                  </a:lnTo>
                  <a:lnTo>
                    <a:pt x="802700" y="505024"/>
                  </a:lnTo>
                  <a:lnTo>
                    <a:pt x="802758" y="693357"/>
                  </a:lnTo>
                  <a:lnTo>
                    <a:pt x="802886" y="336841"/>
                  </a:lnTo>
                  <a:lnTo>
                    <a:pt x="803410" y="532722"/>
                  </a:lnTo>
                  <a:lnTo>
                    <a:pt x="803412" y="523064"/>
                  </a:lnTo>
                  <a:lnTo>
                    <a:pt x="803580" y="680772"/>
                  </a:lnTo>
                  <a:lnTo>
                    <a:pt x="803694" y="347068"/>
                  </a:lnTo>
                  <a:lnTo>
                    <a:pt x="804120" y="523562"/>
                  </a:lnTo>
                  <a:lnTo>
                    <a:pt x="804122" y="516744"/>
                  </a:lnTo>
                  <a:lnTo>
                    <a:pt x="804658" y="669116"/>
                  </a:lnTo>
                  <a:lnTo>
                    <a:pt x="804757" y="208359"/>
                  </a:lnTo>
                  <a:lnTo>
                    <a:pt x="804832" y="568948"/>
                  </a:lnTo>
                  <a:lnTo>
                    <a:pt x="804834" y="576743"/>
                  </a:lnTo>
                  <a:lnTo>
                    <a:pt x="805381" y="178318"/>
                  </a:lnTo>
                  <a:lnTo>
                    <a:pt x="805508" y="701365"/>
                  </a:lnTo>
                  <a:lnTo>
                    <a:pt x="805544" y="604521"/>
                  </a:lnTo>
                  <a:lnTo>
                    <a:pt x="805545" y="609610"/>
                  </a:lnTo>
                  <a:lnTo>
                    <a:pt x="805834" y="266214"/>
                  </a:lnTo>
                  <a:lnTo>
                    <a:pt x="805934" y="753801"/>
                  </a:lnTo>
                  <a:lnTo>
                    <a:pt x="806255" y="469721"/>
                  </a:lnTo>
                  <a:lnTo>
                    <a:pt x="806257" y="466661"/>
                  </a:lnTo>
                  <a:lnTo>
                    <a:pt x="806345" y="673996"/>
                  </a:lnTo>
                  <a:lnTo>
                    <a:pt x="806472" y="262894"/>
                  </a:lnTo>
                  <a:lnTo>
                    <a:pt x="806967" y="436015"/>
                  </a:lnTo>
                  <a:lnTo>
                    <a:pt x="806968" y="433727"/>
                  </a:lnTo>
                  <a:lnTo>
                    <a:pt x="807124" y="339235"/>
                  </a:lnTo>
                  <a:lnTo>
                    <a:pt x="807266" y="562349"/>
                  </a:lnTo>
                  <a:lnTo>
                    <a:pt x="807679" y="446429"/>
                  </a:lnTo>
                  <a:lnTo>
                    <a:pt x="807680" y="435583"/>
                  </a:lnTo>
                  <a:lnTo>
                    <a:pt x="807819" y="742070"/>
                  </a:lnTo>
                  <a:lnTo>
                    <a:pt x="807947" y="161102"/>
                  </a:lnTo>
                  <a:lnTo>
                    <a:pt x="808390" y="439599"/>
                  </a:lnTo>
                  <a:lnTo>
                    <a:pt x="808392" y="450497"/>
                  </a:lnTo>
                  <a:lnTo>
                    <a:pt x="808669" y="605281"/>
                  </a:lnTo>
                  <a:lnTo>
                    <a:pt x="809038" y="324764"/>
                  </a:lnTo>
                  <a:lnTo>
                    <a:pt x="809102" y="539836"/>
                  </a:lnTo>
                  <a:lnTo>
                    <a:pt x="809103" y="546167"/>
                  </a:lnTo>
                  <a:lnTo>
                    <a:pt x="809137" y="633913"/>
                  </a:lnTo>
                  <a:lnTo>
                    <a:pt x="809662" y="248480"/>
                  </a:lnTo>
                  <a:lnTo>
                    <a:pt x="809813" y="504498"/>
                  </a:lnTo>
                  <a:lnTo>
                    <a:pt x="809815" y="507798"/>
                  </a:lnTo>
                  <a:lnTo>
                    <a:pt x="810073" y="375716"/>
                  </a:lnTo>
                  <a:lnTo>
                    <a:pt x="810229" y="660483"/>
                  </a:lnTo>
                  <a:lnTo>
                    <a:pt x="810525" y="561798"/>
                  </a:lnTo>
                  <a:lnTo>
                    <a:pt x="810527" y="563392"/>
                  </a:lnTo>
                  <a:lnTo>
                    <a:pt x="810980" y="356340"/>
                  </a:lnTo>
                  <a:lnTo>
                    <a:pt x="811122" y="688621"/>
                  </a:lnTo>
                  <a:lnTo>
                    <a:pt x="811237" y="482936"/>
                  </a:lnTo>
                  <a:lnTo>
                    <a:pt x="811238" y="486317"/>
                  </a:lnTo>
                  <a:lnTo>
                    <a:pt x="811576" y="566588"/>
                  </a:lnTo>
                  <a:lnTo>
                    <a:pt x="811902" y="384955"/>
                  </a:lnTo>
                  <a:lnTo>
                    <a:pt x="811948" y="470100"/>
                  </a:lnTo>
                  <a:lnTo>
                    <a:pt x="811950" y="476034"/>
                  </a:lnTo>
                  <a:lnTo>
                    <a:pt x="812001" y="595587"/>
                  </a:lnTo>
                  <a:lnTo>
                    <a:pt x="812256" y="337401"/>
                  </a:lnTo>
                  <a:lnTo>
                    <a:pt x="812660" y="414528"/>
                  </a:lnTo>
                  <a:lnTo>
                    <a:pt x="812661" y="409856"/>
                  </a:lnTo>
                  <a:lnTo>
                    <a:pt x="813206" y="635562"/>
                  </a:lnTo>
                  <a:lnTo>
                    <a:pt x="813348" y="219219"/>
                  </a:lnTo>
                  <a:lnTo>
                    <a:pt x="813372" y="317369"/>
                  </a:lnTo>
                  <a:lnTo>
                    <a:pt x="813373" y="307074"/>
                  </a:lnTo>
                  <a:lnTo>
                    <a:pt x="813447" y="660732"/>
                  </a:lnTo>
                  <a:lnTo>
                    <a:pt x="813943" y="225253"/>
                  </a:lnTo>
                  <a:lnTo>
                    <a:pt x="814083" y="530480"/>
                  </a:lnTo>
                  <a:lnTo>
                    <a:pt x="814085" y="533411"/>
                  </a:lnTo>
                  <a:lnTo>
                    <a:pt x="814397" y="193158"/>
                  </a:lnTo>
                  <a:lnTo>
                    <a:pt x="814538" y="772395"/>
                  </a:lnTo>
                  <a:lnTo>
                    <a:pt x="814795" y="467373"/>
                  </a:lnTo>
                  <a:lnTo>
                    <a:pt x="814796" y="458907"/>
                  </a:lnTo>
                  <a:lnTo>
                    <a:pt x="815148" y="699320"/>
                  </a:lnTo>
                  <a:lnTo>
                    <a:pt x="815261" y="284549"/>
                  </a:lnTo>
                  <a:lnTo>
                    <a:pt x="815506" y="465984"/>
                  </a:lnTo>
                  <a:lnTo>
                    <a:pt x="815508" y="469144"/>
                  </a:lnTo>
                  <a:lnTo>
                    <a:pt x="815729" y="263420"/>
                  </a:lnTo>
                  <a:lnTo>
                    <a:pt x="815843" y="690075"/>
                  </a:lnTo>
                  <a:lnTo>
                    <a:pt x="816218" y="543421"/>
                  </a:lnTo>
                  <a:lnTo>
                    <a:pt x="816220" y="548545"/>
                  </a:lnTo>
                  <a:lnTo>
                    <a:pt x="816239" y="576692"/>
                  </a:lnTo>
                  <a:lnTo>
                    <a:pt x="816792" y="355260"/>
                  </a:lnTo>
                  <a:lnTo>
                    <a:pt x="816930" y="563552"/>
                  </a:lnTo>
                  <a:lnTo>
                    <a:pt x="816931" y="572982"/>
                  </a:lnTo>
                  <a:lnTo>
                    <a:pt x="816962" y="633046"/>
                  </a:lnTo>
                  <a:lnTo>
                    <a:pt x="817062" y="338210"/>
                  </a:lnTo>
                  <a:lnTo>
                    <a:pt x="817641" y="504179"/>
                  </a:lnTo>
                  <a:lnTo>
                    <a:pt x="817643" y="503657"/>
                  </a:lnTo>
                  <a:lnTo>
                    <a:pt x="817855" y="418159"/>
                  </a:lnTo>
                  <a:lnTo>
                    <a:pt x="818040" y="604800"/>
                  </a:lnTo>
                  <a:lnTo>
                    <a:pt x="818353" y="433876"/>
                  </a:lnTo>
                  <a:lnTo>
                    <a:pt x="818354" y="439136"/>
                  </a:lnTo>
                  <a:lnTo>
                    <a:pt x="818748" y="263772"/>
                  </a:lnTo>
                  <a:lnTo>
                    <a:pt x="818848" y="728711"/>
                  </a:lnTo>
                  <a:lnTo>
                    <a:pt x="819065" y="554419"/>
                  </a:lnTo>
                  <a:lnTo>
                    <a:pt x="819066" y="550052"/>
                  </a:lnTo>
                  <a:lnTo>
                    <a:pt x="819642" y="329939"/>
                  </a:lnTo>
                  <a:lnTo>
                    <a:pt x="819741" y="590233"/>
                  </a:lnTo>
                  <a:lnTo>
                    <a:pt x="819776" y="479028"/>
                  </a:lnTo>
                  <a:lnTo>
                    <a:pt x="819778" y="479383"/>
                  </a:lnTo>
                  <a:lnTo>
                    <a:pt x="820038" y="148556"/>
                  </a:lnTo>
                  <a:lnTo>
                    <a:pt x="820166" y="721493"/>
                  </a:lnTo>
                  <a:lnTo>
                    <a:pt x="820488" y="357460"/>
                  </a:lnTo>
                  <a:lnTo>
                    <a:pt x="820489" y="351939"/>
                  </a:lnTo>
                  <a:lnTo>
                    <a:pt x="820932" y="308166"/>
                  </a:lnTo>
                  <a:lnTo>
                    <a:pt x="821059" y="599739"/>
                  </a:lnTo>
                  <a:lnTo>
                    <a:pt x="821200" y="506500"/>
                  </a:lnTo>
                  <a:lnTo>
                    <a:pt x="821201" y="509255"/>
                  </a:lnTo>
                  <a:lnTo>
                    <a:pt x="821343" y="267931"/>
                  </a:lnTo>
                  <a:lnTo>
                    <a:pt x="821442" y="631829"/>
                  </a:lnTo>
                  <a:lnTo>
                    <a:pt x="821911" y="358610"/>
                  </a:lnTo>
                  <a:lnTo>
                    <a:pt x="821913" y="363759"/>
                  </a:lnTo>
                  <a:lnTo>
                    <a:pt x="822533" y="686320"/>
                  </a:lnTo>
                  <a:lnTo>
                    <a:pt x="822619" y="184283"/>
                  </a:lnTo>
                  <a:lnTo>
                    <a:pt x="822623" y="242530"/>
                  </a:lnTo>
                  <a:lnTo>
                    <a:pt x="822624" y="259603"/>
                  </a:lnTo>
                  <a:lnTo>
                    <a:pt x="822633" y="165377"/>
                  </a:lnTo>
                  <a:lnTo>
                    <a:pt x="822760" y="779177"/>
                  </a:lnTo>
                  <a:lnTo>
                    <a:pt x="823334" y="473370"/>
                  </a:lnTo>
                  <a:lnTo>
                    <a:pt x="823336" y="471837"/>
                  </a:lnTo>
                  <a:lnTo>
                    <a:pt x="823838" y="675123"/>
                  </a:lnTo>
                  <a:lnTo>
                    <a:pt x="823937" y="330396"/>
                  </a:lnTo>
                  <a:lnTo>
                    <a:pt x="824046" y="565272"/>
                  </a:lnTo>
                  <a:lnTo>
                    <a:pt x="824047" y="571984"/>
                  </a:lnTo>
                  <a:lnTo>
                    <a:pt x="824461" y="656928"/>
                  </a:lnTo>
                  <a:lnTo>
                    <a:pt x="824758" y="285452"/>
                  </a:lnTo>
                  <a:lnTo>
                    <a:pt x="824759" y="279783"/>
                  </a:lnTo>
                  <a:lnTo>
                    <a:pt x="824872" y="703775"/>
                  </a:lnTo>
                  <a:lnTo>
                    <a:pt x="825425" y="231984"/>
                  </a:lnTo>
                  <a:lnTo>
                    <a:pt x="825469" y="405759"/>
                  </a:lnTo>
                  <a:lnTo>
                    <a:pt x="825471" y="427308"/>
                  </a:lnTo>
                  <a:lnTo>
                    <a:pt x="825539" y="742570"/>
                  </a:lnTo>
                  <a:lnTo>
                    <a:pt x="825652" y="222953"/>
                  </a:lnTo>
                  <a:lnTo>
                    <a:pt x="826181" y="483901"/>
                  </a:lnTo>
                  <a:lnTo>
                    <a:pt x="826182" y="475609"/>
                  </a:lnTo>
                  <a:lnTo>
                    <a:pt x="826729" y="275365"/>
                  </a:lnTo>
                  <a:lnTo>
                    <a:pt x="826814" y="647961"/>
                  </a:lnTo>
                  <a:lnTo>
                    <a:pt x="826892" y="361010"/>
                  </a:lnTo>
                  <a:lnTo>
                    <a:pt x="826894" y="354021"/>
                  </a:lnTo>
                  <a:lnTo>
                    <a:pt x="827055" y="583017"/>
                  </a:lnTo>
                  <a:lnTo>
                    <a:pt x="827367" y="289533"/>
                  </a:lnTo>
                  <a:lnTo>
                    <a:pt x="827604" y="534137"/>
                  </a:lnTo>
                  <a:lnTo>
                    <a:pt x="827605" y="541162"/>
                  </a:lnTo>
                  <a:lnTo>
                    <a:pt x="828104" y="697926"/>
                  </a:lnTo>
                  <a:lnTo>
                    <a:pt x="828246" y="229813"/>
                  </a:lnTo>
                  <a:lnTo>
                    <a:pt x="828316" y="559878"/>
                  </a:lnTo>
                  <a:lnTo>
                    <a:pt x="828317" y="570025"/>
                  </a:lnTo>
                  <a:lnTo>
                    <a:pt x="828360" y="738910"/>
                  </a:lnTo>
                  <a:lnTo>
                    <a:pt x="828643" y="299770"/>
                  </a:lnTo>
                  <a:lnTo>
                    <a:pt x="829027" y="359601"/>
                  </a:lnTo>
                  <a:lnTo>
                    <a:pt x="829029" y="368867"/>
                  </a:lnTo>
                  <a:lnTo>
                    <a:pt x="829068" y="289639"/>
                  </a:lnTo>
                  <a:lnTo>
                    <a:pt x="829196" y="569068"/>
                  </a:lnTo>
                  <a:lnTo>
                    <a:pt x="829739" y="510897"/>
                  </a:lnTo>
                  <a:lnTo>
                    <a:pt x="829740" y="518463"/>
                  </a:lnTo>
                  <a:lnTo>
                    <a:pt x="829834" y="637835"/>
                  </a:lnTo>
                  <a:lnTo>
                    <a:pt x="829947" y="302060"/>
                  </a:lnTo>
                  <a:lnTo>
                    <a:pt x="830451" y="508247"/>
                  </a:lnTo>
                  <a:lnTo>
                    <a:pt x="830812" y="360501"/>
                  </a:lnTo>
                  <a:lnTo>
                    <a:pt x="831152" y="559468"/>
                  </a:lnTo>
                  <a:lnTo>
                    <a:pt x="831162" y="535372"/>
                  </a:lnTo>
                  <a:lnTo>
                    <a:pt x="831164" y="540791"/>
                  </a:lnTo>
                  <a:lnTo>
                    <a:pt x="831578" y="689216"/>
                  </a:lnTo>
                  <a:lnTo>
                    <a:pt x="831691" y="267476"/>
                  </a:lnTo>
                  <a:lnTo>
                    <a:pt x="831874" y="441947"/>
                  </a:lnTo>
                  <a:lnTo>
                    <a:pt x="831875" y="437891"/>
                  </a:lnTo>
                  <a:lnTo>
                    <a:pt x="832442" y="712390"/>
                  </a:lnTo>
                  <a:lnTo>
                    <a:pt x="832570" y="235599"/>
                  </a:lnTo>
                  <a:lnTo>
                    <a:pt x="832585" y="271465"/>
                  </a:lnTo>
                  <a:lnTo>
                    <a:pt x="832587" y="299021"/>
                  </a:lnTo>
                  <a:lnTo>
                    <a:pt x="833080" y="250338"/>
                  </a:lnTo>
                  <a:lnTo>
                    <a:pt x="833208" y="624543"/>
                  </a:lnTo>
                  <a:lnTo>
                    <a:pt x="833297" y="498147"/>
                  </a:lnTo>
                  <a:lnTo>
                    <a:pt x="833298" y="496072"/>
                  </a:lnTo>
                  <a:lnTo>
                    <a:pt x="833732" y="689740"/>
                  </a:lnTo>
                  <a:lnTo>
                    <a:pt x="833846" y="309923"/>
                  </a:lnTo>
                  <a:lnTo>
                    <a:pt x="834009" y="472398"/>
                  </a:lnTo>
                  <a:lnTo>
                    <a:pt x="834010" y="470897"/>
                  </a:lnTo>
                  <a:lnTo>
                    <a:pt x="834413" y="287883"/>
                  </a:lnTo>
                  <a:lnTo>
                    <a:pt x="834569" y="702239"/>
                  </a:lnTo>
                  <a:lnTo>
                    <a:pt x="834720" y="448149"/>
                  </a:lnTo>
                  <a:lnTo>
                    <a:pt x="834722" y="438378"/>
                  </a:lnTo>
                  <a:lnTo>
                    <a:pt x="834994" y="667390"/>
                  </a:lnTo>
                  <a:lnTo>
                    <a:pt x="835122" y="339042"/>
                  </a:lnTo>
                  <a:lnTo>
                    <a:pt x="835432" y="520761"/>
                  </a:lnTo>
                  <a:lnTo>
                    <a:pt x="835433" y="520108"/>
                  </a:lnTo>
                  <a:lnTo>
                    <a:pt x="835632" y="639820"/>
                  </a:lnTo>
                  <a:lnTo>
                    <a:pt x="835745" y="294868"/>
                  </a:lnTo>
                  <a:lnTo>
                    <a:pt x="836144" y="467868"/>
                  </a:lnTo>
                  <a:lnTo>
                    <a:pt x="836145" y="467297"/>
                  </a:lnTo>
                  <a:lnTo>
                    <a:pt x="836511" y="293829"/>
                  </a:lnTo>
                  <a:lnTo>
                    <a:pt x="836638" y="552693"/>
                  </a:lnTo>
                  <a:lnTo>
                    <a:pt x="836855" y="363765"/>
                  </a:lnTo>
                  <a:lnTo>
                    <a:pt x="836857" y="369944"/>
                  </a:lnTo>
                  <a:lnTo>
                    <a:pt x="836865" y="343754"/>
                  </a:lnTo>
                  <a:lnTo>
                    <a:pt x="837290" y="566889"/>
                  </a:lnTo>
                  <a:lnTo>
                    <a:pt x="837567" y="434353"/>
                  </a:lnTo>
                  <a:lnTo>
                    <a:pt x="837568" y="436499"/>
                  </a:lnTo>
                  <a:lnTo>
                    <a:pt x="837772" y="356298"/>
                  </a:lnTo>
                  <a:lnTo>
                    <a:pt x="838056" y="619784"/>
                  </a:lnTo>
                  <a:lnTo>
                    <a:pt x="838278" y="524306"/>
                  </a:lnTo>
                  <a:lnTo>
                    <a:pt x="838280" y="528431"/>
                  </a:lnTo>
                  <a:lnTo>
                    <a:pt x="838751" y="282474"/>
                  </a:lnTo>
                  <a:lnTo>
                    <a:pt x="838878" y="675651"/>
                  </a:lnTo>
                  <a:lnTo>
                    <a:pt x="838990" y="353046"/>
                  </a:lnTo>
                  <a:lnTo>
                    <a:pt x="838992" y="347779"/>
                  </a:lnTo>
                  <a:lnTo>
                    <a:pt x="839006" y="339324"/>
                  </a:lnTo>
                  <a:lnTo>
                    <a:pt x="839346" y="677369"/>
                  </a:lnTo>
                  <a:lnTo>
                    <a:pt x="839702" y="389526"/>
                  </a:lnTo>
                  <a:lnTo>
                    <a:pt x="839703" y="402258"/>
                  </a:lnTo>
                  <a:lnTo>
                    <a:pt x="839800" y="629352"/>
                  </a:lnTo>
                  <a:lnTo>
                    <a:pt x="840069" y="334471"/>
                  </a:lnTo>
                  <a:lnTo>
                    <a:pt x="840413" y="413330"/>
                  </a:lnTo>
                  <a:lnTo>
                    <a:pt x="840415" y="417391"/>
                  </a:lnTo>
                  <a:lnTo>
                    <a:pt x="840565" y="550518"/>
                  </a:lnTo>
                  <a:lnTo>
                    <a:pt x="840962" y="322922"/>
                  </a:lnTo>
                  <a:lnTo>
                    <a:pt x="841125" y="385077"/>
                  </a:lnTo>
                  <a:lnTo>
                    <a:pt x="841126" y="383128"/>
                  </a:lnTo>
                  <a:lnTo>
                    <a:pt x="841245" y="546561"/>
                  </a:lnTo>
                  <a:lnTo>
                    <a:pt x="841331" y="344832"/>
                  </a:lnTo>
                  <a:lnTo>
                    <a:pt x="841837" y="432584"/>
                  </a:lnTo>
                  <a:lnTo>
                    <a:pt x="841838" y="432942"/>
                  </a:lnTo>
                  <a:lnTo>
                    <a:pt x="842041" y="323103"/>
                  </a:lnTo>
                  <a:lnTo>
                    <a:pt x="842535" y="616650"/>
                  </a:lnTo>
                  <a:lnTo>
                    <a:pt x="842548" y="586703"/>
                  </a:lnTo>
                  <a:lnTo>
                    <a:pt x="842550" y="591957"/>
                  </a:lnTo>
                  <a:lnTo>
                    <a:pt x="842663" y="280772"/>
                  </a:lnTo>
                  <a:lnTo>
                    <a:pt x="842791" y="663553"/>
                  </a:lnTo>
                  <a:lnTo>
                    <a:pt x="843260" y="382073"/>
                  </a:lnTo>
                  <a:lnTo>
                    <a:pt x="843261" y="390743"/>
                  </a:lnTo>
                  <a:lnTo>
                    <a:pt x="843443" y="665223"/>
                  </a:lnTo>
                  <a:lnTo>
                    <a:pt x="843953" y="318327"/>
                  </a:lnTo>
                  <a:lnTo>
                    <a:pt x="843971" y="381639"/>
                  </a:lnTo>
                  <a:lnTo>
                    <a:pt x="843973" y="397322"/>
                  </a:lnTo>
                  <a:lnTo>
                    <a:pt x="844534" y="681988"/>
                  </a:lnTo>
                  <a:lnTo>
                    <a:pt x="844648" y="337767"/>
                  </a:lnTo>
                  <a:lnTo>
                    <a:pt x="844683" y="418468"/>
                  </a:lnTo>
                  <a:lnTo>
                    <a:pt x="844685" y="414089"/>
                  </a:lnTo>
                  <a:lnTo>
                    <a:pt x="844789" y="709056"/>
                  </a:lnTo>
                  <a:lnTo>
                    <a:pt x="845229" y="305092"/>
                  </a:lnTo>
                  <a:lnTo>
                    <a:pt x="845395" y="542734"/>
                  </a:lnTo>
                  <a:lnTo>
                    <a:pt x="845396" y="550104"/>
                  </a:lnTo>
                  <a:lnTo>
                    <a:pt x="845654" y="289957"/>
                  </a:lnTo>
                  <a:lnTo>
                    <a:pt x="845768" y="678084"/>
                  </a:lnTo>
                  <a:lnTo>
                    <a:pt x="846106" y="562977"/>
                  </a:lnTo>
                  <a:lnTo>
                    <a:pt x="846108" y="567219"/>
                  </a:lnTo>
                  <a:lnTo>
                    <a:pt x="846405" y="265506"/>
                  </a:lnTo>
                  <a:lnTo>
                    <a:pt x="846505" y="588271"/>
                  </a:lnTo>
                  <a:lnTo>
                    <a:pt x="846818" y="545512"/>
                  </a:lnTo>
                  <a:lnTo>
                    <a:pt x="846819" y="531648"/>
                  </a:lnTo>
                  <a:lnTo>
                    <a:pt x="847029" y="573889"/>
                  </a:lnTo>
                  <a:lnTo>
                    <a:pt x="847114" y="239695"/>
                  </a:lnTo>
                  <a:lnTo>
                    <a:pt x="847530" y="505906"/>
                  </a:lnTo>
                  <a:lnTo>
                    <a:pt x="847531" y="501768"/>
                  </a:lnTo>
                  <a:lnTo>
                    <a:pt x="847681" y="302629"/>
                  </a:lnTo>
                  <a:lnTo>
                    <a:pt x="848234" y="536850"/>
                  </a:lnTo>
                  <a:lnTo>
                    <a:pt x="848241" y="525469"/>
                  </a:lnTo>
                  <a:lnTo>
                    <a:pt x="848243" y="529135"/>
                  </a:lnTo>
                  <a:lnTo>
                    <a:pt x="848574" y="221336"/>
                  </a:lnTo>
                  <a:lnTo>
                    <a:pt x="848702" y="628077"/>
                  </a:lnTo>
                  <a:lnTo>
                    <a:pt x="848953" y="372002"/>
                  </a:lnTo>
                  <a:lnTo>
                    <a:pt x="848954" y="362478"/>
                  </a:lnTo>
                  <a:lnTo>
                    <a:pt x="849113" y="692762"/>
                  </a:lnTo>
                  <a:lnTo>
                    <a:pt x="849212" y="268117"/>
                  </a:lnTo>
                  <a:lnTo>
                    <a:pt x="849664" y="469674"/>
                  </a:lnTo>
                  <a:lnTo>
                    <a:pt x="849666" y="468834"/>
                  </a:lnTo>
                  <a:lnTo>
                    <a:pt x="849949" y="654364"/>
                  </a:lnTo>
                  <a:lnTo>
                    <a:pt x="850063" y="415602"/>
                  </a:lnTo>
                  <a:lnTo>
                    <a:pt x="850376" y="563219"/>
                  </a:lnTo>
                  <a:lnTo>
                    <a:pt x="850378" y="557263"/>
                  </a:lnTo>
                  <a:lnTo>
                    <a:pt x="850857" y="337148"/>
                  </a:lnTo>
                  <a:lnTo>
                    <a:pt x="850970" y="701781"/>
                  </a:lnTo>
                  <a:lnTo>
                    <a:pt x="851088" y="487700"/>
                  </a:lnTo>
                  <a:lnTo>
                    <a:pt x="851089" y="499400"/>
                  </a:lnTo>
                  <a:lnTo>
                    <a:pt x="851239" y="337266"/>
                  </a:lnTo>
                  <a:lnTo>
                    <a:pt x="851353" y="693486"/>
                  </a:lnTo>
                  <a:lnTo>
                    <a:pt x="851799" y="581270"/>
                  </a:lnTo>
                  <a:lnTo>
                    <a:pt x="851801" y="585315"/>
                  </a:lnTo>
                  <a:lnTo>
                    <a:pt x="852232" y="723973"/>
                  </a:lnTo>
                  <a:lnTo>
                    <a:pt x="852511" y="271728"/>
                  </a:lnTo>
                  <a:lnTo>
                    <a:pt x="852512" y="260642"/>
                  </a:lnTo>
                  <a:lnTo>
                    <a:pt x="852529" y="219035"/>
                  </a:lnTo>
                  <a:lnTo>
                    <a:pt x="852813" y="640635"/>
                  </a:lnTo>
                  <a:lnTo>
                    <a:pt x="853223" y="329569"/>
                  </a:lnTo>
                  <a:lnTo>
                    <a:pt x="853224" y="329961"/>
                  </a:lnTo>
                  <a:lnTo>
                    <a:pt x="853777" y="219614"/>
                  </a:lnTo>
                  <a:lnTo>
                    <a:pt x="853890" y="621716"/>
                  </a:lnTo>
                  <a:lnTo>
                    <a:pt x="853934" y="515822"/>
                  </a:lnTo>
                  <a:lnTo>
                    <a:pt x="853936" y="486150"/>
                  </a:lnTo>
                  <a:lnTo>
                    <a:pt x="854032" y="258279"/>
                  </a:lnTo>
                  <a:lnTo>
                    <a:pt x="854344" y="607943"/>
                  </a:lnTo>
                  <a:lnTo>
                    <a:pt x="854646" y="400174"/>
                  </a:lnTo>
                  <a:lnTo>
                    <a:pt x="854647" y="407186"/>
                  </a:lnTo>
                  <a:lnTo>
                    <a:pt x="855095" y="319995"/>
                  </a:lnTo>
                  <a:lnTo>
                    <a:pt x="855223" y="651888"/>
                  </a:lnTo>
                  <a:lnTo>
                    <a:pt x="855357" y="490299"/>
                  </a:lnTo>
                  <a:lnTo>
                    <a:pt x="855359" y="488535"/>
                  </a:lnTo>
                  <a:lnTo>
                    <a:pt x="855705" y="386044"/>
                  </a:lnTo>
                  <a:lnTo>
                    <a:pt x="855818" y="721202"/>
                  </a:lnTo>
                  <a:lnTo>
                    <a:pt x="856069" y="633427"/>
                  </a:lnTo>
                  <a:lnTo>
                    <a:pt x="856071" y="639265"/>
                  </a:lnTo>
                  <a:lnTo>
                    <a:pt x="856158" y="367683"/>
                  </a:lnTo>
                  <a:lnTo>
                    <a:pt x="856300" y="735213"/>
                  </a:lnTo>
                  <a:lnTo>
                    <a:pt x="856781" y="436700"/>
                  </a:lnTo>
                  <a:lnTo>
                    <a:pt x="856782" y="432342"/>
                  </a:lnTo>
                  <a:lnTo>
                    <a:pt x="857094" y="598757"/>
                  </a:lnTo>
                  <a:lnTo>
                    <a:pt x="857448" y="339602"/>
                  </a:lnTo>
                  <a:lnTo>
                    <a:pt x="857492" y="469816"/>
                  </a:lnTo>
                  <a:lnTo>
                    <a:pt x="857494" y="483741"/>
                  </a:lnTo>
                  <a:lnTo>
                    <a:pt x="857959" y="641480"/>
                  </a:lnTo>
                  <a:lnTo>
                    <a:pt x="858086" y="235889"/>
                  </a:lnTo>
                  <a:lnTo>
                    <a:pt x="858204" y="501983"/>
                  </a:lnTo>
                  <a:lnTo>
                    <a:pt x="858205" y="490170"/>
                  </a:lnTo>
                  <a:lnTo>
                    <a:pt x="858398" y="789406"/>
                  </a:lnTo>
                  <a:lnTo>
                    <a:pt x="858497" y="219203"/>
                  </a:lnTo>
                  <a:lnTo>
                    <a:pt x="858915" y="404704"/>
                  </a:lnTo>
                  <a:lnTo>
                    <a:pt x="858917" y="402269"/>
                  </a:lnTo>
                  <a:lnTo>
                    <a:pt x="859362" y="287648"/>
                  </a:lnTo>
                  <a:lnTo>
                    <a:pt x="859476" y="630176"/>
                  </a:lnTo>
                  <a:lnTo>
                    <a:pt x="859627" y="436316"/>
                  </a:lnTo>
                  <a:lnTo>
                    <a:pt x="859629" y="434744"/>
                  </a:lnTo>
                  <a:lnTo>
                    <a:pt x="859816" y="274242"/>
                  </a:lnTo>
                  <a:lnTo>
                    <a:pt x="860298" y="667790"/>
                  </a:lnTo>
                  <a:lnTo>
                    <a:pt x="860339" y="608854"/>
                  </a:lnTo>
                  <a:lnTo>
                    <a:pt x="860340" y="612164"/>
                  </a:lnTo>
                  <a:lnTo>
                    <a:pt x="860454" y="278176"/>
                  </a:lnTo>
                  <a:lnTo>
                    <a:pt x="860822" y="625443"/>
                  </a:lnTo>
                  <a:lnTo>
                    <a:pt x="861050" y="581004"/>
                  </a:lnTo>
                  <a:lnTo>
                    <a:pt x="861052" y="580671"/>
                  </a:lnTo>
                  <a:lnTo>
                    <a:pt x="861205" y="332974"/>
                  </a:lnTo>
                  <a:lnTo>
                    <a:pt x="861673" y="675622"/>
                  </a:lnTo>
                  <a:lnTo>
                    <a:pt x="861762" y="472874"/>
                  </a:lnTo>
                  <a:lnTo>
                    <a:pt x="861764" y="472387"/>
                  </a:lnTo>
                  <a:lnTo>
                    <a:pt x="862282" y="640707"/>
                  </a:lnTo>
                  <a:lnTo>
                    <a:pt x="862467" y="426942"/>
                  </a:lnTo>
                  <a:lnTo>
                    <a:pt x="862474" y="452983"/>
                  </a:lnTo>
                  <a:lnTo>
                    <a:pt x="862475" y="449750"/>
                  </a:lnTo>
                  <a:lnTo>
                    <a:pt x="862864" y="573279"/>
                  </a:lnTo>
                  <a:lnTo>
                    <a:pt x="862963" y="376226"/>
                  </a:lnTo>
                  <a:lnTo>
                    <a:pt x="863185" y="486199"/>
                  </a:lnTo>
                  <a:lnTo>
                    <a:pt x="863187" y="487382"/>
                  </a:lnTo>
                  <a:lnTo>
                    <a:pt x="863360" y="222354"/>
                  </a:lnTo>
                  <a:lnTo>
                    <a:pt x="863487" y="617726"/>
                  </a:lnTo>
                  <a:lnTo>
                    <a:pt x="863897" y="268652"/>
                  </a:lnTo>
                  <a:lnTo>
                    <a:pt x="863898" y="266722"/>
                  </a:lnTo>
                  <a:lnTo>
                    <a:pt x="863969" y="522246"/>
                  </a:lnTo>
                  <a:lnTo>
                    <a:pt x="864608" y="337685"/>
                  </a:lnTo>
                  <a:lnTo>
                    <a:pt x="864610" y="339357"/>
                  </a:lnTo>
                  <a:lnTo>
                    <a:pt x="864636" y="327563"/>
                  </a:lnTo>
                  <a:lnTo>
                    <a:pt x="864777" y="588776"/>
                  </a:lnTo>
                  <a:lnTo>
                    <a:pt x="865320" y="458335"/>
                  </a:lnTo>
                  <a:lnTo>
                    <a:pt x="865322" y="465148"/>
                  </a:lnTo>
                  <a:lnTo>
                    <a:pt x="865599" y="690660"/>
                  </a:lnTo>
                  <a:lnTo>
                    <a:pt x="865727" y="285500"/>
                  </a:lnTo>
                  <a:lnTo>
                    <a:pt x="866032" y="555843"/>
                  </a:lnTo>
                  <a:lnTo>
                    <a:pt x="866033" y="562380"/>
                  </a:lnTo>
                  <a:lnTo>
                    <a:pt x="866478" y="719781"/>
                  </a:lnTo>
                  <a:lnTo>
                    <a:pt x="866606" y="181505"/>
                  </a:lnTo>
                  <a:lnTo>
                    <a:pt x="866743" y="573921"/>
                  </a:lnTo>
                  <a:lnTo>
                    <a:pt x="866745" y="585298"/>
                  </a:lnTo>
                  <a:lnTo>
                    <a:pt x="867215" y="343977"/>
                  </a:lnTo>
                  <a:lnTo>
                    <a:pt x="867301" y="601262"/>
                  </a:lnTo>
                  <a:lnTo>
                    <a:pt x="867455" y="467371"/>
                  </a:lnTo>
                  <a:lnTo>
                    <a:pt x="867457" y="469049"/>
                  </a:lnTo>
                  <a:lnTo>
                    <a:pt x="867882" y="247931"/>
                  </a:lnTo>
                  <a:lnTo>
                    <a:pt x="867995" y="737456"/>
                  </a:lnTo>
                  <a:lnTo>
                    <a:pt x="868167" y="460309"/>
                  </a:lnTo>
                  <a:lnTo>
                    <a:pt x="868168" y="465435"/>
                  </a:lnTo>
                  <a:lnTo>
                    <a:pt x="868576" y="365984"/>
                  </a:lnTo>
                  <a:lnTo>
                    <a:pt x="868704" y="649337"/>
                  </a:lnTo>
                  <a:lnTo>
                    <a:pt x="868878" y="488657"/>
                  </a:lnTo>
                  <a:lnTo>
                    <a:pt x="868880" y="490866"/>
                  </a:lnTo>
                  <a:lnTo>
                    <a:pt x="869200" y="350594"/>
                  </a:lnTo>
                  <a:lnTo>
                    <a:pt x="869427" y="582478"/>
                  </a:lnTo>
                  <a:lnTo>
                    <a:pt x="869590" y="468156"/>
                  </a:lnTo>
                  <a:lnTo>
                    <a:pt x="869591" y="465909"/>
                  </a:lnTo>
                  <a:lnTo>
                    <a:pt x="869682" y="532065"/>
                  </a:lnTo>
                  <a:lnTo>
                    <a:pt x="870235" y="337803"/>
                  </a:lnTo>
                  <a:lnTo>
                    <a:pt x="870302" y="444210"/>
                  </a:lnTo>
                  <a:lnTo>
                    <a:pt x="870303" y="440662"/>
                  </a:lnTo>
                  <a:lnTo>
                    <a:pt x="870802" y="560429"/>
                  </a:lnTo>
                  <a:lnTo>
                    <a:pt x="871013" y="359445"/>
                  </a:lnTo>
                  <a:lnTo>
                    <a:pt x="871015" y="355329"/>
                  </a:lnTo>
                  <a:lnTo>
                    <a:pt x="871227" y="590604"/>
                  </a:lnTo>
                  <a:lnTo>
                    <a:pt x="871582" y="298958"/>
                  </a:lnTo>
                  <a:lnTo>
                    <a:pt x="871725" y="531128"/>
                  </a:lnTo>
                  <a:lnTo>
                    <a:pt x="871726" y="523383"/>
                  </a:lnTo>
                  <a:lnTo>
                    <a:pt x="872092" y="611958"/>
                  </a:lnTo>
                  <a:lnTo>
                    <a:pt x="872376" y="318209"/>
                  </a:lnTo>
                  <a:lnTo>
                    <a:pt x="872436" y="495202"/>
                  </a:lnTo>
                  <a:lnTo>
                    <a:pt x="872438" y="499593"/>
                  </a:lnTo>
                  <a:lnTo>
                    <a:pt x="872503" y="687553"/>
                  </a:lnTo>
                  <a:lnTo>
                    <a:pt x="872829" y="284584"/>
                  </a:lnTo>
                  <a:lnTo>
                    <a:pt x="873148" y="595663"/>
                  </a:lnTo>
                  <a:lnTo>
                    <a:pt x="873149" y="603239"/>
                  </a:lnTo>
                  <a:lnTo>
                    <a:pt x="873595" y="682244"/>
                  </a:lnTo>
                  <a:lnTo>
                    <a:pt x="873694" y="274733"/>
                  </a:lnTo>
                  <a:lnTo>
                    <a:pt x="873860" y="591032"/>
                  </a:lnTo>
                  <a:lnTo>
                    <a:pt x="873861" y="595953"/>
                  </a:lnTo>
                  <a:lnTo>
                    <a:pt x="873970" y="618552"/>
                  </a:lnTo>
                  <a:lnTo>
                    <a:pt x="874077" y="349978"/>
                  </a:lnTo>
                  <a:lnTo>
                    <a:pt x="874571" y="421121"/>
                  </a:lnTo>
                  <a:lnTo>
                    <a:pt x="874573" y="419213"/>
                  </a:lnTo>
                  <a:lnTo>
                    <a:pt x="874757" y="281321"/>
                  </a:lnTo>
                  <a:lnTo>
                    <a:pt x="875281" y="676932"/>
                  </a:lnTo>
                  <a:lnTo>
                    <a:pt x="875283" y="671547"/>
                  </a:lnTo>
                  <a:lnTo>
                    <a:pt x="875284" y="654739"/>
                  </a:lnTo>
                  <a:lnTo>
                    <a:pt x="875296" y="660966"/>
                  </a:lnTo>
                  <a:lnTo>
                    <a:pt x="875409" y="225949"/>
                  </a:lnTo>
                  <a:lnTo>
                    <a:pt x="875995" y="579868"/>
                  </a:lnTo>
                  <a:lnTo>
                    <a:pt x="875996" y="570291"/>
                  </a:lnTo>
                  <a:lnTo>
                    <a:pt x="876387" y="643163"/>
                  </a:lnTo>
                  <a:lnTo>
                    <a:pt x="876685" y="285686"/>
                  </a:lnTo>
                  <a:lnTo>
                    <a:pt x="876706" y="349986"/>
                  </a:lnTo>
                  <a:lnTo>
                    <a:pt x="876708" y="346892"/>
                  </a:lnTo>
                  <a:lnTo>
                    <a:pt x="876898" y="261716"/>
                  </a:lnTo>
                  <a:lnTo>
                    <a:pt x="876997" y="679567"/>
                  </a:lnTo>
                  <a:lnTo>
                    <a:pt x="877418" y="526684"/>
                  </a:lnTo>
                  <a:lnTo>
                    <a:pt x="877419" y="530125"/>
                  </a:lnTo>
                  <a:lnTo>
                    <a:pt x="877578" y="219386"/>
                  </a:lnTo>
                  <a:lnTo>
                    <a:pt x="877706" y="767795"/>
                  </a:lnTo>
                  <a:lnTo>
                    <a:pt x="878129" y="608540"/>
                  </a:lnTo>
                  <a:lnTo>
                    <a:pt x="878131" y="611096"/>
                  </a:lnTo>
                  <a:lnTo>
                    <a:pt x="878726" y="655666"/>
                  </a:lnTo>
                  <a:lnTo>
                    <a:pt x="878840" y="190662"/>
                  </a:lnTo>
                  <a:lnTo>
                    <a:pt x="878841" y="197292"/>
                  </a:lnTo>
                  <a:lnTo>
                    <a:pt x="878842" y="224084"/>
                  </a:lnTo>
                  <a:lnTo>
                    <a:pt x="878854" y="201295"/>
                  </a:lnTo>
                  <a:lnTo>
                    <a:pt x="879378" y="723184"/>
                  </a:lnTo>
                  <a:lnTo>
                    <a:pt x="879553" y="516735"/>
                  </a:lnTo>
                  <a:lnTo>
                    <a:pt x="879554" y="519855"/>
                  </a:lnTo>
                  <a:lnTo>
                    <a:pt x="879704" y="261566"/>
                  </a:lnTo>
                  <a:lnTo>
                    <a:pt x="879804" y="839721"/>
                  </a:lnTo>
                  <a:lnTo>
                    <a:pt x="880264" y="592342"/>
                  </a:lnTo>
                  <a:lnTo>
                    <a:pt x="880266" y="597748"/>
                  </a:lnTo>
                  <a:lnTo>
                    <a:pt x="880782" y="293249"/>
                  </a:lnTo>
                  <a:lnTo>
                    <a:pt x="880881" y="722141"/>
                  </a:lnTo>
                  <a:lnTo>
                    <a:pt x="880976" y="330861"/>
                  </a:lnTo>
                  <a:lnTo>
                    <a:pt x="880977" y="315918"/>
                  </a:lnTo>
                  <a:lnTo>
                    <a:pt x="881094" y="798777"/>
                  </a:lnTo>
                  <a:lnTo>
                    <a:pt x="881618" y="260398"/>
                  </a:lnTo>
                  <a:lnTo>
                    <a:pt x="881688" y="567786"/>
                  </a:lnTo>
                  <a:lnTo>
                    <a:pt x="881689" y="575791"/>
                  </a:lnTo>
                  <a:lnTo>
                    <a:pt x="881746" y="741716"/>
                  </a:lnTo>
                  <a:lnTo>
                    <a:pt x="881859" y="228210"/>
                  </a:lnTo>
                  <a:lnTo>
                    <a:pt x="882399" y="443238"/>
                  </a:lnTo>
                  <a:lnTo>
                    <a:pt x="882401" y="441118"/>
                  </a:lnTo>
                  <a:lnTo>
                    <a:pt x="882894" y="252270"/>
                  </a:lnTo>
                  <a:lnTo>
                    <a:pt x="883021" y="698161"/>
                  </a:lnTo>
                  <a:lnTo>
                    <a:pt x="883111" y="311712"/>
                  </a:lnTo>
                  <a:lnTo>
                    <a:pt x="883112" y="315128"/>
                  </a:lnTo>
                  <a:lnTo>
                    <a:pt x="883135" y="238131"/>
                  </a:lnTo>
                  <a:lnTo>
                    <a:pt x="883773" y="536093"/>
                  </a:lnTo>
                  <a:lnTo>
                    <a:pt x="883822" y="430144"/>
                  </a:lnTo>
                  <a:lnTo>
                    <a:pt x="883824" y="428768"/>
                  </a:lnTo>
                  <a:lnTo>
                    <a:pt x="884070" y="295316"/>
                  </a:lnTo>
                  <a:lnTo>
                    <a:pt x="884340" y="602418"/>
                  </a:lnTo>
                  <a:lnTo>
                    <a:pt x="884534" y="460646"/>
                  </a:lnTo>
                  <a:lnTo>
                    <a:pt x="884535" y="458549"/>
                  </a:lnTo>
                  <a:lnTo>
                    <a:pt x="884708" y="653938"/>
                  </a:lnTo>
                  <a:lnTo>
                    <a:pt x="884822" y="350944"/>
                  </a:lnTo>
                  <a:lnTo>
                    <a:pt x="885246" y="507016"/>
                  </a:lnTo>
                  <a:lnTo>
                    <a:pt x="885247" y="504563"/>
                  </a:lnTo>
                  <a:lnTo>
                    <a:pt x="885573" y="308563"/>
                  </a:lnTo>
                  <a:lnTo>
                    <a:pt x="885672" y="681234"/>
                  </a:lnTo>
                  <a:lnTo>
                    <a:pt x="885957" y="610776"/>
                  </a:lnTo>
                  <a:lnTo>
                    <a:pt x="885959" y="615288"/>
                  </a:lnTo>
                  <a:lnTo>
                    <a:pt x="885998" y="722240"/>
                  </a:lnTo>
                  <a:lnTo>
                    <a:pt x="886268" y="348646"/>
                  </a:lnTo>
                  <a:lnTo>
                    <a:pt x="886669" y="507050"/>
                  </a:lnTo>
                  <a:lnTo>
                    <a:pt x="886670" y="501203"/>
                  </a:lnTo>
                  <a:lnTo>
                    <a:pt x="886750" y="323039"/>
                  </a:lnTo>
                  <a:lnTo>
                    <a:pt x="886863" y="574387"/>
                  </a:lnTo>
                  <a:lnTo>
                    <a:pt x="887381" y="407070"/>
                  </a:lnTo>
                  <a:lnTo>
                    <a:pt x="887382" y="403368"/>
                  </a:lnTo>
                  <a:lnTo>
                    <a:pt x="887884" y="582272"/>
                  </a:lnTo>
                  <a:lnTo>
                    <a:pt x="887997" y="239535"/>
                  </a:lnTo>
                  <a:lnTo>
                    <a:pt x="888092" y="479467"/>
                  </a:lnTo>
                  <a:lnTo>
                    <a:pt x="888094" y="487724"/>
                  </a:lnTo>
                  <a:lnTo>
                    <a:pt x="888238" y="281827"/>
                  </a:lnTo>
                  <a:lnTo>
                    <a:pt x="888564" y="575805"/>
                  </a:lnTo>
                  <a:lnTo>
                    <a:pt x="888804" y="421108"/>
                  </a:lnTo>
                  <a:lnTo>
                    <a:pt x="888805" y="420559"/>
                  </a:lnTo>
                  <a:lnTo>
                    <a:pt x="889259" y="324806"/>
                  </a:lnTo>
                  <a:lnTo>
                    <a:pt x="889401" y="635961"/>
                  </a:lnTo>
                  <a:lnTo>
                    <a:pt x="889515" y="406285"/>
                  </a:lnTo>
                  <a:lnTo>
                    <a:pt x="889517" y="417799"/>
                  </a:lnTo>
                  <a:lnTo>
                    <a:pt x="889826" y="667070"/>
                  </a:lnTo>
                  <a:lnTo>
                    <a:pt x="890182" y="376212"/>
                  </a:lnTo>
                  <a:lnTo>
                    <a:pt x="890227" y="510098"/>
                  </a:lnTo>
                  <a:lnTo>
                    <a:pt x="890228" y="520045"/>
                  </a:lnTo>
                  <a:lnTo>
                    <a:pt x="890294" y="720924"/>
                  </a:lnTo>
                  <a:lnTo>
                    <a:pt x="890435" y="343910"/>
                  </a:lnTo>
                  <a:lnTo>
                    <a:pt x="890939" y="505766"/>
                  </a:lnTo>
                  <a:lnTo>
                    <a:pt x="890940" y="507940"/>
                  </a:lnTo>
                  <a:lnTo>
                    <a:pt x="891158" y="313925"/>
                  </a:lnTo>
                  <a:lnTo>
                    <a:pt x="891555" y="672079"/>
                  </a:lnTo>
                  <a:lnTo>
                    <a:pt x="891650" y="455450"/>
                  </a:lnTo>
                  <a:lnTo>
                    <a:pt x="891652" y="445599"/>
                  </a:lnTo>
                  <a:lnTo>
                    <a:pt x="891683" y="369756"/>
                  </a:lnTo>
                  <a:lnTo>
                    <a:pt x="891796" y="553546"/>
                  </a:lnTo>
                  <a:lnTo>
                    <a:pt x="892362" y="541862"/>
                  </a:lnTo>
                  <a:lnTo>
                    <a:pt x="892363" y="544896"/>
                  </a:lnTo>
                  <a:lnTo>
                    <a:pt x="892689" y="317819"/>
                  </a:lnTo>
                  <a:lnTo>
                    <a:pt x="892803" y="636649"/>
                  </a:lnTo>
                  <a:lnTo>
                    <a:pt x="893072" y="419207"/>
                  </a:lnTo>
                  <a:lnTo>
                    <a:pt x="893074" y="418891"/>
                  </a:lnTo>
                  <a:lnTo>
                    <a:pt x="893682" y="578028"/>
                  </a:lnTo>
                  <a:lnTo>
                    <a:pt x="893781" y="287557"/>
                  </a:lnTo>
                  <a:lnTo>
                    <a:pt x="893784" y="298815"/>
                  </a:lnTo>
                  <a:lnTo>
                    <a:pt x="893785" y="309785"/>
                  </a:lnTo>
                  <a:lnTo>
                    <a:pt x="894107" y="645104"/>
                  </a:lnTo>
                  <a:lnTo>
                    <a:pt x="894419" y="264509"/>
                  </a:lnTo>
                  <a:lnTo>
                    <a:pt x="894495" y="522252"/>
                  </a:lnTo>
                  <a:lnTo>
                    <a:pt x="894497" y="526013"/>
                  </a:lnTo>
                  <a:lnTo>
                    <a:pt x="894731" y="596490"/>
                  </a:lnTo>
                  <a:lnTo>
                    <a:pt x="894844" y="298483"/>
                  </a:lnTo>
                  <a:lnTo>
                    <a:pt x="895207" y="386015"/>
                  </a:lnTo>
                  <a:lnTo>
                    <a:pt x="895208" y="382053"/>
                  </a:lnTo>
                  <a:lnTo>
                    <a:pt x="895680" y="214932"/>
                  </a:lnTo>
                  <a:lnTo>
                    <a:pt x="895780" y="613546"/>
                  </a:lnTo>
                  <a:lnTo>
                    <a:pt x="895919" y="394419"/>
                  </a:lnTo>
                  <a:lnTo>
                    <a:pt x="895920" y="392779"/>
                  </a:lnTo>
                  <a:lnTo>
                    <a:pt x="896262" y="590053"/>
                  </a:lnTo>
                  <a:lnTo>
                    <a:pt x="896559" y="252651"/>
                  </a:lnTo>
                  <a:lnTo>
                    <a:pt x="896630" y="519346"/>
                  </a:lnTo>
                  <a:lnTo>
                    <a:pt x="896632" y="525559"/>
                  </a:lnTo>
                  <a:lnTo>
                    <a:pt x="896687" y="718626"/>
                  </a:lnTo>
                  <a:lnTo>
                    <a:pt x="896985" y="363834"/>
                  </a:lnTo>
                  <a:lnTo>
                    <a:pt x="897342" y="461374"/>
                  </a:lnTo>
                  <a:lnTo>
                    <a:pt x="897552" y="707749"/>
                  </a:lnTo>
                  <a:lnTo>
                    <a:pt x="898049" y="404287"/>
                  </a:lnTo>
                  <a:lnTo>
                    <a:pt x="898053" y="416652"/>
                  </a:lnTo>
                  <a:lnTo>
                    <a:pt x="898055" y="414401"/>
                  </a:lnTo>
                  <a:lnTo>
                    <a:pt x="898388" y="685001"/>
                  </a:lnTo>
                  <a:lnTo>
                    <a:pt x="898700" y="268947"/>
                  </a:lnTo>
                  <a:lnTo>
                    <a:pt x="898765" y="502506"/>
                  </a:lnTo>
                  <a:lnTo>
                    <a:pt x="898767" y="505384"/>
                  </a:lnTo>
                  <a:lnTo>
                    <a:pt x="899239" y="659053"/>
                  </a:lnTo>
                  <a:lnTo>
                    <a:pt x="899366" y="210657"/>
                  </a:lnTo>
                  <a:lnTo>
                    <a:pt x="899477" y="572536"/>
                  </a:lnTo>
                  <a:lnTo>
                    <a:pt x="899478" y="582223"/>
                  </a:lnTo>
                  <a:lnTo>
                    <a:pt x="899876" y="630452"/>
                  </a:lnTo>
                  <a:lnTo>
                    <a:pt x="900004" y="255448"/>
                  </a:lnTo>
                  <a:lnTo>
                    <a:pt x="900188" y="373341"/>
                  </a:lnTo>
                  <a:lnTo>
                    <a:pt x="900741" y="579980"/>
                  </a:lnTo>
                  <a:lnTo>
                    <a:pt x="900855" y="320387"/>
                  </a:lnTo>
                  <a:lnTo>
                    <a:pt x="900900" y="446065"/>
                  </a:lnTo>
                  <a:lnTo>
                    <a:pt x="900901" y="461426"/>
                  </a:lnTo>
                  <a:lnTo>
                    <a:pt x="901096" y="336784"/>
                  </a:lnTo>
                  <a:lnTo>
                    <a:pt x="901181" y="636058"/>
                  </a:lnTo>
                  <a:lnTo>
                    <a:pt x="901612" y="538849"/>
                  </a:lnTo>
                  <a:lnTo>
                    <a:pt x="901613" y="542563"/>
                  </a:lnTo>
                  <a:lnTo>
                    <a:pt x="901762" y="218455"/>
                  </a:lnTo>
                  <a:lnTo>
                    <a:pt x="901875" y="706199"/>
                  </a:lnTo>
                  <a:lnTo>
                    <a:pt x="902323" y="490068"/>
                  </a:lnTo>
                  <a:lnTo>
                    <a:pt x="902325" y="497737"/>
                  </a:lnTo>
                  <a:lnTo>
                    <a:pt x="902556" y="276521"/>
                  </a:lnTo>
                  <a:lnTo>
                    <a:pt x="902697" y="664051"/>
                  </a:lnTo>
                  <a:lnTo>
                    <a:pt x="903035" y="416877"/>
                  </a:lnTo>
                  <a:lnTo>
                    <a:pt x="903036" y="413285"/>
                  </a:lnTo>
                  <a:lnTo>
                    <a:pt x="903505" y="236492"/>
                  </a:lnTo>
                  <a:lnTo>
                    <a:pt x="903605" y="708237"/>
                  </a:lnTo>
                  <a:lnTo>
                    <a:pt x="903746" y="439695"/>
                  </a:lnTo>
                  <a:lnTo>
                    <a:pt x="903748" y="447562"/>
                  </a:lnTo>
                  <a:lnTo>
                    <a:pt x="903902" y="338259"/>
                  </a:lnTo>
                  <a:lnTo>
                    <a:pt x="904044" y="644625"/>
                  </a:lnTo>
                  <a:lnTo>
                    <a:pt x="904458" y="522320"/>
                  </a:lnTo>
                  <a:lnTo>
                    <a:pt x="904459" y="522885"/>
                  </a:lnTo>
                  <a:lnTo>
                    <a:pt x="904753" y="364417"/>
                  </a:lnTo>
                  <a:lnTo>
                    <a:pt x="904866" y="631820"/>
                  </a:lnTo>
                  <a:lnTo>
                    <a:pt x="905170" y="408836"/>
                  </a:lnTo>
                  <a:lnTo>
                    <a:pt x="905561" y="333485"/>
                  </a:lnTo>
                  <a:lnTo>
                    <a:pt x="905674" y="621464"/>
                  </a:lnTo>
                  <a:lnTo>
                    <a:pt x="905881" y="581401"/>
                  </a:lnTo>
                  <a:lnTo>
                    <a:pt x="905883" y="580517"/>
                  </a:lnTo>
                  <a:lnTo>
                    <a:pt x="905958" y="385795"/>
                  </a:lnTo>
                  <a:lnTo>
                    <a:pt x="906593" y="506547"/>
                  </a:lnTo>
                  <a:lnTo>
                    <a:pt x="906594" y="505385"/>
                  </a:lnTo>
                  <a:lnTo>
                    <a:pt x="907134" y="642389"/>
                  </a:lnTo>
                  <a:lnTo>
                    <a:pt x="907305" y="282924"/>
                  </a:lnTo>
                  <a:lnTo>
                    <a:pt x="907306" y="287748"/>
                  </a:lnTo>
                  <a:lnTo>
                    <a:pt x="907432" y="557252"/>
                  </a:lnTo>
                  <a:lnTo>
                    <a:pt x="908016" y="518126"/>
                  </a:lnTo>
                  <a:lnTo>
                    <a:pt x="908018" y="518740"/>
                  </a:lnTo>
                  <a:lnTo>
                    <a:pt x="908424" y="674961"/>
                  </a:lnTo>
                  <a:lnTo>
                    <a:pt x="908552" y="266644"/>
                  </a:lnTo>
                  <a:lnTo>
                    <a:pt x="908728" y="417585"/>
                  </a:lnTo>
                  <a:lnTo>
                    <a:pt x="908729" y="415563"/>
                  </a:lnTo>
                  <a:lnTo>
                    <a:pt x="909332" y="671852"/>
                  </a:lnTo>
                  <a:lnTo>
                    <a:pt x="909431" y="230276"/>
                  </a:lnTo>
                  <a:lnTo>
                    <a:pt x="909439" y="310338"/>
                  </a:lnTo>
                  <a:lnTo>
                    <a:pt x="909441" y="294510"/>
                  </a:lnTo>
                  <a:lnTo>
                    <a:pt x="909743" y="626965"/>
                  </a:lnTo>
                  <a:lnTo>
                    <a:pt x="909856" y="198964"/>
                  </a:lnTo>
                  <a:lnTo>
                    <a:pt x="910151" y="504182"/>
                  </a:lnTo>
                  <a:lnTo>
                    <a:pt x="910152" y="501408"/>
                  </a:lnTo>
                  <a:lnTo>
                    <a:pt x="910211" y="239496"/>
                  </a:lnTo>
                  <a:lnTo>
                    <a:pt x="910338" y="617763"/>
                  </a:lnTo>
                  <a:lnTo>
                    <a:pt x="910863" y="606007"/>
                  </a:lnTo>
                  <a:lnTo>
                    <a:pt x="910864" y="601296"/>
                  </a:lnTo>
                  <a:lnTo>
                    <a:pt x="911274" y="382674"/>
                  </a:lnTo>
                  <a:lnTo>
                    <a:pt x="911401" y="657476"/>
                  </a:lnTo>
                  <a:lnTo>
                    <a:pt x="911574" y="493070"/>
                  </a:lnTo>
                  <a:lnTo>
                    <a:pt x="911576" y="509061"/>
                  </a:lnTo>
                  <a:lnTo>
                    <a:pt x="912096" y="410545"/>
                  </a:lnTo>
                  <a:lnTo>
                    <a:pt x="912280" y="746860"/>
                  </a:lnTo>
                  <a:lnTo>
                    <a:pt x="912286" y="702097"/>
                  </a:lnTo>
                  <a:lnTo>
                    <a:pt x="912287" y="703234"/>
                  </a:lnTo>
                  <a:lnTo>
                    <a:pt x="912295" y="767877"/>
                  </a:lnTo>
                  <a:lnTo>
                    <a:pt x="912436" y="279464"/>
                  </a:lnTo>
                  <a:lnTo>
                    <a:pt x="912998" y="531249"/>
                  </a:lnTo>
                  <a:lnTo>
                    <a:pt x="912999" y="535664"/>
                  </a:lnTo>
                  <a:lnTo>
                    <a:pt x="913400" y="343299"/>
                  </a:lnTo>
                  <a:lnTo>
                    <a:pt x="913528" y="587867"/>
                  </a:lnTo>
                  <a:lnTo>
                    <a:pt x="913709" y="401692"/>
                  </a:lnTo>
                  <a:lnTo>
                    <a:pt x="913711" y="397965"/>
                  </a:lnTo>
                  <a:lnTo>
                    <a:pt x="914038" y="663129"/>
                  </a:lnTo>
                  <a:lnTo>
                    <a:pt x="914166" y="194826"/>
                  </a:lnTo>
                  <a:lnTo>
                    <a:pt x="914421" y="382505"/>
                  </a:lnTo>
                  <a:lnTo>
                    <a:pt x="914422" y="384259"/>
                  </a:lnTo>
                  <a:lnTo>
                    <a:pt x="914761" y="589790"/>
                  </a:lnTo>
                  <a:lnTo>
                    <a:pt x="915059" y="211126"/>
                  </a:lnTo>
                  <a:lnTo>
                    <a:pt x="915132" y="494703"/>
                  </a:lnTo>
                  <a:lnTo>
                    <a:pt x="915134" y="492720"/>
                  </a:lnTo>
                  <a:lnTo>
                    <a:pt x="915158" y="537196"/>
                  </a:lnTo>
                  <a:lnTo>
                    <a:pt x="915274" y="369598"/>
                  </a:lnTo>
                  <a:lnTo>
                    <a:pt x="915844" y="433521"/>
                  </a:lnTo>
                  <a:lnTo>
                    <a:pt x="915845" y="432852"/>
                  </a:lnTo>
                  <a:lnTo>
                    <a:pt x="916235" y="774815"/>
                  </a:lnTo>
                  <a:lnTo>
                    <a:pt x="916349" y="298385"/>
                  </a:lnTo>
                  <a:lnTo>
                    <a:pt x="916556" y="543469"/>
                  </a:lnTo>
                  <a:lnTo>
                    <a:pt x="916557" y="540361"/>
                  </a:lnTo>
                  <a:lnTo>
                    <a:pt x="917171" y="725862"/>
                  </a:lnTo>
                  <a:lnTo>
                    <a:pt x="917256" y="263944"/>
                  </a:lnTo>
                  <a:lnTo>
                    <a:pt x="917267" y="274692"/>
                  </a:lnTo>
                  <a:lnTo>
                    <a:pt x="917269" y="262723"/>
                  </a:lnTo>
                  <a:lnTo>
                    <a:pt x="917270" y="255169"/>
                  </a:lnTo>
                  <a:lnTo>
                    <a:pt x="917554" y="693372"/>
                  </a:lnTo>
                  <a:lnTo>
                    <a:pt x="917979" y="538211"/>
                  </a:lnTo>
                  <a:lnTo>
                    <a:pt x="917980" y="535780"/>
                  </a:lnTo>
                  <a:lnTo>
                    <a:pt x="918121" y="312755"/>
                  </a:lnTo>
                  <a:lnTo>
                    <a:pt x="918220" y="669512"/>
                  </a:lnTo>
                  <a:lnTo>
                    <a:pt x="918691" y="418783"/>
                  </a:lnTo>
                  <a:lnTo>
                    <a:pt x="918692" y="417448"/>
                  </a:lnTo>
                  <a:lnTo>
                    <a:pt x="918730" y="348525"/>
                  </a:lnTo>
                  <a:lnTo>
                    <a:pt x="918844" y="698389"/>
                  </a:lnTo>
                  <a:lnTo>
                    <a:pt x="919402" y="481833"/>
                  </a:lnTo>
                  <a:lnTo>
                    <a:pt x="919404" y="483002"/>
                  </a:lnTo>
                  <a:lnTo>
                    <a:pt x="919637" y="586163"/>
                  </a:lnTo>
                  <a:lnTo>
                    <a:pt x="919836" y="336320"/>
                  </a:lnTo>
                  <a:lnTo>
                    <a:pt x="920114" y="508844"/>
                  </a:lnTo>
                  <a:lnTo>
                    <a:pt x="920115" y="515600"/>
                  </a:lnTo>
                  <a:lnTo>
                    <a:pt x="920162" y="577776"/>
                  </a:lnTo>
                  <a:lnTo>
                    <a:pt x="920375" y="356672"/>
                  </a:lnTo>
                  <a:lnTo>
                    <a:pt x="920825" y="415040"/>
                  </a:lnTo>
                  <a:lnTo>
                    <a:pt x="920827" y="410630"/>
                  </a:lnTo>
                  <a:lnTo>
                    <a:pt x="921112" y="288444"/>
                  </a:lnTo>
                  <a:lnTo>
                    <a:pt x="921438" y="637586"/>
                  </a:lnTo>
                  <a:lnTo>
                    <a:pt x="921537" y="418198"/>
                  </a:lnTo>
                  <a:lnTo>
                    <a:pt x="921539" y="421712"/>
                  </a:lnTo>
                  <a:lnTo>
                    <a:pt x="921608" y="645050"/>
                  </a:lnTo>
                  <a:lnTo>
                    <a:pt x="921750" y="296395"/>
                  </a:lnTo>
                  <a:lnTo>
                    <a:pt x="922249" y="617740"/>
                  </a:lnTo>
                  <a:lnTo>
                    <a:pt x="922250" y="609003"/>
                  </a:lnTo>
                  <a:lnTo>
                    <a:pt x="922416" y="234597"/>
                  </a:lnTo>
                  <a:lnTo>
                    <a:pt x="922728" y="671155"/>
                  </a:lnTo>
                  <a:lnTo>
                    <a:pt x="922960" y="534120"/>
                  </a:lnTo>
                  <a:lnTo>
                    <a:pt x="922962" y="528206"/>
                  </a:lnTo>
                  <a:lnTo>
                    <a:pt x="923054" y="238649"/>
                  </a:lnTo>
                  <a:lnTo>
                    <a:pt x="923621" y="608069"/>
                  </a:lnTo>
                  <a:lnTo>
                    <a:pt x="923672" y="468171"/>
                  </a:lnTo>
                  <a:lnTo>
                    <a:pt x="923673" y="465858"/>
                  </a:lnTo>
                  <a:lnTo>
                    <a:pt x="923749" y="323022"/>
                  </a:lnTo>
                  <a:lnTo>
                    <a:pt x="924046" y="548611"/>
                  </a:lnTo>
                  <a:lnTo>
                    <a:pt x="924384" y="415153"/>
                  </a:lnTo>
                  <a:lnTo>
                    <a:pt x="924385" y="411772"/>
                  </a:lnTo>
                  <a:lnTo>
                    <a:pt x="924953" y="595711"/>
                  </a:lnTo>
                  <a:lnTo>
                    <a:pt x="925067" y="382476"/>
                  </a:lnTo>
                  <a:lnTo>
                    <a:pt x="925095" y="434308"/>
                  </a:lnTo>
                  <a:lnTo>
                    <a:pt x="925097" y="444090"/>
                  </a:lnTo>
                  <a:lnTo>
                    <a:pt x="925166" y="628389"/>
                  </a:lnTo>
                  <a:lnTo>
                    <a:pt x="925733" y="439105"/>
                  </a:lnTo>
                  <a:lnTo>
                    <a:pt x="925807" y="549577"/>
                  </a:lnTo>
                  <a:lnTo>
                    <a:pt x="925808" y="545463"/>
                  </a:lnTo>
                  <a:lnTo>
                    <a:pt x="925875" y="619965"/>
                  </a:lnTo>
                  <a:lnTo>
                    <a:pt x="926300" y="375413"/>
                  </a:lnTo>
                  <a:lnTo>
                    <a:pt x="926518" y="412631"/>
                  </a:lnTo>
                  <a:lnTo>
                    <a:pt x="926520" y="410677"/>
                  </a:lnTo>
                  <a:lnTo>
                    <a:pt x="927037" y="349418"/>
                  </a:lnTo>
                  <a:lnTo>
                    <a:pt x="927151" y="597308"/>
                  </a:lnTo>
                  <a:lnTo>
                    <a:pt x="927230" y="459905"/>
                  </a:lnTo>
                  <a:lnTo>
                    <a:pt x="927232" y="457741"/>
                  </a:lnTo>
                  <a:lnTo>
                    <a:pt x="927392" y="619434"/>
                  </a:lnTo>
                  <a:lnTo>
                    <a:pt x="927562" y="412234"/>
                  </a:lnTo>
                  <a:lnTo>
                    <a:pt x="927942" y="526024"/>
                  </a:lnTo>
                  <a:lnTo>
                    <a:pt x="927943" y="530203"/>
                  </a:lnTo>
                  <a:lnTo>
                    <a:pt x="928256" y="252575"/>
                  </a:lnTo>
                  <a:lnTo>
                    <a:pt x="928653" y="607821"/>
                  </a:lnTo>
                  <a:lnTo>
                    <a:pt x="928795" y="197599"/>
                  </a:lnTo>
                  <a:lnTo>
                    <a:pt x="929107" y="663515"/>
                  </a:lnTo>
                  <a:lnTo>
                    <a:pt x="929365" y="481237"/>
                  </a:lnTo>
                  <a:lnTo>
                    <a:pt x="929366" y="468827"/>
                  </a:lnTo>
                  <a:lnTo>
                    <a:pt x="929631" y="183699"/>
                  </a:lnTo>
                  <a:lnTo>
                    <a:pt x="929986" y="641585"/>
                  </a:lnTo>
                  <a:lnTo>
                    <a:pt x="930077" y="451875"/>
                  </a:lnTo>
                  <a:lnTo>
                    <a:pt x="930078" y="449753"/>
                  </a:lnTo>
                  <a:lnTo>
                    <a:pt x="930298" y="264706"/>
                  </a:lnTo>
                  <a:lnTo>
                    <a:pt x="930411" y="742213"/>
                  </a:lnTo>
                  <a:lnTo>
                    <a:pt x="930788" y="691155"/>
                  </a:lnTo>
                  <a:lnTo>
                    <a:pt x="930790" y="707209"/>
                  </a:lnTo>
                  <a:lnTo>
                    <a:pt x="930907" y="217042"/>
                  </a:lnTo>
                  <a:lnTo>
                    <a:pt x="931446" y="794832"/>
                  </a:lnTo>
                  <a:lnTo>
                    <a:pt x="931500" y="594665"/>
                  </a:lnTo>
                  <a:lnTo>
                    <a:pt x="931501" y="590086"/>
                  </a:lnTo>
                  <a:lnTo>
                    <a:pt x="931559" y="180704"/>
                  </a:lnTo>
                  <a:lnTo>
                    <a:pt x="931871" y="817446"/>
                  </a:lnTo>
                  <a:lnTo>
                    <a:pt x="932211" y="352529"/>
                  </a:lnTo>
                  <a:lnTo>
                    <a:pt x="932213" y="362208"/>
                  </a:lnTo>
                  <a:lnTo>
                    <a:pt x="932311" y="718903"/>
                  </a:lnTo>
                  <a:lnTo>
                    <a:pt x="932849" y="253180"/>
                  </a:lnTo>
                  <a:lnTo>
                    <a:pt x="932923" y="553928"/>
                  </a:lnTo>
                  <a:lnTo>
                    <a:pt x="932925" y="557970"/>
                  </a:lnTo>
                  <a:lnTo>
                    <a:pt x="932963" y="711793"/>
                  </a:lnTo>
                  <a:lnTo>
                    <a:pt x="933473" y="226655"/>
                  </a:lnTo>
                  <a:lnTo>
                    <a:pt x="933635" y="467487"/>
                  </a:lnTo>
                  <a:lnTo>
                    <a:pt x="933636" y="461672"/>
                  </a:lnTo>
                  <a:lnTo>
                    <a:pt x="934139" y="91315"/>
                  </a:lnTo>
                  <a:lnTo>
                    <a:pt x="934253" y="653387"/>
                  </a:lnTo>
                  <a:lnTo>
                    <a:pt x="934346" y="343960"/>
                  </a:lnTo>
                  <a:lnTo>
                    <a:pt x="934348" y="338509"/>
                  </a:lnTo>
                  <a:lnTo>
                    <a:pt x="934550" y="248375"/>
                  </a:lnTo>
                  <a:lnTo>
                    <a:pt x="934678" y="631516"/>
                  </a:lnTo>
                  <a:lnTo>
                    <a:pt x="935058" y="391360"/>
                  </a:lnTo>
                  <a:lnTo>
                    <a:pt x="935059" y="389140"/>
                  </a:lnTo>
                  <a:lnTo>
                    <a:pt x="935486" y="296009"/>
                  </a:lnTo>
                  <a:lnTo>
                    <a:pt x="935599" y="627396"/>
                  </a:lnTo>
                  <a:lnTo>
                    <a:pt x="935770" y="507758"/>
                  </a:lnTo>
                  <a:lnTo>
                    <a:pt x="935771" y="507119"/>
                  </a:lnTo>
                  <a:lnTo>
                    <a:pt x="936025" y="604900"/>
                  </a:lnTo>
                  <a:lnTo>
                    <a:pt x="936152" y="328445"/>
                  </a:lnTo>
                  <a:lnTo>
                    <a:pt x="936481" y="593529"/>
                  </a:lnTo>
                  <a:lnTo>
                    <a:pt x="936483" y="587630"/>
                  </a:lnTo>
                  <a:lnTo>
                    <a:pt x="936606" y="406314"/>
                  </a:lnTo>
                  <a:lnTo>
                    <a:pt x="936904" y="723372"/>
                  </a:lnTo>
                  <a:lnTo>
                    <a:pt x="937193" y="474176"/>
                  </a:lnTo>
                  <a:lnTo>
                    <a:pt x="937194" y="474318"/>
                  </a:lnTo>
                  <a:lnTo>
                    <a:pt x="937414" y="363964"/>
                  </a:lnTo>
                  <a:lnTo>
                    <a:pt x="937740" y="647818"/>
                  </a:lnTo>
                  <a:lnTo>
                    <a:pt x="937904" y="507495"/>
                  </a:lnTo>
                  <a:lnTo>
                    <a:pt x="937906" y="505069"/>
                  </a:lnTo>
                  <a:lnTo>
                    <a:pt x="938066" y="309291"/>
                  </a:lnTo>
                  <a:lnTo>
                    <a:pt x="938194" y="760186"/>
                  </a:lnTo>
                  <a:lnTo>
                    <a:pt x="938616" y="496361"/>
                  </a:lnTo>
                  <a:lnTo>
                    <a:pt x="938617" y="497974"/>
                  </a:lnTo>
                  <a:lnTo>
                    <a:pt x="938917" y="591627"/>
                  </a:lnTo>
                  <a:lnTo>
                    <a:pt x="939228" y="306835"/>
                  </a:lnTo>
                  <a:lnTo>
                    <a:pt x="939328" y="435761"/>
                  </a:lnTo>
                  <a:lnTo>
                    <a:pt x="939329" y="434814"/>
                  </a:lnTo>
                  <a:lnTo>
                    <a:pt x="939753" y="615119"/>
                  </a:lnTo>
                  <a:lnTo>
                    <a:pt x="939881" y="239699"/>
                  </a:lnTo>
                  <a:lnTo>
                    <a:pt x="940039" y="509752"/>
                  </a:lnTo>
                  <a:lnTo>
                    <a:pt x="940041" y="498500"/>
                  </a:lnTo>
                  <a:lnTo>
                    <a:pt x="940306" y="265758"/>
                  </a:lnTo>
                  <a:lnTo>
                    <a:pt x="940405" y="698570"/>
                  </a:lnTo>
                  <a:lnTo>
                    <a:pt x="940751" y="422722"/>
                  </a:lnTo>
                  <a:lnTo>
                    <a:pt x="940752" y="424989"/>
                  </a:lnTo>
                  <a:lnTo>
                    <a:pt x="941114" y="630838"/>
                  </a:lnTo>
                  <a:lnTo>
                    <a:pt x="941213" y="286381"/>
                  </a:lnTo>
                  <a:lnTo>
                    <a:pt x="941462" y="531628"/>
                  </a:lnTo>
                  <a:lnTo>
                    <a:pt x="941464" y="537508"/>
                  </a:lnTo>
                  <a:lnTo>
                    <a:pt x="941837" y="266746"/>
                  </a:lnTo>
                  <a:lnTo>
                    <a:pt x="942134" y="836121"/>
                  </a:lnTo>
                  <a:lnTo>
                    <a:pt x="942174" y="670264"/>
                  </a:lnTo>
                  <a:lnTo>
                    <a:pt x="942176" y="672403"/>
                  </a:lnTo>
                  <a:lnTo>
                    <a:pt x="942262" y="221015"/>
                  </a:lnTo>
                  <a:lnTo>
                    <a:pt x="942375" y="692036"/>
                  </a:lnTo>
                  <a:lnTo>
                    <a:pt x="942886" y="407239"/>
                  </a:lnTo>
                  <a:lnTo>
                    <a:pt x="942887" y="408129"/>
                  </a:lnTo>
                  <a:lnTo>
                    <a:pt x="943013" y="661615"/>
                  </a:lnTo>
                  <a:lnTo>
                    <a:pt x="943566" y="296824"/>
                  </a:lnTo>
                  <a:lnTo>
                    <a:pt x="943597" y="410661"/>
                  </a:lnTo>
                  <a:lnTo>
                    <a:pt x="943599" y="430791"/>
                  </a:lnTo>
                  <a:lnTo>
                    <a:pt x="943991" y="200809"/>
                  </a:lnTo>
                  <a:lnTo>
                    <a:pt x="944105" y="745288"/>
                  </a:lnTo>
                  <a:lnTo>
                    <a:pt x="944309" y="605337"/>
                  </a:lnTo>
                  <a:lnTo>
                    <a:pt x="944310" y="606779"/>
                  </a:lnTo>
                  <a:lnTo>
                    <a:pt x="944771" y="704558"/>
                  </a:lnTo>
                  <a:lnTo>
                    <a:pt x="944885" y="165086"/>
                  </a:lnTo>
                  <a:lnTo>
                    <a:pt x="945021" y="608577"/>
                  </a:lnTo>
                  <a:lnTo>
                    <a:pt x="945022" y="619288"/>
                  </a:lnTo>
                  <a:lnTo>
                    <a:pt x="945026" y="638042"/>
                  </a:lnTo>
                  <a:lnTo>
                    <a:pt x="945125" y="311494"/>
                  </a:lnTo>
                  <a:lnTo>
                    <a:pt x="945732" y="378618"/>
                  </a:lnTo>
                  <a:lnTo>
                    <a:pt x="945734" y="372573"/>
                  </a:lnTo>
                  <a:lnTo>
                    <a:pt x="945948" y="267471"/>
                  </a:lnTo>
                  <a:lnTo>
                    <a:pt x="946061" y="680395"/>
                  </a:lnTo>
                  <a:lnTo>
                    <a:pt x="946444" y="428967"/>
                  </a:lnTo>
                  <a:lnTo>
                    <a:pt x="946445" y="436682"/>
                  </a:lnTo>
                  <a:lnTo>
                    <a:pt x="946614" y="382552"/>
                  </a:lnTo>
                  <a:lnTo>
                    <a:pt x="946713" y="673700"/>
                  </a:lnTo>
                  <a:lnTo>
                    <a:pt x="947155" y="467176"/>
                  </a:lnTo>
                  <a:lnTo>
                    <a:pt x="947157" y="465025"/>
                  </a:lnTo>
                  <a:lnTo>
                    <a:pt x="947309" y="680877"/>
                  </a:lnTo>
                  <a:lnTo>
                    <a:pt x="947862" y="323205"/>
                  </a:lnTo>
                  <a:lnTo>
                    <a:pt x="947867" y="359725"/>
                  </a:lnTo>
                  <a:lnTo>
                    <a:pt x="947975" y="600057"/>
                  </a:lnTo>
                  <a:lnTo>
                    <a:pt x="948273" y="239232"/>
                  </a:lnTo>
                  <a:lnTo>
                    <a:pt x="948579" y="515511"/>
                  </a:lnTo>
                  <a:lnTo>
                    <a:pt x="948580" y="519952"/>
                  </a:lnTo>
                  <a:lnTo>
                    <a:pt x="949024" y="662084"/>
                  </a:lnTo>
                  <a:lnTo>
                    <a:pt x="949123" y="167717"/>
                  </a:lnTo>
                  <a:lnTo>
                    <a:pt x="949290" y="590721"/>
                  </a:lnTo>
                  <a:lnTo>
                    <a:pt x="949292" y="601573"/>
                  </a:lnTo>
                  <a:lnTo>
                    <a:pt x="949548" y="264512"/>
                  </a:lnTo>
                  <a:lnTo>
                    <a:pt x="949690" y="629675"/>
                  </a:lnTo>
                  <a:lnTo>
                    <a:pt x="950002" y="346330"/>
                  </a:lnTo>
                  <a:lnTo>
                    <a:pt x="950003" y="352555"/>
                  </a:lnTo>
                  <a:lnTo>
                    <a:pt x="950427" y="316743"/>
                  </a:lnTo>
                  <a:lnTo>
                    <a:pt x="950555" y="699167"/>
                  </a:lnTo>
                  <a:lnTo>
                    <a:pt x="950714" y="545670"/>
                  </a:lnTo>
                  <a:lnTo>
                    <a:pt x="950715" y="541813"/>
                  </a:lnTo>
                  <a:lnTo>
                    <a:pt x="951264" y="279751"/>
                  </a:lnTo>
                  <a:lnTo>
                    <a:pt x="951405" y="693559"/>
                  </a:lnTo>
                  <a:lnTo>
                    <a:pt x="951425" y="629161"/>
                  </a:lnTo>
                  <a:lnTo>
                    <a:pt x="951427" y="626195"/>
                  </a:lnTo>
                  <a:lnTo>
                    <a:pt x="951831" y="717129"/>
                  </a:lnTo>
                  <a:lnTo>
                    <a:pt x="952128" y="348487"/>
                  </a:lnTo>
                  <a:lnTo>
                    <a:pt x="952137" y="356893"/>
                  </a:lnTo>
                  <a:lnTo>
                    <a:pt x="952138" y="348803"/>
                  </a:lnTo>
                  <a:lnTo>
                    <a:pt x="952143" y="329814"/>
                  </a:lnTo>
                  <a:lnTo>
                    <a:pt x="952284" y="818480"/>
                  </a:lnTo>
                  <a:lnTo>
                    <a:pt x="952849" y="422540"/>
                  </a:lnTo>
                  <a:lnTo>
                    <a:pt x="953277" y="578924"/>
                  </a:lnTo>
                  <a:lnTo>
                    <a:pt x="953433" y="158137"/>
                  </a:lnTo>
                  <a:lnTo>
                    <a:pt x="953560" y="578077"/>
                  </a:lnTo>
                  <a:lnTo>
                    <a:pt x="953562" y="568639"/>
                  </a:lnTo>
                  <a:lnTo>
                    <a:pt x="954255" y="314234"/>
                  </a:lnTo>
                  <a:lnTo>
                    <a:pt x="954272" y="332577"/>
                  </a:lnTo>
                  <a:lnTo>
                    <a:pt x="954273" y="346584"/>
                  </a:lnTo>
                  <a:lnTo>
                    <a:pt x="954609" y="640596"/>
                  </a:lnTo>
                  <a:lnTo>
                    <a:pt x="954723" y="241204"/>
                  </a:lnTo>
                  <a:lnTo>
                    <a:pt x="954983" y="560220"/>
                  </a:lnTo>
                  <a:lnTo>
                    <a:pt x="954985" y="563270"/>
                  </a:lnTo>
                  <a:lnTo>
                    <a:pt x="955020" y="623470"/>
                  </a:lnTo>
                  <a:lnTo>
                    <a:pt x="955162" y="232737"/>
                  </a:lnTo>
                  <a:lnTo>
                    <a:pt x="955695" y="503317"/>
                  </a:lnTo>
                  <a:lnTo>
                    <a:pt x="955696" y="509320"/>
                  </a:lnTo>
                  <a:lnTo>
                    <a:pt x="956254" y="664985"/>
                  </a:lnTo>
                  <a:lnTo>
                    <a:pt x="956407" y="349724"/>
                  </a:lnTo>
                  <a:lnTo>
                    <a:pt x="956408" y="336157"/>
                  </a:lnTo>
                  <a:lnTo>
                    <a:pt x="956438" y="300197"/>
                  </a:lnTo>
                  <a:lnTo>
                    <a:pt x="957118" y="639388"/>
                  </a:lnTo>
                  <a:lnTo>
                    <a:pt x="957120" y="638261"/>
                  </a:lnTo>
                  <a:lnTo>
                    <a:pt x="957260" y="252231"/>
                  </a:lnTo>
                  <a:lnTo>
                    <a:pt x="957544" y="660846"/>
                  </a:lnTo>
                  <a:lnTo>
                    <a:pt x="957830" y="571225"/>
                  </a:lnTo>
                  <a:lnTo>
                    <a:pt x="957831" y="555846"/>
                  </a:lnTo>
                  <a:lnTo>
                    <a:pt x="958153" y="265786"/>
                  </a:lnTo>
                  <a:lnTo>
                    <a:pt x="958295" y="655234"/>
                  </a:lnTo>
                  <a:lnTo>
                    <a:pt x="958542" y="363508"/>
                  </a:lnTo>
                  <a:lnTo>
                    <a:pt x="958543" y="360609"/>
                  </a:lnTo>
                  <a:lnTo>
                    <a:pt x="958578" y="311869"/>
                  </a:lnTo>
                  <a:lnTo>
                    <a:pt x="959188" y="563396"/>
                  </a:lnTo>
                  <a:lnTo>
                    <a:pt x="959253" y="355740"/>
                  </a:lnTo>
                  <a:lnTo>
                    <a:pt x="959255" y="352249"/>
                  </a:lnTo>
                  <a:lnTo>
                    <a:pt x="959287" y="292753"/>
                  </a:lnTo>
                  <a:lnTo>
                    <a:pt x="959443" y="604017"/>
                  </a:lnTo>
                  <a:lnTo>
                    <a:pt x="959965" y="496565"/>
                  </a:lnTo>
                  <a:lnTo>
                    <a:pt x="960038" y="289213"/>
                  </a:lnTo>
                  <a:lnTo>
                    <a:pt x="960152" y="645502"/>
                  </a:lnTo>
                  <a:lnTo>
                    <a:pt x="960676" y="416328"/>
                  </a:lnTo>
                  <a:lnTo>
                    <a:pt x="960678" y="417629"/>
                  </a:lnTo>
                  <a:lnTo>
                    <a:pt x="960818" y="730312"/>
                  </a:lnTo>
                  <a:lnTo>
                    <a:pt x="961328" y="289220"/>
                  </a:lnTo>
                  <a:lnTo>
                    <a:pt x="961388" y="435246"/>
                  </a:lnTo>
                  <a:lnTo>
                    <a:pt x="961389" y="446060"/>
                  </a:lnTo>
                  <a:lnTo>
                    <a:pt x="961442" y="615424"/>
                  </a:lnTo>
                  <a:lnTo>
                    <a:pt x="962023" y="256773"/>
                  </a:lnTo>
                  <a:lnTo>
                    <a:pt x="962100" y="505606"/>
                  </a:lnTo>
                  <a:lnTo>
                    <a:pt x="962101" y="510863"/>
                  </a:lnTo>
                  <a:lnTo>
                    <a:pt x="962137" y="610804"/>
                  </a:lnTo>
                  <a:lnTo>
                    <a:pt x="962647" y="284468"/>
                  </a:lnTo>
                  <a:lnTo>
                    <a:pt x="962811" y="533705"/>
                  </a:lnTo>
                  <a:lnTo>
                    <a:pt x="962813" y="540514"/>
                  </a:lnTo>
                  <a:lnTo>
                    <a:pt x="963030" y="364943"/>
                  </a:lnTo>
                  <a:lnTo>
                    <a:pt x="963455" y="665348"/>
                  </a:lnTo>
                  <a:lnTo>
                    <a:pt x="963523" y="455549"/>
                  </a:lnTo>
                  <a:lnTo>
                    <a:pt x="963524" y="452901"/>
                  </a:lnTo>
                  <a:lnTo>
                    <a:pt x="963923" y="376090"/>
                  </a:lnTo>
                  <a:lnTo>
                    <a:pt x="964107" y="574479"/>
                  </a:lnTo>
                  <a:lnTo>
                    <a:pt x="964235" y="427226"/>
                  </a:lnTo>
                  <a:lnTo>
                    <a:pt x="964236" y="429559"/>
                  </a:lnTo>
                  <a:lnTo>
                    <a:pt x="964617" y="229755"/>
                  </a:lnTo>
                  <a:lnTo>
                    <a:pt x="964731" y="730163"/>
                  </a:lnTo>
                  <a:lnTo>
                    <a:pt x="964946" y="541388"/>
                  </a:lnTo>
                  <a:lnTo>
                    <a:pt x="964948" y="531927"/>
                  </a:lnTo>
                  <a:lnTo>
                    <a:pt x="965156" y="687686"/>
                  </a:lnTo>
                  <a:lnTo>
                    <a:pt x="965255" y="276485"/>
                  </a:lnTo>
                  <a:lnTo>
                    <a:pt x="965658" y="390938"/>
                  </a:lnTo>
                  <a:lnTo>
                    <a:pt x="965659" y="388014"/>
                  </a:lnTo>
                  <a:lnTo>
                    <a:pt x="965808" y="699021"/>
                  </a:lnTo>
                  <a:lnTo>
                    <a:pt x="966333" y="231660"/>
                  </a:lnTo>
                  <a:lnTo>
                    <a:pt x="966369" y="418300"/>
                  </a:lnTo>
                  <a:lnTo>
                    <a:pt x="966371" y="412102"/>
                  </a:lnTo>
                  <a:lnTo>
                    <a:pt x="966970" y="220391"/>
                  </a:lnTo>
                  <a:lnTo>
                    <a:pt x="967070" y="720343"/>
                  </a:lnTo>
                  <a:lnTo>
                    <a:pt x="967081" y="716946"/>
                  </a:lnTo>
                  <a:lnTo>
                    <a:pt x="967082" y="732986"/>
                  </a:lnTo>
                  <a:lnTo>
                    <a:pt x="967098" y="744784"/>
                  </a:lnTo>
                  <a:lnTo>
                    <a:pt x="967211" y="155258"/>
                  </a:lnTo>
                  <a:lnTo>
                    <a:pt x="967793" y="520976"/>
                  </a:lnTo>
                  <a:lnTo>
                    <a:pt x="967794" y="510393"/>
                  </a:lnTo>
                  <a:lnTo>
                    <a:pt x="968402" y="615910"/>
                  </a:lnTo>
                  <a:lnTo>
                    <a:pt x="968501" y="309866"/>
                  </a:lnTo>
                  <a:lnTo>
                    <a:pt x="968504" y="328014"/>
                  </a:lnTo>
                  <a:lnTo>
                    <a:pt x="968506" y="343415"/>
                  </a:lnTo>
                  <a:lnTo>
                    <a:pt x="968856" y="686282"/>
                  </a:lnTo>
                  <a:lnTo>
                    <a:pt x="968955" y="316595"/>
                  </a:lnTo>
                  <a:lnTo>
                    <a:pt x="969216" y="579792"/>
                  </a:lnTo>
                  <a:lnTo>
                    <a:pt x="969217" y="586130"/>
                  </a:lnTo>
                  <a:lnTo>
                    <a:pt x="969238" y="650729"/>
                  </a:lnTo>
                  <a:lnTo>
                    <a:pt x="969621" y="249393"/>
                  </a:lnTo>
                  <a:lnTo>
                    <a:pt x="969928" y="494900"/>
                  </a:lnTo>
                  <a:lnTo>
                    <a:pt x="969929" y="496361"/>
                  </a:lnTo>
                  <a:lnTo>
                    <a:pt x="970118" y="641513"/>
                  </a:lnTo>
                  <a:lnTo>
                    <a:pt x="970259" y="326792"/>
                  </a:lnTo>
                  <a:lnTo>
                    <a:pt x="970639" y="535198"/>
                  </a:lnTo>
                  <a:lnTo>
                    <a:pt x="970641" y="537668"/>
                  </a:lnTo>
                  <a:lnTo>
                    <a:pt x="970642" y="538460"/>
                  </a:lnTo>
                  <a:lnTo>
                    <a:pt x="971337" y="337062"/>
                  </a:lnTo>
                  <a:lnTo>
                    <a:pt x="971351" y="341479"/>
                  </a:lnTo>
                  <a:lnTo>
                    <a:pt x="971352" y="345225"/>
                  </a:lnTo>
                  <a:lnTo>
                    <a:pt x="972003" y="549861"/>
                  </a:lnTo>
                  <a:lnTo>
                    <a:pt x="972062" y="507264"/>
                  </a:lnTo>
                  <a:lnTo>
                    <a:pt x="972064" y="504056"/>
                  </a:lnTo>
                  <a:lnTo>
                    <a:pt x="972145" y="310900"/>
                  </a:lnTo>
                  <a:lnTo>
                    <a:pt x="972513" y="557290"/>
                  </a:lnTo>
                  <a:lnTo>
                    <a:pt x="972774" y="489591"/>
                  </a:lnTo>
                  <a:lnTo>
                    <a:pt x="973265" y="610824"/>
                  </a:lnTo>
                  <a:lnTo>
                    <a:pt x="973378" y="363737"/>
                  </a:lnTo>
                  <a:lnTo>
                    <a:pt x="973486" y="534840"/>
                  </a:lnTo>
                  <a:lnTo>
                    <a:pt x="973487" y="536641"/>
                  </a:lnTo>
                  <a:lnTo>
                    <a:pt x="973803" y="411437"/>
                  </a:lnTo>
                  <a:lnTo>
                    <a:pt x="974002" y="596324"/>
                  </a:lnTo>
                  <a:lnTo>
                    <a:pt x="974197" y="450471"/>
                  </a:lnTo>
                  <a:lnTo>
                    <a:pt x="974199" y="449049"/>
                  </a:lnTo>
                  <a:lnTo>
                    <a:pt x="974725" y="387803"/>
                  </a:lnTo>
                  <a:lnTo>
                    <a:pt x="974909" y="621013"/>
                  </a:lnTo>
                  <a:lnTo>
                    <a:pt x="974910" y="615445"/>
                  </a:lnTo>
                  <a:lnTo>
                    <a:pt x="975603" y="338023"/>
                  </a:lnTo>
                  <a:lnTo>
                    <a:pt x="975621" y="371442"/>
                  </a:lnTo>
                  <a:lnTo>
                    <a:pt x="975622" y="384176"/>
                  </a:lnTo>
                  <a:lnTo>
                    <a:pt x="975929" y="595142"/>
                  </a:lnTo>
                  <a:lnTo>
                    <a:pt x="976043" y="310625"/>
                  </a:lnTo>
                  <a:lnTo>
                    <a:pt x="976332" y="438364"/>
                  </a:lnTo>
                  <a:lnTo>
                    <a:pt x="976334" y="436987"/>
                  </a:lnTo>
                  <a:lnTo>
                    <a:pt x="976794" y="337601"/>
                  </a:lnTo>
                  <a:lnTo>
                    <a:pt x="976936" y="561218"/>
                  </a:lnTo>
                  <a:lnTo>
                    <a:pt x="977044" y="453765"/>
                  </a:lnTo>
                  <a:lnTo>
                    <a:pt x="977045" y="450032"/>
                  </a:lnTo>
                  <a:lnTo>
                    <a:pt x="977219" y="283295"/>
                  </a:lnTo>
                  <a:lnTo>
                    <a:pt x="977347" y="654654"/>
                  </a:lnTo>
                  <a:lnTo>
                    <a:pt x="977755" y="549150"/>
                  </a:lnTo>
                  <a:lnTo>
                    <a:pt x="977757" y="552275"/>
                  </a:lnTo>
                  <a:lnTo>
                    <a:pt x="978113" y="348795"/>
                  </a:lnTo>
                  <a:lnTo>
                    <a:pt x="978354" y="606538"/>
                  </a:lnTo>
                  <a:lnTo>
                    <a:pt x="978467" y="439395"/>
                  </a:lnTo>
                  <a:lnTo>
                    <a:pt x="978468" y="441333"/>
                  </a:lnTo>
                  <a:lnTo>
                    <a:pt x="978651" y="564882"/>
                  </a:lnTo>
                  <a:lnTo>
                    <a:pt x="979006" y="387806"/>
                  </a:lnTo>
                  <a:lnTo>
                    <a:pt x="979179" y="505611"/>
                  </a:lnTo>
                  <a:lnTo>
                    <a:pt x="979180" y="501358"/>
                  </a:lnTo>
                  <a:lnTo>
                    <a:pt x="979644" y="671713"/>
                  </a:lnTo>
                  <a:lnTo>
                    <a:pt x="979771" y="355957"/>
                  </a:lnTo>
                  <a:lnTo>
                    <a:pt x="979890" y="429137"/>
                  </a:lnTo>
                  <a:lnTo>
                    <a:pt x="979892" y="429738"/>
                  </a:lnTo>
                  <a:lnTo>
                    <a:pt x="979998" y="697563"/>
                  </a:lnTo>
                  <a:lnTo>
                    <a:pt x="980126" y="328076"/>
                  </a:lnTo>
                  <a:lnTo>
                    <a:pt x="980602" y="466047"/>
                  </a:lnTo>
                  <a:lnTo>
                    <a:pt x="980603" y="468348"/>
                  </a:lnTo>
                  <a:lnTo>
                    <a:pt x="980905" y="681441"/>
                  </a:lnTo>
                  <a:lnTo>
                    <a:pt x="981004" y="303932"/>
                  </a:lnTo>
                  <a:lnTo>
                    <a:pt x="981314" y="629951"/>
                  </a:lnTo>
                  <a:lnTo>
                    <a:pt x="981315" y="640401"/>
                  </a:lnTo>
                  <a:lnTo>
                    <a:pt x="981331" y="671047"/>
                  </a:lnTo>
                  <a:lnTo>
                    <a:pt x="981430" y="283385"/>
                  </a:lnTo>
                  <a:lnTo>
                    <a:pt x="982025" y="445464"/>
                  </a:lnTo>
                  <a:lnTo>
                    <a:pt x="982027" y="445958"/>
                  </a:lnTo>
                  <a:lnTo>
                    <a:pt x="982337" y="322869"/>
                  </a:lnTo>
                  <a:lnTo>
                    <a:pt x="982422" y="601681"/>
                  </a:lnTo>
                  <a:lnTo>
                    <a:pt x="982735" y="382616"/>
                  </a:lnTo>
                  <a:lnTo>
                    <a:pt x="982737" y="394323"/>
                  </a:lnTo>
                  <a:lnTo>
                    <a:pt x="982904" y="653620"/>
                  </a:lnTo>
                  <a:lnTo>
                    <a:pt x="983443" y="379032"/>
                  </a:lnTo>
                  <a:lnTo>
                    <a:pt x="983447" y="410944"/>
                  </a:lnTo>
                  <a:lnTo>
                    <a:pt x="983448" y="420332"/>
                  </a:lnTo>
                  <a:lnTo>
                    <a:pt x="983627" y="288058"/>
                  </a:lnTo>
                  <a:lnTo>
                    <a:pt x="983740" y="676013"/>
                  </a:lnTo>
                  <a:lnTo>
                    <a:pt x="984159" y="607670"/>
                  </a:lnTo>
                  <a:lnTo>
                    <a:pt x="984160" y="615625"/>
                  </a:lnTo>
                  <a:lnTo>
                    <a:pt x="984166" y="659502"/>
                  </a:lnTo>
                  <a:lnTo>
                    <a:pt x="984719" y="348587"/>
                  </a:lnTo>
                  <a:lnTo>
                    <a:pt x="984870" y="503882"/>
                  </a:lnTo>
                  <a:lnTo>
                    <a:pt x="984872" y="503722"/>
                  </a:lnTo>
                  <a:lnTo>
                    <a:pt x="984931" y="244940"/>
                  </a:lnTo>
                  <a:lnTo>
                    <a:pt x="985045" y="615100"/>
                  </a:lnTo>
                  <a:lnTo>
                    <a:pt x="985582" y="357269"/>
                  </a:lnTo>
                  <a:lnTo>
                    <a:pt x="985583" y="354776"/>
                  </a:lnTo>
                  <a:lnTo>
                    <a:pt x="986008" y="225104"/>
                  </a:lnTo>
                  <a:lnTo>
                    <a:pt x="986122" y="644644"/>
                  </a:lnTo>
                  <a:lnTo>
                    <a:pt x="986293" y="421999"/>
                  </a:lnTo>
                  <a:lnTo>
                    <a:pt x="986295" y="430625"/>
                  </a:lnTo>
                  <a:lnTo>
                    <a:pt x="986760" y="681832"/>
                  </a:lnTo>
                  <a:lnTo>
                    <a:pt x="986873" y="163986"/>
                  </a:lnTo>
                  <a:lnTo>
                    <a:pt x="987005" y="554112"/>
                  </a:lnTo>
                  <a:lnTo>
                    <a:pt x="987006" y="536107"/>
                  </a:lnTo>
                  <a:lnTo>
                    <a:pt x="987213" y="794013"/>
                  </a:lnTo>
                  <a:lnTo>
                    <a:pt x="987327" y="159520"/>
                  </a:lnTo>
                  <a:lnTo>
                    <a:pt x="987717" y="367934"/>
                  </a:lnTo>
                  <a:lnTo>
                    <a:pt x="987718" y="360916"/>
                  </a:lnTo>
                  <a:lnTo>
                    <a:pt x="988291" y="688847"/>
                  </a:lnTo>
                  <a:lnTo>
                    <a:pt x="988390" y="285713"/>
                  </a:lnTo>
                  <a:lnTo>
                    <a:pt x="988428" y="405948"/>
                  </a:lnTo>
                  <a:lnTo>
                    <a:pt x="988430" y="398875"/>
                  </a:lnTo>
                  <a:lnTo>
                    <a:pt x="988815" y="231765"/>
                  </a:lnTo>
                  <a:lnTo>
                    <a:pt x="988929" y="821838"/>
                  </a:lnTo>
                  <a:lnTo>
                    <a:pt x="989140" y="701036"/>
                  </a:lnTo>
                  <a:lnTo>
                    <a:pt x="989141" y="705101"/>
                  </a:lnTo>
                  <a:lnTo>
                    <a:pt x="989354" y="745609"/>
                  </a:lnTo>
                  <a:lnTo>
                    <a:pt x="989439" y="292232"/>
                  </a:lnTo>
                  <a:lnTo>
                    <a:pt x="989852" y="435483"/>
                  </a:lnTo>
                  <a:lnTo>
                    <a:pt x="989853" y="428935"/>
                  </a:lnTo>
                  <a:lnTo>
                    <a:pt x="990105" y="251226"/>
                  </a:lnTo>
                  <a:lnTo>
                    <a:pt x="990205" y="730397"/>
                  </a:lnTo>
                  <a:lnTo>
                    <a:pt x="990563" y="417236"/>
                  </a:lnTo>
                  <a:lnTo>
                    <a:pt x="990565" y="430330"/>
                  </a:lnTo>
                  <a:lnTo>
                    <a:pt x="990616" y="604664"/>
                  </a:lnTo>
                  <a:lnTo>
                    <a:pt x="991211" y="307366"/>
                  </a:lnTo>
                  <a:lnTo>
                    <a:pt x="991275" y="482926"/>
                  </a:lnTo>
                  <a:lnTo>
                    <a:pt x="991276" y="486139"/>
                  </a:lnTo>
                  <a:lnTo>
                    <a:pt x="991707" y="560291"/>
                  </a:lnTo>
                  <a:lnTo>
                    <a:pt x="991806" y="303647"/>
                  </a:lnTo>
                  <a:lnTo>
                    <a:pt x="991986" y="363341"/>
                  </a:lnTo>
                  <a:lnTo>
                    <a:pt x="991988" y="358483"/>
                  </a:lnTo>
                  <a:lnTo>
                    <a:pt x="992303" y="628098"/>
                  </a:lnTo>
                  <a:lnTo>
                    <a:pt x="992643" y="230817"/>
                  </a:lnTo>
                  <a:lnTo>
                    <a:pt x="992698" y="431083"/>
                  </a:lnTo>
                  <a:lnTo>
                    <a:pt x="992699" y="434058"/>
                  </a:lnTo>
                  <a:lnTo>
                    <a:pt x="993196" y="680728"/>
                  </a:lnTo>
                  <a:lnTo>
                    <a:pt x="993295" y="282937"/>
                  </a:lnTo>
                  <a:lnTo>
                    <a:pt x="993410" y="597274"/>
                  </a:lnTo>
                  <a:lnTo>
                    <a:pt x="993411" y="575571"/>
                  </a:lnTo>
                  <a:lnTo>
                    <a:pt x="993593" y="708630"/>
                  </a:lnTo>
                  <a:lnTo>
                    <a:pt x="993692" y="344783"/>
                  </a:lnTo>
                  <a:lnTo>
                    <a:pt x="994121" y="498847"/>
                  </a:lnTo>
                  <a:lnTo>
                    <a:pt x="994123" y="497243"/>
                  </a:lnTo>
                  <a:lnTo>
                    <a:pt x="994486" y="766479"/>
                  </a:lnTo>
                  <a:lnTo>
                    <a:pt x="994783" y="226128"/>
                  </a:lnTo>
                  <a:lnTo>
                    <a:pt x="994833" y="454784"/>
                  </a:lnTo>
                  <a:lnTo>
                    <a:pt x="994834" y="453728"/>
                  </a:lnTo>
                  <a:lnTo>
                    <a:pt x="994911" y="735017"/>
                  </a:lnTo>
                  <a:lnTo>
                    <a:pt x="995166" y="353500"/>
                  </a:lnTo>
                  <a:lnTo>
                    <a:pt x="995545" y="586353"/>
                  </a:lnTo>
                  <a:lnTo>
                    <a:pt x="995546" y="594207"/>
                  </a:lnTo>
                  <a:lnTo>
                    <a:pt x="995875" y="199951"/>
                  </a:lnTo>
                  <a:lnTo>
                    <a:pt x="995974" y="714439"/>
                  </a:lnTo>
                  <a:lnTo>
                    <a:pt x="996256" y="334148"/>
                  </a:lnTo>
                  <a:lnTo>
                    <a:pt x="996258" y="329865"/>
                  </a:lnTo>
                  <a:lnTo>
                    <a:pt x="996669" y="582910"/>
                  </a:lnTo>
                  <a:lnTo>
                    <a:pt x="996952" y="211740"/>
                  </a:lnTo>
                  <a:lnTo>
                    <a:pt x="996968" y="233118"/>
                  </a:lnTo>
                  <a:lnTo>
                    <a:pt x="996969" y="255466"/>
                  </a:lnTo>
                  <a:lnTo>
                    <a:pt x="997080" y="714183"/>
                  </a:lnTo>
                  <a:lnTo>
                    <a:pt x="997193" y="187769"/>
                  </a:lnTo>
                  <a:lnTo>
                    <a:pt x="997679" y="459047"/>
                  </a:lnTo>
                  <a:lnTo>
                    <a:pt x="997681" y="461850"/>
                  </a:lnTo>
                  <a:lnTo>
                    <a:pt x="998256" y="361498"/>
                  </a:lnTo>
                  <a:lnTo>
                    <a:pt x="998356" y="687009"/>
                  </a:lnTo>
                  <a:lnTo>
                    <a:pt x="998391" y="567023"/>
                  </a:lnTo>
                  <a:lnTo>
                    <a:pt x="998392" y="571827"/>
                  </a:lnTo>
                  <a:lnTo>
                    <a:pt x="998753" y="708258"/>
                  </a:lnTo>
                  <a:lnTo>
                    <a:pt x="998894" y="318315"/>
                  </a:lnTo>
                  <a:lnTo>
                    <a:pt x="999103" y="452064"/>
                  </a:lnTo>
                  <a:lnTo>
                    <a:pt x="999104" y="450234"/>
                  </a:lnTo>
                  <a:lnTo>
                    <a:pt x="999348" y="645666"/>
                  </a:lnTo>
                  <a:lnTo>
                    <a:pt x="999814" y="408542"/>
                  </a:lnTo>
                  <a:lnTo>
                    <a:pt x="999816" y="402644"/>
                  </a:lnTo>
                  <a:lnTo>
                    <a:pt x="999957" y="674706"/>
                  </a:lnTo>
                  <a:lnTo>
                    <a:pt x="1000525" y="344169"/>
                  </a:lnTo>
                  <a:lnTo>
                    <a:pt x="1000526" y="345857"/>
                  </a:lnTo>
                  <a:lnTo>
                    <a:pt x="1000527" y="358099"/>
                  </a:lnTo>
                  <a:lnTo>
                    <a:pt x="1000652" y="563934"/>
                  </a:lnTo>
                  <a:lnTo>
                    <a:pt x="1000950" y="312398"/>
                  </a:lnTo>
                  <a:lnTo>
                    <a:pt x="1001238" y="391348"/>
                  </a:lnTo>
                  <a:lnTo>
                    <a:pt x="1001239" y="404874"/>
                  </a:lnTo>
                  <a:lnTo>
                    <a:pt x="1001687" y="350587"/>
                  </a:lnTo>
                  <a:lnTo>
                    <a:pt x="1001800" y="575884"/>
                  </a:lnTo>
                  <a:lnTo>
                    <a:pt x="1001949" y="443289"/>
                  </a:lnTo>
                  <a:lnTo>
                    <a:pt x="1001951" y="439039"/>
                  </a:lnTo>
                  <a:lnTo>
                    <a:pt x="1002339" y="685128"/>
                  </a:lnTo>
                  <a:lnTo>
                    <a:pt x="1002452" y="320151"/>
                  </a:lnTo>
                  <a:lnTo>
                    <a:pt x="1002661" y="431814"/>
                  </a:lnTo>
                  <a:lnTo>
                    <a:pt x="1002662" y="431524"/>
                  </a:lnTo>
                  <a:lnTo>
                    <a:pt x="1002920" y="249625"/>
                  </a:lnTo>
                  <a:lnTo>
                    <a:pt x="1003062" y="606550"/>
                  </a:lnTo>
                  <a:lnTo>
                    <a:pt x="1003372" y="343342"/>
                  </a:lnTo>
                  <a:lnTo>
                    <a:pt x="1003374" y="346340"/>
                  </a:lnTo>
                  <a:lnTo>
                    <a:pt x="1003445" y="767238"/>
                  </a:lnTo>
                  <a:lnTo>
                    <a:pt x="1003572" y="299932"/>
                  </a:lnTo>
                  <a:lnTo>
                    <a:pt x="1004084" y="594731"/>
                  </a:lnTo>
                  <a:lnTo>
                    <a:pt x="1004085" y="580659"/>
                  </a:lnTo>
                  <a:lnTo>
                    <a:pt x="1004210" y="318009"/>
                  </a:lnTo>
                  <a:lnTo>
                    <a:pt x="1004749" y="667871"/>
                  </a:lnTo>
                  <a:lnTo>
                    <a:pt x="1004796" y="531978"/>
                  </a:lnTo>
                  <a:lnTo>
                    <a:pt x="1004797" y="524137"/>
                  </a:lnTo>
                  <a:lnTo>
                    <a:pt x="1005188" y="660780"/>
                  </a:lnTo>
                  <a:lnTo>
                    <a:pt x="1005344" y="336090"/>
                  </a:lnTo>
                  <a:lnTo>
                    <a:pt x="1005507" y="506835"/>
                  </a:lnTo>
                  <a:lnTo>
                    <a:pt x="1005509" y="507845"/>
                  </a:lnTo>
                  <a:lnTo>
                    <a:pt x="1005925" y="260013"/>
                  </a:lnTo>
                  <a:lnTo>
                    <a:pt x="1006039" y="694325"/>
                  </a:lnTo>
                  <a:lnTo>
                    <a:pt x="1006219" y="568922"/>
                  </a:lnTo>
                  <a:lnTo>
                    <a:pt x="1006220" y="572560"/>
                  </a:lnTo>
                  <a:lnTo>
                    <a:pt x="1006507" y="648322"/>
                  </a:lnTo>
                  <a:lnTo>
                    <a:pt x="1006677" y="275062"/>
                  </a:lnTo>
                  <a:lnTo>
                    <a:pt x="1006931" y="423063"/>
                  </a:lnTo>
                  <a:lnTo>
                    <a:pt x="1006932" y="422322"/>
                  </a:lnTo>
                  <a:lnTo>
                    <a:pt x="1007442" y="298950"/>
                  </a:lnTo>
                  <a:lnTo>
                    <a:pt x="1007556" y="557981"/>
                  </a:lnTo>
                  <a:lnTo>
                    <a:pt x="1007642" y="311186"/>
                  </a:lnTo>
                  <a:lnTo>
                    <a:pt x="1007644" y="310819"/>
                  </a:lnTo>
                  <a:lnTo>
                    <a:pt x="1007683" y="213652"/>
                  </a:lnTo>
                  <a:lnTo>
                    <a:pt x="1007811" y="712168"/>
                  </a:lnTo>
                  <a:lnTo>
                    <a:pt x="1008354" y="441585"/>
                  </a:lnTo>
                  <a:lnTo>
                    <a:pt x="1008355" y="453388"/>
                  </a:lnTo>
                  <a:lnTo>
                    <a:pt x="1008690" y="745562"/>
                  </a:lnTo>
                  <a:lnTo>
                    <a:pt x="1008803" y="316230"/>
                  </a:lnTo>
                  <a:lnTo>
                    <a:pt x="1009065" y="541871"/>
                  </a:lnTo>
                  <a:lnTo>
                    <a:pt x="1009067" y="546065"/>
                  </a:lnTo>
                  <a:lnTo>
                    <a:pt x="1009143" y="630348"/>
                  </a:lnTo>
                  <a:lnTo>
                    <a:pt x="1009413" y="388522"/>
                  </a:lnTo>
                  <a:lnTo>
                    <a:pt x="1009777" y="528761"/>
                  </a:lnTo>
                  <a:lnTo>
                    <a:pt x="1009778" y="532140"/>
                  </a:lnTo>
                  <a:lnTo>
                    <a:pt x="1010277" y="294834"/>
                  </a:lnTo>
                  <a:lnTo>
                    <a:pt x="1010377" y="686474"/>
                  </a:lnTo>
                  <a:lnTo>
                    <a:pt x="1010489" y="422476"/>
                  </a:lnTo>
                  <a:lnTo>
                    <a:pt x="1010490" y="420205"/>
                  </a:lnTo>
                  <a:lnTo>
                    <a:pt x="1010688" y="236712"/>
                  </a:lnTo>
                  <a:lnTo>
                    <a:pt x="1010830" y="630990"/>
                  </a:lnTo>
                  <a:lnTo>
                    <a:pt x="1011200" y="495663"/>
                  </a:lnTo>
                  <a:lnTo>
                    <a:pt x="1011202" y="504791"/>
                  </a:lnTo>
                  <a:lnTo>
                    <a:pt x="1011681" y="616743"/>
                  </a:lnTo>
                  <a:lnTo>
                    <a:pt x="1011794" y="241992"/>
                  </a:lnTo>
                  <a:lnTo>
                    <a:pt x="1011912" y="505277"/>
                  </a:lnTo>
                  <a:lnTo>
                    <a:pt x="1011913" y="489095"/>
                  </a:lnTo>
                  <a:lnTo>
                    <a:pt x="1012432" y="188204"/>
                  </a:lnTo>
                  <a:lnTo>
                    <a:pt x="1012546" y="725893"/>
                  </a:lnTo>
                  <a:lnTo>
                    <a:pt x="1012624" y="306381"/>
                  </a:lnTo>
                  <a:lnTo>
                    <a:pt x="1012625" y="296357"/>
                  </a:lnTo>
                  <a:lnTo>
                    <a:pt x="1012971" y="745523"/>
                  </a:lnTo>
                  <a:lnTo>
                    <a:pt x="1013283" y="173183"/>
                  </a:lnTo>
                  <a:lnTo>
                    <a:pt x="1013335" y="476206"/>
                  </a:lnTo>
                  <a:lnTo>
                    <a:pt x="1013337" y="479199"/>
                  </a:lnTo>
                  <a:lnTo>
                    <a:pt x="1013623" y="811929"/>
                  </a:lnTo>
                  <a:lnTo>
                    <a:pt x="1013736" y="170433"/>
                  </a:lnTo>
                  <a:lnTo>
                    <a:pt x="1014047" y="745228"/>
                  </a:lnTo>
                  <a:lnTo>
                    <a:pt x="1014048" y="756250"/>
                  </a:lnTo>
                  <a:lnTo>
                    <a:pt x="1014162" y="253020"/>
                  </a:lnTo>
                  <a:lnTo>
                    <a:pt x="1014758" y="474912"/>
                  </a:lnTo>
                  <a:lnTo>
                    <a:pt x="1014760" y="472397"/>
                  </a:lnTo>
                  <a:lnTo>
                    <a:pt x="1015324" y="723629"/>
                  </a:lnTo>
                  <a:lnTo>
                    <a:pt x="1015423" y="223263"/>
                  </a:lnTo>
                  <a:lnTo>
                    <a:pt x="1015470" y="411020"/>
                  </a:lnTo>
                  <a:lnTo>
                    <a:pt x="1015471" y="427491"/>
                  </a:lnTo>
                  <a:lnTo>
                    <a:pt x="1015551" y="753177"/>
                  </a:lnTo>
                  <a:lnTo>
                    <a:pt x="1015650" y="179120"/>
                  </a:lnTo>
                  <a:lnTo>
                    <a:pt x="1016182" y="585663"/>
                  </a:lnTo>
                  <a:lnTo>
                    <a:pt x="1016183" y="594177"/>
                  </a:lnTo>
                  <a:lnTo>
                    <a:pt x="1016189" y="635922"/>
                  </a:lnTo>
                  <a:lnTo>
                    <a:pt x="1016713" y="315711"/>
                  </a:lnTo>
                  <a:lnTo>
                    <a:pt x="1016893" y="481075"/>
                  </a:lnTo>
                  <a:lnTo>
                    <a:pt x="1016895" y="485796"/>
                  </a:lnTo>
                  <a:lnTo>
                    <a:pt x="1017153" y="195980"/>
                  </a:lnTo>
                  <a:lnTo>
                    <a:pt x="1017294" y="582331"/>
                  </a:lnTo>
                  <a:lnTo>
                    <a:pt x="1017605" y="301246"/>
                  </a:lnTo>
                  <a:lnTo>
                    <a:pt x="1017606" y="298325"/>
                  </a:lnTo>
                  <a:lnTo>
                    <a:pt x="1017706" y="603036"/>
                  </a:lnTo>
                  <a:lnTo>
                    <a:pt x="1018316" y="566871"/>
                  </a:lnTo>
                  <a:lnTo>
                    <a:pt x="1018318" y="556903"/>
                  </a:lnTo>
                  <a:lnTo>
                    <a:pt x="1018854" y="244851"/>
                  </a:lnTo>
                  <a:lnTo>
                    <a:pt x="1018981" y="739691"/>
                  </a:lnTo>
                  <a:lnTo>
                    <a:pt x="1019028" y="506570"/>
                  </a:lnTo>
                  <a:lnTo>
                    <a:pt x="1019030" y="487104"/>
                  </a:lnTo>
                  <a:lnTo>
                    <a:pt x="1019619" y="669548"/>
                  </a:lnTo>
                  <a:lnTo>
                    <a:pt x="1019733" y="279148"/>
                  </a:lnTo>
                  <a:lnTo>
                    <a:pt x="1019740" y="339906"/>
                  </a:lnTo>
                  <a:lnTo>
                    <a:pt x="1019741" y="332066"/>
                  </a:lnTo>
                  <a:lnTo>
                    <a:pt x="1019747" y="290899"/>
                  </a:lnTo>
                  <a:lnTo>
                    <a:pt x="1020016" y="690479"/>
                  </a:lnTo>
                  <a:lnTo>
                    <a:pt x="1020451" y="573002"/>
                  </a:lnTo>
                  <a:lnTo>
                    <a:pt x="1020453" y="575404"/>
                  </a:lnTo>
                  <a:lnTo>
                    <a:pt x="1020626" y="715039"/>
                  </a:lnTo>
                  <a:lnTo>
                    <a:pt x="1021163" y="365373"/>
                  </a:lnTo>
                  <a:lnTo>
                    <a:pt x="1021164" y="360683"/>
                  </a:lnTo>
                  <a:lnTo>
                    <a:pt x="1021278" y="728810"/>
                  </a:lnTo>
                  <a:lnTo>
                    <a:pt x="1021420" y="315005"/>
                  </a:lnTo>
                  <a:lnTo>
                    <a:pt x="1021875" y="427366"/>
                  </a:lnTo>
                  <a:lnTo>
                    <a:pt x="1021876" y="437526"/>
                  </a:lnTo>
                  <a:lnTo>
                    <a:pt x="1022072" y="297632"/>
                  </a:lnTo>
                  <a:lnTo>
                    <a:pt x="1022199" y="647223"/>
                  </a:lnTo>
                  <a:lnTo>
                    <a:pt x="1022586" y="554456"/>
                  </a:lnTo>
                  <a:lnTo>
                    <a:pt x="1022588" y="552419"/>
                  </a:lnTo>
                  <a:lnTo>
                    <a:pt x="1022625" y="650799"/>
                  </a:lnTo>
                  <a:lnTo>
                    <a:pt x="1022837" y="339230"/>
                  </a:lnTo>
                  <a:lnTo>
                    <a:pt x="1023298" y="463797"/>
                  </a:lnTo>
                  <a:lnTo>
                    <a:pt x="1023299" y="463963"/>
                  </a:lnTo>
                  <a:lnTo>
                    <a:pt x="1023489" y="512748"/>
                  </a:lnTo>
                  <a:lnTo>
                    <a:pt x="1023603" y="352055"/>
                  </a:lnTo>
                  <a:lnTo>
                    <a:pt x="1024009" y="368981"/>
                  </a:lnTo>
                  <a:lnTo>
                    <a:pt x="1024011" y="367868"/>
                  </a:lnTo>
                  <a:lnTo>
                    <a:pt x="1024042" y="338019"/>
                  </a:lnTo>
                  <a:lnTo>
                    <a:pt x="1024680" y="583446"/>
                  </a:lnTo>
                  <a:lnTo>
                    <a:pt x="1024721" y="551831"/>
                  </a:lnTo>
                  <a:lnTo>
                    <a:pt x="1024723" y="553457"/>
                  </a:lnTo>
                  <a:lnTo>
                    <a:pt x="1025332" y="320778"/>
                  </a:lnTo>
                  <a:lnTo>
                    <a:pt x="1025431" y="715094"/>
                  </a:lnTo>
                  <a:lnTo>
                    <a:pt x="1025433" y="711470"/>
                  </a:lnTo>
                  <a:lnTo>
                    <a:pt x="1025434" y="692848"/>
                  </a:lnTo>
                  <a:lnTo>
                    <a:pt x="1025445" y="743804"/>
                  </a:lnTo>
                  <a:lnTo>
                    <a:pt x="1025984" y="313123"/>
                  </a:lnTo>
                  <a:lnTo>
                    <a:pt x="1026144" y="534978"/>
                  </a:lnTo>
                  <a:lnTo>
                    <a:pt x="1026146" y="527675"/>
                  </a:lnTo>
                  <a:lnTo>
                    <a:pt x="1026764" y="688975"/>
                  </a:lnTo>
                  <a:lnTo>
                    <a:pt x="1026850" y="305769"/>
                  </a:lnTo>
                  <a:lnTo>
                    <a:pt x="1026856" y="320668"/>
                  </a:lnTo>
                  <a:lnTo>
                    <a:pt x="1026857" y="307933"/>
                  </a:lnTo>
                  <a:lnTo>
                    <a:pt x="1026877" y="228373"/>
                  </a:lnTo>
                  <a:lnTo>
                    <a:pt x="1026991" y="762678"/>
                  </a:lnTo>
                  <a:lnTo>
                    <a:pt x="1027568" y="332061"/>
                  </a:lnTo>
                  <a:lnTo>
                    <a:pt x="1027569" y="321695"/>
                  </a:lnTo>
                  <a:lnTo>
                    <a:pt x="1028054" y="656720"/>
                  </a:lnTo>
                  <a:lnTo>
                    <a:pt x="1028181" y="238057"/>
                  </a:lnTo>
                  <a:lnTo>
                    <a:pt x="1028279" y="599983"/>
                  </a:lnTo>
                  <a:lnTo>
                    <a:pt x="1028281" y="608074"/>
                  </a:lnTo>
                  <a:lnTo>
                    <a:pt x="1028706" y="737987"/>
                  </a:lnTo>
                  <a:lnTo>
                    <a:pt x="1028819" y="176279"/>
                  </a:lnTo>
                  <a:lnTo>
                    <a:pt x="1028991" y="505797"/>
                  </a:lnTo>
                  <a:lnTo>
                    <a:pt x="1028992" y="490646"/>
                  </a:lnTo>
                  <a:lnTo>
                    <a:pt x="1029557" y="643343"/>
                  </a:lnTo>
                  <a:lnTo>
                    <a:pt x="1029670" y="284396"/>
                  </a:lnTo>
                  <a:lnTo>
                    <a:pt x="1029702" y="384600"/>
                  </a:lnTo>
                  <a:lnTo>
                    <a:pt x="1029704" y="400759"/>
                  </a:lnTo>
                  <a:lnTo>
                    <a:pt x="1029812" y="621912"/>
                  </a:lnTo>
                  <a:lnTo>
                    <a:pt x="1029925" y="363818"/>
                  </a:lnTo>
                  <a:lnTo>
                    <a:pt x="1030414" y="510647"/>
                  </a:lnTo>
                  <a:lnTo>
                    <a:pt x="1030416" y="511570"/>
                  </a:lnTo>
                  <a:lnTo>
                    <a:pt x="1030861" y="712909"/>
                  </a:lnTo>
                  <a:lnTo>
                    <a:pt x="1030988" y="340437"/>
                  </a:lnTo>
                  <a:lnTo>
                    <a:pt x="1031126" y="501306"/>
                  </a:lnTo>
                  <a:lnTo>
                    <a:pt x="1031127" y="502764"/>
                  </a:lnTo>
                  <a:lnTo>
                    <a:pt x="1031328" y="687291"/>
                  </a:lnTo>
                  <a:lnTo>
                    <a:pt x="1031655" y="338329"/>
                  </a:lnTo>
                  <a:lnTo>
                    <a:pt x="1031837" y="483601"/>
                  </a:lnTo>
                  <a:lnTo>
                    <a:pt x="1031839" y="481092"/>
                  </a:lnTo>
                  <a:lnTo>
                    <a:pt x="1032363" y="612308"/>
                  </a:lnTo>
                  <a:lnTo>
                    <a:pt x="1032477" y="319506"/>
                  </a:lnTo>
                  <a:lnTo>
                    <a:pt x="1032549" y="470007"/>
                  </a:lnTo>
                  <a:lnTo>
                    <a:pt x="1032550" y="465990"/>
                  </a:lnTo>
                  <a:lnTo>
                    <a:pt x="1032859" y="336871"/>
                  </a:lnTo>
                  <a:lnTo>
                    <a:pt x="1033030" y="554474"/>
                  </a:lnTo>
                  <a:lnTo>
                    <a:pt x="1033261" y="431344"/>
                  </a:lnTo>
                  <a:lnTo>
                    <a:pt x="1033262" y="437318"/>
                  </a:lnTo>
                  <a:lnTo>
                    <a:pt x="1033838" y="566617"/>
                  </a:lnTo>
                  <a:lnTo>
                    <a:pt x="1033951" y="319299"/>
                  </a:lnTo>
                  <a:lnTo>
                    <a:pt x="1033972" y="403174"/>
                  </a:lnTo>
                  <a:lnTo>
                    <a:pt x="1033974" y="399371"/>
                  </a:lnTo>
                  <a:lnTo>
                    <a:pt x="1034064" y="594075"/>
                  </a:lnTo>
                  <a:lnTo>
                    <a:pt x="1034178" y="329315"/>
                  </a:lnTo>
                  <a:lnTo>
                    <a:pt x="1034684" y="493052"/>
                  </a:lnTo>
                  <a:lnTo>
                    <a:pt x="1034685" y="494501"/>
                  </a:lnTo>
                  <a:lnTo>
                    <a:pt x="1035028" y="270772"/>
                  </a:lnTo>
                  <a:lnTo>
                    <a:pt x="1035170" y="677373"/>
                  </a:lnTo>
                  <a:lnTo>
                    <a:pt x="1035395" y="485654"/>
                  </a:lnTo>
                  <a:lnTo>
                    <a:pt x="1035397" y="484104"/>
                  </a:lnTo>
                  <a:lnTo>
                    <a:pt x="1035468" y="338791"/>
                  </a:lnTo>
                  <a:lnTo>
                    <a:pt x="1035553" y="606277"/>
                  </a:lnTo>
                  <a:lnTo>
                    <a:pt x="1036107" y="476925"/>
                  </a:lnTo>
                  <a:lnTo>
                    <a:pt x="1036109" y="482887"/>
                  </a:lnTo>
                  <a:lnTo>
                    <a:pt x="1036532" y="367285"/>
                  </a:lnTo>
                  <a:lnTo>
                    <a:pt x="1036630" y="588352"/>
                  </a:lnTo>
                  <a:lnTo>
                    <a:pt x="1036819" y="568241"/>
                  </a:lnTo>
                  <a:lnTo>
                    <a:pt x="1036820" y="564345"/>
                  </a:lnTo>
                  <a:lnTo>
                    <a:pt x="1036942" y="295032"/>
                  </a:lnTo>
                  <a:lnTo>
                    <a:pt x="1037268" y="664214"/>
                  </a:lnTo>
                  <a:lnTo>
                    <a:pt x="1037530" y="378993"/>
                  </a:lnTo>
                  <a:lnTo>
                    <a:pt x="1037532" y="374323"/>
                  </a:lnTo>
                  <a:lnTo>
                    <a:pt x="1037566" y="301395"/>
                  </a:lnTo>
                  <a:lnTo>
                    <a:pt x="1037722" y="588293"/>
                  </a:lnTo>
                  <a:lnTo>
                    <a:pt x="1038242" y="405241"/>
                  </a:lnTo>
                  <a:lnTo>
                    <a:pt x="1038243" y="402250"/>
                  </a:lnTo>
                  <a:lnTo>
                    <a:pt x="1038360" y="600293"/>
                  </a:lnTo>
                  <a:lnTo>
                    <a:pt x="1038516" y="379580"/>
                  </a:lnTo>
                  <a:lnTo>
                    <a:pt x="1038954" y="411014"/>
                  </a:lnTo>
                  <a:lnTo>
                    <a:pt x="1038955" y="413551"/>
                  </a:lnTo>
                  <a:lnTo>
                    <a:pt x="1039366" y="333977"/>
                  </a:lnTo>
                  <a:lnTo>
                    <a:pt x="1039664" y="673080"/>
                  </a:lnTo>
                  <a:lnTo>
                    <a:pt x="1039665" y="669371"/>
                  </a:lnTo>
                  <a:lnTo>
                    <a:pt x="1039667" y="652918"/>
                  </a:lnTo>
                  <a:lnTo>
                    <a:pt x="1039678" y="674690"/>
                  </a:lnTo>
                  <a:lnTo>
                    <a:pt x="1040188" y="329465"/>
                  </a:lnTo>
                  <a:lnTo>
                    <a:pt x="1040377" y="399581"/>
                  </a:lnTo>
                  <a:lnTo>
                    <a:pt x="1040378" y="395648"/>
                  </a:lnTo>
                  <a:lnTo>
                    <a:pt x="1040529" y="738552"/>
                  </a:lnTo>
                  <a:lnTo>
                    <a:pt x="1041081" y="279293"/>
                  </a:lnTo>
                  <a:lnTo>
                    <a:pt x="1041089" y="352665"/>
                  </a:lnTo>
                  <a:lnTo>
                    <a:pt x="1041090" y="346424"/>
                  </a:lnTo>
                  <a:lnTo>
                    <a:pt x="1041507" y="278325"/>
                  </a:lnTo>
                  <a:lnTo>
                    <a:pt x="1041620" y="677672"/>
                  </a:lnTo>
                  <a:lnTo>
                    <a:pt x="1041800" y="527806"/>
                  </a:lnTo>
                  <a:lnTo>
                    <a:pt x="1041802" y="529827"/>
                  </a:lnTo>
                  <a:lnTo>
                    <a:pt x="1042159" y="117809"/>
                  </a:lnTo>
                  <a:lnTo>
                    <a:pt x="1042258" y="760252"/>
                  </a:lnTo>
                  <a:lnTo>
                    <a:pt x="1042512" y="418126"/>
                  </a:lnTo>
                  <a:lnTo>
                    <a:pt x="1042513" y="410329"/>
                  </a:lnTo>
                  <a:lnTo>
                    <a:pt x="1042782" y="142414"/>
                  </a:lnTo>
                  <a:lnTo>
                    <a:pt x="1042910" y="673019"/>
                  </a:lnTo>
                  <a:lnTo>
                    <a:pt x="1043223" y="424654"/>
                  </a:lnTo>
                  <a:lnTo>
                    <a:pt x="1043225" y="426382"/>
                  </a:lnTo>
                  <a:lnTo>
                    <a:pt x="1043746" y="714637"/>
                  </a:lnTo>
                  <a:lnTo>
                    <a:pt x="1043874" y="196012"/>
                  </a:lnTo>
                  <a:lnTo>
                    <a:pt x="1043935" y="538985"/>
                  </a:lnTo>
                  <a:lnTo>
                    <a:pt x="1043936" y="549080"/>
                  </a:lnTo>
                  <a:lnTo>
                    <a:pt x="1044299" y="314906"/>
                  </a:lnTo>
                  <a:lnTo>
                    <a:pt x="1044427" y="720812"/>
                  </a:lnTo>
                  <a:lnTo>
                    <a:pt x="1044647" y="539919"/>
                  </a:lnTo>
                  <a:lnTo>
                    <a:pt x="1044648" y="541022"/>
                  </a:lnTo>
                  <a:lnTo>
                    <a:pt x="1044739" y="251299"/>
                  </a:lnTo>
                  <a:lnTo>
                    <a:pt x="1044866" y="758790"/>
                  </a:lnTo>
                  <a:lnTo>
                    <a:pt x="1045358" y="505926"/>
                  </a:lnTo>
                  <a:lnTo>
                    <a:pt x="1045360" y="509221"/>
                  </a:lnTo>
                  <a:lnTo>
                    <a:pt x="1045716" y="583414"/>
                  </a:lnTo>
                  <a:lnTo>
                    <a:pt x="1046029" y="360314"/>
                  </a:lnTo>
                  <a:lnTo>
                    <a:pt x="1046070" y="423690"/>
                  </a:lnTo>
                  <a:lnTo>
                    <a:pt x="1046071" y="425190"/>
                  </a:lnTo>
                  <a:lnTo>
                    <a:pt x="1046256" y="330833"/>
                  </a:lnTo>
                  <a:lnTo>
                    <a:pt x="1046567" y="716428"/>
                  </a:lnTo>
                  <a:lnTo>
                    <a:pt x="1046782" y="499145"/>
                  </a:lnTo>
                  <a:lnTo>
                    <a:pt x="1046783" y="498842"/>
                  </a:lnTo>
                  <a:lnTo>
                    <a:pt x="1046865" y="387270"/>
                  </a:lnTo>
                  <a:lnTo>
                    <a:pt x="1046964" y="656144"/>
                  </a:lnTo>
                  <a:lnTo>
                    <a:pt x="1047493" y="416775"/>
                  </a:lnTo>
                  <a:lnTo>
                    <a:pt x="1047495" y="409186"/>
                  </a:lnTo>
                  <a:lnTo>
                    <a:pt x="1047645" y="713173"/>
                  </a:lnTo>
                  <a:lnTo>
                    <a:pt x="1047758" y="158068"/>
                  </a:lnTo>
                  <a:lnTo>
                    <a:pt x="1048205" y="498953"/>
                  </a:lnTo>
                  <a:lnTo>
                    <a:pt x="1048206" y="504753"/>
                  </a:lnTo>
                  <a:lnTo>
                    <a:pt x="1048566" y="273829"/>
                  </a:lnTo>
                  <a:lnTo>
                    <a:pt x="1048916" y="575333"/>
                  </a:lnTo>
                  <a:lnTo>
                    <a:pt x="1048918" y="583871"/>
                  </a:lnTo>
                  <a:lnTo>
                    <a:pt x="1048921" y="597624"/>
                  </a:lnTo>
                  <a:lnTo>
                    <a:pt x="1049261" y="328687"/>
                  </a:lnTo>
                  <a:lnTo>
                    <a:pt x="1049628" y="592288"/>
                  </a:lnTo>
                  <a:lnTo>
                    <a:pt x="1049629" y="595042"/>
                  </a:lnTo>
                  <a:lnTo>
                    <a:pt x="1049771" y="309466"/>
                  </a:lnTo>
                  <a:lnTo>
                    <a:pt x="1050111" y="691481"/>
                  </a:lnTo>
                  <a:lnTo>
                    <a:pt x="1050340" y="542806"/>
                  </a:lnTo>
                  <a:lnTo>
                    <a:pt x="1050341" y="538230"/>
                  </a:lnTo>
                  <a:lnTo>
                    <a:pt x="1050820" y="712757"/>
                  </a:lnTo>
                  <a:lnTo>
                    <a:pt x="1050934" y="343521"/>
                  </a:lnTo>
                  <a:lnTo>
                    <a:pt x="1051051" y="555648"/>
                  </a:lnTo>
                  <a:lnTo>
                    <a:pt x="1051053" y="554475"/>
                  </a:lnTo>
                  <a:lnTo>
                    <a:pt x="1051529" y="185545"/>
                  </a:lnTo>
                  <a:lnTo>
                    <a:pt x="1051671" y="652308"/>
                  </a:lnTo>
                  <a:lnTo>
                    <a:pt x="1051763" y="491798"/>
                  </a:lnTo>
                  <a:lnTo>
                    <a:pt x="1051764" y="493230"/>
                  </a:lnTo>
                  <a:lnTo>
                    <a:pt x="1051983" y="279565"/>
                  </a:lnTo>
                  <a:lnTo>
                    <a:pt x="1052110" y="754208"/>
                  </a:lnTo>
                  <a:lnTo>
                    <a:pt x="1052475" y="638818"/>
                  </a:lnTo>
                  <a:lnTo>
                    <a:pt x="1052476" y="647910"/>
                  </a:lnTo>
                  <a:lnTo>
                    <a:pt x="1053088" y="722147"/>
                  </a:lnTo>
                  <a:lnTo>
                    <a:pt x="1053186" y="242564"/>
                  </a:lnTo>
                  <a:lnTo>
                    <a:pt x="1053187" y="227746"/>
                  </a:lnTo>
                  <a:lnTo>
                    <a:pt x="1053216" y="109392"/>
                  </a:lnTo>
                  <a:lnTo>
                    <a:pt x="1053372" y="718635"/>
                  </a:lnTo>
                  <a:lnTo>
                    <a:pt x="1053898" y="466710"/>
                  </a:lnTo>
                  <a:lnTo>
                    <a:pt x="1053899" y="467814"/>
                  </a:lnTo>
                  <a:lnTo>
                    <a:pt x="1054066" y="261087"/>
                  </a:lnTo>
                  <a:lnTo>
                    <a:pt x="1054350" y="624554"/>
                  </a:lnTo>
                  <a:lnTo>
                    <a:pt x="1054609" y="424976"/>
                  </a:lnTo>
                  <a:lnTo>
                    <a:pt x="1054611" y="425326"/>
                  </a:lnTo>
                  <a:lnTo>
                    <a:pt x="1055030" y="291059"/>
                  </a:lnTo>
                  <a:lnTo>
                    <a:pt x="1055144" y="630337"/>
                  </a:lnTo>
                  <a:lnTo>
                    <a:pt x="1055321" y="419685"/>
                  </a:lnTo>
                  <a:lnTo>
                    <a:pt x="1055322" y="416097"/>
                  </a:lnTo>
                  <a:lnTo>
                    <a:pt x="1055923" y="300335"/>
                  </a:lnTo>
                  <a:lnTo>
                    <a:pt x="1056023" y="638629"/>
                  </a:lnTo>
                  <a:lnTo>
                    <a:pt x="1056033" y="617757"/>
                  </a:lnTo>
                  <a:lnTo>
                    <a:pt x="1056034" y="630518"/>
                  </a:lnTo>
                  <a:lnTo>
                    <a:pt x="1056037" y="646373"/>
                  </a:lnTo>
                  <a:lnTo>
                    <a:pt x="1056703" y="259197"/>
                  </a:lnTo>
                  <a:lnTo>
                    <a:pt x="1056744" y="419098"/>
                  </a:lnTo>
                  <a:lnTo>
                    <a:pt x="1056746" y="420032"/>
                  </a:lnTo>
                  <a:lnTo>
                    <a:pt x="1056987" y="647508"/>
                  </a:lnTo>
                  <a:lnTo>
                    <a:pt x="1057100" y="297857"/>
                  </a:lnTo>
                  <a:lnTo>
                    <a:pt x="1057456" y="561604"/>
                  </a:lnTo>
                  <a:lnTo>
                    <a:pt x="1057457" y="562020"/>
                  </a:lnTo>
                  <a:lnTo>
                    <a:pt x="1057610" y="262177"/>
                  </a:lnTo>
                  <a:lnTo>
                    <a:pt x="1057780" y="626841"/>
                  </a:lnTo>
                  <a:lnTo>
                    <a:pt x="1058168" y="477757"/>
                  </a:lnTo>
                  <a:lnTo>
                    <a:pt x="1058169" y="474093"/>
                  </a:lnTo>
                  <a:lnTo>
                    <a:pt x="1058433" y="357783"/>
                  </a:lnTo>
                  <a:lnTo>
                    <a:pt x="1058674" y="664404"/>
                  </a:lnTo>
                  <a:lnTo>
                    <a:pt x="1058879" y="420503"/>
                  </a:lnTo>
                  <a:lnTo>
                    <a:pt x="1058881" y="413695"/>
                  </a:lnTo>
                  <a:lnTo>
                    <a:pt x="1059326" y="193134"/>
                  </a:lnTo>
                  <a:lnTo>
                    <a:pt x="1059467" y="723510"/>
                  </a:lnTo>
                  <a:lnTo>
                    <a:pt x="1059591" y="481128"/>
                  </a:lnTo>
                  <a:lnTo>
                    <a:pt x="1059592" y="476469"/>
                  </a:lnTo>
                  <a:lnTo>
                    <a:pt x="1059921" y="685281"/>
                  </a:lnTo>
                  <a:lnTo>
                    <a:pt x="1060233" y="286855"/>
                  </a:lnTo>
                  <a:lnTo>
                    <a:pt x="1060302" y="531082"/>
                  </a:lnTo>
                  <a:lnTo>
                    <a:pt x="1060304" y="536374"/>
                  </a:lnTo>
                  <a:lnTo>
                    <a:pt x="1060630" y="312616"/>
                  </a:lnTo>
                  <a:lnTo>
                    <a:pt x="1060715" y="616016"/>
                  </a:lnTo>
                  <a:lnTo>
                    <a:pt x="1061014" y="377524"/>
                  </a:lnTo>
                  <a:lnTo>
                    <a:pt x="1061015" y="380229"/>
                  </a:lnTo>
                  <a:lnTo>
                    <a:pt x="1061509" y="207775"/>
                  </a:lnTo>
                  <a:lnTo>
                    <a:pt x="1061636" y="659394"/>
                  </a:lnTo>
                  <a:lnTo>
                    <a:pt x="1061726" y="385657"/>
                  </a:lnTo>
                  <a:lnTo>
                    <a:pt x="1061727" y="392824"/>
                  </a:lnTo>
                  <a:lnTo>
                    <a:pt x="1062033" y="762209"/>
                  </a:lnTo>
                  <a:lnTo>
                    <a:pt x="1062388" y="194443"/>
                  </a:lnTo>
                  <a:lnTo>
                    <a:pt x="1062437" y="446643"/>
                  </a:lnTo>
                  <a:lnTo>
                    <a:pt x="1062439" y="448175"/>
                  </a:lnTo>
                  <a:lnTo>
                    <a:pt x="1062785" y="176177"/>
                  </a:lnTo>
                  <a:lnTo>
                    <a:pt x="1062912" y="738490"/>
                  </a:lnTo>
                  <a:lnTo>
                    <a:pt x="1063149" y="566084"/>
                  </a:lnTo>
                  <a:lnTo>
                    <a:pt x="1063150" y="568921"/>
                  </a:lnTo>
                  <a:lnTo>
                    <a:pt x="1063224" y="117113"/>
                  </a:lnTo>
                  <a:lnTo>
                    <a:pt x="1063352" y="780979"/>
                  </a:lnTo>
                  <a:lnTo>
                    <a:pt x="1063860" y="447196"/>
                  </a:lnTo>
                  <a:lnTo>
                    <a:pt x="1063862" y="448382"/>
                  </a:lnTo>
                  <a:lnTo>
                    <a:pt x="1064089" y="61216"/>
                  </a:lnTo>
                  <a:lnTo>
                    <a:pt x="1064216" y="797821"/>
                  </a:lnTo>
                  <a:lnTo>
                    <a:pt x="1064572" y="520644"/>
                  </a:lnTo>
                  <a:lnTo>
                    <a:pt x="1064573" y="535426"/>
                  </a:lnTo>
                  <a:lnTo>
                    <a:pt x="1064627" y="844886"/>
                  </a:lnTo>
                  <a:lnTo>
                    <a:pt x="1064939" y="280186"/>
                  </a:lnTo>
                  <a:lnTo>
                    <a:pt x="1065284" y="451445"/>
                  </a:lnTo>
                  <a:lnTo>
                    <a:pt x="1065285" y="451892"/>
                  </a:lnTo>
                  <a:lnTo>
                    <a:pt x="1065790" y="257652"/>
                  </a:lnTo>
                  <a:lnTo>
                    <a:pt x="1065903" y="637475"/>
                  </a:lnTo>
                  <a:lnTo>
                    <a:pt x="1065995" y="424322"/>
                  </a:lnTo>
                  <a:lnTo>
                    <a:pt x="1065997" y="421213"/>
                  </a:lnTo>
                  <a:lnTo>
                    <a:pt x="1066102" y="624121"/>
                  </a:lnTo>
                  <a:lnTo>
                    <a:pt x="1066201" y="271846"/>
                  </a:lnTo>
                  <a:lnTo>
                    <a:pt x="1066707" y="373633"/>
                  </a:lnTo>
                  <a:lnTo>
                    <a:pt x="1066708" y="370045"/>
                  </a:lnTo>
                  <a:lnTo>
                    <a:pt x="1067051" y="335877"/>
                  </a:lnTo>
                  <a:lnTo>
                    <a:pt x="1067406" y="654494"/>
                  </a:lnTo>
                  <a:lnTo>
                    <a:pt x="1067419" y="621244"/>
                  </a:lnTo>
                  <a:lnTo>
                    <a:pt x="1067420" y="621750"/>
                  </a:lnTo>
                  <a:lnTo>
                    <a:pt x="1067505" y="328542"/>
                  </a:lnTo>
                  <a:lnTo>
                    <a:pt x="1067618" y="661688"/>
                  </a:lnTo>
                  <a:lnTo>
                    <a:pt x="1068130" y="537663"/>
                  </a:lnTo>
                  <a:lnTo>
                    <a:pt x="1068132" y="534282"/>
                  </a:lnTo>
                  <a:lnTo>
                    <a:pt x="1068384" y="371089"/>
                  </a:lnTo>
                  <a:lnTo>
                    <a:pt x="1068682" y="594356"/>
                  </a:lnTo>
                  <a:lnTo>
                    <a:pt x="1068842" y="565241"/>
                  </a:lnTo>
                  <a:lnTo>
                    <a:pt x="1068843" y="569419"/>
                  </a:lnTo>
                  <a:lnTo>
                    <a:pt x="1068993" y="359492"/>
                  </a:lnTo>
                  <a:lnTo>
                    <a:pt x="1069532" y="667137"/>
                  </a:lnTo>
                  <a:lnTo>
                    <a:pt x="1069553" y="572177"/>
                  </a:lnTo>
                  <a:lnTo>
                    <a:pt x="1069555" y="575456"/>
                  </a:lnTo>
                  <a:lnTo>
                    <a:pt x="1069561" y="596906"/>
                  </a:lnTo>
                  <a:lnTo>
                    <a:pt x="1069816" y="343509"/>
                  </a:lnTo>
                  <a:lnTo>
                    <a:pt x="1070265" y="390982"/>
                  </a:lnTo>
                  <a:lnTo>
                    <a:pt x="1070266" y="381071"/>
                  </a:lnTo>
                  <a:lnTo>
                    <a:pt x="1070468" y="247567"/>
                  </a:lnTo>
                  <a:lnTo>
                    <a:pt x="1070610" y="601911"/>
                  </a:lnTo>
                  <a:lnTo>
                    <a:pt x="1070977" y="459629"/>
                  </a:lnTo>
                  <a:lnTo>
                    <a:pt x="1070978" y="463884"/>
                  </a:lnTo>
                  <a:lnTo>
                    <a:pt x="1071120" y="271169"/>
                  </a:lnTo>
                  <a:lnTo>
                    <a:pt x="1071432" y="592865"/>
                  </a:lnTo>
                  <a:lnTo>
                    <a:pt x="1071687" y="422328"/>
                  </a:lnTo>
                  <a:lnTo>
                    <a:pt x="1071688" y="421019"/>
                  </a:lnTo>
                  <a:lnTo>
                    <a:pt x="1071970" y="245711"/>
                  </a:lnTo>
                  <a:lnTo>
                    <a:pt x="1072098" y="757238"/>
                  </a:lnTo>
                  <a:lnTo>
                    <a:pt x="1072399" y="326456"/>
                  </a:lnTo>
                  <a:lnTo>
                    <a:pt x="1072400" y="327549"/>
                  </a:lnTo>
                  <a:lnTo>
                    <a:pt x="1072424" y="294970"/>
                  </a:lnTo>
                  <a:lnTo>
                    <a:pt x="1072736" y="735467"/>
                  </a:lnTo>
                  <a:lnTo>
                    <a:pt x="1073110" y="461317"/>
                  </a:lnTo>
                  <a:lnTo>
                    <a:pt x="1073112" y="467287"/>
                  </a:lnTo>
                  <a:lnTo>
                    <a:pt x="1073402" y="647344"/>
                  </a:lnTo>
                  <a:lnTo>
                    <a:pt x="1073501" y="381869"/>
                  </a:lnTo>
                  <a:lnTo>
                    <a:pt x="1073822" y="551816"/>
                  </a:lnTo>
                  <a:lnTo>
                    <a:pt x="1073823" y="556127"/>
                  </a:lnTo>
                  <a:lnTo>
                    <a:pt x="1073983" y="732548"/>
                  </a:lnTo>
                  <a:lnTo>
                    <a:pt x="1074097" y="264811"/>
                  </a:lnTo>
                  <a:lnTo>
                    <a:pt x="1074533" y="454903"/>
                  </a:lnTo>
                  <a:lnTo>
                    <a:pt x="1074535" y="450475"/>
                  </a:lnTo>
                  <a:lnTo>
                    <a:pt x="1075047" y="627545"/>
                  </a:lnTo>
                  <a:lnTo>
                    <a:pt x="1075160" y="268926"/>
                  </a:lnTo>
                  <a:lnTo>
                    <a:pt x="1075245" y="541270"/>
                  </a:lnTo>
                  <a:lnTo>
                    <a:pt x="1075246" y="542539"/>
                  </a:lnTo>
                  <a:lnTo>
                    <a:pt x="1075571" y="239642"/>
                  </a:lnTo>
                  <a:lnTo>
                    <a:pt x="1075883" y="607535"/>
                  </a:lnTo>
                  <a:lnTo>
                    <a:pt x="1075957" y="336053"/>
                  </a:lnTo>
                  <a:lnTo>
                    <a:pt x="1075958" y="335298"/>
                  </a:lnTo>
                  <a:lnTo>
                    <a:pt x="1076223" y="47755"/>
                  </a:lnTo>
                  <a:lnTo>
                    <a:pt x="1076351" y="749719"/>
                  </a:lnTo>
                  <a:lnTo>
                    <a:pt x="1076668" y="256773"/>
                  </a:lnTo>
                  <a:lnTo>
                    <a:pt x="1076677" y="218299"/>
                  </a:lnTo>
                  <a:lnTo>
                    <a:pt x="1077201" y="622360"/>
                  </a:lnTo>
                  <a:lnTo>
                    <a:pt x="1077380" y="518939"/>
                  </a:lnTo>
                  <a:lnTo>
                    <a:pt x="1077381" y="524235"/>
                  </a:lnTo>
                  <a:lnTo>
                    <a:pt x="1077499" y="167601"/>
                  </a:lnTo>
                  <a:lnTo>
                    <a:pt x="1077839" y="787467"/>
                  </a:lnTo>
                  <a:lnTo>
                    <a:pt x="1078092" y="639537"/>
                  </a:lnTo>
                  <a:lnTo>
                    <a:pt x="1078093" y="647127"/>
                  </a:lnTo>
                  <a:lnTo>
                    <a:pt x="1078179" y="251722"/>
                  </a:lnTo>
                  <a:lnTo>
                    <a:pt x="1078477" y="811965"/>
                  </a:lnTo>
                  <a:lnTo>
                    <a:pt x="1078803" y="308014"/>
                  </a:lnTo>
                  <a:lnTo>
                    <a:pt x="1078805" y="313247"/>
                  </a:lnTo>
                  <a:lnTo>
                    <a:pt x="1079342" y="777786"/>
                  </a:lnTo>
                  <a:lnTo>
                    <a:pt x="1079455" y="223433"/>
                  </a:lnTo>
                  <a:lnTo>
                    <a:pt x="1079515" y="528412"/>
                  </a:lnTo>
                  <a:lnTo>
                    <a:pt x="1079516" y="552598"/>
                  </a:lnTo>
                  <a:lnTo>
                    <a:pt x="1079668" y="220491"/>
                  </a:lnTo>
                  <a:lnTo>
                    <a:pt x="1079795" y="911482"/>
                  </a:lnTo>
                  <a:lnTo>
                    <a:pt x="1080226" y="572936"/>
                  </a:lnTo>
                  <a:lnTo>
                    <a:pt x="1080228" y="572559"/>
                  </a:lnTo>
                  <a:lnTo>
                    <a:pt x="1080646" y="775880"/>
                  </a:lnTo>
                  <a:lnTo>
                    <a:pt x="1080759" y="169748"/>
                  </a:lnTo>
                  <a:lnTo>
                    <a:pt x="1080938" y="378359"/>
                  </a:lnTo>
                  <a:lnTo>
                    <a:pt x="1080939" y="374829"/>
                  </a:lnTo>
                  <a:lnTo>
                    <a:pt x="1081511" y="716794"/>
                  </a:lnTo>
                  <a:lnTo>
                    <a:pt x="1081610" y="213294"/>
                  </a:lnTo>
                  <a:lnTo>
                    <a:pt x="1081650" y="366225"/>
                  </a:lnTo>
                  <a:lnTo>
                    <a:pt x="1081651" y="362970"/>
                  </a:lnTo>
                  <a:lnTo>
                    <a:pt x="1081950" y="691070"/>
                  </a:lnTo>
                  <a:lnTo>
                    <a:pt x="1082035" y="133709"/>
                  </a:lnTo>
                  <a:lnTo>
                    <a:pt x="1082361" y="633368"/>
                  </a:lnTo>
                  <a:lnTo>
                    <a:pt x="1082363" y="626440"/>
                  </a:lnTo>
                  <a:lnTo>
                    <a:pt x="1082489" y="168863"/>
                  </a:lnTo>
                  <a:lnTo>
                    <a:pt x="1082588" y="695041"/>
                  </a:lnTo>
                  <a:lnTo>
                    <a:pt x="1083073" y="531896"/>
                  </a:lnTo>
                  <a:lnTo>
                    <a:pt x="1083074" y="516862"/>
                  </a:lnTo>
                  <a:lnTo>
                    <a:pt x="1083368" y="178689"/>
                  </a:lnTo>
                  <a:lnTo>
                    <a:pt x="1083680" y="808483"/>
                  </a:lnTo>
                  <a:lnTo>
                    <a:pt x="1083785" y="364332"/>
                  </a:lnTo>
                  <a:lnTo>
                    <a:pt x="1083786" y="362315"/>
                  </a:lnTo>
                  <a:lnTo>
                    <a:pt x="1083807" y="288774"/>
                  </a:lnTo>
                  <a:lnTo>
                    <a:pt x="1084091" y="639041"/>
                  </a:lnTo>
                  <a:lnTo>
                    <a:pt x="1084496" y="582326"/>
                  </a:lnTo>
                  <a:lnTo>
                    <a:pt x="1084498" y="584276"/>
                  </a:lnTo>
                  <a:lnTo>
                    <a:pt x="1084828" y="347421"/>
                  </a:lnTo>
                  <a:lnTo>
                    <a:pt x="1084941" y="736001"/>
                  </a:lnTo>
                  <a:lnTo>
                    <a:pt x="1085208" y="374945"/>
                  </a:lnTo>
                  <a:lnTo>
                    <a:pt x="1085209" y="360962"/>
                  </a:lnTo>
                  <a:lnTo>
                    <a:pt x="1085239" y="316422"/>
                  </a:lnTo>
                  <a:lnTo>
                    <a:pt x="1085749" y="729985"/>
                  </a:lnTo>
                  <a:lnTo>
                    <a:pt x="1085919" y="350809"/>
                  </a:lnTo>
                  <a:lnTo>
                    <a:pt x="1085921" y="356547"/>
                  </a:lnTo>
                  <a:lnTo>
                    <a:pt x="1086415" y="643541"/>
                  </a:lnTo>
                  <a:lnTo>
                    <a:pt x="1086529" y="341291"/>
                  </a:lnTo>
                  <a:lnTo>
                    <a:pt x="1086631" y="533260"/>
                  </a:lnTo>
                  <a:lnTo>
                    <a:pt x="1086632" y="530036"/>
                  </a:lnTo>
                  <a:lnTo>
                    <a:pt x="1086883" y="536403"/>
                  </a:lnTo>
                  <a:lnTo>
                    <a:pt x="1087294" y="300710"/>
                  </a:lnTo>
                  <a:lnTo>
                    <a:pt x="1087343" y="369717"/>
                  </a:lnTo>
                  <a:lnTo>
                    <a:pt x="1087344" y="373447"/>
                  </a:lnTo>
                  <a:lnTo>
                    <a:pt x="1087819" y="252010"/>
                  </a:lnTo>
                  <a:lnTo>
                    <a:pt x="1087947" y="559093"/>
                  </a:lnTo>
                  <a:lnTo>
                    <a:pt x="1088054" y="443234"/>
                  </a:lnTo>
                  <a:lnTo>
                    <a:pt x="1088056" y="440713"/>
                  </a:lnTo>
                  <a:lnTo>
                    <a:pt x="1088400" y="556830"/>
                  </a:lnTo>
                  <a:lnTo>
                    <a:pt x="1088570" y="314157"/>
                  </a:lnTo>
                  <a:lnTo>
                    <a:pt x="1088766" y="505790"/>
                  </a:lnTo>
                  <a:lnTo>
                    <a:pt x="1088767" y="510918"/>
                  </a:lnTo>
                  <a:lnTo>
                    <a:pt x="1088854" y="632136"/>
                  </a:lnTo>
                  <a:lnTo>
                    <a:pt x="1089237" y="280901"/>
                  </a:lnTo>
                  <a:lnTo>
                    <a:pt x="1089478" y="410641"/>
                  </a:lnTo>
                  <a:lnTo>
                    <a:pt x="1089479" y="414740"/>
                  </a:lnTo>
                  <a:lnTo>
                    <a:pt x="1090016" y="385413"/>
                  </a:lnTo>
                  <a:lnTo>
                    <a:pt x="1090144" y="671330"/>
                  </a:lnTo>
                  <a:lnTo>
                    <a:pt x="1090189" y="635260"/>
                  </a:lnTo>
                  <a:lnTo>
                    <a:pt x="1090191" y="621660"/>
                  </a:lnTo>
                  <a:lnTo>
                    <a:pt x="1090583" y="389419"/>
                  </a:lnTo>
                  <a:lnTo>
                    <a:pt x="1090881" y="692657"/>
                  </a:lnTo>
                  <a:lnTo>
                    <a:pt x="1090901" y="610151"/>
                  </a:lnTo>
                  <a:lnTo>
                    <a:pt x="1090902" y="605835"/>
                  </a:lnTo>
                  <a:lnTo>
                    <a:pt x="1090909" y="643028"/>
                  </a:lnTo>
                  <a:lnTo>
                    <a:pt x="1091207" y="338246"/>
                  </a:lnTo>
                  <a:lnTo>
                    <a:pt x="1091612" y="401059"/>
                  </a:lnTo>
                  <a:lnTo>
                    <a:pt x="1091614" y="396002"/>
                  </a:lnTo>
                  <a:lnTo>
                    <a:pt x="1091774" y="606864"/>
                  </a:lnTo>
                  <a:lnTo>
                    <a:pt x="1091902" y="306411"/>
                  </a:lnTo>
                  <a:lnTo>
                    <a:pt x="1092324" y="468193"/>
                  </a:lnTo>
                  <a:lnTo>
                    <a:pt x="1092837" y="605655"/>
                  </a:lnTo>
                  <a:lnTo>
                    <a:pt x="1092965" y="225714"/>
                  </a:lnTo>
                  <a:lnTo>
                    <a:pt x="1093036" y="486958"/>
                  </a:lnTo>
                  <a:lnTo>
                    <a:pt x="1093037" y="490889"/>
                  </a:lnTo>
                  <a:lnTo>
                    <a:pt x="1093078" y="568030"/>
                  </a:lnTo>
                  <a:lnTo>
                    <a:pt x="1093177" y="314347"/>
                  </a:lnTo>
                  <a:lnTo>
                    <a:pt x="1093747" y="466672"/>
                  </a:lnTo>
                  <a:lnTo>
                    <a:pt x="1093749" y="468407"/>
                  </a:lnTo>
                  <a:lnTo>
                    <a:pt x="1094212" y="656087"/>
                  </a:lnTo>
                  <a:lnTo>
                    <a:pt x="1094326" y="273565"/>
                  </a:lnTo>
                  <a:lnTo>
                    <a:pt x="1094459" y="560915"/>
                  </a:lnTo>
                  <a:lnTo>
                    <a:pt x="1094460" y="558501"/>
                  </a:lnTo>
                  <a:lnTo>
                    <a:pt x="1094567" y="342503"/>
                  </a:lnTo>
                  <a:lnTo>
                    <a:pt x="1094737" y="608026"/>
                  </a:lnTo>
                  <a:lnTo>
                    <a:pt x="1095171" y="532807"/>
                  </a:lnTo>
                  <a:lnTo>
                    <a:pt x="1095172" y="528583"/>
                  </a:lnTo>
                  <a:lnTo>
                    <a:pt x="1095233" y="300272"/>
                  </a:lnTo>
                  <a:lnTo>
                    <a:pt x="1095786" y="699941"/>
                  </a:lnTo>
                  <a:lnTo>
                    <a:pt x="1095882" y="379465"/>
                  </a:lnTo>
                  <a:lnTo>
                    <a:pt x="1095884" y="372552"/>
                  </a:lnTo>
                  <a:lnTo>
                    <a:pt x="1096480" y="260734"/>
                  </a:lnTo>
                  <a:lnTo>
                    <a:pt x="1096594" y="649689"/>
                  </a:lnTo>
                  <a:lnTo>
                    <a:pt x="1096595" y="645477"/>
                  </a:lnTo>
                  <a:lnTo>
                    <a:pt x="1096821" y="741922"/>
                  </a:lnTo>
                  <a:lnTo>
                    <a:pt x="1096962" y="264003"/>
                  </a:lnTo>
                  <a:lnTo>
                    <a:pt x="1097305" y="499487"/>
                  </a:lnTo>
                  <a:lnTo>
                    <a:pt x="1097307" y="492499"/>
                  </a:lnTo>
                  <a:lnTo>
                    <a:pt x="1097600" y="276002"/>
                  </a:lnTo>
                  <a:lnTo>
                    <a:pt x="1097714" y="652402"/>
                  </a:lnTo>
                  <a:lnTo>
                    <a:pt x="1098017" y="446032"/>
                  </a:lnTo>
                  <a:lnTo>
                    <a:pt x="1098018" y="447070"/>
                  </a:lnTo>
                  <a:lnTo>
                    <a:pt x="1098252" y="305528"/>
                  </a:lnTo>
                  <a:lnTo>
                    <a:pt x="1098380" y="606320"/>
                  </a:lnTo>
                  <a:lnTo>
                    <a:pt x="1098729" y="458354"/>
                  </a:lnTo>
                  <a:lnTo>
                    <a:pt x="1098730" y="457135"/>
                  </a:lnTo>
                  <a:lnTo>
                    <a:pt x="1098848" y="571637"/>
                  </a:lnTo>
                  <a:lnTo>
                    <a:pt x="1098961" y="329128"/>
                  </a:lnTo>
                  <a:lnTo>
                    <a:pt x="1099440" y="523836"/>
                  </a:lnTo>
                  <a:lnTo>
                    <a:pt x="1099442" y="529429"/>
                  </a:lnTo>
                  <a:lnTo>
                    <a:pt x="1099982" y="557298"/>
                  </a:lnTo>
                  <a:lnTo>
                    <a:pt x="1100053" y="363195"/>
                  </a:lnTo>
                  <a:lnTo>
                    <a:pt x="1100152" y="438593"/>
                  </a:lnTo>
                  <a:lnTo>
                    <a:pt x="1100153" y="436848"/>
                  </a:lnTo>
                  <a:lnTo>
                    <a:pt x="1100464" y="111113"/>
                  </a:lnTo>
                  <a:lnTo>
                    <a:pt x="1100577" y="698133"/>
                  </a:lnTo>
                  <a:lnTo>
                    <a:pt x="1100863" y="481049"/>
                  </a:lnTo>
                  <a:lnTo>
                    <a:pt x="1100865" y="477758"/>
                  </a:lnTo>
                  <a:lnTo>
                    <a:pt x="1101087" y="236733"/>
                  </a:lnTo>
                  <a:lnTo>
                    <a:pt x="1101413" y="656555"/>
                  </a:lnTo>
                  <a:lnTo>
                    <a:pt x="1101575" y="419313"/>
                  </a:lnTo>
                  <a:lnTo>
                    <a:pt x="1101577" y="425915"/>
                  </a:lnTo>
                  <a:lnTo>
                    <a:pt x="1101768" y="386014"/>
                  </a:lnTo>
                  <a:lnTo>
                    <a:pt x="1102051" y="651999"/>
                  </a:lnTo>
                  <a:lnTo>
                    <a:pt x="1102287" y="523566"/>
                  </a:lnTo>
                  <a:lnTo>
                    <a:pt x="1102288" y="524507"/>
                  </a:lnTo>
                  <a:lnTo>
                    <a:pt x="1102689" y="596143"/>
                  </a:lnTo>
                  <a:lnTo>
                    <a:pt x="1102774" y="380648"/>
                  </a:lnTo>
                  <a:lnTo>
                    <a:pt x="1102998" y="409685"/>
                  </a:lnTo>
                  <a:lnTo>
                    <a:pt x="1103000" y="405931"/>
                  </a:lnTo>
                  <a:lnTo>
                    <a:pt x="1103001" y="404178"/>
                  </a:lnTo>
                  <a:lnTo>
                    <a:pt x="1103115" y="610487"/>
                  </a:lnTo>
                  <a:lnTo>
                    <a:pt x="1103710" y="521947"/>
                  </a:lnTo>
                  <a:lnTo>
                    <a:pt x="1103711" y="524504"/>
                  </a:lnTo>
                  <a:lnTo>
                    <a:pt x="1104064" y="383117"/>
                  </a:lnTo>
                  <a:lnTo>
                    <a:pt x="1104376" y="641177"/>
                  </a:lnTo>
                  <a:lnTo>
                    <a:pt x="1104422" y="447759"/>
                  </a:lnTo>
                  <a:lnTo>
                    <a:pt x="1104423" y="432222"/>
                  </a:lnTo>
                  <a:lnTo>
                    <a:pt x="1104475" y="245787"/>
                  </a:lnTo>
                  <a:lnTo>
                    <a:pt x="1104603" y="756578"/>
                  </a:lnTo>
                  <a:lnTo>
                    <a:pt x="1105133" y="491375"/>
                  </a:lnTo>
                  <a:lnTo>
                    <a:pt x="1105135" y="490725"/>
                  </a:lnTo>
                  <a:lnTo>
                    <a:pt x="1105553" y="320169"/>
                  </a:lnTo>
                  <a:lnTo>
                    <a:pt x="1105680" y="598879"/>
                  </a:lnTo>
                  <a:lnTo>
                    <a:pt x="1105845" y="486189"/>
                  </a:lnTo>
                  <a:lnTo>
                    <a:pt x="1105846" y="488991"/>
                  </a:lnTo>
                  <a:lnTo>
                    <a:pt x="1105893" y="617574"/>
                  </a:lnTo>
                  <a:lnTo>
                    <a:pt x="1106006" y="322169"/>
                  </a:lnTo>
                  <a:lnTo>
                    <a:pt x="1106556" y="540155"/>
                  </a:lnTo>
                  <a:lnTo>
                    <a:pt x="1106558" y="546533"/>
                  </a:lnTo>
                  <a:lnTo>
                    <a:pt x="1107155" y="654533"/>
                  </a:lnTo>
                  <a:lnTo>
                    <a:pt x="1107268" y="299552"/>
                  </a:lnTo>
                  <a:lnTo>
                    <a:pt x="1107270" y="301799"/>
                  </a:lnTo>
                  <a:lnTo>
                    <a:pt x="1107296" y="285727"/>
                  </a:lnTo>
                  <a:lnTo>
                    <a:pt x="1107835" y="667548"/>
                  </a:lnTo>
                  <a:lnTo>
                    <a:pt x="1107980" y="380009"/>
                  </a:lnTo>
                  <a:lnTo>
                    <a:pt x="1107981" y="389454"/>
                  </a:lnTo>
                  <a:lnTo>
                    <a:pt x="1108204" y="594117"/>
                  </a:lnTo>
                  <a:lnTo>
                    <a:pt x="1108374" y="335537"/>
                  </a:lnTo>
                  <a:lnTo>
                    <a:pt x="1108691" y="499017"/>
                  </a:lnTo>
                  <a:lnTo>
                    <a:pt x="1108693" y="500361"/>
                  </a:lnTo>
                  <a:lnTo>
                    <a:pt x="1109139" y="695335"/>
                  </a:lnTo>
                  <a:lnTo>
                    <a:pt x="1109267" y="286070"/>
                  </a:lnTo>
                  <a:lnTo>
                    <a:pt x="1109403" y="485229"/>
                  </a:lnTo>
                  <a:lnTo>
                    <a:pt x="1109404" y="488796"/>
                  </a:lnTo>
                  <a:lnTo>
                    <a:pt x="1109791" y="715583"/>
                  </a:lnTo>
                  <a:lnTo>
                    <a:pt x="1109905" y="298815"/>
                  </a:lnTo>
                  <a:lnTo>
                    <a:pt x="1110115" y="434734"/>
                  </a:lnTo>
                  <a:lnTo>
                    <a:pt x="1110116" y="427715"/>
                  </a:lnTo>
                  <a:lnTo>
                    <a:pt x="1110287" y="307811"/>
                  </a:lnTo>
                  <a:lnTo>
                    <a:pt x="1110429" y="596910"/>
                  </a:lnTo>
                  <a:lnTo>
                    <a:pt x="1110826" y="433019"/>
                  </a:lnTo>
                  <a:lnTo>
                    <a:pt x="1110828" y="430741"/>
                  </a:lnTo>
                  <a:lnTo>
                    <a:pt x="1111181" y="371019"/>
                  </a:lnTo>
                  <a:lnTo>
                    <a:pt x="1111507" y="578973"/>
                  </a:lnTo>
                  <a:lnTo>
                    <a:pt x="1111538" y="501030"/>
                  </a:lnTo>
                  <a:lnTo>
                    <a:pt x="1111539" y="489072"/>
                  </a:lnTo>
                  <a:lnTo>
                    <a:pt x="1111592" y="330517"/>
                  </a:lnTo>
                  <a:lnTo>
                    <a:pt x="1111721" y="587022"/>
                  </a:lnTo>
                  <a:lnTo>
                    <a:pt x="1112249" y="524943"/>
                  </a:lnTo>
                  <a:lnTo>
                    <a:pt x="1112251" y="521718"/>
                  </a:lnTo>
                  <a:lnTo>
                    <a:pt x="1112400" y="376085"/>
                  </a:lnTo>
                  <a:lnTo>
                    <a:pt x="1112953" y="570999"/>
                  </a:lnTo>
                  <a:lnTo>
                    <a:pt x="1112961" y="544651"/>
                  </a:lnTo>
                  <a:lnTo>
                    <a:pt x="1112963" y="552902"/>
                  </a:lnTo>
                  <a:lnTo>
                    <a:pt x="1113080" y="333613"/>
                  </a:lnTo>
                  <a:lnTo>
                    <a:pt x="1113194" y="640429"/>
                  </a:lnTo>
                  <a:lnTo>
                    <a:pt x="1113673" y="500089"/>
                  </a:lnTo>
                  <a:lnTo>
                    <a:pt x="1113674" y="500729"/>
                  </a:lnTo>
                  <a:lnTo>
                    <a:pt x="1113987" y="585846"/>
                  </a:lnTo>
                  <a:lnTo>
                    <a:pt x="1114101" y="321119"/>
                  </a:lnTo>
                  <a:lnTo>
                    <a:pt x="1114384" y="429283"/>
                  </a:lnTo>
                  <a:lnTo>
                    <a:pt x="1114386" y="432479"/>
                  </a:lnTo>
                  <a:lnTo>
                    <a:pt x="1114469" y="659324"/>
                  </a:lnTo>
                  <a:lnTo>
                    <a:pt x="1114583" y="288627"/>
                  </a:lnTo>
                  <a:lnTo>
                    <a:pt x="1115096" y="422221"/>
                  </a:lnTo>
                  <a:lnTo>
                    <a:pt x="1115097" y="433836"/>
                  </a:lnTo>
                  <a:lnTo>
                    <a:pt x="1115476" y="391624"/>
                  </a:lnTo>
                  <a:lnTo>
                    <a:pt x="1115717" y="659801"/>
                  </a:lnTo>
                  <a:lnTo>
                    <a:pt x="1115808" y="456326"/>
                  </a:lnTo>
                  <a:lnTo>
                    <a:pt x="1115809" y="453710"/>
                  </a:lnTo>
                  <a:lnTo>
                    <a:pt x="1116312" y="619172"/>
                  </a:lnTo>
                  <a:lnTo>
                    <a:pt x="1116440" y="231435"/>
                  </a:lnTo>
                  <a:lnTo>
                    <a:pt x="1116519" y="537951"/>
                  </a:lnTo>
                  <a:lnTo>
                    <a:pt x="1116521" y="544259"/>
                  </a:lnTo>
                  <a:lnTo>
                    <a:pt x="1116808" y="209858"/>
                  </a:lnTo>
                  <a:lnTo>
                    <a:pt x="1116950" y="673509"/>
                  </a:lnTo>
                  <a:lnTo>
                    <a:pt x="1117231" y="520123"/>
                  </a:lnTo>
                  <a:lnTo>
                    <a:pt x="1117232" y="521482"/>
                  </a:lnTo>
                  <a:lnTo>
                    <a:pt x="1117772" y="285994"/>
                  </a:lnTo>
                  <a:lnTo>
                    <a:pt x="1117886" y="774464"/>
                  </a:lnTo>
                  <a:lnTo>
                    <a:pt x="1117942" y="586698"/>
                  </a:lnTo>
                  <a:lnTo>
                    <a:pt x="1117944" y="576141"/>
                  </a:lnTo>
                  <a:lnTo>
                    <a:pt x="1118098" y="239655"/>
                  </a:lnTo>
                  <a:lnTo>
                    <a:pt x="1118212" y="697102"/>
                  </a:lnTo>
                  <a:lnTo>
                    <a:pt x="1118654" y="598772"/>
                  </a:lnTo>
                  <a:lnTo>
                    <a:pt x="1118655" y="585844"/>
                  </a:lnTo>
                  <a:lnTo>
                    <a:pt x="1119034" y="284458"/>
                  </a:lnTo>
                  <a:lnTo>
                    <a:pt x="1119147" y="720285"/>
                  </a:lnTo>
                  <a:lnTo>
                    <a:pt x="1119366" y="549675"/>
                  </a:lnTo>
                  <a:lnTo>
                    <a:pt x="1119367" y="545676"/>
                  </a:lnTo>
                  <a:lnTo>
                    <a:pt x="1119445" y="264676"/>
                  </a:lnTo>
                  <a:lnTo>
                    <a:pt x="1119729" y="714230"/>
                  </a:lnTo>
                  <a:lnTo>
                    <a:pt x="1120077" y="438593"/>
                  </a:lnTo>
                  <a:lnTo>
                    <a:pt x="1120079" y="438414"/>
                  </a:lnTo>
                  <a:lnTo>
                    <a:pt x="1120622" y="630676"/>
                  </a:lnTo>
                  <a:lnTo>
                    <a:pt x="1120735" y="317504"/>
                  </a:lnTo>
                  <a:lnTo>
                    <a:pt x="1120789" y="500555"/>
                  </a:lnTo>
                  <a:lnTo>
                    <a:pt x="1120790" y="502773"/>
                  </a:lnTo>
                  <a:lnTo>
                    <a:pt x="1121359" y="625941"/>
                  </a:lnTo>
                  <a:lnTo>
                    <a:pt x="1121472" y="256681"/>
                  </a:lnTo>
                  <a:lnTo>
                    <a:pt x="1121501" y="324150"/>
                  </a:lnTo>
                  <a:lnTo>
                    <a:pt x="1121502" y="332317"/>
                  </a:lnTo>
                  <a:lnTo>
                    <a:pt x="1121586" y="570480"/>
                  </a:lnTo>
                  <a:lnTo>
                    <a:pt x="1121869" y="262615"/>
                  </a:lnTo>
                  <a:lnTo>
                    <a:pt x="1122212" y="518513"/>
                  </a:lnTo>
                  <a:lnTo>
                    <a:pt x="1122214" y="516522"/>
                  </a:lnTo>
                  <a:lnTo>
                    <a:pt x="1122252" y="609900"/>
                  </a:lnTo>
                  <a:lnTo>
                    <a:pt x="1122351" y="313699"/>
                  </a:lnTo>
                  <a:lnTo>
                    <a:pt x="1122924" y="487661"/>
                  </a:lnTo>
                  <a:lnTo>
                    <a:pt x="1123400" y="431633"/>
                  </a:lnTo>
                  <a:lnTo>
                    <a:pt x="1123627" y="637739"/>
                  </a:lnTo>
                  <a:lnTo>
                    <a:pt x="1123636" y="625208"/>
                  </a:lnTo>
                  <a:lnTo>
                    <a:pt x="1123637" y="629644"/>
                  </a:lnTo>
                  <a:lnTo>
                    <a:pt x="1123981" y="701582"/>
                  </a:lnTo>
                  <a:lnTo>
                    <a:pt x="1124095" y="319580"/>
                  </a:lnTo>
                  <a:lnTo>
                    <a:pt x="1124347" y="481449"/>
                  </a:lnTo>
                  <a:lnTo>
                    <a:pt x="1124348" y="480245"/>
                  </a:lnTo>
                  <a:lnTo>
                    <a:pt x="1124520" y="267313"/>
                  </a:lnTo>
                  <a:lnTo>
                    <a:pt x="1124648" y="739641"/>
                  </a:lnTo>
                  <a:lnTo>
                    <a:pt x="1125059" y="401622"/>
                  </a:lnTo>
                  <a:lnTo>
                    <a:pt x="1125060" y="405201"/>
                  </a:lnTo>
                  <a:lnTo>
                    <a:pt x="1125285" y="611941"/>
                  </a:lnTo>
                  <a:lnTo>
                    <a:pt x="1125427" y="382798"/>
                  </a:lnTo>
                  <a:lnTo>
                    <a:pt x="1125770" y="425449"/>
                  </a:lnTo>
                  <a:lnTo>
                    <a:pt x="1125772" y="440568"/>
                  </a:lnTo>
                  <a:lnTo>
                    <a:pt x="1126221" y="539775"/>
                  </a:lnTo>
                  <a:lnTo>
                    <a:pt x="1126391" y="243049"/>
                  </a:lnTo>
                  <a:lnTo>
                    <a:pt x="1126482" y="445915"/>
                  </a:lnTo>
                  <a:lnTo>
                    <a:pt x="1126483" y="449350"/>
                  </a:lnTo>
                  <a:lnTo>
                    <a:pt x="1126575" y="660196"/>
                  </a:lnTo>
                  <a:lnTo>
                    <a:pt x="1126944" y="381009"/>
                  </a:lnTo>
                  <a:lnTo>
                    <a:pt x="1127194" y="522702"/>
                  </a:lnTo>
                  <a:lnTo>
                    <a:pt x="1127195" y="523098"/>
                  </a:lnTo>
                  <a:lnTo>
                    <a:pt x="1127540" y="586763"/>
                  </a:lnTo>
                  <a:lnTo>
                    <a:pt x="1127724" y="293051"/>
                  </a:lnTo>
                  <a:lnTo>
                    <a:pt x="1127905" y="489194"/>
                  </a:lnTo>
                  <a:lnTo>
                    <a:pt x="1127907" y="491678"/>
                  </a:lnTo>
                  <a:lnTo>
                    <a:pt x="1128489" y="540354"/>
                  </a:lnTo>
                  <a:lnTo>
                    <a:pt x="1128603" y="296593"/>
                  </a:lnTo>
                  <a:lnTo>
                    <a:pt x="1128617" y="301517"/>
                  </a:lnTo>
                  <a:lnTo>
                    <a:pt x="1128618" y="307868"/>
                  </a:lnTo>
                  <a:lnTo>
                    <a:pt x="1129070" y="288817"/>
                  </a:lnTo>
                  <a:lnTo>
                    <a:pt x="1129184" y="647563"/>
                  </a:lnTo>
                  <a:lnTo>
                    <a:pt x="1129329" y="459792"/>
                  </a:lnTo>
                  <a:lnTo>
                    <a:pt x="1129330" y="466855"/>
                  </a:lnTo>
                  <a:lnTo>
                    <a:pt x="1129581" y="655493"/>
                  </a:lnTo>
                  <a:lnTo>
                    <a:pt x="1129878" y="285016"/>
                  </a:lnTo>
                  <a:lnTo>
                    <a:pt x="1130040" y="588990"/>
                  </a:lnTo>
                  <a:lnTo>
                    <a:pt x="1130041" y="586962"/>
                  </a:lnTo>
                  <a:lnTo>
                    <a:pt x="1130049" y="612443"/>
                  </a:lnTo>
                  <a:lnTo>
                    <a:pt x="1130752" y="311857"/>
                  </a:lnTo>
                  <a:lnTo>
                    <a:pt x="1130753" y="297395"/>
                  </a:lnTo>
                  <a:lnTo>
                    <a:pt x="1130772" y="213343"/>
                  </a:lnTo>
                  <a:lnTo>
                    <a:pt x="1130899" y="630656"/>
                  </a:lnTo>
                  <a:lnTo>
                    <a:pt x="1131463" y="405869"/>
                  </a:lnTo>
                  <a:lnTo>
                    <a:pt x="1131465" y="408566"/>
                  </a:lnTo>
                  <a:lnTo>
                    <a:pt x="1131707" y="296505"/>
                  </a:lnTo>
                  <a:lnTo>
                    <a:pt x="1131849" y="577191"/>
                  </a:lnTo>
                  <a:lnTo>
                    <a:pt x="1132175" y="387689"/>
                  </a:lnTo>
                  <a:lnTo>
                    <a:pt x="1132176" y="385499"/>
                  </a:lnTo>
                  <a:lnTo>
                    <a:pt x="1132756" y="626773"/>
                  </a:lnTo>
                  <a:lnTo>
                    <a:pt x="1132870" y="312665"/>
                  </a:lnTo>
                  <a:lnTo>
                    <a:pt x="1132887" y="350544"/>
                  </a:lnTo>
                  <a:lnTo>
                    <a:pt x="1132888" y="368632"/>
                  </a:lnTo>
                  <a:lnTo>
                    <a:pt x="1133309" y="305656"/>
                  </a:lnTo>
                  <a:lnTo>
                    <a:pt x="1133437" y="668817"/>
                  </a:lnTo>
                  <a:lnTo>
                    <a:pt x="1133598" y="450667"/>
                  </a:lnTo>
                  <a:lnTo>
                    <a:pt x="1133600" y="453843"/>
                  </a:lnTo>
                  <a:lnTo>
                    <a:pt x="1133678" y="625005"/>
                  </a:lnTo>
                  <a:lnTo>
                    <a:pt x="1134310" y="376540"/>
                  </a:lnTo>
                  <a:lnTo>
                    <a:pt x="1134311" y="371887"/>
                  </a:lnTo>
                  <a:lnTo>
                    <a:pt x="1134457" y="764508"/>
                  </a:lnTo>
                  <a:lnTo>
                    <a:pt x="1134571" y="265730"/>
                  </a:lnTo>
                  <a:lnTo>
                    <a:pt x="1135022" y="387488"/>
                  </a:lnTo>
                  <a:lnTo>
                    <a:pt x="1135023" y="379091"/>
                  </a:lnTo>
                  <a:lnTo>
                    <a:pt x="1135251" y="308396"/>
                  </a:lnTo>
                  <a:lnTo>
                    <a:pt x="1135364" y="707101"/>
                  </a:lnTo>
                  <a:lnTo>
                    <a:pt x="1135733" y="514136"/>
                  </a:lnTo>
                  <a:lnTo>
                    <a:pt x="1135734" y="516627"/>
                  </a:lnTo>
                  <a:lnTo>
                    <a:pt x="1136158" y="683657"/>
                  </a:lnTo>
                  <a:lnTo>
                    <a:pt x="1136286" y="287595"/>
                  </a:lnTo>
                  <a:lnTo>
                    <a:pt x="1136445" y="509979"/>
                  </a:lnTo>
                  <a:lnTo>
                    <a:pt x="1136446" y="494280"/>
                  </a:lnTo>
                  <a:lnTo>
                    <a:pt x="1136740" y="150662"/>
                  </a:lnTo>
                  <a:lnTo>
                    <a:pt x="1136867" y="746576"/>
                  </a:lnTo>
                  <a:lnTo>
                    <a:pt x="1137156" y="338345"/>
                  </a:lnTo>
                  <a:lnTo>
                    <a:pt x="1137158" y="333494"/>
                  </a:lnTo>
                  <a:lnTo>
                    <a:pt x="1137477" y="669718"/>
                  </a:lnTo>
                  <a:lnTo>
                    <a:pt x="1137590" y="268409"/>
                  </a:lnTo>
                  <a:lnTo>
                    <a:pt x="1137868" y="402654"/>
                  </a:lnTo>
                  <a:lnTo>
                    <a:pt x="1138143" y="605292"/>
                  </a:lnTo>
                  <a:lnTo>
                    <a:pt x="1138285" y="298580"/>
                  </a:lnTo>
                  <a:lnTo>
                    <a:pt x="1138580" y="468186"/>
                  </a:lnTo>
                  <a:lnTo>
                    <a:pt x="1138581" y="469731"/>
                  </a:lnTo>
                  <a:lnTo>
                    <a:pt x="1138965" y="279712"/>
                  </a:lnTo>
                  <a:lnTo>
                    <a:pt x="1139093" y="684614"/>
                  </a:lnTo>
                  <a:lnTo>
                    <a:pt x="1139291" y="567684"/>
                  </a:lnTo>
                  <a:lnTo>
                    <a:pt x="1139293" y="571154"/>
                  </a:lnTo>
                  <a:lnTo>
                    <a:pt x="1139305" y="604523"/>
                  </a:lnTo>
                  <a:lnTo>
                    <a:pt x="1140000" y="376272"/>
                  </a:lnTo>
                  <a:lnTo>
                    <a:pt x="1140003" y="388861"/>
                  </a:lnTo>
                  <a:lnTo>
                    <a:pt x="1140004" y="398533"/>
                  </a:lnTo>
                  <a:lnTo>
                    <a:pt x="1140128" y="671230"/>
                  </a:lnTo>
                  <a:lnTo>
                    <a:pt x="1140695" y="276708"/>
                  </a:lnTo>
                  <a:lnTo>
                    <a:pt x="1140714" y="373104"/>
                  </a:lnTo>
                  <a:lnTo>
                    <a:pt x="1140716" y="380356"/>
                  </a:lnTo>
                  <a:lnTo>
                    <a:pt x="1141092" y="310414"/>
                  </a:lnTo>
                  <a:lnTo>
                    <a:pt x="1141219" y="637395"/>
                  </a:lnTo>
                  <a:lnTo>
                    <a:pt x="1141426" y="550577"/>
                  </a:lnTo>
                  <a:lnTo>
                    <a:pt x="1141428" y="557122"/>
                  </a:lnTo>
                  <a:lnTo>
                    <a:pt x="1141956" y="298194"/>
                  </a:lnTo>
                  <a:lnTo>
                    <a:pt x="1142070" y="702824"/>
                  </a:lnTo>
                  <a:lnTo>
                    <a:pt x="1142138" y="488551"/>
                  </a:lnTo>
                  <a:lnTo>
                    <a:pt x="1142139" y="486572"/>
                  </a:lnTo>
                  <a:lnTo>
                    <a:pt x="1142396" y="301261"/>
                  </a:lnTo>
                  <a:lnTo>
                    <a:pt x="1142509" y="644580"/>
                  </a:lnTo>
                  <a:lnTo>
                    <a:pt x="1142849" y="397930"/>
                  </a:lnTo>
                  <a:lnTo>
                    <a:pt x="1142851" y="406891"/>
                  </a:lnTo>
                  <a:lnTo>
                    <a:pt x="1143246" y="393169"/>
                  </a:lnTo>
                  <a:lnTo>
                    <a:pt x="1143402" y="707207"/>
                  </a:lnTo>
                  <a:lnTo>
                    <a:pt x="1143561" y="551381"/>
                  </a:lnTo>
                  <a:lnTo>
                    <a:pt x="1143562" y="547938"/>
                  </a:lnTo>
                  <a:lnTo>
                    <a:pt x="1143686" y="403953"/>
                  </a:lnTo>
                  <a:lnTo>
                    <a:pt x="1143785" y="692784"/>
                  </a:lnTo>
                  <a:lnTo>
                    <a:pt x="1144273" y="577347"/>
                  </a:lnTo>
                  <a:lnTo>
                    <a:pt x="1144274" y="580664"/>
                  </a:lnTo>
                  <a:lnTo>
                    <a:pt x="1144480" y="392262"/>
                  </a:lnTo>
                  <a:lnTo>
                    <a:pt x="1144593" y="648427"/>
                  </a:lnTo>
                  <a:lnTo>
                    <a:pt x="1144984" y="462206"/>
                  </a:lnTo>
                  <a:lnTo>
                    <a:pt x="1144986" y="463384"/>
                  </a:lnTo>
                  <a:lnTo>
                    <a:pt x="1145543" y="200695"/>
                  </a:lnTo>
                  <a:lnTo>
                    <a:pt x="1145670" y="777452"/>
                  </a:lnTo>
                  <a:lnTo>
                    <a:pt x="1145696" y="637600"/>
                  </a:lnTo>
                  <a:lnTo>
                    <a:pt x="1145697" y="643649"/>
                  </a:lnTo>
                  <a:lnTo>
                    <a:pt x="1145784" y="131645"/>
                  </a:lnTo>
                  <a:lnTo>
                    <a:pt x="1146308" y="695862"/>
                  </a:lnTo>
                  <a:lnTo>
                    <a:pt x="1146407" y="204627"/>
                  </a:lnTo>
                  <a:lnTo>
                    <a:pt x="1146409" y="204057"/>
                  </a:lnTo>
                  <a:lnTo>
                    <a:pt x="1146422" y="156463"/>
                  </a:lnTo>
                  <a:lnTo>
                    <a:pt x="1146563" y="679314"/>
                  </a:lnTo>
                  <a:lnTo>
                    <a:pt x="1147119" y="457623"/>
                  </a:lnTo>
                  <a:lnTo>
                    <a:pt x="1147120" y="459340"/>
                  </a:lnTo>
                  <a:lnTo>
                    <a:pt x="1147697" y="346131"/>
                  </a:lnTo>
                  <a:lnTo>
                    <a:pt x="1147811" y="705754"/>
                  </a:lnTo>
                  <a:lnTo>
                    <a:pt x="1147831" y="643514"/>
                  </a:lnTo>
                  <a:lnTo>
                    <a:pt x="1147832" y="640466"/>
                  </a:lnTo>
                  <a:lnTo>
                    <a:pt x="1147924" y="243669"/>
                  </a:lnTo>
                  <a:lnTo>
                    <a:pt x="1148038" y="685327"/>
                  </a:lnTo>
                  <a:lnTo>
                    <a:pt x="1148542" y="517710"/>
                  </a:lnTo>
                  <a:lnTo>
                    <a:pt x="1148544" y="522841"/>
                  </a:lnTo>
                  <a:lnTo>
                    <a:pt x="1148917" y="320398"/>
                  </a:lnTo>
                  <a:lnTo>
                    <a:pt x="1149044" y="727306"/>
                  </a:lnTo>
                  <a:lnTo>
                    <a:pt x="1149254" y="579477"/>
                  </a:lnTo>
                  <a:lnTo>
                    <a:pt x="1149255" y="583239"/>
                  </a:lnTo>
                  <a:lnTo>
                    <a:pt x="1149398" y="276198"/>
                  </a:lnTo>
                  <a:lnTo>
                    <a:pt x="1149512" y="730174"/>
                  </a:lnTo>
                  <a:lnTo>
                    <a:pt x="1149966" y="671659"/>
                  </a:lnTo>
                  <a:lnTo>
                    <a:pt x="1149967" y="665194"/>
                  </a:lnTo>
                  <a:lnTo>
                    <a:pt x="1150674" y="247230"/>
                  </a:lnTo>
                  <a:lnTo>
                    <a:pt x="1150677" y="269410"/>
                  </a:lnTo>
                  <a:lnTo>
                    <a:pt x="1150679" y="289518"/>
                  </a:lnTo>
                  <a:lnTo>
                    <a:pt x="1150688" y="245735"/>
                  </a:lnTo>
                  <a:lnTo>
                    <a:pt x="1151015" y="624757"/>
                  </a:lnTo>
                  <a:lnTo>
                    <a:pt x="1151389" y="583061"/>
                  </a:lnTo>
                  <a:lnTo>
                    <a:pt x="1151390" y="590104"/>
                  </a:lnTo>
                  <a:lnTo>
                    <a:pt x="1151426" y="720546"/>
                  </a:lnTo>
                  <a:lnTo>
                    <a:pt x="1151539" y="174309"/>
                  </a:lnTo>
                  <a:lnTo>
                    <a:pt x="1152100" y="496491"/>
                  </a:lnTo>
                  <a:lnTo>
                    <a:pt x="1152102" y="501974"/>
                  </a:lnTo>
                  <a:lnTo>
                    <a:pt x="1152645" y="308721"/>
                  </a:lnTo>
                  <a:lnTo>
                    <a:pt x="1152744" y="765124"/>
                  </a:lnTo>
                  <a:lnTo>
                    <a:pt x="1152812" y="449617"/>
                  </a:lnTo>
                  <a:lnTo>
                    <a:pt x="1152813" y="442834"/>
                  </a:lnTo>
                  <a:lnTo>
                    <a:pt x="1152857" y="196637"/>
                  </a:lnTo>
                  <a:lnTo>
                    <a:pt x="1153453" y="704048"/>
                  </a:lnTo>
                  <a:lnTo>
                    <a:pt x="1153524" y="583848"/>
                  </a:lnTo>
                  <a:lnTo>
                    <a:pt x="1153525" y="575755"/>
                  </a:lnTo>
                  <a:lnTo>
                    <a:pt x="1153864" y="731544"/>
                  </a:lnTo>
                  <a:lnTo>
                    <a:pt x="1153977" y="363376"/>
                  </a:lnTo>
                  <a:lnTo>
                    <a:pt x="1154235" y="455999"/>
                  </a:lnTo>
                  <a:lnTo>
                    <a:pt x="1154237" y="462194"/>
                  </a:lnTo>
                  <a:lnTo>
                    <a:pt x="1154644" y="298325"/>
                  </a:lnTo>
                  <a:lnTo>
                    <a:pt x="1154800" y="601461"/>
                  </a:lnTo>
                  <a:lnTo>
                    <a:pt x="1154947" y="538502"/>
                  </a:lnTo>
                  <a:lnTo>
                    <a:pt x="1154948" y="541337"/>
                  </a:lnTo>
                  <a:lnTo>
                    <a:pt x="1155211" y="651567"/>
                  </a:lnTo>
                  <a:lnTo>
                    <a:pt x="1155395" y="278964"/>
                  </a:lnTo>
                  <a:lnTo>
                    <a:pt x="1155659" y="539917"/>
                  </a:lnTo>
                  <a:lnTo>
                    <a:pt x="1155660" y="544550"/>
                  </a:lnTo>
                  <a:lnTo>
                    <a:pt x="1155678" y="561288"/>
                  </a:lnTo>
                  <a:lnTo>
                    <a:pt x="1155849" y="283881"/>
                  </a:lnTo>
                  <a:lnTo>
                    <a:pt x="1156370" y="453631"/>
                  </a:lnTo>
                  <a:lnTo>
                    <a:pt x="1156372" y="452517"/>
                  </a:lnTo>
                  <a:lnTo>
                    <a:pt x="1156812" y="249588"/>
                  </a:lnTo>
                  <a:lnTo>
                    <a:pt x="1156940" y="654703"/>
                  </a:lnTo>
                  <a:lnTo>
                    <a:pt x="1157082" y="406237"/>
                  </a:lnTo>
                  <a:lnTo>
                    <a:pt x="1157083" y="409009"/>
                  </a:lnTo>
                  <a:lnTo>
                    <a:pt x="1157649" y="286623"/>
                  </a:lnTo>
                  <a:lnTo>
                    <a:pt x="1157748" y="741221"/>
                  </a:lnTo>
                  <a:lnTo>
                    <a:pt x="1157793" y="597476"/>
                  </a:lnTo>
                  <a:lnTo>
                    <a:pt x="1157795" y="575623"/>
                  </a:lnTo>
                  <a:lnTo>
                    <a:pt x="1157904" y="315517"/>
                  </a:lnTo>
                  <a:lnTo>
                    <a:pt x="1158187" y="718549"/>
                  </a:lnTo>
                  <a:lnTo>
                    <a:pt x="1158505" y="451432"/>
                  </a:lnTo>
                  <a:lnTo>
                    <a:pt x="1158506" y="454474"/>
                  </a:lnTo>
                  <a:lnTo>
                    <a:pt x="1158684" y="415779"/>
                  </a:lnTo>
                  <a:lnTo>
                    <a:pt x="1158939" y="573656"/>
                  </a:lnTo>
                  <a:lnTo>
                    <a:pt x="1159217" y="490492"/>
                  </a:lnTo>
                  <a:lnTo>
                    <a:pt x="1159218" y="492803"/>
                  </a:lnTo>
                  <a:lnTo>
                    <a:pt x="1159477" y="628288"/>
                  </a:lnTo>
                  <a:lnTo>
                    <a:pt x="1159803" y="302463"/>
                  </a:lnTo>
                  <a:lnTo>
                    <a:pt x="1159928" y="530834"/>
                  </a:lnTo>
                  <a:lnTo>
                    <a:pt x="1159930" y="535385"/>
                  </a:lnTo>
                  <a:lnTo>
                    <a:pt x="1160201" y="240811"/>
                  </a:lnTo>
                  <a:lnTo>
                    <a:pt x="1160356" y="750118"/>
                  </a:lnTo>
                  <a:lnTo>
                    <a:pt x="1160640" y="300181"/>
                  </a:lnTo>
                  <a:lnTo>
                    <a:pt x="1160641" y="299799"/>
                  </a:lnTo>
                  <a:lnTo>
                    <a:pt x="1160668" y="270962"/>
                  </a:lnTo>
                  <a:lnTo>
                    <a:pt x="1160782" y="657993"/>
                  </a:lnTo>
                  <a:lnTo>
                    <a:pt x="1161350" y="498254"/>
                  </a:lnTo>
                  <a:lnTo>
                    <a:pt x="1161352" y="502069"/>
                  </a:lnTo>
                  <a:lnTo>
                    <a:pt x="1161760" y="691563"/>
                  </a:lnTo>
                  <a:lnTo>
                    <a:pt x="1161916" y="220720"/>
                  </a:lnTo>
                  <a:lnTo>
                    <a:pt x="1162062" y="544554"/>
                  </a:lnTo>
                  <a:lnTo>
                    <a:pt x="1162063" y="543096"/>
                  </a:lnTo>
                  <a:lnTo>
                    <a:pt x="1162086" y="629390"/>
                  </a:lnTo>
                  <a:lnTo>
                    <a:pt x="1162341" y="266465"/>
                  </a:lnTo>
                  <a:lnTo>
                    <a:pt x="1162773" y="383549"/>
                  </a:lnTo>
                  <a:lnTo>
                    <a:pt x="1162775" y="380429"/>
                  </a:lnTo>
                  <a:lnTo>
                    <a:pt x="1163192" y="259587"/>
                  </a:lnTo>
                  <a:lnTo>
                    <a:pt x="1163461" y="825231"/>
                  </a:lnTo>
                  <a:lnTo>
                    <a:pt x="1163485" y="741146"/>
                  </a:lnTo>
                  <a:lnTo>
                    <a:pt x="1163486" y="758794"/>
                  </a:lnTo>
                  <a:lnTo>
                    <a:pt x="1163489" y="776064"/>
                  </a:lnTo>
                  <a:lnTo>
                    <a:pt x="1163603" y="147439"/>
                  </a:lnTo>
                  <a:lnTo>
                    <a:pt x="1164197" y="559127"/>
                  </a:lnTo>
                  <a:lnTo>
                    <a:pt x="1164198" y="563771"/>
                  </a:lnTo>
                  <a:lnTo>
                    <a:pt x="1164482" y="154439"/>
                  </a:lnTo>
                  <a:lnTo>
                    <a:pt x="1164609" y="665226"/>
                  </a:lnTo>
                  <a:lnTo>
                    <a:pt x="1164908" y="329528"/>
                  </a:lnTo>
                  <a:lnTo>
                    <a:pt x="1164910" y="335479"/>
                  </a:lnTo>
                  <a:lnTo>
                    <a:pt x="1165049" y="663582"/>
                  </a:lnTo>
                  <a:lnTo>
                    <a:pt x="1165360" y="300194"/>
                  </a:lnTo>
                  <a:lnTo>
                    <a:pt x="1165620" y="605461"/>
                  </a:lnTo>
                  <a:lnTo>
                    <a:pt x="1165621" y="608098"/>
                  </a:lnTo>
                  <a:lnTo>
                    <a:pt x="1165672" y="759643"/>
                  </a:lnTo>
                  <a:lnTo>
                    <a:pt x="1165772" y="283676"/>
                  </a:lnTo>
                  <a:lnTo>
                    <a:pt x="1166332" y="549802"/>
                  </a:lnTo>
                  <a:lnTo>
                    <a:pt x="1166333" y="554636"/>
                  </a:lnTo>
                  <a:lnTo>
                    <a:pt x="1166665" y="285852"/>
                  </a:lnTo>
                  <a:lnTo>
                    <a:pt x="1166792" y="712051"/>
                  </a:lnTo>
                  <a:lnTo>
                    <a:pt x="1167043" y="546883"/>
                  </a:lnTo>
                  <a:lnTo>
                    <a:pt x="1167045" y="548459"/>
                  </a:lnTo>
                  <a:lnTo>
                    <a:pt x="1167543" y="342140"/>
                  </a:lnTo>
                  <a:lnTo>
                    <a:pt x="1167657" y="589054"/>
                  </a:lnTo>
                  <a:lnTo>
                    <a:pt x="1167755" y="416846"/>
                  </a:lnTo>
                  <a:lnTo>
                    <a:pt x="1167756" y="413637"/>
                  </a:lnTo>
                  <a:lnTo>
                    <a:pt x="1168252" y="547770"/>
                  </a:lnTo>
                  <a:lnTo>
                    <a:pt x="1168465" y="370066"/>
                  </a:lnTo>
                  <a:lnTo>
                    <a:pt x="1168466" y="372068"/>
                  </a:lnTo>
                  <a:lnTo>
                    <a:pt x="1168468" y="377747"/>
                  </a:lnTo>
                  <a:lnTo>
                    <a:pt x="1168592" y="562618"/>
                  </a:lnTo>
                  <a:lnTo>
                    <a:pt x="1169178" y="471002"/>
                  </a:lnTo>
                  <a:lnTo>
                    <a:pt x="1169179" y="467063"/>
                  </a:lnTo>
                  <a:lnTo>
                    <a:pt x="1169245" y="354156"/>
                  </a:lnTo>
                  <a:lnTo>
                    <a:pt x="1169358" y="571348"/>
                  </a:lnTo>
                  <a:lnTo>
                    <a:pt x="1169890" y="431983"/>
                  </a:lnTo>
                  <a:lnTo>
                    <a:pt x="1169891" y="430942"/>
                  </a:lnTo>
                  <a:lnTo>
                    <a:pt x="1170379" y="573969"/>
                  </a:lnTo>
                  <a:lnTo>
                    <a:pt x="1170478" y="330175"/>
                  </a:lnTo>
                  <a:lnTo>
                    <a:pt x="1170601" y="473268"/>
                  </a:lnTo>
                  <a:lnTo>
                    <a:pt x="1170603" y="476128"/>
                  </a:lnTo>
                  <a:lnTo>
                    <a:pt x="1170776" y="607691"/>
                  </a:lnTo>
                  <a:lnTo>
                    <a:pt x="1171116" y="322476"/>
                  </a:lnTo>
                  <a:lnTo>
                    <a:pt x="1171313" y="429479"/>
                  </a:lnTo>
                  <a:lnTo>
                    <a:pt x="1171314" y="425569"/>
                  </a:lnTo>
                  <a:lnTo>
                    <a:pt x="1171527" y="377607"/>
                  </a:lnTo>
                  <a:lnTo>
                    <a:pt x="1171867" y="649781"/>
                  </a:lnTo>
                  <a:lnTo>
                    <a:pt x="1172025" y="403107"/>
                  </a:lnTo>
                  <a:lnTo>
                    <a:pt x="1172026" y="409601"/>
                  </a:lnTo>
                  <a:lnTo>
                    <a:pt x="1172222" y="301786"/>
                  </a:lnTo>
                  <a:lnTo>
                    <a:pt x="1172335" y="669318"/>
                  </a:lnTo>
                  <a:lnTo>
                    <a:pt x="1172736" y="493808"/>
                  </a:lnTo>
                  <a:lnTo>
                    <a:pt x="1172738" y="493303"/>
                  </a:lnTo>
                  <a:lnTo>
                    <a:pt x="1172945" y="729716"/>
                  </a:lnTo>
                  <a:lnTo>
                    <a:pt x="1173058" y="255774"/>
                  </a:lnTo>
                  <a:lnTo>
                    <a:pt x="1173448" y="334680"/>
                  </a:lnTo>
                  <a:lnTo>
                    <a:pt x="1173449" y="319688"/>
                  </a:lnTo>
                  <a:lnTo>
                    <a:pt x="1173483" y="190427"/>
                  </a:lnTo>
                  <a:lnTo>
                    <a:pt x="1173597" y="787171"/>
                  </a:lnTo>
                  <a:lnTo>
                    <a:pt x="1174159" y="455138"/>
                  </a:lnTo>
                  <a:lnTo>
                    <a:pt x="1174161" y="450139"/>
                  </a:lnTo>
                  <a:lnTo>
                    <a:pt x="1174220" y="673398"/>
                  </a:lnTo>
                  <a:lnTo>
                    <a:pt x="1174348" y="290663"/>
                  </a:lnTo>
                  <a:lnTo>
                    <a:pt x="1174871" y="495488"/>
                  </a:lnTo>
                  <a:lnTo>
                    <a:pt x="1175170" y="166036"/>
                  </a:lnTo>
                  <a:lnTo>
                    <a:pt x="1175298" y="776085"/>
                  </a:lnTo>
                  <a:lnTo>
                    <a:pt x="1175583" y="298479"/>
                  </a:lnTo>
                  <a:lnTo>
                    <a:pt x="1175584" y="299213"/>
                  </a:lnTo>
                  <a:lnTo>
                    <a:pt x="1175624" y="194722"/>
                  </a:lnTo>
                  <a:lnTo>
                    <a:pt x="1175723" y="691307"/>
                  </a:lnTo>
                  <a:lnTo>
                    <a:pt x="1176294" y="385457"/>
                  </a:lnTo>
                  <a:lnTo>
                    <a:pt x="1176296" y="400937"/>
                  </a:lnTo>
                  <a:lnTo>
                    <a:pt x="1176573" y="730186"/>
                  </a:lnTo>
                  <a:lnTo>
                    <a:pt x="1176687" y="127884"/>
                  </a:lnTo>
                  <a:lnTo>
                    <a:pt x="1177006" y="662936"/>
                  </a:lnTo>
                  <a:lnTo>
                    <a:pt x="1177007" y="672172"/>
                  </a:lnTo>
                  <a:lnTo>
                    <a:pt x="1177112" y="179617"/>
                  </a:lnTo>
                  <a:lnTo>
                    <a:pt x="1177226" y="748702"/>
                  </a:lnTo>
                  <a:lnTo>
                    <a:pt x="1177717" y="437364"/>
                  </a:lnTo>
                  <a:lnTo>
                    <a:pt x="1177719" y="435072"/>
                  </a:lnTo>
                  <a:lnTo>
                    <a:pt x="1177991" y="181568"/>
                  </a:lnTo>
                  <a:lnTo>
                    <a:pt x="1178090" y="704346"/>
                  </a:lnTo>
                  <a:lnTo>
                    <a:pt x="1178429" y="261664"/>
                  </a:lnTo>
                  <a:lnTo>
                    <a:pt x="1178431" y="257245"/>
                  </a:lnTo>
                  <a:lnTo>
                    <a:pt x="1178714" y="681221"/>
                  </a:lnTo>
                  <a:lnTo>
                    <a:pt x="1179141" y="532297"/>
                  </a:lnTo>
                  <a:lnTo>
                    <a:pt x="1179142" y="545696"/>
                  </a:lnTo>
                  <a:lnTo>
                    <a:pt x="1179692" y="184753"/>
                  </a:lnTo>
                  <a:lnTo>
                    <a:pt x="1179806" y="769372"/>
                  </a:lnTo>
                  <a:lnTo>
                    <a:pt x="1179852" y="560136"/>
                  </a:lnTo>
                  <a:lnTo>
                    <a:pt x="1179854" y="547385"/>
                  </a:lnTo>
                  <a:lnTo>
                    <a:pt x="1179919" y="272623"/>
                  </a:lnTo>
                  <a:lnTo>
                    <a:pt x="1180245" y="788981"/>
                  </a:lnTo>
                  <a:lnTo>
                    <a:pt x="1180564" y="404508"/>
                  </a:lnTo>
                  <a:lnTo>
                    <a:pt x="1180565" y="398259"/>
                  </a:lnTo>
                  <a:lnTo>
                    <a:pt x="1180684" y="676198"/>
                  </a:lnTo>
                  <a:lnTo>
                    <a:pt x="1181011" y="323482"/>
                  </a:lnTo>
                  <a:lnTo>
                    <a:pt x="1181276" y="499444"/>
                  </a:lnTo>
                  <a:lnTo>
                    <a:pt x="1181277" y="500410"/>
                  </a:lnTo>
                  <a:lnTo>
                    <a:pt x="1181507" y="548102"/>
                  </a:lnTo>
                  <a:lnTo>
                    <a:pt x="1181918" y="358154"/>
                  </a:lnTo>
                  <a:lnTo>
                    <a:pt x="1181987" y="509480"/>
                  </a:lnTo>
                  <a:lnTo>
                    <a:pt x="1181989" y="512775"/>
                  </a:lnTo>
                  <a:lnTo>
                    <a:pt x="1182215" y="706029"/>
                  </a:lnTo>
                  <a:lnTo>
                    <a:pt x="1182329" y="142989"/>
                  </a:lnTo>
                  <a:lnTo>
                    <a:pt x="1182699" y="392885"/>
                  </a:lnTo>
                  <a:lnTo>
                    <a:pt x="1182700" y="397509"/>
                  </a:lnTo>
                  <a:lnTo>
                    <a:pt x="1182910" y="389933"/>
                  </a:lnTo>
                  <a:lnTo>
                    <a:pt x="1183410" y="494823"/>
                  </a:lnTo>
                  <a:lnTo>
                    <a:pt x="1183412" y="499766"/>
                  </a:lnTo>
                  <a:lnTo>
                    <a:pt x="1183463" y="649041"/>
                  </a:lnTo>
                  <a:lnTo>
                    <a:pt x="1183619" y="256291"/>
                  </a:lnTo>
                  <a:lnTo>
                    <a:pt x="1184122" y="503050"/>
                  </a:lnTo>
                  <a:lnTo>
                    <a:pt x="1184123" y="503331"/>
                  </a:lnTo>
                  <a:lnTo>
                    <a:pt x="1184285" y="574912"/>
                  </a:lnTo>
                  <a:lnTo>
                    <a:pt x="1184399" y="346176"/>
                  </a:lnTo>
                  <a:lnTo>
                    <a:pt x="1184834" y="534219"/>
                  </a:lnTo>
                  <a:lnTo>
                    <a:pt x="1184835" y="537002"/>
                  </a:lnTo>
                  <a:lnTo>
                    <a:pt x="1185192" y="690129"/>
                  </a:lnTo>
                  <a:lnTo>
                    <a:pt x="1185306" y="288754"/>
                  </a:lnTo>
                  <a:lnTo>
                    <a:pt x="1185545" y="347490"/>
                  </a:lnTo>
                  <a:lnTo>
                    <a:pt x="1185547" y="346178"/>
                  </a:lnTo>
                  <a:lnTo>
                    <a:pt x="1185618" y="668482"/>
                  </a:lnTo>
                  <a:lnTo>
                    <a:pt x="1186029" y="338465"/>
                  </a:lnTo>
                  <a:lnTo>
                    <a:pt x="1186257" y="518463"/>
                  </a:lnTo>
                  <a:lnTo>
                    <a:pt x="1186258" y="511882"/>
                  </a:lnTo>
                  <a:lnTo>
                    <a:pt x="1186681" y="606165"/>
                  </a:lnTo>
                  <a:lnTo>
                    <a:pt x="1186851" y="347529"/>
                  </a:lnTo>
                  <a:lnTo>
                    <a:pt x="1186969" y="577968"/>
                  </a:lnTo>
                  <a:lnTo>
                    <a:pt x="1186970" y="571732"/>
                  </a:lnTo>
                  <a:lnTo>
                    <a:pt x="1186979" y="590421"/>
                  </a:lnTo>
                  <a:lnTo>
                    <a:pt x="1187106" y="371481"/>
                  </a:lnTo>
                  <a:lnTo>
                    <a:pt x="1187680" y="410804"/>
                  </a:lnTo>
                  <a:lnTo>
                    <a:pt x="1187682" y="404577"/>
                  </a:lnTo>
                  <a:lnTo>
                    <a:pt x="1187971" y="664588"/>
                  </a:lnTo>
                  <a:lnTo>
                    <a:pt x="1188113" y="323641"/>
                  </a:lnTo>
                  <a:lnTo>
                    <a:pt x="1188392" y="587152"/>
                  </a:lnTo>
                  <a:lnTo>
                    <a:pt x="1188393" y="594821"/>
                  </a:lnTo>
                  <a:lnTo>
                    <a:pt x="1188552" y="265691"/>
                  </a:lnTo>
                  <a:lnTo>
                    <a:pt x="1188864" y="655426"/>
                  </a:lnTo>
                  <a:lnTo>
                    <a:pt x="1189103" y="623743"/>
                  </a:lnTo>
                  <a:lnTo>
                    <a:pt x="1189105" y="628925"/>
                  </a:lnTo>
                  <a:lnTo>
                    <a:pt x="1189431" y="361201"/>
                  </a:lnTo>
                  <a:lnTo>
                    <a:pt x="1189743" y="674558"/>
                  </a:lnTo>
                  <a:lnTo>
                    <a:pt x="1189815" y="435093"/>
                  </a:lnTo>
                  <a:lnTo>
                    <a:pt x="1189816" y="435561"/>
                  </a:lnTo>
                  <a:lnTo>
                    <a:pt x="1190168" y="816914"/>
                  </a:lnTo>
                  <a:lnTo>
                    <a:pt x="1190296" y="97817"/>
                  </a:lnTo>
                  <a:lnTo>
                    <a:pt x="1190527" y="255137"/>
                  </a:lnTo>
                  <a:lnTo>
                    <a:pt x="1190528" y="268579"/>
                  </a:lnTo>
                  <a:lnTo>
                    <a:pt x="1190537" y="217738"/>
                  </a:lnTo>
                  <a:lnTo>
                    <a:pt x="1191033" y="672021"/>
                  </a:lnTo>
                  <a:lnTo>
                    <a:pt x="1191238" y="504041"/>
                  </a:lnTo>
                  <a:lnTo>
                    <a:pt x="1191240" y="511098"/>
                  </a:lnTo>
                  <a:lnTo>
                    <a:pt x="1191472" y="612084"/>
                  </a:lnTo>
                  <a:lnTo>
                    <a:pt x="1191586" y="194348"/>
                  </a:lnTo>
                  <a:lnTo>
                    <a:pt x="1191950" y="423512"/>
                  </a:lnTo>
                  <a:lnTo>
                    <a:pt x="1191951" y="421242"/>
                  </a:lnTo>
                  <a:lnTo>
                    <a:pt x="1191997" y="274349"/>
                  </a:lnTo>
                  <a:lnTo>
                    <a:pt x="1192110" y="631461"/>
                  </a:lnTo>
                  <a:lnTo>
                    <a:pt x="1192662" y="466529"/>
                  </a:lnTo>
                  <a:lnTo>
                    <a:pt x="1192663" y="470734"/>
                  </a:lnTo>
                  <a:lnTo>
                    <a:pt x="1193145" y="763344"/>
                  </a:lnTo>
                  <a:lnTo>
                    <a:pt x="1193273" y="240766"/>
                  </a:lnTo>
                  <a:lnTo>
                    <a:pt x="1193373" y="694115"/>
                  </a:lnTo>
                  <a:lnTo>
                    <a:pt x="1193375" y="678513"/>
                  </a:lnTo>
                  <a:lnTo>
                    <a:pt x="1193485" y="364567"/>
                  </a:lnTo>
                  <a:lnTo>
                    <a:pt x="1193599" y="726010"/>
                  </a:lnTo>
                  <a:lnTo>
                    <a:pt x="1194085" y="608000"/>
                  </a:lnTo>
                  <a:lnTo>
                    <a:pt x="1194086" y="595652"/>
                  </a:lnTo>
                  <a:lnTo>
                    <a:pt x="1194435" y="736056"/>
                  </a:lnTo>
                  <a:lnTo>
                    <a:pt x="1194789" y="351052"/>
                  </a:lnTo>
                  <a:lnTo>
                    <a:pt x="1194796" y="392759"/>
                  </a:lnTo>
                  <a:lnTo>
                    <a:pt x="1194798" y="389645"/>
                  </a:lnTo>
                  <a:lnTo>
                    <a:pt x="1194903" y="684694"/>
                  </a:lnTo>
                  <a:lnTo>
                    <a:pt x="1195399" y="275123"/>
                  </a:lnTo>
                  <a:lnTo>
                    <a:pt x="1195508" y="574615"/>
                  </a:lnTo>
                  <a:lnTo>
                    <a:pt x="1195509" y="585688"/>
                  </a:lnTo>
                  <a:lnTo>
                    <a:pt x="1195739" y="638721"/>
                  </a:lnTo>
                  <a:lnTo>
                    <a:pt x="1195853" y="232556"/>
                  </a:lnTo>
                  <a:lnTo>
                    <a:pt x="1196220" y="469270"/>
                  </a:lnTo>
                  <a:lnTo>
                    <a:pt x="1196221" y="467023"/>
                  </a:lnTo>
                  <a:lnTo>
                    <a:pt x="1196476" y="125952"/>
                  </a:lnTo>
                  <a:lnTo>
                    <a:pt x="1196590" y="690425"/>
                  </a:lnTo>
                  <a:lnTo>
                    <a:pt x="1196931" y="175484"/>
                  </a:lnTo>
                  <a:lnTo>
                    <a:pt x="1196933" y="197349"/>
                  </a:lnTo>
                  <a:lnTo>
                    <a:pt x="1196944" y="196122"/>
                  </a:lnTo>
                  <a:lnTo>
                    <a:pt x="1197043" y="662873"/>
                  </a:lnTo>
                  <a:lnTo>
                    <a:pt x="1197643" y="507150"/>
                  </a:lnTo>
                  <a:lnTo>
                    <a:pt x="1197644" y="502627"/>
                  </a:lnTo>
                  <a:lnTo>
                    <a:pt x="1197766" y="188588"/>
                  </a:lnTo>
                  <a:lnTo>
                    <a:pt x="1198319" y="633892"/>
                  </a:lnTo>
                  <a:lnTo>
                    <a:pt x="1198355" y="484093"/>
                  </a:lnTo>
                  <a:lnTo>
                    <a:pt x="1198356" y="483296"/>
                  </a:lnTo>
                  <a:lnTo>
                    <a:pt x="1198503" y="717916"/>
                  </a:lnTo>
                  <a:lnTo>
                    <a:pt x="1198617" y="272527"/>
                  </a:lnTo>
                  <a:lnTo>
                    <a:pt x="1199066" y="314389"/>
                  </a:lnTo>
                  <a:lnTo>
                    <a:pt x="1199068" y="298676"/>
                  </a:lnTo>
                  <a:lnTo>
                    <a:pt x="1199070" y="279211"/>
                  </a:lnTo>
                  <a:lnTo>
                    <a:pt x="1199170" y="676019"/>
                  </a:lnTo>
                  <a:lnTo>
                    <a:pt x="1199778" y="548086"/>
                  </a:lnTo>
                  <a:lnTo>
                    <a:pt x="1200219" y="772844"/>
                  </a:lnTo>
                  <a:lnTo>
                    <a:pt x="1200332" y="194185"/>
                  </a:lnTo>
                  <a:lnTo>
                    <a:pt x="1200489" y="603167"/>
                  </a:lnTo>
                  <a:lnTo>
                    <a:pt x="1200491" y="589997"/>
                  </a:lnTo>
                  <a:lnTo>
                    <a:pt x="1201055" y="653843"/>
                  </a:lnTo>
                  <a:lnTo>
                    <a:pt x="1201183" y="250102"/>
                  </a:lnTo>
                  <a:lnTo>
                    <a:pt x="1201201" y="333924"/>
                  </a:lnTo>
                  <a:lnTo>
                    <a:pt x="1201202" y="350785"/>
                  </a:lnTo>
                  <a:lnTo>
                    <a:pt x="1201210" y="333640"/>
                  </a:lnTo>
                  <a:lnTo>
                    <a:pt x="1201339" y="585835"/>
                  </a:lnTo>
                  <a:lnTo>
                    <a:pt x="1201913" y="469775"/>
                  </a:lnTo>
                  <a:lnTo>
                    <a:pt x="1201914" y="472444"/>
                  </a:lnTo>
                  <a:lnTo>
                    <a:pt x="1202090" y="263375"/>
                  </a:lnTo>
                  <a:lnTo>
                    <a:pt x="1202373" y="551639"/>
                  </a:lnTo>
                  <a:lnTo>
                    <a:pt x="1202624" y="432668"/>
                  </a:lnTo>
                  <a:lnTo>
                    <a:pt x="1202626" y="435879"/>
                  </a:lnTo>
                  <a:lnTo>
                    <a:pt x="1202955" y="299646"/>
                  </a:lnTo>
                  <a:lnTo>
                    <a:pt x="1203096" y="583808"/>
                  </a:lnTo>
                  <a:lnTo>
                    <a:pt x="1203336" y="396655"/>
                  </a:lnTo>
                  <a:lnTo>
                    <a:pt x="1203337" y="397238"/>
                  </a:lnTo>
                  <a:lnTo>
                    <a:pt x="1203649" y="292404"/>
                  </a:lnTo>
                  <a:lnTo>
                    <a:pt x="1203904" y="597491"/>
                  </a:lnTo>
                  <a:lnTo>
                    <a:pt x="1204048" y="509738"/>
                  </a:lnTo>
                  <a:lnTo>
                    <a:pt x="1204049" y="510183"/>
                  </a:lnTo>
                  <a:lnTo>
                    <a:pt x="1204514" y="753789"/>
                  </a:lnTo>
                  <a:lnTo>
                    <a:pt x="1204642" y="338888"/>
                  </a:lnTo>
                  <a:lnTo>
                    <a:pt x="1204759" y="533642"/>
                  </a:lnTo>
                  <a:lnTo>
                    <a:pt x="1204761" y="536135"/>
                  </a:lnTo>
                  <a:lnTo>
                    <a:pt x="1205095" y="411812"/>
                  </a:lnTo>
                  <a:lnTo>
                    <a:pt x="1205393" y="616297"/>
                  </a:lnTo>
                  <a:lnTo>
                    <a:pt x="1205471" y="518759"/>
                  </a:lnTo>
                  <a:lnTo>
                    <a:pt x="1205472" y="514853"/>
                  </a:lnTo>
                  <a:lnTo>
                    <a:pt x="1205549" y="335481"/>
                  </a:lnTo>
                  <a:lnTo>
                    <a:pt x="1205691" y="558492"/>
                  </a:lnTo>
                  <a:lnTo>
                    <a:pt x="1206182" y="507941"/>
                  </a:lnTo>
                  <a:lnTo>
                    <a:pt x="1206184" y="507027"/>
                  </a:lnTo>
                  <a:lnTo>
                    <a:pt x="1206782" y="606411"/>
                  </a:lnTo>
                  <a:lnTo>
                    <a:pt x="1206881" y="303660"/>
                  </a:lnTo>
                  <a:lnTo>
                    <a:pt x="1206894" y="315123"/>
                  </a:lnTo>
                  <a:lnTo>
                    <a:pt x="1206895" y="310993"/>
                  </a:lnTo>
                  <a:lnTo>
                    <a:pt x="1206995" y="664693"/>
                  </a:lnTo>
                  <a:lnTo>
                    <a:pt x="1207519" y="295384"/>
                  </a:lnTo>
                  <a:lnTo>
                    <a:pt x="1207606" y="563076"/>
                  </a:lnTo>
                  <a:lnTo>
                    <a:pt x="1207607" y="550525"/>
                  </a:lnTo>
                  <a:lnTo>
                    <a:pt x="1207831" y="672811"/>
                  </a:lnTo>
                  <a:lnTo>
                    <a:pt x="1208143" y="273829"/>
                  </a:lnTo>
                  <a:lnTo>
                    <a:pt x="1208317" y="446006"/>
                  </a:lnTo>
                  <a:lnTo>
                    <a:pt x="1208319" y="440991"/>
                  </a:lnTo>
                  <a:lnTo>
                    <a:pt x="1208795" y="105878"/>
                  </a:lnTo>
                  <a:lnTo>
                    <a:pt x="1208908" y="792316"/>
                  </a:lnTo>
                  <a:lnTo>
                    <a:pt x="1209029" y="241799"/>
                  </a:lnTo>
                  <a:lnTo>
                    <a:pt x="1209030" y="230979"/>
                  </a:lnTo>
                  <a:lnTo>
                    <a:pt x="1209036" y="176855"/>
                  </a:lnTo>
                  <a:lnTo>
                    <a:pt x="1209135" y="759056"/>
                  </a:lnTo>
                  <a:lnTo>
                    <a:pt x="1209741" y="665274"/>
                  </a:lnTo>
                  <a:lnTo>
                    <a:pt x="1209742" y="684391"/>
                  </a:lnTo>
                  <a:lnTo>
                    <a:pt x="1209872" y="226201"/>
                  </a:lnTo>
                  <a:lnTo>
                    <a:pt x="1210397" y="741423"/>
                  </a:lnTo>
                  <a:lnTo>
                    <a:pt x="1210452" y="537674"/>
                  </a:lnTo>
                  <a:lnTo>
                    <a:pt x="1210454" y="533975"/>
                  </a:lnTo>
                  <a:lnTo>
                    <a:pt x="1210510" y="289990"/>
                  </a:lnTo>
                  <a:lnTo>
                    <a:pt x="1211035" y="719789"/>
                  </a:lnTo>
                  <a:lnTo>
                    <a:pt x="1211164" y="386956"/>
                  </a:lnTo>
                  <a:lnTo>
                    <a:pt x="1211165" y="393164"/>
                  </a:lnTo>
                  <a:lnTo>
                    <a:pt x="1211602" y="274131"/>
                  </a:lnTo>
                  <a:lnTo>
                    <a:pt x="1211673" y="633743"/>
                  </a:lnTo>
                  <a:lnTo>
                    <a:pt x="1211875" y="566160"/>
                  </a:lnTo>
                  <a:lnTo>
                    <a:pt x="1211877" y="575167"/>
                  </a:lnTo>
                  <a:lnTo>
                    <a:pt x="1212027" y="279162"/>
                  </a:lnTo>
                  <a:lnTo>
                    <a:pt x="1212339" y="623811"/>
                  </a:lnTo>
                  <a:lnTo>
                    <a:pt x="1212587" y="495329"/>
                  </a:lnTo>
                  <a:lnTo>
                    <a:pt x="1212588" y="499534"/>
                  </a:lnTo>
                  <a:lnTo>
                    <a:pt x="1212736" y="339938"/>
                  </a:lnTo>
                  <a:lnTo>
                    <a:pt x="1213190" y="657840"/>
                  </a:lnTo>
                  <a:lnTo>
                    <a:pt x="1213299" y="375545"/>
                  </a:lnTo>
                  <a:lnTo>
                    <a:pt x="1213300" y="362189"/>
                  </a:lnTo>
                  <a:lnTo>
                    <a:pt x="1213345" y="285226"/>
                  </a:lnTo>
                  <a:lnTo>
                    <a:pt x="1213487" y="574748"/>
                  </a:lnTo>
                  <a:lnTo>
                    <a:pt x="1214010" y="414306"/>
                  </a:lnTo>
                  <a:lnTo>
                    <a:pt x="1214012" y="412796"/>
                  </a:lnTo>
                  <a:lnTo>
                    <a:pt x="1214267" y="614442"/>
                  </a:lnTo>
                  <a:lnTo>
                    <a:pt x="1214565" y="361353"/>
                  </a:lnTo>
                  <a:lnTo>
                    <a:pt x="1214722" y="568085"/>
                  </a:lnTo>
                  <a:lnTo>
                    <a:pt x="1214723" y="561418"/>
                  </a:lnTo>
                  <a:lnTo>
                    <a:pt x="1214834" y="251348"/>
                  </a:lnTo>
                  <a:lnTo>
                    <a:pt x="1214976" y="666437"/>
                  </a:lnTo>
                  <a:lnTo>
                    <a:pt x="1215434" y="425266"/>
                  </a:lnTo>
                  <a:lnTo>
                    <a:pt x="1215435" y="430084"/>
                  </a:lnTo>
                  <a:lnTo>
                    <a:pt x="1215855" y="602442"/>
                  </a:lnTo>
                  <a:lnTo>
                    <a:pt x="1216138" y="334352"/>
                  </a:lnTo>
                  <a:lnTo>
                    <a:pt x="1216145" y="363308"/>
                  </a:lnTo>
                  <a:lnTo>
                    <a:pt x="1216147" y="361272"/>
                  </a:lnTo>
                  <a:lnTo>
                    <a:pt x="1216677" y="661347"/>
                  </a:lnTo>
                  <a:lnTo>
                    <a:pt x="1216790" y="152289"/>
                  </a:lnTo>
                  <a:lnTo>
                    <a:pt x="1216857" y="526111"/>
                  </a:lnTo>
                  <a:lnTo>
                    <a:pt x="1216858" y="531742"/>
                  </a:lnTo>
                  <a:lnTo>
                    <a:pt x="1216904" y="705197"/>
                  </a:lnTo>
                  <a:lnTo>
                    <a:pt x="1217272" y="273224"/>
                  </a:lnTo>
                  <a:lnTo>
                    <a:pt x="1217568" y="603202"/>
                  </a:lnTo>
                  <a:lnTo>
                    <a:pt x="1217570" y="608704"/>
                  </a:lnTo>
                  <a:lnTo>
                    <a:pt x="1217882" y="291590"/>
                  </a:lnTo>
                  <a:lnTo>
                    <a:pt x="1217981" y="688281"/>
                  </a:lnTo>
                  <a:lnTo>
                    <a:pt x="1218280" y="392268"/>
                  </a:lnTo>
                  <a:lnTo>
                    <a:pt x="1218281" y="396715"/>
                  </a:lnTo>
                  <a:lnTo>
                    <a:pt x="1218406" y="700410"/>
                  </a:lnTo>
                  <a:lnTo>
                    <a:pt x="1218732" y="255107"/>
                  </a:lnTo>
                  <a:lnTo>
                    <a:pt x="1218992" y="385173"/>
                  </a:lnTo>
                  <a:lnTo>
                    <a:pt x="1218993" y="396567"/>
                  </a:lnTo>
                  <a:lnTo>
                    <a:pt x="1219072" y="751514"/>
                  </a:lnTo>
                  <a:lnTo>
                    <a:pt x="1219200" y="344570"/>
                  </a:lnTo>
                  <a:lnTo>
                    <a:pt x="1219703" y="519613"/>
                  </a:lnTo>
                  <a:lnTo>
                    <a:pt x="1219705" y="521447"/>
                  </a:lnTo>
                  <a:lnTo>
                    <a:pt x="1219951" y="592476"/>
                  </a:lnTo>
                  <a:lnTo>
                    <a:pt x="1220051" y="355098"/>
                  </a:lnTo>
                  <a:lnTo>
                    <a:pt x="1220415" y="522450"/>
                  </a:lnTo>
                  <a:lnTo>
                    <a:pt x="1220416" y="519282"/>
                  </a:lnTo>
                  <a:lnTo>
                    <a:pt x="1220689" y="248936"/>
                  </a:lnTo>
                  <a:lnTo>
                    <a:pt x="1220816" y="732123"/>
                  </a:lnTo>
                  <a:lnTo>
                    <a:pt x="1221126" y="430489"/>
                  </a:lnTo>
                  <a:lnTo>
                    <a:pt x="1221128" y="428239"/>
                  </a:lnTo>
                  <a:lnTo>
                    <a:pt x="1221426" y="751243"/>
                  </a:lnTo>
                  <a:lnTo>
                    <a:pt x="1221553" y="284968"/>
                  </a:lnTo>
                  <a:lnTo>
                    <a:pt x="1221838" y="555758"/>
                  </a:lnTo>
                  <a:lnTo>
                    <a:pt x="1221840" y="547919"/>
                  </a:lnTo>
                  <a:lnTo>
                    <a:pt x="1222205" y="223175"/>
                  </a:lnTo>
                  <a:lnTo>
                    <a:pt x="1222305" y="734324"/>
                  </a:lnTo>
                  <a:lnTo>
                    <a:pt x="1222550" y="444544"/>
                  </a:lnTo>
                  <a:lnTo>
                    <a:pt x="1222551" y="439775"/>
                  </a:lnTo>
                  <a:lnTo>
                    <a:pt x="1222602" y="239208"/>
                  </a:lnTo>
                  <a:lnTo>
                    <a:pt x="1222730" y="623499"/>
                  </a:lnTo>
                  <a:lnTo>
                    <a:pt x="1223261" y="379170"/>
                  </a:lnTo>
                  <a:lnTo>
                    <a:pt x="1223263" y="375286"/>
                  </a:lnTo>
                  <a:lnTo>
                    <a:pt x="1223566" y="559722"/>
                  </a:lnTo>
                  <a:lnTo>
                    <a:pt x="1223878" y="305015"/>
                  </a:lnTo>
                  <a:lnTo>
                    <a:pt x="1223973" y="515747"/>
                  </a:lnTo>
                  <a:lnTo>
                    <a:pt x="1223974" y="524116"/>
                  </a:lnTo>
                  <a:lnTo>
                    <a:pt x="1224559" y="283761"/>
                  </a:lnTo>
                  <a:lnTo>
                    <a:pt x="1224685" y="632171"/>
                  </a:lnTo>
                  <a:lnTo>
                    <a:pt x="1224686" y="640028"/>
                  </a:lnTo>
                  <a:lnTo>
                    <a:pt x="1224700" y="663612"/>
                  </a:lnTo>
                  <a:lnTo>
                    <a:pt x="1225239" y="346947"/>
                  </a:lnTo>
                  <a:lnTo>
                    <a:pt x="1225396" y="525807"/>
                  </a:lnTo>
                  <a:lnTo>
                    <a:pt x="1225398" y="512742"/>
                  </a:lnTo>
                  <a:lnTo>
                    <a:pt x="1226019" y="620682"/>
                  </a:lnTo>
                  <a:lnTo>
                    <a:pt x="1226104" y="353232"/>
                  </a:lnTo>
                  <a:lnTo>
                    <a:pt x="1226108" y="376242"/>
                  </a:lnTo>
                  <a:lnTo>
                    <a:pt x="1226109" y="383098"/>
                  </a:lnTo>
                  <a:lnTo>
                    <a:pt x="1226203" y="615692"/>
                  </a:lnTo>
                  <a:lnTo>
                    <a:pt x="1226543" y="347324"/>
                  </a:lnTo>
                  <a:lnTo>
                    <a:pt x="1226820" y="514631"/>
                  </a:lnTo>
                  <a:lnTo>
                    <a:pt x="1226821" y="517223"/>
                  </a:lnTo>
                  <a:lnTo>
                    <a:pt x="1226883" y="637241"/>
                  </a:lnTo>
                  <a:lnTo>
                    <a:pt x="1227422" y="276840"/>
                  </a:lnTo>
                  <a:lnTo>
                    <a:pt x="1227531" y="570119"/>
                  </a:lnTo>
                  <a:lnTo>
                    <a:pt x="1227533" y="580917"/>
                  </a:lnTo>
                  <a:lnTo>
                    <a:pt x="1227861" y="309901"/>
                  </a:lnTo>
                  <a:lnTo>
                    <a:pt x="1227989" y="642760"/>
                  </a:lnTo>
                  <a:lnTo>
                    <a:pt x="1228243" y="588673"/>
                  </a:lnTo>
                  <a:lnTo>
                    <a:pt x="1228244" y="593444"/>
                  </a:lnTo>
                  <a:lnTo>
                    <a:pt x="1228386" y="367670"/>
                  </a:lnTo>
                  <a:lnTo>
                    <a:pt x="1228882" y="692198"/>
                  </a:lnTo>
                  <a:lnTo>
                    <a:pt x="1228954" y="490872"/>
                  </a:lnTo>
                  <a:lnTo>
                    <a:pt x="1228956" y="484559"/>
                  </a:lnTo>
                  <a:lnTo>
                    <a:pt x="1229038" y="372065"/>
                  </a:lnTo>
                  <a:lnTo>
                    <a:pt x="1229307" y="621230"/>
                  </a:lnTo>
                  <a:lnTo>
                    <a:pt x="1229666" y="579891"/>
                  </a:lnTo>
                  <a:lnTo>
                    <a:pt x="1229667" y="586231"/>
                  </a:lnTo>
                  <a:lnTo>
                    <a:pt x="1229818" y="324857"/>
                  </a:lnTo>
                  <a:lnTo>
                    <a:pt x="1229931" y="681263"/>
                  </a:lnTo>
                  <a:lnTo>
                    <a:pt x="1230378" y="575336"/>
                  </a:lnTo>
                  <a:lnTo>
                    <a:pt x="1230379" y="578280"/>
                  </a:lnTo>
                  <a:lnTo>
                    <a:pt x="1230385" y="594673"/>
                  </a:lnTo>
                  <a:lnTo>
                    <a:pt x="1230909" y="356294"/>
                  </a:lnTo>
                  <a:lnTo>
                    <a:pt x="1231089" y="465498"/>
                  </a:lnTo>
                  <a:lnTo>
                    <a:pt x="1231091" y="463798"/>
                  </a:lnTo>
                  <a:lnTo>
                    <a:pt x="1231434" y="540896"/>
                  </a:lnTo>
                  <a:lnTo>
                    <a:pt x="1231732" y="352922"/>
                  </a:lnTo>
                  <a:lnTo>
                    <a:pt x="1231801" y="423436"/>
                  </a:lnTo>
                  <a:lnTo>
                    <a:pt x="1231802" y="421778"/>
                  </a:lnTo>
                  <a:lnTo>
                    <a:pt x="1232412" y="202173"/>
                  </a:lnTo>
                  <a:lnTo>
                    <a:pt x="1232511" y="689393"/>
                  </a:lnTo>
                  <a:lnTo>
                    <a:pt x="1232513" y="683963"/>
                  </a:lnTo>
                  <a:lnTo>
                    <a:pt x="1232514" y="661048"/>
                  </a:lnTo>
                  <a:lnTo>
                    <a:pt x="1232525" y="698124"/>
                  </a:lnTo>
                  <a:lnTo>
                    <a:pt x="1232639" y="142569"/>
                  </a:lnTo>
                  <a:lnTo>
                    <a:pt x="1233224" y="518453"/>
                  </a:lnTo>
                  <a:lnTo>
                    <a:pt x="1233225" y="516268"/>
                  </a:lnTo>
                  <a:lnTo>
                    <a:pt x="1233475" y="280389"/>
                  </a:lnTo>
                  <a:lnTo>
                    <a:pt x="1233588" y="578235"/>
                  </a:lnTo>
                  <a:lnTo>
                    <a:pt x="1233936" y="442537"/>
                  </a:lnTo>
                  <a:lnTo>
                    <a:pt x="1233937" y="443318"/>
                  </a:lnTo>
                  <a:lnTo>
                    <a:pt x="1234199" y="638404"/>
                  </a:lnTo>
                  <a:lnTo>
                    <a:pt x="1234297" y="353939"/>
                  </a:lnTo>
                  <a:lnTo>
                    <a:pt x="1234647" y="571614"/>
                  </a:lnTo>
                  <a:lnTo>
                    <a:pt x="1234649" y="574014"/>
                  </a:lnTo>
                  <a:lnTo>
                    <a:pt x="1235105" y="610548"/>
                  </a:lnTo>
                  <a:lnTo>
                    <a:pt x="1235275" y="432302"/>
                  </a:lnTo>
                  <a:lnTo>
                    <a:pt x="1235359" y="524191"/>
                  </a:lnTo>
                  <a:lnTo>
                    <a:pt x="1235360" y="526550"/>
                  </a:lnTo>
                  <a:lnTo>
                    <a:pt x="1235460" y="742729"/>
                  </a:lnTo>
                  <a:lnTo>
                    <a:pt x="1235587" y="390751"/>
                  </a:lnTo>
                  <a:lnTo>
                    <a:pt x="1236071" y="529752"/>
                  </a:lnTo>
                  <a:lnTo>
                    <a:pt x="1236072" y="534426"/>
                  </a:lnTo>
                  <a:lnTo>
                    <a:pt x="1236679" y="280991"/>
                  </a:lnTo>
                  <a:lnTo>
                    <a:pt x="1236778" y="629951"/>
                  </a:lnTo>
                  <a:lnTo>
                    <a:pt x="1236782" y="582302"/>
                  </a:lnTo>
                  <a:lnTo>
                    <a:pt x="1236784" y="568088"/>
                  </a:lnTo>
                  <a:lnTo>
                    <a:pt x="1236792" y="627219"/>
                  </a:lnTo>
                  <a:lnTo>
                    <a:pt x="1237317" y="301036"/>
                  </a:lnTo>
                  <a:lnTo>
                    <a:pt x="1237494" y="472899"/>
                  </a:lnTo>
                  <a:lnTo>
                    <a:pt x="1237495" y="477634"/>
                  </a:lnTo>
                  <a:lnTo>
                    <a:pt x="1238054" y="272949"/>
                  </a:lnTo>
                  <a:lnTo>
                    <a:pt x="1238167" y="563585"/>
                  </a:lnTo>
                  <a:lnTo>
                    <a:pt x="1238206" y="495744"/>
                  </a:lnTo>
                  <a:lnTo>
                    <a:pt x="1238207" y="501969"/>
                  </a:lnTo>
                  <a:lnTo>
                    <a:pt x="1238706" y="272829"/>
                  </a:lnTo>
                  <a:lnTo>
                    <a:pt x="1238805" y="576022"/>
                  </a:lnTo>
                  <a:lnTo>
                    <a:pt x="1238917" y="350896"/>
                  </a:lnTo>
                  <a:lnTo>
                    <a:pt x="1238919" y="350468"/>
                  </a:lnTo>
                  <a:lnTo>
                    <a:pt x="1239018" y="642392"/>
                  </a:lnTo>
                  <a:lnTo>
                    <a:pt x="1239117" y="210050"/>
                  </a:lnTo>
                  <a:lnTo>
                    <a:pt x="1239629" y="388208"/>
                  </a:lnTo>
                  <a:lnTo>
                    <a:pt x="1239630" y="397025"/>
                  </a:lnTo>
                  <a:lnTo>
                    <a:pt x="1239996" y="312431"/>
                  </a:lnTo>
                  <a:lnTo>
                    <a:pt x="1240124" y="623147"/>
                  </a:lnTo>
                  <a:lnTo>
                    <a:pt x="1240340" y="518260"/>
                  </a:lnTo>
                  <a:lnTo>
                    <a:pt x="1240342" y="517728"/>
                  </a:lnTo>
                  <a:lnTo>
                    <a:pt x="1240662" y="637042"/>
                  </a:lnTo>
                  <a:lnTo>
                    <a:pt x="1240946" y="408404"/>
                  </a:lnTo>
                  <a:lnTo>
                    <a:pt x="1241052" y="597603"/>
                  </a:lnTo>
                  <a:lnTo>
                    <a:pt x="1241053" y="604527"/>
                  </a:lnTo>
                  <a:lnTo>
                    <a:pt x="1241541" y="731668"/>
                  </a:lnTo>
                  <a:lnTo>
                    <a:pt x="1241669" y="342760"/>
                  </a:lnTo>
                  <a:lnTo>
                    <a:pt x="1241764" y="501042"/>
                  </a:lnTo>
                  <a:lnTo>
                    <a:pt x="1241765" y="501532"/>
                  </a:lnTo>
                  <a:lnTo>
                    <a:pt x="1241910" y="644631"/>
                  </a:lnTo>
                  <a:lnTo>
                    <a:pt x="1242051" y="418235"/>
                  </a:lnTo>
                  <a:lnTo>
                    <a:pt x="1242475" y="471389"/>
                  </a:lnTo>
                  <a:lnTo>
                    <a:pt x="1242477" y="468313"/>
                  </a:lnTo>
                  <a:lnTo>
                    <a:pt x="1242774" y="656047"/>
                  </a:lnTo>
                  <a:lnTo>
                    <a:pt x="1243086" y="316935"/>
                  </a:lnTo>
                  <a:lnTo>
                    <a:pt x="1243187" y="564034"/>
                  </a:lnTo>
                  <a:lnTo>
                    <a:pt x="1243188" y="564968"/>
                  </a:lnTo>
                  <a:lnTo>
                    <a:pt x="1243228" y="704689"/>
                  </a:lnTo>
                  <a:lnTo>
                    <a:pt x="1243512" y="216528"/>
                  </a:lnTo>
                  <a:lnTo>
                    <a:pt x="1243899" y="389643"/>
                  </a:lnTo>
                  <a:lnTo>
                    <a:pt x="1243900" y="380471"/>
                  </a:lnTo>
                  <a:lnTo>
                    <a:pt x="1243965" y="163832"/>
                  </a:lnTo>
                  <a:lnTo>
                    <a:pt x="1244079" y="714112"/>
                  </a:lnTo>
                  <a:lnTo>
                    <a:pt x="1244610" y="286808"/>
                  </a:lnTo>
                  <a:lnTo>
                    <a:pt x="1244611" y="275387"/>
                  </a:lnTo>
                  <a:lnTo>
                    <a:pt x="1244844" y="181649"/>
                  </a:lnTo>
                  <a:lnTo>
                    <a:pt x="1244957" y="686423"/>
                  </a:lnTo>
                  <a:lnTo>
                    <a:pt x="1245322" y="462025"/>
                  </a:lnTo>
                  <a:lnTo>
                    <a:pt x="1245323" y="463619"/>
                  </a:lnTo>
                  <a:lnTo>
                    <a:pt x="1245780" y="778736"/>
                  </a:lnTo>
                  <a:lnTo>
                    <a:pt x="1245893" y="279430"/>
                  </a:lnTo>
                  <a:lnTo>
                    <a:pt x="1246033" y="551097"/>
                  </a:lnTo>
                  <a:lnTo>
                    <a:pt x="1246035" y="545526"/>
                  </a:lnTo>
                  <a:lnTo>
                    <a:pt x="1246106" y="185203"/>
                  </a:lnTo>
                  <a:lnTo>
                    <a:pt x="1246233" y="899544"/>
                  </a:lnTo>
                  <a:lnTo>
                    <a:pt x="1246745" y="372779"/>
                  </a:lnTo>
                  <a:lnTo>
                    <a:pt x="1246746" y="379945"/>
                  </a:lnTo>
                  <a:lnTo>
                    <a:pt x="1246871" y="753427"/>
                  </a:lnTo>
                  <a:lnTo>
                    <a:pt x="1247396" y="325351"/>
                  </a:lnTo>
                  <a:lnTo>
                    <a:pt x="1247457" y="555347"/>
                  </a:lnTo>
                  <a:lnTo>
                    <a:pt x="1247458" y="563418"/>
                  </a:lnTo>
                  <a:lnTo>
                    <a:pt x="1247821" y="140492"/>
                  </a:lnTo>
                  <a:lnTo>
                    <a:pt x="1247934" y="750665"/>
                  </a:lnTo>
                  <a:lnTo>
                    <a:pt x="1248168" y="498813"/>
                  </a:lnTo>
                  <a:lnTo>
                    <a:pt x="1248170" y="497415"/>
                  </a:lnTo>
                  <a:lnTo>
                    <a:pt x="1248388" y="556543"/>
                  </a:lnTo>
                  <a:lnTo>
                    <a:pt x="1248714" y="238570"/>
                  </a:lnTo>
                  <a:lnTo>
                    <a:pt x="1248880" y="519946"/>
                  </a:lnTo>
                  <a:lnTo>
                    <a:pt x="1248881" y="527614"/>
                  </a:lnTo>
                  <a:lnTo>
                    <a:pt x="1248884" y="537556"/>
                  </a:lnTo>
                  <a:lnTo>
                    <a:pt x="1249508" y="204978"/>
                  </a:lnTo>
                  <a:lnTo>
                    <a:pt x="1249592" y="405195"/>
                  </a:lnTo>
                  <a:lnTo>
                    <a:pt x="1249593" y="407130"/>
                  </a:lnTo>
                  <a:lnTo>
                    <a:pt x="1250032" y="313543"/>
                  </a:lnTo>
                  <a:lnTo>
                    <a:pt x="1250188" y="580550"/>
                  </a:lnTo>
                  <a:lnTo>
                    <a:pt x="1250302" y="381488"/>
                  </a:lnTo>
                  <a:lnTo>
                    <a:pt x="1250303" y="382807"/>
                  </a:lnTo>
                  <a:lnTo>
                    <a:pt x="1250614" y="701263"/>
                  </a:lnTo>
                  <a:lnTo>
                    <a:pt x="1250741" y="290774"/>
                  </a:lnTo>
                  <a:lnTo>
                    <a:pt x="1251013" y="564644"/>
                  </a:lnTo>
                  <a:lnTo>
                    <a:pt x="1251015" y="560391"/>
                  </a:lnTo>
                  <a:lnTo>
                    <a:pt x="1251053" y="672172"/>
                  </a:lnTo>
                  <a:lnTo>
                    <a:pt x="1251294" y="381327"/>
                  </a:lnTo>
                  <a:lnTo>
                    <a:pt x="1251725" y="531208"/>
                  </a:lnTo>
                  <a:lnTo>
                    <a:pt x="1251726" y="529468"/>
                  </a:lnTo>
                  <a:lnTo>
                    <a:pt x="1251804" y="310691"/>
                  </a:lnTo>
                  <a:lnTo>
                    <a:pt x="1252286" y="703913"/>
                  </a:lnTo>
                  <a:lnTo>
                    <a:pt x="1252437" y="515968"/>
                  </a:lnTo>
                  <a:lnTo>
                    <a:pt x="1252438" y="511445"/>
                  </a:lnTo>
                  <a:lnTo>
                    <a:pt x="1252938" y="661615"/>
                  </a:lnTo>
                  <a:lnTo>
                    <a:pt x="1253052" y="321998"/>
                  </a:lnTo>
                  <a:lnTo>
                    <a:pt x="1253148" y="624007"/>
                  </a:lnTo>
                  <a:lnTo>
                    <a:pt x="1253150" y="629457"/>
                  </a:lnTo>
                  <a:lnTo>
                    <a:pt x="1253165" y="645494"/>
                  </a:lnTo>
                  <a:lnTo>
                    <a:pt x="1253491" y="373852"/>
                  </a:lnTo>
                  <a:lnTo>
                    <a:pt x="1253860" y="458914"/>
                  </a:lnTo>
                  <a:lnTo>
                    <a:pt x="1253861" y="459351"/>
                  </a:lnTo>
                  <a:lnTo>
                    <a:pt x="1254342" y="202611"/>
                  </a:lnTo>
                  <a:lnTo>
                    <a:pt x="1254484" y="716565"/>
                  </a:lnTo>
                  <a:lnTo>
                    <a:pt x="1254571" y="341110"/>
                  </a:lnTo>
                  <a:lnTo>
                    <a:pt x="1254573" y="354002"/>
                  </a:lnTo>
                  <a:lnTo>
                    <a:pt x="1254767" y="256338"/>
                  </a:lnTo>
                  <a:lnTo>
                    <a:pt x="1254909" y="690453"/>
                  </a:lnTo>
                  <a:lnTo>
                    <a:pt x="1255283" y="480680"/>
                  </a:lnTo>
                  <a:lnTo>
                    <a:pt x="1255284" y="484622"/>
                  </a:lnTo>
                  <a:lnTo>
                    <a:pt x="1255334" y="680916"/>
                  </a:lnTo>
                  <a:lnTo>
                    <a:pt x="1255660" y="186517"/>
                  </a:lnTo>
                  <a:lnTo>
                    <a:pt x="1255995" y="470865"/>
                  </a:lnTo>
                  <a:lnTo>
                    <a:pt x="1255996" y="473443"/>
                  </a:lnTo>
                  <a:lnTo>
                    <a:pt x="1256100" y="286474"/>
                  </a:lnTo>
                  <a:lnTo>
                    <a:pt x="1256213" y="623069"/>
                  </a:lnTo>
                  <a:lnTo>
                    <a:pt x="1256706" y="503662"/>
                  </a:lnTo>
                  <a:lnTo>
                    <a:pt x="1256708" y="505837"/>
                  </a:lnTo>
                  <a:lnTo>
                    <a:pt x="1256978" y="207524"/>
                  </a:lnTo>
                  <a:lnTo>
                    <a:pt x="1257106" y="625563"/>
                  </a:lnTo>
                  <a:lnTo>
                    <a:pt x="1257418" y="361409"/>
                  </a:lnTo>
                  <a:lnTo>
                    <a:pt x="1257419" y="367876"/>
                  </a:lnTo>
                  <a:lnTo>
                    <a:pt x="1257829" y="298661"/>
                  </a:lnTo>
                  <a:lnTo>
                    <a:pt x="1258013" y="708237"/>
                  </a:lnTo>
                  <a:lnTo>
                    <a:pt x="1258129" y="459718"/>
                  </a:lnTo>
                  <a:lnTo>
                    <a:pt x="1258131" y="475829"/>
                  </a:lnTo>
                  <a:lnTo>
                    <a:pt x="1258566" y="700878"/>
                  </a:lnTo>
                  <a:lnTo>
                    <a:pt x="1258680" y="320316"/>
                  </a:lnTo>
                  <a:lnTo>
                    <a:pt x="1258841" y="608139"/>
                  </a:lnTo>
                  <a:lnTo>
                    <a:pt x="1258843" y="605665"/>
                  </a:lnTo>
                  <a:lnTo>
                    <a:pt x="1259133" y="307883"/>
                  </a:lnTo>
                  <a:lnTo>
                    <a:pt x="1259261" y="811162"/>
                  </a:lnTo>
                  <a:lnTo>
                    <a:pt x="1259553" y="366820"/>
                  </a:lnTo>
                  <a:lnTo>
                    <a:pt x="1259554" y="354957"/>
                  </a:lnTo>
                  <a:lnTo>
                    <a:pt x="1259587" y="291734"/>
                  </a:lnTo>
                  <a:lnTo>
                    <a:pt x="1259714" y="730161"/>
                  </a:lnTo>
                  <a:lnTo>
                    <a:pt x="1260264" y="477903"/>
                  </a:lnTo>
                  <a:lnTo>
                    <a:pt x="1260266" y="478461"/>
                  </a:lnTo>
                  <a:lnTo>
                    <a:pt x="1260759" y="533584"/>
                  </a:lnTo>
                  <a:lnTo>
                    <a:pt x="1260863" y="227489"/>
                  </a:lnTo>
                  <a:lnTo>
                    <a:pt x="1260976" y="506302"/>
                  </a:lnTo>
                  <a:lnTo>
                    <a:pt x="1260977" y="501765"/>
                  </a:lnTo>
                  <a:lnTo>
                    <a:pt x="1261302" y="274244"/>
                  </a:lnTo>
                  <a:lnTo>
                    <a:pt x="1261401" y="595751"/>
                  </a:lnTo>
                  <a:lnTo>
                    <a:pt x="1261688" y="334805"/>
                  </a:lnTo>
                  <a:lnTo>
                    <a:pt x="1261689" y="344207"/>
                  </a:lnTo>
                  <a:lnTo>
                    <a:pt x="1262039" y="591323"/>
                  </a:lnTo>
                  <a:lnTo>
                    <a:pt x="1262181" y="243512"/>
                  </a:lnTo>
                  <a:lnTo>
                    <a:pt x="1262399" y="487639"/>
                  </a:lnTo>
                  <a:lnTo>
                    <a:pt x="1262401" y="486421"/>
                  </a:lnTo>
                  <a:lnTo>
                    <a:pt x="1262564" y="265844"/>
                  </a:lnTo>
                  <a:lnTo>
                    <a:pt x="1262691" y="701006"/>
                  </a:lnTo>
                  <a:lnTo>
                    <a:pt x="1263111" y="610505"/>
                  </a:lnTo>
                  <a:lnTo>
                    <a:pt x="1263112" y="618891"/>
                  </a:lnTo>
                  <a:lnTo>
                    <a:pt x="1263301" y="753854"/>
                  </a:lnTo>
                  <a:lnTo>
                    <a:pt x="1263414" y="270027"/>
                  </a:lnTo>
                  <a:lnTo>
                    <a:pt x="1263823" y="319821"/>
                  </a:lnTo>
                  <a:lnTo>
                    <a:pt x="1263824" y="306810"/>
                  </a:lnTo>
                  <a:lnTo>
                    <a:pt x="1263840" y="283181"/>
                  </a:lnTo>
                  <a:lnTo>
                    <a:pt x="1264378" y="632945"/>
                  </a:lnTo>
                  <a:lnTo>
                    <a:pt x="1264534" y="572135"/>
                  </a:lnTo>
                  <a:lnTo>
                    <a:pt x="1264536" y="576522"/>
                  </a:lnTo>
                  <a:lnTo>
                    <a:pt x="1264818" y="665423"/>
                  </a:lnTo>
                  <a:lnTo>
                    <a:pt x="1265130" y="305623"/>
                  </a:lnTo>
                  <a:lnTo>
                    <a:pt x="1265246" y="631754"/>
                  </a:lnTo>
                  <a:lnTo>
                    <a:pt x="1265247" y="618283"/>
                  </a:lnTo>
                  <a:lnTo>
                    <a:pt x="1265853" y="678680"/>
                  </a:lnTo>
                  <a:lnTo>
                    <a:pt x="1265952" y="259731"/>
                  </a:lnTo>
                  <a:lnTo>
                    <a:pt x="1265957" y="303489"/>
                  </a:lnTo>
                  <a:lnTo>
                    <a:pt x="1265959" y="301289"/>
                  </a:lnTo>
                  <a:lnTo>
                    <a:pt x="1265980" y="208866"/>
                  </a:lnTo>
                  <a:lnTo>
                    <a:pt x="1266122" y="647026"/>
                  </a:lnTo>
                  <a:lnTo>
                    <a:pt x="1266669" y="521539"/>
                  </a:lnTo>
                  <a:lnTo>
                    <a:pt x="1266831" y="308692"/>
                  </a:lnTo>
                  <a:lnTo>
                    <a:pt x="1267143" y="641439"/>
                  </a:lnTo>
                  <a:lnTo>
                    <a:pt x="1267381" y="527170"/>
                  </a:lnTo>
                  <a:lnTo>
                    <a:pt x="1267382" y="529917"/>
                  </a:lnTo>
                  <a:lnTo>
                    <a:pt x="1267511" y="586796"/>
                  </a:lnTo>
                  <a:lnTo>
                    <a:pt x="1267667" y="320432"/>
                  </a:lnTo>
                  <a:lnTo>
                    <a:pt x="1268092" y="328872"/>
                  </a:lnTo>
                  <a:lnTo>
                    <a:pt x="1268094" y="331090"/>
                  </a:lnTo>
                  <a:lnTo>
                    <a:pt x="1268121" y="297671"/>
                  </a:lnTo>
                  <a:lnTo>
                    <a:pt x="1268404" y="619039"/>
                  </a:lnTo>
                  <a:lnTo>
                    <a:pt x="1268804" y="527164"/>
                  </a:lnTo>
                  <a:lnTo>
                    <a:pt x="1268805" y="524195"/>
                  </a:lnTo>
                  <a:lnTo>
                    <a:pt x="1269000" y="225473"/>
                  </a:lnTo>
                  <a:lnTo>
                    <a:pt x="1269113" y="657238"/>
                  </a:lnTo>
                  <a:lnTo>
                    <a:pt x="1269516" y="524073"/>
                  </a:lnTo>
                  <a:lnTo>
                    <a:pt x="1269517" y="527840"/>
                  </a:lnTo>
                  <a:lnTo>
                    <a:pt x="1269751" y="624731"/>
                  </a:lnTo>
                  <a:lnTo>
                    <a:pt x="1269878" y="336077"/>
                  </a:lnTo>
                  <a:lnTo>
                    <a:pt x="1270227" y="479546"/>
                  </a:lnTo>
                  <a:lnTo>
                    <a:pt x="1270229" y="480593"/>
                  </a:lnTo>
                  <a:lnTo>
                    <a:pt x="1270715" y="217906"/>
                  </a:lnTo>
                  <a:lnTo>
                    <a:pt x="1270842" y="729632"/>
                  </a:lnTo>
                  <a:lnTo>
                    <a:pt x="1270939" y="354699"/>
                  </a:lnTo>
                  <a:lnTo>
                    <a:pt x="1270940" y="344669"/>
                  </a:lnTo>
                  <a:lnTo>
                    <a:pt x="1271282" y="579565"/>
                  </a:lnTo>
                  <a:lnTo>
                    <a:pt x="1271622" y="200399"/>
                  </a:lnTo>
                  <a:lnTo>
                    <a:pt x="1271650" y="311073"/>
                  </a:lnTo>
                  <a:lnTo>
                    <a:pt x="1271652" y="323763"/>
                  </a:lnTo>
                  <a:lnTo>
                    <a:pt x="1272175" y="616350"/>
                  </a:lnTo>
                  <a:lnTo>
                    <a:pt x="1272345" y="277164"/>
                  </a:lnTo>
                  <a:lnTo>
                    <a:pt x="1272362" y="308268"/>
                  </a:lnTo>
                  <a:lnTo>
                    <a:pt x="1272363" y="331680"/>
                  </a:lnTo>
                  <a:lnTo>
                    <a:pt x="1272373" y="320535"/>
                  </a:lnTo>
                  <a:lnTo>
                    <a:pt x="1273040" y="662714"/>
                  </a:lnTo>
                  <a:lnTo>
                    <a:pt x="1273074" y="530889"/>
                  </a:lnTo>
                  <a:lnTo>
                    <a:pt x="1273075" y="525912"/>
                  </a:lnTo>
                  <a:lnTo>
                    <a:pt x="1273139" y="380452"/>
                  </a:lnTo>
                  <a:lnTo>
                    <a:pt x="1273508" y="576356"/>
                  </a:lnTo>
                  <a:lnTo>
                    <a:pt x="1273785" y="495995"/>
                  </a:lnTo>
                  <a:lnTo>
                    <a:pt x="1273787" y="491473"/>
                  </a:lnTo>
                  <a:lnTo>
                    <a:pt x="1273961" y="624176"/>
                  </a:lnTo>
                  <a:lnTo>
                    <a:pt x="1274089" y="302167"/>
                  </a:lnTo>
                  <a:lnTo>
                    <a:pt x="1274497" y="432888"/>
                  </a:lnTo>
                  <a:lnTo>
                    <a:pt x="1274498" y="429742"/>
                  </a:lnTo>
                  <a:lnTo>
                    <a:pt x="1274812" y="640541"/>
                  </a:lnTo>
                  <a:lnTo>
                    <a:pt x="1274939" y="278554"/>
                  </a:lnTo>
                  <a:lnTo>
                    <a:pt x="1275209" y="490061"/>
                  </a:lnTo>
                  <a:lnTo>
                    <a:pt x="1275210" y="498998"/>
                  </a:lnTo>
                  <a:lnTo>
                    <a:pt x="1275265" y="742809"/>
                  </a:lnTo>
                  <a:lnTo>
                    <a:pt x="1275365" y="219742"/>
                  </a:lnTo>
                  <a:lnTo>
                    <a:pt x="1275920" y="508273"/>
                  </a:lnTo>
                  <a:lnTo>
                    <a:pt x="1275922" y="491967"/>
                  </a:lnTo>
                  <a:lnTo>
                    <a:pt x="1276442" y="302590"/>
                  </a:lnTo>
                  <a:lnTo>
                    <a:pt x="1276555" y="741952"/>
                  </a:lnTo>
                  <a:lnTo>
                    <a:pt x="1276632" y="406938"/>
                  </a:lnTo>
                  <a:lnTo>
                    <a:pt x="1276633" y="400191"/>
                  </a:lnTo>
                  <a:lnTo>
                    <a:pt x="1276683" y="283133"/>
                  </a:lnTo>
                  <a:lnTo>
                    <a:pt x="1276995" y="716544"/>
                  </a:lnTo>
                  <a:lnTo>
                    <a:pt x="1277343" y="488899"/>
                  </a:lnTo>
                  <a:lnTo>
                    <a:pt x="1277345" y="490547"/>
                  </a:lnTo>
                  <a:lnTo>
                    <a:pt x="1277831" y="612778"/>
                  </a:lnTo>
                  <a:lnTo>
                    <a:pt x="1277916" y="389771"/>
                  </a:lnTo>
                  <a:lnTo>
                    <a:pt x="1278055" y="570814"/>
                  </a:lnTo>
                  <a:lnTo>
                    <a:pt x="1278056" y="574726"/>
                  </a:lnTo>
                  <a:lnTo>
                    <a:pt x="1278157" y="223398"/>
                  </a:lnTo>
                  <a:lnTo>
                    <a:pt x="1278271" y="691397"/>
                  </a:lnTo>
                  <a:lnTo>
                    <a:pt x="1278767" y="482435"/>
                  </a:lnTo>
                  <a:lnTo>
                    <a:pt x="1278768" y="477278"/>
                  </a:lnTo>
                  <a:lnTo>
                    <a:pt x="1279078" y="617819"/>
                  </a:lnTo>
                  <a:lnTo>
                    <a:pt x="1279220" y="309952"/>
                  </a:lnTo>
                  <a:lnTo>
                    <a:pt x="1279478" y="469851"/>
                  </a:lnTo>
                  <a:lnTo>
                    <a:pt x="1279480" y="470330"/>
                  </a:lnTo>
                  <a:lnTo>
                    <a:pt x="1279717" y="223728"/>
                  </a:lnTo>
                  <a:lnTo>
                    <a:pt x="1279958" y="646576"/>
                  </a:lnTo>
                  <a:lnTo>
                    <a:pt x="1280190" y="408558"/>
                  </a:lnTo>
                  <a:lnTo>
                    <a:pt x="1280191" y="403561"/>
                  </a:lnTo>
                  <a:lnTo>
                    <a:pt x="1280241" y="289260"/>
                  </a:lnTo>
                  <a:lnTo>
                    <a:pt x="1280808" y="686746"/>
                  </a:lnTo>
                  <a:lnTo>
                    <a:pt x="1280902" y="429567"/>
                  </a:lnTo>
                  <a:lnTo>
                    <a:pt x="1280903" y="422116"/>
                  </a:lnTo>
                  <a:lnTo>
                    <a:pt x="1281134" y="118910"/>
                  </a:lnTo>
                  <a:lnTo>
                    <a:pt x="1281262" y="814374"/>
                  </a:lnTo>
                  <a:lnTo>
                    <a:pt x="1281613" y="440721"/>
                  </a:lnTo>
                  <a:lnTo>
                    <a:pt x="1281615" y="439196"/>
                  </a:lnTo>
                  <a:lnTo>
                    <a:pt x="1282169" y="388164"/>
                  </a:lnTo>
                  <a:lnTo>
                    <a:pt x="1282254" y="745908"/>
                  </a:lnTo>
                  <a:lnTo>
                    <a:pt x="1282325" y="443867"/>
                  </a:lnTo>
                  <a:lnTo>
                    <a:pt x="1282326" y="437659"/>
                  </a:lnTo>
                  <a:lnTo>
                    <a:pt x="1282835" y="262026"/>
                  </a:lnTo>
                  <a:lnTo>
                    <a:pt x="1282963" y="715825"/>
                  </a:lnTo>
                  <a:lnTo>
                    <a:pt x="1283036" y="463249"/>
                  </a:lnTo>
                  <a:lnTo>
                    <a:pt x="1283038" y="449852"/>
                  </a:lnTo>
                  <a:lnTo>
                    <a:pt x="1283601" y="580046"/>
                  </a:lnTo>
                  <a:lnTo>
                    <a:pt x="1283700" y="283464"/>
                  </a:lnTo>
                  <a:lnTo>
                    <a:pt x="1283748" y="391315"/>
                  </a:lnTo>
                  <a:lnTo>
                    <a:pt x="1283749" y="395842"/>
                  </a:lnTo>
                  <a:lnTo>
                    <a:pt x="1283870" y="637273"/>
                  </a:lnTo>
                  <a:lnTo>
                    <a:pt x="1284054" y="336910"/>
                  </a:lnTo>
                  <a:lnTo>
                    <a:pt x="1284460" y="511142"/>
                  </a:lnTo>
                  <a:lnTo>
                    <a:pt x="1284461" y="513123"/>
                  </a:lnTo>
                  <a:lnTo>
                    <a:pt x="1284565" y="249743"/>
                  </a:lnTo>
                  <a:lnTo>
                    <a:pt x="1284692" y="722794"/>
                  </a:lnTo>
                  <a:lnTo>
                    <a:pt x="1285171" y="546782"/>
                  </a:lnTo>
                  <a:lnTo>
                    <a:pt x="1285173" y="553147"/>
                  </a:lnTo>
                  <a:lnTo>
                    <a:pt x="1285174" y="556514"/>
                  </a:lnTo>
                  <a:lnTo>
                    <a:pt x="1285840" y="301351"/>
                  </a:lnTo>
                  <a:lnTo>
                    <a:pt x="1285883" y="384824"/>
                  </a:lnTo>
                  <a:lnTo>
                    <a:pt x="1285884" y="391245"/>
                  </a:lnTo>
                  <a:lnTo>
                    <a:pt x="1285968" y="606766"/>
                  </a:lnTo>
                  <a:lnTo>
                    <a:pt x="1286280" y="145237"/>
                  </a:lnTo>
                  <a:lnTo>
                    <a:pt x="1286595" y="495705"/>
                  </a:lnTo>
                  <a:lnTo>
                    <a:pt x="1286596" y="492714"/>
                  </a:lnTo>
                  <a:lnTo>
                    <a:pt x="1287201" y="299178"/>
                  </a:lnTo>
                  <a:lnTo>
                    <a:pt x="1287300" y="715099"/>
                  </a:lnTo>
                  <a:lnTo>
                    <a:pt x="1287306" y="669333"/>
                  </a:lnTo>
                  <a:lnTo>
                    <a:pt x="1287308" y="671680"/>
                  </a:lnTo>
                  <a:lnTo>
                    <a:pt x="1287329" y="747305"/>
                  </a:lnTo>
                  <a:lnTo>
                    <a:pt x="1287598" y="276022"/>
                  </a:lnTo>
                  <a:lnTo>
                    <a:pt x="1288018" y="435427"/>
                  </a:lnTo>
                  <a:lnTo>
                    <a:pt x="1288019" y="429976"/>
                  </a:lnTo>
                  <a:lnTo>
                    <a:pt x="1288435" y="379959"/>
                  </a:lnTo>
                  <a:lnTo>
                    <a:pt x="1288729" y="653216"/>
                  </a:lnTo>
                  <a:lnTo>
                    <a:pt x="1288731" y="657530"/>
                  </a:lnTo>
                  <a:lnTo>
                    <a:pt x="1288888" y="190147"/>
                  </a:lnTo>
                  <a:lnTo>
                    <a:pt x="1289200" y="694758"/>
                  </a:lnTo>
                  <a:lnTo>
                    <a:pt x="1289441" y="641069"/>
                  </a:lnTo>
                  <a:lnTo>
                    <a:pt x="1289443" y="640147"/>
                  </a:lnTo>
                  <a:lnTo>
                    <a:pt x="1289455" y="655004"/>
                  </a:lnTo>
                  <a:lnTo>
                    <a:pt x="1290150" y="351618"/>
                  </a:lnTo>
                  <a:lnTo>
                    <a:pt x="1290153" y="362818"/>
                  </a:lnTo>
                  <a:lnTo>
                    <a:pt x="1290154" y="374508"/>
                  </a:lnTo>
                  <a:lnTo>
                    <a:pt x="1290192" y="262342"/>
                  </a:lnTo>
                  <a:lnTo>
                    <a:pt x="1290348" y="607626"/>
                  </a:lnTo>
                  <a:lnTo>
                    <a:pt x="1290864" y="568673"/>
                  </a:lnTo>
                  <a:lnTo>
                    <a:pt x="1290866" y="570262"/>
                  </a:lnTo>
                  <a:lnTo>
                    <a:pt x="1291341" y="696014"/>
                  </a:lnTo>
                  <a:lnTo>
                    <a:pt x="1291468" y="137805"/>
                  </a:lnTo>
                  <a:lnTo>
                    <a:pt x="1291576" y="446795"/>
                  </a:lnTo>
                  <a:lnTo>
                    <a:pt x="1291577" y="454331"/>
                  </a:lnTo>
                  <a:lnTo>
                    <a:pt x="1292163" y="602922"/>
                  </a:lnTo>
                  <a:lnTo>
                    <a:pt x="1292276" y="321839"/>
                  </a:lnTo>
                  <a:lnTo>
                    <a:pt x="1292288" y="342498"/>
                  </a:lnTo>
                  <a:lnTo>
                    <a:pt x="1292289" y="334387"/>
                  </a:lnTo>
                  <a:lnTo>
                    <a:pt x="1292602" y="583531"/>
                  </a:lnTo>
                  <a:lnTo>
                    <a:pt x="1292787" y="298715"/>
                  </a:lnTo>
                  <a:lnTo>
                    <a:pt x="1292999" y="450749"/>
                  </a:lnTo>
                  <a:lnTo>
                    <a:pt x="1293001" y="449163"/>
                  </a:lnTo>
                  <a:lnTo>
                    <a:pt x="1293311" y="370823"/>
                  </a:lnTo>
                  <a:lnTo>
                    <a:pt x="1293396" y="519076"/>
                  </a:lnTo>
                  <a:lnTo>
                    <a:pt x="1293711" y="440705"/>
                  </a:lnTo>
                  <a:lnTo>
                    <a:pt x="1293712" y="451431"/>
                  </a:lnTo>
                  <a:lnTo>
                    <a:pt x="1293793" y="673137"/>
                  </a:lnTo>
                  <a:lnTo>
                    <a:pt x="1294162" y="411028"/>
                  </a:lnTo>
                  <a:lnTo>
                    <a:pt x="1294422" y="604365"/>
                  </a:lnTo>
                  <a:lnTo>
                    <a:pt x="1294424" y="601753"/>
                  </a:lnTo>
                  <a:lnTo>
                    <a:pt x="1294842" y="723098"/>
                  </a:lnTo>
                  <a:lnTo>
                    <a:pt x="1294970" y="265387"/>
                  </a:lnTo>
                  <a:lnTo>
                    <a:pt x="1295134" y="520798"/>
                  </a:lnTo>
                  <a:lnTo>
                    <a:pt x="1295135" y="522858"/>
                  </a:lnTo>
                  <a:lnTo>
                    <a:pt x="1295593" y="168836"/>
                  </a:lnTo>
                  <a:lnTo>
                    <a:pt x="1295721" y="764596"/>
                  </a:lnTo>
                  <a:lnTo>
                    <a:pt x="1295846" y="375656"/>
                  </a:lnTo>
                  <a:lnTo>
                    <a:pt x="1295847" y="368671"/>
                  </a:lnTo>
                  <a:lnTo>
                    <a:pt x="1296132" y="699237"/>
                  </a:lnTo>
                  <a:lnTo>
                    <a:pt x="1296259" y="209839"/>
                  </a:lnTo>
                  <a:lnTo>
                    <a:pt x="1296557" y="656674"/>
                  </a:lnTo>
                  <a:lnTo>
                    <a:pt x="1296559" y="653097"/>
                  </a:lnTo>
                  <a:lnTo>
                    <a:pt x="1297082" y="207334"/>
                  </a:lnTo>
                  <a:lnTo>
                    <a:pt x="1297195" y="699623"/>
                  </a:lnTo>
                  <a:lnTo>
                    <a:pt x="1297269" y="381069"/>
                  </a:lnTo>
                  <a:lnTo>
                    <a:pt x="1297270" y="379316"/>
                  </a:lnTo>
                  <a:lnTo>
                    <a:pt x="1297408" y="632107"/>
                  </a:lnTo>
                  <a:lnTo>
                    <a:pt x="1297507" y="246352"/>
                  </a:lnTo>
                  <a:lnTo>
                    <a:pt x="1297980" y="380395"/>
                  </a:lnTo>
                  <a:lnTo>
                    <a:pt x="1297982" y="381240"/>
                  </a:lnTo>
                  <a:lnTo>
                    <a:pt x="1298287" y="577016"/>
                  </a:lnTo>
                  <a:lnTo>
                    <a:pt x="1298400" y="292351"/>
                  </a:lnTo>
                  <a:lnTo>
                    <a:pt x="1298692" y="384715"/>
                  </a:lnTo>
                  <a:lnTo>
                    <a:pt x="1298693" y="378675"/>
                  </a:lnTo>
                  <a:lnTo>
                    <a:pt x="1298726" y="313201"/>
                  </a:lnTo>
                  <a:lnTo>
                    <a:pt x="1299265" y="662115"/>
                  </a:lnTo>
                  <a:lnTo>
                    <a:pt x="1299404" y="440501"/>
                  </a:lnTo>
                  <a:lnTo>
                    <a:pt x="1299405" y="433327"/>
                  </a:lnTo>
                  <a:lnTo>
                    <a:pt x="1299434" y="421159"/>
                  </a:lnTo>
                  <a:lnTo>
                    <a:pt x="1300073" y="678819"/>
                  </a:lnTo>
                  <a:lnTo>
                    <a:pt x="1300115" y="581098"/>
                  </a:lnTo>
                  <a:lnTo>
                    <a:pt x="1300117" y="575052"/>
                  </a:lnTo>
                  <a:lnTo>
                    <a:pt x="1300200" y="290325"/>
                  </a:lnTo>
                  <a:lnTo>
                    <a:pt x="1300314" y="717048"/>
                  </a:lnTo>
                  <a:lnTo>
                    <a:pt x="1300827" y="458335"/>
                  </a:lnTo>
                  <a:lnTo>
                    <a:pt x="1300829" y="461156"/>
                  </a:lnTo>
                  <a:lnTo>
                    <a:pt x="1301335" y="705936"/>
                  </a:lnTo>
                  <a:lnTo>
                    <a:pt x="1301462" y="180717"/>
                  </a:lnTo>
                  <a:lnTo>
                    <a:pt x="1301539" y="468637"/>
                  </a:lnTo>
                  <a:lnTo>
                    <a:pt x="1301540" y="474382"/>
                  </a:lnTo>
                  <a:lnTo>
                    <a:pt x="1302100" y="157208"/>
                  </a:lnTo>
                  <a:lnTo>
                    <a:pt x="1302242" y="661551"/>
                  </a:lnTo>
                  <a:lnTo>
                    <a:pt x="1302250" y="598414"/>
                  </a:lnTo>
                  <a:lnTo>
                    <a:pt x="1302252" y="609459"/>
                  </a:lnTo>
                  <a:lnTo>
                    <a:pt x="1302780" y="219422"/>
                  </a:lnTo>
                  <a:lnTo>
                    <a:pt x="1302894" y="647590"/>
                  </a:lnTo>
                  <a:lnTo>
                    <a:pt x="1302962" y="495102"/>
                  </a:lnTo>
                  <a:lnTo>
                    <a:pt x="1302963" y="492841"/>
                  </a:lnTo>
                  <a:lnTo>
                    <a:pt x="1303248" y="362926"/>
                  </a:lnTo>
                  <a:lnTo>
                    <a:pt x="1303333" y="514727"/>
                  </a:lnTo>
                  <a:lnTo>
                    <a:pt x="1303674" y="475443"/>
                  </a:lnTo>
                  <a:lnTo>
                    <a:pt x="1303675" y="474697"/>
                  </a:lnTo>
                  <a:lnTo>
                    <a:pt x="1304070" y="280569"/>
                  </a:lnTo>
                  <a:lnTo>
                    <a:pt x="1304170" y="791665"/>
                  </a:lnTo>
                  <a:lnTo>
                    <a:pt x="1304385" y="651681"/>
                  </a:lnTo>
                  <a:lnTo>
                    <a:pt x="1304387" y="643631"/>
                  </a:lnTo>
                  <a:lnTo>
                    <a:pt x="1304396" y="673954"/>
                  </a:lnTo>
                  <a:lnTo>
                    <a:pt x="1304481" y="294045"/>
                  </a:lnTo>
                  <a:lnTo>
                    <a:pt x="1305097" y="482955"/>
                  </a:lnTo>
                  <a:lnTo>
                    <a:pt x="1305098" y="481058"/>
                  </a:lnTo>
                  <a:lnTo>
                    <a:pt x="1305530" y="249297"/>
                  </a:lnTo>
                  <a:lnTo>
                    <a:pt x="1305644" y="727877"/>
                  </a:lnTo>
                  <a:lnTo>
                    <a:pt x="1305808" y="520113"/>
                  </a:lnTo>
                  <a:lnTo>
                    <a:pt x="1305810" y="521142"/>
                  </a:lnTo>
                  <a:lnTo>
                    <a:pt x="1305984" y="168150"/>
                  </a:lnTo>
                  <a:lnTo>
                    <a:pt x="1306097" y="694986"/>
                  </a:lnTo>
                  <a:lnTo>
                    <a:pt x="1306520" y="545950"/>
                  </a:lnTo>
                  <a:lnTo>
                    <a:pt x="1306521" y="550785"/>
                  </a:lnTo>
                  <a:lnTo>
                    <a:pt x="1306906" y="674129"/>
                  </a:lnTo>
                  <a:lnTo>
                    <a:pt x="1307232" y="166203"/>
                  </a:lnTo>
                  <a:lnTo>
                    <a:pt x="1307233" y="168938"/>
                  </a:lnTo>
                  <a:lnTo>
                    <a:pt x="1307246" y="149885"/>
                  </a:lnTo>
                  <a:lnTo>
                    <a:pt x="1307373" y="803638"/>
                  </a:lnTo>
                  <a:lnTo>
                    <a:pt x="1307943" y="254311"/>
                  </a:lnTo>
                  <a:lnTo>
                    <a:pt x="1307945" y="277117"/>
                  </a:lnTo>
                  <a:lnTo>
                    <a:pt x="1307955" y="260490"/>
                  </a:lnTo>
                  <a:lnTo>
                    <a:pt x="1308649" y="703820"/>
                  </a:lnTo>
                  <a:lnTo>
                    <a:pt x="1308655" y="649888"/>
                  </a:lnTo>
                  <a:lnTo>
                    <a:pt x="1308656" y="649304"/>
                  </a:lnTo>
                  <a:lnTo>
                    <a:pt x="1309089" y="759633"/>
                  </a:lnTo>
                  <a:lnTo>
                    <a:pt x="1309202" y="141620"/>
                  </a:lnTo>
                  <a:lnTo>
                    <a:pt x="1309366" y="420656"/>
                  </a:lnTo>
                  <a:lnTo>
                    <a:pt x="1309368" y="421103"/>
                  </a:lnTo>
                  <a:lnTo>
                    <a:pt x="1309528" y="666967"/>
                  </a:lnTo>
                  <a:lnTo>
                    <a:pt x="1309868" y="215632"/>
                  </a:lnTo>
                  <a:lnTo>
                    <a:pt x="1310078" y="376060"/>
                  </a:lnTo>
                  <a:lnTo>
                    <a:pt x="1310079" y="376913"/>
                  </a:lnTo>
                  <a:lnTo>
                    <a:pt x="1310620" y="538484"/>
                  </a:lnTo>
                  <a:lnTo>
                    <a:pt x="1310705" y="265456"/>
                  </a:lnTo>
                  <a:lnTo>
                    <a:pt x="1310790" y="499619"/>
                  </a:lnTo>
                  <a:lnTo>
                    <a:pt x="1310791" y="497335"/>
                  </a:lnTo>
                  <a:lnTo>
                    <a:pt x="1311130" y="336779"/>
                  </a:lnTo>
                  <a:lnTo>
                    <a:pt x="1311272" y="611154"/>
                  </a:lnTo>
                  <a:lnTo>
                    <a:pt x="1311501" y="562933"/>
                  </a:lnTo>
                  <a:lnTo>
                    <a:pt x="1311503" y="546307"/>
                  </a:lnTo>
                  <a:lnTo>
                    <a:pt x="1311782" y="370227"/>
                  </a:lnTo>
                  <a:lnTo>
                    <a:pt x="1312094" y="673373"/>
                  </a:lnTo>
                  <a:lnTo>
                    <a:pt x="1312213" y="508994"/>
                  </a:lnTo>
                  <a:lnTo>
                    <a:pt x="1312214" y="512441"/>
                  </a:lnTo>
                  <a:lnTo>
                    <a:pt x="1312307" y="645101"/>
                  </a:lnTo>
                  <a:lnTo>
                    <a:pt x="1312406" y="289015"/>
                  </a:lnTo>
                  <a:lnTo>
                    <a:pt x="1312925" y="556412"/>
                  </a:lnTo>
                  <a:lnTo>
                    <a:pt x="1312926" y="563642"/>
                  </a:lnTo>
                  <a:lnTo>
                    <a:pt x="1313285" y="206522"/>
                  </a:lnTo>
                  <a:lnTo>
                    <a:pt x="1313412" y="779913"/>
                  </a:lnTo>
                  <a:lnTo>
                    <a:pt x="1313636" y="446203"/>
                  </a:lnTo>
                  <a:lnTo>
                    <a:pt x="1313638" y="438821"/>
                  </a:lnTo>
                  <a:lnTo>
                    <a:pt x="1314036" y="638320"/>
                  </a:lnTo>
                  <a:lnTo>
                    <a:pt x="1314149" y="370123"/>
                  </a:lnTo>
                  <a:lnTo>
                    <a:pt x="1314348" y="381499"/>
                  </a:lnTo>
                  <a:lnTo>
                    <a:pt x="1314349" y="378933"/>
                  </a:lnTo>
                  <a:lnTo>
                    <a:pt x="1314660" y="681421"/>
                  </a:lnTo>
                  <a:lnTo>
                    <a:pt x="1314972" y="250723"/>
                  </a:lnTo>
                  <a:lnTo>
                    <a:pt x="1315060" y="444829"/>
                  </a:lnTo>
                  <a:lnTo>
                    <a:pt x="1315061" y="446038"/>
                  </a:lnTo>
                  <a:lnTo>
                    <a:pt x="1315553" y="574731"/>
                  </a:lnTo>
                  <a:lnTo>
                    <a:pt x="1315680" y="243312"/>
                  </a:lnTo>
                  <a:lnTo>
                    <a:pt x="1315771" y="395907"/>
                  </a:lnTo>
                  <a:lnTo>
                    <a:pt x="1315773" y="397338"/>
                  </a:lnTo>
                  <a:lnTo>
                    <a:pt x="1316290" y="287627"/>
                  </a:lnTo>
                  <a:lnTo>
                    <a:pt x="1316403" y="586942"/>
                  </a:lnTo>
                  <a:lnTo>
                    <a:pt x="1316483" y="404210"/>
                  </a:lnTo>
                  <a:lnTo>
                    <a:pt x="1316484" y="404537"/>
                  </a:lnTo>
                  <a:lnTo>
                    <a:pt x="1316602" y="584141"/>
                  </a:lnTo>
                  <a:lnTo>
                    <a:pt x="1316729" y="336153"/>
                  </a:lnTo>
                  <a:lnTo>
                    <a:pt x="1317194" y="453270"/>
                  </a:lnTo>
                  <a:lnTo>
                    <a:pt x="1317196" y="453827"/>
                  </a:lnTo>
                  <a:lnTo>
                    <a:pt x="1317566" y="444082"/>
                  </a:lnTo>
                  <a:lnTo>
                    <a:pt x="1317821" y="620704"/>
                  </a:lnTo>
                  <a:lnTo>
                    <a:pt x="1317906" y="516298"/>
                  </a:lnTo>
                  <a:lnTo>
                    <a:pt x="1317907" y="519112"/>
                  </a:lnTo>
                  <a:lnTo>
                    <a:pt x="1318530" y="638983"/>
                  </a:lnTo>
                  <a:lnTo>
                    <a:pt x="1318615" y="401655"/>
                  </a:lnTo>
                  <a:lnTo>
                    <a:pt x="1318618" y="409905"/>
                  </a:lnTo>
                  <a:lnTo>
                    <a:pt x="1318619" y="418429"/>
                  </a:lnTo>
                  <a:lnTo>
                    <a:pt x="1318742" y="645770"/>
                  </a:lnTo>
                  <a:lnTo>
                    <a:pt x="1318870" y="355156"/>
                  </a:lnTo>
                  <a:lnTo>
                    <a:pt x="1319329" y="416925"/>
                  </a:lnTo>
                  <a:lnTo>
                    <a:pt x="1319331" y="419738"/>
                  </a:lnTo>
                  <a:lnTo>
                    <a:pt x="1319550" y="325828"/>
                  </a:lnTo>
                  <a:lnTo>
                    <a:pt x="1319848" y="620640"/>
                  </a:lnTo>
                  <a:lnTo>
                    <a:pt x="1320041" y="422779"/>
                  </a:lnTo>
                  <a:lnTo>
                    <a:pt x="1320042" y="419354"/>
                  </a:lnTo>
                  <a:lnTo>
                    <a:pt x="1320132" y="292838"/>
                  </a:lnTo>
                  <a:lnTo>
                    <a:pt x="1320217" y="596912"/>
                  </a:lnTo>
                  <a:lnTo>
                    <a:pt x="1320752" y="352263"/>
                  </a:lnTo>
                  <a:lnTo>
                    <a:pt x="1320754" y="345332"/>
                  </a:lnTo>
                  <a:lnTo>
                    <a:pt x="1320784" y="272214"/>
                  </a:lnTo>
                  <a:lnTo>
                    <a:pt x="1321124" y="670441"/>
                  </a:lnTo>
                  <a:lnTo>
                    <a:pt x="1321464" y="318454"/>
                  </a:lnTo>
                  <a:lnTo>
                    <a:pt x="1321465" y="322653"/>
                  </a:lnTo>
                  <a:lnTo>
                    <a:pt x="1321918" y="621495"/>
                  </a:lnTo>
                  <a:lnTo>
                    <a:pt x="1322176" y="474823"/>
                  </a:lnTo>
                  <a:lnTo>
                    <a:pt x="1322177" y="462062"/>
                  </a:lnTo>
                  <a:lnTo>
                    <a:pt x="1322230" y="287226"/>
                  </a:lnTo>
                  <a:lnTo>
                    <a:pt x="1322343" y="656415"/>
                  </a:lnTo>
                  <a:lnTo>
                    <a:pt x="1322887" y="442629"/>
                  </a:lnTo>
                  <a:lnTo>
                    <a:pt x="1322889" y="440779"/>
                  </a:lnTo>
                  <a:lnTo>
                    <a:pt x="1323208" y="672329"/>
                  </a:lnTo>
                  <a:lnTo>
                    <a:pt x="1323321" y="335385"/>
                  </a:lnTo>
                  <a:lnTo>
                    <a:pt x="1323599" y="624738"/>
                  </a:lnTo>
                  <a:lnTo>
                    <a:pt x="1323600" y="639856"/>
                  </a:lnTo>
                  <a:lnTo>
                    <a:pt x="1323633" y="711056"/>
                  </a:lnTo>
                  <a:lnTo>
                    <a:pt x="1324172" y="373546"/>
                  </a:lnTo>
                  <a:lnTo>
                    <a:pt x="1324311" y="692081"/>
                  </a:lnTo>
                  <a:lnTo>
                    <a:pt x="1324312" y="704115"/>
                  </a:lnTo>
                  <a:lnTo>
                    <a:pt x="1324313" y="710923"/>
                  </a:lnTo>
                  <a:lnTo>
                    <a:pt x="1324625" y="333741"/>
                  </a:lnTo>
                  <a:lnTo>
                    <a:pt x="1325022" y="445102"/>
                  </a:lnTo>
                  <a:lnTo>
                    <a:pt x="1325024" y="445984"/>
                  </a:lnTo>
                  <a:lnTo>
                    <a:pt x="1325150" y="668705"/>
                  </a:lnTo>
                  <a:lnTo>
                    <a:pt x="1325320" y="272409"/>
                  </a:lnTo>
                  <a:lnTo>
                    <a:pt x="1325734" y="394422"/>
                  </a:lnTo>
                  <a:lnTo>
                    <a:pt x="1325735" y="408055"/>
                  </a:lnTo>
                  <a:lnTo>
                    <a:pt x="1326142" y="284352"/>
                  </a:lnTo>
                  <a:lnTo>
                    <a:pt x="1326440" y="672280"/>
                  </a:lnTo>
                  <a:lnTo>
                    <a:pt x="1326446" y="646814"/>
                  </a:lnTo>
                  <a:lnTo>
                    <a:pt x="1326447" y="647890"/>
                  </a:lnTo>
                  <a:lnTo>
                    <a:pt x="1326766" y="267281"/>
                  </a:lnTo>
                  <a:lnTo>
                    <a:pt x="1326908" y="696637"/>
                  </a:lnTo>
                  <a:lnTo>
                    <a:pt x="1327157" y="483165"/>
                  </a:lnTo>
                  <a:lnTo>
                    <a:pt x="1327159" y="481573"/>
                  </a:lnTo>
                  <a:lnTo>
                    <a:pt x="1327404" y="288846"/>
                  </a:lnTo>
                  <a:lnTo>
                    <a:pt x="1327517" y="645979"/>
                  </a:lnTo>
                  <a:lnTo>
                    <a:pt x="1327869" y="405233"/>
                  </a:lnTo>
                  <a:lnTo>
                    <a:pt x="1327870" y="398867"/>
                  </a:lnTo>
                  <a:lnTo>
                    <a:pt x="1328353" y="645136"/>
                  </a:lnTo>
                  <a:lnTo>
                    <a:pt x="1328467" y="374782"/>
                  </a:lnTo>
                  <a:lnTo>
                    <a:pt x="1328580" y="547244"/>
                  </a:lnTo>
                  <a:lnTo>
                    <a:pt x="1328582" y="545622"/>
                  </a:lnTo>
                  <a:lnTo>
                    <a:pt x="1328977" y="666696"/>
                  </a:lnTo>
                  <a:lnTo>
                    <a:pt x="1329289" y="329877"/>
                  </a:lnTo>
                  <a:lnTo>
                    <a:pt x="1329292" y="344495"/>
                  </a:lnTo>
                  <a:lnTo>
                    <a:pt x="1329293" y="357920"/>
                  </a:lnTo>
                  <a:lnTo>
                    <a:pt x="1329332" y="301055"/>
                  </a:lnTo>
                  <a:lnTo>
                    <a:pt x="1329488" y="630439"/>
                  </a:lnTo>
                  <a:lnTo>
                    <a:pt x="1330004" y="326900"/>
                  </a:lnTo>
                  <a:lnTo>
                    <a:pt x="1330005" y="326186"/>
                  </a:lnTo>
                  <a:lnTo>
                    <a:pt x="1330296" y="602977"/>
                  </a:lnTo>
                  <a:lnTo>
                    <a:pt x="1330593" y="235594"/>
                  </a:lnTo>
                  <a:lnTo>
                    <a:pt x="1330715" y="498129"/>
                  </a:lnTo>
                  <a:lnTo>
                    <a:pt x="1330717" y="509107"/>
                  </a:lnTo>
                  <a:lnTo>
                    <a:pt x="1330905" y="572373"/>
                  </a:lnTo>
                  <a:lnTo>
                    <a:pt x="1331075" y="283940"/>
                  </a:lnTo>
                  <a:lnTo>
                    <a:pt x="1331427" y="401460"/>
                  </a:lnTo>
                  <a:lnTo>
                    <a:pt x="1331428" y="401698"/>
                  </a:lnTo>
                  <a:lnTo>
                    <a:pt x="1331897" y="320057"/>
                  </a:lnTo>
                  <a:lnTo>
                    <a:pt x="1332096" y="644908"/>
                  </a:lnTo>
                  <a:lnTo>
                    <a:pt x="1332138" y="569872"/>
                  </a:lnTo>
                  <a:lnTo>
                    <a:pt x="1332140" y="561355"/>
                  </a:lnTo>
                  <a:lnTo>
                    <a:pt x="1332635" y="261828"/>
                  </a:lnTo>
                  <a:lnTo>
                    <a:pt x="1332776" y="699177"/>
                  </a:lnTo>
                  <a:lnTo>
                    <a:pt x="1332850" y="486779"/>
                  </a:lnTo>
                  <a:lnTo>
                    <a:pt x="1332852" y="480684"/>
                  </a:lnTo>
                  <a:lnTo>
                    <a:pt x="1332975" y="740388"/>
                  </a:lnTo>
                  <a:lnTo>
                    <a:pt x="1333102" y="301877"/>
                  </a:lnTo>
                  <a:lnTo>
                    <a:pt x="1333562" y="492955"/>
                  </a:lnTo>
                  <a:lnTo>
                    <a:pt x="1333563" y="492306"/>
                  </a:lnTo>
                  <a:lnTo>
                    <a:pt x="1333967" y="390323"/>
                  </a:lnTo>
                  <a:lnTo>
                    <a:pt x="1334265" y="616109"/>
                  </a:lnTo>
                  <a:lnTo>
                    <a:pt x="1334273" y="610003"/>
                  </a:lnTo>
                  <a:lnTo>
                    <a:pt x="1334275" y="613503"/>
                  </a:lnTo>
                  <a:lnTo>
                    <a:pt x="1334633" y="215713"/>
                  </a:lnTo>
                  <a:lnTo>
                    <a:pt x="1334960" y="738315"/>
                  </a:lnTo>
                  <a:lnTo>
                    <a:pt x="1334985" y="687580"/>
                  </a:lnTo>
                  <a:lnTo>
                    <a:pt x="1334986" y="695515"/>
                  </a:lnTo>
                  <a:lnTo>
                    <a:pt x="1334988" y="698198"/>
                  </a:lnTo>
                  <a:lnTo>
                    <a:pt x="1335697" y="222666"/>
                  </a:lnTo>
                  <a:lnTo>
                    <a:pt x="1335698" y="226788"/>
                  </a:lnTo>
                  <a:lnTo>
                    <a:pt x="1335711" y="211650"/>
                  </a:lnTo>
                  <a:lnTo>
                    <a:pt x="1336405" y="574114"/>
                  </a:lnTo>
                  <a:lnTo>
                    <a:pt x="1336408" y="563314"/>
                  </a:lnTo>
                  <a:lnTo>
                    <a:pt x="1336410" y="552994"/>
                  </a:lnTo>
                  <a:lnTo>
                    <a:pt x="1336561" y="123814"/>
                  </a:lnTo>
                  <a:lnTo>
                    <a:pt x="1336859" y="699981"/>
                  </a:lnTo>
                  <a:lnTo>
                    <a:pt x="1337120" y="550711"/>
                  </a:lnTo>
                  <a:lnTo>
                    <a:pt x="1337121" y="551272"/>
                  </a:lnTo>
                  <a:lnTo>
                    <a:pt x="1337228" y="332756"/>
                  </a:lnTo>
                  <a:lnTo>
                    <a:pt x="1337738" y="619327"/>
                  </a:lnTo>
                  <a:lnTo>
                    <a:pt x="1337831" y="354954"/>
                  </a:lnTo>
                  <a:lnTo>
                    <a:pt x="1337833" y="344617"/>
                  </a:lnTo>
                  <a:lnTo>
                    <a:pt x="1337851" y="305847"/>
                  </a:lnTo>
                  <a:lnTo>
                    <a:pt x="1338362" y="708478"/>
                  </a:lnTo>
                  <a:lnTo>
                    <a:pt x="1338543" y="477387"/>
                  </a:lnTo>
                  <a:lnTo>
                    <a:pt x="1338545" y="473631"/>
                  </a:lnTo>
                  <a:lnTo>
                    <a:pt x="1338829" y="842716"/>
                  </a:lnTo>
                  <a:lnTo>
                    <a:pt x="1339127" y="343299"/>
                  </a:lnTo>
                  <a:lnTo>
                    <a:pt x="1339255" y="632362"/>
                  </a:lnTo>
                  <a:lnTo>
                    <a:pt x="1339256" y="621117"/>
                  </a:lnTo>
                  <a:lnTo>
                    <a:pt x="1339439" y="632143"/>
                  </a:lnTo>
                  <a:lnTo>
                    <a:pt x="1339949" y="303434"/>
                  </a:lnTo>
                  <a:lnTo>
                    <a:pt x="1339965" y="325750"/>
                  </a:lnTo>
                  <a:lnTo>
                    <a:pt x="1339966" y="344583"/>
                  </a:lnTo>
                  <a:lnTo>
                    <a:pt x="1340105" y="609436"/>
                  </a:lnTo>
                  <a:lnTo>
                    <a:pt x="1340677" y="491666"/>
                  </a:lnTo>
                  <a:lnTo>
                    <a:pt x="1340678" y="496068"/>
                  </a:lnTo>
                  <a:lnTo>
                    <a:pt x="1340899" y="622767"/>
                  </a:lnTo>
                  <a:lnTo>
                    <a:pt x="1341027" y="218841"/>
                  </a:lnTo>
                  <a:lnTo>
                    <a:pt x="1341388" y="404455"/>
                  </a:lnTo>
                  <a:lnTo>
                    <a:pt x="1341390" y="398418"/>
                  </a:lnTo>
                  <a:lnTo>
                    <a:pt x="1341863" y="272438"/>
                  </a:lnTo>
                  <a:lnTo>
                    <a:pt x="1342019" y="594797"/>
                  </a:lnTo>
                  <a:lnTo>
                    <a:pt x="1342100" y="480010"/>
                  </a:lnTo>
                  <a:lnTo>
                    <a:pt x="1342101" y="479191"/>
                  </a:lnTo>
                  <a:lnTo>
                    <a:pt x="1342288" y="291790"/>
                  </a:lnTo>
                  <a:lnTo>
                    <a:pt x="1342784" y="577045"/>
                  </a:lnTo>
                  <a:lnTo>
                    <a:pt x="1342811" y="511391"/>
                  </a:lnTo>
                  <a:lnTo>
                    <a:pt x="1342813" y="513141"/>
                  </a:lnTo>
                  <a:lnTo>
                    <a:pt x="1343011" y="600132"/>
                  </a:lnTo>
                  <a:lnTo>
                    <a:pt x="1343139" y="293917"/>
                  </a:lnTo>
                  <a:lnTo>
                    <a:pt x="1343523" y="310365"/>
                  </a:lnTo>
                  <a:lnTo>
                    <a:pt x="1343524" y="315761"/>
                  </a:lnTo>
                  <a:lnTo>
                    <a:pt x="1343536" y="278153"/>
                  </a:lnTo>
                  <a:lnTo>
                    <a:pt x="1343678" y="621219"/>
                  </a:lnTo>
                  <a:lnTo>
                    <a:pt x="1344235" y="538750"/>
                  </a:lnTo>
                  <a:lnTo>
                    <a:pt x="1344236" y="537611"/>
                  </a:lnTo>
                  <a:lnTo>
                    <a:pt x="1344386" y="373480"/>
                  </a:lnTo>
                  <a:lnTo>
                    <a:pt x="1344670" y="680836"/>
                  </a:lnTo>
                  <a:lnTo>
                    <a:pt x="1344946" y="426396"/>
                  </a:lnTo>
                  <a:lnTo>
                    <a:pt x="1344948" y="419798"/>
                  </a:lnTo>
                  <a:lnTo>
                    <a:pt x="1345450" y="341044"/>
                  </a:lnTo>
                  <a:lnTo>
                    <a:pt x="1345577" y="709503"/>
                  </a:lnTo>
                  <a:lnTo>
                    <a:pt x="1345658" y="515440"/>
                  </a:lnTo>
                  <a:lnTo>
                    <a:pt x="1345659" y="516793"/>
                  </a:lnTo>
                  <a:lnTo>
                    <a:pt x="1345988" y="793115"/>
                  </a:lnTo>
                  <a:lnTo>
                    <a:pt x="1346144" y="299307"/>
                  </a:lnTo>
                  <a:lnTo>
                    <a:pt x="1346369" y="507689"/>
                  </a:lnTo>
                  <a:lnTo>
                    <a:pt x="1346371" y="504282"/>
                  </a:lnTo>
                  <a:lnTo>
                    <a:pt x="1346428" y="320099"/>
                  </a:lnTo>
                  <a:lnTo>
                    <a:pt x="1346584" y="629733"/>
                  </a:lnTo>
                  <a:lnTo>
                    <a:pt x="1347081" y="335420"/>
                  </a:lnTo>
                  <a:lnTo>
                    <a:pt x="1347083" y="339231"/>
                  </a:lnTo>
                  <a:lnTo>
                    <a:pt x="1347108" y="287243"/>
                  </a:lnTo>
                  <a:lnTo>
                    <a:pt x="1347264" y="582670"/>
                  </a:lnTo>
                  <a:lnTo>
                    <a:pt x="1347793" y="463960"/>
                  </a:lnTo>
                  <a:lnTo>
                    <a:pt x="1348370" y="188152"/>
                  </a:lnTo>
                  <a:lnTo>
                    <a:pt x="1348497" y="611222"/>
                  </a:lnTo>
                  <a:lnTo>
                    <a:pt x="1348504" y="554397"/>
                  </a:lnTo>
                  <a:lnTo>
                    <a:pt x="1348506" y="566265"/>
                  </a:lnTo>
                  <a:lnTo>
                    <a:pt x="1348526" y="633284"/>
                  </a:lnTo>
                  <a:lnTo>
                    <a:pt x="1348753" y="192277"/>
                  </a:lnTo>
                  <a:lnTo>
                    <a:pt x="1349216" y="397923"/>
                  </a:lnTo>
                  <a:lnTo>
                    <a:pt x="1349217" y="397702"/>
                  </a:lnTo>
                  <a:lnTo>
                    <a:pt x="1349362" y="330477"/>
                  </a:lnTo>
                  <a:lnTo>
                    <a:pt x="1349928" y="705882"/>
                  </a:lnTo>
                  <a:lnTo>
                    <a:pt x="1349929" y="714764"/>
                  </a:lnTo>
                  <a:lnTo>
                    <a:pt x="1350057" y="306443"/>
                  </a:lnTo>
                  <a:lnTo>
                    <a:pt x="1350639" y="509113"/>
                  </a:lnTo>
                  <a:lnTo>
                    <a:pt x="1350641" y="499128"/>
                  </a:lnTo>
                  <a:lnTo>
                    <a:pt x="1350680" y="388853"/>
                  </a:lnTo>
                  <a:lnTo>
                    <a:pt x="1351232" y="558575"/>
                  </a:lnTo>
                  <a:lnTo>
                    <a:pt x="1351351" y="547716"/>
                  </a:lnTo>
                  <a:lnTo>
                    <a:pt x="1351352" y="545790"/>
                  </a:lnTo>
                  <a:lnTo>
                    <a:pt x="1351772" y="394153"/>
                  </a:lnTo>
                  <a:lnTo>
                    <a:pt x="1352055" y="730258"/>
                  </a:lnTo>
                  <a:lnTo>
                    <a:pt x="1352063" y="686403"/>
                  </a:lnTo>
                  <a:lnTo>
                    <a:pt x="1352064" y="693847"/>
                  </a:lnTo>
                  <a:lnTo>
                    <a:pt x="1352070" y="734644"/>
                  </a:lnTo>
                  <a:lnTo>
                    <a:pt x="1352764" y="352417"/>
                  </a:lnTo>
                  <a:lnTo>
                    <a:pt x="1352774" y="371741"/>
                  </a:lnTo>
                  <a:lnTo>
                    <a:pt x="1352776" y="368591"/>
                  </a:lnTo>
                  <a:lnTo>
                    <a:pt x="1353062" y="672261"/>
                  </a:lnTo>
                  <a:lnTo>
                    <a:pt x="1353190" y="230709"/>
                  </a:lnTo>
                  <a:lnTo>
                    <a:pt x="1353486" y="395206"/>
                  </a:lnTo>
                  <a:lnTo>
                    <a:pt x="1353487" y="393395"/>
                  </a:lnTo>
                  <a:lnTo>
                    <a:pt x="1353785" y="606114"/>
                  </a:lnTo>
                  <a:lnTo>
                    <a:pt x="1354083" y="257218"/>
                  </a:lnTo>
                  <a:lnTo>
                    <a:pt x="1354197" y="582974"/>
                  </a:lnTo>
                  <a:lnTo>
                    <a:pt x="1354199" y="572432"/>
                  </a:lnTo>
                  <a:lnTo>
                    <a:pt x="1354324" y="199198"/>
                  </a:lnTo>
                  <a:lnTo>
                    <a:pt x="1354437" y="615782"/>
                  </a:lnTo>
                  <a:lnTo>
                    <a:pt x="1354909" y="429223"/>
                  </a:lnTo>
                  <a:lnTo>
                    <a:pt x="1354910" y="432739"/>
                  </a:lnTo>
                  <a:lnTo>
                    <a:pt x="1355245" y="615749"/>
                  </a:lnTo>
                  <a:lnTo>
                    <a:pt x="1355387" y="248625"/>
                  </a:lnTo>
                  <a:lnTo>
                    <a:pt x="1355621" y="497105"/>
                  </a:lnTo>
                  <a:lnTo>
                    <a:pt x="1355622" y="502239"/>
                  </a:lnTo>
                  <a:lnTo>
                    <a:pt x="1356237" y="236067"/>
                  </a:lnTo>
                  <a:lnTo>
                    <a:pt x="1356322" y="620340"/>
                  </a:lnTo>
                  <a:lnTo>
                    <a:pt x="1356332" y="618711"/>
                  </a:lnTo>
                  <a:lnTo>
                    <a:pt x="1356334" y="633802"/>
                  </a:lnTo>
                  <a:lnTo>
                    <a:pt x="1356847" y="295994"/>
                  </a:lnTo>
                  <a:lnTo>
                    <a:pt x="1356960" y="767288"/>
                  </a:lnTo>
                  <a:lnTo>
                    <a:pt x="1357044" y="448895"/>
                  </a:lnTo>
                  <a:lnTo>
                    <a:pt x="1357045" y="441386"/>
                  </a:lnTo>
                  <a:lnTo>
                    <a:pt x="1357556" y="303633"/>
                  </a:lnTo>
                  <a:lnTo>
                    <a:pt x="1357655" y="709741"/>
                  </a:lnTo>
                  <a:lnTo>
                    <a:pt x="1357756" y="553224"/>
                  </a:lnTo>
                  <a:lnTo>
                    <a:pt x="1357757" y="563171"/>
                  </a:lnTo>
                  <a:lnTo>
                    <a:pt x="1357825" y="645800"/>
                  </a:lnTo>
                  <a:lnTo>
                    <a:pt x="1357938" y="312174"/>
                  </a:lnTo>
                  <a:lnTo>
                    <a:pt x="1358467" y="583180"/>
                  </a:lnTo>
                  <a:lnTo>
                    <a:pt x="1358469" y="587095"/>
                  </a:lnTo>
                  <a:lnTo>
                    <a:pt x="1358917" y="650653"/>
                  </a:lnTo>
                  <a:lnTo>
                    <a:pt x="1359030" y="215086"/>
                  </a:lnTo>
                  <a:lnTo>
                    <a:pt x="1359179" y="551908"/>
                  </a:lnTo>
                  <a:lnTo>
                    <a:pt x="1359180" y="556841"/>
                  </a:lnTo>
                  <a:lnTo>
                    <a:pt x="1359597" y="598581"/>
                  </a:lnTo>
                  <a:lnTo>
                    <a:pt x="1359753" y="312188"/>
                  </a:lnTo>
                  <a:lnTo>
                    <a:pt x="1359890" y="375042"/>
                  </a:lnTo>
                  <a:lnTo>
                    <a:pt x="1359892" y="375370"/>
                  </a:lnTo>
                  <a:lnTo>
                    <a:pt x="1360490" y="271328"/>
                  </a:lnTo>
                  <a:lnTo>
                    <a:pt x="1360602" y="532309"/>
                  </a:lnTo>
                  <a:lnTo>
                    <a:pt x="1360603" y="539478"/>
                  </a:lnTo>
                  <a:lnTo>
                    <a:pt x="1361185" y="273928"/>
                  </a:lnTo>
                  <a:lnTo>
                    <a:pt x="1361298" y="661342"/>
                  </a:lnTo>
                  <a:lnTo>
                    <a:pt x="1361314" y="643262"/>
                  </a:lnTo>
                  <a:lnTo>
                    <a:pt x="1361315" y="621494"/>
                  </a:lnTo>
                  <a:lnTo>
                    <a:pt x="1361568" y="337676"/>
                  </a:lnTo>
                  <a:lnTo>
                    <a:pt x="1361737" y="662784"/>
                  </a:lnTo>
                  <a:lnTo>
                    <a:pt x="1362025" y="550457"/>
                  </a:lnTo>
                  <a:lnTo>
                    <a:pt x="1362027" y="544139"/>
                  </a:lnTo>
                  <a:lnTo>
                    <a:pt x="1362404" y="351819"/>
                  </a:lnTo>
                  <a:lnTo>
                    <a:pt x="1362531" y="657706"/>
                  </a:lnTo>
                  <a:lnTo>
                    <a:pt x="1362737" y="454601"/>
                  </a:lnTo>
                  <a:lnTo>
                    <a:pt x="1362738" y="450066"/>
                  </a:lnTo>
                  <a:lnTo>
                    <a:pt x="1362843" y="588940"/>
                  </a:lnTo>
                  <a:lnTo>
                    <a:pt x="1362971" y="396620"/>
                  </a:lnTo>
                  <a:lnTo>
                    <a:pt x="1363449" y="541794"/>
                  </a:lnTo>
                  <a:lnTo>
                    <a:pt x="1363450" y="543132"/>
                  </a:lnTo>
                  <a:lnTo>
                    <a:pt x="1363836" y="698702"/>
                  </a:lnTo>
                  <a:lnTo>
                    <a:pt x="1363977" y="352890"/>
                  </a:lnTo>
                  <a:lnTo>
                    <a:pt x="1364160" y="509402"/>
                  </a:lnTo>
                  <a:lnTo>
                    <a:pt x="1364162" y="508987"/>
                  </a:lnTo>
                  <a:lnTo>
                    <a:pt x="1364629" y="610995"/>
                  </a:lnTo>
                  <a:lnTo>
                    <a:pt x="1364814" y="262256"/>
                  </a:lnTo>
                  <a:lnTo>
                    <a:pt x="1364872" y="379474"/>
                  </a:lnTo>
                  <a:lnTo>
                    <a:pt x="1364873" y="387605"/>
                  </a:lnTo>
                  <a:lnTo>
                    <a:pt x="1365381" y="585137"/>
                  </a:lnTo>
                  <a:lnTo>
                    <a:pt x="1365508" y="186793"/>
                  </a:lnTo>
                  <a:lnTo>
                    <a:pt x="1365583" y="517031"/>
                  </a:lnTo>
                  <a:lnTo>
                    <a:pt x="1365585" y="519388"/>
                  </a:lnTo>
                  <a:lnTo>
                    <a:pt x="1365608" y="555693"/>
                  </a:lnTo>
                  <a:lnTo>
                    <a:pt x="1366104" y="305442"/>
                  </a:lnTo>
                  <a:lnTo>
                    <a:pt x="1366295" y="348401"/>
                  </a:lnTo>
                  <a:lnTo>
                    <a:pt x="1366296" y="345168"/>
                  </a:lnTo>
                  <a:lnTo>
                    <a:pt x="1366657" y="298439"/>
                  </a:lnTo>
                  <a:lnTo>
                    <a:pt x="1366968" y="641785"/>
                  </a:lnTo>
                  <a:lnTo>
                    <a:pt x="1367007" y="527407"/>
                  </a:lnTo>
                  <a:lnTo>
                    <a:pt x="1367008" y="531654"/>
                  </a:lnTo>
                  <a:lnTo>
                    <a:pt x="1367266" y="304878"/>
                  </a:lnTo>
                  <a:lnTo>
                    <a:pt x="1367394" y="703692"/>
                  </a:lnTo>
                  <a:lnTo>
                    <a:pt x="1367718" y="429695"/>
                  </a:lnTo>
                  <a:lnTo>
                    <a:pt x="1367720" y="427680"/>
                  </a:lnTo>
                  <a:lnTo>
                    <a:pt x="1367833" y="756612"/>
                  </a:lnTo>
                  <a:lnTo>
                    <a:pt x="1368145" y="322302"/>
                  </a:lnTo>
                  <a:lnTo>
                    <a:pt x="1368430" y="499876"/>
                  </a:lnTo>
                  <a:lnTo>
                    <a:pt x="1368431" y="505801"/>
                  </a:lnTo>
                  <a:lnTo>
                    <a:pt x="1368896" y="588836"/>
                  </a:lnTo>
                  <a:lnTo>
                    <a:pt x="1369010" y="306802"/>
                  </a:lnTo>
                  <a:lnTo>
                    <a:pt x="1369142" y="516383"/>
                  </a:lnTo>
                  <a:lnTo>
                    <a:pt x="1369143" y="504609"/>
                  </a:lnTo>
                  <a:lnTo>
                    <a:pt x="1369449" y="287635"/>
                  </a:lnTo>
                  <a:lnTo>
                    <a:pt x="1369563" y="632779"/>
                  </a:lnTo>
                  <a:lnTo>
                    <a:pt x="1369853" y="428515"/>
                  </a:lnTo>
                  <a:lnTo>
                    <a:pt x="1369855" y="430201"/>
                  </a:lnTo>
                  <a:lnTo>
                    <a:pt x="1369945" y="703462"/>
                  </a:lnTo>
                  <a:lnTo>
                    <a:pt x="1370073" y="253315"/>
                  </a:lnTo>
                  <a:lnTo>
                    <a:pt x="1370565" y="335948"/>
                  </a:lnTo>
                  <a:lnTo>
                    <a:pt x="1370566" y="322775"/>
                  </a:lnTo>
                  <a:lnTo>
                    <a:pt x="1370895" y="274477"/>
                  </a:lnTo>
                  <a:lnTo>
                    <a:pt x="1371037" y="656832"/>
                  </a:lnTo>
                  <a:lnTo>
                    <a:pt x="1371276" y="488044"/>
                  </a:lnTo>
                  <a:lnTo>
                    <a:pt x="1371278" y="488775"/>
                  </a:lnTo>
                  <a:lnTo>
                    <a:pt x="1371448" y="578256"/>
                  </a:lnTo>
                  <a:lnTo>
                    <a:pt x="1371972" y="329226"/>
                  </a:lnTo>
                  <a:lnTo>
                    <a:pt x="1371988" y="345356"/>
                  </a:lnTo>
                  <a:lnTo>
                    <a:pt x="1371989" y="356932"/>
                  </a:lnTo>
                  <a:lnTo>
                    <a:pt x="1372001" y="351270"/>
                  </a:lnTo>
                  <a:lnTo>
                    <a:pt x="1372695" y="570082"/>
                  </a:lnTo>
                  <a:lnTo>
                    <a:pt x="1372700" y="544466"/>
                  </a:lnTo>
                  <a:lnTo>
                    <a:pt x="1372701" y="536553"/>
                  </a:lnTo>
                  <a:lnTo>
                    <a:pt x="1372809" y="310099"/>
                  </a:lnTo>
                  <a:lnTo>
                    <a:pt x="1372936" y="666734"/>
                  </a:lnTo>
                  <a:lnTo>
                    <a:pt x="1373411" y="548416"/>
                  </a:lnTo>
                  <a:lnTo>
                    <a:pt x="1373413" y="552941"/>
                  </a:lnTo>
                  <a:lnTo>
                    <a:pt x="1373546" y="343874"/>
                  </a:lnTo>
                  <a:lnTo>
                    <a:pt x="1373872" y="706920"/>
                  </a:lnTo>
                  <a:lnTo>
                    <a:pt x="1374123" y="555602"/>
                  </a:lnTo>
                  <a:lnTo>
                    <a:pt x="1374124" y="560412"/>
                  </a:lnTo>
                  <a:lnTo>
                    <a:pt x="1374723" y="735225"/>
                  </a:lnTo>
                  <a:lnTo>
                    <a:pt x="1374834" y="170482"/>
                  </a:lnTo>
                  <a:lnTo>
                    <a:pt x="1374836" y="159374"/>
                  </a:lnTo>
                  <a:lnTo>
                    <a:pt x="1374850" y="152457"/>
                  </a:lnTo>
                  <a:lnTo>
                    <a:pt x="1374964" y="726439"/>
                  </a:lnTo>
                  <a:lnTo>
                    <a:pt x="1375546" y="373458"/>
                  </a:lnTo>
                  <a:lnTo>
                    <a:pt x="1375547" y="385283"/>
                  </a:lnTo>
                  <a:lnTo>
                    <a:pt x="1375757" y="696187"/>
                  </a:lnTo>
                  <a:lnTo>
                    <a:pt x="1375899" y="208956"/>
                  </a:lnTo>
                  <a:lnTo>
                    <a:pt x="1376258" y="448082"/>
                  </a:lnTo>
                  <a:lnTo>
                    <a:pt x="1376259" y="438909"/>
                  </a:lnTo>
                  <a:lnTo>
                    <a:pt x="1376636" y="647217"/>
                  </a:lnTo>
                  <a:lnTo>
                    <a:pt x="1376750" y="234695"/>
                  </a:lnTo>
                  <a:lnTo>
                    <a:pt x="1376969" y="353927"/>
                  </a:lnTo>
                  <a:lnTo>
                    <a:pt x="1376971" y="350473"/>
                  </a:lnTo>
                  <a:lnTo>
                    <a:pt x="1376976" y="332260"/>
                  </a:lnTo>
                  <a:lnTo>
                    <a:pt x="1377076" y="683299"/>
                  </a:lnTo>
                  <a:lnTo>
                    <a:pt x="1377681" y="517452"/>
                  </a:lnTo>
                  <a:lnTo>
                    <a:pt x="1377683" y="520487"/>
                  </a:lnTo>
                  <a:lnTo>
                    <a:pt x="1378224" y="361007"/>
                  </a:lnTo>
                  <a:lnTo>
                    <a:pt x="1378352" y="763777"/>
                  </a:lnTo>
                  <a:lnTo>
                    <a:pt x="1378393" y="589875"/>
                  </a:lnTo>
                  <a:lnTo>
                    <a:pt x="1378394" y="588643"/>
                  </a:lnTo>
                  <a:lnTo>
                    <a:pt x="1378961" y="677650"/>
                  </a:lnTo>
                  <a:lnTo>
                    <a:pt x="1379074" y="265145"/>
                  </a:lnTo>
                  <a:lnTo>
                    <a:pt x="1379104" y="323038"/>
                  </a:lnTo>
                  <a:lnTo>
                    <a:pt x="1379106" y="348464"/>
                  </a:lnTo>
                  <a:lnTo>
                    <a:pt x="1379216" y="665279"/>
                  </a:lnTo>
                  <a:lnTo>
                    <a:pt x="1379330" y="292865"/>
                  </a:lnTo>
                  <a:lnTo>
                    <a:pt x="1379816" y="439404"/>
                  </a:lnTo>
                  <a:lnTo>
                    <a:pt x="1379817" y="446666"/>
                  </a:lnTo>
                  <a:lnTo>
                    <a:pt x="1380265" y="593148"/>
                  </a:lnTo>
                  <a:lnTo>
                    <a:pt x="1380421" y="309610"/>
                  </a:lnTo>
                  <a:lnTo>
                    <a:pt x="1380528" y="552001"/>
                  </a:lnTo>
                  <a:lnTo>
                    <a:pt x="1380529" y="558793"/>
                  </a:lnTo>
                  <a:lnTo>
                    <a:pt x="1380691" y="178638"/>
                  </a:lnTo>
                  <a:lnTo>
                    <a:pt x="1381172" y="665377"/>
                  </a:lnTo>
                  <a:lnTo>
                    <a:pt x="1381239" y="392080"/>
                  </a:lnTo>
                  <a:lnTo>
                    <a:pt x="1381241" y="390070"/>
                  </a:lnTo>
                  <a:lnTo>
                    <a:pt x="1381272" y="318329"/>
                  </a:lnTo>
                  <a:lnTo>
                    <a:pt x="1381612" y="631533"/>
                  </a:lnTo>
                  <a:lnTo>
                    <a:pt x="1381951" y="376388"/>
                  </a:lnTo>
                  <a:lnTo>
                    <a:pt x="1381952" y="370794"/>
                  </a:lnTo>
                  <a:lnTo>
                    <a:pt x="1381995" y="298601"/>
                  </a:lnTo>
                  <a:lnTo>
                    <a:pt x="1382221" y="647538"/>
                  </a:lnTo>
                  <a:lnTo>
                    <a:pt x="1382662" y="497251"/>
                  </a:lnTo>
                  <a:lnTo>
                    <a:pt x="1382664" y="494579"/>
                  </a:lnTo>
                  <a:lnTo>
                    <a:pt x="1382789" y="232255"/>
                  </a:lnTo>
                  <a:lnTo>
                    <a:pt x="1382902" y="700107"/>
                  </a:lnTo>
                  <a:lnTo>
                    <a:pt x="1383374" y="481064"/>
                  </a:lnTo>
                  <a:lnTo>
                    <a:pt x="1383375" y="471064"/>
                  </a:lnTo>
                  <a:lnTo>
                    <a:pt x="1383554" y="853992"/>
                  </a:lnTo>
                  <a:lnTo>
                    <a:pt x="1384079" y="109198"/>
                  </a:lnTo>
                  <a:lnTo>
                    <a:pt x="1384086" y="212974"/>
                  </a:lnTo>
                  <a:lnTo>
                    <a:pt x="1384087" y="195666"/>
                  </a:lnTo>
                  <a:lnTo>
                    <a:pt x="1384093" y="106088"/>
                  </a:lnTo>
                  <a:lnTo>
                    <a:pt x="1384206" y="891081"/>
                  </a:lnTo>
                  <a:lnTo>
                    <a:pt x="1384797" y="580715"/>
                  </a:lnTo>
                  <a:lnTo>
                    <a:pt x="1384799" y="588369"/>
                  </a:lnTo>
                  <a:lnTo>
                    <a:pt x="1384858" y="894139"/>
                  </a:lnTo>
                  <a:lnTo>
                    <a:pt x="1385383" y="133196"/>
                  </a:lnTo>
                  <a:lnTo>
                    <a:pt x="1385509" y="734151"/>
                  </a:lnTo>
                  <a:lnTo>
                    <a:pt x="1385510" y="742278"/>
                  </a:lnTo>
                  <a:lnTo>
                    <a:pt x="1386021" y="231815"/>
                  </a:lnTo>
                  <a:lnTo>
                    <a:pt x="1386134" y="814204"/>
                  </a:lnTo>
                  <a:lnTo>
                    <a:pt x="1386220" y="393632"/>
                  </a:lnTo>
                  <a:lnTo>
                    <a:pt x="1386222" y="387274"/>
                  </a:lnTo>
                  <a:lnTo>
                    <a:pt x="1386361" y="589072"/>
                  </a:lnTo>
                  <a:lnTo>
                    <a:pt x="1386658" y="216134"/>
                  </a:lnTo>
                  <a:lnTo>
                    <a:pt x="1386932" y="480817"/>
                  </a:lnTo>
                  <a:lnTo>
                    <a:pt x="1386933" y="486205"/>
                  </a:lnTo>
                  <a:lnTo>
                    <a:pt x="1387523" y="140409"/>
                  </a:lnTo>
                  <a:lnTo>
                    <a:pt x="1387637" y="752120"/>
                  </a:lnTo>
                  <a:lnTo>
                    <a:pt x="1387644" y="677639"/>
                  </a:lnTo>
                  <a:lnTo>
                    <a:pt x="1387645" y="691887"/>
                  </a:lnTo>
                  <a:lnTo>
                    <a:pt x="1387651" y="763350"/>
                  </a:lnTo>
                  <a:lnTo>
                    <a:pt x="1388147" y="149272"/>
                  </a:lnTo>
                  <a:lnTo>
                    <a:pt x="1388355" y="319167"/>
                  </a:lnTo>
                  <a:lnTo>
                    <a:pt x="1388357" y="312837"/>
                  </a:lnTo>
                  <a:lnTo>
                    <a:pt x="1388586" y="261628"/>
                  </a:lnTo>
                  <a:lnTo>
                    <a:pt x="1388941" y="589793"/>
                  </a:lnTo>
                  <a:lnTo>
                    <a:pt x="1389067" y="461424"/>
                  </a:lnTo>
                  <a:lnTo>
                    <a:pt x="1389068" y="462702"/>
                  </a:lnTo>
                  <a:lnTo>
                    <a:pt x="1389224" y="266723"/>
                  </a:lnTo>
                  <a:lnTo>
                    <a:pt x="1389352" y="737480"/>
                  </a:lnTo>
                  <a:lnTo>
                    <a:pt x="1389779" y="632219"/>
                  </a:lnTo>
                  <a:lnTo>
                    <a:pt x="1389780" y="618014"/>
                  </a:lnTo>
                  <a:lnTo>
                    <a:pt x="1389933" y="330637"/>
                  </a:lnTo>
                  <a:lnTo>
                    <a:pt x="1390047" y="708250"/>
                  </a:lnTo>
                  <a:lnTo>
                    <a:pt x="1390490" y="531043"/>
                  </a:lnTo>
                  <a:lnTo>
                    <a:pt x="1390492" y="529627"/>
                  </a:lnTo>
                  <a:lnTo>
                    <a:pt x="1390656" y="624567"/>
                  </a:lnTo>
                  <a:lnTo>
                    <a:pt x="1391110" y="269934"/>
                  </a:lnTo>
                  <a:lnTo>
                    <a:pt x="1391202" y="438167"/>
                  </a:lnTo>
                  <a:lnTo>
                    <a:pt x="1391203" y="441312"/>
                  </a:lnTo>
                  <a:lnTo>
                    <a:pt x="1391804" y="235457"/>
                  </a:lnTo>
                  <a:lnTo>
                    <a:pt x="1391913" y="598653"/>
                  </a:lnTo>
                  <a:lnTo>
                    <a:pt x="1391915" y="612530"/>
                  </a:lnTo>
                  <a:lnTo>
                    <a:pt x="1391932" y="647300"/>
                  </a:lnTo>
                  <a:lnTo>
                    <a:pt x="1392400" y="281358"/>
                  </a:lnTo>
                  <a:lnTo>
                    <a:pt x="1392625" y="302446"/>
                  </a:lnTo>
                  <a:lnTo>
                    <a:pt x="1392627" y="300159"/>
                  </a:lnTo>
                  <a:lnTo>
                    <a:pt x="1392740" y="770087"/>
                  </a:lnTo>
                  <a:lnTo>
                    <a:pt x="1392882" y="167360"/>
                  </a:lnTo>
                  <a:lnTo>
                    <a:pt x="1393337" y="655386"/>
                  </a:lnTo>
                  <a:lnTo>
                    <a:pt x="1393338" y="650532"/>
                  </a:lnTo>
                  <a:lnTo>
                    <a:pt x="1393364" y="731666"/>
                  </a:lnTo>
                  <a:lnTo>
                    <a:pt x="1393704" y="253567"/>
                  </a:lnTo>
                  <a:lnTo>
                    <a:pt x="1394048" y="645313"/>
                  </a:lnTo>
                  <a:lnTo>
                    <a:pt x="1394050" y="629173"/>
                  </a:lnTo>
                  <a:lnTo>
                    <a:pt x="1394157" y="369639"/>
                  </a:lnTo>
                  <a:lnTo>
                    <a:pt x="1394668" y="716278"/>
                  </a:lnTo>
                  <a:lnTo>
                    <a:pt x="1394760" y="524568"/>
                  </a:lnTo>
                  <a:lnTo>
                    <a:pt x="1394761" y="518680"/>
                  </a:lnTo>
                  <a:lnTo>
                    <a:pt x="1394810" y="368880"/>
                  </a:lnTo>
                  <a:lnTo>
                    <a:pt x="1395363" y="660960"/>
                  </a:lnTo>
                  <a:lnTo>
                    <a:pt x="1395472" y="462551"/>
                  </a:lnTo>
                  <a:lnTo>
                    <a:pt x="1395473" y="454273"/>
                  </a:lnTo>
                  <a:lnTo>
                    <a:pt x="1395972" y="686452"/>
                  </a:lnTo>
                  <a:lnTo>
                    <a:pt x="1396099" y="349026"/>
                  </a:lnTo>
                  <a:lnTo>
                    <a:pt x="1396183" y="407196"/>
                  </a:lnTo>
                  <a:lnTo>
                    <a:pt x="1396185" y="408699"/>
                  </a:lnTo>
                  <a:lnTo>
                    <a:pt x="1396341" y="325453"/>
                  </a:lnTo>
                  <a:lnTo>
                    <a:pt x="1396652" y="558945"/>
                  </a:lnTo>
                  <a:lnTo>
                    <a:pt x="1396895" y="338693"/>
                  </a:lnTo>
                  <a:lnTo>
                    <a:pt x="1396896" y="344873"/>
                  </a:lnTo>
                  <a:lnTo>
                    <a:pt x="1397404" y="590445"/>
                  </a:lnTo>
                  <a:lnTo>
                    <a:pt x="1397531" y="236748"/>
                  </a:lnTo>
                  <a:lnTo>
                    <a:pt x="1397606" y="409814"/>
                  </a:lnTo>
                  <a:lnTo>
                    <a:pt x="1397608" y="411327"/>
                  </a:lnTo>
                  <a:lnTo>
                    <a:pt x="1398042" y="551234"/>
                  </a:lnTo>
                  <a:lnTo>
                    <a:pt x="1398226" y="266684"/>
                  </a:lnTo>
                  <a:lnTo>
                    <a:pt x="1398318" y="446967"/>
                  </a:lnTo>
                  <a:lnTo>
                    <a:pt x="1398319" y="454880"/>
                  </a:lnTo>
                  <a:lnTo>
                    <a:pt x="1398623" y="664748"/>
                  </a:lnTo>
                  <a:lnTo>
                    <a:pt x="1398765" y="206350"/>
                  </a:lnTo>
                  <a:lnTo>
                    <a:pt x="1399030" y="334268"/>
                  </a:lnTo>
                  <a:lnTo>
                    <a:pt x="1399031" y="323583"/>
                  </a:lnTo>
                  <a:lnTo>
                    <a:pt x="1399034" y="313467"/>
                  </a:lnTo>
                  <a:lnTo>
                    <a:pt x="1399559" y="688050"/>
                  </a:lnTo>
                  <a:lnTo>
                    <a:pt x="1399741" y="544767"/>
                  </a:lnTo>
                  <a:lnTo>
                    <a:pt x="1399743" y="552874"/>
                  </a:lnTo>
                  <a:lnTo>
                    <a:pt x="1399799" y="758671"/>
                  </a:lnTo>
                  <a:lnTo>
                    <a:pt x="1399884" y="374706"/>
                  </a:lnTo>
                  <a:lnTo>
                    <a:pt x="1400453" y="448066"/>
                  </a:lnTo>
                  <a:lnTo>
                    <a:pt x="1400454" y="450221"/>
                  </a:lnTo>
                  <a:lnTo>
                    <a:pt x="1400678" y="396390"/>
                  </a:lnTo>
                  <a:lnTo>
                    <a:pt x="1401162" y="694316"/>
                  </a:lnTo>
                  <a:lnTo>
                    <a:pt x="1401165" y="689963"/>
                  </a:lnTo>
                  <a:lnTo>
                    <a:pt x="1401166" y="689587"/>
                  </a:lnTo>
                  <a:lnTo>
                    <a:pt x="1401189" y="734894"/>
                  </a:lnTo>
                  <a:lnTo>
                    <a:pt x="1401316" y="322402"/>
                  </a:lnTo>
                  <a:lnTo>
                    <a:pt x="1401876" y="495842"/>
                  </a:lnTo>
                  <a:lnTo>
                    <a:pt x="1401878" y="496021"/>
                  </a:lnTo>
                  <a:lnTo>
                    <a:pt x="1402068" y="676610"/>
                  </a:lnTo>
                  <a:lnTo>
                    <a:pt x="1402224" y="281083"/>
                  </a:lnTo>
                  <a:lnTo>
                    <a:pt x="1402588" y="515305"/>
                  </a:lnTo>
                  <a:lnTo>
                    <a:pt x="1402589" y="519643"/>
                  </a:lnTo>
                  <a:lnTo>
                    <a:pt x="1402706" y="269804"/>
                  </a:lnTo>
                  <a:lnTo>
                    <a:pt x="1402819" y="579020"/>
                  </a:lnTo>
                  <a:lnTo>
                    <a:pt x="1403300" y="414871"/>
                  </a:lnTo>
                  <a:lnTo>
                    <a:pt x="1403301" y="412621"/>
                  </a:lnTo>
                  <a:lnTo>
                    <a:pt x="1403485" y="481863"/>
                  </a:lnTo>
                  <a:lnTo>
                    <a:pt x="1403613" y="302808"/>
                  </a:lnTo>
                  <a:lnTo>
                    <a:pt x="1404011" y="441323"/>
                  </a:lnTo>
                  <a:lnTo>
                    <a:pt x="1404013" y="443754"/>
                  </a:lnTo>
                  <a:lnTo>
                    <a:pt x="1404251" y="535644"/>
                  </a:lnTo>
                  <a:lnTo>
                    <a:pt x="1404392" y="295037"/>
                  </a:lnTo>
                  <a:lnTo>
                    <a:pt x="1404723" y="492626"/>
                  </a:lnTo>
                  <a:lnTo>
                    <a:pt x="1404724" y="485747"/>
                  </a:lnTo>
                  <a:lnTo>
                    <a:pt x="1405059" y="346383"/>
                  </a:lnTo>
                  <a:lnTo>
                    <a:pt x="1405385" y="630796"/>
                  </a:lnTo>
                  <a:lnTo>
                    <a:pt x="1405434" y="548957"/>
                  </a:lnTo>
                  <a:lnTo>
                    <a:pt x="1405436" y="550996"/>
                  </a:lnTo>
                  <a:lnTo>
                    <a:pt x="1405739" y="410034"/>
                  </a:lnTo>
                  <a:lnTo>
                    <a:pt x="1406128" y="644116"/>
                  </a:lnTo>
                  <a:lnTo>
                    <a:pt x="1406146" y="620268"/>
                  </a:lnTo>
                  <a:lnTo>
                    <a:pt x="1406147" y="619806"/>
                  </a:lnTo>
                  <a:lnTo>
                    <a:pt x="1406420" y="793177"/>
                  </a:lnTo>
                  <a:lnTo>
                    <a:pt x="1406590" y="388901"/>
                  </a:lnTo>
                  <a:lnTo>
                    <a:pt x="1406858" y="595297"/>
                  </a:lnTo>
                  <a:lnTo>
                    <a:pt x="1406859" y="593146"/>
                  </a:lnTo>
                  <a:lnTo>
                    <a:pt x="1406958" y="323829"/>
                  </a:lnTo>
                  <a:lnTo>
                    <a:pt x="1407242" y="663623"/>
                  </a:lnTo>
                  <a:lnTo>
                    <a:pt x="1407569" y="419192"/>
                  </a:lnTo>
                  <a:lnTo>
                    <a:pt x="1407571" y="418705"/>
                  </a:lnTo>
                  <a:lnTo>
                    <a:pt x="1407795" y="285610"/>
                  </a:lnTo>
                  <a:lnTo>
                    <a:pt x="1407908" y="655297"/>
                  </a:lnTo>
                  <a:lnTo>
                    <a:pt x="1408281" y="393707"/>
                  </a:lnTo>
                  <a:lnTo>
                    <a:pt x="1408282" y="403437"/>
                  </a:lnTo>
                  <a:lnTo>
                    <a:pt x="1408688" y="263730"/>
                  </a:lnTo>
                  <a:lnTo>
                    <a:pt x="1408787" y="612647"/>
                  </a:lnTo>
                  <a:lnTo>
                    <a:pt x="1408992" y="479382"/>
                  </a:lnTo>
                  <a:lnTo>
                    <a:pt x="1408994" y="483806"/>
                  </a:lnTo>
                  <a:lnTo>
                    <a:pt x="1409141" y="261856"/>
                  </a:lnTo>
                  <a:lnTo>
                    <a:pt x="1409425" y="605642"/>
                  </a:lnTo>
                  <a:lnTo>
                    <a:pt x="1409704" y="487122"/>
                  </a:lnTo>
                  <a:lnTo>
                    <a:pt x="1409705" y="489464"/>
                  </a:lnTo>
                  <a:lnTo>
                    <a:pt x="1409935" y="555470"/>
                  </a:lnTo>
                  <a:lnTo>
                    <a:pt x="1410063" y="348090"/>
                  </a:lnTo>
                  <a:lnTo>
                    <a:pt x="1410416" y="389794"/>
                  </a:lnTo>
                  <a:lnTo>
                    <a:pt x="1410417" y="385243"/>
                  </a:lnTo>
                  <a:lnTo>
                    <a:pt x="1410715" y="709118"/>
                  </a:lnTo>
                  <a:lnTo>
                    <a:pt x="1411041" y="274215"/>
                  </a:lnTo>
                  <a:lnTo>
                    <a:pt x="1411127" y="589413"/>
                  </a:lnTo>
                  <a:lnTo>
                    <a:pt x="1411129" y="584179"/>
                  </a:lnTo>
                  <a:lnTo>
                    <a:pt x="1411594" y="712299"/>
                  </a:lnTo>
                  <a:lnTo>
                    <a:pt x="1411736" y="325725"/>
                  </a:lnTo>
                  <a:lnTo>
                    <a:pt x="1411839" y="579926"/>
                  </a:lnTo>
                  <a:lnTo>
                    <a:pt x="1411840" y="581288"/>
                  </a:lnTo>
                  <a:lnTo>
                    <a:pt x="1412388" y="675712"/>
                  </a:lnTo>
                  <a:lnTo>
                    <a:pt x="1412501" y="301846"/>
                  </a:lnTo>
                  <a:lnTo>
                    <a:pt x="1412551" y="435373"/>
                  </a:lnTo>
                  <a:lnTo>
                    <a:pt x="1412552" y="434123"/>
                  </a:lnTo>
                  <a:lnTo>
                    <a:pt x="1412643" y="655995"/>
                  </a:lnTo>
                  <a:lnTo>
                    <a:pt x="1412997" y="343435"/>
                  </a:lnTo>
                  <a:lnTo>
                    <a:pt x="1413262" y="639090"/>
                  </a:lnTo>
                  <a:lnTo>
                    <a:pt x="1413264" y="652508"/>
                  </a:lnTo>
                  <a:lnTo>
                    <a:pt x="1413295" y="723488"/>
                  </a:lnTo>
                  <a:lnTo>
                    <a:pt x="1413805" y="310276"/>
                  </a:lnTo>
                  <a:lnTo>
                    <a:pt x="1413974" y="482263"/>
                  </a:lnTo>
                  <a:lnTo>
                    <a:pt x="1413975" y="477325"/>
                  </a:lnTo>
                  <a:lnTo>
                    <a:pt x="1414486" y="212300"/>
                  </a:lnTo>
                  <a:lnTo>
                    <a:pt x="1414599" y="726241"/>
                  </a:lnTo>
                  <a:lnTo>
                    <a:pt x="1414686" y="476742"/>
                  </a:lnTo>
                  <a:lnTo>
                    <a:pt x="1414687" y="474598"/>
                  </a:lnTo>
                  <a:lnTo>
                    <a:pt x="1414897" y="318345"/>
                  </a:lnTo>
                  <a:lnTo>
                    <a:pt x="1415038" y="593952"/>
                  </a:lnTo>
                  <a:lnTo>
                    <a:pt x="1415397" y="404259"/>
                  </a:lnTo>
                  <a:lnTo>
                    <a:pt x="1415399" y="404128"/>
                  </a:lnTo>
                  <a:lnTo>
                    <a:pt x="1415492" y="558890"/>
                  </a:lnTo>
                  <a:lnTo>
                    <a:pt x="1415761" y="327647"/>
                  </a:lnTo>
                  <a:lnTo>
                    <a:pt x="1416109" y="414955"/>
                  </a:lnTo>
                  <a:lnTo>
                    <a:pt x="1416110" y="409847"/>
                  </a:lnTo>
                  <a:lnTo>
                    <a:pt x="1416201" y="255275"/>
                  </a:lnTo>
                  <a:lnTo>
                    <a:pt x="1416314" y="611990"/>
                  </a:lnTo>
                  <a:lnTo>
                    <a:pt x="1416820" y="392580"/>
                  </a:lnTo>
                  <a:lnTo>
                    <a:pt x="1416822" y="388547"/>
                  </a:lnTo>
                  <a:lnTo>
                    <a:pt x="1417179" y="622218"/>
                  </a:lnTo>
                  <a:lnTo>
                    <a:pt x="1417477" y="344398"/>
                  </a:lnTo>
                  <a:lnTo>
                    <a:pt x="1417532" y="512776"/>
                  </a:lnTo>
                  <a:lnTo>
                    <a:pt x="1417533" y="518139"/>
                  </a:lnTo>
                  <a:lnTo>
                    <a:pt x="1418030" y="604572"/>
                  </a:lnTo>
                  <a:lnTo>
                    <a:pt x="1418115" y="349387"/>
                  </a:lnTo>
                  <a:lnTo>
                    <a:pt x="1418244" y="461099"/>
                  </a:lnTo>
                  <a:lnTo>
                    <a:pt x="1418245" y="468520"/>
                  </a:lnTo>
                  <a:lnTo>
                    <a:pt x="1418724" y="275892"/>
                  </a:lnTo>
                  <a:lnTo>
                    <a:pt x="1418880" y="686671"/>
                  </a:lnTo>
                  <a:lnTo>
                    <a:pt x="1418955" y="577406"/>
                  </a:lnTo>
                  <a:lnTo>
                    <a:pt x="1418957" y="571471"/>
                  </a:lnTo>
                  <a:lnTo>
                    <a:pt x="1419518" y="392150"/>
                  </a:lnTo>
                  <a:lnTo>
                    <a:pt x="1419631" y="656376"/>
                  </a:lnTo>
                  <a:lnTo>
                    <a:pt x="1419667" y="581063"/>
                  </a:lnTo>
                  <a:lnTo>
                    <a:pt x="1419668" y="586170"/>
                  </a:lnTo>
                  <a:lnTo>
                    <a:pt x="1420170" y="338051"/>
                  </a:lnTo>
                  <a:lnTo>
                    <a:pt x="1420298" y="704899"/>
                  </a:lnTo>
                  <a:lnTo>
                    <a:pt x="1420378" y="364963"/>
                  </a:lnTo>
                  <a:lnTo>
                    <a:pt x="1420380" y="354478"/>
                  </a:lnTo>
                  <a:lnTo>
                    <a:pt x="1420510" y="723354"/>
                  </a:lnTo>
                  <a:lnTo>
                    <a:pt x="1420638" y="154611"/>
                  </a:lnTo>
                  <a:lnTo>
                    <a:pt x="1421090" y="447942"/>
                  </a:lnTo>
                  <a:lnTo>
                    <a:pt x="1421092" y="451294"/>
                  </a:lnTo>
                  <a:lnTo>
                    <a:pt x="1421276" y="207784"/>
                  </a:lnTo>
                  <a:lnTo>
                    <a:pt x="1421588" y="698392"/>
                  </a:lnTo>
                  <a:lnTo>
                    <a:pt x="1421802" y="638597"/>
                  </a:lnTo>
                  <a:lnTo>
                    <a:pt x="1421803" y="635172"/>
                  </a:lnTo>
                  <a:lnTo>
                    <a:pt x="1422126" y="152305"/>
                  </a:lnTo>
                  <a:lnTo>
                    <a:pt x="1422424" y="732073"/>
                  </a:lnTo>
                  <a:lnTo>
                    <a:pt x="1422513" y="354321"/>
                  </a:lnTo>
                  <a:lnTo>
                    <a:pt x="1422515" y="359323"/>
                  </a:lnTo>
                  <a:lnTo>
                    <a:pt x="1422537" y="247973"/>
                  </a:lnTo>
                  <a:lnTo>
                    <a:pt x="1422863" y="749694"/>
                  </a:lnTo>
                  <a:lnTo>
                    <a:pt x="1423225" y="459578"/>
                  </a:lnTo>
                  <a:lnTo>
                    <a:pt x="1423226" y="460270"/>
                  </a:lnTo>
                  <a:lnTo>
                    <a:pt x="1423402" y="199938"/>
                  </a:lnTo>
                  <a:lnTo>
                    <a:pt x="1423516" y="726097"/>
                  </a:lnTo>
                  <a:lnTo>
                    <a:pt x="1423937" y="546962"/>
                  </a:lnTo>
                  <a:lnTo>
                    <a:pt x="1423938" y="556279"/>
                  </a:lnTo>
                  <a:lnTo>
                    <a:pt x="1424480" y="260218"/>
                  </a:lnTo>
                  <a:lnTo>
                    <a:pt x="1424579" y="701841"/>
                  </a:lnTo>
                  <a:lnTo>
                    <a:pt x="1424648" y="359495"/>
                  </a:lnTo>
                  <a:lnTo>
                    <a:pt x="1424650" y="349555"/>
                  </a:lnTo>
                  <a:lnTo>
                    <a:pt x="1424692" y="178184"/>
                  </a:lnTo>
                  <a:lnTo>
                    <a:pt x="1424820" y="779122"/>
                  </a:lnTo>
                  <a:lnTo>
                    <a:pt x="1425360" y="443100"/>
                  </a:lnTo>
                  <a:lnTo>
                    <a:pt x="1425869" y="636910"/>
                  </a:lnTo>
                  <a:lnTo>
                    <a:pt x="1425954" y="307379"/>
                  </a:lnTo>
                  <a:lnTo>
                    <a:pt x="1426071" y="621196"/>
                  </a:lnTo>
                  <a:lnTo>
                    <a:pt x="1426073" y="618547"/>
                  </a:lnTo>
                  <a:lnTo>
                    <a:pt x="1426081" y="670640"/>
                  </a:lnTo>
                  <a:lnTo>
                    <a:pt x="1426407" y="334968"/>
                  </a:lnTo>
                  <a:lnTo>
                    <a:pt x="1426783" y="563335"/>
                  </a:lnTo>
                  <a:lnTo>
                    <a:pt x="1426784" y="568540"/>
                  </a:lnTo>
                  <a:lnTo>
                    <a:pt x="1427315" y="361996"/>
                  </a:lnTo>
                  <a:lnTo>
                    <a:pt x="1427385" y="612793"/>
                  </a:lnTo>
                  <a:lnTo>
                    <a:pt x="1427495" y="492147"/>
                  </a:lnTo>
                  <a:lnTo>
                    <a:pt x="1427496" y="487054"/>
                  </a:lnTo>
                  <a:lnTo>
                    <a:pt x="1427839" y="326689"/>
                  </a:lnTo>
                  <a:lnTo>
                    <a:pt x="1428165" y="623594"/>
                  </a:lnTo>
                  <a:lnTo>
                    <a:pt x="1428206" y="547295"/>
                  </a:lnTo>
                  <a:lnTo>
                    <a:pt x="1428208" y="546410"/>
                  </a:lnTo>
                  <a:lnTo>
                    <a:pt x="1428293" y="236994"/>
                  </a:lnTo>
                  <a:lnTo>
                    <a:pt x="1428775" y="596525"/>
                  </a:lnTo>
                  <a:lnTo>
                    <a:pt x="1428917" y="305992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509" y="1162991"/>
              <a:ext cx="1429385" cy="866775"/>
            </a:xfrm>
            <a:custGeom>
              <a:avLst/>
              <a:gdLst/>
              <a:ahLst/>
              <a:cxnLst/>
              <a:rect l="l" t="t" r="r" b="b"/>
              <a:pathLst>
                <a:path w="1429385" h="866775">
                  <a:moveTo>
                    <a:pt x="0" y="639883"/>
                  </a:moveTo>
                  <a:lnTo>
                    <a:pt x="12" y="665750"/>
                  </a:lnTo>
                  <a:lnTo>
                    <a:pt x="352" y="168335"/>
                  </a:lnTo>
                  <a:lnTo>
                    <a:pt x="710" y="374457"/>
                  </a:lnTo>
                  <a:lnTo>
                    <a:pt x="711" y="374323"/>
                  </a:lnTo>
                  <a:lnTo>
                    <a:pt x="1261" y="526682"/>
                  </a:lnTo>
                  <a:lnTo>
                    <a:pt x="1416" y="292982"/>
                  </a:lnTo>
                  <a:lnTo>
                    <a:pt x="1421" y="328175"/>
                  </a:lnTo>
                  <a:lnTo>
                    <a:pt x="1423" y="332654"/>
                  </a:lnTo>
                  <a:lnTo>
                    <a:pt x="1630" y="265850"/>
                  </a:lnTo>
                  <a:lnTo>
                    <a:pt x="1742" y="593130"/>
                  </a:lnTo>
                  <a:lnTo>
                    <a:pt x="2133" y="501802"/>
                  </a:lnTo>
                  <a:lnTo>
                    <a:pt x="2134" y="506476"/>
                  </a:lnTo>
                  <a:lnTo>
                    <a:pt x="2309" y="231837"/>
                  </a:lnTo>
                  <a:lnTo>
                    <a:pt x="2819" y="631931"/>
                  </a:lnTo>
                  <a:lnTo>
                    <a:pt x="2845" y="558765"/>
                  </a:lnTo>
                  <a:lnTo>
                    <a:pt x="2846" y="563977"/>
                  </a:lnTo>
                  <a:lnTo>
                    <a:pt x="3033" y="695083"/>
                  </a:lnTo>
                  <a:lnTo>
                    <a:pt x="3358" y="245686"/>
                  </a:lnTo>
                  <a:lnTo>
                    <a:pt x="3556" y="453456"/>
                  </a:lnTo>
                  <a:lnTo>
                    <a:pt x="3558" y="449253"/>
                  </a:lnTo>
                  <a:lnTo>
                    <a:pt x="4137" y="567706"/>
                  </a:lnTo>
                  <a:lnTo>
                    <a:pt x="4237" y="250194"/>
                  </a:lnTo>
                  <a:lnTo>
                    <a:pt x="4268" y="314592"/>
                  </a:lnTo>
                  <a:lnTo>
                    <a:pt x="4269" y="331304"/>
                  </a:lnTo>
                  <a:lnTo>
                    <a:pt x="4534" y="562470"/>
                  </a:lnTo>
                  <a:lnTo>
                    <a:pt x="4662" y="271836"/>
                  </a:lnTo>
                  <a:lnTo>
                    <a:pt x="4979" y="445107"/>
                  </a:lnTo>
                  <a:lnTo>
                    <a:pt x="4981" y="443639"/>
                  </a:lnTo>
                  <a:lnTo>
                    <a:pt x="5385" y="649499"/>
                  </a:lnTo>
                  <a:lnTo>
                    <a:pt x="5512" y="141926"/>
                  </a:lnTo>
                  <a:lnTo>
                    <a:pt x="5691" y="376817"/>
                  </a:lnTo>
                  <a:lnTo>
                    <a:pt x="5692" y="372917"/>
                  </a:lnTo>
                  <a:lnTo>
                    <a:pt x="5739" y="211053"/>
                  </a:lnTo>
                  <a:lnTo>
                    <a:pt x="6051" y="592668"/>
                  </a:lnTo>
                  <a:lnTo>
                    <a:pt x="6403" y="384521"/>
                  </a:lnTo>
                  <a:lnTo>
                    <a:pt x="6404" y="386776"/>
                  </a:lnTo>
                  <a:lnTo>
                    <a:pt x="6888" y="605024"/>
                  </a:lnTo>
                  <a:lnTo>
                    <a:pt x="7015" y="205444"/>
                  </a:lnTo>
                  <a:lnTo>
                    <a:pt x="7114" y="530736"/>
                  </a:lnTo>
                  <a:lnTo>
                    <a:pt x="7440" y="159775"/>
                  </a:lnTo>
                  <a:lnTo>
                    <a:pt x="7766" y="647212"/>
                  </a:lnTo>
                  <a:lnTo>
                    <a:pt x="7826" y="503778"/>
                  </a:lnTo>
                  <a:lnTo>
                    <a:pt x="7827" y="493335"/>
                  </a:lnTo>
                  <a:lnTo>
                    <a:pt x="7894" y="319228"/>
                  </a:lnTo>
                  <a:lnTo>
                    <a:pt x="7993" y="539919"/>
                  </a:lnTo>
                  <a:lnTo>
                    <a:pt x="8538" y="473238"/>
                  </a:lnTo>
                  <a:lnTo>
                    <a:pt x="8539" y="478381"/>
                  </a:lnTo>
                  <a:lnTo>
                    <a:pt x="9028" y="718948"/>
                  </a:lnTo>
                  <a:lnTo>
                    <a:pt x="9156" y="103887"/>
                  </a:lnTo>
                  <a:lnTo>
                    <a:pt x="9249" y="578504"/>
                  </a:lnTo>
                  <a:lnTo>
                    <a:pt x="9251" y="590017"/>
                  </a:lnTo>
                  <a:lnTo>
                    <a:pt x="9255" y="625751"/>
                  </a:lnTo>
                  <a:lnTo>
                    <a:pt x="9822" y="323813"/>
                  </a:lnTo>
                  <a:lnTo>
                    <a:pt x="9961" y="554944"/>
                  </a:lnTo>
                  <a:lnTo>
                    <a:pt x="9962" y="562375"/>
                  </a:lnTo>
                  <a:lnTo>
                    <a:pt x="9978" y="575922"/>
                  </a:lnTo>
                  <a:lnTo>
                    <a:pt x="10205" y="313162"/>
                  </a:lnTo>
                  <a:lnTo>
                    <a:pt x="10672" y="447954"/>
                  </a:lnTo>
                  <a:lnTo>
                    <a:pt x="10674" y="452185"/>
                  </a:lnTo>
                  <a:lnTo>
                    <a:pt x="10915" y="582301"/>
                  </a:lnTo>
                  <a:lnTo>
                    <a:pt x="11041" y="145173"/>
                  </a:lnTo>
                  <a:lnTo>
                    <a:pt x="11384" y="419365"/>
                  </a:lnTo>
                  <a:lnTo>
                    <a:pt x="11385" y="415723"/>
                  </a:lnTo>
                  <a:lnTo>
                    <a:pt x="11906" y="200115"/>
                  </a:lnTo>
                  <a:lnTo>
                    <a:pt x="12019" y="622321"/>
                  </a:lnTo>
                  <a:lnTo>
                    <a:pt x="12096" y="398819"/>
                  </a:lnTo>
                  <a:lnTo>
                    <a:pt x="12097" y="391598"/>
                  </a:lnTo>
                  <a:lnTo>
                    <a:pt x="12359" y="252946"/>
                  </a:lnTo>
                  <a:lnTo>
                    <a:pt x="12487" y="576960"/>
                  </a:lnTo>
                  <a:lnTo>
                    <a:pt x="12807" y="419821"/>
                  </a:lnTo>
                  <a:lnTo>
                    <a:pt x="12809" y="417219"/>
                  </a:lnTo>
                  <a:lnTo>
                    <a:pt x="13011" y="331503"/>
                  </a:lnTo>
                  <a:lnTo>
                    <a:pt x="13493" y="630623"/>
                  </a:lnTo>
                  <a:lnTo>
                    <a:pt x="13519" y="572638"/>
                  </a:lnTo>
                  <a:lnTo>
                    <a:pt x="13520" y="575212"/>
                  </a:lnTo>
                  <a:lnTo>
                    <a:pt x="13607" y="219254"/>
                  </a:lnTo>
                  <a:lnTo>
                    <a:pt x="13734" y="638956"/>
                  </a:lnTo>
                  <a:lnTo>
                    <a:pt x="14231" y="500385"/>
                  </a:lnTo>
                  <a:lnTo>
                    <a:pt x="14232" y="497562"/>
                  </a:lnTo>
                  <a:lnTo>
                    <a:pt x="14755" y="611287"/>
                  </a:lnTo>
                  <a:lnTo>
                    <a:pt x="14868" y="250838"/>
                  </a:lnTo>
                  <a:lnTo>
                    <a:pt x="14942" y="563961"/>
                  </a:lnTo>
                  <a:lnTo>
                    <a:pt x="15308" y="230528"/>
                  </a:lnTo>
                  <a:lnTo>
                    <a:pt x="15421" y="627921"/>
                  </a:lnTo>
                  <a:lnTo>
                    <a:pt x="15654" y="442455"/>
                  </a:lnTo>
                  <a:lnTo>
                    <a:pt x="15655" y="439463"/>
                  </a:lnTo>
                  <a:lnTo>
                    <a:pt x="15832" y="631173"/>
                  </a:lnTo>
                  <a:lnTo>
                    <a:pt x="15960" y="129318"/>
                  </a:lnTo>
                  <a:lnTo>
                    <a:pt x="16365" y="197258"/>
                  </a:lnTo>
                  <a:lnTo>
                    <a:pt x="16367" y="183055"/>
                  </a:lnTo>
                  <a:lnTo>
                    <a:pt x="16371" y="138948"/>
                  </a:lnTo>
                  <a:lnTo>
                    <a:pt x="16499" y="684818"/>
                  </a:lnTo>
                  <a:lnTo>
                    <a:pt x="17077" y="481061"/>
                  </a:lnTo>
                  <a:lnTo>
                    <a:pt x="17078" y="483718"/>
                  </a:lnTo>
                  <a:lnTo>
                    <a:pt x="17647" y="215056"/>
                  </a:lnTo>
                  <a:lnTo>
                    <a:pt x="17746" y="710821"/>
                  </a:lnTo>
                  <a:lnTo>
                    <a:pt x="17789" y="603797"/>
                  </a:lnTo>
                  <a:lnTo>
                    <a:pt x="17790" y="597656"/>
                  </a:lnTo>
                  <a:lnTo>
                    <a:pt x="18101" y="155489"/>
                  </a:lnTo>
                  <a:lnTo>
                    <a:pt x="18214" y="741239"/>
                  </a:lnTo>
                  <a:lnTo>
                    <a:pt x="18500" y="400941"/>
                  </a:lnTo>
                  <a:lnTo>
                    <a:pt x="18502" y="403118"/>
                  </a:lnTo>
                  <a:lnTo>
                    <a:pt x="18625" y="683957"/>
                  </a:lnTo>
                  <a:lnTo>
                    <a:pt x="18738" y="166579"/>
                  </a:lnTo>
                  <a:lnTo>
                    <a:pt x="19212" y="379070"/>
                  </a:lnTo>
                  <a:lnTo>
                    <a:pt x="19213" y="389787"/>
                  </a:lnTo>
                  <a:lnTo>
                    <a:pt x="19802" y="260052"/>
                  </a:lnTo>
                  <a:lnTo>
                    <a:pt x="19915" y="642390"/>
                  </a:lnTo>
                  <a:lnTo>
                    <a:pt x="19924" y="571934"/>
                  </a:lnTo>
                  <a:lnTo>
                    <a:pt x="19925" y="584081"/>
                  </a:lnTo>
                  <a:lnTo>
                    <a:pt x="19929" y="624542"/>
                  </a:lnTo>
                  <a:lnTo>
                    <a:pt x="20227" y="236089"/>
                  </a:lnTo>
                  <a:lnTo>
                    <a:pt x="20635" y="249891"/>
                  </a:lnTo>
                  <a:lnTo>
                    <a:pt x="20637" y="239247"/>
                  </a:lnTo>
                  <a:lnTo>
                    <a:pt x="20652" y="203097"/>
                  </a:lnTo>
                  <a:lnTo>
                    <a:pt x="21205" y="607226"/>
                  </a:lnTo>
                  <a:lnTo>
                    <a:pt x="21347" y="233263"/>
                  </a:lnTo>
                  <a:lnTo>
                    <a:pt x="21348" y="236283"/>
                  </a:lnTo>
                  <a:lnTo>
                    <a:pt x="21660" y="557677"/>
                  </a:lnTo>
                  <a:lnTo>
                    <a:pt x="22058" y="492801"/>
                  </a:lnTo>
                  <a:lnTo>
                    <a:pt x="22060" y="488169"/>
                  </a:lnTo>
                  <a:lnTo>
                    <a:pt x="22141" y="318841"/>
                  </a:lnTo>
                  <a:lnTo>
                    <a:pt x="22523" y="619922"/>
                  </a:lnTo>
                  <a:lnTo>
                    <a:pt x="22770" y="363522"/>
                  </a:lnTo>
                  <a:lnTo>
                    <a:pt x="22771" y="364363"/>
                  </a:lnTo>
                  <a:lnTo>
                    <a:pt x="23333" y="724567"/>
                  </a:lnTo>
                  <a:lnTo>
                    <a:pt x="23445" y="237438"/>
                  </a:lnTo>
                  <a:lnTo>
                    <a:pt x="23482" y="407179"/>
                  </a:lnTo>
                  <a:lnTo>
                    <a:pt x="23483" y="399627"/>
                  </a:lnTo>
                  <a:lnTo>
                    <a:pt x="23984" y="773234"/>
                  </a:lnTo>
                  <a:lnTo>
                    <a:pt x="24083" y="304555"/>
                  </a:lnTo>
                  <a:lnTo>
                    <a:pt x="24193" y="506733"/>
                  </a:lnTo>
                  <a:lnTo>
                    <a:pt x="24195" y="507091"/>
                  </a:lnTo>
                  <a:lnTo>
                    <a:pt x="24380" y="772545"/>
                  </a:lnTo>
                  <a:lnTo>
                    <a:pt x="24508" y="133451"/>
                  </a:lnTo>
                  <a:lnTo>
                    <a:pt x="24905" y="398393"/>
                  </a:lnTo>
                  <a:lnTo>
                    <a:pt x="24906" y="395386"/>
                  </a:lnTo>
                  <a:lnTo>
                    <a:pt x="25075" y="565094"/>
                  </a:lnTo>
                  <a:lnTo>
                    <a:pt x="25176" y="253082"/>
                  </a:lnTo>
                  <a:lnTo>
                    <a:pt x="25617" y="373413"/>
                  </a:lnTo>
                  <a:lnTo>
                    <a:pt x="25618" y="379706"/>
                  </a:lnTo>
                  <a:lnTo>
                    <a:pt x="26209" y="160212"/>
                  </a:lnTo>
                  <a:lnTo>
                    <a:pt x="26324" y="488450"/>
                  </a:lnTo>
                  <a:lnTo>
                    <a:pt x="26328" y="466128"/>
                  </a:lnTo>
                  <a:lnTo>
                    <a:pt x="26330" y="465755"/>
                  </a:lnTo>
                  <a:lnTo>
                    <a:pt x="26337" y="505116"/>
                  </a:lnTo>
                  <a:lnTo>
                    <a:pt x="26634" y="197390"/>
                  </a:lnTo>
                  <a:lnTo>
                    <a:pt x="27040" y="407030"/>
                  </a:lnTo>
                  <a:lnTo>
                    <a:pt x="27041" y="407428"/>
                  </a:lnTo>
                  <a:lnTo>
                    <a:pt x="27485" y="292682"/>
                  </a:lnTo>
                  <a:lnTo>
                    <a:pt x="27627" y="507424"/>
                  </a:lnTo>
                  <a:lnTo>
                    <a:pt x="27751" y="409305"/>
                  </a:lnTo>
                  <a:lnTo>
                    <a:pt x="27753" y="408195"/>
                  </a:lnTo>
                  <a:lnTo>
                    <a:pt x="28180" y="292858"/>
                  </a:lnTo>
                  <a:lnTo>
                    <a:pt x="28406" y="595559"/>
                  </a:lnTo>
                  <a:lnTo>
                    <a:pt x="28463" y="462731"/>
                  </a:lnTo>
                  <a:lnTo>
                    <a:pt x="28464" y="460672"/>
                  </a:lnTo>
                  <a:lnTo>
                    <a:pt x="28647" y="655155"/>
                  </a:lnTo>
                  <a:lnTo>
                    <a:pt x="29131" y="343439"/>
                  </a:lnTo>
                  <a:lnTo>
                    <a:pt x="29175" y="449103"/>
                  </a:lnTo>
                  <a:lnTo>
                    <a:pt x="29176" y="461621"/>
                  </a:lnTo>
                  <a:lnTo>
                    <a:pt x="29229" y="667821"/>
                  </a:lnTo>
                  <a:lnTo>
                    <a:pt x="29384" y="370549"/>
                  </a:lnTo>
                  <a:lnTo>
                    <a:pt x="29886" y="495874"/>
                  </a:lnTo>
                  <a:lnTo>
                    <a:pt x="29888" y="497339"/>
                  </a:lnTo>
                  <a:lnTo>
                    <a:pt x="30391" y="341048"/>
                  </a:lnTo>
                  <a:lnTo>
                    <a:pt x="30504" y="612192"/>
                  </a:lnTo>
                  <a:lnTo>
                    <a:pt x="30598" y="394152"/>
                  </a:lnTo>
                  <a:lnTo>
                    <a:pt x="30599" y="389145"/>
                  </a:lnTo>
                  <a:lnTo>
                    <a:pt x="30915" y="525305"/>
                  </a:lnTo>
                  <a:lnTo>
                    <a:pt x="31029" y="348229"/>
                  </a:lnTo>
                  <a:lnTo>
                    <a:pt x="31310" y="454402"/>
                  </a:lnTo>
                  <a:lnTo>
                    <a:pt x="31311" y="455585"/>
                  </a:lnTo>
                  <a:lnTo>
                    <a:pt x="31904" y="499032"/>
                  </a:lnTo>
                  <a:lnTo>
                    <a:pt x="32007" y="305374"/>
                  </a:lnTo>
                  <a:lnTo>
                    <a:pt x="32021" y="329348"/>
                  </a:lnTo>
                  <a:lnTo>
                    <a:pt x="32023" y="333832"/>
                  </a:lnTo>
                  <a:lnTo>
                    <a:pt x="32461" y="294627"/>
                  </a:lnTo>
                  <a:lnTo>
                    <a:pt x="32631" y="541867"/>
                  </a:lnTo>
                  <a:lnTo>
                    <a:pt x="32733" y="359936"/>
                  </a:lnTo>
                  <a:lnTo>
                    <a:pt x="32734" y="355325"/>
                  </a:lnTo>
                  <a:lnTo>
                    <a:pt x="32772" y="288883"/>
                  </a:lnTo>
                  <a:lnTo>
                    <a:pt x="33410" y="496052"/>
                  </a:lnTo>
                  <a:lnTo>
                    <a:pt x="33444" y="415933"/>
                  </a:lnTo>
                  <a:lnTo>
                    <a:pt x="33446" y="411796"/>
                  </a:lnTo>
                  <a:lnTo>
                    <a:pt x="33836" y="526253"/>
                  </a:lnTo>
                  <a:lnTo>
                    <a:pt x="33935" y="277001"/>
                  </a:lnTo>
                  <a:lnTo>
                    <a:pt x="34156" y="404746"/>
                  </a:lnTo>
                  <a:lnTo>
                    <a:pt x="34374" y="273168"/>
                  </a:lnTo>
                  <a:lnTo>
                    <a:pt x="34686" y="541160"/>
                  </a:lnTo>
                  <a:lnTo>
                    <a:pt x="34868" y="500022"/>
                  </a:lnTo>
                  <a:lnTo>
                    <a:pt x="34869" y="504695"/>
                  </a:lnTo>
                  <a:lnTo>
                    <a:pt x="34885" y="515553"/>
                  </a:lnTo>
                  <a:lnTo>
                    <a:pt x="34998" y="339266"/>
                  </a:lnTo>
                  <a:lnTo>
                    <a:pt x="35579" y="439758"/>
                  </a:lnTo>
                  <a:lnTo>
                    <a:pt x="35806" y="610616"/>
                  </a:lnTo>
                  <a:lnTo>
                    <a:pt x="35962" y="299872"/>
                  </a:lnTo>
                  <a:lnTo>
                    <a:pt x="36291" y="457960"/>
                  </a:lnTo>
                  <a:lnTo>
                    <a:pt x="36292" y="455780"/>
                  </a:lnTo>
                  <a:lnTo>
                    <a:pt x="36628" y="580792"/>
                  </a:lnTo>
                  <a:lnTo>
                    <a:pt x="36940" y="281937"/>
                  </a:lnTo>
                  <a:lnTo>
                    <a:pt x="37003" y="504031"/>
                  </a:lnTo>
                  <a:lnTo>
                    <a:pt x="37004" y="508523"/>
                  </a:lnTo>
                  <a:lnTo>
                    <a:pt x="37068" y="679525"/>
                  </a:lnTo>
                  <a:lnTo>
                    <a:pt x="37323" y="379032"/>
                  </a:lnTo>
                  <a:lnTo>
                    <a:pt x="37714" y="418026"/>
                  </a:lnTo>
                  <a:lnTo>
                    <a:pt x="37716" y="416160"/>
                  </a:lnTo>
                  <a:lnTo>
                    <a:pt x="38230" y="336761"/>
                  </a:lnTo>
                  <a:lnTo>
                    <a:pt x="38358" y="602215"/>
                  </a:lnTo>
                  <a:lnTo>
                    <a:pt x="38426" y="442255"/>
                  </a:lnTo>
                  <a:lnTo>
                    <a:pt x="38427" y="437424"/>
                  </a:lnTo>
                  <a:lnTo>
                    <a:pt x="38528" y="326786"/>
                  </a:lnTo>
                  <a:lnTo>
                    <a:pt x="38826" y="550092"/>
                  </a:lnTo>
                  <a:lnTo>
                    <a:pt x="39137" y="439602"/>
                  </a:lnTo>
                  <a:lnTo>
                    <a:pt x="39139" y="441192"/>
                  </a:lnTo>
                  <a:lnTo>
                    <a:pt x="39322" y="235774"/>
                  </a:lnTo>
                  <a:lnTo>
                    <a:pt x="39619" y="573187"/>
                  </a:lnTo>
                  <a:lnTo>
                    <a:pt x="39849" y="517759"/>
                  </a:lnTo>
                  <a:lnTo>
                    <a:pt x="39850" y="509341"/>
                  </a:lnTo>
                  <a:lnTo>
                    <a:pt x="39960" y="260324"/>
                  </a:lnTo>
                  <a:lnTo>
                    <a:pt x="40541" y="543497"/>
                  </a:lnTo>
                  <a:lnTo>
                    <a:pt x="40561" y="502143"/>
                  </a:lnTo>
                  <a:lnTo>
                    <a:pt x="40562" y="497599"/>
                  </a:lnTo>
                  <a:lnTo>
                    <a:pt x="40895" y="573646"/>
                  </a:lnTo>
                  <a:lnTo>
                    <a:pt x="41207" y="304913"/>
                  </a:lnTo>
                  <a:lnTo>
                    <a:pt x="41272" y="426190"/>
                  </a:lnTo>
                  <a:lnTo>
                    <a:pt x="41274" y="429420"/>
                  </a:lnTo>
                  <a:lnTo>
                    <a:pt x="41859" y="378449"/>
                  </a:lnTo>
                  <a:lnTo>
                    <a:pt x="41960" y="568109"/>
                  </a:lnTo>
                  <a:lnTo>
                    <a:pt x="41984" y="537930"/>
                  </a:lnTo>
                  <a:lnTo>
                    <a:pt x="41985" y="540426"/>
                  </a:lnTo>
                  <a:lnTo>
                    <a:pt x="42199" y="696931"/>
                  </a:lnTo>
                  <a:lnTo>
                    <a:pt x="42511" y="143450"/>
                  </a:lnTo>
                  <a:lnTo>
                    <a:pt x="42696" y="416365"/>
                  </a:lnTo>
                  <a:lnTo>
                    <a:pt x="42697" y="412857"/>
                  </a:lnTo>
                  <a:lnTo>
                    <a:pt x="42922" y="226254"/>
                  </a:lnTo>
                  <a:lnTo>
                    <a:pt x="43036" y="658957"/>
                  </a:lnTo>
                  <a:lnTo>
                    <a:pt x="43407" y="311251"/>
                  </a:lnTo>
                  <a:lnTo>
                    <a:pt x="43409" y="326041"/>
                  </a:lnTo>
                  <a:lnTo>
                    <a:pt x="43787" y="117836"/>
                  </a:lnTo>
                  <a:lnTo>
                    <a:pt x="43886" y="628321"/>
                  </a:lnTo>
                  <a:lnTo>
                    <a:pt x="44119" y="486580"/>
                  </a:lnTo>
                  <a:lnTo>
                    <a:pt x="44120" y="478721"/>
                  </a:lnTo>
                  <a:lnTo>
                    <a:pt x="44198" y="240435"/>
                  </a:lnTo>
                  <a:lnTo>
                    <a:pt x="44297" y="615624"/>
                  </a:lnTo>
                  <a:lnTo>
                    <a:pt x="44830" y="432206"/>
                  </a:lnTo>
                  <a:lnTo>
                    <a:pt x="44832" y="434046"/>
                  </a:lnTo>
                  <a:lnTo>
                    <a:pt x="45389" y="617731"/>
                  </a:lnTo>
                  <a:lnTo>
                    <a:pt x="45502" y="93614"/>
                  </a:lnTo>
                  <a:lnTo>
                    <a:pt x="45542" y="280771"/>
                  </a:lnTo>
                  <a:lnTo>
                    <a:pt x="45543" y="279054"/>
                  </a:lnTo>
                  <a:lnTo>
                    <a:pt x="45616" y="674629"/>
                  </a:lnTo>
                  <a:lnTo>
                    <a:pt x="45757" y="186976"/>
                  </a:lnTo>
                  <a:lnTo>
                    <a:pt x="46254" y="474654"/>
                  </a:lnTo>
                  <a:lnTo>
                    <a:pt x="46255" y="477789"/>
                  </a:lnTo>
                  <a:lnTo>
                    <a:pt x="46310" y="643368"/>
                  </a:lnTo>
                  <a:lnTo>
                    <a:pt x="46410" y="303383"/>
                  </a:lnTo>
                  <a:lnTo>
                    <a:pt x="46965" y="458860"/>
                  </a:lnTo>
                  <a:lnTo>
                    <a:pt x="46967" y="467084"/>
                  </a:lnTo>
                  <a:lnTo>
                    <a:pt x="47033" y="660284"/>
                  </a:lnTo>
                  <a:lnTo>
                    <a:pt x="47189" y="286007"/>
                  </a:lnTo>
                  <a:lnTo>
                    <a:pt x="47677" y="488568"/>
                  </a:lnTo>
                  <a:lnTo>
                    <a:pt x="47678" y="487011"/>
                  </a:lnTo>
                  <a:lnTo>
                    <a:pt x="48096" y="366608"/>
                  </a:lnTo>
                  <a:lnTo>
                    <a:pt x="48337" y="574599"/>
                  </a:lnTo>
                  <a:lnTo>
                    <a:pt x="48389" y="446180"/>
                  </a:lnTo>
                  <a:lnTo>
                    <a:pt x="48390" y="441393"/>
                  </a:lnTo>
                  <a:lnTo>
                    <a:pt x="48465" y="213282"/>
                  </a:lnTo>
                  <a:lnTo>
                    <a:pt x="48805" y="572936"/>
                  </a:lnTo>
                  <a:lnTo>
                    <a:pt x="49100" y="417642"/>
                  </a:lnTo>
                  <a:lnTo>
                    <a:pt x="49102" y="413960"/>
                  </a:lnTo>
                  <a:lnTo>
                    <a:pt x="49358" y="265442"/>
                  </a:lnTo>
                  <a:lnTo>
                    <a:pt x="49472" y="591685"/>
                  </a:lnTo>
                  <a:lnTo>
                    <a:pt x="49812" y="278513"/>
                  </a:lnTo>
                  <a:lnTo>
                    <a:pt x="49813" y="281136"/>
                  </a:lnTo>
                  <a:lnTo>
                    <a:pt x="49925" y="514643"/>
                  </a:lnTo>
                  <a:lnTo>
                    <a:pt x="50265" y="268427"/>
                  </a:lnTo>
                  <a:lnTo>
                    <a:pt x="50523" y="381562"/>
                  </a:lnTo>
                  <a:lnTo>
                    <a:pt x="50525" y="389141"/>
                  </a:lnTo>
                  <a:lnTo>
                    <a:pt x="50691" y="300183"/>
                  </a:lnTo>
                  <a:lnTo>
                    <a:pt x="50804" y="579160"/>
                  </a:lnTo>
                  <a:lnTo>
                    <a:pt x="51235" y="388006"/>
                  </a:lnTo>
                  <a:lnTo>
                    <a:pt x="51236" y="386819"/>
                  </a:lnTo>
                  <a:lnTo>
                    <a:pt x="51740" y="255188"/>
                  </a:lnTo>
                  <a:lnTo>
                    <a:pt x="51839" y="586153"/>
                  </a:lnTo>
                  <a:lnTo>
                    <a:pt x="51947" y="413045"/>
                  </a:lnTo>
                  <a:lnTo>
                    <a:pt x="51948" y="408492"/>
                  </a:lnTo>
                  <a:lnTo>
                    <a:pt x="52335" y="556801"/>
                  </a:lnTo>
                  <a:lnTo>
                    <a:pt x="52406" y="360572"/>
                  </a:lnTo>
                  <a:lnTo>
                    <a:pt x="52658" y="509786"/>
                  </a:lnTo>
                  <a:lnTo>
                    <a:pt x="52660" y="510158"/>
                  </a:lnTo>
                  <a:lnTo>
                    <a:pt x="52987" y="294549"/>
                  </a:lnTo>
                  <a:lnTo>
                    <a:pt x="53313" y="560675"/>
                  </a:lnTo>
                  <a:lnTo>
                    <a:pt x="53370" y="375624"/>
                  </a:lnTo>
                  <a:lnTo>
                    <a:pt x="53371" y="370652"/>
                  </a:lnTo>
                  <a:lnTo>
                    <a:pt x="53540" y="734699"/>
                  </a:lnTo>
                  <a:lnTo>
                    <a:pt x="53668" y="166286"/>
                  </a:lnTo>
                  <a:lnTo>
                    <a:pt x="54082" y="281656"/>
                  </a:lnTo>
                  <a:lnTo>
                    <a:pt x="54083" y="298461"/>
                  </a:lnTo>
                  <a:lnTo>
                    <a:pt x="54305" y="206857"/>
                  </a:lnTo>
                  <a:lnTo>
                    <a:pt x="54447" y="654821"/>
                  </a:lnTo>
                  <a:lnTo>
                    <a:pt x="54793" y="428937"/>
                  </a:lnTo>
                  <a:lnTo>
                    <a:pt x="54795" y="432143"/>
                  </a:lnTo>
                  <a:lnTo>
                    <a:pt x="54986" y="215269"/>
                  </a:lnTo>
                  <a:lnTo>
                    <a:pt x="55468" y="655618"/>
                  </a:lnTo>
                  <a:lnTo>
                    <a:pt x="55505" y="519015"/>
                  </a:lnTo>
                  <a:lnTo>
                    <a:pt x="55506" y="521021"/>
                  </a:lnTo>
                  <a:lnTo>
                    <a:pt x="55581" y="158397"/>
                  </a:lnTo>
                  <a:lnTo>
                    <a:pt x="55709" y="650744"/>
                  </a:lnTo>
                  <a:lnTo>
                    <a:pt x="56216" y="349921"/>
                  </a:lnTo>
                  <a:lnTo>
                    <a:pt x="56218" y="343486"/>
                  </a:lnTo>
                  <a:lnTo>
                    <a:pt x="56659" y="260206"/>
                  </a:lnTo>
                  <a:lnTo>
                    <a:pt x="56758" y="562602"/>
                  </a:lnTo>
                  <a:lnTo>
                    <a:pt x="56928" y="495898"/>
                  </a:lnTo>
                  <a:lnTo>
                    <a:pt x="56929" y="501196"/>
                  </a:lnTo>
                  <a:lnTo>
                    <a:pt x="56971" y="584193"/>
                  </a:lnTo>
                  <a:lnTo>
                    <a:pt x="57325" y="224055"/>
                  </a:lnTo>
                  <a:lnTo>
                    <a:pt x="57640" y="480654"/>
                  </a:lnTo>
                  <a:lnTo>
                    <a:pt x="57641" y="475229"/>
                  </a:lnTo>
                  <a:lnTo>
                    <a:pt x="57878" y="633128"/>
                  </a:lnTo>
                  <a:lnTo>
                    <a:pt x="57963" y="249447"/>
                  </a:lnTo>
                  <a:lnTo>
                    <a:pt x="58351" y="300240"/>
                  </a:lnTo>
                  <a:lnTo>
                    <a:pt x="58353" y="303777"/>
                  </a:lnTo>
                  <a:lnTo>
                    <a:pt x="58459" y="663464"/>
                  </a:lnTo>
                  <a:lnTo>
                    <a:pt x="59026" y="237828"/>
                  </a:lnTo>
                  <a:lnTo>
                    <a:pt x="59063" y="354673"/>
                  </a:lnTo>
                  <a:lnTo>
                    <a:pt x="59064" y="353072"/>
                  </a:lnTo>
                  <a:lnTo>
                    <a:pt x="59465" y="258252"/>
                  </a:lnTo>
                  <a:lnTo>
                    <a:pt x="59763" y="648431"/>
                  </a:lnTo>
                  <a:lnTo>
                    <a:pt x="59774" y="611864"/>
                  </a:lnTo>
                  <a:lnTo>
                    <a:pt x="59776" y="621482"/>
                  </a:lnTo>
                  <a:lnTo>
                    <a:pt x="59777" y="628217"/>
                  </a:lnTo>
                  <a:lnTo>
                    <a:pt x="60274" y="184039"/>
                  </a:lnTo>
                  <a:lnTo>
                    <a:pt x="60486" y="469097"/>
                  </a:lnTo>
                  <a:lnTo>
                    <a:pt x="60488" y="465647"/>
                  </a:lnTo>
                  <a:lnTo>
                    <a:pt x="60869" y="619066"/>
                  </a:lnTo>
                  <a:lnTo>
                    <a:pt x="61154" y="232149"/>
                  </a:lnTo>
                  <a:lnTo>
                    <a:pt x="61198" y="313019"/>
                  </a:lnTo>
                  <a:lnTo>
                    <a:pt x="61199" y="326202"/>
                  </a:lnTo>
                  <a:lnTo>
                    <a:pt x="61705" y="688948"/>
                  </a:lnTo>
                  <a:lnTo>
                    <a:pt x="61819" y="163568"/>
                  </a:lnTo>
                  <a:lnTo>
                    <a:pt x="61909" y="524631"/>
                  </a:lnTo>
                  <a:lnTo>
                    <a:pt x="61911" y="527755"/>
                  </a:lnTo>
                  <a:lnTo>
                    <a:pt x="62159" y="778870"/>
                  </a:lnTo>
                  <a:lnTo>
                    <a:pt x="62272" y="39435"/>
                  </a:lnTo>
                  <a:lnTo>
                    <a:pt x="62621" y="628765"/>
                  </a:lnTo>
                  <a:lnTo>
                    <a:pt x="62622" y="639413"/>
                  </a:lnTo>
                  <a:lnTo>
                    <a:pt x="62627" y="674695"/>
                  </a:lnTo>
                  <a:lnTo>
                    <a:pt x="62740" y="132198"/>
                  </a:lnTo>
                  <a:lnTo>
                    <a:pt x="63333" y="338787"/>
                  </a:lnTo>
                  <a:lnTo>
                    <a:pt x="63334" y="331904"/>
                  </a:lnTo>
                  <a:lnTo>
                    <a:pt x="63435" y="721373"/>
                  </a:lnTo>
                  <a:lnTo>
                    <a:pt x="63562" y="211407"/>
                  </a:lnTo>
                  <a:lnTo>
                    <a:pt x="64044" y="408089"/>
                  </a:lnTo>
                  <a:lnTo>
                    <a:pt x="64046" y="410853"/>
                  </a:lnTo>
                  <a:lnTo>
                    <a:pt x="64414" y="340851"/>
                  </a:lnTo>
                  <a:lnTo>
                    <a:pt x="64555" y="592241"/>
                  </a:lnTo>
                  <a:lnTo>
                    <a:pt x="64756" y="433167"/>
                  </a:lnTo>
                  <a:lnTo>
                    <a:pt x="64757" y="435468"/>
                  </a:lnTo>
                  <a:lnTo>
                    <a:pt x="64951" y="568234"/>
                  </a:lnTo>
                  <a:lnTo>
                    <a:pt x="65065" y="254174"/>
                  </a:lnTo>
                  <a:lnTo>
                    <a:pt x="65468" y="397966"/>
                  </a:lnTo>
                  <a:lnTo>
                    <a:pt x="65469" y="400149"/>
                  </a:lnTo>
                  <a:lnTo>
                    <a:pt x="65533" y="529614"/>
                  </a:lnTo>
                  <a:lnTo>
                    <a:pt x="65660" y="278133"/>
                  </a:lnTo>
                  <a:lnTo>
                    <a:pt x="66179" y="443214"/>
                  </a:lnTo>
                  <a:lnTo>
                    <a:pt x="66181" y="450188"/>
                  </a:lnTo>
                  <a:lnTo>
                    <a:pt x="66341" y="123362"/>
                  </a:lnTo>
                  <a:lnTo>
                    <a:pt x="66881" y="608598"/>
                  </a:lnTo>
                  <a:lnTo>
                    <a:pt x="66891" y="595187"/>
                  </a:lnTo>
                  <a:lnTo>
                    <a:pt x="66892" y="608922"/>
                  </a:lnTo>
                  <a:lnTo>
                    <a:pt x="66894" y="620231"/>
                  </a:lnTo>
                  <a:lnTo>
                    <a:pt x="67602" y="259378"/>
                  </a:lnTo>
                  <a:lnTo>
                    <a:pt x="67604" y="257603"/>
                  </a:lnTo>
                  <a:lnTo>
                    <a:pt x="67631" y="195523"/>
                  </a:lnTo>
                  <a:lnTo>
                    <a:pt x="67758" y="705062"/>
                  </a:lnTo>
                  <a:lnTo>
                    <a:pt x="68314" y="226647"/>
                  </a:lnTo>
                  <a:lnTo>
                    <a:pt x="68315" y="246141"/>
                  </a:lnTo>
                  <a:lnTo>
                    <a:pt x="68325" y="217852"/>
                  </a:lnTo>
                  <a:lnTo>
                    <a:pt x="68623" y="625295"/>
                  </a:lnTo>
                  <a:lnTo>
                    <a:pt x="69026" y="561939"/>
                  </a:lnTo>
                  <a:lnTo>
                    <a:pt x="69027" y="563631"/>
                  </a:lnTo>
                  <a:lnTo>
                    <a:pt x="69474" y="769406"/>
                  </a:lnTo>
                  <a:lnTo>
                    <a:pt x="69587" y="84473"/>
                  </a:lnTo>
                  <a:lnTo>
                    <a:pt x="69737" y="560501"/>
                  </a:lnTo>
                  <a:lnTo>
                    <a:pt x="69739" y="566500"/>
                  </a:lnTo>
                  <a:lnTo>
                    <a:pt x="70026" y="219975"/>
                  </a:lnTo>
                  <a:lnTo>
                    <a:pt x="70140" y="690399"/>
                  </a:lnTo>
                  <a:lnTo>
                    <a:pt x="70449" y="383092"/>
                  </a:lnTo>
                  <a:lnTo>
                    <a:pt x="70450" y="379890"/>
                  </a:lnTo>
                  <a:lnTo>
                    <a:pt x="70778" y="582837"/>
                  </a:lnTo>
                  <a:lnTo>
                    <a:pt x="70891" y="269308"/>
                  </a:lnTo>
                  <a:lnTo>
                    <a:pt x="71160" y="562207"/>
                  </a:lnTo>
                  <a:lnTo>
                    <a:pt x="71162" y="565540"/>
                  </a:lnTo>
                  <a:lnTo>
                    <a:pt x="71529" y="207188"/>
                  </a:lnTo>
                  <a:lnTo>
                    <a:pt x="71642" y="681376"/>
                  </a:lnTo>
                  <a:lnTo>
                    <a:pt x="71872" y="493982"/>
                  </a:lnTo>
                  <a:lnTo>
                    <a:pt x="71874" y="483089"/>
                  </a:lnTo>
                  <a:lnTo>
                    <a:pt x="72153" y="238316"/>
                  </a:lnTo>
                  <a:lnTo>
                    <a:pt x="72466" y="550653"/>
                  </a:lnTo>
                  <a:lnTo>
                    <a:pt x="72584" y="385166"/>
                  </a:lnTo>
                  <a:lnTo>
                    <a:pt x="72585" y="389936"/>
                  </a:lnTo>
                  <a:lnTo>
                    <a:pt x="72918" y="592841"/>
                  </a:lnTo>
                  <a:lnTo>
                    <a:pt x="73232" y="204969"/>
                  </a:lnTo>
                  <a:lnTo>
                    <a:pt x="73295" y="502318"/>
                  </a:lnTo>
                  <a:lnTo>
                    <a:pt x="73297" y="511862"/>
                  </a:lnTo>
                  <a:lnTo>
                    <a:pt x="73344" y="732852"/>
                  </a:lnTo>
                  <a:lnTo>
                    <a:pt x="73485" y="229251"/>
                  </a:lnTo>
                  <a:lnTo>
                    <a:pt x="74007" y="540338"/>
                  </a:lnTo>
                  <a:lnTo>
                    <a:pt x="74008" y="546534"/>
                  </a:lnTo>
                  <a:lnTo>
                    <a:pt x="74109" y="217673"/>
                  </a:lnTo>
                  <a:lnTo>
                    <a:pt x="74634" y="715620"/>
                  </a:lnTo>
                  <a:lnTo>
                    <a:pt x="74719" y="237084"/>
                  </a:lnTo>
                  <a:lnTo>
                    <a:pt x="74720" y="230009"/>
                  </a:lnTo>
                  <a:lnTo>
                    <a:pt x="74761" y="56026"/>
                  </a:lnTo>
                  <a:lnTo>
                    <a:pt x="74875" y="685077"/>
                  </a:lnTo>
                  <a:lnTo>
                    <a:pt x="75430" y="262383"/>
                  </a:lnTo>
                  <a:lnTo>
                    <a:pt x="75432" y="278641"/>
                  </a:lnTo>
                  <a:lnTo>
                    <a:pt x="75442" y="259048"/>
                  </a:lnTo>
                  <a:lnTo>
                    <a:pt x="75924" y="684772"/>
                  </a:lnTo>
                  <a:lnTo>
                    <a:pt x="76142" y="524483"/>
                  </a:lnTo>
                  <a:lnTo>
                    <a:pt x="76143" y="529239"/>
                  </a:lnTo>
                  <a:lnTo>
                    <a:pt x="76377" y="620203"/>
                  </a:lnTo>
                  <a:lnTo>
                    <a:pt x="76491" y="208692"/>
                  </a:lnTo>
                  <a:lnTo>
                    <a:pt x="76853" y="440721"/>
                  </a:lnTo>
                  <a:lnTo>
                    <a:pt x="76855" y="437824"/>
                  </a:lnTo>
                  <a:lnTo>
                    <a:pt x="76916" y="250581"/>
                  </a:lnTo>
                  <a:lnTo>
                    <a:pt x="77256" y="570568"/>
                  </a:lnTo>
                  <a:lnTo>
                    <a:pt x="77565" y="418075"/>
                  </a:lnTo>
                  <a:lnTo>
                    <a:pt x="77567" y="414498"/>
                  </a:lnTo>
                  <a:lnTo>
                    <a:pt x="77979" y="254532"/>
                  </a:lnTo>
                  <a:lnTo>
                    <a:pt x="78107" y="547296"/>
                  </a:lnTo>
                  <a:lnTo>
                    <a:pt x="78277" y="501064"/>
                  </a:lnTo>
                  <a:lnTo>
                    <a:pt x="78278" y="500430"/>
                  </a:lnTo>
                  <a:lnTo>
                    <a:pt x="78418" y="251278"/>
                  </a:lnTo>
                  <a:lnTo>
                    <a:pt x="78532" y="539885"/>
                  </a:lnTo>
                  <a:lnTo>
                    <a:pt x="78988" y="510915"/>
                  </a:lnTo>
                  <a:lnTo>
                    <a:pt x="78990" y="503503"/>
                  </a:lnTo>
                  <a:lnTo>
                    <a:pt x="79482" y="195893"/>
                  </a:lnTo>
                  <a:lnTo>
                    <a:pt x="79595" y="681311"/>
                  </a:lnTo>
                  <a:lnTo>
                    <a:pt x="79700" y="290733"/>
                  </a:lnTo>
                  <a:lnTo>
                    <a:pt x="79701" y="289342"/>
                  </a:lnTo>
                  <a:lnTo>
                    <a:pt x="79723" y="238148"/>
                  </a:lnTo>
                  <a:lnTo>
                    <a:pt x="79822" y="634388"/>
                  </a:lnTo>
                  <a:lnTo>
                    <a:pt x="80412" y="411872"/>
                  </a:lnTo>
                  <a:lnTo>
                    <a:pt x="80413" y="408399"/>
                  </a:lnTo>
                  <a:lnTo>
                    <a:pt x="80786" y="252682"/>
                  </a:lnTo>
                  <a:lnTo>
                    <a:pt x="80942" y="604146"/>
                  </a:lnTo>
                  <a:lnTo>
                    <a:pt x="81123" y="364080"/>
                  </a:lnTo>
                  <a:lnTo>
                    <a:pt x="81125" y="359982"/>
                  </a:lnTo>
                  <a:lnTo>
                    <a:pt x="81140" y="346322"/>
                  </a:lnTo>
                  <a:lnTo>
                    <a:pt x="81821" y="539029"/>
                  </a:lnTo>
                  <a:lnTo>
                    <a:pt x="81835" y="514514"/>
                  </a:lnTo>
                  <a:lnTo>
                    <a:pt x="81836" y="509279"/>
                  </a:lnTo>
                  <a:lnTo>
                    <a:pt x="81977" y="265625"/>
                  </a:lnTo>
                  <a:lnTo>
                    <a:pt x="82076" y="510504"/>
                  </a:lnTo>
                  <a:lnTo>
                    <a:pt x="82546" y="340258"/>
                  </a:lnTo>
                  <a:lnTo>
                    <a:pt x="82548" y="347153"/>
                  </a:lnTo>
                  <a:lnTo>
                    <a:pt x="83153" y="593860"/>
                  </a:lnTo>
                  <a:lnTo>
                    <a:pt x="83254" y="273221"/>
                  </a:lnTo>
                  <a:lnTo>
                    <a:pt x="83258" y="292128"/>
                  </a:lnTo>
                  <a:lnTo>
                    <a:pt x="83260" y="291077"/>
                  </a:lnTo>
                  <a:lnTo>
                    <a:pt x="83564" y="597874"/>
                  </a:lnTo>
                  <a:lnTo>
                    <a:pt x="83693" y="174642"/>
                  </a:lnTo>
                  <a:lnTo>
                    <a:pt x="83970" y="445510"/>
                  </a:lnTo>
                  <a:lnTo>
                    <a:pt x="83971" y="442510"/>
                  </a:lnTo>
                  <a:lnTo>
                    <a:pt x="84046" y="339627"/>
                  </a:lnTo>
                  <a:lnTo>
                    <a:pt x="84670" y="556553"/>
                  </a:lnTo>
                  <a:lnTo>
                    <a:pt x="84681" y="543415"/>
                  </a:lnTo>
                  <a:lnTo>
                    <a:pt x="84683" y="546575"/>
                  </a:lnTo>
                  <a:lnTo>
                    <a:pt x="84883" y="552945"/>
                  </a:lnTo>
                  <a:lnTo>
                    <a:pt x="85322" y="262358"/>
                  </a:lnTo>
                  <a:lnTo>
                    <a:pt x="85393" y="507140"/>
                  </a:lnTo>
                  <a:lnTo>
                    <a:pt x="85394" y="510048"/>
                  </a:lnTo>
                  <a:lnTo>
                    <a:pt x="85790" y="567654"/>
                  </a:lnTo>
                  <a:lnTo>
                    <a:pt x="85889" y="259206"/>
                  </a:lnTo>
                  <a:lnTo>
                    <a:pt x="86105" y="386383"/>
                  </a:lnTo>
                  <a:lnTo>
                    <a:pt x="86106" y="389811"/>
                  </a:lnTo>
                  <a:lnTo>
                    <a:pt x="86541" y="564696"/>
                  </a:lnTo>
                  <a:lnTo>
                    <a:pt x="86811" y="304987"/>
                  </a:lnTo>
                  <a:lnTo>
                    <a:pt x="86816" y="333000"/>
                  </a:lnTo>
                  <a:lnTo>
                    <a:pt x="86818" y="335404"/>
                  </a:lnTo>
                  <a:lnTo>
                    <a:pt x="86924" y="665296"/>
                  </a:lnTo>
                  <a:lnTo>
                    <a:pt x="87222" y="249213"/>
                  </a:lnTo>
                  <a:lnTo>
                    <a:pt x="87528" y="448752"/>
                  </a:lnTo>
                  <a:lnTo>
                    <a:pt x="87529" y="449737"/>
                  </a:lnTo>
                  <a:lnTo>
                    <a:pt x="88115" y="180706"/>
                  </a:lnTo>
                  <a:lnTo>
                    <a:pt x="88228" y="616335"/>
                  </a:lnTo>
                  <a:lnTo>
                    <a:pt x="88239" y="567785"/>
                  </a:lnTo>
                  <a:lnTo>
                    <a:pt x="88241" y="577342"/>
                  </a:lnTo>
                  <a:lnTo>
                    <a:pt x="88512" y="114822"/>
                  </a:lnTo>
                  <a:lnTo>
                    <a:pt x="88653" y="611850"/>
                  </a:lnTo>
                  <a:lnTo>
                    <a:pt x="88951" y="334811"/>
                  </a:lnTo>
                  <a:lnTo>
                    <a:pt x="88953" y="332002"/>
                  </a:lnTo>
                  <a:lnTo>
                    <a:pt x="89362" y="89247"/>
                  </a:lnTo>
                  <a:lnTo>
                    <a:pt x="89490" y="672448"/>
                  </a:lnTo>
                  <a:lnTo>
                    <a:pt x="89661" y="500433"/>
                  </a:lnTo>
                  <a:lnTo>
                    <a:pt x="89663" y="505573"/>
                  </a:lnTo>
                  <a:lnTo>
                    <a:pt x="89802" y="59126"/>
                  </a:lnTo>
                  <a:lnTo>
                    <a:pt x="89929" y="741533"/>
                  </a:lnTo>
                  <a:lnTo>
                    <a:pt x="90373" y="465952"/>
                  </a:lnTo>
                  <a:lnTo>
                    <a:pt x="90374" y="465047"/>
                  </a:lnTo>
                  <a:lnTo>
                    <a:pt x="90610" y="620094"/>
                  </a:lnTo>
                  <a:lnTo>
                    <a:pt x="91077" y="239188"/>
                  </a:lnTo>
                  <a:lnTo>
                    <a:pt x="91085" y="296351"/>
                  </a:lnTo>
                  <a:lnTo>
                    <a:pt x="91086" y="292368"/>
                  </a:lnTo>
                  <a:lnTo>
                    <a:pt x="91517" y="176073"/>
                  </a:lnTo>
                  <a:lnTo>
                    <a:pt x="91616" y="748769"/>
                  </a:lnTo>
                  <a:lnTo>
                    <a:pt x="91796" y="594714"/>
                  </a:lnTo>
                  <a:lnTo>
                    <a:pt x="91798" y="601541"/>
                  </a:lnTo>
                  <a:lnTo>
                    <a:pt x="91829" y="677837"/>
                  </a:lnTo>
                  <a:lnTo>
                    <a:pt x="92382" y="103520"/>
                  </a:lnTo>
                  <a:lnTo>
                    <a:pt x="92508" y="595416"/>
                  </a:lnTo>
                  <a:lnTo>
                    <a:pt x="92509" y="603488"/>
                  </a:lnTo>
                  <a:lnTo>
                    <a:pt x="93005" y="16342"/>
                  </a:lnTo>
                  <a:lnTo>
                    <a:pt x="93119" y="787344"/>
                  </a:lnTo>
                  <a:lnTo>
                    <a:pt x="93219" y="183670"/>
                  </a:lnTo>
                  <a:lnTo>
                    <a:pt x="93221" y="187678"/>
                  </a:lnTo>
                  <a:lnTo>
                    <a:pt x="93246" y="118386"/>
                  </a:lnTo>
                  <a:lnTo>
                    <a:pt x="93560" y="581921"/>
                  </a:lnTo>
                  <a:lnTo>
                    <a:pt x="93931" y="521588"/>
                  </a:lnTo>
                  <a:lnTo>
                    <a:pt x="93932" y="524617"/>
                  </a:lnTo>
                  <a:lnTo>
                    <a:pt x="93969" y="697747"/>
                  </a:lnTo>
                  <a:lnTo>
                    <a:pt x="94281" y="92542"/>
                  </a:lnTo>
                  <a:lnTo>
                    <a:pt x="94643" y="362219"/>
                  </a:lnTo>
                  <a:lnTo>
                    <a:pt x="94644" y="359483"/>
                  </a:lnTo>
                  <a:lnTo>
                    <a:pt x="94990" y="252098"/>
                  </a:lnTo>
                  <a:lnTo>
                    <a:pt x="95273" y="629084"/>
                  </a:lnTo>
                  <a:lnTo>
                    <a:pt x="95354" y="304024"/>
                  </a:lnTo>
                  <a:lnTo>
                    <a:pt x="95356" y="294660"/>
                  </a:lnTo>
                  <a:lnTo>
                    <a:pt x="95897" y="648269"/>
                  </a:lnTo>
                  <a:lnTo>
                    <a:pt x="95996" y="194553"/>
                  </a:lnTo>
                  <a:lnTo>
                    <a:pt x="96066" y="513898"/>
                  </a:lnTo>
                  <a:lnTo>
                    <a:pt x="96067" y="521149"/>
                  </a:lnTo>
                  <a:lnTo>
                    <a:pt x="96237" y="211084"/>
                  </a:lnTo>
                  <a:lnTo>
                    <a:pt x="96578" y="742744"/>
                  </a:lnTo>
                  <a:lnTo>
                    <a:pt x="96778" y="568563"/>
                  </a:lnTo>
                  <a:lnTo>
                    <a:pt x="96779" y="563764"/>
                  </a:lnTo>
                  <a:lnTo>
                    <a:pt x="97272" y="342950"/>
                  </a:lnTo>
                  <a:lnTo>
                    <a:pt x="97442" y="612001"/>
                  </a:lnTo>
                  <a:lnTo>
                    <a:pt x="97489" y="515453"/>
                  </a:lnTo>
                  <a:lnTo>
                    <a:pt x="97491" y="507909"/>
                  </a:lnTo>
                  <a:lnTo>
                    <a:pt x="97839" y="527291"/>
                  </a:lnTo>
                  <a:lnTo>
                    <a:pt x="98009" y="362654"/>
                  </a:lnTo>
                  <a:lnTo>
                    <a:pt x="98201" y="453847"/>
                  </a:lnTo>
                  <a:lnTo>
                    <a:pt x="98202" y="452663"/>
                  </a:lnTo>
                  <a:lnTo>
                    <a:pt x="98605" y="278873"/>
                  </a:lnTo>
                  <a:lnTo>
                    <a:pt x="98803" y="558188"/>
                  </a:lnTo>
                  <a:lnTo>
                    <a:pt x="98912" y="417011"/>
                  </a:lnTo>
                  <a:lnTo>
                    <a:pt x="98914" y="412162"/>
                  </a:lnTo>
                  <a:lnTo>
                    <a:pt x="99441" y="278147"/>
                  </a:lnTo>
                  <a:lnTo>
                    <a:pt x="99597" y="511363"/>
                  </a:lnTo>
                  <a:lnTo>
                    <a:pt x="99624" y="470658"/>
                  </a:lnTo>
                  <a:lnTo>
                    <a:pt x="99625" y="471551"/>
                  </a:lnTo>
                  <a:lnTo>
                    <a:pt x="99796" y="229377"/>
                  </a:lnTo>
                  <a:lnTo>
                    <a:pt x="100080" y="549823"/>
                  </a:lnTo>
                  <a:lnTo>
                    <a:pt x="100336" y="306839"/>
                  </a:lnTo>
                  <a:lnTo>
                    <a:pt x="100337" y="307254"/>
                  </a:lnTo>
                  <a:lnTo>
                    <a:pt x="100591" y="181304"/>
                  </a:lnTo>
                  <a:lnTo>
                    <a:pt x="100887" y="615455"/>
                  </a:lnTo>
                  <a:lnTo>
                    <a:pt x="101047" y="314172"/>
                  </a:lnTo>
                  <a:lnTo>
                    <a:pt x="101049" y="323987"/>
                  </a:lnTo>
                  <a:lnTo>
                    <a:pt x="101667" y="234152"/>
                  </a:lnTo>
                  <a:lnTo>
                    <a:pt x="101753" y="598711"/>
                  </a:lnTo>
                  <a:lnTo>
                    <a:pt x="101759" y="573596"/>
                  </a:lnTo>
                  <a:lnTo>
                    <a:pt x="101760" y="578855"/>
                  </a:lnTo>
                  <a:lnTo>
                    <a:pt x="102163" y="645550"/>
                  </a:lnTo>
                  <a:lnTo>
                    <a:pt x="102319" y="249242"/>
                  </a:lnTo>
                  <a:lnTo>
                    <a:pt x="102471" y="439800"/>
                  </a:lnTo>
                  <a:lnTo>
                    <a:pt x="102760" y="652168"/>
                  </a:lnTo>
                  <a:lnTo>
                    <a:pt x="102872" y="320677"/>
                  </a:lnTo>
                  <a:lnTo>
                    <a:pt x="103182" y="368362"/>
                  </a:lnTo>
                  <a:lnTo>
                    <a:pt x="103184" y="366496"/>
                  </a:lnTo>
                  <a:lnTo>
                    <a:pt x="103469" y="640512"/>
                  </a:lnTo>
                  <a:lnTo>
                    <a:pt x="103779" y="188417"/>
                  </a:lnTo>
                  <a:lnTo>
                    <a:pt x="103894" y="464958"/>
                  </a:lnTo>
                  <a:lnTo>
                    <a:pt x="103895" y="462014"/>
                  </a:lnTo>
                  <a:lnTo>
                    <a:pt x="104020" y="545812"/>
                  </a:lnTo>
                  <a:lnTo>
                    <a:pt x="104474" y="324170"/>
                  </a:lnTo>
                  <a:lnTo>
                    <a:pt x="104605" y="392402"/>
                  </a:lnTo>
                  <a:lnTo>
                    <a:pt x="104607" y="394303"/>
                  </a:lnTo>
                  <a:lnTo>
                    <a:pt x="104956" y="620460"/>
                  </a:lnTo>
                  <a:lnTo>
                    <a:pt x="105069" y="10938"/>
                  </a:lnTo>
                  <a:lnTo>
                    <a:pt x="105317" y="396511"/>
                  </a:lnTo>
                  <a:lnTo>
                    <a:pt x="105318" y="398396"/>
                  </a:lnTo>
                  <a:lnTo>
                    <a:pt x="105395" y="601135"/>
                  </a:lnTo>
                  <a:lnTo>
                    <a:pt x="105523" y="223979"/>
                  </a:lnTo>
                  <a:lnTo>
                    <a:pt x="106029" y="436069"/>
                  </a:lnTo>
                  <a:lnTo>
                    <a:pt x="106030" y="439556"/>
                  </a:lnTo>
                  <a:lnTo>
                    <a:pt x="106091" y="562113"/>
                  </a:lnTo>
                  <a:lnTo>
                    <a:pt x="106260" y="317065"/>
                  </a:lnTo>
                  <a:lnTo>
                    <a:pt x="106740" y="357758"/>
                  </a:lnTo>
                  <a:lnTo>
                    <a:pt x="106742" y="350072"/>
                  </a:lnTo>
                  <a:lnTo>
                    <a:pt x="106784" y="312715"/>
                  </a:lnTo>
                  <a:lnTo>
                    <a:pt x="107181" y="554557"/>
                  </a:lnTo>
                  <a:lnTo>
                    <a:pt x="107452" y="398852"/>
                  </a:lnTo>
                  <a:lnTo>
                    <a:pt x="107453" y="405348"/>
                  </a:lnTo>
                  <a:lnTo>
                    <a:pt x="107762" y="262858"/>
                  </a:lnTo>
                  <a:lnTo>
                    <a:pt x="107890" y="605066"/>
                  </a:lnTo>
                  <a:lnTo>
                    <a:pt x="108164" y="449598"/>
                  </a:lnTo>
                  <a:lnTo>
                    <a:pt x="108165" y="455213"/>
                  </a:lnTo>
                  <a:lnTo>
                    <a:pt x="108627" y="559424"/>
                  </a:lnTo>
                  <a:lnTo>
                    <a:pt x="108769" y="268835"/>
                  </a:lnTo>
                  <a:lnTo>
                    <a:pt x="108875" y="526311"/>
                  </a:lnTo>
                  <a:lnTo>
                    <a:pt x="108877" y="530016"/>
                  </a:lnTo>
                  <a:lnTo>
                    <a:pt x="108882" y="553178"/>
                  </a:lnTo>
                  <a:lnTo>
                    <a:pt x="109038" y="319999"/>
                  </a:lnTo>
                  <a:lnTo>
                    <a:pt x="109587" y="495961"/>
                  </a:lnTo>
                  <a:lnTo>
                    <a:pt x="109588" y="499323"/>
                  </a:lnTo>
                  <a:lnTo>
                    <a:pt x="109676" y="322408"/>
                  </a:lnTo>
                  <a:lnTo>
                    <a:pt x="110202" y="576526"/>
                  </a:lnTo>
                  <a:lnTo>
                    <a:pt x="110298" y="384597"/>
                  </a:lnTo>
                  <a:lnTo>
                    <a:pt x="110300" y="380621"/>
                  </a:lnTo>
                  <a:lnTo>
                    <a:pt x="110597" y="629267"/>
                  </a:lnTo>
                  <a:lnTo>
                    <a:pt x="110711" y="291417"/>
                  </a:lnTo>
                  <a:lnTo>
                    <a:pt x="111010" y="489931"/>
                  </a:lnTo>
                  <a:lnTo>
                    <a:pt x="111011" y="491564"/>
                  </a:lnTo>
                  <a:lnTo>
                    <a:pt x="111406" y="326946"/>
                  </a:lnTo>
                  <a:lnTo>
                    <a:pt x="111505" y="568191"/>
                  </a:lnTo>
                  <a:lnTo>
                    <a:pt x="111722" y="420100"/>
                  </a:lnTo>
                  <a:lnTo>
                    <a:pt x="111723" y="422743"/>
                  </a:lnTo>
                  <a:lnTo>
                    <a:pt x="112029" y="560238"/>
                  </a:lnTo>
                  <a:lnTo>
                    <a:pt x="112158" y="179864"/>
                  </a:lnTo>
                  <a:lnTo>
                    <a:pt x="112433" y="462140"/>
                  </a:lnTo>
                  <a:lnTo>
                    <a:pt x="112435" y="466199"/>
                  </a:lnTo>
                  <a:lnTo>
                    <a:pt x="112469" y="517490"/>
                  </a:lnTo>
                  <a:lnTo>
                    <a:pt x="112625" y="306374"/>
                  </a:lnTo>
                  <a:lnTo>
                    <a:pt x="113145" y="395897"/>
                  </a:lnTo>
                  <a:lnTo>
                    <a:pt x="113146" y="394801"/>
                  </a:lnTo>
                  <a:lnTo>
                    <a:pt x="113418" y="302631"/>
                  </a:lnTo>
                  <a:lnTo>
                    <a:pt x="113746" y="556971"/>
                  </a:lnTo>
                  <a:lnTo>
                    <a:pt x="113857" y="446142"/>
                  </a:lnTo>
                  <a:lnTo>
                    <a:pt x="114426" y="331384"/>
                  </a:lnTo>
                  <a:lnTo>
                    <a:pt x="114538" y="684639"/>
                  </a:lnTo>
                  <a:lnTo>
                    <a:pt x="114568" y="630569"/>
                  </a:lnTo>
                  <a:lnTo>
                    <a:pt x="114570" y="611487"/>
                  </a:lnTo>
                  <a:lnTo>
                    <a:pt x="114992" y="742844"/>
                  </a:lnTo>
                  <a:lnTo>
                    <a:pt x="115105" y="127567"/>
                  </a:lnTo>
                  <a:lnTo>
                    <a:pt x="115280" y="410922"/>
                  </a:lnTo>
                  <a:lnTo>
                    <a:pt x="115281" y="408346"/>
                  </a:lnTo>
                  <a:lnTo>
                    <a:pt x="115531" y="197901"/>
                  </a:lnTo>
                  <a:lnTo>
                    <a:pt x="115630" y="625853"/>
                  </a:lnTo>
                  <a:lnTo>
                    <a:pt x="115991" y="366198"/>
                  </a:lnTo>
                  <a:lnTo>
                    <a:pt x="115993" y="366634"/>
                  </a:lnTo>
                  <a:lnTo>
                    <a:pt x="116411" y="314057"/>
                  </a:lnTo>
                  <a:lnTo>
                    <a:pt x="116509" y="550307"/>
                  </a:lnTo>
                  <a:lnTo>
                    <a:pt x="116703" y="466125"/>
                  </a:lnTo>
                  <a:lnTo>
                    <a:pt x="116704" y="469742"/>
                  </a:lnTo>
                  <a:lnTo>
                    <a:pt x="117232" y="224819"/>
                  </a:lnTo>
                  <a:lnTo>
                    <a:pt x="117374" y="638727"/>
                  </a:lnTo>
                  <a:lnTo>
                    <a:pt x="117415" y="545830"/>
                  </a:lnTo>
                  <a:lnTo>
                    <a:pt x="117416" y="546215"/>
                  </a:lnTo>
                  <a:lnTo>
                    <a:pt x="117813" y="652616"/>
                  </a:lnTo>
                  <a:lnTo>
                    <a:pt x="118126" y="249852"/>
                  </a:lnTo>
                  <a:lnTo>
                    <a:pt x="118128" y="258085"/>
                  </a:lnTo>
                  <a:lnTo>
                    <a:pt x="118252" y="586459"/>
                  </a:lnTo>
                  <a:lnTo>
                    <a:pt x="118791" y="201033"/>
                  </a:lnTo>
                  <a:lnTo>
                    <a:pt x="118838" y="377395"/>
                  </a:lnTo>
                  <a:lnTo>
                    <a:pt x="118839" y="383210"/>
                  </a:lnTo>
                  <a:lnTo>
                    <a:pt x="119344" y="752146"/>
                  </a:lnTo>
                  <a:lnTo>
                    <a:pt x="119443" y="142353"/>
                  </a:lnTo>
                  <a:lnTo>
                    <a:pt x="119550" y="517600"/>
                  </a:lnTo>
                  <a:lnTo>
                    <a:pt x="119551" y="523323"/>
                  </a:lnTo>
                  <a:lnTo>
                    <a:pt x="119571" y="588227"/>
                  </a:lnTo>
                  <a:lnTo>
                    <a:pt x="120053" y="293619"/>
                  </a:lnTo>
                  <a:lnTo>
                    <a:pt x="120261" y="415489"/>
                  </a:lnTo>
                  <a:lnTo>
                    <a:pt x="120263" y="414299"/>
                  </a:lnTo>
                  <a:lnTo>
                    <a:pt x="120407" y="634035"/>
                  </a:lnTo>
                  <a:lnTo>
                    <a:pt x="120917" y="333132"/>
                  </a:lnTo>
                  <a:lnTo>
                    <a:pt x="120973" y="443171"/>
                  </a:lnTo>
                  <a:lnTo>
                    <a:pt x="120974" y="445936"/>
                  </a:lnTo>
                  <a:lnTo>
                    <a:pt x="121158" y="279066"/>
                  </a:lnTo>
                  <a:lnTo>
                    <a:pt x="121669" y="593584"/>
                  </a:lnTo>
                  <a:lnTo>
                    <a:pt x="121684" y="578871"/>
                  </a:lnTo>
                  <a:lnTo>
                    <a:pt x="121686" y="566238"/>
                  </a:lnTo>
                  <a:lnTo>
                    <a:pt x="121952" y="245327"/>
                  </a:lnTo>
                  <a:lnTo>
                    <a:pt x="122094" y="568695"/>
                  </a:lnTo>
                  <a:lnTo>
                    <a:pt x="122396" y="299817"/>
                  </a:lnTo>
                  <a:lnTo>
                    <a:pt x="122397" y="299985"/>
                  </a:lnTo>
                  <a:lnTo>
                    <a:pt x="122661" y="264259"/>
                  </a:lnTo>
                  <a:lnTo>
                    <a:pt x="123015" y="678479"/>
                  </a:lnTo>
                  <a:lnTo>
                    <a:pt x="123108" y="309280"/>
                  </a:lnTo>
                  <a:lnTo>
                    <a:pt x="123109" y="301400"/>
                  </a:lnTo>
                  <a:lnTo>
                    <a:pt x="123143" y="218496"/>
                  </a:lnTo>
                  <a:lnTo>
                    <a:pt x="123653" y="595260"/>
                  </a:lnTo>
                  <a:lnTo>
                    <a:pt x="123819" y="480316"/>
                  </a:lnTo>
                  <a:lnTo>
                    <a:pt x="123821" y="482642"/>
                  </a:lnTo>
                  <a:lnTo>
                    <a:pt x="123877" y="530437"/>
                  </a:lnTo>
                  <a:lnTo>
                    <a:pt x="123979" y="301282"/>
                  </a:lnTo>
                  <a:lnTo>
                    <a:pt x="124531" y="383715"/>
                  </a:lnTo>
                  <a:lnTo>
                    <a:pt x="124532" y="382765"/>
                  </a:lnTo>
                  <a:lnTo>
                    <a:pt x="124802" y="226610"/>
                  </a:lnTo>
                  <a:lnTo>
                    <a:pt x="125099" y="617802"/>
                  </a:lnTo>
                  <a:lnTo>
                    <a:pt x="125242" y="228747"/>
                  </a:lnTo>
                  <a:lnTo>
                    <a:pt x="125244" y="240459"/>
                  </a:lnTo>
                  <a:lnTo>
                    <a:pt x="125767" y="645647"/>
                  </a:lnTo>
                  <a:lnTo>
                    <a:pt x="125879" y="184799"/>
                  </a:lnTo>
                  <a:lnTo>
                    <a:pt x="125954" y="520289"/>
                  </a:lnTo>
                  <a:lnTo>
                    <a:pt x="125956" y="521184"/>
                  </a:lnTo>
                  <a:lnTo>
                    <a:pt x="126389" y="675639"/>
                  </a:lnTo>
                  <a:lnTo>
                    <a:pt x="126531" y="201513"/>
                  </a:lnTo>
                  <a:lnTo>
                    <a:pt x="126666" y="392750"/>
                  </a:lnTo>
                  <a:lnTo>
                    <a:pt x="126667" y="388814"/>
                  </a:lnTo>
                  <a:lnTo>
                    <a:pt x="126829" y="619068"/>
                  </a:lnTo>
                  <a:lnTo>
                    <a:pt x="127141" y="224599"/>
                  </a:lnTo>
                  <a:lnTo>
                    <a:pt x="127377" y="380424"/>
                  </a:lnTo>
                  <a:lnTo>
                    <a:pt x="127379" y="381161"/>
                  </a:lnTo>
                  <a:lnTo>
                    <a:pt x="127452" y="631652"/>
                  </a:lnTo>
                  <a:lnTo>
                    <a:pt x="127580" y="282930"/>
                  </a:lnTo>
                  <a:lnTo>
                    <a:pt x="128089" y="573379"/>
                  </a:lnTo>
                  <a:lnTo>
                    <a:pt x="128090" y="581105"/>
                  </a:lnTo>
                  <a:lnTo>
                    <a:pt x="128303" y="593383"/>
                  </a:lnTo>
                  <a:lnTo>
                    <a:pt x="128431" y="186455"/>
                  </a:lnTo>
                  <a:lnTo>
                    <a:pt x="128801" y="322313"/>
                  </a:lnTo>
                  <a:lnTo>
                    <a:pt x="128802" y="327611"/>
                  </a:lnTo>
                  <a:lnTo>
                    <a:pt x="128955" y="590691"/>
                  </a:lnTo>
                  <a:lnTo>
                    <a:pt x="129097" y="234725"/>
                  </a:lnTo>
                  <a:lnTo>
                    <a:pt x="129512" y="375633"/>
                  </a:lnTo>
                  <a:lnTo>
                    <a:pt x="129514" y="382166"/>
                  </a:lnTo>
                  <a:lnTo>
                    <a:pt x="129806" y="542389"/>
                  </a:lnTo>
                  <a:lnTo>
                    <a:pt x="130146" y="273352"/>
                  </a:lnTo>
                  <a:lnTo>
                    <a:pt x="130224" y="529865"/>
                  </a:lnTo>
                  <a:lnTo>
                    <a:pt x="130225" y="535700"/>
                  </a:lnTo>
                  <a:lnTo>
                    <a:pt x="130401" y="320604"/>
                  </a:lnTo>
                  <a:lnTo>
                    <a:pt x="130812" y="639420"/>
                  </a:lnTo>
                  <a:lnTo>
                    <a:pt x="130936" y="324785"/>
                  </a:lnTo>
                  <a:lnTo>
                    <a:pt x="130937" y="315337"/>
                  </a:lnTo>
                  <a:lnTo>
                    <a:pt x="130954" y="277588"/>
                  </a:lnTo>
                  <a:lnTo>
                    <a:pt x="131124" y="570568"/>
                  </a:lnTo>
                  <a:lnTo>
                    <a:pt x="131647" y="444430"/>
                  </a:lnTo>
                  <a:lnTo>
                    <a:pt x="131649" y="440537"/>
                  </a:lnTo>
                  <a:lnTo>
                    <a:pt x="131705" y="319443"/>
                  </a:lnTo>
                  <a:lnTo>
                    <a:pt x="132045" y="576019"/>
                  </a:lnTo>
                  <a:lnTo>
                    <a:pt x="132359" y="402954"/>
                  </a:lnTo>
                  <a:lnTo>
                    <a:pt x="132360" y="406258"/>
                  </a:lnTo>
                  <a:lnTo>
                    <a:pt x="132655" y="273099"/>
                  </a:lnTo>
                  <a:lnTo>
                    <a:pt x="132783" y="548431"/>
                  </a:lnTo>
                  <a:lnTo>
                    <a:pt x="133070" y="370388"/>
                  </a:lnTo>
                  <a:lnTo>
                    <a:pt x="133072" y="371838"/>
                  </a:lnTo>
                  <a:lnTo>
                    <a:pt x="133194" y="534730"/>
                  </a:lnTo>
                  <a:lnTo>
                    <a:pt x="133647" y="266827"/>
                  </a:lnTo>
                  <a:lnTo>
                    <a:pt x="133782" y="478339"/>
                  </a:lnTo>
                  <a:lnTo>
                    <a:pt x="133783" y="482557"/>
                  </a:lnTo>
                  <a:lnTo>
                    <a:pt x="134370" y="275784"/>
                  </a:lnTo>
                  <a:lnTo>
                    <a:pt x="134484" y="555067"/>
                  </a:lnTo>
                  <a:lnTo>
                    <a:pt x="134494" y="523734"/>
                  </a:lnTo>
                  <a:lnTo>
                    <a:pt x="134495" y="530934"/>
                  </a:lnTo>
                  <a:lnTo>
                    <a:pt x="134498" y="542246"/>
                  </a:lnTo>
                  <a:lnTo>
                    <a:pt x="134937" y="237758"/>
                  </a:lnTo>
                  <a:lnTo>
                    <a:pt x="135205" y="521705"/>
                  </a:lnTo>
                  <a:lnTo>
                    <a:pt x="135207" y="529597"/>
                  </a:lnTo>
                  <a:lnTo>
                    <a:pt x="135235" y="559584"/>
                  </a:lnTo>
                  <a:lnTo>
                    <a:pt x="135391" y="294302"/>
                  </a:lnTo>
                  <a:lnTo>
                    <a:pt x="135917" y="538609"/>
                  </a:lnTo>
                  <a:lnTo>
                    <a:pt x="135918" y="530422"/>
                  </a:lnTo>
                  <a:lnTo>
                    <a:pt x="136000" y="308971"/>
                  </a:lnTo>
                  <a:lnTo>
                    <a:pt x="136144" y="578763"/>
                  </a:lnTo>
                  <a:lnTo>
                    <a:pt x="136628" y="433546"/>
                  </a:lnTo>
                  <a:lnTo>
                    <a:pt x="136630" y="440561"/>
                  </a:lnTo>
                  <a:lnTo>
                    <a:pt x="136979" y="292301"/>
                  </a:lnTo>
                  <a:lnTo>
                    <a:pt x="137106" y="664047"/>
                  </a:lnTo>
                  <a:lnTo>
                    <a:pt x="137340" y="528768"/>
                  </a:lnTo>
                  <a:lnTo>
                    <a:pt x="137342" y="529044"/>
                  </a:lnTo>
                  <a:lnTo>
                    <a:pt x="137561" y="546510"/>
                  </a:lnTo>
                  <a:lnTo>
                    <a:pt x="137659" y="327328"/>
                  </a:lnTo>
                  <a:lnTo>
                    <a:pt x="138052" y="373998"/>
                  </a:lnTo>
                  <a:lnTo>
                    <a:pt x="138053" y="372001"/>
                  </a:lnTo>
                  <a:lnTo>
                    <a:pt x="138453" y="213662"/>
                  </a:lnTo>
                  <a:lnTo>
                    <a:pt x="138552" y="579731"/>
                  </a:lnTo>
                  <a:lnTo>
                    <a:pt x="138763" y="541450"/>
                  </a:lnTo>
                  <a:lnTo>
                    <a:pt x="138765" y="548219"/>
                  </a:lnTo>
                  <a:lnTo>
                    <a:pt x="138892" y="200500"/>
                  </a:lnTo>
                  <a:lnTo>
                    <a:pt x="139475" y="307117"/>
                  </a:lnTo>
                  <a:lnTo>
                    <a:pt x="139476" y="304100"/>
                  </a:lnTo>
                  <a:lnTo>
                    <a:pt x="139715" y="262031"/>
                  </a:lnTo>
                  <a:lnTo>
                    <a:pt x="139844" y="598094"/>
                  </a:lnTo>
                  <a:lnTo>
                    <a:pt x="140187" y="335602"/>
                  </a:lnTo>
                  <a:lnTo>
                    <a:pt x="140188" y="346220"/>
                  </a:lnTo>
                  <a:lnTo>
                    <a:pt x="140296" y="530815"/>
                  </a:lnTo>
                  <a:lnTo>
                    <a:pt x="140538" y="308526"/>
                  </a:lnTo>
                  <a:lnTo>
                    <a:pt x="140898" y="418247"/>
                  </a:lnTo>
                  <a:lnTo>
                    <a:pt x="140900" y="420564"/>
                  </a:lnTo>
                  <a:lnTo>
                    <a:pt x="141416" y="219502"/>
                  </a:lnTo>
                  <a:lnTo>
                    <a:pt x="141529" y="632460"/>
                  </a:lnTo>
                  <a:lnTo>
                    <a:pt x="141610" y="561451"/>
                  </a:lnTo>
                  <a:lnTo>
                    <a:pt x="141611" y="563049"/>
                  </a:lnTo>
                  <a:lnTo>
                    <a:pt x="141841" y="319858"/>
                  </a:lnTo>
                  <a:lnTo>
                    <a:pt x="141983" y="617977"/>
                  </a:lnTo>
                  <a:lnTo>
                    <a:pt x="142321" y="399691"/>
                  </a:lnTo>
                  <a:lnTo>
                    <a:pt x="142323" y="400185"/>
                  </a:lnTo>
                  <a:lnTo>
                    <a:pt x="142422" y="578449"/>
                  </a:lnTo>
                  <a:lnTo>
                    <a:pt x="142521" y="317124"/>
                  </a:lnTo>
                  <a:lnTo>
                    <a:pt x="143033" y="566812"/>
                  </a:lnTo>
                  <a:lnTo>
                    <a:pt x="143035" y="563242"/>
                  </a:lnTo>
                  <a:lnTo>
                    <a:pt x="143060" y="582944"/>
                  </a:lnTo>
                  <a:lnTo>
                    <a:pt x="143742" y="256102"/>
                  </a:lnTo>
                  <a:lnTo>
                    <a:pt x="143745" y="275024"/>
                  </a:lnTo>
                  <a:lnTo>
                    <a:pt x="143746" y="282273"/>
                  </a:lnTo>
                  <a:lnTo>
                    <a:pt x="143996" y="124853"/>
                  </a:lnTo>
                  <a:lnTo>
                    <a:pt x="144350" y="648805"/>
                  </a:lnTo>
                  <a:lnTo>
                    <a:pt x="144456" y="235162"/>
                  </a:lnTo>
                  <a:lnTo>
                    <a:pt x="144458" y="230929"/>
                  </a:lnTo>
                  <a:lnTo>
                    <a:pt x="144463" y="189783"/>
                  </a:lnTo>
                  <a:lnTo>
                    <a:pt x="144832" y="576800"/>
                  </a:lnTo>
                  <a:lnTo>
                    <a:pt x="145168" y="473531"/>
                  </a:lnTo>
                  <a:lnTo>
                    <a:pt x="145169" y="474762"/>
                  </a:lnTo>
                  <a:lnTo>
                    <a:pt x="145583" y="677620"/>
                  </a:lnTo>
                  <a:lnTo>
                    <a:pt x="145697" y="261404"/>
                  </a:lnTo>
                  <a:lnTo>
                    <a:pt x="145880" y="333889"/>
                  </a:lnTo>
                  <a:lnTo>
                    <a:pt x="145881" y="328279"/>
                  </a:lnTo>
                  <a:lnTo>
                    <a:pt x="146491" y="617098"/>
                  </a:lnTo>
                  <a:lnTo>
                    <a:pt x="146591" y="252089"/>
                  </a:lnTo>
                  <a:lnTo>
                    <a:pt x="146593" y="259668"/>
                  </a:lnTo>
                  <a:lnTo>
                    <a:pt x="146632" y="199488"/>
                  </a:lnTo>
                  <a:lnTo>
                    <a:pt x="146817" y="599246"/>
                  </a:lnTo>
                  <a:lnTo>
                    <a:pt x="147303" y="376351"/>
                  </a:lnTo>
                  <a:lnTo>
                    <a:pt x="147304" y="378581"/>
                  </a:lnTo>
                  <a:lnTo>
                    <a:pt x="147497" y="527293"/>
                  </a:lnTo>
                  <a:lnTo>
                    <a:pt x="147894" y="210048"/>
                  </a:lnTo>
                  <a:lnTo>
                    <a:pt x="148014" y="465078"/>
                  </a:lnTo>
                  <a:lnTo>
                    <a:pt x="148016" y="469722"/>
                  </a:lnTo>
                  <a:lnTo>
                    <a:pt x="148050" y="552615"/>
                  </a:lnTo>
                  <a:lnTo>
                    <a:pt x="148504" y="304916"/>
                  </a:lnTo>
                  <a:lnTo>
                    <a:pt x="148726" y="506104"/>
                  </a:lnTo>
                  <a:lnTo>
                    <a:pt x="148728" y="514945"/>
                  </a:lnTo>
                  <a:lnTo>
                    <a:pt x="148787" y="667825"/>
                  </a:lnTo>
                  <a:lnTo>
                    <a:pt x="149326" y="256903"/>
                  </a:lnTo>
                  <a:lnTo>
                    <a:pt x="149438" y="632064"/>
                  </a:lnTo>
                  <a:lnTo>
                    <a:pt x="149439" y="643444"/>
                  </a:lnTo>
                  <a:lnTo>
                    <a:pt x="149453" y="664107"/>
                  </a:lnTo>
                  <a:lnTo>
                    <a:pt x="149779" y="129283"/>
                  </a:lnTo>
                  <a:lnTo>
                    <a:pt x="150149" y="461496"/>
                  </a:lnTo>
                  <a:lnTo>
                    <a:pt x="150151" y="451954"/>
                  </a:lnTo>
                  <a:lnTo>
                    <a:pt x="150616" y="286438"/>
                  </a:lnTo>
                  <a:lnTo>
                    <a:pt x="150772" y="643546"/>
                  </a:lnTo>
                  <a:lnTo>
                    <a:pt x="150861" y="430386"/>
                  </a:lnTo>
                  <a:lnTo>
                    <a:pt x="150862" y="435244"/>
                  </a:lnTo>
                  <a:lnTo>
                    <a:pt x="151069" y="279589"/>
                  </a:lnTo>
                  <a:lnTo>
                    <a:pt x="151381" y="636236"/>
                  </a:lnTo>
                  <a:lnTo>
                    <a:pt x="151573" y="488863"/>
                  </a:lnTo>
                  <a:lnTo>
                    <a:pt x="151574" y="490557"/>
                  </a:lnTo>
                  <a:lnTo>
                    <a:pt x="151736" y="370893"/>
                  </a:lnTo>
                  <a:lnTo>
                    <a:pt x="151849" y="599531"/>
                  </a:lnTo>
                  <a:lnTo>
                    <a:pt x="152284" y="412594"/>
                  </a:lnTo>
                  <a:lnTo>
                    <a:pt x="152286" y="408697"/>
                  </a:lnTo>
                  <a:lnTo>
                    <a:pt x="152501" y="576325"/>
                  </a:lnTo>
                  <a:lnTo>
                    <a:pt x="152985" y="245750"/>
                  </a:lnTo>
                  <a:lnTo>
                    <a:pt x="152996" y="247970"/>
                  </a:lnTo>
                  <a:lnTo>
                    <a:pt x="152997" y="240618"/>
                  </a:lnTo>
                  <a:lnTo>
                    <a:pt x="153125" y="571186"/>
                  </a:lnTo>
                  <a:lnTo>
                    <a:pt x="153707" y="304366"/>
                  </a:lnTo>
                  <a:lnTo>
                    <a:pt x="153709" y="310206"/>
                  </a:lnTo>
                  <a:lnTo>
                    <a:pt x="153990" y="520483"/>
                  </a:lnTo>
                  <a:lnTo>
                    <a:pt x="154216" y="222746"/>
                  </a:lnTo>
                  <a:lnTo>
                    <a:pt x="154419" y="454377"/>
                  </a:lnTo>
                  <a:lnTo>
                    <a:pt x="154421" y="447710"/>
                  </a:lnTo>
                  <a:lnTo>
                    <a:pt x="154599" y="202390"/>
                  </a:lnTo>
                  <a:lnTo>
                    <a:pt x="154798" y="510132"/>
                  </a:lnTo>
                  <a:lnTo>
                    <a:pt x="155131" y="367093"/>
                  </a:lnTo>
                  <a:lnTo>
                    <a:pt x="155132" y="363129"/>
                  </a:lnTo>
                  <a:lnTo>
                    <a:pt x="155521" y="276684"/>
                  </a:lnTo>
                  <a:lnTo>
                    <a:pt x="155676" y="614314"/>
                  </a:lnTo>
                  <a:lnTo>
                    <a:pt x="155842" y="491873"/>
                  </a:lnTo>
                  <a:lnTo>
                    <a:pt x="155844" y="491608"/>
                  </a:lnTo>
                  <a:lnTo>
                    <a:pt x="156187" y="589854"/>
                  </a:lnTo>
                  <a:lnTo>
                    <a:pt x="156314" y="306208"/>
                  </a:lnTo>
                  <a:lnTo>
                    <a:pt x="156554" y="515223"/>
                  </a:lnTo>
                  <a:lnTo>
                    <a:pt x="156555" y="521138"/>
                  </a:lnTo>
                  <a:lnTo>
                    <a:pt x="156825" y="371580"/>
                  </a:lnTo>
                  <a:lnTo>
                    <a:pt x="156938" y="601083"/>
                  </a:lnTo>
                  <a:lnTo>
                    <a:pt x="157266" y="390614"/>
                  </a:lnTo>
                  <a:lnTo>
                    <a:pt x="157267" y="392605"/>
                  </a:lnTo>
                  <a:lnTo>
                    <a:pt x="157604" y="528280"/>
                  </a:lnTo>
                  <a:lnTo>
                    <a:pt x="157945" y="240684"/>
                  </a:lnTo>
                  <a:lnTo>
                    <a:pt x="157977" y="356060"/>
                  </a:lnTo>
                  <a:lnTo>
                    <a:pt x="157979" y="368757"/>
                  </a:lnTo>
                  <a:lnTo>
                    <a:pt x="158441" y="584770"/>
                  </a:lnTo>
                  <a:lnTo>
                    <a:pt x="158554" y="300205"/>
                  </a:lnTo>
                  <a:lnTo>
                    <a:pt x="158689" y="416008"/>
                  </a:lnTo>
                  <a:lnTo>
                    <a:pt x="158690" y="417146"/>
                  </a:lnTo>
                  <a:lnTo>
                    <a:pt x="159093" y="223380"/>
                  </a:lnTo>
                  <a:lnTo>
                    <a:pt x="159277" y="655113"/>
                  </a:lnTo>
                  <a:lnTo>
                    <a:pt x="159400" y="277222"/>
                  </a:lnTo>
                  <a:lnTo>
                    <a:pt x="159402" y="262849"/>
                  </a:lnTo>
                  <a:lnTo>
                    <a:pt x="159419" y="209104"/>
                  </a:lnTo>
                  <a:lnTo>
                    <a:pt x="159731" y="686802"/>
                  </a:lnTo>
                  <a:lnTo>
                    <a:pt x="160112" y="500683"/>
                  </a:lnTo>
                  <a:lnTo>
                    <a:pt x="160114" y="506532"/>
                  </a:lnTo>
                  <a:lnTo>
                    <a:pt x="160354" y="195103"/>
                  </a:lnTo>
                  <a:lnTo>
                    <a:pt x="160468" y="555087"/>
                  </a:lnTo>
                  <a:lnTo>
                    <a:pt x="160824" y="494782"/>
                  </a:lnTo>
                  <a:lnTo>
                    <a:pt x="160825" y="495133"/>
                  </a:lnTo>
                  <a:lnTo>
                    <a:pt x="160978" y="297153"/>
                  </a:lnTo>
                  <a:lnTo>
                    <a:pt x="161092" y="555016"/>
                  </a:lnTo>
                  <a:lnTo>
                    <a:pt x="161535" y="539250"/>
                  </a:lnTo>
                  <a:lnTo>
                    <a:pt x="161537" y="542251"/>
                  </a:lnTo>
                  <a:lnTo>
                    <a:pt x="161673" y="176600"/>
                  </a:lnTo>
                  <a:lnTo>
                    <a:pt x="161786" y="632831"/>
                  </a:lnTo>
                  <a:lnTo>
                    <a:pt x="162247" y="388474"/>
                  </a:lnTo>
                  <a:lnTo>
                    <a:pt x="162248" y="389495"/>
                  </a:lnTo>
                  <a:lnTo>
                    <a:pt x="162325" y="599899"/>
                  </a:lnTo>
                  <a:lnTo>
                    <a:pt x="162438" y="288599"/>
                  </a:lnTo>
                  <a:lnTo>
                    <a:pt x="162959" y="397274"/>
                  </a:lnTo>
                  <a:lnTo>
                    <a:pt x="162960" y="395360"/>
                  </a:lnTo>
                  <a:lnTo>
                    <a:pt x="163048" y="582803"/>
                  </a:lnTo>
                  <a:lnTo>
                    <a:pt x="163361" y="348125"/>
                  </a:lnTo>
                  <a:lnTo>
                    <a:pt x="163670" y="479819"/>
                  </a:lnTo>
                  <a:lnTo>
                    <a:pt x="163672" y="479264"/>
                  </a:lnTo>
                  <a:lnTo>
                    <a:pt x="163955" y="260624"/>
                  </a:lnTo>
                  <a:lnTo>
                    <a:pt x="164054" y="582892"/>
                  </a:lnTo>
                  <a:lnTo>
                    <a:pt x="164382" y="457793"/>
                  </a:lnTo>
                  <a:lnTo>
                    <a:pt x="164383" y="456313"/>
                  </a:lnTo>
                  <a:lnTo>
                    <a:pt x="164721" y="256306"/>
                  </a:lnTo>
                  <a:lnTo>
                    <a:pt x="164919" y="576971"/>
                  </a:lnTo>
                  <a:lnTo>
                    <a:pt x="165093" y="354822"/>
                  </a:lnTo>
                  <a:lnTo>
                    <a:pt x="165095" y="358009"/>
                  </a:lnTo>
                  <a:lnTo>
                    <a:pt x="165415" y="558421"/>
                  </a:lnTo>
                  <a:lnTo>
                    <a:pt x="165741" y="255347"/>
                  </a:lnTo>
                  <a:lnTo>
                    <a:pt x="165805" y="496963"/>
                  </a:lnTo>
                  <a:lnTo>
                    <a:pt x="165806" y="504680"/>
                  </a:lnTo>
                  <a:lnTo>
                    <a:pt x="165840" y="625867"/>
                  </a:lnTo>
                  <a:lnTo>
                    <a:pt x="166408" y="184580"/>
                  </a:lnTo>
                  <a:lnTo>
                    <a:pt x="166517" y="518138"/>
                  </a:lnTo>
                  <a:lnTo>
                    <a:pt x="166518" y="528597"/>
                  </a:lnTo>
                  <a:lnTo>
                    <a:pt x="166549" y="578760"/>
                  </a:lnTo>
                  <a:lnTo>
                    <a:pt x="167060" y="313284"/>
                  </a:lnTo>
                  <a:lnTo>
                    <a:pt x="167228" y="350179"/>
                  </a:lnTo>
                  <a:lnTo>
                    <a:pt x="167230" y="346266"/>
                  </a:lnTo>
                  <a:lnTo>
                    <a:pt x="167343" y="580070"/>
                  </a:lnTo>
                  <a:lnTo>
                    <a:pt x="167669" y="233652"/>
                  </a:lnTo>
                  <a:lnTo>
                    <a:pt x="167940" y="510471"/>
                  </a:lnTo>
                  <a:lnTo>
                    <a:pt x="167941" y="510175"/>
                  </a:lnTo>
                  <a:lnTo>
                    <a:pt x="167995" y="604018"/>
                  </a:lnTo>
                  <a:lnTo>
                    <a:pt x="168123" y="335431"/>
                  </a:lnTo>
                  <a:lnTo>
                    <a:pt x="168652" y="457516"/>
                  </a:lnTo>
                  <a:lnTo>
                    <a:pt x="168653" y="449873"/>
                  </a:lnTo>
                  <a:lnTo>
                    <a:pt x="169143" y="241049"/>
                  </a:lnTo>
                  <a:lnTo>
                    <a:pt x="169271" y="638728"/>
                  </a:lnTo>
                  <a:lnTo>
                    <a:pt x="169363" y="337939"/>
                  </a:lnTo>
                  <a:lnTo>
                    <a:pt x="169365" y="333330"/>
                  </a:lnTo>
                  <a:lnTo>
                    <a:pt x="169569" y="266426"/>
                  </a:lnTo>
                  <a:lnTo>
                    <a:pt x="169739" y="623551"/>
                  </a:lnTo>
                  <a:lnTo>
                    <a:pt x="170075" y="351904"/>
                  </a:lnTo>
                  <a:lnTo>
                    <a:pt x="170076" y="349892"/>
                  </a:lnTo>
                  <a:lnTo>
                    <a:pt x="170164" y="505038"/>
                  </a:lnTo>
                  <a:lnTo>
                    <a:pt x="170774" y="329999"/>
                  </a:lnTo>
                  <a:lnTo>
                    <a:pt x="170786" y="330613"/>
                  </a:lnTo>
                  <a:lnTo>
                    <a:pt x="170788" y="325177"/>
                  </a:lnTo>
                  <a:lnTo>
                    <a:pt x="170802" y="319776"/>
                  </a:lnTo>
                  <a:lnTo>
                    <a:pt x="171426" y="654599"/>
                  </a:lnTo>
                  <a:lnTo>
                    <a:pt x="171498" y="377801"/>
                  </a:lnTo>
                  <a:lnTo>
                    <a:pt x="171499" y="378266"/>
                  </a:lnTo>
                  <a:lnTo>
                    <a:pt x="171553" y="196593"/>
                  </a:lnTo>
                  <a:lnTo>
                    <a:pt x="171738" y="577830"/>
                  </a:lnTo>
                  <a:lnTo>
                    <a:pt x="172210" y="306160"/>
                  </a:lnTo>
                  <a:lnTo>
                    <a:pt x="172211" y="312796"/>
                  </a:lnTo>
                  <a:lnTo>
                    <a:pt x="172361" y="694449"/>
                  </a:lnTo>
                  <a:lnTo>
                    <a:pt x="172489" y="196972"/>
                  </a:lnTo>
                  <a:lnTo>
                    <a:pt x="172921" y="310236"/>
                  </a:lnTo>
                  <a:lnTo>
                    <a:pt x="172923" y="308604"/>
                  </a:lnTo>
                  <a:lnTo>
                    <a:pt x="173368" y="271831"/>
                  </a:lnTo>
                  <a:lnTo>
                    <a:pt x="173481" y="519127"/>
                  </a:lnTo>
                  <a:lnTo>
                    <a:pt x="173633" y="384704"/>
                  </a:lnTo>
                  <a:lnTo>
                    <a:pt x="173634" y="384064"/>
                  </a:lnTo>
                  <a:lnTo>
                    <a:pt x="173793" y="330405"/>
                  </a:lnTo>
                  <a:lnTo>
                    <a:pt x="174261" y="458930"/>
                  </a:lnTo>
                  <a:lnTo>
                    <a:pt x="174345" y="416559"/>
                  </a:lnTo>
                  <a:lnTo>
                    <a:pt x="174956" y="568426"/>
                  </a:lnTo>
                  <a:lnTo>
                    <a:pt x="175056" y="349896"/>
                  </a:lnTo>
                  <a:lnTo>
                    <a:pt x="175058" y="354233"/>
                  </a:lnTo>
                  <a:lnTo>
                    <a:pt x="175354" y="583976"/>
                  </a:lnTo>
                  <a:lnTo>
                    <a:pt x="175466" y="209563"/>
                  </a:lnTo>
                  <a:lnTo>
                    <a:pt x="175768" y="548969"/>
                  </a:lnTo>
                  <a:lnTo>
                    <a:pt x="175769" y="545948"/>
                  </a:lnTo>
                  <a:lnTo>
                    <a:pt x="175891" y="263973"/>
                  </a:lnTo>
                  <a:lnTo>
                    <a:pt x="176302" y="592033"/>
                  </a:lnTo>
                  <a:lnTo>
                    <a:pt x="176479" y="375042"/>
                  </a:lnTo>
                  <a:lnTo>
                    <a:pt x="176644" y="360386"/>
                  </a:lnTo>
                  <a:lnTo>
                    <a:pt x="177173" y="529057"/>
                  </a:lnTo>
                  <a:lnTo>
                    <a:pt x="177191" y="506089"/>
                  </a:lnTo>
                  <a:lnTo>
                    <a:pt x="177192" y="504545"/>
                  </a:lnTo>
                  <a:lnTo>
                    <a:pt x="177280" y="255624"/>
                  </a:lnTo>
                  <a:lnTo>
                    <a:pt x="177422" y="556292"/>
                  </a:lnTo>
                  <a:lnTo>
                    <a:pt x="177903" y="372408"/>
                  </a:lnTo>
                  <a:lnTo>
                    <a:pt x="177904" y="369457"/>
                  </a:lnTo>
                  <a:lnTo>
                    <a:pt x="178173" y="633008"/>
                  </a:lnTo>
                  <a:lnTo>
                    <a:pt x="178556" y="357446"/>
                  </a:lnTo>
                  <a:lnTo>
                    <a:pt x="178613" y="484713"/>
                  </a:lnTo>
                  <a:lnTo>
                    <a:pt x="178614" y="486759"/>
                  </a:lnTo>
                  <a:lnTo>
                    <a:pt x="179109" y="597046"/>
                  </a:lnTo>
                  <a:lnTo>
                    <a:pt x="179208" y="293530"/>
                  </a:lnTo>
                  <a:lnTo>
                    <a:pt x="179325" y="420322"/>
                  </a:lnTo>
                  <a:lnTo>
                    <a:pt x="179326" y="421021"/>
                  </a:lnTo>
                  <a:lnTo>
                    <a:pt x="179591" y="294340"/>
                  </a:lnTo>
                  <a:lnTo>
                    <a:pt x="179917" y="544882"/>
                  </a:lnTo>
                  <a:lnTo>
                    <a:pt x="180036" y="374172"/>
                  </a:lnTo>
                  <a:lnTo>
                    <a:pt x="180038" y="375775"/>
                  </a:lnTo>
                  <a:lnTo>
                    <a:pt x="180470" y="219565"/>
                  </a:lnTo>
                  <a:lnTo>
                    <a:pt x="180741" y="492524"/>
                  </a:lnTo>
                  <a:lnTo>
                    <a:pt x="180748" y="491610"/>
                  </a:lnTo>
                  <a:lnTo>
                    <a:pt x="180749" y="495025"/>
                  </a:lnTo>
                  <a:lnTo>
                    <a:pt x="180753" y="505102"/>
                  </a:lnTo>
                  <a:lnTo>
                    <a:pt x="180952" y="255220"/>
                  </a:lnTo>
                  <a:lnTo>
                    <a:pt x="181459" y="411518"/>
                  </a:lnTo>
                  <a:lnTo>
                    <a:pt x="181461" y="410399"/>
                  </a:lnTo>
                  <a:lnTo>
                    <a:pt x="181802" y="341346"/>
                  </a:lnTo>
                  <a:lnTo>
                    <a:pt x="182001" y="500743"/>
                  </a:lnTo>
                  <a:lnTo>
                    <a:pt x="182171" y="361327"/>
                  </a:lnTo>
                  <a:lnTo>
                    <a:pt x="182172" y="360871"/>
                  </a:lnTo>
                  <a:lnTo>
                    <a:pt x="182214" y="347105"/>
                  </a:lnTo>
                  <a:lnTo>
                    <a:pt x="182610" y="505413"/>
                  </a:lnTo>
                  <a:lnTo>
                    <a:pt x="182883" y="352408"/>
                  </a:lnTo>
                  <a:lnTo>
                    <a:pt x="182884" y="355934"/>
                  </a:lnTo>
                  <a:lnTo>
                    <a:pt x="182894" y="345490"/>
                  </a:lnTo>
                  <a:lnTo>
                    <a:pt x="183560" y="598031"/>
                  </a:lnTo>
                  <a:lnTo>
                    <a:pt x="183594" y="498062"/>
                  </a:lnTo>
                  <a:lnTo>
                    <a:pt x="183596" y="490968"/>
                  </a:lnTo>
                  <a:lnTo>
                    <a:pt x="183688" y="277226"/>
                  </a:lnTo>
                  <a:lnTo>
                    <a:pt x="184212" y="569289"/>
                  </a:lnTo>
                  <a:lnTo>
                    <a:pt x="184306" y="389916"/>
                  </a:lnTo>
                  <a:lnTo>
                    <a:pt x="184307" y="385640"/>
                  </a:lnTo>
                  <a:lnTo>
                    <a:pt x="184467" y="597041"/>
                  </a:lnTo>
                  <a:lnTo>
                    <a:pt x="184767" y="294469"/>
                  </a:lnTo>
                  <a:lnTo>
                    <a:pt x="185018" y="505536"/>
                  </a:lnTo>
                  <a:lnTo>
                    <a:pt x="185019" y="509672"/>
                  </a:lnTo>
                  <a:lnTo>
                    <a:pt x="185135" y="332223"/>
                  </a:lnTo>
                  <a:lnTo>
                    <a:pt x="185233" y="607134"/>
                  </a:lnTo>
                  <a:lnTo>
                    <a:pt x="185729" y="407346"/>
                  </a:lnTo>
                  <a:lnTo>
                    <a:pt x="185731" y="407722"/>
                  </a:lnTo>
                  <a:lnTo>
                    <a:pt x="186282" y="246342"/>
                  </a:lnTo>
                  <a:lnTo>
                    <a:pt x="186381" y="576831"/>
                  </a:lnTo>
                  <a:lnTo>
                    <a:pt x="186441" y="505072"/>
                  </a:lnTo>
                  <a:lnTo>
                    <a:pt x="186442" y="499622"/>
                  </a:lnTo>
                  <a:lnTo>
                    <a:pt x="186651" y="240475"/>
                  </a:lnTo>
                  <a:lnTo>
                    <a:pt x="186736" y="516626"/>
                  </a:lnTo>
                  <a:lnTo>
                    <a:pt x="187152" y="420067"/>
                  </a:lnTo>
                  <a:lnTo>
                    <a:pt x="187154" y="424251"/>
                  </a:lnTo>
                  <a:lnTo>
                    <a:pt x="187785" y="319580"/>
                  </a:lnTo>
                  <a:lnTo>
                    <a:pt x="187864" y="532094"/>
                  </a:lnTo>
                  <a:lnTo>
                    <a:pt x="187865" y="539028"/>
                  </a:lnTo>
                  <a:lnTo>
                    <a:pt x="188011" y="183281"/>
                  </a:lnTo>
                  <a:lnTo>
                    <a:pt x="188125" y="572342"/>
                  </a:lnTo>
                  <a:lnTo>
                    <a:pt x="188576" y="531003"/>
                  </a:lnTo>
                  <a:lnTo>
                    <a:pt x="188577" y="536543"/>
                  </a:lnTo>
                  <a:lnTo>
                    <a:pt x="188593" y="546192"/>
                  </a:lnTo>
                  <a:lnTo>
                    <a:pt x="189274" y="248963"/>
                  </a:lnTo>
                  <a:lnTo>
                    <a:pt x="189287" y="260281"/>
                  </a:lnTo>
                  <a:lnTo>
                    <a:pt x="189289" y="264908"/>
                  </a:lnTo>
                  <a:lnTo>
                    <a:pt x="189386" y="643188"/>
                  </a:lnTo>
                  <a:lnTo>
                    <a:pt x="189486" y="248274"/>
                  </a:lnTo>
                  <a:lnTo>
                    <a:pt x="189999" y="358945"/>
                  </a:lnTo>
                  <a:lnTo>
                    <a:pt x="190000" y="372591"/>
                  </a:lnTo>
                  <a:lnTo>
                    <a:pt x="190166" y="167639"/>
                  </a:lnTo>
                  <a:lnTo>
                    <a:pt x="190280" y="686737"/>
                  </a:lnTo>
                  <a:lnTo>
                    <a:pt x="190711" y="464932"/>
                  </a:lnTo>
                  <a:lnTo>
                    <a:pt x="190712" y="459699"/>
                  </a:lnTo>
                  <a:lnTo>
                    <a:pt x="191059" y="619787"/>
                  </a:lnTo>
                  <a:lnTo>
                    <a:pt x="191385" y="250005"/>
                  </a:lnTo>
                  <a:lnTo>
                    <a:pt x="191422" y="381853"/>
                  </a:lnTo>
                  <a:lnTo>
                    <a:pt x="191424" y="380053"/>
                  </a:lnTo>
                  <a:lnTo>
                    <a:pt x="191513" y="590248"/>
                  </a:lnTo>
                  <a:lnTo>
                    <a:pt x="191598" y="322291"/>
                  </a:lnTo>
                  <a:lnTo>
                    <a:pt x="192134" y="568899"/>
                  </a:lnTo>
                  <a:lnTo>
                    <a:pt x="192135" y="574699"/>
                  </a:lnTo>
                  <a:lnTo>
                    <a:pt x="192533" y="656219"/>
                  </a:lnTo>
                  <a:lnTo>
                    <a:pt x="192647" y="256999"/>
                  </a:lnTo>
                  <a:lnTo>
                    <a:pt x="192845" y="323509"/>
                  </a:lnTo>
                  <a:lnTo>
                    <a:pt x="192847" y="324205"/>
                  </a:lnTo>
                  <a:lnTo>
                    <a:pt x="193313" y="196933"/>
                  </a:lnTo>
                  <a:lnTo>
                    <a:pt x="193442" y="594457"/>
                  </a:lnTo>
                  <a:lnTo>
                    <a:pt x="193557" y="305342"/>
                  </a:lnTo>
                  <a:lnTo>
                    <a:pt x="193558" y="320968"/>
                  </a:lnTo>
                  <a:lnTo>
                    <a:pt x="194107" y="201586"/>
                  </a:lnTo>
                  <a:lnTo>
                    <a:pt x="194220" y="661551"/>
                  </a:lnTo>
                  <a:lnTo>
                    <a:pt x="194269" y="463786"/>
                  </a:lnTo>
                  <a:lnTo>
                    <a:pt x="194270" y="450647"/>
                  </a:lnTo>
                  <a:lnTo>
                    <a:pt x="194546" y="78954"/>
                  </a:lnTo>
                  <a:lnTo>
                    <a:pt x="194674" y="650491"/>
                  </a:lnTo>
                  <a:lnTo>
                    <a:pt x="194980" y="362503"/>
                  </a:lnTo>
                  <a:lnTo>
                    <a:pt x="194982" y="357792"/>
                  </a:lnTo>
                  <a:lnTo>
                    <a:pt x="195284" y="247478"/>
                  </a:lnTo>
                  <a:lnTo>
                    <a:pt x="195692" y="527622"/>
                  </a:lnTo>
                  <a:lnTo>
                    <a:pt x="195693" y="531546"/>
                  </a:lnTo>
                  <a:lnTo>
                    <a:pt x="196177" y="641166"/>
                  </a:lnTo>
                  <a:lnTo>
                    <a:pt x="196304" y="188650"/>
                  </a:lnTo>
                  <a:lnTo>
                    <a:pt x="196403" y="573120"/>
                  </a:lnTo>
                  <a:lnTo>
                    <a:pt x="196405" y="576087"/>
                  </a:lnTo>
                  <a:lnTo>
                    <a:pt x="196715" y="325529"/>
                  </a:lnTo>
                  <a:lnTo>
                    <a:pt x="196871" y="653722"/>
                  </a:lnTo>
                  <a:lnTo>
                    <a:pt x="197115" y="519901"/>
                  </a:lnTo>
                  <a:lnTo>
                    <a:pt x="197117" y="518292"/>
                  </a:lnTo>
                  <a:lnTo>
                    <a:pt x="197736" y="323922"/>
                  </a:lnTo>
                  <a:lnTo>
                    <a:pt x="197827" y="566909"/>
                  </a:lnTo>
                  <a:lnTo>
                    <a:pt x="197828" y="573140"/>
                  </a:lnTo>
                  <a:lnTo>
                    <a:pt x="197864" y="710682"/>
                  </a:lnTo>
                  <a:lnTo>
                    <a:pt x="198005" y="218907"/>
                  </a:lnTo>
                  <a:lnTo>
                    <a:pt x="198538" y="481235"/>
                  </a:lnTo>
                  <a:lnTo>
                    <a:pt x="198540" y="487828"/>
                  </a:lnTo>
                  <a:lnTo>
                    <a:pt x="198886" y="535634"/>
                  </a:lnTo>
                  <a:lnTo>
                    <a:pt x="199239" y="210729"/>
                  </a:lnTo>
                  <a:lnTo>
                    <a:pt x="199250" y="231665"/>
                  </a:lnTo>
                  <a:lnTo>
                    <a:pt x="199251" y="227424"/>
                  </a:lnTo>
                  <a:lnTo>
                    <a:pt x="199253" y="224266"/>
                  </a:lnTo>
                  <a:lnTo>
                    <a:pt x="199579" y="523817"/>
                  </a:lnTo>
                  <a:lnTo>
                    <a:pt x="199962" y="513631"/>
                  </a:lnTo>
                  <a:lnTo>
                    <a:pt x="199963" y="513773"/>
                  </a:lnTo>
                  <a:lnTo>
                    <a:pt x="199976" y="522792"/>
                  </a:lnTo>
                  <a:lnTo>
                    <a:pt x="200444" y="285173"/>
                  </a:lnTo>
                  <a:lnTo>
                    <a:pt x="200673" y="341097"/>
                  </a:lnTo>
                  <a:lnTo>
                    <a:pt x="200675" y="341553"/>
                  </a:lnTo>
                  <a:lnTo>
                    <a:pt x="201096" y="240906"/>
                  </a:lnTo>
                  <a:lnTo>
                    <a:pt x="201209" y="602522"/>
                  </a:lnTo>
                  <a:lnTo>
                    <a:pt x="201385" y="586005"/>
                  </a:lnTo>
                  <a:lnTo>
                    <a:pt x="201386" y="592160"/>
                  </a:lnTo>
                  <a:lnTo>
                    <a:pt x="201521" y="272894"/>
                  </a:lnTo>
                  <a:lnTo>
                    <a:pt x="202075" y="742226"/>
                  </a:lnTo>
                  <a:lnTo>
                    <a:pt x="202096" y="685768"/>
                  </a:lnTo>
                  <a:lnTo>
                    <a:pt x="202098" y="688957"/>
                  </a:lnTo>
                  <a:lnTo>
                    <a:pt x="202102" y="699357"/>
                  </a:lnTo>
                  <a:lnTo>
                    <a:pt x="202386" y="285054"/>
                  </a:lnTo>
                  <a:lnTo>
                    <a:pt x="202808" y="330933"/>
                  </a:lnTo>
                  <a:lnTo>
                    <a:pt x="202810" y="319523"/>
                  </a:lnTo>
                  <a:lnTo>
                    <a:pt x="202967" y="708638"/>
                  </a:lnTo>
                  <a:lnTo>
                    <a:pt x="203520" y="225680"/>
                  </a:lnTo>
                  <a:lnTo>
                    <a:pt x="203521" y="227552"/>
                  </a:lnTo>
                  <a:lnTo>
                    <a:pt x="203619" y="543348"/>
                  </a:lnTo>
                  <a:lnTo>
                    <a:pt x="204231" y="387897"/>
                  </a:lnTo>
                  <a:lnTo>
                    <a:pt x="204233" y="384160"/>
                  </a:lnTo>
                  <a:lnTo>
                    <a:pt x="204625" y="556803"/>
                  </a:lnTo>
                  <a:lnTo>
                    <a:pt x="204909" y="226153"/>
                  </a:lnTo>
                  <a:lnTo>
                    <a:pt x="204943" y="278406"/>
                  </a:lnTo>
                  <a:lnTo>
                    <a:pt x="204944" y="283376"/>
                  </a:lnTo>
                  <a:lnTo>
                    <a:pt x="205462" y="540628"/>
                  </a:lnTo>
                  <a:lnTo>
                    <a:pt x="205561" y="170266"/>
                  </a:lnTo>
                  <a:lnTo>
                    <a:pt x="205655" y="516422"/>
                  </a:lnTo>
                  <a:lnTo>
                    <a:pt x="205656" y="526654"/>
                  </a:lnTo>
                  <a:lnTo>
                    <a:pt x="205674" y="576989"/>
                  </a:lnTo>
                  <a:lnTo>
                    <a:pt x="206241" y="203240"/>
                  </a:lnTo>
                  <a:lnTo>
                    <a:pt x="206366" y="481513"/>
                  </a:lnTo>
                  <a:lnTo>
                    <a:pt x="206368" y="489598"/>
                  </a:lnTo>
                  <a:lnTo>
                    <a:pt x="206964" y="606218"/>
                  </a:lnTo>
                  <a:lnTo>
                    <a:pt x="207078" y="296773"/>
                  </a:lnTo>
                  <a:lnTo>
                    <a:pt x="207079" y="294356"/>
                  </a:lnTo>
                  <a:lnTo>
                    <a:pt x="207092" y="270728"/>
                  </a:lnTo>
                  <a:lnTo>
                    <a:pt x="207361" y="593949"/>
                  </a:lnTo>
                  <a:lnTo>
                    <a:pt x="207789" y="415633"/>
                  </a:lnTo>
                  <a:lnTo>
                    <a:pt x="207791" y="417807"/>
                  </a:lnTo>
                  <a:lnTo>
                    <a:pt x="208198" y="272663"/>
                  </a:lnTo>
                  <a:lnTo>
                    <a:pt x="208340" y="617690"/>
                  </a:lnTo>
                  <a:lnTo>
                    <a:pt x="208501" y="388593"/>
                  </a:lnTo>
                  <a:lnTo>
                    <a:pt x="208503" y="390479"/>
                  </a:lnTo>
                  <a:lnTo>
                    <a:pt x="208751" y="311747"/>
                  </a:lnTo>
                  <a:lnTo>
                    <a:pt x="209020" y="639016"/>
                  </a:lnTo>
                  <a:lnTo>
                    <a:pt x="209213" y="431189"/>
                  </a:lnTo>
                  <a:lnTo>
                    <a:pt x="209214" y="429929"/>
                  </a:lnTo>
                  <a:lnTo>
                    <a:pt x="209530" y="145428"/>
                  </a:lnTo>
                  <a:lnTo>
                    <a:pt x="209700" y="553802"/>
                  </a:lnTo>
                  <a:lnTo>
                    <a:pt x="209924" y="421765"/>
                  </a:lnTo>
                  <a:lnTo>
                    <a:pt x="209926" y="417628"/>
                  </a:lnTo>
                  <a:lnTo>
                    <a:pt x="210239" y="226745"/>
                  </a:lnTo>
                  <a:lnTo>
                    <a:pt x="210382" y="586946"/>
                  </a:lnTo>
                  <a:lnTo>
                    <a:pt x="210636" y="424627"/>
                  </a:lnTo>
                  <a:lnTo>
                    <a:pt x="210637" y="428228"/>
                  </a:lnTo>
                  <a:lnTo>
                    <a:pt x="210934" y="244495"/>
                  </a:lnTo>
                  <a:lnTo>
                    <a:pt x="211047" y="646074"/>
                  </a:lnTo>
                  <a:lnTo>
                    <a:pt x="211348" y="290342"/>
                  </a:lnTo>
                  <a:lnTo>
                    <a:pt x="211349" y="298440"/>
                  </a:lnTo>
                  <a:lnTo>
                    <a:pt x="211359" y="288065"/>
                  </a:lnTo>
                  <a:lnTo>
                    <a:pt x="211642" y="573731"/>
                  </a:lnTo>
                  <a:lnTo>
                    <a:pt x="212059" y="525254"/>
                  </a:lnTo>
                  <a:lnTo>
                    <a:pt x="212061" y="522560"/>
                  </a:lnTo>
                  <a:lnTo>
                    <a:pt x="212323" y="565987"/>
                  </a:lnTo>
                  <a:lnTo>
                    <a:pt x="212764" y="250202"/>
                  </a:lnTo>
                  <a:lnTo>
                    <a:pt x="212771" y="258875"/>
                  </a:lnTo>
                  <a:lnTo>
                    <a:pt x="212772" y="252042"/>
                  </a:lnTo>
                  <a:lnTo>
                    <a:pt x="212932" y="705903"/>
                  </a:lnTo>
                  <a:lnTo>
                    <a:pt x="213471" y="58663"/>
                  </a:lnTo>
                  <a:lnTo>
                    <a:pt x="213482" y="100475"/>
                  </a:lnTo>
                  <a:lnTo>
                    <a:pt x="213484" y="84290"/>
                  </a:lnTo>
                  <a:lnTo>
                    <a:pt x="213485" y="71927"/>
                  </a:lnTo>
                  <a:lnTo>
                    <a:pt x="214194" y="594032"/>
                  </a:lnTo>
                  <a:lnTo>
                    <a:pt x="214196" y="592497"/>
                  </a:lnTo>
                  <a:lnTo>
                    <a:pt x="214407" y="655971"/>
                  </a:lnTo>
                  <a:lnTo>
                    <a:pt x="214733" y="255516"/>
                  </a:lnTo>
                  <a:lnTo>
                    <a:pt x="214906" y="445071"/>
                  </a:lnTo>
                  <a:lnTo>
                    <a:pt x="214907" y="437581"/>
                  </a:lnTo>
                  <a:lnTo>
                    <a:pt x="215470" y="679549"/>
                  </a:lnTo>
                  <a:lnTo>
                    <a:pt x="215583" y="245636"/>
                  </a:lnTo>
                  <a:lnTo>
                    <a:pt x="215617" y="371954"/>
                  </a:lnTo>
                  <a:lnTo>
                    <a:pt x="215619" y="382937"/>
                  </a:lnTo>
                  <a:lnTo>
                    <a:pt x="215697" y="716577"/>
                  </a:lnTo>
                  <a:lnTo>
                    <a:pt x="215839" y="320724"/>
                  </a:lnTo>
                  <a:lnTo>
                    <a:pt x="216329" y="572844"/>
                  </a:lnTo>
                  <a:lnTo>
                    <a:pt x="216330" y="577278"/>
                  </a:lnTo>
                  <a:lnTo>
                    <a:pt x="216335" y="591790"/>
                  </a:lnTo>
                  <a:lnTo>
                    <a:pt x="216462" y="309660"/>
                  </a:lnTo>
                  <a:lnTo>
                    <a:pt x="217041" y="472871"/>
                  </a:lnTo>
                  <a:lnTo>
                    <a:pt x="217042" y="469485"/>
                  </a:lnTo>
                  <a:lnTo>
                    <a:pt x="217327" y="237279"/>
                  </a:lnTo>
                  <a:lnTo>
                    <a:pt x="217625" y="573661"/>
                  </a:lnTo>
                  <a:lnTo>
                    <a:pt x="217752" y="287293"/>
                  </a:lnTo>
                  <a:lnTo>
                    <a:pt x="217754" y="287040"/>
                  </a:lnTo>
                  <a:lnTo>
                    <a:pt x="217766" y="279107"/>
                  </a:lnTo>
                  <a:lnTo>
                    <a:pt x="218319" y="517719"/>
                  </a:lnTo>
                  <a:lnTo>
                    <a:pt x="218464" y="304218"/>
                  </a:lnTo>
                  <a:lnTo>
                    <a:pt x="218465" y="310208"/>
                  </a:lnTo>
                  <a:lnTo>
                    <a:pt x="218475" y="288085"/>
                  </a:lnTo>
                  <a:lnTo>
                    <a:pt x="218929" y="534621"/>
                  </a:lnTo>
                  <a:lnTo>
                    <a:pt x="219175" y="388198"/>
                  </a:lnTo>
                  <a:lnTo>
                    <a:pt x="219177" y="386824"/>
                  </a:lnTo>
                  <a:lnTo>
                    <a:pt x="219226" y="266826"/>
                  </a:lnTo>
                  <a:lnTo>
                    <a:pt x="219411" y="601285"/>
                  </a:lnTo>
                  <a:lnTo>
                    <a:pt x="219887" y="410479"/>
                  </a:lnTo>
                  <a:lnTo>
                    <a:pt x="219888" y="409564"/>
                  </a:lnTo>
                  <a:lnTo>
                    <a:pt x="220446" y="283612"/>
                  </a:lnTo>
                  <a:lnTo>
                    <a:pt x="220559" y="640452"/>
                  </a:lnTo>
                  <a:lnTo>
                    <a:pt x="220599" y="561864"/>
                  </a:lnTo>
                  <a:lnTo>
                    <a:pt x="220600" y="567609"/>
                  </a:lnTo>
                  <a:lnTo>
                    <a:pt x="220672" y="367800"/>
                  </a:lnTo>
                  <a:lnTo>
                    <a:pt x="220814" y="583123"/>
                  </a:lnTo>
                  <a:lnTo>
                    <a:pt x="221310" y="374081"/>
                  </a:lnTo>
                  <a:lnTo>
                    <a:pt x="221312" y="372474"/>
                  </a:lnTo>
                  <a:lnTo>
                    <a:pt x="221750" y="176624"/>
                  </a:lnTo>
                  <a:lnTo>
                    <a:pt x="221849" y="652573"/>
                  </a:lnTo>
                  <a:lnTo>
                    <a:pt x="222022" y="526542"/>
                  </a:lnTo>
                  <a:lnTo>
                    <a:pt x="222023" y="532877"/>
                  </a:lnTo>
                  <a:lnTo>
                    <a:pt x="222062" y="627901"/>
                  </a:lnTo>
                  <a:lnTo>
                    <a:pt x="222388" y="226594"/>
                  </a:lnTo>
                  <a:lnTo>
                    <a:pt x="222734" y="477256"/>
                  </a:lnTo>
                  <a:lnTo>
                    <a:pt x="222735" y="476330"/>
                  </a:lnTo>
                  <a:lnTo>
                    <a:pt x="222983" y="502605"/>
                  </a:lnTo>
                  <a:lnTo>
                    <a:pt x="223082" y="256616"/>
                  </a:lnTo>
                  <a:lnTo>
                    <a:pt x="223445" y="443609"/>
                  </a:lnTo>
                  <a:lnTo>
                    <a:pt x="223447" y="447819"/>
                  </a:lnTo>
                  <a:lnTo>
                    <a:pt x="223805" y="221617"/>
                  </a:lnTo>
                  <a:lnTo>
                    <a:pt x="223947" y="501706"/>
                  </a:lnTo>
                  <a:lnTo>
                    <a:pt x="224157" y="414615"/>
                  </a:lnTo>
                  <a:lnTo>
                    <a:pt x="224158" y="415851"/>
                  </a:lnTo>
                  <a:lnTo>
                    <a:pt x="224755" y="215331"/>
                  </a:lnTo>
                  <a:lnTo>
                    <a:pt x="224868" y="634492"/>
                  </a:lnTo>
                  <a:lnTo>
                    <a:pt x="224870" y="632939"/>
                  </a:lnTo>
                  <a:lnTo>
                    <a:pt x="224983" y="207237"/>
                  </a:lnTo>
                  <a:lnTo>
                    <a:pt x="225580" y="576979"/>
                  </a:lnTo>
                  <a:lnTo>
                    <a:pt x="225581" y="568922"/>
                  </a:lnTo>
                  <a:lnTo>
                    <a:pt x="225733" y="279087"/>
                  </a:lnTo>
                  <a:lnTo>
                    <a:pt x="226272" y="655508"/>
                  </a:lnTo>
                  <a:lnTo>
                    <a:pt x="226292" y="589798"/>
                  </a:lnTo>
                  <a:lnTo>
                    <a:pt x="226293" y="583567"/>
                  </a:lnTo>
                  <a:lnTo>
                    <a:pt x="226385" y="241642"/>
                  </a:lnTo>
                  <a:lnTo>
                    <a:pt x="226924" y="679202"/>
                  </a:lnTo>
                  <a:lnTo>
                    <a:pt x="227003" y="399942"/>
                  </a:lnTo>
                  <a:lnTo>
                    <a:pt x="227005" y="389668"/>
                  </a:lnTo>
                  <a:lnTo>
                    <a:pt x="227052" y="254878"/>
                  </a:lnTo>
                  <a:lnTo>
                    <a:pt x="227576" y="695395"/>
                  </a:lnTo>
                  <a:lnTo>
                    <a:pt x="227715" y="300111"/>
                  </a:lnTo>
                  <a:lnTo>
                    <a:pt x="227716" y="287134"/>
                  </a:lnTo>
                  <a:lnTo>
                    <a:pt x="227732" y="274195"/>
                  </a:lnTo>
                  <a:lnTo>
                    <a:pt x="227945" y="576142"/>
                  </a:lnTo>
                  <a:lnTo>
                    <a:pt x="228427" y="361625"/>
                  </a:lnTo>
                  <a:lnTo>
                    <a:pt x="228428" y="362606"/>
                  </a:lnTo>
                  <a:lnTo>
                    <a:pt x="228838" y="564798"/>
                  </a:lnTo>
                  <a:lnTo>
                    <a:pt x="228965" y="201268"/>
                  </a:lnTo>
                  <a:lnTo>
                    <a:pt x="229138" y="372767"/>
                  </a:lnTo>
                  <a:lnTo>
                    <a:pt x="229140" y="372003"/>
                  </a:lnTo>
                  <a:lnTo>
                    <a:pt x="229348" y="221142"/>
                  </a:lnTo>
                  <a:lnTo>
                    <a:pt x="229476" y="575882"/>
                  </a:lnTo>
                  <a:lnTo>
                    <a:pt x="229850" y="479894"/>
                  </a:lnTo>
                  <a:lnTo>
                    <a:pt x="229851" y="481065"/>
                  </a:lnTo>
                  <a:lnTo>
                    <a:pt x="230170" y="639766"/>
                  </a:lnTo>
                  <a:lnTo>
                    <a:pt x="230284" y="186422"/>
                  </a:lnTo>
                  <a:lnTo>
                    <a:pt x="230561" y="396529"/>
                  </a:lnTo>
                  <a:lnTo>
                    <a:pt x="230563" y="396877"/>
                  </a:lnTo>
                  <a:lnTo>
                    <a:pt x="230907" y="295045"/>
                  </a:lnTo>
                  <a:lnTo>
                    <a:pt x="231262" y="643464"/>
                  </a:lnTo>
                  <a:lnTo>
                    <a:pt x="231273" y="608529"/>
                  </a:lnTo>
                  <a:lnTo>
                    <a:pt x="231274" y="613449"/>
                  </a:lnTo>
                  <a:lnTo>
                    <a:pt x="231772" y="212103"/>
                  </a:lnTo>
                  <a:lnTo>
                    <a:pt x="231914" y="717587"/>
                  </a:lnTo>
                  <a:lnTo>
                    <a:pt x="231985" y="444615"/>
                  </a:lnTo>
                  <a:lnTo>
                    <a:pt x="231986" y="440219"/>
                  </a:lnTo>
                  <a:lnTo>
                    <a:pt x="232013" y="388601"/>
                  </a:lnTo>
                  <a:lnTo>
                    <a:pt x="232594" y="624190"/>
                  </a:lnTo>
                  <a:lnTo>
                    <a:pt x="232696" y="476324"/>
                  </a:lnTo>
                  <a:lnTo>
                    <a:pt x="232698" y="486060"/>
                  </a:lnTo>
                  <a:lnTo>
                    <a:pt x="232922" y="575481"/>
                  </a:lnTo>
                  <a:lnTo>
                    <a:pt x="233246" y="370649"/>
                  </a:lnTo>
                  <a:lnTo>
                    <a:pt x="233408" y="521111"/>
                  </a:lnTo>
                  <a:lnTo>
                    <a:pt x="233409" y="517533"/>
                  </a:lnTo>
                  <a:lnTo>
                    <a:pt x="233884" y="582188"/>
                  </a:lnTo>
                  <a:lnTo>
                    <a:pt x="234012" y="219612"/>
                  </a:lnTo>
                  <a:lnTo>
                    <a:pt x="234120" y="490728"/>
                  </a:lnTo>
                  <a:lnTo>
                    <a:pt x="234121" y="495563"/>
                  </a:lnTo>
                  <a:lnTo>
                    <a:pt x="234125" y="512270"/>
                  </a:lnTo>
                  <a:lnTo>
                    <a:pt x="234410" y="240928"/>
                  </a:lnTo>
                  <a:lnTo>
                    <a:pt x="234831" y="258771"/>
                  </a:lnTo>
                  <a:lnTo>
                    <a:pt x="234833" y="248110"/>
                  </a:lnTo>
                  <a:lnTo>
                    <a:pt x="234862" y="177097"/>
                  </a:lnTo>
                  <a:lnTo>
                    <a:pt x="235160" y="500926"/>
                  </a:lnTo>
                  <a:lnTo>
                    <a:pt x="235543" y="378212"/>
                  </a:lnTo>
                  <a:lnTo>
                    <a:pt x="235544" y="377667"/>
                  </a:lnTo>
                  <a:lnTo>
                    <a:pt x="236011" y="642712"/>
                  </a:lnTo>
                  <a:lnTo>
                    <a:pt x="236168" y="240142"/>
                  </a:lnTo>
                  <a:lnTo>
                    <a:pt x="236254" y="311685"/>
                  </a:lnTo>
                  <a:lnTo>
                    <a:pt x="236256" y="311863"/>
                  </a:lnTo>
                  <a:lnTo>
                    <a:pt x="236294" y="250459"/>
                  </a:lnTo>
                  <a:lnTo>
                    <a:pt x="236393" y="679752"/>
                  </a:lnTo>
                  <a:lnTo>
                    <a:pt x="236966" y="388055"/>
                  </a:lnTo>
                  <a:lnTo>
                    <a:pt x="236967" y="395036"/>
                  </a:lnTo>
                  <a:lnTo>
                    <a:pt x="237272" y="700354"/>
                  </a:lnTo>
                  <a:lnTo>
                    <a:pt x="237584" y="206292"/>
                  </a:lnTo>
                  <a:lnTo>
                    <a:pt x="237678" y="652467"/>
                  </a:lnTo>
                  <a:lnTo>
                    <a:pt x="237679" y="667485"/>
                  </a:lnTo>
                  <a:lnTo>
                    <a:pt x="237726" y="813239"/>
                  </a:lnTo>
                  <a:lnTo>
                    <a:pt x="238265" y="286659"/>
                  </a:lnTo>
                  <a:lnTo>
                    <a:pt x="238389" y="544766"/>
                  </a:lnTo>
                  <a:lnTo>
                    <a:pt x="238391" y="555522"/>
                  </a:lnTo>
                  <a:lnTo>
                    <a:pt x="238435" y="671571"/>
                  </a:lnTo>
                  <a:lnTo>
                    <a:pt x="238888" y="196270"/>
                  </a:lnTo>
                  <a:lnTo>
                    <a:pt x="239101" y="400041"/>
                  </a:lnTo>
                  <a:lnTo>
                    <a:pt x="239102" y="402439"/>
                  </a:lnTo>
                  <a:lnTo>
                    <a:pt x="239285" y="116023"/>
                  </a:lnTo>
                  <a:lnTo>
                    <a:pt x="239427" y="682687"/>
                  </a:lnTo>
                  <a:lnTo>
                    <a:pt x="239813" y="530136"/>
                  </a:lnTo>
                  <a:lnTo>
                    <a:pt x="239814" y="522787"/>
                  </a:lnTo>
                  <a:lnTo>
                    <a:pt x="239838" y="587845"/>
                  </a:lnTo>
                  <a:lnTo>
                    <a:pt x="239966" y="114569"/>
                  </a:lnTo>
                  <a:lnTo>
                    <a:pt x="240524" y="289208"/>
                  </a:lnTo>
                  <a:lnTo>
                    <a:pt x="240575" y="216779"/>
                  </a:lnTo>
                  <a:lnTo>
                    <a:pt x="241128" y="530202"/>
                  </a:lnTo>
                  <a:lnTo>
                    <a:pt x="241236" y="261430"/>
                  </a:lnTo>
                  <a:lnTo>
                    <a:pt x="241237" y="255690"/>
                  </a:lnTo>
                  <a:lnTo>
                    <a:pt x="241454" y="142833"/>
                  </a:lnTo>
                  <a:lnTo>
                    <a:pt x="241582" y="621000"/>
                  </a:lnTo>
                  <a:lnTo>
                    <a:pt x="241947" y="410005"/>
                  </a:lnTo>
                  <a:lnTo>
                    <a:pt x="241949" y="409733"/>
                  </a:lnTo>
                  <a:lnTo>
                    <a:pt x="242234" y="203102"/>
                  </a:lnTo>
                  <a:lnTo>
                    <a:pt x="242376" y="739741"/>
                  </a:lnTo>
                  <a:lnTo>
                    <a:pt x="242659" y="436762"/>
                  </a:lnTo>
                  <a:lnTo>
                    <a:pt x="242660" y="431897"/>
                  </a:lnTo>
                  <a:lnTo>
                    <a:pt x="243013" y="704613"/>
                  </a:lnTo>
                  <a:lnTo>
                    <a:pt x="243141" y="358709"/>
                  </a:lnTo>
                  <a:lnTo>
                    <a:pt x="243371" y="416240"/>
                  </a:lnTo>
                  <a:lnTo>
                    <a:pt x="243372" y="420856"/>
                  </a:lnTo>
                  <a:lnTo>
                    <a:pt x="243467" y="635917"/>
                  </a:lnTo>
                  <a:lnTo>
                    <a:pt x="243580" y="331663"/>
                  </a:lnTo>
                  <a:lnTo>
                    <a:pt x="244082" y="456462"/>
                  </a:lnTo>
                  <a:lnTo>
                    <a:pt x="244084" y="452723"/>
                  </a:lnTo>
                  <a:lnTo>
                    <a:pt x="244303" y="620779"/>
                  </a:lnTo>
                  <a:lnTo>
                    <a:pt x="244431" y="289785"/>
                  </a:lnTo>
                  <a:lnTo>
                    <a:pt x="244794" y="400827"/>
                  </a:lnTo>
                  <a:lnTo>
                    <a:pt x="244795" y="401094"/>
                  </a:lnTo>
                  <a:lnTo>
                    <a:pt x="245239" y="150252"/>
                  </a:lnTo>
                  <a:lnTo>
                    <a:pt x="245352" y="517030"/>
                  </a:lnTo>
                  <a:lnTo>
                    <a:pt x="245506" y="396321"/>
                  </a:lnTo>
                  <a:lnTo>
                    <a:pt x="245507" y="400961"/>
                  </a:lnTo>
                  <a:lnTo>
                    <a:pt x="246019" y="643922"/>
                  </a:lnTo>
                  <a:lnTo>
                    <a:pt x="246160" y="43674"/>
                  </a:lnTo>
                  <a:lnTo>
                    <a:pt x="246217" y="293011"/>
                  </a:lnTo>
                  <a:lnTo>
                    <a:pt x="246219" y="303970"/>
                  </a:lnTo>
                  <a:lnTo>
                    <a:pt x="246375" y="620318"/>
                  </a:lnTo>
                  <a:lnTo>
                    <a:pt x="246543" y="138346"/>
                  </a:lnTo>
                  <a:lnTo>
                    <a:pt x="246929" y="367248"/>
                  </a:lnTo>
                  <a:lnTo>
                    <a:pt x="246930" y="364066"/>
                  </a:lnTo>
                  <a:lnTo>
                    <a:pt x="247424" y="179918"/>
                  </a:lnTo>
                  <a:lnTo>
                    <a:pt x="247564" y="559000"/>
                  </a:lnTo>
                  <a:lnTo>
                    <a:pt x="247640" y="403273"/>
                  </a:lnTo>
                  <a:lnTo>
                    <a:pt x="247642" y="404150"/>
                  </a:lnTo>
                  <a:lnTo>
                    <a:pt x="247748" y="600698"/>
                  </a:lnTo>
                  <a:lnTo>
                    <a:pt x="247862" y="260997"/>
                  </a:lnTo>
                  <a:lnTo>
                    <a:pt x="248352" y="467346"/>
                  </a:lnTo>
                  <a:lnTo>
                    <a:pt x="248353" y="467585"/>
                  </a:lnTo>
                  <a:lnTo>
                    <a:pt x="248726" y="282745"/>
                  </a:lnTo>
                  <a:lnTo>
                    <a:pt x="249040" y="782637"/>
                  </a:lnTo>
                  <a:lnTo>
                    <a:pt x="249064" y="702226"/>
                  </a:lnTo>
                  <a:lnTo>
                    <a:pt x="249065" y="708312"/>
                  </a:lnTo>
                  <a:lnTo>
                    <a:pt x="249066" y="711540"/>
                  </a:lnTo>
                  <a:lnTo>
                    <a:pt x="249166" y="128245"/>
                  </a:lnTo>
                  <a:lnTo>
                    <a:pt x="249775" y="418846"/>
                  </a:lnTo>
                  <a:lnTo>
                    <a:pt x="250342" y="646351"/>
                  </a:lnTo>
                  <a:lnTo>
                    <a:pt x="250442" y="278409"/>
                  </a:lnTo>
                  <a:lnTo>
                    <a:pt x="250487" y="397088"/>
                  </a:lnTo>
                  <a:lnTo>
                    <a:pt x="250488" y="408655"/>
                  </a:lnTo>
                  <a:lnTo>
                    <a:pt x="250640" y="143832"/>
                  </a:lnTo>
                  <a:lnTo>
                    <a:pt x="250739" y="673966"/>
                  </a:lnTo>
                  <a:lnTo>
                    <a:pt x="251199" y="507640"/>
                  </a:lnTo>
                  <a:lnTo>
                    <a:pt x="251200" y="504591"/>
                  </a:lnTo>
                  <a:lnTo>
                    <a:pt x="251632" y="537127"/>
                  </a:lnTo>
                  <a:lnTo>
                    <a:pt x="251903" y="154178"/>
                  </a:lnTo>
                  <a:lnTo>
                    <a:pt x="251910" y="178568"/>
                  </a:lnTo>
                  <a:lnTo>
                    <a:pt x="251912" y="170747"/>
                  </a:lnTo>
                  <a:lnTo>
                    <a:pt x="252029" y="712044"/>
                  </a:lnTo>
                  <a:lnTo>
                    <a:pt x="252143" y="91715"/>
                  </a:lnTo>
                  <a:lnTo>
                    <a:pt x="252622" y="168114"/>
                  </a:lnTo>
                  <a:lnTo>
                    <a:pt x="252623" y="157983"/>
                  </a:lnTo>
                  <a:lnTo>
                    <a:pt x="252625" y="150796"/>
                  </a:lnTo>
                  <a:lnTo>
                    <a:pt x="252895" y="637332"/>
                  </a:lnTo>
                  <a:lnTo>
                    <a:pt x="253333" y="465458"/>
                  </a:lnTo>
                  <a:lnTo>
                    <a:pt x="253335" y="464929"/>
                  </a:lnTo>
                  <a:lnTo>
                    <a:pt x="253447" y="251815"/>
                  </a:lnTo>
                  <a:lnTo>
                    <a:pt x="253546" y="609027"/>
                  </a:lnTo>
                  <a:lnTo>
                    <a:pt x="254045" y="343060"/>
                  </a:lnTo>
                  <a:lnTo>
                    <a:pt x="254046" y="346800"/>
                  </a:lnTo>
                  <a:lnTo>
                    <a:pt x="254340" y="239407"/>
                  </a:lnTo>
                  <a:lnTo>
                    <a:pt x="254467" y="689916"/>
                  </a:lnTo>
                  <a:lnTo>
                    <a:pt x="254757" y="457018"/>
                  </a:lnTo>
                  <a:lnTo>
                    <a:pt x="254758" y="456830"/>
                  </a:lnTo>
                  <a:lnTo>
                    <a:pt x="254864" y="627966"/>
                  </a:lnTo>
                  <a:lnTo>
                    <a:pt x="255389" y="344663"/>
                  </a:lnTo>
                  <a:lnTo>
                    <a:pt x="255468" y="584018"/>
                  </a:lnTo>
                  <a:lnTo>
                    <a:pt x="255470" y="592072"/>
                  </a:lnTo>
                  <a:lnTo>
                    <a:pt x="255843" y="268725"/>
                  </a:lnTo>
                  <a:lnTo>
                    <a:pt x="255956" y="698986"/>
                  </a:lnTo>
                  <a:lnTo>
                    <a:pt x="256180" y="493109"/>
                  </a:lnTo>
                  <a:lnTo>
                    <a:pt x="256181" y="489326"/>
                  </a:lnTo>
                  <a:lnTo>
                    <a:pt x="256254" y="176353"/>
                  </a:lnTo>
                  <a:lnTo>
                    <a:pt x="256792" y="620294"/>
                  </a:lnTo>
                  <a:lnTo>
                    <a:pt x="256892" y="429198"/>
                  </a:lnTo>
                  <a:lnTo>
                    <a:pt x="256893" y="428305"/>
                  </a:lnTo>
                  <a:lnTo>
                    <a:pt x="257118" y="231708"/>
                  </a:lnTo>
                  <a:lnTo>
                    <a:pt x="257232" y="604488"/>
                  </a:lnTo>
                  <a:lnTo>
                    <a:pt x="257603" y="447301"/>
                  </a:lnTo>
                  <a:lnTo>
                    <a:pt x="257605" y="448001"/>
                  </a:lnTo>
                  <a:lnTo>
                    <a:pt x="257657" y="607739"/>
                  </a:lnTo>
                  <a:lnTo>
                    <a:pt x="257756" y="225032"/>
                  </a:lnTo>
                  <a:lnTo>
                    <a:pt x="258315" y="380396"/>
                  </a:lnTo>
                  <a:lnTo>
                    <a:pt x="258316" y="375041"/>
                  </a:lnTo>
                  <a:lnTo>
                    <a:pt x="258791" y="107698"/>
                  </a:lnTo>
                  <a:lnTo>
                    <a:pt x="258919" y="730541"/>
                  </a:lnTo>
                  <a:lnTo>
                    <a:pt x="259026" y="286495"/>
                  </a:lnTo>
                  <a:lnTo>
                    <a:pt x="259028" y="274329"/>
                  </a:lnTo>
                  <a:lnTo>
                    <a:pt x="259231" y="140972"/>
                  </a:lnTo>
                  <a:lnTo>
                    <a:pt x="259358" y="625442"/>
                  </a:lnTo>
                  <a:lnTo>
                    <a:pt x="259738" y="306861"/>
                  </a:lnTo>
                  <a:lnTo>
                    <a:pt x="259739" y="305627"/>
                  </a:lnTo>
                  <a:lnTo>
                    <a:pt x="260095" y="214883"/>
                  </a:lnTo>
                  <a:lnTo>
                    <a:pt x="260450" y="646358"/>
                  </a:lnTo>
                  <a:lnTo>
                    <a:pt x="260451" y="641048"/>
                  </a:lnTo>
                  <a:lnTo>
                    <a:pt x="260988" y="264109"/>
                  </a:lnTo>
                  <a:lnTo>
                    <a:pt x="261161" y="544447"/>
                  </a:lnTo>
                  <a:lnTo>
                    <a:pt x="261163" y="533291"/>
                  </a:lnTo>
                  <a:lnTo>
                    <a:pt x="261711" y="676204"/>
                  </a:lnTo>
                  <a:lnTo>
                    <a:pt x="261825" y="300751"/>
                  </a:lnTo>
                  <a:lnTo>
                    <a:pt x="261873" y="410704"/>
                  </a:lnTo>
                  <a:lnTo>
                    <a:pt x="261874" y="415865"/>
                  </a:lnTo>
                  <a:lnTo>
                    <a:pt x="262137" y="652696"/>
                  </a:lnTo>
                  <a:lnTo>
                    <a:pt x="262250" y="225700"/>
                  </a:lnTo>
                  <a:lnTo>
                    <a:pt x="262585" y="506741"/>
                  </a:lnTo>
                  <a:lnTo>
                    <a:pt x="262586" y="508411"/>
                  </a:lnTo>
                  <a:lnTo>
                    <a:pt x="263115" y="234787"/>
                  </a:lnTo>
                  <a:lnTo>
                    <a:pt x="263256" y="616725"/>
                  </a:lnTo>
                  <a:lnTo>
                    <a:pt x="263296" y="514167"/>
                  </a:lnTo>
                  <a:lnTo>
                    <a:pt x="263298" y="518119"/>
                  </a:lnTo>
                  <a:lnTo>
                    <a:pt x="263512" y="177281"/>
                  </a:lnTo>
                  <a:lnTo>
                    <a:pt x="263668" y="666376"/>
                  </a:lnTo>
                  <a:lnTo>
                    <a:pt x="264008" y="413783"/>
                  </a:lnTo>
                  <a:lnTo>
                    <a:pt x="264009" y="411810"/>
                  </a:lnTo>
                  <a:lnTo>
                    <a:pt x="264348" y="658440"/>
                  </a:lnTo>
                  <a:lnTo>
                    <a:pt x="264476" y="150779"/>
                  </a:lnTo>
                  <a:lnTo>
                    <a:pt x="264719" y="402244"/>
                  </a:lnTo>
                  <a:lnTo>
                    <a:pt x="264721" y="401178"/>
                  </a:lnTo>
                  <a:lnTo>
                    <a:pt x="265199" y="208155"/>
                  </a:lnTo>
                  <a:lnTo>
                    <a:pt x="265369" y="544953"/>
                  </a:lnTo>
                  <a:lnTo>
                    <a:pt x="265431" y="438543"/>
                  </a:lnTo>
                  <a:lnTo>
                    <a:pt x="265432" y="434721"/>
                  </a:lnTo>
                  <a:lnTo>
                    <a:pt x="265496" y="360023"/>
                  </a:lnTo>
                  <a:lnTo>
                    <a:pt x="265652" y="517825"/>
                  </a:lnTo>
                  <a:lnTo>
                    <a:pt x="266143" y="376065"/>
                  </a:lnTo>
                  <a:lnTo>
                    <a:pt x="266144" y="372492"/>
                  </a:lnTo>
                  <a:lnTo>
                    <a:pt x="266191" y="344475"/>
                  </a:lnTo>
                  <a:lnTo>
                    <a:pt x="266815" y="636670"/>
                  </a:lnTo>
                  <a:lnTo>
                    <a:pt x="266854" y="554444"/>
                  </a:lnTo>
                  <a:lnTo>
                    <a:pt x="266856" y="556357"/>
                  </a:lnTo>
                  <a:lnTo>
                    <a:pt x="266857" y="556902"/>
                  </a:lnTo>
                  <a:lnTo>
                    <a:pt x="267452" y="326379"/>
                  </a:lnTo>
                  <a:lnTo>
                    <a:pt x="267566" y="486984"/>
                  </a:lnTo>
                  <a:lnTo>
                    <a:pt x="267567" y="487791"/>
                  </a:lnTo>
                  <a:lnTo>
                    <a:pt x="267892" y="221331"/>
                  </a:lnTo>
                  <a:lnTo>
                    <a:pt x="268034" y="646484"/>
                  </a:lnTo>
                  <a:lnTo>
                    <a:pt x="268276" y="362836"/>
                  </a:lnTo>
                  <a:lnTo>
                    <a:pt x="268278" y="368101"/>
                  </a:lnTo>
                  <a:lnTo>
                    <a:pt x="268346" y="284349"/>
                  </a:lnTo>
                  <a:lnTo>
                    <a:pt x="268445" y="543773"/>
                  </a:lnTo>
                  <a:lnTo>
                    <a:pt x="268988" y="460585"/>
                  </a:lnTo>
                  <a:lnTo>
                    <a:pt x="268989" y="458462"/>
                  </a:lnTo>
                  <a:lnTo>
                    <a:pt x="269239" y="247465"/>
                  </a:lnTo>
                  <a:lnTo>
                    <a:pt x="269380" y="612311"/>
                  </a:lnTo>
                  <a:lnTo>
                    <a:pt x="269699" y="489520"/>
                  </a:lnTo>
                  <a:lnTo>
                    <a:pt x="269701" y="494283"/>
                  </a:lnTo>
                  <a:lnTo>
                    <a:pt x="269991" y="249470"/>
                  </a:lnTo>
                  <a:lnTo>
                    <a:pt x="270118" y="635475"/>
                  </a:lnTo>
                  <a:lnTo>
                    <a:pt x="270411" y="369628"/>
                  </a:lnTo>
                  <a:lnTo>
                    <a:pt x="270412" y="363586"/>
                  </a:lnTo>
                  <a:lnTo>
                    <a:pt x="271039" y="546162"/>
                  </a:lnTo>
                  <a:lnTo>
                    <a:pt x="271123" y="314125"/>
                  </a:lnTo>
                  <a:lnTo>
                    <a:pt x="271124" y="308996"/>
                  </a:lnTo>
                  <a:lnTo>
                    <a:pt x="271138" y="283382"/>
                  </a:lnTo>
                  <a:lnTo>
                    <a:pt x="271436" y="617062"/>
                  </a:lnTo>
                  <a:lnTo>
                    <a:pt x="271834" y="457935"/>
                  </a:lnTo>
                  <a:lnTo>
                    <a:pt x="271836" y="452308"/>
                  </a:lnTo>
                  <a:lnTo>
                    <a:pt x="272230" y="283068"/>
                  </a:lnTo>
                  <a:lnTo>
                    <a:pt x="272343" y="661798"/>
                  </a:lnTo>
                  <a:lnTo>
                    <a:pt x="272546" y="502724"/>
                  </a:lnTo>
                  <a:lnTo>
                    <a:pt x="272547" y="502485"/>
                  </a:lnTo>
                  <a:lnTo>
                    <a:pt x="272641" y="272343"/>
                  </a:lnTo>
                  <a:lnTo>
                    <a:pt x="272740" y="630504"/>
                  </a:lnTo>
                  <a:lnTo>
                    <a:pt x="273257" y="425092"/>
                  </a:lnTo>
                  <a:lnTo>
                    <a:pt x="273259" y="427470"/>
                  </a:lnTo>
                  <a:lnTo>
                    <a:pt x="273321" y="514846"/>
                  </a:lnTo>
                  <a:lnTo>
                    <a:pt x="273506" y="255527"/>
                  </a:lnTo>
                  <a:lnTo>
                    <a:pt x="273969" y="299911"/>
                  </a:lnTo>
                  <a:lnTo>
                    <a:pt x="273971" y="295897"/>
                  </a:lnTo>
                  <a:lnTo>
                    <a:pt x="273973" y="290172"/>
                  </a:lnTo>
                  <a:lnTo>
                    <a:pt x="274058" y="628039"/>
                  </a:lnTo>
                  <a:lnTo>
                    <a:pt x="274681" y="323217"/>
                  </a:lnTo>
                  <a:lnTo>
                    <a:pt x="274682" y="318646"/>
                  </a:lnTo>
                  <a:lnTo>
                    <a:pt x="274824" y="520946"/>
                  </a:lnTo>
                  <a:lnTo>
                    <a:pt x="275391" y="231345"/>
                  </a:lnTo>
                  <a:lnTo>
                    <a:pt x="275392" y="233942"/>
                  </a:lnTo>
                  <a:lnTo>
                    <a:pt x="275394" y="244366"/>
                  </a:lnTo>
                  <a:lnTo>
                    <a:pt x="275504" y="525650"/>
                  </a:lnTo>
                  <a:lnTo>
                    <a:pt x="276104" y="464811"/>
                  </a:lnTo>
                  <a:lnTo>
                    <a:pt x="276105" y="460051"/>
                  </a:lnTo>
                  <a:lnTo>
                    <a:pt x="276369" y="271744"/>
                  </a:lnTo>
                  <a:lnTo>
                    <a:pt x="276511" y="558050"/>
                  </a:lnTo>
                  <a:lnTo>
                    <a:pt x="276816" y="466032"/>
                  </a:lnTo>
                  <a:lnTo>
                    <a:pt x="276817" y="465469"/>
                  </a:lnTo>
                  <a:lnTo>
                    <a:pt x="277106" y="362332"/>
                  </a:lnTo>
                  <a:lnTo>
                    <a:pt x="277517" y="554076"/>
                  </a:lnTo>
                  <a:lnTo>
                    <a:pt x="277527" y="537612"/>
                  </a:lnTo>
                  <a:lnTo>
                    <a:pt x="277529" y="540477"/>
                  </a:lnTo>
                  <a:lnTo>
                    <a:pt x="277659" y="340859"/>
                  </a:lnTo>
                  <a:lnTo>
                    <a:pt x="278127" y="555542"/>
                  </a:lnTo>
                  <a:lnTo>
                    <a:pt x="278239" y="364255"/>
                  </a:lnTo>
                  <a:lnTo>
                    <a:pt x="278240" y="359264"/>
                  </a:lnTo>
                  <a:lnTo>
                    <a:pt x="278666" y="268228"/>
                  </a:lnTo>
                  <a:lnTo>
                    <a:pt x="278807" y="622224"/>
                  </a:lnTo>
                  <a:lnTo>
                    <a:pt x="278950" y="347490"/>
                  </a:lnTo>
                  <a:lnTo>
                    <a:pt x="278952" y="351908"/>
                  </a:lnTo>
                  <a:lnTo>
                    <a:pt x="279048" y="574980"/>
                  </a:lnTo>
                  <a:lnTo>
                    <a:pt x="279658" y="246701"/>
                  </a:lnTo>
                  <a:lnTo>
                    <a:pt x="279662" y="268482"/>
                  </a:lnTo>
                  <a:lnTo>
                    <a:pt x="279663" y="276867"/>
                  </a:lnTo>
                  <a:lnTo>
                    <a:pt x="279785" y="663896"/>
                  </a:lnTo>
                  <a:lnTo>
                    <a:pt x="279899" y="193009"/>
                  </a:lnTo>
                  <a:lnTo>
                    <a:pt x="280374" y="367642"/>
                  </a:lnTo>
                  <a:lnTo>
                    <a:pt x="280375" y="365891"/>
                  </a:lnTo>
                  <a:lnTo>
                    <a:pt x="280396" y="343920"/>
                  </a:lnTo>
                  <a:lnTo>
                    <a:pt x="280878" y="522000"/>
                  </a:lnTo>
                  <a:lnTo>
                    <a:pt x="281085" y="363807"/>
                  </a:lnTo>
                  <a:lnTo>
                    <a:pt x="281087" y="357788"/>
                  </a:lnTo>
                  <a:lnTo>
                    <a:pt x="281543" y="617073"/>
                  </a:lnTo>
                  <a:lnTo>
                    <a:pt x="281727" y="280924"/>
                  </a:lnTo>
                  <a:lnTo>
                    <a:pt x="281797" y="461486"/>
                  </a:lnTo>
                  <a:lnTo>
                    <a:pt x="281798" y="467176"/>
                  </a:lnTo>
                  <a:lnTo>
                    <a:pt x="281855" y="629863"/>
                  </a:lnTo>
                  <a:lnTo>
                    <a:pt x="282394" y="322956"/>
                  </a:lnTo>
                  <a:lnTo>
                    <a:pt x="282509" y="471223"/>
                  </a:lnTo>
                  <a:lnTo>
                    <a:pt x="282510" y="474290"/>
                  </a:lnTo>
                  <a:lnTo>
                    <a:pt x="282550" y="584636"/>
                  </a:lnTo>
                  <a:lnTo>
                    <a:pt x="283074" y="215313"/>
                  </a:lnTo>
                  <a:lnTo>
                    <a:pt x="283220" y="480468"/>
                  </a:lnTo>
                  <a:lnTo>
                    <a:pt x="283222" y="473677"/>
                  </a:lnTo>
                  <a:lnTo>
                    <a:pt x="283811" y="78017"/>
                  </a:lnTo>
                  <a:lnTo>
                    <a:pt x="283925" y="652465"/>
                  </a:lnTo>
                  <a:lnTo>
                    <a:pt x="283932" y="575407"/>
                  </a:lnTo>
                  <a:lnTo>
                    <a:pt x="283933" y="578856"/>
                  </a:lnTo>
                  <a:lnTo>
                    <a:pt x="284038" y="173930"/>
                  </a:lnTo>
                  <a:lnTo>
                    <a:pt x="284137" y="642141"/>
                  </a:lnTo>
                  <a:lnTo>
                    <a:pt x="284643" y="420359"/>
                  </a:lnTo>
                  <a:lnTo>
                    <a:pt x="284645" y="420759"/>
                  </a:lnTo>
                  <a:lnTo>
                    <a:pt x="284931" y="269907"/>
                  </a:lnTo>
                  <a:lnTo>
                    <a:pt x="285355" y="586247"/>
                  </a:lnTo>
                  <a:lnTo>
                    <a:pt x="285356" y="595386"/>
                  </a:lnTo>
                  <a:lnTo>
                    <a:pt x="285385" y="632078"/>
                  </a:lnTo>
                  <a:lnTo>
                    <a:pt x="285712" y="213655"/>
                  </a:lnTo>
                  <a:lnTo>
                    <a:pt x="286067" y="393735"/>
                  </a:lnTo>
                  <a:lnTo>
                    <a:pt x="286068" y="405509"/>
                  </a:lnTo>
                  <a:lnTo>
                    <a:pt x="286405" y="296631"/>
                  </a:lnTo>
                  <a:lnTo>
                    <a:pt x="286689" y="715936"/>
                  </a:lnTo>
                  <a:lnTo>
                    <a:pt x="286778" y="482475"/>
                  </a:lnTo>
                  <a:lnTo>
                    <a:pt x="286780" y="487991"/>
                  </a:lnTo>
                  <a:lnTo>
                    <a:pt x="286974" y="404831"/>
                  </a:lnTo>
                  <a:lnTo>
                    <a:pt x="287114" y="693388"/>
                  </a:lnTo>
                  <a:lnTo>
                    <a:pt x="287490" y="480336"/>
                  </a:lnTo>
                  <a:lnTo>
                    <a:pt x="287491" y="477689"/>
                  </a:lnTo>
                  <a:lnTo>
                    <a:pt x="288092" y="342021"/>
                  </a:lnTo>
                  <a:lnTo>
                    <a:pt x="288192" y="621482"/>
                  </a:lnTo>
                  <a:lnTo>
                    <a:pt x="288202" y="592265"/>
                  </a:lnTo>
                  <a:lnTo>
                    <a:pt x="288203" y="599543"/>
                  </a:lnTo>
                  <a:lnTo>
                    <a:pt x="288206" y="610082"/>
                  </a:lnTo>
                  <a:lnTo>
                    <a:pt x="288319" y="201311"/>
                  </a:lnTo>
                  <a:lnTo>
                    <a:pt x="288913" y="305033"/>
                  </a:lnTo>
                  <a:lnTo>
                    <a:pt x="288915" y="299077"/>
                  </a:lnTo>
                  <a:lnTo>
                    <a:pt x="289283" y="515331"/>
                  </a:lnTo>
                  <a:lnTo>
                    <a:pt x="289581" y="151957"/>
                  </a:lnTo>
                  <a:lnTo>
                    <a:pt x="289625" y="255119"/>
                  </a:lnTo>
                  <a:lnTo>
                    <a:pt x="289626" y="270854"/>
                  </a:lnTo>
                  <a:lnTo>
                    <a:pt x="289694" y="588885"/>
                  </a:lnTo>
                  <a:lnTo>
                    <a:pt x="290336" y="355994"/>
                  </a:lnTo>
                  <a:lnTo>
                    <a:pt x="290338" y="362391"/>
                  </a:lnTo>
                  <a:lnTo>
                    <a:pt x="290616" y="497084"/>
                  </a:lnTo>
                  <a:lnTo>
                    <a:pt x="290871" y="304238"/>
                  </a:lnTo>
                  <a:lnTo>
                    <a:pt x="291048" y="410135"/>
                  </a:lnTo>
                  <a:lnTo>
                    <a:pt x="291049" y="410579"/>
                  </a:lnTo>
                  <a:lnTo>
                    <a:pt x="291255" y="342905"/>
                  </a:lnTo>
                  <a:lnTo>
                    <a:pt x="291736" y="579540"/>
                  </a:lnTo>
                  <a:lnTo>
                    <a:pt x="291760" y="502206"/>
                  </a:lnTo>
                  <a:lnTo>
                    <a:pt x="291761" y="504588"/>
                  </a:lnTo>
                  <a:lnTo>
                    <a:pt x="292076" y="271609"/>
                  </a:lnTo>
                  <a:lnTo>
                    <a:pt x="292402" y="588188"/>
                  </a:lnTo>
                  <a:lnTo>
                    <a:pt x="292471" y="428379"/>
                  </a:lnTo>
                  <a:lnTo>
                    <a:pt x="292473" y="425559"/>
                  </a:lnTo>
                  <a:lnTo>
                    <a:pt x="292941" y="269462"/>
                  </a:lnTo>
                  <a:lnTo>
                    <a:pt x="293040" y="656613"/>
                  </a:lnTo>
                  <a:lnTo>
                    <a:pt x="293183" y="352654"/>
                  </a:lnTo>
                  <a:lnTo>
                    <a:pt x="293184" y="357825"/>
                  </a:lnTo>
                  <a:lnTo>
                    <a:pt x="293536" y="574920"/>
                  </a:lnTo>
                  <a:lnTo>
                    <a:pt x="293834" y="277720"/>
                  </a:lnTo>
                  <a:lnTo>
                    <a:pt x="293895" y="466534"/>
                  </a:lnTo>
                  <a:lnTo>
                    <a:pt x="293896" y="475224"/>
                  </a:lnTo>
                  <a:lnTo>
                    <a:pt x="294145" y="543913"/>
                  </a:lnTo>
                  <a:lnTo>
                    <a:pt x="294287" y="335330"/>
                  </a:lnTo>
                  <a:lnTo>
                    <a:pt x="294606" y="472616"/>
                  </a:lnTo>
                  <a:lnTo>
                    <a:pt x="294608" y="472828"/>
                  </a:lnTo>
                  <a:lnTo>
                    <a:pt x="295223" y="534736"/>
                  </a:lnTo>
                  <a:lnTo>
                    <a:pt x="295309" y="372906"/>
                  </a:lnTo>
                  <a:lnTo>
                    <a:pt x="295318" y="383654"/>
                  </a:lnTo>
                  <a:lnTo>
                    <a:pt x="295319" y="379509"/>
                  </a:lnTo>
                  <a:lnTo>
                    <a:pt x="295435" y="587754"/>
                  </a:lnTo>
                  <a:lnTo>
                    <a:pt x="295521" y="312464"/>
                  </a:lnTo>
                  <a:lnTo>
                    <a:pt x="296029" y="521263"/>
                  </a:lnTo>
                  <a:lnTo>
                    <a:pt x="296031" y="523008"/>
                  </a:lnTo>
                  <a:lnTo>
                    <a:pt x="296245" y="534892"/>
                  </a:lnTo>
                  <a:lnTo>
                    <a:pt x="296357" y="281377"/>
                  </a:lnTo>
                  <a:lnTo>
                    <a:pt x="296741" y="454176"/>
                  </a:lnTo>
                  <a:lnTo>
                    <a:pt x="296743" y="449479"/>
                  </a:lnTo>
                  <a:lnTo>
                    <a:pt x="297207" y="263614"/>
                  </a:lnTo>
                  <a:lnTo>
                    <a:pt x="297307" y="533457"/>
                  </a:lnTo>
                  <a:lnTo>
                    <a:pt x="297453" y="345556"/>
                  </a:lnTo>
                  <a:lnTo>
                    <a:pt x="297454" y="352682"/>
                  </a:lnTo>
                  <a:lnTo>
                    <a:pt x="297647" y="169800"/>
                  </a:lnTo>
                  <a:lnTo>
                    <a:pt x="297959" y="598999"/>
                  </a:lnTo>
                  <a:lnTo>
                    <a:pt x="298164" y="312813"/>
                  </a:lnTo>
                  <a:lnTo>
                    <a:pt x="298166" y="314486"/>
                  </a:lnTo>
                  <a:lnTo>
                    <a:pt x="298668" y="273485"/>
                  </a:lnTo>
                  <a:lnTo>
                    <a:pt x="298753" y="526746"/>
                  </a:lnTo>
                  <a:lnTo>
                    <a:pt x="298876" y="344900"/>
                  </a:lnTo>
                  <a:lnTo>
                    <a:pt x="298877" y="340081"/>
                  </a:lnTo>
                  <a:lnTo>
                    <a:pt x="298979" y="616050"/>
                  </a:lnTo>
                  <a:lnTo>
                    <a:pt x="299093" y="250825"/>
                  </a:lnTo>
                  <a:lnTo>
                    <a:pt x="299588" y="414738"/>
                  </a:lnTo>
                  <a:lnTo>
                    <a:pt x="299589" y="411670"/>
                  </a:lnTo>
                  <a:lnTo>
                    <a:pt x="300099" y="277656"/>
                  </a:lnTo>
                  <a:lnTo>
                    <a:pt x="300241" y="644459"/>
                  </a:lnTo>
                  <a:lnTo>
                    <a:pt x="300299" y="494098"/>
                  </a:lnTo>
                  <a:lnTo>
                    <a:pt x="300301" y="485115"/>
                  </a:lnTo>
                  <a:lnTo>
                    <a:pt x="300369" y="271421"/>
                  </a:lnTo>
                  <a:lnTo>
                    <a:pt x="300510" y="588198"/>
                  </a:lnTo>
                  <a:lnTo>
                    <a:pt x="301011" y="462159"/>
                  </a:lnTo>
                  <a:lnTo>
                    <a:pt x="301012" y="459831"/>
                  </a:lnTo>
                  <a:lnTo>
                    <a:pt x="301120" y="267049"/>
                  </a:lnTo>
                  <a:lnTo>
                    <a:pt x="301233" y="637804"/>
                  </a:lnTo>
                  <a:lnTo>
                    <a:pt x="301722" y="344964"/>
                  </a:lnTo>
                  <a:lnTo>
                    <a:pt x="301724" y="343386"/>
                  </a:lnTo>
                  <a:lnTo>
                    <a:pt x="301829" y="577926"/>
                  </a:lnTo>
                  <a:lnTo>
                    <a:pt x="301956" y="213657"/>
                  </a:lnTo>
                  <a:lnTo>
                    <a:pt x="302434" y="434449"/>
                  </a:lnTo>
                  <a:lnTo>
                    <a:pt x="302435" y="438820"/>
                  </a:lnTo>
                  <a:lnTo>
                    <a:pt x="303034" y="123629"/>
                  </a:lnTo>
                  <a:lnTo>
                    <a:pt x="303133" y="632281"/>
                  </a:lnTo>
                  <a:lnTo>
                    <a:pt x="303146" y="616301"/>
                  </a:lnTo>
                  <a:lnTo>
                    <a:pt x="303147" y="627127"/>
                  </a:lnTo>
                  <a:lnTo>
                    <a:pt x="303544" y="313826"/>
                  </a:lnTo>
                  <a:lnTo>
                    <a:pt x="303857" y="407527"/>
                  </a:lnTo>
                  <a:lnTo>
                    <a:pt x="303859" y="409540"/>
                  </a:lnTo>
                  <a:lnTo>
                    <a:pt x="304168" y="674518"/>
                  </a:lnTo>
                  <a:lnTo>
                    <a:pt x="304295" y="223325"/>
                  </a:lnTo>
                  <a:lnTo>
                    <a:pt x="304569" y="459168"/>
                  </a:lnTo>
                  <a:lnTo>
                    <a:pt x="304570" y="461483"/>
                  </a:lnTo>
                  <a:lnTo>
                    <a:pt x="304947" y="190404"/>
                  </a:lnTo>
                  <a:lnTo>
                    <a:pt x="305062" y="619254"/>
                  </a:lnTo>
                  <a:lnTo>
                    <a:pt x="305281" y="493326"/>
                  </a:lnTo>
                  <a:lnTo>
                    <a:pt x="305282" y="491348"/>
                  </a:lnTo>
                  <a:lnTo>
                    <a:pt x="305784" y="278228"/>
                  </a:lnTo>
                  <a:lnTo>
                    <a:pt x="305911" y="648482"/>
                  </a:lnTo>
                  <a:lnTo>
                    <a:pt x="305992" y="292259"/>
                  </a:lnTo>
                  <a:lnTo>
                    <a:pt x="305994" y="281840"/>
                  </a:lnTo>
                  <a:lnTo>
                    <a:pt x="306125" y="545300"/>
                  </a:lnTo>
                  <a:lnTo>
                    <a:pt x="306436" y="166269"/>
                  </a:lnTo>
                  <a:lnTo>
                    <a:pt x="306704" y="453426"/>
                  </a:lnTo>
                  <a:lnTo>
                    <a:pt x="306705" y="460075"/>
                  </a:lnTo>
                  <a:lnTo>
                    <a:pt x="307017" y="231652"/>
                  </a:lnTo>
                  <a:lnTo>
                    <a:pt x="307159" y="618259"/>
                  </a:lnTo>
                  <a:lnTo>
                    <a:pt x="307415" y="373329"/>
                  </a:lnTo>
                  <a:lnTo>
                    <a:pt x="307417" y="377412"/>
                  </a:lnTo>
                  <a:lnTo>
                    <a:pt x="307853" y="291869"/>
                  </a:lnTo>
                  <a:lnTo>
                    <a:pt x="307981" y="577472"/>
                  </a:lnTo>
                  <a:lnTo>
                    <a:pt x="308127" y="417572"/>
                  </a:lnTo>
                  <a:lnTo>
                    <a:pt x="308128" y="423738"/>
                  </a:lnTo>
                  <a:lnTo>
                    <a:pt x="308661" y="722599"/>
                  </a:lnTo>
                  <a:lnTo>
                    <a:pt x="308789" y="209882"/>
                  </a:lnTo>
                  <a:lnTo>
                    <a:pt x="308839" y="430228"/>
                  </a:lnTo>
                  <a:lnTo>
                    <a:pt x="308840" y="434166"/>
                  </a:lnTo>
                  <a:lnTo>
                    <a:pt x="309200" y="297469"/>
                  </a:lnTo>
                  <a:lnTo>
                    <a:pt x="309342" y="635447"/>
                  </a:lnTo>
                  <a:lnTo>
                    <a:pt x="309550" y="365841"/>
                  </a:lnTo>
                  <a:lnTo>
                    <a:pt x="309552" y="359220"/>
                  </a:lnTo>
                  <a:lnTo>
                    <a:pt x="309923" y="704337"/>
                  </a:lnTo>
                  <a:lnTo>
                    <a:pt x="310249" y="262255"/>
                  </a:lnTo>
                  <a:lnTo>
                    <a:pt x="310262" y="276304"/>
                  </a:lnTo>
                  <a:lnTo>
                    <a:pt x="310263" y="268913"/>
                  </a:lnTo>
                  <a:lnTo>
                    <a:pt x="310618" y="649238"/>
                  </a:lnTo>
                  <a:lnTo>
                    <a:pt x="310974" y="543395"/>
                  </a:lnTo>
                  <a:lnTo>
                    <a:pt x="310975" y="533591"/>
                  </a:lnTo>
                  <a:lnTo>
                    <a:pt x="311497" y="179733"/>
                  </a:lnTo>
                  <a:lnTo>
                    <a:pt x="311624" y="623643"/>
                  </a:lnTo>
                  <a:lnTo>
                    <a:pt x="311685" y="395311"/>
                  </a:lnTo>
                  <a:lnTo>
                    <a:pt x="311687" y="386201"/>
                  </a:lnTo>
                  <a:lnTo>
                    <a:pt x="311865" y="553507"/>
                  </a:lnTo>
                  <a:lnTo>
                    <a:pt x="312177" y="208012"/>
                  </a:lnTo>
                  <a:lnTo>
                    <a:pt x="312397" y="322920"/>
                  </a:lnTo>
                  <a:lnTo>
                    <a:pt x="312398" y="321230"/>
                  </a:lnTo>
                  <a:lnTo>
                    <a:pt x="312801" y="103287"/>
                  </a:lnTo>
                  <a:lnTo>
                    <a:pt x="312914" y="559969"/>
                  </a:lnTo>
                  <a:lnTo>
                    <a:pt x="313108" y="524953"/>
                  </a:lnTo>
                  <a:lnTo>
                    <a:pt x="313110" y="535992"/>
                  </a:lnTo>
                  <a:lnTo>
                    <a:pt x="313354" y="638967"/>
                  </a:lnTo>
                  <a:lnTo>
                    <a:pt x="313481" y="125260"/>
                  </a:lnTo>
                  <a:lnTo>
                    <a:pt x="313820" y="558449"/>
                  </a:lnTo>
                  <a:lnTo>
                    <a:pt x="313821" y="561994"/>
                  </a:lnTo>
                  <a:lnTo>
                    <a:pt x="313892" y="272067"/>
                  </a:lnTo>
                  <a:lnTo>
                    <a:pt x="314532" y="345751"/>
                  </a:lnTo>
                  <a:lnTo>
                    <a:pt x="314533" y="353470"/>
                  </a:lnTo>
                  <a:lnTo>
                    <a:pt x="314743" y="278628"/>
                  </a:lnTo>
                  <a:lnTo>
                    <a:pt x="315055" y="596226"/>
                  </a:lnTo>
                  <a:lnTo>
                    <a:pt x="315243" y="491325"/>
                  </a:lnTo>
                  <a:lnTo>
                    <a:pt x="315245" y="499898"/>
                  </a:lnTo>
                  <a:lnTo>
                    <a:pt x="315593" y="347451"/>
                  </a:lnTo>
                  <a:lnTo>
                    <a:pt x="315948" y="768097"/>
                  </a:lnTo>
                  <a:lnTo>
                    <a:pt x="315955" y="708345"/>
                  </a:lnTo>
                  <a:lnTo>
                    <a:pt x="315956" y="708530"/>
                  </a:lnTo>
                  <a:lnTo>
                    <a:pt x="315962" y="728007"/>
                  </a:lnTo>
                  <a:lnTo>
                    <a:pt x="316061" y="288718"/>
                  </a:lnTo>
                  <a:lnTo>
                    <a:pt x="316667" y="421731"/>
                  </a:lnTo>
                  <a:lnTo>
                    <a:pt x="316668" y="419948"/>
                  </a:lnTo>
                  <a:lnTo>
                    <a:pt x="317068" y="305131"/>
                  </a:lnTo>
                  <a:lnTo>
                    <a:pt x="317280" y="569156"/>
                  </a:lnTo>
                  <a:lnTo>
                    <a:pt x="317378" y="382063"/>
                  </a:lnTo>
                  <a:lnTo>
                    <a:pt x="317380" y="375962"/>
                  </a:lnTo>
                  <a:lnTo>
                    <a:pt x="317422" y="299857"/>
                  </a:lnTo>
                  <a:lnTo>
                    <a:pt x="317847" y="522624"/>
                  </a:lnTo>
                  <a:lnTo>
                    <a:pt x="318090" y="377129"/>
                  </a:lnTo>
                  <a:lnTo>
                    <a:pt x="318091" y="372980"/>
                  </a:lnTo>
                  <a:lnTo>
                    <a:pt x="318443" y="277523"/>
                  </a:lnTo>
                  <a:lnTo>
                    <a:pt x="318556" y="580846"/>
                  </a:lnTo>
                  <a:lnTo>
                    <a:pt x="318801" y="325698"/>
                  </a:lnTo>
                  <a:lnTo>
                    <a:pt x="318803" y="328875"/>
                  </a:lnTo>
                  <a:lnTo>
                    <a:pt x="319081" y="270241"/>
                  </a:lnTo>
                  <a:lnTo>
                    <a:pt x="319265" y="563558"/>
                  </a:lnTo>
                  <a:lnTo>
                    <a:pt x="319513" y="336193"/>
                  </a:lnTo>
                  <a:lnTo>
                    <a:pt x="319514" y="332298"/>
                  </a:lnTo>
                  <a:lnTo>
                    <a:pt x="320016" y="217434"/>
                  </a:lnTo>
                  <a:lnTo>
                    <a:pt x="320130" y="615098"/>
                  </a:lnTo>
                  <a:lnTo>
                    <a:pt x="320225" y="353998"/>
                  </a:lnTo>
                  <a:lnTo>
                    <a:pt x="320226" y="346454"/>
                  </a:lnTo>
                  <a:lnTo>
                    <a:pt x="320271" y="289775"/>
                  </a:lnTo>
                  <a:lnTo>
                    <a:pt x="320527" y="595264"/>
                  </a:lnTo>
                  <a:lnTo>
                    <a:pt x="320936" y="402703"/>
                  </a:lnTo>
                  <a:lnTo>
                    <a:pt x="320938" y="405860"/>
                  </a:lnTo>
                  <a:lnTo>
                    <a:pt x="321179" y="696797"/>
                  </a:lnTo>
                  <a:lnTo>
                    <a:pt x="321292" y="290921"/>
                  </a:lnTo>
                  <a:lnTo>
                    <a:pt x="321648" y="384458"/>
                  </a:lnTo>
                  <a:lnTo>
                    <a:pt x="321649" y="388879"/>
                  </a:lnTo>
                  <a:lnTo>
                    <a:pt x="321802" y="600255"/>
                  </a:lnTo>
                  <a:lnTo>
                    <a:pt x="322158" y="331659"/>
                  </a:lnTo>
                  <a:lnTo>
                    <a:pt x="322360" y="386967"/>
                  </a:lnTo>
                  <a:lnTo>
                    <a:pt x="322361" y="388953"/>
                  </a:lnTo>
                  <a:lnTo>
                    <a:pt x="322965" y="196323"/>
                  </a:lnTo>
                  <a:lnTo>
                    <a:pt x="323064" y="644608"/>
                  </a:lnTo>
                  <a:lnTo>
                    <a:pt x="323071" y="589245"/>
                  </a:lnTo>
                  <a:lnTo>
                    <a:pt x="323073" y="593977"/>
                  </a:lnTo>
                  <a:lnTo>
                    <a:pt x="323078" y="638420"/>
                  </a:lnTo>
                  <a:lnTo>
                    <a:pt x="323390" y="183029"/>
                  </a:lnTo>
                  <a:lnTo>
                    <a:pt x="323783" y="526226"/>
                  </a:lnTo>
                  <a:lnTo>
                    <a:pt x="323784" y="531071"/>
                  </a:lnTo>
                  <a:lnTo>
                    <a:pt x="323787" y="538084"/>
                  </a:lnTo>
                  <a:lnTo>
                    <a:pt x="323915" y="272831"/>
                  </a:lnTo>
                  <a:lnTo>
                    <a:pt x="324494" y="524220"/>
                  </a:lnTo>
                  <a:lnTo>
                    <a:pt x="324496" y="532269"/>
                  </a:lnTo>
                  <a:lnTo>
                    <a:pt x="324538" y="632124"/>
                  </a:lnTo>
                  <a:lnTo>
                    <a:pt x="324652" y="172071"/>
                  </a:lnTo>
                  <a:lnTo>
                    <a:pt x="325206" y="511354"/>
                  </a:lnTo>
                  <a:lnTo>
                    <a:pt x="325207" y="506497"/>
                  </a:lnTo>
                  <a:lnTo>
                    <a:pt x="325545" y="275392"/>
                  </a:lnTo>
                  <a:lnTo>
                    <a:pt x="325672" y="663040"/>
                  </a:lnTo>
                  <a:lnTo>
                    <a:pt x="325918" y="362055"/>
                  </a:lnTo>
                  <a:lnTo>
                    <a:pt x="325919" y="369195"/>
                  </a:lnTo>
                  <a:lnTo>
                    <a:pt x="326225" y="584070"/>
                  </a:lnTo>
                  <a:lnTo>
                    <a:pt x="326509" y="364174"/>
                  </a:lnTo>
                  <a:lnTo>
                    <a:pt x="326629" y="531779"/>
                  </a:lnTo>
                  <a:lnTo>
                    <a:pt x="326631" y="535653"/>
                  </a:lnTo>
                  <a:lnTo>
                    <a:pt x="326792" y="211607"/>
                  </a:lnTo>
                  <a:lnTo>
                    <a:pt x="326906" y="606347"/>
                  </a:lnTo>
                  <a:lnTo>
                    <a:pt x="327341" y="390670"/>
                  </a:lnTo>
                  <a:lnTo>
                    <a:pt x="327342" y="388215"/>
                  </a:lnTo>
                  <a:lnTo>
                    <a:pt x="327558" y="605747"/>
                  </a:lnTo>
                  <a:lnTo>
                    <a:pt x="327671" y="284851"/>
                  </a:lnTo>
                  <a:lnTo>
                    <a:pt x="328053" y="410981"/>
                  </a:lnTo>
                  <a:lnTo>
                    <a:pt x="328054" y="410338"/>
                  </a:lnTo>
                  <a:lnTo>
                    <a:pt x="328281" y="563500"/>
                  </a:lnTo>
                  <a:lnTo>
                    <a:pt x="328607" y="298010"/>
                  </a:lnTo>
                  <a:lnTo>
                    <a:pt x="328764" y="516493"/>
                  </a:lnTo>
                  <a:lnTo>
                    <a:pt x="328766" y="508122"/>
                  </a:lnTo>
                  <a:lnTo>
                    <a:pt x="328777" y="509712"/>
                  </a:lnTo>
                  <a:lnTo>
                    <a:pt x="329188" y="355960"/>
                  </a:lnTo>
                  <a:lnTo>
                    <a:pt x="329476" y="496778"/>
                  </a:lnTo>
                  <a:lnTo>
                    <a:pt x="329477" y="499975"/>
                  </a:lnTo>
                  <a:lnTo>
                    <a:pt x="329727" y="545680"/>
                  </a:lnTo>
                  <a:lnTo>
                    <a:pt x="330010" y="346550"/>
                  </a:lnTo>
                  <a:lnTo>
                    <a:pt x="330187" y="480247"/>
                  </a:lnTo>
                  <a:lnTo>
                    <a:pt x="330189" y="480946"/>
                  </a:lnTo>
                  <a:lnTo>
                    <a:pt x="330492" y="674259"/>
                  </a:lnTo>
                  <a:lnTo>
                    <a:pt x="330662" y="264072"/>
                  </a:lnTo>
                  <a:lnTo>
                    <a:pt x="330899" y="417302"/>
                  </a:lnTo>
                  <a:lnTo>
                    <a:pt x="330900" y="420183"/>
                  </a:lnTo>
                  <a:lnTo>
                    <a:pt x="331003" y="540301"/>
                  </a:lnTo>
                  <a:lnTo>
                    <a:pt x="331201" y="227481"/>
                  </a:lnTo>
                  <a:lnTo>
                    <a:pt x="331611" y="343025"/>
                  </a:lnTo>
                  <a:lnTo>
                    <a:pt x="331612" y="336181"/>
                  </a:lnTo>
                  <a:lnTo>
                    <a:pt x="332165" y="231013"/>
                  </a:lnTo>
                  <a:lnTo>
                    <a:pt x="332278" y="632347"/>
                  </a:lnTo>
                  <a:lnTo>
                    <a:pt x="332322" y="544218"/>
                  </a:lnTo>
                  <a:lnTo>
                    <a:pt x="332324" y="529419"/>
                  </a:lnTo>
                  <a:lnTo>
                    <a:pt x="332845" y="213952"/>
                  </a:lnTo>
                  <a:lnTo>
                    <a:pt x="332987" y="663132"/>
                  </a:lnTo>
                  <a:lnTo>
                    <a:pt x="333034" y="437625"/>
                  </a:lnTo>
                  <a:lnTo>
                    <a:pt x="333035" y="425362"/>
                  </a:lnTo>
                  <a:lnTo>
                    <a:pt x="333129" y="287728"/>
                  </a:lnTo>
                  <a:lnTo>
                    <a:pt x="333299" y="557837"/>
                  </a:lnTo>
                  <a:lnTo>
                    <a:pt x="333745" y="388699"/>
                  </a:lnTo>
                  <a:lnTo>
                    <a:pt x="333747" y="385937"/>
                  </a:lnTo>
                  <a:lnTo>
                    <a:pt x="334135" y="261279"/>
                  </a:lnTo>
                  <a:lnTo>
                    <a:pt x="334320" y="539139"/>
                  </a:lnTo>
                  <a:lnTo>
                    <a:pt x="334457" y="424100"/>
                  </a:lnTo>
                  <a:lnTo>
                    <a:pt x="334459" y="419099"/>
                  </a:lnTo>
                  <a:lnTo>
                    <a:pt x="334858" y="546710"/>
                  </a:lnTo>
                  <a:lnTo>
                    <a:pt x="335156" y="257769"/>
                  </a:lnTo>
                  <a:lnTo>
                    <a:pt x="335169" y="259089"/>
                  </a:lnTo>
                  <a:lnTo>
                    <a:pt x="335170" y="252088"/>
                  </a:lnTo>
                  <a:lnTo>
                    <a:pt x="335284" y="624846"/>
                  </a:lnTo>
                  <a:lnTo>
                    <a:pt x="335880" y="343200"/>
                  </a:lnTo>
                  <a:lnTo>
                    <a:pt x="335882" y="340641"/>
                  </a:lnTo>
                  <a:lnTo>
                    <a:pt x="336347" y="521532"/>
                  </a:lnTo>
                  <a:lnTo>
                    <a:pt x="336432" y="248629"/>
                  </a:lnTo>
                  <a:lnTo>
                    <a:pt x="336592" y="447340"/>
                  </a:lnTo>
                  <a:lnTo>
                    <a:pt x="336593" y="441834"/>
                  </a:lnTo>
                  <a:lnTo>
                    <a:pt x="337084" y="275843"/>
                  </a:lnTo>
                  <a:lnTo>
                    <a:pt x="337211" y="631453"/>
                  </a:lnTo>
                  <a:lnTo>
                    <a:pt x="337304" y="343553"/>
                  </a:lnTo>
                  <a:lnTo>
                    <a:pt x="337305" y="339726"/>
                  </a:lnTo>
                  <a:lnTo>
                    <a:pt x="337311" y="313416"/>
                  </a:lnTo>
                  <a:lnTo>
                    <a:pt x="337906" y="566660"/>
                  </a:lnTo>
                  <a:lnTo>
                    <a:pt x="338015" y="440779"/>
                  </a:lnTo>
                  <a:lnTo>
                    <a:pt x="338017" y="435418"/>
                  </a:lnTo>
                  <a:lnTo>
                    <a:pt x="338615" y="276817"/>
                  </a:lnTo>
                  <a:lnTo>
                    <a:pt x="338727" y="642107"/>
                  </a:lnTo>
                  <a:lnTo>
                    <a:pt x="338728" y="650509"/>
                  </a:lnTo>
                  <a:lnTo>
                    <a:pt x="339069" y="82960"/>
                  </a:lnTo>
                  <a:lnTo>
                    <a:pt x="339196" y="735255"/>
                  </a:lnTo>
                  <a:lnTo>
                    <a:pt x="339439" y="470809"/>
                  </a:lnTo>
                  <a:lnTo>
                    <a:pt x="339440" y="471667"/>
                  </a:lnTo>
                  <a:lnTo>
                    <a:pt x="340047" y="584231"/>
                  </a:lnTo>
                  <a:lnTo>
                    <a:pt x="340146" y="263934"/>
                  </a:lnTo>
                  <a:lnTo>
                    <a:pt x="340150" y="292739"/>
                  </a:lnTo>
                  <a:lnTo>
                    <a:pt x="340152" y="303850"/>
                  </a:lnTo>
                  <a:lnTo>
                    <a:pt x="340699" y="767747"/>
                  </a:lnTo>
                  <a:lnTo>
                    <a:pt x="340812" y="111825"/>
                  </a:lnTo>
                  <a:lnTo>
                    <a:pt x="340862" y="338507"/>
                  </a:lnTo>
                  <a:lnTo>
                    <a:pt x="340863" y="342335"/>
                  </a:lnTo>
                  <a:lnTo>
                    <a:pt x="341124" y="674501"/>
                  </a:lnTo>
                  <a:lnTo>
                    <a:pt x="341223" y="276906"/>
                  </a:lnTo>
                  <a:lnTo>
                    <a:pt x="341573" y="531881"/>
                  </a:lnTo>
                  <a:lnTo>
                    <a:pt x="341575" y="536195"/>
                  </a:lnTo>
                  <a:lnTo>
                    <a:pt x="341677" y="255280"/>
                  </a:lnTo>
                  <a:lnTo>
                    <a:pt x="341790" y="603140"/>
                  </a:lnTo>
                  <a:lnTo>
                    <a:pt x="342285" y="339074"/>
                  </a:lnTo>
                  <a:lnTo>
                    <a:pt x="342286" y="334472"/>
                  </a:lnTo>
                  <a:lnTo>
                    <a:pt x="342641" y="578985"/>
                  </a:lnTo>
                  <a:lnTo>
                    <a:pt x="342939" y="143417"/>
                  </a:lnTo>
                  <a:lnTo>
                    <a:pt x="342997" y="371591"/>
                  </a:lnTo>
                  <a:lnTo>
                    <a:pt x="342998" y="387756"/>
                  </a:lnTo>
                  <a:lnTo>
                    <a:pt x="343066" y="640495"/>
                  </a:lnTo>
                  <a:lnTo>
                    <a:pt x="343364" y="238144"/>
                  </a:lnTo>
                  <a:lnTo>
                    <a:pt x="343708" y="511283"/>
                  </a:lnTo>
                  <a:lnTo>
                    <a:pt x="343710" y="501334"/>
                  </a:lnTo>
                  <a:lnTo>
                    <a:pt x="344058" y="608601"/>
                  </a:lnTo>
                  <a:lnTo>
                    <a:pt x="344172" y="203796"/>
                  </a:lnTo>
                  <a:lnTo>
                    <a:pt x="344420" y="398294"/>
                  </a:lnTo>
                  <a:lnTo>
                    <a:pt x="344421" y="403068"/>
                  </a:lnTo>
                  <a:lnTo>
                    <a:pt x="344484" y="663394"/>
                  </a:lnTo>
                  <a:lnTo>
                    <a:pt x="344611" y="216163"/>
                  </a:lnTo>
                  <a:lnTo>
                    <a:pt x="345132" y="565761"/>
                  </a:lnTo>
                  <a:lnTo>
                    <a:pt x="345133" y="573470"/>
                  </a:lnTo>
                  <a:lnTo>
                    <a:pt x="345151" y="619458"/>
                  </a:lnTo>
                  <a:lnTo>
                    <a:pt x="345277" y="210407"/>
                  </a:lnTo>
                  <a:lnTo>
                    <a:pt x="345843" y="439256"/>
                  </a:lnTo>
                  <a:lnTo>
                    <a:pt x="345845" y="435859"/>
                  </a:lnTo>
                  <a:lnTo>
                    <a:pt x="346284" y="279711"/>
                  </a:lnTo>
                  <a:lnTo>
                    <a:pt x="346426" y="552487"/>
                  </a:lnTo>
                  <a:lnTo>
                    <a:pt x="346555" y="394282"/>
                  </a:lnTo>
                  <a:lnTo>
                    <a:pt x="346556" y="398721"/>
                  </a:lnTo>
                  <a:lnTo>
                    <a:pt x="346936" y="358728"/>
                  </a:lnTo>
                  <a:lnTo>
                    <a:pt x="347149" y="597133"/>
                  </a:lnTo>
                  <a:lnTo>
                    <a:pt x="347266" y="369069"/>
                  </a:lnTo>
                  <a:lnTo>
                    <a:pt x="347268" y="368199"/>
                  </a:lnTo>
                  <a:lnTo>
                    <a:pt x="347305" y="266603"/>
                  </a:lnTo>
                  <a:lnTo>
                    <a:pt x="347928" y="538825"/>
                  </a:lnTo>
                  <a:lnTo>
                    <a:pt x="347978" y="434677"/>
                  </a:lnTo>
                  <a:lnTo>
                    <a:pt x="347979" y="432869"/>
                  </a:lnTo>
                  <a:lnTo>
                    <a:pt x="348382" y="580409"/>
                  </a:lnTo>
                  <a:lnTo>
                    <a:pt x="348667" y="302846"/>
                  </a:lnTo>
                  <a:lnTo>
                    <a:pt x="348690" y="330260"/>
                  </a:lnTo>
                  <a:lnTo>
                    <a:pt x="348691" y="325078"/>
                  </a:lnTo>
                  <a:lnTo>
                    <a:pt x="348850" y="516768"/>
                  </a:lnTo>
                  <a:lnTo>
                    <a:pt x="349374" y="250037"/>
                  </a:lnTo>
                  <a:lnTo>
                    <a:pt x="349401" y="282153"/>
                  </a:lnTo>
                  <a:lnTo>
                    <a:pt x="349403" y="277315"/>
                  </a:lnTo>
                  <a:lnTo>
                    <a:pt x="349559" y="275746"/>
                  </a:lnTo>
                  <a:lnTo>
                    <a:pt x="349672" y="642994"/>
                  </a:lnTo>
                  <a:lnTo>
                    <a:pt x="350113" y="338496"/>
                  </a:lnTo>
                  <a:lnTo>
                    <a:pt x="350114" y="346964"/>
                  </a:lnTo>
                  <a:lnTo>
                    <a:pt x="350395" y="711552"/>
                  </a:lnTo>
                  <a:lnTo>
                    <a:pt x="350523" y="287925"/>
                  </a:lnTo>
                  <a:lnTo>
                    <a:pt x="350825" y="411343"/>
                  </a:lnTo>
                  <a:lnTo>
                    <a:pt x="350826" y="417046"/>
                  </a:lnTo>
                  <a:lnTo>
                    <a:pt x="351260" y="317363"/>
                  </a:lnTo>
                  <a:lnTo>
                    <a:pt x="351401" y="563289"/>
                  </a:lnTo>
                  <a:lnTo>
                    <a:pt x="351536" y="397171"/>
                  </a:lnTo>
                  <a:lnTo>
                    <a:pt x="351538" y="395988"/>
                  </a:lnTo>
                  <a:lnTo>
                    <a:pt x="351685" y="611238"/>
                  </a:lnTo>
                  <a:lnTo>
                    <a:pt x="351869" y="361215"/>
                  </a:lnTo>
                  <a:lnTo>
                    <a:pt x="352248" y="486183"/>
                  </a:lnTo>
                  <a:lnTo>
                    <a:pt x="352249" y="490577"/>
                  </a:lnTo>
                  <a:lnTo>
                    <a:pt x="352776" y="209486"/>
                  </a:lnTo>
                  <a:lnTo>
                    <a:pt x="352890" y="705270"/>
                  </a:lnTo>
                  <a:lnTo>
                    <a:pt x="352959" y="373088"/>
                  </a:lnTo>
                  <a:lnTo>
                    <a:pt x="352961" y="366819"/>
                  </a:lnTo>
                  <a:lnTo>
                    <a:pt x="353400" y="266983"/>
                  </a:lnTo>
                  <a:lnTo>
                    <a:pt x="353542" y="548493"/>
                  </a:lnTo>
                  <a:lnTo>
                    <a:pt x="353671" y="411970"/>
                  </a:lnTo>
                  <a:lnTo>
                    <a:pt x="353672" y="418414"/>
                  </a:lnTo>
                  <a:lnTo>
                    <a:pt x="354052" y="284356"/>
                  </a:lnTo>
                  <a:lnTo>
                    <a:pt x="354378" y="609323"/>
                  </a:lnTo>
                  <a:lnTo>
                    <a:pt x="354383" y="584082"/>
                  </a:lnTo>
                  <a:lnTo>
                    <a:pt x="354384" y="574532"/>
                  </a:lnTo>
                  <a:lnTo>
                    <a:pt x="354393" y="601089"/>
                  </a:lnTo>
                  <a:lnTo>
                    <a:pt x="354506" y="245032"/>
                  </a:lnTo>
                  <a:lnTo>
                    <a:pt x="355094" y="477441"/>
                  </a:lnTo>
                  <a:lnTo>
                    <a:pt x="355096" y="474637"/>
                  </a:lnTo>
                  <a:lnTo>
                    <a:pt x="355641" y="662130"/>
                  </a:lnTo>
                  <a:lnTo>
                    <a:pt x="355753" y="180786"/>
                  </a:lnTo>
                  <a:lnTo>
                    <a:pt x="355806" y="474727"/>
                  </a:lnTo>
                  <a:lnTo>
                    <a:pt x="355807" y="476766"/>
                  </a:lnTo>
                  <a:lnTo>
                    <a:pt x="355980" y="259492"/>
                  </a:lnTo>
                  <a:lnTo>
                    <a:pt x="356065" y="581184"/>
                  </a:lnTo>
                  <a:lnTo>
                    <a:pt x="356517" y="511786"/>
                  </a:lnTo>
                  <a:lnTo>
                    <a:pt x="356519" y="514439"/>
                  </a:lnTo>
                  <a:lnTo>
                    <a:pt x="356632" y="167506"/>
                  </a:lnTo>
                  <a:lnTo>
                    <a:pt x="356930" y="694815"/>
                  </a:lnTo>
                  <a:lnTo>
                    <a:pt x="357228" y="374032"/>
                  </a:lnTo>
                  <a:lnTo>
                    <a:pt x="357229" y="373872"/>
                  </a:lnTo>
                  <a:lnTo>
                    <a:pt x="357568" y="599016"/>
                  </a:lnTo>
                  <a:lnTo>
                    <a:pt x="357895" y="206814"/>
                  </a:lnTo>
                  <a:lnTo>
                    <a:pt x="357939" y="309514"/>
                  </a:lnTo>
                  <a:lnTo>
                    <a:pt x="357941" y="320993"/>
                  </a:lnTo>
                  <a:lnTo>
                    <a:pt x="358248" y="587549"/>
                  </a:lnTo>
                  <a:lnTo>
                    <a:pt x="358503" y="284791"/>
                  </a:lnTo>
                  <a:lnTo>
                    <a:pt x="358651" y="435759"/>
                  </a:lnTo>
                  <a:lnTo>
                    <a:pt x="358652" y="430176"/>
                  </a:lnTo>
                  <a:lnTo>
                    <a:pt x="358730" y="251373"/>
                  </a:lnTo>
                  <a:lnTo>
                    <a:pt x="358844" y="584247"/>
                  </a:lnTo>
                  <a:lnTo>
                    <a:pt x="359363" y="398202"/>
                  </a:lnTo>
                  <a:lnTo>
                    <a:pt x="359453" y="628884"/>
                  </a:lnTo>
                  <a:lnTo>
                    <a:pt x="359779" y="315220"/>
                  </a:lnTo>
                  <a:lnTo>
                    <a:pt x="360074" y="608290"/>
                  </a:lnTo>
                  <a:lnTo>
                    <a:pt x="360076" y="618638"/>
                  </a:lnTo>
                  <a:lnTo>
                    <a:pt x="360091" y="630819"/>
                  </a:lnTo>
                  <a:lnTo>
                    <a:pt x="360573" y="253280"/>
                  </a:lnTo>
                  <a:lnTo>
                    <a:pt x="360786" y="504801"/>
                  </a:lnTo>
                  <a:lnTo>
                    <a:pt x="360787" y="501162"/>
                  </a:lnTo>
                  <a:lnTo>
                    <a:pt x="361069" y="274330"/>
                  </a:lnTo>
                  <a:lnTo>
                    <a:pt x="361367" y="626049"/>
                  </a:lnTo>
                  <a:lnTo>
                    <a:pt x="361497" y="327175"/>
                  </a:lnTo>
                  <a:lnTo>
                    <a:pt x="361499" y="341156"/>
                  </a:lnTo>
                  <a:lnTo>
                    <a:pt x="361594" y="592177"/>
                  </a:lnTo>
                  <a:lnTo>
                    <a:pt x="361906" y="205424"/>
                  </a:lnTo>
                  <a:lnTo>
                    <a:pt x="362209" y="457983"/>
                  </a:lnTo>
                  <a:lnTo>
                    <a:pt x="362210" y="459575"/>
                  </a:lnTo>
                  <a:lnTo>
                    <a:pt x="362444" y="236855"/>
                  </a:lnTo>
                  <a:lnTo>
                    <a:pt x="362855" y="619718"/>
                  </a:lnTo>
                  <a:lnTo>
                    <a:pt x="362921" y="382251"/>
                  </a:lnTo>
                  <a:lnTo>
                    <a:pt x="362922" y="374554"/>
                  </a:lnTo>
                  <a:lnTo>
                    <a:pt x="363167" y="220396"/>
                  </a:lnTo>
                  <a:lnTo>
                    <a:pt x="363281" y="628330"/>
                  </a:lnTo>
                  <a:lnTo>
                    <a:pt x="363632" y="501471"/>
                  </a:lnTo>
                  <a:lnTo>
                    <a:pt x="363634" y="504241"/>
                  </a:lnTo>
                  <a:lnTo>
                    <a:pt x="363763" y="260574"/>
                  </a:lnTo>
                  <a:lnTo>
                    <a:pt x="364089" y="547002"/>
                  </a:lnTo>
                  <a:lnTo>
                    <a:pt x="364344" y="349681"/>
                  </a:lnTo>
                  <a:lnTo>
                    <a:pt x="364345" y="351640"/>
                  </a:lnTo>
                  <a:lnTo>
                    <a:pt x="364769" y="625858"/>
                  </a:lnTo>
                  <a:lnTo>
                    <a:pt x="365039" y="285077"/>
                  </a:lnTo>
                  <a:lnTo>
                    <a:pt x="365056" y="320245"/>
                  </a:lnTo>
                  <a:lnTo>
                    <a:pt x="365057" y="340674"/>
                  </a:lnTo>
                  <a:lnTo>
                    <a:pt x="365379" y="612093"/>
                  </a:lnTo>
                  <a:lnTo>
                    <a:pt x="365706" y="293281"/>
                  </a:lnTo>
                  <a:lnTo>
                    <a:pt x="365767" y="415975"/>
                  </a:lnTo>
                  <a:lnTo>
                    <a:pt x="365769" y="421016"/>
                  </a:lnTo>
                  <a:lnTo>
                    <a:pt x="366045" y="601129"/>
                  </a:lnTo>
                  <a:lnTo>
                    <a:pt x="366371" y="186461"/>
                  </a:lnTo>
                  <a:lnTo>
                    <a:pt x="366479" y="513253"/>
                  </a:lnTo>
                  <a:lnTo>
                    <a:pt x="366480" y="519170"/>
                  </a:lnTo>
                  <a:lnTo>
                    <a:pt x="366555" y="175680"/>
                  </a:lnTo>
                  <a:lnTo>
                    <a:pt x="366655" y="610855"/>
                  </a:lnTo>
                  <a:lnTo>
                    <a:pt x="367190" y="480021"/>
                  </a:lnTo>
                  <a:lnTo>
                    <a:pt x="367192" y="483187"/>
                  </a:lnTo>
                  <a:lnTo>
                    <a:pt x="367278" y="275382"/>
                  </a:lnTo>
                  <a:lnTo>
                    <a:pt x="367860" y="573712"/>
                  </a:lnTo>
                  <a:lnTo>
                    <a:pt x="367902" y="497107"/>
                  </a:lnTo>
                  <a:lnTo>
                    <a:pt x="367903" y="495680"/>
                  </a:lnTo>
                  <a:lnTo>
                    <a:pt x="368256" y="268738"/>
                  </a:lnTo>
                  <a:lnTo>
                    <a:pt x="368526" y="594909"/>
                  </a:lnTo>
                  <a:lnTo>
                    <a:pt x="368614" y="389952"/>
                  </a:lnTo>
                  <a:lnTo>
                    <a:pt x="368615" y="393835"/>
                  </a:lnTo>
                  <a:lnTo>
                    <a:pt x="368682" y="324109"/>
                  </a:lnTo>
                  <a:lnTo>
                    <a:pt x="368809" y="638513"/>
                  </a:lnTo>
                  <a:lnTo>
                    <a:pt x="369325" y="509701"/>
                  </a:lnTo>
                  <a:lnTo>
                    <a:pt x="369327" y="501762"/>
                  </a:lnTo>
                  <a:lnTo>
                    <a:pt x="369617" y="238978"/>
                  </a:lnTo>
                  <a:lnTo>
                    <a:pt x="369773" y="712971"/>
                  </a:lnTo>
                  <a:lnTo>
                    <a:pt x="370037" y="493980"/>
                  </a:lnTo>
                  <a:lnTo>
                    <a:pt x="370038" y="490600"/>
                  </a:lnTo>
                  <a:lnTo>
                    <a:pt x="370113" y="248045"/>
                  </a:lnTo>
                  <a:lnTo>
                    <a:pt x="370227" y="551388"/>
                  </a:lnTo>
                  <a:lnTo>
                    <a:pt x="370749" y="389524"/>
                  </a:lnTo>
                  <a:lnTo>
                    <a:pt x="370750" y="386402"/>
                  </a:lnTo>
                  <a:lnTo>
                    <a:pt x="371063" y="582760"/>
                  </a:lnTo>
                  <a:lnTo>
                    <a:pt x="371162" y="244832"/>
                  </a:lnTo>
                  <a:lnTo>
                    <a:pt x="371460" y="449589"/>
                  </a:lnTo>
                  <a:lnTo>
                    <a:pt x="371462" y="449830"/>
                  </a:lnTo>
                  <a:lnTo>
                    <a:pt x="372056" y="580084"/>
                  </a:lnTo>
                  <a:lnTo>
                    <a:pt x="372155" y="166437"/>
                  </a:lnTo>
                  <a:lnTo>
                    <a:pt x="372172" y="212629"/>
                  </a:lnTo>
                  <a:lnTo>
                    <a:pt x="372173" y="236893"/>
                  </a:lnTo>
                  <a:lnTo>
                    <a:pt x="372183" y="218853"/>
                  </a:lnTo>
                  <a:lnTo>
                    <a:pt x="372325" y="563181"/>
                  </a:lnTo>
                  <a:lnTo>
                    <a:pt x="372883" y="331636"/>
                  </a:lnTo>
                  <a:lnTo>
                    <a:pt x="372885" y="336359"/>
                  </a:lnTo>
                  <a:lnTo>
                    <a:pt x="373005" y="604159"/>
                  </a:lnTo>
                  <a:lnTo>
                    <a:pt x="373402" y="263261"/>
                  </a:lnTo>
                  <a:lnTo>
                    <a:pt x="373595" y="311183"/>
                  </a:lnTo>
                  <a:lnTo>
                    <a:pt x="373596" y="302987"/>
                  </a:lnTo>
                  <a:lnTo>
                    <a:pt x="373728" y="720412"/>
                  </a:lnTo>
                  <a:lnTo>
                    <a:pt x="374040" y="234955"/>
                  </a:lnTo>
                  <a:lnTo>
                    <a:pt x="374307" y="608504"/>
                  </a:lnTo>
                  <a:lnTo>
                    <a:pt x="374308" y="613222"/>
                  </a:lnTo>
                  <a:lnTo>
                    <a:pt x="374877" y="180931"/>
                  </a:lnTo>
                  <a:lnTo>
                    <a:pt x="374990" y="735219"/>
                  </a:lnTo>
                  <a:lnTo>
                    <a:pt x="375018" y="689289"/>
                  </a:lnTo>
                  <a:lnTo>
                    <a:pt x="375020" y="684509"/>
                  </a:lnTo>
                  <a:lnTo>
                    <a:pt x="375302" y="297926"/>
                  </a:lnTo>
                  <a:lnTo>
                    <a:pt x="375730" y="480471"/>
                  </a:lnTo>
                  <a:lnTo>
                    <a:pt x="375731" y="487594"/>
                  </a:lnTo>
                  <a:lnTo>
                    <a:pt x="375968" y="577586"/>
                  </a:lnTo>
                  <a:lnTo>
                    <a:pt x="376110" y="261379"/>
                  </a:lnTo>
                  <a:lnTo>
                    <a:pt x="376442" y="388079"/>
                  </a:lnTo>
                  <a:lnTo>
                    <a:pt x="376443" y="391374"/>
                  </a:lnTo>
                  <a:lnTo>
                    <a:pt x="376578" y="197696"/>
                  </a:lnTo>
                  <a:lnTo>
                    <a:pt x="376691" y="545697"/>
                  </a:lnTo>
                  <a:lnTo>
                    <a:pt x="377153" y="428645"/>
                  </a:lnTo>
                  <a:lnTo>
                    <a:pt x="377155" y="433392"/>
                  </a:lnTo>
                  <a:lnTo>
                    <a:pt x="377244" y="561285"/>
                  </a:lnTo>
                  <a:lnTo>
                    <a:pt x="377329" y="217801"/>
                  </a:lnTo>
                  <a:lnTo>
                    <a:pt x="377865" y="332285"/>
                  </a:lnTo>
                  <a:lnTo>
                    <a:pt x="377866" y="326016"/>
                  </a:lnTo>
                  <a:lnTo>
                    <a:pt x="377924" y="244043"/>
                  </a:lnTo>
                  <a:lnTo>
                    <a:pt x="378123" y="585195"/>
                  </a:lnTo>
                  <a:lnTo>
                    <a:pt x="378576" y="564664"/>
                  </a:lnTo>
                  <a:lnTo>
                    <a:pt x="378578" y="562680"/>
                  </a:lnTo>
                  <a:lnTo>
                    <a:pt x="378690" y="239683"/>
                  </a:lnTo>
                  <a:lnTo>
                    <a:pt x="379288" y="434855"/>
                  </a:lnTo>
                  <a:lnTo>
                    <a:pt x="379289" y="431022"/>
                  </a:lnTo>
                  <a:lnTo>
                    <a:pt x="379485" y="634754"/>
                  </a:lnTo>
                  <a:lnTo>
                    <a:pt x="379627" y="348256"/>
                  </a:lnTo>
                  <a:lnTo>
                    <a:pt x="380000" y="429132"/>
                  </a:lnTo>
                  <a:lnTo>
                    <a:pt x="380001" y="432279"/>
                  </a:lnTo>
                  <a:lnTo>
                    <a:pt x="380518" y="199167"/>
                  </a:lnTo>
                  <a:lnTo>
                    <a:pt x="380704" y="695829"/>
                  </a:lnTo>
                  <a:lnTo>
                    <a:pt x="380711" y="655179"/>
                  </a:lnTo>
                  <a:lnTo>
                    <a:pt x="380713" y="664002"/>
                  </a:lnTo>
                  <a:lnTo>
                    <a:pt x="380717" y="691912"/>
                  </a:lnTo>
                  <a:lnTo>
                    <a:pt x="380830" y="259225"/>
                  </a:lnTo>
                  <a:lnTo>
                    <a:pt x="381423" y="400881"/>
                  </a:lnTo>
                  <a:lnTo>
                    <a:pt x="381424" y="402604"/>
                  </a:lnTo>
                  <a:lnTo>
                    <a:pt x="381809" y="151225"/>
                  </a:lnTo>
                  <a:lnTo>
                    <a:pt x="381979" y="655911"/>
                  </a:lnTo>
                  <a:lnTo>
                    <a:pt x="382135" y="357208"/>
                  </a:lnTo>
                  <a:lnTo>
                    <a:pt x="382136" y="356090"/>
                  </a:lnTo>
                  <a:lnTo>
                    <a:pt x="382347" y="557273"/>
                  </a:lnTo>
                  <a:lnTo>
                    <a:pt x="382574" y="256503"/>
                  </a:lnTo>
                  <a:lnTo>
                    <a:pt x="382846" y="340889"/>
                  </a:lnTo>
                  <a:lnTo>
                    <a:pt x="382848" y="353275"/>
                  </a:lnTo>
                  <a:lnTo>
                    <a:pt x="383325" y="595263"/>
                  </a:lnTo>
                  <a:lnTo>
                    <a:pt x="383453" y="219100"/>
                  </a:lnTo>
                  <a:lnTo>
                    <a:pt x="383558" y="396955"/>
                  </a:lnTo>
                  <a:lnTo>
                    <a:pt x="383559" y="398753"/>
                  </a:lnTo>
                  <a:lnTo>
                    <a:pt x="383892" y="199630"/>
                  </a:lnTo>
                  <a:lnTo>
                    <a:pt x="384233" y="578180"/>
                  </a:lnTo>
                  <a:lnTo>
                    <a:pt x="384269" y="450562"/>
                  </a:lnTo>
                  <a:lnTo>
                    <a:pt x="384271" y="450034"/>
                  </a:lnTo>
                  <a:lnTo>
                    <a:pt x="384474" y="297480"/>
                  </a:lnTo>
                  <a:lnTo>
                    <a:pt x="384615" y="534605"/>
                  </a:lnTo>
                  <a:lnTo>
                    <a:pt x="384981" y="399588"/>
                  </a:lnTo>
                  <a:lnTo>
                    <a:pt x="384982" y="401572"/>
                  </a:lnTo>
                  <a:lnTo>
                    <a:pt x="385338" y="302581"/>
                  </a:lnTo>
                  <a:lnTo>
                    <a:pt x="385452" y="542460"/>
                  </a:lnTo>
                  <a:lnTo>
                    <a:pt x="385693" y="452467"/>
                  </a:lnTo>
                  <a:lnTo>
                    <a:pt x="385694" y="451907"/>
                  </a:lnTo>
                  <a:lnTo>
                    <a:pt x="385820" y="108393"/>
                  </a:lnTo>
                  <a:lnTo>
                    <a:pt x="385948" y="822923"/>
                  </a:lnTo>
                  <a:lnTo>
                    <a:pt x="386404" y="483713"/>
                  </a:lnTo>
                  <a:lnTo>
                    <a:pt x="386406" y="476967"/>
                  </a:lnTo>
                  <a:lnTo>
                    <a:pt x="386515" y="280426"/>
                  </a:lnTo>
                  <a:lnTo>
                    <a:pt x="386713" y="572686"/>
                  </a:lnTo>
                  <a:lnTo>
                    <a:pt x="387116" y="446877"/>
                  </a:lnTo>
                  <a:lnTo>
                    <a:pt x="387117" y="444745"/>
                  </a:lnTo>
                  <a:lnTo>
                    <a:pt x="387465" y="594864"/>
                  </a:lnTo>
                  <a:lnTo>
                    <a:pt x="387578" y="250184"/>
                  </a:lnTo>
                  <a:lnTo>
                    <a:pt x="387828" y="445292"/>
                  </a:lnTo>
                  <a:lnTo>
                    <a:pt x="387829" y="451538"/>
                  </a:lnTo>
                  <a:lnTo>
                    <a:pt x="388131" y="655858"/>
                  </a:lnTo>
                  <a:lnTo>
                    <a:pt x="388244" y="173069"/>
                  </a:lnTo>
                  <a:lnTo>
                    <a:pt x="388539" y="536623"/>
                  </a:lnTo>
                  <a:lnTo>
                    <a:pt x="388541" y="543374"/>
                  </a:lnTo>
                  <a:lnTo>
                    <a:pt x="389038" y="286313"/>
                  </a:lnTo>
                  <a:lnTo>
                    <a:pt x="389137" y="600843"/>
                  </a:lnTo>
                  <a:lnTo>
                    <a:pt x="389251" y="328888"/>
                  </a:lnTo>
                  <a:lnTo>
                    <a:pt x="389252" y="330941"/>
                  </a:lnTo>
                  <a:lnTo>
                    <a:pt x="389720" y="261936"/>
                  </a:lnTo>
                  <a:lnTo>
                    <a:pt x="389875" y="658022"/>
                  </a:lnTo>
                  <a:lnTo>
                    <a:pt x="389962" y="398939"/>
                  </a:lnTo>
                  <a:lnTo>
                    <a:pt x="389964" y="398104"/>
                  </a:lnTo>
                  <a:lnTo>
                    <a:pt x="390257" y="570679"/>
                  </a:lnTo>
                  <a:lnTo>
                    <a:pt x="390342" y="297200"/>
                  </a:lnTo>
                  <a:lnTo>
                    <a:pt x="390674" y="535574"/>
                  </a:lnTo>
                  <a:lnTo>
                    <a:pt x="390675" y="535147"/>
                  </a:lnTo>
                  <a:lnTo>
                    <a:pt x="390924" y="271262"/>
                  </a:lnTo>
                  <a:lnTo>
                    <a:pt x="391150" y="592736"/>
                  </a:lnTo>
                  <a:lnTo>
                    <a:pt x="391386" y="405374"/>
                  </a:lnTo>
                  <a:lnTo>
                    <a:pt x="391387" y="402277"/>
                  </a:lnTo>
                  <a:lnTo>
                    <a:pt x="391533" y="536259"/>
                  </a:lnTo>
                  <a:lnTo>
                    <a:pt x="391845" y="248314"/>
                  </a:lnTo>
                  <a:lnTo>
                    <a:pt x="392097" y="516481"/>
                  </a:lnTo>
                  <a:lnTo>
                    <a:pt x="392099" y="520796"/>
                  </a:lnTo>
                  <a:lnTo>
                    <a:pt x="392270" y="195121"/>
                  </a:lnTo>
                  <a:lnTo>
                    <a:pt x="392809" y="553443"/>
                  </a:lnTo>
                  <a:lnTo>
                    <a:pt x="392823" y="560592"/>
                  </a:lnTo>
                  <a:lnTo>
                    <a:pt x="392922" y="263662"/>
                  </a:lnTo>
                  <a:lnTo>
                    <a:pt x="393521" y="371952"/>
                  </a:lnTo>
                  <a:lnTo>
                    <a:pt x="393522" y="368512"/>
                  </a:lnTo>
                  <a:lnTo>
                    <a:pt x="393787" y="667873"/>
                  </a:lnTo>
                  <a:lnTo>
                    <a:pt x="394227" y="279250"/>
                  </a:lnTo>
                  <a:lnTo>
                    <a:pt x="394232" y="309659"/>
                  </a:lnTo>
                  <a:lnTo>
                    <a:pt x="394234" y="311799"/>
                  </a:lnTo>
                  <a:lnTo>
                    <a:pt x="394538" y="653115"/>
                  </a:lnTo>
                  <a:lnTo>
                    <a:pt x="394864" y="145437"/>
                  </a:lnTo>
                  <a:lnTo>
                    <a:pt x="394944" y="465074"/>
                  </a:lnTo>
                  <a:lnTo>
                    <a:pt x="394945" y="474335"/>
                  </a:lnTo>
                  <a:lnTo>
                    <a:pt x="395176" y="574472"/>
                  </a:lnTo>
                  <a:lnTo>
                    <a:pt x="395290" y="255365"/>
                  </a:lnTo>
                  <a:lnTo>
                    <a:pt x="395655" y="440797"/>
                  </a:lnTo>
                  <a:lnTo>
                    <a:pt x="395657" y="439115"/>
                  </a:lnTo>
                  <a:lnTo>
                    <a:pt x="396140" y="231562"/>
                  </a:lnTo>
                  <a:lnTo>
                    <a:pt x="396239" y="669984"/>
                  </a:lnTo>
                  <a:lnTo>
                    <a:pt x="396367" y="302426"/>
                  </a:lnTo>
                  <a:lnTo>
                    <a:pt x="396368" y="307483"/>
                  </a:lnTo>
                  <a:lnTo>
                    <a:pt x="396977" y="235554"/>
                  </a:lnTo>
                  <a:lnTo>
                    <a:pt x="397077" y="676751"/>
                  </a:lnTo>
                  <a:lnTo>
                    <a:pt x="397079" y="669379"/>
                  </a:lnTo>
                  <a:lnTo>
                    <a:pt x="397080" y="659226"/>
                  </a:lnTo>
                  <a:lnTo>
                    <a:pt x="397104" y="722815"/>
                  </a:lnTo>
                  <a:lnTo>
                    <a:pt x="397600" y="334564"/>
                  </a:lnTo>
                  <a:lnTo>
                    <a:pt x="397790" y="517097"/>
                  </a:lnTo>
                  <a:lnTo>
                    <a:pt x="397792" y="513117"/>
                  </a:lnTo>
                  <a:lnTo>
                    <a:pt x="398054" y="320224"/>
                  </a:lnTo>
                  <a:lnTo>
                    <a:pt x="398139" y="537017"/>
                  </a:lnTo>
                  <a:lnTo>
                    <a:pt x="398502" y="428400"/>
                  </a:lnTo>
                  <a:lnTo>
                    <a:pt x="398503" y="431002"/>
                  </a:lnTo>
                  <a:lnTo>
                    <a:pt x="398720" y="241023"/>
                  </a:lnTo>
                  <a:lnTo>
                    <a:pt x="398990" y="522434"/>
                  </a:lnTo>
                  <a:lnTo>
                    <a:pt x="399214" y="468910"/>
                  </a:lnTo>
                  <a:lnTo>
                    <a:pt x="399215" y="471198"/>
                  </a:lnTo>
                  <a:lnTo>
                    <a:pt x="399316" y="294832"/>
                  </a:lnTo>
                  <a:lnTo>
                    <a:pt x="399741" y="509452"/>
                  </a:lnTo>
                  <a:lnTo>
                    <a:pt x="399925" y="317428"/>
                  </a:lnTo>
                  <a:lnTo>
                    <a:pt x="399927" y="314118"/>
                  </a:lnTo>
                  <a:lnTo>
                    <a:pt x="399968" y="251095"/>
                  </a:lnTo>
                  <a:lnTo>
                    <a:pt x="400280" y="494020"/>
                  </a:lnTo>
                  <a:lnTo>
                    <a:pt x="400637" y="439897"/>
                  </a:lnTo>
                  <a:lnTo>
                    <a:pt x="400638" y="443604"/>
                  </a:lnTo>
                  <a:lnTo>
                    <a:pt x="401116" y="643887"/>
                  </a:lnTo>
                  <a:lnTo>
                    <a:pt x="401243" y="187083"/>
                  </a:lnTo>
                  <a:lnTo>
                    <a:pt x="401348" y="450012"/>
                  </a:lnTo>
                  <a:lnTo>
                    <a:pt x="401350" y="451492"/>
                  </a:lnTo>
                  <a:lnTo>
                    <a:pt x="401399" y="582374"/>
                  </a:lnTo>
                  <a:lnTo>
                    <a:pt x="401541" y="380640"/>
                  </a:lnTo>
                  <a:lnTo>
                    <a:pt x="402060" y="466057"/>
                  </a:lnTo>
                  <a:lnTo>
                    <a:pt x="402061" y="467977"/>
                  </a:lnTo>
                  <a:lnTo>
                    <a:pt x="402222" y="341430"/>
                  </a:lnTo>
                  <a:lnTo>
                    <a:pt x="402349" y="670249"/>
                  </a:lnTo>
                  <a:lnTo>
                    <a:pt x="402772" y="461319"/>
                  </a:lnTo>
                  <a:lnTo>
                    <a:pt x="402773" y="463891"/>
                  </a:lnTo>
                  <a:lnTo>
                    <a:pt x="403214" y="505658"/>
                  </a:lnTo>
                  <a:lnTo>
                    <a:pt x="403384" y="367611"/>
                  </a:lnTo>
                  <a:lnTo>
                    <a:pt x="403483" y="402712"/>
                  </a:lnTo>
                  <a:lnTo>
                    <a:pt x="403485" y="401899"/>
                  </a:lnTo>
                  <a:lnTo>
                    <a:pt x="403653" y="656338"/>
                  </a:lnTo>
                  <a:lnTo>
                    <a:pt x="403767" y="229356"/>
                  </a:lnTo>
                  <a:lnTo>
                    <a:pt x="404195" y="395156"/>
                  </a:lnTo>
                  <a:lnTo>
                    <a:pt x="404196" y="400052"/>
                  </a:lnTo>
                  <a:lnTo>
                    <a:pt x="404802" y="276697"/>
                  </a:lnTo>
                  <a:lnTo>
                    <a:pt x="404902" y="560667"/>
                  </a:lnTo>
                  <a:lnTo>
                    <a:pt x="404906" y="539397"/>
                  </a:lnTo>
                  <a:lnTo>
                    <a:pt x="404908" y="537957"/>
                  </a:lnTo>
                  <a:lnTo>
                    <a:pt x="405241" y="197520"/>
                  </a:lnTo>
                  <a:lnTo>
                    <a:pt x="405369" y="631090"/>
                  </a:lnTo>
                  <a:lnTo>
                    <a:pt x="405618" y="350887"/>
                  </a:lnTo>
                  <a:lnTo>
                    <a:pt x="405620" y="344043"/>
                  </a:lnTo>
                  <a:lnTo>
                    <a:pt x="405652" y="288985"/>
                  </a:lnTo>
                  <a:lnTo>
                    <a:pt x="406233" y="567058"/>
                  </a:lnTo>
                  <a:lnTo>
                    <a:pt x="406330" y="421318"/>
                  </a:lnTo>
                  <a:lnTo>
                    <a:pt x="406331" y="416096"/>
                  </a:lnTo>
                  <a:lnTo>
                    <a:pt x="406559" y="237522"/>
                  </a:lnTo>
                  <a:lnTo>
                    <a:pt x="406687" y="557961"/>
                  </a:lnTo>
                  <a:lnTo>
                    <a:pt x="407041" y="495718"/>
                  </a:lnTo>
                  <a:lnTo>
                    <a:pt x="407043" y="500832"/>
                  </a:lnTo>
                  <a:lnTo>
                    <a:pt x="407098" y="691619"/>
                  </a:lnTo>
                  <a:lnTo>
                    <a:pt x="407211" y="253270"/>
                  </a:lnTo>
                  <a:lnTo>
                    <a:pt x="407753" y="528258"/>
                  </a:lnTo>
                  <a:lnTo>
                    <a:pt x="407754" y="524228"/>
                  </a:lnTo>
                  <a:lnTo>
                    <a:pt x="408105" y="272387"/>
                  </a:lnTo>
                  <a:lnTo>
                    <a:pt x="408404" y="665935"/>
                  </a:lnTo>
                  <a:lnTo>
                    <a:pt x="408465" y="408391"/>
                  </a:lnTo>
                  <a:lnTo>
                    <a:pt x="408466" y="399534"/>
                  </a:lnTo>
                  <a:lnTo>
                    <a:pt x="408842" y="727274"/>
                  </a:lnTo>
                  <a:lnTo>
                    <a:pt x="408969" y="212230"/>
                  </a:lnTo>
                  <a:lnTo>
                    <a:pt x="409176" y="286854"/>
                  </a:lnTo>
                  <a:lnTo>
                    <a:pt x="409178" y="277200"/>
                  </a:lnTo>
                  <a:lnTo>
                    <a:pt x="409182" y="248207"/>
                  </a:lnTo>
                  <a:lnTo>
                    <a:pt x="409295" y="660537"/>
                  </a:lnTo>
                  <a:lnTo>
                    <a:pt x="409888" y="346559"/>
                  </a:lnTo>
                  <a:lnTo>
                    <a:pt x="409889" y="336983"/>
                  </a:lnTo>
                  <a:lnTo>
                    <a:pt x="410358" y="540993"/>
                  </a:lnTo>
                  <a:lnTo>
                    <a:pt x="410472" y="212422"/>
                  </a:lnTo>
                  <a:lnTo>
                    <a:pt x="410600" y="484577"/>
                  </a:lnTo>
                  <a:lnTo>
                    <a:pt x="410601" y="482113"/>
                  </a:lnTo>
                  <a:lnTo>
                    <a:pt x="410982" y="626653"/>
                  </a:lnTo>
                  <a:lnTo>
                    <a:pt x="411138" y="269851"/>
                  </a:lnTo>
                  <a:lnTo>
                    <a:pt x="411311" y="398607"/>
                  </a:lnTo>
                  <a:lnTo>
                    <a:pt x="411313" y="402720"/>
                  </a:lnTo>
                  <a:lnTo>
                    <a:pt x="411464" y="600946"/>
                  </a:lnTo>
                  <a:lnTo>
                    <a:pt x="411592" y="315665"/>
                  </a:lnTo>
                  <a:lnTo>
                    <a:pt x="412023" y="354862"/>
                  </a:lnTo>
                  <a:lnTo>
                    <a:pt x="412024" y="358011"/>
                  </a:lnTo>
                  <a:lnTo>
                    <a:pt x="412471" y="220815"/>
                  </a:lnTo>
                  <a:lnTo>
                    <a:pt x="412598" y="573636"/>
                  </a:lnTo>
                  <a:lnTo>
                    <a:pt x="412734" y="411661"/>
                  </a:lnTo>
                  <a:lnTo>
                    <a:pt x="412736" y="411200"/>
                  </a:lnTo>
                  <a:lnTo>
                    <a:pt x="413165" y="570393"/>
                  </a:lnTo>
                  <a:lnTo>
                    <a:pt x="413446" y="223447"/>
                  </a:lnTo>
                  <a:lnTo>
                    <a:pt x="413447" y="210754"/>
                  </a:lnTo>
                  <a:lnTo>
                    <a:pt x="413477" y="126406"/>
                  </a:lnTo>
                  <a:lnTo>
                    <a:pt x="414030" y="743905"/>
                  </a:lnTo>
                  <a:lnTo>
                    <a:pt x="414158" y="242074"/>
                  </a:lnTo>
                  <a:lnTo>
                    <a:pt x="414159" y="244573"/>
                  </a:lnTo>
                  <a:lnTo>
                    <a:pt x="414866" y="538105"/>
                  </a:lnTo>
                  <a:lnTo>
                    <a:pt x="414869" y="532654"/>
                  </a:lnTo>
                  <a:lnTo>
                    <a:pt x="414871" y="526641"/>
                  </a:lnTo>
                  <a:lnTo>
                    <a:pt x="415065" y="355191"/>
                  </a:lnTo>
                  <a:lnTo>
                    <a:pt x="415263" y="683162"/>
                  </a:lnTo>
                  <a:lnTo>
                    <a:pt x="415581" y="429264"/>
                  </a:lnTo>
                  <a:lnTo>
                    <a:pt x="415582" y="427055"/>
                  </a:lnTo>
                  <a:lnTo>
                    <a:pt x="415745" y="608948"/>
                  </a:lnTo>
                  <a:lnTo>
                    <a:pt x="416292" y="345173"/>
                  </a:lnTo>
                  <a:lnTo>
                    <a:pt x="416294" y="340218"/>
                  </a:lnTo>
                  <a:lnTo>
                    <a:pt x="416511" y="510799"/>
                  </a:lnTo>
                  <a:lnTo>
                    <a:pt x="416794" y="301722"/>
                  </a:lnTo>
                  <a:lnTo>
                    <a:pt x="417004" y="307179"/>
                  </a:lnTo>
                  <a:lnTo>
                    <a:pt x="417006" y="305921"/>
                  </a:lnTo>
                  <a:lnTo>
                    <a:pt x="417390" y="534670"/>
                  </a:lnTo>
                  <a:lnTo>
                    <a:pt x="417716" y="182808"/>
                  </a:lnTo>
                  <a:lnTo>
                    <a:pt x="417717" y="182399"/>
                  </a:lnTo>
                  <a:lnTo>
                    <a:pt x="417829" y="661221"/>
                  </a:lnTo>
                  <a:lnTo>
                    <a:pt x="418427" y="395688"/>
                  </a:lnTo>
                  <a:lnTo>
                    <a:pt x="418429" y="397701"/>
                  </a:lnTo>
                  <a:lnTo>
                    <a:pt x="418850" y="275996"/>
                  </a:lnTo>
                  <a:lnTo>
                    <a:pt x="419133" y="593393"/>
                  </a:lnTo>
                  <a:lnTo>
                    <a:pt x="419139" y="552636"/>
                  </a:lnTo>
                  <a:lnTo>
                    <a:pt x="419140" y="547304"/>
                  </a:lnTo>
                  <a:lnTo>
                    <a:pt x="419729" y="660741"/>
                  </a:lnTo>
                  <a:lnTo>
                    <a:pt x="419851" y="292019"/>
                  </a:lnTo>
                  <a:lnTo>
                    <a:pt x="419852" y="279714"/>
                  </a:lnTo>
                  <a:lnTo>
                    <a:pt x="419870" y="218494"/>
                  </a:lnTo>
                  <a:lnTo>
                    <a:pt x="420012" y="588001"/>
                  </a:lnTo>
                  <a:lnTo>
                    <a:pt x="420562" y="470891"/>
                  </a:lnTo>
                  <a:lnTo>
                    <a:pt x="420564" y="468722"/>
                  </a:lnTo>
                  <a:lnTo>
                    <a:pt x="421160" y="262298"/>
                  </a:lnTo>
                  <a:lnTo>
                    <a:pt x="421260" y="686132"/>
                  </a:lnTo>
                  <a:lnTo>
                    <a:pt x="421274" y="684100"/>
                  </a:lnTo>
                  <a:lnTo>
                    <a:pt x="421275" y="680850"/>
                  </a:lnTo>
                  <a:lnTo>
                    <a:pt x="421416" y="269074"/>
                  </a:lnTo>
                  <a:lnTo>
                    <a:pt x="421985" y="275826"/>
                  </a:lnTo>
                  <a:lnTo>
                    <a:pt x="421987" y="281923"/>
                  </a:lnTo>
                  <a:lnTo>
                    <a:pt x="422011" y="227554"/>
                  </a:lnTo>
                  <a:lnTo>
                    <a:pt x="422309" y="564050"/>
                  </a:lnTo>
                  <a:lnTo>
                    <a:pt x="422697" y="395141"/>
                  </a:lnTo>
                  <a:lnTo>
                    <a:pt x="422699" y="396627"/>
                  </a:lnTo>
                  <a:lnTo>
                    <a:pt x="422833" y="169289"/>
                  </a:lnTo>
                  <a:lnTo>
                    <a:pt x="422975" y="636267"/>
                  </a:lnTo>
                  <a:lnTo>
                    <a:pt x="423409" y="461533"/>
                  </a:lnTo>
                  <a:lnTo>
                    <a:pt x="423410" y="468228"/>
                  </a:lnTo>
                  <a:lnTo>
                    <a:pt x="423854" y="659197"/>
                  </a:lnTo>
                  <a:lnTo>
                    <a:pt x="423953" y="206144"/>
                  </a:lnTo>
                  <a:lnTo>
                    <a:pt x="424120" y="248609"/>
                  </a:lnTo>
                  <a:lnTo>
                    <a:pt x="424122" y="241372"/>
                  </a:lnTo>
                  <a:lnTo>
                    <a:pt x="424137" y="219404"/>
                  </a:lnTo>
                  <a:lnTo>
                    <a:pt x="424307" y="582224"/>
                  </a:lnTo>
                  <a:lnTo>
                    <a:pt x="424832" y="283401"/>
                  </a:lnTo>
                  <a:lnTo>
                    <a:pt x="424833" y="288340"/>
                  </a:lnTo>
                  <a:lnTo>
                    <a:pt x="425158" y="644486"/>
                  </a:lnTo>
                  <a:lnTo>
                    <a:pt x="425427" y="286133"/>
                  </a:lnTo>
                  <a:lnTo>
                    <a:pt x="425544" y="581968"/>
                  </a:lnTo>
                  <a:lnTo>
                    <a:pt x="425545" y="569570"/>
                  </a:lnTo>
                  <a:lnTo>
                    <a:pt x="425853" y="625624"/>
                  </a:lnTo>
                  <a:lnTo>
                    <a:pt x="425952" y="248558"/>
                  </a:lnTo>
                  <a:lnTo>
                    <a:pt x="426255" y="419626"/>
                  </a:lnTo>
                  <a:lnTo>
                    <a:pt x="426717" y="293604"/>
                  </a:lnTo>
                  <a:lnTo>
                    <a:pt x="426859" y="623149"/>
                  </a:lnTo>
                  <a:lnTo>
                    <a:pt x="426967" y="431616"/>
                  </a:lnTo>
                  <a:lnTo>
                    <a:pt x="426968" y="431370"/>
                  </a:lnTo>
                  <a:lnTo>
                    <a:pt x="427029" y="642746"/>
                  </a:lnTo>
                  <a:lnTo>
                    <a:pt x="427185" y="341655"/>
                  </a:lnTo>
                  <a:lnTo>
                    <a:pt x="427678" y="474757"/>
                  </a:lnTo>
                  <a:lnTo>
                    <a:pt x="427680" y="475190"/>
                  </a:lnTo>
                  <a:lnTo>
                    <a:pt x="428050" y="276305"/>
                  </a:lnTo>
                  <a:lnTo>
                    <a:pt x="428163" y="604712"/>
                  </a:lnTo>
                  <a:lnTo>
                    <a:pt x="428390" y="463433"/>
                  </a:lnTo>
                  <a:lnTo>
                    <a:pt x="428392" y="458493"/>
                  </a:lnTo>
                  <a:lnTo>
                    <a:pt x="428929" y="218660"/>
                  </a:lnTo>
                  <a:lnTo>
                    <a:pt x="429056" y="629411"/>
                  </a:lnTo>
                  <a:lnTo>
                    <a:pt x="429102" y="503380"/>
                  </a:lnTo>
                  <a:lnTo>
                    <a:pt x="429103" y="486263"/>
                  </a:lnTo>
                  <a:lnTo>
                    <a:pt x="429170" y="259829"/>
                  </a:lnTo>
                  <a:lnTo>
                    <a:pt x="429453" y="488425"/>
                  </a:lnTo>
                  <a:lnTo>
                    <a:pt x="429813" y="421740"/>
                  </a:lnTo>
                  <a:lnTo>
                    <a:pt x="429815" y="422196"/>
                  </a:lnTo>
                  <a:lnTo>
                    <a:pt x="430318" y="554193"/>
                  </a:lnTo>
                  <a:lnTo>
                    <a:pt x="430460" y="259179"/>
                  </a:lnTo>
                  <a:lnTo>
                    <a:pt x="430525" y="377504"/>
                  </a:lnTo>
                  <a:lnTo>
                    <a:pt x="430526" y="379184"/>
                  </a:lnTo>
                  <a:lnTo>
                    <a:pt x="430800" y="311080"/>
                  </a:lnTo>
                  <a:lnTo>
                    <a:pt x="430928" y="575944"/>
                  </a:lnTo>
                  <a:lnTo>
                    <a:pt x="431237" y="361421"/>
                  </a:lnTo>
                  <a:lnTo>
                    <a:pt x="431238" y="356336"/>
                  </a:lnTo>
                  <a:lnTo>
                    <a:pt x="431836" y="573848"/>
                  </a:lnTo>
                  <a:lnTo>
                    <a:pt x="431948" y="338766"/>
                  </a:lnTo>
                  <a:lnTo>
                    <a:pt x="431950" y="340343"/>
                  </a:lnTo>
                  <a:lnTo>
                    <a:pt x="432430" y="622010"/>
                  </a:lnTo>
                  <a:lnTo>
                    <a:pt x="432660" y="522487"/>
                  </a:lnTo>
                  <a:lnTo>
                    <a:pt x="432661" y="517073"/>
                  </a:lnTo>
                  <a:lnTo>
                    <a:pt x="433224" y="245276"/>
                  </a:lnTo>
                  <a:lnTo>
                    <a:pt x="433367" y="578304"/>
                  </a:lnTo>
                  <a:lnTo>
                    <a:pt x="433371" y="565629"/>
                  </a:lnTo>
                  <a:lnTo>
                    <a:pt x="433373" y="565431"/>
                  </a:lnTo>
                  <a:lnTo>
                    <a:pt x="433380" y="588591"/>
                  </a:lnTo>
                  <a:lnTo>
                    <a:pt x="433637" y="219021"/>
                  </a:lnTo>
                  <a:lnTo>
                    <a:pt x="434083" y="361032"/>
                  </a:lnTo>
                  <a:lnTo>
                    <a:pt x="434085" y="360220"/>
                  </a:lnTo>
                  <a:lnTo>
                    <a:pt x="434486" y="221678"/>
                  </a:lnTo>
                  <a:lnTo>
                    <a:pt x="434613" y="579696"/>
                  </a:lnTo>
                  <a:lnTo>
                    <a:pt x="434795" y="492010"/>
                  </a:lnTo>
                  <a:lnTo>
                    <a:pt x="434796" y="495376"/>
                  </a:lnTo>
                  <a:lnTo>
                    <a:pt x="434911" y="151429"/>
                  </a:lnTo>
                  <a:lnTo>
                    <a:pt x="435024" y="568267"/>
                  </a:lnTo>
                  <a:lnTo>
                    <a:pt x="435506" y="409204"/>
                  </a:lnTo>
                  <a:lnTo>
                    <a:pt x="435508" y="404993"/>
                  </a:lnTo>
                  <a:lnTo>
                    <a:pt x="435974" y="543070"/>
                  </a:lnTo>
                  <a:lnTo>
                    <a:pt x="436158" y="170155"/>
                  </a:lnTo>
                  <a:lnTo>
                    <a:pt x="436218" y="267591"/>
                  </a:lnTo>
                  <a:lnTo>
                    <a:pt x="436219" y="279597"/>
                  </a:lnTo>
                  <a:lnTo>
                    <a:pt x="436585" y="227335"/>
                  </a:lnTo>
                  <a:lnTo>
                    <a:pt x="436910" y="597156"/>
                  </a:lnTo>
                  <a:lnTo>
                    <a:pt x="436930" y="543799"/>
                  </a:lnTo>
                  <a:lnTo>
                    <a:pt x="436931" y="538536"/>
                  </a:lnTo>
                  <a:lnTo>
                    <a:pt x="437037" y="314865"/>
                  </a:lnTo>
                  <a:lnTo>
                    <a:pt x="437604" y="586481"/>
                  </a:lnTo>
                  <a:lnTo>
                    <a:pt x="437641" y="539957"/>
                  </a:lnTo>
                  <a:lnTo>
                    <a:pt x="437643" y="541133"/>
                  </a:lnTo>
                  <a:lnTo>
                    <a:pt x="438186" y="644923"/>
                  </a:lnTo>
                  <a:lnTo>
                    <a:pt x="438313" y="351745"/>
                  </a:lnTo>
                  <a:lnTo>
                    <a:pt x="438353" y="425399"/>
                  </a:lnTo>
                  <a:lnTo>
                    <a:pt x="438354" y="422588"/>
                  </a:lnTo>
                  <a:lnTo>
                    <a:pt x="438625" y="601867"/>
                  </a:lnTo>
                  <a:lnTo>
                    <a:pt x="438724" y="327369"/>
                  </a:lnTo>
                  <a:lnTo>
                    <a:pt x="439064" y="520495"/>
                  </a:lnTo>
                  <a:lnTo>
                    <a:pt x="439066" y="517469"/>
                  </a:lnTo>
                  <a:lnTo>
                    <a:pt x="439674" y="592455"/>
                  </a:lnTo>
                  <a:lnTo>
                    <a:pt x="439775" y="201072"/>
                  </a:lnTo>
                  <a:lnTo>
                    <a:pt x="439776" y="209250"/>
                  </a:lnTo>
                  <a:lnTo>
                    <a:pt x="439777" y="219510"/>
                  </a:lnTo>
                  <a:lnTo>
                    <a:pt x="439901" y="719029"/>
                  </a:lnTo>
                  <a:lnTo>
                    <a:pt x="440028" y="163846"/>
                  </a:lnTo>
                  <a:lnTo>
                    <a:pt x="440488" y="266296"/>
                  </a:lnTo>
                  <a:lnTo>
                    <a:pt x="440489" y="267386"/>
                  </a:lnTo>
                  <a:lnTo>
                    <a:pt x="440794" y="582378"/>
                  </a:lnTo>
                  <a:lnTo>
                    <a:pt x="440921" y="187003"/>
                  </a:lnTo>
                  <a:lnTo>
                    <a:pt x="441199" y="506989"/>
                  </a:lnTo>
                  <a:lnTo>
                    <a:pt x="441201" y="511192"/>
                  </a:lnTo>
                  <a:lnTo>
                    <a:pt x="441304" y="169950"/>
                  </a:lnTo>
                  <a:lnTo>
                    <a:pt x="441843" y="589459"/>
                  </a:lnTo>
                  <a:lnTo>
                    <a:pt x="441911" y="387512"/>
                  </a:lnTo>
                  <a:lnTo>
                    <a:pt x="441912" y="384723"/>
                  </a:lnTo>
                  <a:lnTo>
                    <a:pt x="442169" y="197337"/>
                  </a:lnTo>
                  <a:lnTo>
                    <a:pt x="442481" y="651650"/>
                  </a:lnTo>
                  <a:lnTo>
                    <a:pt x="442623" y="222760"/>
                  </a:lnTo>
                  <a:lnTo>
                    <a:pt x="442624" y="226882"/>
                  </a:lnTo>
                  <a:lnTo>
                    <a:pt x="443161" y="608088"/>
                  </a:lnTo>
                  <a:lnTo>
                    <a:pt x="443334" y="350074"/>
                  </a:lnTo>
                  <a:lnTo>
                    <a:pt x="443336" y="365540"/>
                  </a:lnTo>
                  <a:lnTo>
                    <a:pt x="443346" y="358109"/>
                  </a:lnTo>
                  <a:lnTo>
                    <a:pt x="443799" y="634173"/>
                  </a:lnTo>
                  <a:lnTo>
                    <a:pt x="444046" y="431633"/>
                  </a:lnTo>
                  <a:lnTo>
                    <a:pt x="444047" y="426037"/>
                  </a:lnTo>
                  <a:lnTo>
                    <a:pt x="444310" y="280327"/>
                  </a:lnTo>
                  <a:lnTo>
                    <a:pt x="444423" y="725631"/>
                  </a:lnTo>
                  <a:lnTo>
                    <a:pt x="444757" y="431073"/>
                  </a:lnTo>
                  <a:lnTo>
                    <a:pt x="444759" y="425384"/>
                  </a:lnTo>
                  <a:lnTo>
                    <a:pt x="444976" y="202039"/>
                  </a:lnTo>
                  <a:lnTo>
                    <a:pt x="445075" y="815240"/>
                  </a:lnTo>
                  <a:lnTo>
                    <a:pt x="445469" y="511127"/>
                  </a:lnTo>
                  <a:lnTo>
                    <a:pt x="445470" y="520360"/>
                  </a:lnTo>
                  <a:lnTo>
                    <a:pt x="445514" y="657112"/>
                  </a:lnTo>
                  <a:lnTo>
                    <a:pt x="445614" y="257993"/>
                  </a:lnTo>
                  <a:lnTo>
                    <a:pt x="446181" y="393984"/>
                  </a:lnTo>
                  <a:lnTo>
                    <a:pt x="446182" y="389136"/>
                  </a:lnTo>
                  <a:lnTo>
                    <a:pt x="446266" y="133273"/>
                  </a:lnTo>
                  <a:lnTo>
                    <a:pt x="446379" y="580407"/>
                  </a:lnTo>
                  <a:lnTo>
                    <a:pt x="446891" y="309838"/>
                  </a:lnTo>
                  <a:lnTo>
                    <a:pt x="446892" y="318166"/>
                  </a:lnTo>
                  <a:lnTo>
                    <a:pt x="447244" y="275601"/>
                  </a:lnTo>
                  <a:lnTo>
                    <a:pt x="447343" y="467752"/>
                  </a:lnTo>
                  <a:lnTo>
                    <a:pt x="447603" y="462975"/>
                  </a:lnTo>
                  <a:lnTo>
                    <a:pt x="447604" y="462006"/>
                  </a:lnTo>
                  <a:lnTo>
                    <a:pt x="447868" y="499503"/>
                  </a:lnTo>
                  <a:lnTo>
                    <a:pt x="447967" y="280939"/>
                  </a:lnTo>
                  <a:lnTo>
                    <a:pt x="448314" y="456181"/>
                  </a:lnTo>
                  <a:lnTo>
                    <a:pt x="448316" y="454873"/>
                  </a:lnTo>
                  <a:lnTo>
                    <a:pt x="448449" y="527658"/>
                  </a:lnTo>
                  <a:lnTo>
                    <a:pt x="448761" y="352133"/>
                  </a:lnTo>
                  <a:lnTo>
                    <a:pt x="449026" y="462413"/>
                  </a:lnTo>
                  <a:lnTo>
                    <a:pt x="449027" y="462082"/>
                  </a:lnTo>
                  <a:lnTo>
                    <a:pt x="449258" y="296470"/>
                  </a:lnTo>
                  <a:lnTo>
                    <a:pt x="449555" y="638353"/>
                  </a:lnTo>
                  <a:lnTo>
                    <a:pt x="449737" y="474467"/>
                  </a:lnTo>
                  <a:lnTo>
                    <a:pt x="449739" y="478979"/>
                  </a:lnTo>
                  <a:lnTo>
                    <a:pt x="450178" y="337253"/>
                  </a:lnTo>
                  <a:lnTo>
                    <a:pt x="450449" y="642816"/>
                  </a:lnTo>
                  <a:lnTo>
                    <a:pt x="450450" y="633711"/>
                  </a:lnTo>
                  <a:lnTo>
                    <a:pt x="450575" y="291976"/>
                  </a:lnTo>
                  <a:lnTo>
                    <a:pt x="450873" y="684189"/>
                  </a:lnTo>
                  <a:lnTo>
                    <a:pt x="451161" y="491968"/>
                  </a:lnTo>
                  <a:lnTo>
                    <a:pt x="451162" y="486978"/>
                  </a:lnTo>
                  <a:lnTo>
                    <a:pt x="451256" y="263540"/>
                  </a:lnTo>
                  <a:lnTo>
                    <a:pt x="451397" y="605745"/>
                  </a:lnTo>
                  <a:lnTo>
                    <a:pt x="451872" y="378612"/>
                  </a:lnTo>
                  <a:lnTo>
                    <a:pt x="451874" y="378307"/>
                  </a:lnTo>
                  <a:lnTo>
                    <a:pt x="452163" y="622560"/>
                  </a:lnTo>
                  <a:lnTo>
                    <a:pt x="452276" y="162433"/>
                  </a:lnTo>
                  <a:lnTo>
                    <a:pt x="452584" y="405712"/>
                  </a:lnTo>
                  <a:lnTo>
                    <a:pt x="452585" y="406775"/>
                  </a:lnTo>
                  <a:lnTo>
                    <a:pt x="452829" y="554272"/>
                  </a:lnTo>
                  <a:lnTo>
                    <a:pt x="453240" y="176835"/>
                  </a:lnTo>
                  <a:lnTo>
                    <a:pt x="453296" y="306388"/>
                  </a:lnTo>
                  <a:lnTo>
                    <a:pt x="453297" y="307198"/>
                  </a:lnTo>
                  <a:lnTo>
                    <a:pt x="453807" y="602195"/>
                  </a:lnTo>
                  <a:lnTo>
                    <a:pt x="453921" y="159914"/>
                  </a:lnTo>
                  <a:lnTo>
                    <a:pt x="454007" y="473287"/>
                  </a:lnTo>
                  <a:lnTo>
                    <a:pt x="454034" y="558039"/>
                  </a:lnTo>
                  <a:lnTo>
                    <a:pt x="454147" y="311850"/>
                  </a:lnTo>
                  <a:lnTo>
                    <a:pt x="454719" y="535890"/>
                  </a:lnTo>
                  <a:lnTo>
                    <a:pt x="454720" y="532887"/>
                  </a:lnTo>
                  <a:lnTo>
                    <a:pt x="455239" y="338231"/>
                  </a:lnTo>
                  <a:lnTo>
                    <a:pt x="455367" y="606929"/>
                  </a:lnTo>
                  <a:lnTo>
                    <a:pt x="455430" y="444182"/>
                  </a:lnTo>
                  <a:lnTo>
                    <a:pt x="455432" y="439837"/>
                  </a:lnTo>
                  <a:lnTo>
                    <a:pt x="455877" y="338566"/>
                  </a:lnTo>
                  <a:lnTo>
                    <a:pt x="456061" y="587688"/>
                  </a:lnTo>
                  <a:lnTo>
                    <a:pt x="456142" y="440191"/>
                  </a:lnTo>
                  <a:lnTo>
                    <a:pt x="456143" y="435788"/>
                  </a:lnTo>
                  <a:lnTo>
                    <a:pt x="456204" y="356441"/>
                  </a:lnTo>
                  <a:lnTo>
                    <a:pt x="456302" y="583370"/>
                  </a:lnTo>
                  <a:lnTo>
                    <a:pt x="456854" y="521861"/>
                  </a:lnTo>
                  <a:lnTo>
                    <a:pt x="456855" y="520400"/>
                  </a:lnTo>
                  <a:lnTo>
                    <a:pt x="457139" y="296656"/>
                  </a:lnTo>
                  <a:lnTo>
                    <a:pt x="457337" y="559305"/>
                  </a:lnTo>
                  <a:lnTo>
                    <a:pt x="457565" y="448806"/>
                  </a:lnTo>
                  <a:lnTo>
                    <a:pt x="457567" y="444289"/>
                  </a:lnTo>
                  <a:lnTo>
                    <a:pt x="458046" y="278800"/>
                  </a:lnTo>
                  <a:lnTo>
                    <a:pt x="458188" y="589362"/>
                  </a:lnTo>
                  <a:lnTo>
                    <a:pt x="458277" y="398676"/>
                  </a:lnTo>
                  <a:lnTo>
                    <a:pt x="458278" y="395938"/>
                  </a:lnTo>
                  <a:lnTo>
                    <a:pt x="458386" y="259895"/>
                  </a:lnTo>
                  <a:lnTo>
                    <a:pt x="458868" y="539281"/>
                  </a:lnTo>
                  <a:lnTo>
                    <a:pt x="458989" y="309204"/>
                  </a:lnTo>
                  <a:lnTo>
                    <a:pt x="458990" y="304231"/>
                  </a:lnTo>
                  <a:lnTo>
                    <a:pt x="459011" y="248898"/>
                  </a:lnTo>
                  <a:lnTo>
                    <a:pt x="459634" y="561799"/>
                  </a:lnTo>
                  <a:lnTo>
                    <a:pt x="459700" y="367406"/>
                  </a:lnTo>
                  <a:lnTo>
                    <a:pt x="459702" y="361263"/>
                  </a:lnTo>
                  <a:lnTo>
                    <a:pt x="459761" y="246457"/>
                  </a:lnTo>
                  <a:lnTo>
                    <a:pt x="460371" y="554617"/>
                  </a:lnTo>
                  <a:lnTo>
                    <a:pt x="460412" y="446854"/>
                  </a:lnTo>
                  <a:lnTo>
                    <a:pt x="460413" y="445544"/>
                  </a:lnTo>
                  <a:lnTo>
                    <a:pt x="460626" y="599966"/>
                  </a:lnTo>
                  <a:lnTo>
                    <a:pt x="461023" y="196793"/>
                  </a:lnTo>
                  <a:lnTo>
                    <a:pt x="461123" y="543583"/>
                  </a:lnTo>
                  <a:lnTo>
                    <a:pt x="461125" y="538222"/>
                  </a:lnTo>
                  <a:lnTo>
                    <a:pt x="461576" y="672734"/>
                  </a:lnTo>
                  <a:lnTo>
                    <a:pt x="461689" y="229266"/>
                  </a:lnTo>
                  <a:lnTo>
                    <a:pt x="461835" y="562724"/>
                  </a:lnTo>
                  <a:lnTo>
                    <a:pt x="461836" y="553115"/>
                  </a:lnTo>
                  <a:lnTo>
                    <a:pt x="462072" y="579856"/>
                  </a:lnTo>
                  <a:lnTo>
                    <a:pt x="462355" y="117881"/>
                  </a:lnTo>
                  <a:lnTo>
                    <a:pt x="462547" y="490454"/>
                  </a:lnTo>
                  <a:lnTo>
                    <a:pt x="462548" y="493840"/>
                  </a:lnTo>
                  <a:lnTo>
                    <a:pt x="462922" y="341551"/>
                  </a:lnTo>
                  <a:lnTo>
                    <a:pt x="463258" y="606698"/>
                  </a:lnTo>
                  <a:lnTo>
                    <a:pt x="463260" y="617211"/>
                  </a:lnTo>
                  <a:lnTo>
                    <a:pt x="463277" y="645840"/>
                  </a:lnTo>
                  <a:lnTo>
                    <a:pt x="463404" y="291694"/>
                  </a:lnTo>
                  <a:lnTo>
                    <a:pt x="463970" y="464299"/>
                  </a:lnTo>
                  <a:lnTo>
                    <a:pt x="463971" y="467289"/>
                  </a:lnTo>
                  <a:lnTo>
                    <a:pt x="464014" y="495383"/>
                  </a:lnTo>
                  <a:lnTo>
                    <a:pt x="464184" y="306206"/>
                  </a:lnTo>
                  <a:lnTo>
                    <a:pt x="464682" y="444604"/>
                  </a:lnTo>
                  <a:lnTo>
                    <a:pt x="464683" y="449957"/>
                  </a:lnTo>
                  <a:lnTo>
                    <a:pt x="465022" y="611790"/>
                  </a:lnTo>
                  <a:lnTo>
                    <a:pt x="465134" y="201009"/>
                  </a:lnTo>
                  <a:lnTo>
                    <a:pt x="465393" y="505059"/>
                  </a:lnTo>
                  <a:lnTo>
                    <a:pt x="465395" y="514268"/>
                  </a:lnTo>
                  <a:lnTo>
                    <a:pt x="465956" y="228375"/>
                  </a:lnTo>
                  <a:lnTo>
                    <a:pt x="466083" y="653529"/>
                  </a:lnTo>
                  <a:lnTo>
                    <a:pt x="466105" y="592502"/>
                  </a:lnTo>
                  <a:lnTo>
                    <a:pt x="466106" y="595230"/>
                  </a:lnTo>
                  <a:lnTo>
                    <a:pt x="466622" y="232028"/>
                  </a:lnTo>
                  <a:lnTo>
                    <a:pt x="466750" y="636238"/>
                  </a:lnTo>
                  <a:lnTo>
                    <a:pt x="466816" y="325425"/>
                  </a:lnTo>
                  <a:lnTo>
                    <a:pt x="466818" y="320135"/>
                  </a:lnTo>
                  <a:lnTo>
                    <a:pt x="467132" y="572556"/>
                  </a:lnTo>
                  <a:lnTo>
                    <a:pt x="467260" y="270448"/>
                  </a:lnTo>
                  <a:lnTo>
                    <a:pt x="467528" y="421969"/>
                  </a:lnTo>
                  <a:lnTo>
                    <a:pt x="467529" y="419710"/>
                  </a:lnTo>
                  <a:lnTo>
                    <a:pt x="467643" y="286798"/>
                  </a:lnTo>
                  <a:lnTo>
                    <a:pt x="467841" y="605879"/>
                  </a:lnTo>
                  <a:lnTo>
                    <a:pt x="468240" y="466671"/>
                  </a:lnTo>
                  <a:lnTo>
                    <a:pt x="468241" y="459025"/>
                  </a:lnTo>
                  <a:lnTo>
                    <a:pt x="468522" y="575270"/>
                  </a:lnTo>
                  <a:lnTo>
                    <a:pt x="468819" y="381623"/>
                  </a:lnTo>
                  <a:lnTo>
                    <a:pt x="468951" y="415913"/>
                  </a:lnTo>
                  <a:lnTo>
                    <a:pt x="468953" y="416643"/>
                  </a:lnTo>
                  <a:lnTo>
                    <a:pt x="469316" y="579879"/>
                  </a:lnTo>
                  <a:lnTo>
                    <a:pt x="469415" y="359513"/>
                  </a:lnTo>
                  <a:lnTo>
                    <a:pt x="469663" y="456013"/>
                  </a:lnTo>
                  <a:lnTo>
                    <a:pt x="469664" y="458910"/>
                  </a:lnTo>
                  <a:lnTo>
                    <a:pt x="470067" y="538813"/>
                  </a:lnTo>
                  <a:lnTo>
                    <a:pt x="470237" y="269228"/>
                  </a:lnTo>
                  <a:lnTo>
                    <a:pt x="470374" y="360853"/>
                  </a:lnTo>
                  <a:lnTo>
                    <a:pt x="470376" y="362436"/>
                  </a:lnTo>
                  <a:lnTo>
                    <a:pt x="470521" y="573883"/>
                  </a:lnTo>
                  <a:lnTo>
                    <a:pt x="470847" y="301269"/>
                  </a:lnTo>
                  <a:lnTo>
                    <a:pt x="471086" y="358601"/>
                  </a:lnTo>
                  <a:lnTo>
                    <a:pt x="471088" y="356623"/>
                  </a:lnTo>
                  <a:lnTo>
                    <a:pt x="471442" y="572294"/>
                  </a:lnTo>
                  <a:lnTo>
                    <a:pt x="471584" y="192524"/>
                  </a:lnTo>
                  <a:lnTo>
                    <a:pt x="471798" y="439255"/>
                  </a:lnTo>
                  <a:lnTo>
                    <a:pt x="471799" y="437031"/>
                  </a:lnTo>
                  <a:lnTo>
                    <a:pt x="471867" y="620958"/>
                  </a:lnTo>
                  <a:lnTo>
                    <a:pt x="472023" y="143305"/>
                  </a:lnTo>
                  <a:lnTo>
                    <a:pt x="472509" y="550101"/>
                  </a:lnTo>
                  <a:lnTo>
                    <a:pt x="472511" y="547947"/>
                  </a:lnTo>
                  <a:lnTo>
                    <a:pt x="472533" y="590298"/>
                  </a:lnTo>
                  <a:lnTo>
                    <a:pt x="472817" y="120858"/>
                  </a:lnTo>
                  <a:lnTo>
                    <a:pt x="473221" y="516164"/>
                  </a:lnTo>
                  <a:lnTo>
                    <a:pt x="473222" y="513954"/>
                  </a:lnTo>
                  <a:lnTo>
                    <a:pt x="473227" y="517669"/>
                  </a:lnTo>
                  <a:lnTo>
                    <a:pt x="473299" y="315618"/>
                  </a:lnTo>
                  <a:lnTo>
                    <a:pt x="473933" y="492126"/>
                  </a:lnTo>
                  <a:lnTo>
                    <a:pt x="473934" y="497098"/>
                  </a:lnTo>
                  <a:lnTo>
                    <a:pt x="474107" y="194871"/>
                  </a:lnTo>
                  <a:lnTo>
                    <a:pt x="474378" y="675849"/>
                  </a:lnTo>
                  <a:lnTo>
                    <a:pt x="474644" y="420949"/>
                  </a:lnTo>
                  <a:lnTo>
                    <a:pt x="474646" y="417663"/>
                  </a:lnTo>
                  <a:lnTo>
                    <a:pt x="474958" y="306438"/>
                  </a:lnTo>
                  <a:lnTo>
                    <a:pt x="475099" y="602321"/>
                  </a:lnTo>
                  <a:lnTo>
                    <a:pt x="475356" y="503725"/>
                  </a:lnTo>
                  <a:lnTo>
                    <a:pt x="475357" y="497402"/>
                  </a:lnTo>
                  <a:lnTo>
                    <a:pt x="475610" y="201848"/>
                  </a:lnTo>
                  <a:lnTo>
                    <a:pt x="475737" y="701112"/>
                  </a:lnTo>
                  <a:lnTo>
                    <a:pt x="476067" y="431113"/>
                  </a:lnTo>
                  <a:lnTo>
                    <a:pt x="476069" y="423533"/>
                  </a:lnTo>
                  <a:lnTo>
                    <a:pt x="476517" y="520194"/>
                  </a:lnTo>
                  <a:lnTo>
                    <a:pt x="476773" y="231683"/>
                  </a:lnTo>
                  <a:lnTo>
                    <a:pt x="476779" y="259323"/>
                  </a:lnTo>
                  <a:lnTo>
                    <a:pt x="476781" y="254423"/>
                  </a:lnTo>
                  <a:lnTo>
                    <a:pt x="476786" y="214594"/>
                  </a:lnTo>
                  <a:lnTo>
                    <a:pt x="476928" y="600604"/>
                  </a:lnTo>
                  <a:lnTo>
                    <a:pt x="477491" y="456589"/>
                  </a:lnTo>
                  <a:lnTo>
                    <a:pt x="477492" y="461999"/>
                  </a:lnTo>
                  <a:lnTo>
                    <a:pt x="477920" y="607937"/>
                  </a:lnTo>
                  <a:lnTo>
                    <a:pt x="478034" y="225523"/>
                  </a:lnTo>
                  <a:lnTo>
                    <a:pt x="478202" y="392232"/>
                  </a:lnTo>
                  <a:lnTo>
                    <a:pt x="478204" y="397364"/>
                  </a:lnTo>
                  <a:lnTo>
                    <a:pt x="478317" y="680538"/>
                  </a:lnTo>
                  <a:lnTo>
                    <a:pt x="478459" y="204916"/>
                  </a:lnTo>
                  <a:lnTo>
                    <a:pt x="478914" y="398339"/>
                  </a:lnTo>
                  <a:lnTo>
                    <a:pt x="478915" y="396364"/>
                  </a:lnTo>
                  <a:lnTo>
                    <a:pt x="479295" y="277095"/>
                  </a:lnTo>
                  <a:lnTo>
                    <a:pt x="479621" y="573091"/>
                  </a:lnTo>
                  <a:lnTo>
                    <a:pt x="479626" y="551217"/>
                  </a:lnTo>
                  <a:lnTo>
                    <a:pt x="479627" y="543056"/>
                  </a:lnTo>
                  <a:lnTo>
                    <a:pt x="480089" y="663062"/>
                  </a:lnTo>
                  <a:lnTo>
                    <a:pt x="480188" y="222018"/>
                  </a:lnTo>
                  <a:lnTo>
                    <a:pt x="480337" y="519006"/>
                  </a:lnTo>
                  <a:lnTo>
                    <a:pt x="480339" y="518822"/>
                  </a:lnTo>
                  <a:lnTo>
                    <a:pt x="480415" y="385799"/>
                  </a:lnTo>
                  <a:lnTo>
                    <a:pt x="480897" y="550673"/>
                  </a:lnTo>
                  <a:lnTo>
                    <a:pt x="481049" y="473573"/>
                  </a:lnTo>
                  <a:lnTo>
                    <a:pt x="481050" y="475986"/>
                  </a:lnTo>
                  <a:lnTo>
                    <a:pt x="481351" y="619364"/>
                  </a:lnTo>
                  <a:lnTo>
                    <a:pt x="481663" y="176520"/>
                  </a:lnTo>
                  <a:lnTo>
                    <a:pt x="481760" y="581044"/>
                  </a:lnTo>
                  <a:lnTo>
                    <a:pt x="481762" y="592748"/>
                  </a:lnTo>
                  <a:lnTo>
                    <a:pt x="481804" y="667943"/>
                  </a:lnTo>
                  <a:lnTo>
                    <a:pt x="482116" y="248229"/>
                  </a:lnTo>
                  <a:lnTo>
                    <a:pt x="482472" y="403836"/>
                  </a:lnTo>
                  <a:lnTo>
                    <a:pt x="482474" y="409055"/>
                  </a:lnTo>
                  <a:lnTo>
                    <a:pt x="482698" y="594520"/>
                  </a:lnTo>
                  <a:lnTo>
                    <a:pt x="482868" y="270420"/>
                  </a:lnTo>
                  <a:lnTo>
                    <a:pt x="483184" y="350246"/>
                  </a:lnTo>
                  <a:lnTo>
                    <a:pt x="483185" y="355328"/>
                  </a:lnTo>
                  <a:lnTo>
                    <a:pt x="483676" y="533817"/>
                  </a:lnTo>
                  <a:lnTo>
                    <a:pt x="483775" y="308692"/>
                  </a:lnTo>
                  <a:lnTo>
                    <a:pt x="483895" y="437332"/>
                  </a:lnTo>
                  <a:lnTo>
                    <a:pt x="483897" y="439257"/>
                  </a:lnTo>
                  <a:lnTo>
                    <a:pt x="484299" y="545460"/>
                  </a:lnTo>
                  <a:lnTo>
                    <a:pt x="484457" y="339881"/>
                  </a:lnTo>
                  <a:lnTo>
                    <a:pt x="484607" y="482017"/>
                  </a:lnTo>
                  <a:lnTo>
                    <a:pt x="484608" y="485697"/>
                  </a:lnTo>
                  <a:lnTo>
                    <a:pt x="484753" y="582338"/>
                  </a:lnTo>
                  <a:lnTo>
                    <a:pt x="484866" y="279989"/>
                  </a:lnTo>
                  <a:lnTo>
                    <a:pt x="485319" y="469699"/>
                  </a:lnTo>
                  <a:lnTo>
                    <a:pt x="485320" y="474852"/>
                  </a:lnTo>
                  <a:lnTo>
                    <a:pt x="485533" y="608231"/>
                  </a:lnTo>
                  <a:lnTo>
                    <a:pt x="485690" y="330442"/>
                  </a:lnTo>
                  <a:lnTo>
                    <a:pt x="486030" y="422766"/>
                  </a:lnTo>
                  <a:lnTo>
                    <a:pt x="486032" y="425113"/>
                  </a:lnTo>
                  <a:lnTo>
                    <a:pt x="486199" y="546220"/>
                  </a:lnTo>
                  <a:lnTo>
                    <a:pt x="486723" y="316185"/>
                  </a:lnTo>
                  <a:lnTo>
                    <a:pt x="486742" y="347974"/>
                  </a:lnTo>
                  <a:lnTo>
                    <a:pt x="486743" y="357713"/>
                  </a:lnTo>
                  <a:lnTo>
                    <a:pt x="486837" y="529808"/>
                  </a:lnTo>
                  <a:lnTo>
                    <a:pt x="487191" y="255215"/>
                  </a:lnTo>
                  <a:lnTo>
                    <a:pt x="487453" y="452294"/>
                  </a:lnTo>
                  <a:lnTo>
                    <a:pt x="487455" y="456695"/>
                  </a:lnTo>
                  <a:lnTo>
                    <a:pt x="487504" y="569152"/>
                  </a:lnTo>
                  <a:lnTo>
                    <a:pt x="487616" y="214366"/>
                  </a:lnTo>
                  <a:lnTo>
                    <a:pt x="488165" y="344131"/>
                  </a:lnTo>
                  <a:lnTo>
                    <a:pt x="488167" y="341647"/>
                  </a:lnTo>
                  <a:lnTo>
                    <a:pt x="488453" y="250104"/>
                  </a:lnTo>
                  <a:lnTo>
                    <a:pt x="488765" y="597631"/>
                  </a:lnTo>
                  <a:lnTo>
                    <a:pt x="488877" y="277372"/>
                  </a:lnTo>
                  <a:lnTo>
                    <a:pt x="488878" y="266972"/>
                  </a:lnTo>
                  <a:lnTo>
                    <a:pt x="488907" y="236451"/>
                  </a:lnTo>
                  <a:lnTo>
                    <a:pt x="489530" y="647869"/>
                  </a:lnTo>
                  <a:lnTo>
                    <a:pt x="489588" y="501738"/>
                  </a:lnTo>
                  <a:lnTo>
                    <a:pt x="489590" y="489237"/>
                  </a:lnTo>
                  <a:lnTo>
                    <a:pt x="489672" y="210651"/>
                  </a:lnTo>
                  <a:lnTo>
                    <a:pt x="490296" y="574012"/>
                  </a:lnTo>
                  <a:lnTo>
                    <a:pt x="490300" y="553980"/>
                  </a:lnTo>
                  <a:lnTo>
                    <a:pt x="490301" y="545792"/>
                  </a:lnTo>
                  <a:lnTo>
                    <a:pt x="490494" y="658952"/>
                  </a:lnTo>
                  <a:lnTo>
                    <a:pt x="490608" y="249851"/>
                  </a:lnTo>
                  <a:lnTo>
                    <a:pt x="491012" y="432935"/>
                  </a:lnTo>
                  <a:lnTo>
                    <a:pt x="491013" y="435627"/>
                  </a:lnTo>
                  <a:lnTo>
                    <a:pt x="491217" y="594122"/>
                  </a:lnTo>
                  <a:lnTo>
                    <a:pt x="491331" y="253692"/>
                  </a:lnTo>
                  <a:lnTo>
                    <a:pt x="491723" y="445856"/>
                  </a:lnTo>
                  <a:lnTo>
                    <a:pt x="491725" y="444283"/>
                  </a:lnTo>
                  <a:lnTo>
                    <a:pt x="491899" y="534644"/>
                  </a:lnTo>
                  <a:lnTo>
                    <a:pt x="492280" y="306595"/>
                  </a:lnTo>
                  <a:lnTo>
                    <a:pt x="492435" y="416192"/>
                  </a:lnTo>
                  <a:lnTo>
                    <a:pt x="492436" y="417172"/>
                  </a:lnTo>
                  <a:lnTo>
                    <a:pt x="492663" y="285806"/>
                  </a:lnTo>
                  <a:lnTo>
                    <a:pt x="493046" y="591598"/>
                  </a:lnTo>
                  <a:lnTo>
                    <a:pt x="493146" y="306064"/>
                  </a:lnTo>
                  <a:lnTo>
                    <a:pt x="493148" y="309439"/>
                  </a:lnTo>
                  <a:lnTo>
                    <a:pt x="493175" y="233840"/>
                  </a:lnTo>
                  <a:lnTo>
                    <a:pt x="493273" y="532948"/>
                  </a:lnTo>
                  <a:lnTo>
                    <a:pt x="493858" y="454778"/>
                  </a:lnTo>
                  <a:lnTo>
                    <a:pt x="493859" y="459564"/>
                  </a:lnTo>
                  <a:lnTo>
                    <a:pt x="493981" y="280278"/>
                  </a:lnTo>
                  <a:lnTo>
                    <a:pt x="494548" y="603427"/>
                  </a:lnTo>
                  <a:lnTo>
                    <a:pt x="494570" y="540756"/>
                  </a:lnTo>
                  <a:lnTo>
                    <a:pt x="494571" y="538888"/>
                  </a:lnTo>
                  <a:lnTo>
                    <a:pt x="494662" y="287158"/>
                  </a:lnTo>
                  <a:lnTo>
                    <a:pt x="494789" y="590232"/>
                  </a:lnTo>
                  <a:lnTo>
                    <a:pt x="495281" y="293190"/>
                  </a:lnTo>
                  <a:lnTo>
                    <a:pt x="495283" y="282331"/>
                  </a:lnTo>
                  <a:lnTo>
                    <a:pt x="495739" y="135371"/>
                  </a:lnTo>
                  <a:lnTo>
                    <a:pt x="495867" y="724439"/>
                  </a:lnTo>
                  <a:lnTo>
                    <a:pt x="495993" y="169531"/>
                  </a:lnTo>
                  <a:lnTo>
                    <a:pt x="495994" y="160897"/>
                  </a:lnTo>
                  <a:lnTo>
                    <a:pt x="496094" y="589926"/>
                  </a:lnTo>
                  <a:lnTo>
                    <a:pt x="496705" y="415129"/>
                  </a:lnTo>
                  <a:lnTo>
                    <a:pt x="496706" y="414674"/>
                  </a:lnTo>
                  <a:lnTo>
                    <a:pt x="496944" y="304432"/>
                  </a:lnTo>
                  <a:lnTo>
                    <a:pt x="497355" y="562392"/>
                  </a:lnTo>
                  <a:lnTo>
                    <a:pt x="497416" y="385771"/>
                  </a:lnTo>
                  <a:lnTo>
                    <a:pt x="497418" y="384157"/>
                  </a:lnTo>
                  <a:lnTo>
                    <a:pt x="497781" y="635045"/>
                  </a:lnTo>
                  <a:lnTo>
                    <a:pt x="497908" y="185404"/>
                  </a:lnTo>
                  <a:lnTo>
                    <a:pt x="498128" y="369942"/>
                  </a:lnTo>
                  <a:lnTo>
                    <a:pt x="498129" y="374802"/>
                  </a:lnTo>
                  <a:lnTo>
                    <a:pt x="498206" y="612210"/>
                  </a:lnTo>
                  <a:lnTo>
                    <a:pt x="498319" y="292250"/>
                  </a:lnTo>
                  <a:lnTo>
                    <a:pt x="498839" y="575635"/>
                  </a:lnTo>
                  <a:lnTo>
                    <a:pt x="498841" y="585128"/>
                  </a:lnTo>
                  <a:lnTo>
                    <a:pt x="498858" y="629151"/>
                  </a:lnTo>
                  <a:lnTo>
                    <a:pt x="498971" y="283187"/>
                  </a:lnTo>
                  <a:lnTo>
                    <a:pt x="499551" y="336376"/>
                  </a:lnTo>
                  <a:lnTo>
                    <a:pt x="499553" y="331104"/>
                  </a:lnTo>
                  <a:lnTo>
                    <a:pt x="500036" y="199715"/>
                  </a:lnTo>
                  <a:lnTo>
                    <a:pt x="500148" y="708508"/>
                  </a:lnTo>
                  <a:lnTo>
                    <a:pt x="500263" y="353484"/>
                  </a:lnTo>
                  <a:lnTo>
                    <a:pt x="500264" y="360218"/>
                  </a:lnTo>
                  <a:lnTo>
                    <a:pt x="500701" y="283684"/>
                  </a:lnTo>
                  <a:lnTo>
                    <a:pt x="500871" y="523524"/>
                  </a:lnTo>
                  <a:lnTo>
                    <a:pt x="500974" y="436038"/>
                  </a:lnTo>
                  <a:lnTo>
                    <a:pt x="500976" y="434208"/>
                  </a:lnTo>
                  <a:lnTo>
                    <a:pt x="501183" y="612810"/>
                  </a:lnTo>
                  <a:lnTo>
                    <a:pt x="501353" y="291099"/>
                  </a:lnTo>
                  <a:lnTo>
                    <a:pt x="501686" y="484370"/>
                  </a:lnTo>
                  <a:lnTo>
                    <a:pt x="501687" y="486172"/>
                  </a:lnTo>
                  <a:lnTo>
                    <a:pt x="501835" y="338900"/>
                  </a:lnTo>
                  <a:lnTo>
                    <a:pt x="502359" y="531420"/>
                  </a:lnTo>
                  <a:lnTo>
                    <a:pt x="502398" y="436706"/>
                  </a:lnTo>
                  <a:lnTo>
                    <a:pt x="502399" y="437084"/>
                  </a:lnTo>
                  <a:lnTo>
                    <a:pt x="502671" y="264091"/>
                  </a:lnTo>
                  <a:lnTo>
                    <a:pt x="502799" y="559088"/>
                  </a:lnTo>
                  <a:lnTo>
                    <a:pt x="503109" y="337248"/>
                  </a:lnTo>
                  <a:lnTo>
                    <a:pt x="503111" y="334848"/>
                  </a:lnTo>
                  <a:lnTo>
                    <a:pt x="503522" y="518396"/>
                  </a:lnTo>
                  <a:lnTo>
                    <a:pt x="503635" y="331561"/>
                  </a:lnTo>
                  <a:lnTo>
                    <a:pt x="503821" y="357496"/>
                  </a:lnTo>
                  <a:lnTo>
                    <a:pt x="503822" y="355475"/>
                  </a:lnTo>
                  <a:lnTo>
                    <a:pt x="504287" y="553240"/>
                  </a:lnTo>
                  <a:lnTo>
                    <a:pt x="504401" y="161558"/>
                  </a:lnTo>
                  <a:lnTo>
                    <a:pt x="504532" y="486421"/>
                  </a:lnTo>
                  <a:lnTo>
                    <a:pt x="504534" y="475501"/>
                  </a:lnTo>
                  <a:lnTo>
                    <a:pt x="505081" y="186927"/>
                  </a:lnTo>
                  <a:lnTo>
                    <a:pt x="505194" y="566074"/>
                  </a:lnTo>
                  <a:lnTo>
                    <a:pt x="505244" y="449001"/>
                  </a:lnTo>
                  <a:lnTo>
                    <a:pt x="505577" y="534775"/>
                  </a:lnTo>
                  <a:lnTo>
                    <a:pt x="505733" y="256069"/>
                  </a:lnTo>
                  <a:lnTo>
                    <a:pt x="505956" y="456024"/>
                  </a:lnTo>
                  <a:lnTo>
                    <a:pt x="505957" y="457113"/>
                  </a:lnTo>
                  <a:lnTo>
                    <a:pt x="506300" y="546923"/>
                  </a:lnTo>
                  <a:lnTo>
                    <a:pt x="506414" y="316633"/>
                  </a:lnTo>
                  <a:lnTo>
                    <a:pt x="506667" y="544215"/>
                  </a:lnTo>
                  <a:lnTo>
                    <a:pt x="506669" y="551320"/>
                  </a:lnTo>
                  <a:lnTo>
                    <a:pt x="506711" y="653954"/>
                  </a:lnTo>
                  <a:lnTo>
                    <a:pt x="506839" y="345697"/>
                  </a:lnTo>
                  <a:lnTo>
                    <a:pt x="507379" y="522150"/>
                  </a:lnTo>
                  <a:lnTo>
                    <a:pt x="507380" y="517359"/>
                  </a:lnTo>
                  <a:lnTo>
                    <a:pt x="507434" y="559848"/>
                  </a:lnTo>
                  <a:lnTo>
                    <a:pt x="507590" y="318810"/>
                  </a:lnTo>
                  <a:lnTo>
                    <a:pt x="508091" y="466771"/>
                  </a:lnTo>
                  <a:lnTo>
                    <a:pt x="508092" y="466458"/>
                  </a:lnTo>
                  <a:lnTo>
                    <a:pt x="508313" y="289293"/>
                  </a:lnTo>
                  <a:lnTo>
                    <a:pt x="508441" y="588473"/>
                  </a:lnTo>
                  <a:lnTo>
                    <a:pt x="508802" y="399524"/>
                  </a:lnTo>
                  <a:lnTo>
                    <a:pt x="509405" y="167155"/>
                  </a:lnTo>
                  <a:lnTo>
                    <a:pt x="509504" y="658369"/>
                  </a:lnTo>
                  <a:lnTo>
                    <a:pt x="509514" y="629926"/>
                  </a:lnTo>
                  <a:lnTo>
                    <a:pt x="509515" y="643533"/>
                  </a:lnTo>
                  <a:lnTo>
                    <a:pt x="509518" y="665547"/>
                  </a:lnTo>
                  <a:lnTo>
                    <a:pt x="509617" y="147065"/>
                  </a:lnTo>
                  <a:lnTo>
                    <a:pt x="510226" y="427790"/>
                  </a:lnTo>
                  <a:lnTo>
                    <a:pt x="510227" y="428889"/>
                  </a:lnTo>
                  <a:lnTo>
                    <a:pt x="510595" y="601201"/>
                  </a:lnTo>
                  <a:lnTo>
                    <a:pt x="510695" y="184644"/>
                  </a:lnTo>
                  <a:lnTo>
                    <a:pt x="510937" y="360538"/>
                  </a:lnTo>
                  <a:lnTo>
                    <a:pt x="510939" y="372752"/>
                  </a:lnTo>
                  <a:lnTo>
                    <a:pt x="510992" y="627785"/>
                  </a:lnTo>
                  <a:lnTo>
                    <a:pt x="511106" y="156869"/>
                  </a:lnTo>
                  <a:lnTo>
                    <a:pt x="511649" y="494139"/>
                  </a:lnTo>
                  <a:lnTo>
                    <a:pt x="511650" y="492158"/>
                  </a:lnTo>
                  <a:lnTo>
                    <a:pt x="511687" y="615982"/>
                  </a:lnTo>
                  <a:lnTo>
                    <a:pt x="512227" y="295517"/>
                  </a:lnTo>
                  <a:lnTo>
                    <a:pt x="512360" y="533442"/>
                  </a:lnTo>
                  <a:lnTo>
                    <a:pt x="512362" y="534952"/>
                  </a:lnTo>
                  <a:lnTo>
                    <a:pt x="512679" y="568459"/>
                  </a:lnTo>
                  <a:lnTo>
                    <a:pt x="512849" y="358843"/>
                  </a:lnTo>
                  <a:lnTo>
                    <a:pt x="513072" y="534490"/>
                  </a:lnTo>
                  <a:lnTo>
                    <a:pt x="513073" y="539466"/>
                  </a:lnTo>
                  <a:lnTo>
                    <a:pt x="513402" y="752574"/>
                  </a:lnTo>
                  <a:lnTo>
                    <a:pt x="513530" y="85490"/>
                  </a:lnTo>
                  <a:lnTo>
                    <a:pt x="513784" y="459058"/>
                  </a:lnTo>
                  <a:lnTo>
                    <a:pt x="513785" y="461476"/>
                  </a:lnTo>
                  <a:lnTo>
                    <a:pt x="513843" y="612771"/>
                  </a:lnTo>
                  <a:lnTo>
                    <a:pt x="514139" y="355611"/>
                  </a:lnTo>
                  <a:lnTo>
                    <a:pt x="514495" y="457224"/>
                  </a:lnTo>
                  <a:lnTo>
                    <a:pt x="514497" y="452677"/>
                  </a:lnTo>
                  <a:lnTo>
                    <a:pt x="515018" y="159545"/>
                  </a:lnTo>
                  <a:lnTo>
                    <a:pt x="515117" y="721227"/>
                  </a:lnTo>
                  <a:lnTo>
                    <a:pt x="515207" y="242572"/>
                  </a:lnTo>
                  <a:lnTo>
                    <a:pt x="515208" y="245862"/>
                  </a:lnTo>
                  <a:lnTo>
                    <a:pt x="515231" y="119523"/>
                  </a:lnTo>
                  <a:lnTo>
                    <a:pt x="515330" y="699591"/>
                  </a:lnTo>
                  <a:lnTo>
                    <a:pt x="515918" y="314318"/>
                  </a:lnTo>
                  <a:lnTo>
                    <a:pt x="515920" y="318702"/>
                  </a:lnTo>
                  <a:lnTo>
                    <a:pt x="515996" y="587890"/>
                  </a:lnTo>
                  <a:lnTo>
                    <a:pt x="516535" y="212824"/>
                  </a:lnTo>
                  <a:lnTo>
                    <a:pt x="516630" y="474083"/>
                  </a:lnTo>
                  <a:lnTo>
                    <a:pt x="516631" y="480787"/>
                  </a:lnTo>
                  <a:lnTo>
                    <a:pt x="516748" y="206617"/>
                  </a:lnTo>
                  <a:lnTo>
                    <a:pt x="516861" y="537421"/>
                  </a:lnTo>
                  <a:lnTo>
                    <a:pt x="517342" y="417212"/>
                  </a:lnTo>
                  <a:lnTo>
                    <a:pt x="517343" y="414242"/>
                  </a:lnTo>
                  <a:lnTo>
                    <a:pt x="517712" y="622822"/>
                  </a:lnTo>
                  <a:lnTo>
                    <a:pt x="518038" y="224425"/>
                  </a:lnTo>
                  <a:lnTo>
                    <a:pt x="518053" y="250320"/>
                  </a:lnTo>
                  <a:lnTo>
                    <a:pt x="518055" y="266573"/>
                  </a:lnTo>
                  <a:lnTo>
                    <a:pt x="518151" y="667152"/>
                  </a:lnTo>
                  <a:lnTo>
                    <a:pt x="518765" y="476370"/>
                  </a:lnTo>
                  <a:lnTo>
                    <a:pt x="518766" y="480953"/>
                  </a:lnTo>
                  <a:lnTo>
                    <a:pt x="519214" y="659500"/>
                  </a:lnTo>
                  <a:lnTo>
                    <a:pt x="519328" y="324856"/>
                  </a:lnTo>
                  <a:lnTo>
                    <a:pt x="519477" y="468349"/>
                  </a:lnTo>
                  <a:lnTo>
                    <a:pt x="519478" y="467829"/>
                  </a:lnTo>
                  <a:lnTo>
                    <a:pt x="519866" y="666136"/>
                  </a:lnTo>
                  <a:lnTo>
                    <a:pt x="520079" y="319375"/>
                  </a:lnTo>
                  <a:lnTo>
                    <a:pt x="520188" y="524841"/>
                  </a:lnTo>
                  <a:lnTo>
                    <a:pt x="520190" y="531174"/>
                  </a:lnTo>
                  <a:lnTo>
                    <a:pt x="520731" y="198109"/>
                  </a:lnTo>
                  <a:lnTo>
                    <a:pt x="520859" y="551966"/>
                  </a:lnTo>
                  <a:lnTo>
                    <a:pt x="520900" y="492310"/>
                  </a:lnTo>
                  <a:lnTo>
                    <a:pt x="520901" y="493588"/>
                  </a:lnTo>
                  <a:lnTo>
                    <a:pt x="521241" y="287781"/>
                  </a:lnTo>
                  <a:lnTo>
                    <a:pt x="521610" y="523342"/>
                  </a:lnTo>
                  <a:lnTo>
                    <a:pt x="521611" y="522077"/>
                  </a:lnTo>
                  <a:lnTo>
                    <a:pt x="521613" y="514208"/>
                  </a:lnTo>
                  <a:lnTo>
                    <a:pt x="521936" y="147475"/>
                  </a:lnTo>
                  <a:lnTo>
                    <a:pt x="522323" y="334232"/>
                  </a:lnTo>
                  <a:lnTo>
                    <a:pt x="522324" y="336003"/>
                  </a:lnTo>
                  <a:lnTo>
                    <a:pt x="522730" y="276023"/>
                  </a:lnTo>
                  <a:lnTo>
                    <a:pt x="522872" y="599307"/>
                  </a:lnTo>
                  <a:lnTo>
                    <a:pt x="523035" y="488779"/>
                  </a:lnTo>
                  <a:lnTo>
                    <a:pt x="523036" y="491114"/>
                  </a:lnTo>
                  <a:lnTo>
                    <a:pt x="523184" y="277359"/>
                  </a:lnTo>
                  <a:lnTo>
                    <a:pt x="523297" y="620311"/>
                  </a:lnTo>
                  <a:lnTo>
                    <a:pt x="523746" y="598941"/>
                  </a:lnTo>
                  <a:lnTo>
                    <a:pt x="523748" y="606867"/>
                  </a:lnTo>
                  <a:lnTo>
                    <a:pt x="523878" y="300328"/>
                  </a:lnTo>
                  <a:lnTo>
                    <a:pt x="524233" y="675875"/>
                  </a:lnTo>
                  <a:lnTo>
                    <a:pt x="524458" y="484810"/>
                  </a:lnTo>
                  <a:lnTo>
                    <a:pt x="524459" y="483418"/>
                  </a:lnTo>
                  <a:lnTo>
                    <a:pt x="524998" y="556533"/>
                  </a:lnTo>
                  <a:lnTo>
                    <a:pt x="525141" y="326077"/>
                  </a:lnTo>
                  <a:lnTo>
                    <a:pt x="525170" y="370914"/>
                  </a:lnTo>
                  <a:lnTo>
                    <a:pt x="525171" y="381700"/>
                  </a:lnTo>
                  <a:lnTo>
                    <a:pt x="525253" y="564852"/>
                  </a:lnTo>
                  <a:lnTo>
                    <a:pt x="525849" y="228854"/>
                  </a:lnTo>
                  <a:lnTo>
                    <a:pt x="525881" y="305647"/>
                  </a:lnTo>
                  <a:lnTo>
                    <a:pt x="525883" y="314292"/>
                  </a:lnTo>
                  <a:lnTo>
                    <a:pt x="526444" y="290766"/>
                  </a:lnTo>
                  <a:lnTo>
                    <a:pt x="526572" y="541286"/>
                  </a:lnTo>
                  <a:lnTo>
                    <a:pt x="526593" y="465603"/>
                  </a:lnTo>
                  <a:lnTo>
                    <a:pt x="526594" y="464149"/>
                  </a:lnTo>
                  <a:lnTo>
                    <a:pt x="526699" y="136321"/>
                  </a:lnTo>
                  <a:lnTo>
                    <a:pt x="526828" y="566556"/>
                  </a:lnTo>
                  <a:lnTo>
                    <a:pt x="527304" y="394670"/>
                  </a:lnTo>
                  <a:lnTo>
                    <a:pt x="527479" y="584638"/>
                  </a:lnTo>
                  <a:lnTo>
                    <a:pt x="527989" y="211554"/>
                  </a:lnTo>
                  <a:lnTo>
                    <a:pt x="528016" y="260321"/>
                  </a:lnTo>
                  <a:lnTo>
                    <a:pt x="528017" y="253251"/>
                  </a:lnTo>
                  <a:lnTo>
                    <a:pt x="528429" y="226013"/>
                  </a:lnTo>
                  <a:lnTo>
                    <a:pt x="528528" y="569211"/>
                  </a:lnTo>
                  <a:lnTo>
                    <a:pt x="528728" y="510073"/>
                  </a:lnTo>
                  <a:lnTo>
                    <a:pt x="528729" y="513930"/>
                  </a:lnTo>
                  <a:lnTo>
                    <a:pt x="529293" y="272997"/>
                  </a:lnTo>
                  <a:lnTo>
                    <a:pt x="529435" y="623689"/>
                  </a:lnTo>
                  <a:lnTo>
                    <a:pt x="529439" y="596623"/>
                  </a:lnTo>
                  <a:lnTo>
                    <a:pt x="529441" y="585742"/>
                  </a:lnTo>
                  <a:lnTo>
                    <a:pt x="529733" y="264614"/>
                  </a:lnTo>
                  <a:lnTo>
                    <a:pt x="529846" y="645855"/>
                  </a:lnTo>
                  <a:lnTo>
                    <a:pt x="530151" y="483347"/>
                  </a:lnTo>
                  <a:lnTo>
                    <a:pt x="530152" y="481842"/>
                  </a:lnTo>
                  <a:lnTo>
                    <a:pt x="530457" y="305475"/>
                  </a:lnTo>
                  <a:lnTo>
                    <a:pt x="530555" y="580456"/>
                  </a:lnTo>
                  <a:lnTo>
                    <a:pt x="530863" y="436043"/>
                  </a:lnTo>
                  <a:lnTo>
                    <a:pt x="530864" y="437101"/>
                  </a:lnTo>
                  <a:lnTo>
                    <a:pt x="531065" y="318850"/>
                  </a:lnTo>
                  <a:lnTo>
                    <a:pt x="531574" y="538220"/>
                  </a:lnTo>
                  <a:lnTo>
                    <a:pt x="531576" y="543663"/>
                  </a:lnTo>
                  <a:lnTo>
                    <a:pt x="531902" y="172588"/>
                  </a:lnTo>
                  <a:lnTo>
                    <a:pt x="532043" y="746667"/>
                  </a:lnTo>
                  <a:lnTo>
                    <a:pt x="532286" y="501185"/>
                  </a:lnTo>
                  <a:lnTo>
                    <a:pt x="532287" y="490826"/>
                  </a:lnTo>
                  <a:lnTo>
                    <a:pt x="532355" y="144611"/>
                  </a:lnTo>
                  <a:lnTo>
                    <a:pt x="532483" y="576839"/>
                  </a:lnTo>
                  <a:lnTo>
                    <a:pt x="532997" y="414274"/>
                  </a:lnTo>
                  <a:lnTo>
                    <a:pt x="533206" y="120203"/>
                  </a:lnTo>
                  <a:lnTo>
                    <a:pt x="533333" y="552133"/>
                  </a:lnTo>
                  <a:lnTo>
                    <a:pt x="533709" y="425943"/>
                  </a:lnTo>
                  <a:lnTo>
                    <a:pt x="533710" y="432865"/>
                  </a:lnTo>
                  <a:lnTo>
                    <a:pt x="534085" y="185778"/>
                  </a:lnTo>
                  <a:lnTo>
                    <a:pt x="534198" y="605020"/>
                  </a:lnTo>
                  <a:lnTo>
                    <a:pt x="534421" y="404700"/>
                  </a:lnTo>
                  <a:lnTo>
                    <a:pt x="534422" y="399323"/>
                  </a:lnTo>
                  <a:lnTo>
                    <a:pt x="534623" y="590732"/>
                  </a:lnTo>
                  <a:lnTo>
                    <a:pt x="535120" y="222949"/>
                  </a:lnTo>
                  <a:lnTo>
                    <a:pt x="535132" y="244527"/>
                  </a:lnTo>
                  <a:lnTo>
                    <a:pt x="535134" y="239513"/>
                  </a:lnTo>
                  <a:lnTo>
                    <a:pt x="535446" y="614495"/>
                  </a:lnTo>
                  <a:lnTo>
                    <a:pt x="535842" y="401057"/>
                  </a:lnTo>
                  <a:lnTo>
                    <a:pt x="535844" y="407204"/>
                  </a:lnTo>
                  <a:lnTo>
                    <a:pt x="536112" y="699751"/>
                  </a:lnTo>
                  <a:lnTo>
                    <a:pt x="536225" y="295265"/>
                  </a:lnTo>
                  <a:lnTo>
                    <a:pt x="536554" y="576029"/>
                  </a:lnTo>
                  <a:lnTo>
                    <a:pt x="536556" y="564613"/>
                  </a:lnTo>
                  <a:lnTo>
                    <a:pt x="536650" y="285055"/>
                  </a:lnTo>
                  <a:lnTo>
                    <a:pt x="536750" y="756340"/>
                  </a:lnTo>
                  <a:lnTo>
                    <a:pt x="537266" y="371130"/>
                  </a:lnTo>
                  <a:lnTo>
                    <a:pt x="537267" y="368175"/>
                  </a:lnTo>
                  <a:lnTo>
                    <a:pt x="537402" y="713665"/>
                  </a:lnTo>
                  <a:lnTo>
                    <a:pt x="537955" y="156953"/>
                  </a:lnTo>
                  <a:lnTo>
                    <a:pt x="537977" y="278392"/>
                  </a:lnTo>
                  <a:lnTo>
                    <a:pt x="537979" y="270277"/>
                  </a:lnTo>
                  <a:lnTo>
                    <a:pt x="538224" y="665481"/>
                  </a:lnTo>
                  <a:lnTo>
                    <a:pt x="538366" y="54905"/>
                  </a:lnTo>
                  <a:lnTo>
                    <a:pt x="538689" y="533002"/>
                  </a:lnTo>
                  <a:lnTo>
                    <a:pt x="538690" y="536905"/>
                  </a:lnTo>
                  <a:lnTo>
                    <a:pt x="538692" y="539227"/>
                  </a:lnTo>
                  <a:lnTo>
                    <a:pt x="538834" y="206450"/>
                  </a:lnTo>
                  <a:lnTo>
                    <a:pt x="539401" y="335175"/>
                  </a:lnTo>
                  <a:lnTo>
                    <a:pt x="539402" y="332157"/>
                  </a:lnTo>
                  <a:lnTo>
                    <a:pt x="539557" y="557440"/>
                  </a:lnTo>
                  <a:lnTo>
                    <a:pt x="539684" y="180634"/>
                  </a:lnTo>
                  <a:lnTo>
                    <a:pt x="540112" y="313836"/>
                  </a:lnTo>
                  <a:lnTo>
                    <a:pt x="540114" y="318647"/>
                  </a:lnTo>
                  <a:lnTo>
                    <a:pt x="540124" y="296011"/>
                  </a:lnTo>
                  <a:lnTo>
                    <a:pt x="540648" y="549256"/>
                  </a:lnTo>
                  <a:lnTo>
                    <a:pt x="540824" y="521035"/>
                  </a:lnTo>
                  <a:lnTo>
                    <a:pt x="540825" y="523589"/>
                  </a:lnTo>
                  <a:lnTo>
                    <a:pt x="541088" y="678001"/>
                  </a:lnTo>
                  <a:lnTo>
                    <a:pt x="541456" y="207018"/>
                  </a:lnTo>
                  <a:lnTo>
                    <a:pt x="541536" y="550713"/>
                  </a:lnTo>
                  <a:lnTo>
                    <a:pt x="541537" y="559132"/>
                  </a:lnTo>
                  <a:lnTo>
                    <a:pt x="541555" y="617649"/>
                  </a:lnTo>
                  <a:lnTo>
                    <a:pt x="542247" y="287880"/>
                  </a:lnTo>
                  <a:lnTo>
                    <a:pt x="542249" y="278129"/>
                  </a:lnTo>
                  <a:lnTo>
                    <a:pt x="542590" y="687749"/>
                  </a:lnTo>
                  <a:lnTo>
                    <a:pt x="542903" y="210297"/>
                  </a:lnTo>
                  <a:lnTo>
                    <a:pt x="542959" y="377185"/>
                  </a:lnTo>
                  <a:lnTo>
                    <a:pt x="542960" y="383831"/>
                  </a:lnTo>
                  <a:lnTo>
                    <a:pt x="543030" y="645450"/>
                  </a:lnTo>
                  <a:lnTo>
                    <a:pt x="543143" y="191931"/>
                  </a:lnTo>
                  <a:lnTo>
                    <a:pt x="543670" y="537735"/>
                  </a:lnTo>
                  <a:lnTo>
                    <a:pt x="543672" y="532362"/>
                  </a:lnTo>
                  <a:lnTo>
                    <a:pt x="543767" y="244440"/>
                  </a:lnTo>
                  <a:lnTo>
                    <a:pt x="543894" y="658375"/>
                  </a:lnTo>
                  <a:lnTo>
                    <a:pt x="544382" y="405951"/>
                  </a:lnTo>
                  <a:lnTo>
                    <a:pt x="544383" y="399658"/>
                  </a:lnTo>
                  <a:lnTo>
                    <a:pt x="544433" y="221314"/>
                  </a:lnTo>
                  <a:lnTo>
                    <a:pt x="544731" y="678143"/>
                  </a:lnTo>
                  <a:lnTo>
                    <a:pt x="545094" y="478544"/>
                  </a:lnTo>
                  <a:lnTo>
                    <a:pt x="545095" y="480450"/>
                  </a:lnTo>
                  <a:lnTo>
                    <a:pt x="545156" y="606852"/>
                  </a:lnTo>
                  <a:lnTo>
                    <a:pt x="545723" y="273097"/>
                  </a:lnTo>
                  <a:lnTo>
                    <a:pt x="545805" y="478965"/>
                  </a:lnTo>
                  <a:lnTo>
                    <a:pt x="545807" y="481922"/>
                  </a:lnTo>
                  <a:lnTo>
                    <a:pt x="546162" y="213974"/>
                  </a:lnTo>
                  <a:lnTo>
                    <a:pt x="546460" y="633604"/>
                  </a:lnTo>
                  <a:lnTo>
                    <a:pt x="546517" y="402970"/>
                  </a:lnTo>
                  <a:lnTo>
                    <a:pt x="546518" y="398803"/>
                  </a:lnTo>
                  <a:lnTo>
                    <a:pt x="546588" y="231075"/>
                  </a:lnTo>
                  <a:lnTo>
                    <a:pt x="546914" y="613532"/>
                  </a:lnTo>
                  <a:lnTo>
                    <a:pt x="547228" y="528599"/>
                  </a:lnTo>
                  <a:lnTo>
                    <a:pt x="547230" y="527643"/>
                  </a:lnTo>
                  <a:lnTo>
                    <a:pt x="547821" y="188169"/>
                  </a:lnTo>
                  <a:lnTo>
                    <a:pt x="547934" y="737889"/>
                  </a:lnTo>
                  <a:lnTo>
                    <a:pt x="547940" y="650855"/>
                  </a:lnTo>
                  <a:lnTo>
                    <a:pt x="547942" y="640391"/>
                  </a:lnTo>
                  <a:lnTo>
                    <a:pt x="548048" y="150956"/>
                  </a:lnTo>
                  <a:lnTo>
                    <a:pt x="548586" y="764847"/>
                  </a:lnTo>
                  <a:lnTo>
                    <a:pt x="548652" y="433583"/>
                  </a:lnTo>
                  <a:lnTo>
                    <a:pt x="548653" y="424234"/>
                  </a:lnTo>
                  <a:lnTo>
                    <a:pt x="548714" y="178104"/>
                  </a:lnTo>
                  <a:lnTo>
                    <a:pt x="548983" y="694011"/>
                  </a:lnTo>
                  <a:lnTo>
                    <a:pt x="549363" y="307333"/>
                  </a:lnTo>
                  <a:lnTo>
                    <a:pt x="549365" y="300613"/>
                  </a:lnTo>
                  <a:lnTo>
                    <a:pt x="549749" y="129425"/>
                  </a:lnTo>
                  <a:lnTo>
                    <a:pt x="549862" y="751385"/>
                  </a:lnTo>
                  <a:lnTo>
                    <a:pt x="550075" y="486068"/>
                  </a:lnTo>
                  <a:lnTo>
                    <a:pt x="550076" y="486519"/>
                  </a:lnTo>
                  <a:lnTo>
                    <a:pt x="550174" y="205740"/>
                  </a:lnTo>
                  <a:lnTo>
                    <a:pt x="550288" y="622977"/>
                  </a:lnTo>
                  <a:lnTo>
                    <a:pt x="550787" y="345194"/>
                  </a:lnTo>
                  <a:lnTo>
                    <a:pt x="550788" y="342447"/>
                  </a:lnTo>
                  <a:lnTo>
                    <a:pt x="551138" y="699915"/>
                  </a:lnTo>
                  <a:lnTo>
                    <a:pt x="551252" y="198327"/>
                  </a:lnTo>
                  <a:lnTo>
                    <a:pt x="551498" y="440300"/>
                  </a:lnTo>
                  <a:lnTo>
                    <a:pt x="551500" y="450204"/>
                  </a:lnTo>
                  <a:lnTo>
                    <a:pt x="551677" y="219330"/>
                  </a:lnTo>
                  <a:lnTo>
                    <a:pt x="552031" y="681704"/>
                  </a:lnTo>
                  <a:lnTo>
                    <a:pt x="552210" y="504554"/>
                  </a:lnTo>
                  <a:lnTo>
                    <a:pt x="552211" y="506228"/>
                  </a:lnTo>
                  <a:lnTo>
                    <a:pt x="552458" y="676200"/>
                  </a:lnTo>
                  <a:lnTo>
                    <a:pt x="552740" y="307570"/>
                  </a:lnTo>
                  <a:lnTo>
                    <a:pt x="552921" y="449409"/>
                  </a:lnTo>
                  <a:lnTo>
                    <a:pt x="552923" y="444252"/>
                  </a:lnTo>
                  <a:lnTo>
                    <a:pt x="553392" y="238471"/>
                  </a:lnTo>
                  <a:lnTo>
                    <a:pt x="553520" y="611785"/>
                  </a:lnTo>
                  <a:lnTo>
                    <a:pt x="553633" y="249723"/>
                  </a:lnTo>
                  <a:lnTo>
                    <a:pt x="553634" y="252680"/>
                  </a:lnTo>
                  <a:lnTo>
                    <a:pt x="553747" y="541197"/>
                  </a:lnTo>
                  <a:lnTo>
                    <a:pt x="554345" y="526754"/>
                  </a:lnTo>
                  <a:lnTo>
                    <a:pt x="554346" y="518490"/>
                  </a:lnTo>
                  <a:lnTo>
                    <a:pt x="554881" y="168762"/>
                  </a:lnTo>
                  <a:lnTo>
                    <a:pt x="554994" y="642396"/>
                  </a:lnTo>
                  <a:lnTo>
                    <a:pt x="555056" y="390634"/>
                  </a:lnTo>
                  <a:lnTo>
                    <a:pt x="555058" y="378388"/>
                  </a:lnTo>
                  <a:lnTo>
                    <a:pt x="555462" y="621999"/>
                  </a:lnTo>
                  <a:lnTo>
                    <a:pt x="555575" y="127240"/>
                  </a:lnTo>
                  <a:lnTo>
                    <a:pt x="555768" y="363730"/>
                  </a:lnTo>
                  <a:lnTo>
                    <a:pt x="555769" y="361205"/>
                  </a:lnTo>
                  <a:lnTo>
                    <a:pt x="555816" y="240420"/>
                  </a:lnTo>
                  <a:lnTo>
                    <a:pt x="556312" y="538167"/>
                  </a:lnTo>
                  <a:lnTo>
                    <a:pt x="556480" y="337847"/>
                  </a:lnTo>
                  <a:lnTo>
                    <a:pt x="556481" y="332899"/>
                  </a:lnTo>
                  <a:lnTo>
                    <a:pt x="556482" y="329054"/>
                  </a:lnTo>
                  <a:lnTo>
                    <a:pt x="556723" y="589252"/>
                  </a:lnTo>
                  <a:lnTo>
                    <a:pt x="557191" y="395538"/>
                  </a:lnTo>
                  <a:lnTo>
                    <a:pt x="557193" y="394825"/>
                  </a:lnTo>
                  <a:lnTo>
                    <a:pt x="557262" y="327882"/>
                  </a:lnTo>
                  <a:lnTo>
                    <a:pt x="557375" y="593380"/>
                  </a:lnTo>
                  <a:lnTo>
                    <a:pt x="557903" y="470351"/>
                  </a:lnTo>
                  <a:lnTo>
                    <a:pt x="557904" y="467976"/>
                  </a:lnTo>
                  <a:lnTo>
                    <a:pt x="558382" y="560644"/>
                  </a:lnTo>
                  <a:lnTo>
                    <a:pt x="558510" y="390847"/>
                  </a:lnTo>
                  <a:lnTo>
                    <a:pt x="558614" y="518542"/>
                  </a:lnTo>
                  <a:lnTo>
                    <a:pt x="558616" y="518174"/>
                  </a:lnTo>
                  <a:lnTo>
                    <a:pt x="558894" y="534559"/>
                  </a:lnTo>
                  <a:lnTo>
                    <a:pt x="559303" y="393673"/>
                  </a:lnTo>
                  <a:lnTo>
                    <a:pt x="559326" y="452140"/>
                  </a:lnTo>
                  <a:lnTo>
                    <a:pt x="559327" y="448154"/>
                  </a:lnTo>
                  <a:lnTo>
                    <a:pt x="559544" y="287998"/>
                  </a:lnTo>
                  <a:lnTo>
                    <a:pt x="559658" y="594989"/>
                  </a:lnTo>
                  <a:lnTo>
                    <a:pt x="560038" y="448212"/>
                  </a:lnTo>
                  <a:lnTo>
                    <a:pt x="560039" y="452390"/>
                  </a:lnTo>
                  <a:lnTo>
                    <a:pt x="560069" y="521936"/>
                  </a:lnTo>
                  <a:lnTo>
                    <a:pt x="560381" y="245174"/>
                  </a:lnTo>
                  <a:lnTo>
                    <a:pt x="560749" y="367734"/>
                  </a:lnTo>
                  <a:lnTo>
                    <a:pt x="560751" y="362879"/>
                  </a:lnTo>
                  <a:lnTo>
                    <a:pt x="560948" y="475555"/>
                  </a:lnTo>
                  <a:lnTo>
                    <a:pt x="561314" y="299158"/>
                  </a:lnTo>
                  <a:lnTo>
                    <a:pt x="561461" y="366278"/>
                  </a:lnTo>
                  <a:lnTo>
                    <a:pt x="561462" y="362618"/>
                  </a:lnTo>
                  <a:lnTo>
                    <a:pt x="561869" y="603990"/>
                  </a:lnTo>
                  <a:lnTo>
                    <a:pt x="561983" y="150977"/>
                  </a:lnTo>
                  <a:lnTo>
                    <a:pt x="562173" y="400067"/>
                  </a:lnTo>
                  <a:lnTo>
                    <a:pt x="562174" y="393991"/>
                  </a:lnTo>
                  <a:lnTo>
                    <a:pt x="562762" y="290449"/>
                  </a:lnTo>
                  <a:lnTo>
                    <a:pt x="562877" y="674390"/>
                  </a:lnTo>
                  <a:lnTo>
                    <a:pt x="562884" y="649123"/>
                  </a:lnTo>
                  <a:lnTo>
                    <a:pt x="562886" y="660948"/>
                  </a:lnTo>
                  <a:lnTo>
                    <a:pt x="563017" y="172508"/>
                  </a:lnTo>
                  <a:lnTo>
                    <a:pt x="563584" y="727252"/>
                  </a:lnTo>
                  <a:lnTo>
                    <a:pt x="563596" y="679951"/>
                  </a:lnTo>
                  <a:lnTo>
                    <a:pt x="563597" y="686709"/>
                  </a:lnTo>
                  <a:lnTo>
                    <a:pt x="563599" y="691144"/>
                  </a:lnTo>
                  <a:lnTo>
                    <a:pt x="563698" y="245347"/>
                  </a:lnTo>
                  <a:lnTo>
                    <a:pt x="564307" y="435327"/>
                  </a:lnTo>
                  <a:lnTo>
                    <a:pt x="564309" y="439026"/>
                  </a:lnTo>
                  <a:lnTo>
                    <a:pt x="564761" y="219002"/>
                  </a:lnTo>
                  <a:lnTo>
                    <a:pt x="564860" y="602353"/>
                  </a:lnTo>
                  <a:lnTo>
                    <a:pt x="565019" y="407342"/>
                  </a:lnTo>
                  <a:lnTo>
                    <a:pt x="565020" y="421474"/>
                  </a:lnTo>
                  <a:lnTo>
                    <a:pt x="565073" y="648968"/>
                  </a:lnTo>
                  <a:lnTo>
                    <a:pt x="565172" y="243372"/>
                  </a:lnTo>
                  <a:lnTo>
                    <a:pt x="565731" y="386978"/>
                  </a:lnTo>
                  <a:lnTo>
                    <a:pt x="565732" y="385000"/>
                  </a:lnTo>
                  <a:lnTo>
                    <a:pt x="566207" y="286391"/>
                  </a:lnTo>
                  <a:lnTo>
                    <a:pt x="566349" y="500631"/>
                  </a:lnTo>
                  <a:lnTo>
                    <a:pt x="566442" y="404267"/>
                  </a:lnTo>
                  <a:lnTo>
                    <a:pt x="566444" y="403268"/>
                  </a:lnTo>
                  <a:lnTo>
                    <a:pt x="566646" y="141617"/>
                  </a:lnTo>
                  <a:lnTo>
                    <a:pt x="566760" y="598446"/>
                  </a:lnTo>
                  <a:lnTo>
                    <a:pt x="567154" y="554664"/>
                  </a:lnTo>
                  <a:lnTo>
                    <a:pt x="567155" y="565070"/>
                  </a:lnTo>
                  <a:lnTo>
                    <a:pt x="567327" y="191971"/>
                  </a:lnTo>
                  <a:lnTo>
                    <a:pt x="567454" y="646880"/>
                  </a:lnTo>
                  <a:lnTo>
                    <a:pt x="567866" y="452623"/>
                  </a:lnTo>
                  <a:lnTo>
                    <a:pt x="567867" y="455611"/>
                  </a:lnTo>
                  <a:lnTo>
                    <a:pt x="568418" y="627627"/>
                  </a:lnTo>
                  <a:lnTo>
                    <a:pt x="568546" y="247037"/>
                  </a:lnTo>
                  <a:lnTo>
                    <a:pt x="568577" y="301997"/>
                  </a:lnTo>
                  <a:lnTo>
                    <a:pt x="568579" y="312459"/>
                  </a:lnTo>
                  <a:lnTo>
                    <a:pt x="568659" y="536161"/>
                  </a:lnTo>
                  <a:lnTo>
                    <a:pt x="569056" y="302575"/>
                  </a:lnTo>
                  <a:lnTo>
                    <a:pt x="569289" y="361998"/>
                  </a:lnTo>
                  <a:lnTo>
                    <a:pt x="569290" y="360000"/>
                  </a:lnTo>
                  <a:lnTo>
                    <a:pt x="569397" y="558577"/>
                  </a:lnTo>
                  <a:lnTo>
                    <a:pt x="569779" y="274153"/>
                  </a:lnTo>
                  <a:lnTo>
                    <a:pt x="570000" y="399991"/>
                  </a:lnTo>
                  <a:lnTo>
                    <a:pt x="570002" y="401151"/>
                  </a:lnTo>
                  <a:lnTo>
                    <a:pt x="570205" y="250073"/>
                  </a:lnTo>
                  <a:lnTo>
                    <a:pt x="570304" y="651505"/>
                  </a:lnTo>
                  <a:lnTo>
                    <a:pt x="570712" y="435380"/>
                  </a:lnTo>
                  <a:lnTo>
                    <a:pt x="570713" y="437486"/>
                  </a:lnTo>
                  <a:lnTo>
                    <a:pt x="571269" y="306476"/>
                  </a:lnTo>
                  <a:lnTo>
                    <a:pt x="571367" y="645544"/>
                  </a:lnTo>
                  <a:lnTo>
                    <a:pt x="571424" y="484419"/>
                  </a:lnTo>
                  <a:lnTo>
                    <a:pt x="571425" y="478223"/>
                  </a:lnTo>
                  <a:lnTo>
                    <a:pt x="571495" y="234114"/>
                  </a:lnTo>
                  <a:lnTo>
                    <a:pt x="571991" y="656279"/>
                  </a:lnTo>
                  <a:lnTo>
                    <a:pt x="572135" y="364987"/>
                  </a:lnTo>
                  <a:lnTo>
                    <a:pt x="572137" y="368820"/>
                  </a:lnTo>
                  <a:lnTo>
                    <a:pt x="572544" y="294087"/>
                  </a:lnTo>
                  <a:lnTo>
                    <a:pt x="572699" y="668351"/>
                  </a:lnTo>
                  <a:lnTo>
                    <a:pt x="572847" y="493931"/>
                  </a:lnTo>
                  <a:lnTo>
                    <a:pt x="573054" y="552535"/>
                  </a:lnTo>
                  <a:lnTo>
                    <a:pt x="573167" y="286451"/>
                  </a:lnTo>
                  <a:lnTo>
                    <a:pt x="573559" y="350188"/>
                  </a:lnTo>
                  <a:lnTo>
                    <a:pt x="573560" y="342812"/>
                  </a:lnTo>
                  <a:lnTo>
                    <a:pt x="574145" y="507812"/>
                  </a:lnTo>
                  <a:lnTo>
                    <a:pt x="574245" y="174937"/>
                  </a:lnTo>
                  <a:lnTo>
                    <a:pt x="574270" y="260028"/>
                  </a:lnTo>
                  <a:lnTo>
                    <a:pt x="574272" y="251758"/>
                  </a:lnTo>
                  <a:lnTo>
                    <a:pt x="574358" y="590049"/>
                  </a:lnTo>
                  <a:lnTo>
                    <a:pt x="574457" y="241387"/>
                  </a:lnTo>
                  <a:lnTo>
                    <a:pt x="574982" y="423948"/>
                  </a:lnTo>
                  <a:lnTo>
                    <a:pt x="574983" y="422672"/>
                  </a:lnTo>
                  <a:lnTo>
                    <a:pt x="575535" y="275134"/>
                  </a:lnTo>
                  <a:lnTo>
                    <a:pt x="575648" y="691802"/>
                  </a:lnTo>
                  <a:lnTo>
                    <a:pt x="575693" y="488295"/>
                  </a:lnTo>
                  <a:lnTo>
                    <a:pt x="575695" y="467988"/>
                  </a:lnTo>
                  <a:lnTo>
                    <a:pt x="575747" y="263828"/>
                  </a:lnTo>
                  <a:lnTo>
                    <a:pt x="576059" y="617671"/>
                  </a:lnTo>
                  <a:lnTo>
                    <a:pt x="576405" y="528816"/>
                  </a:lnTo>
                  <a:lnTo>
                    <a:pt x="576406" y="531758"/>
                  </a:lnTo>
                  <a:lnTo>
                    <a:pt x="576456" y="595387"/>
                  </a:lnTo>
                  <a:lnTo>
                    <a:pt x="576555" y="305477"/>
                  </a:lnTo>
                  <a:lnTo>
                    <a:pt x="577117" y="400039"/>
                  </a:lnTo>
                  <a:lnTo>
                    <a:pt x="577118" y="401664"/>
                  </a:lnTo>
                  <a:lnTo>
                    <a:pt x="577434" y="304496"/>
                  </a:lnTo>
                  <a:lnTo>
                    <a:pt x="577732" y="620157"/>
                  </a:lnTo>
                  <a:lnTo>
                    <a:pt x="577828" y="306424"/>
                  </a:lnTo>
                  <a:lnTo>
                    <a:pt x="577830" y="294032"/>
                  </a:lnTo>
                  <a:lnTo>
                    <a:pt x="577860" y="195165"/>
                  </a:lnTo>
                  <a:lnTo>
                    <a:pt x="578072" y="562545"/>
                  </a:lnTo>
                  <a:lnTo>
                    <a:pt x="578540" y="404790"/>
                  </a:lnTo>
                  <a:lnTo>
                    <a:pt x="578541" y="405877"/>
                  </a:lnTo>
                  <a:lnTo>
                    <a:pt x="579023" y="510379"/>
                  </a:lnTo>
                  <a:lnTo>
                    <a:pt x="579150" y="298836"/>
                  </a:lnTo>
                  <a:lnTo>
                    <a:pt x="579252" y="387277"/>
                  </a:lnTo>
                  <a:lnTo>
                    <a:pt x="579253" y="396195"/>
                  </a:lnTo>
                  <a:lnTo>
                    <a:pt x="579320" y="597045"/>
                  </a:lnTo>
                  <a:lnTo>
                    <a:pt x="579490" y="267058"/>
                  </a:lnTo>
                  <a:lnTo>
                    <a:pt x="579963" y="444666"/>
                  </a:lnTo>
                  <a:lnTo>
                    <a:pt x="579965" y="439626"/>
                  </a:lnTo>
                  <a:lnTo>
                    <a:pt x="580043" y="314280"/>
                  </a:lnTo>
                  <a:lnTo>
                    <a:pt x="580354" y="512955"/>
                  </a:lnTo>
                  <a:lnTo>
                    <a:pt x="580675" y="477630"/>
                  </a:lnTo>
                  <a:lnTo>
                    <a:pt x="580676" y="481812"/>
                  </a:lnTo>
                  <a:lnTo>
                    <a:pt x="580709" y="519048"/>
                  </a:lnTo>
                  <a:lnTo>
                    <a:pt x="581262" y="299623"/>
                  </a:lnTo>
                  <a:lnTo>
                    <a:pt x="581386" y="342776"/>
                  </a:lnTo>
                  <a:lnTo>
                    <a:pt x="581388" y="341445"/>
                  </a:lnTo>
                  <a:lnTo>
                    <a:pt x="581729" y="275649"/>
                  </a:lnTo>
                  <a:lnTo>
                    <a:pt x="582041" y="551242"/>
                  </a:lnTo>
                  <a:lnTo>
                    <a:pt x="582098" y="401456"/>
                  </a:lnTo>
                  <a:lnTo>
                    <a:pt x="582099" y="396154"/>
                  </a:lnTo>
                  <a:lnTo>
                    <a:pt x="582552" y="652454"/>
                  </a:lnTo>
                  <a:lnTo>
                    <a:pt x="582679" y="87274"/>
                  </a:lnTo>
                  <a:lnTo>
                    <a:pt x="582810" y="559265"/>
                  </a:lnTo>
                  <a:lnTo>
                    <a:pt x="582811" y="543301"/>
                  </a:lnTo>
                  <a:lnTo>
                    <a:pt x="583105" y="243367"/>
                  </a:lnTo>
                  <a:lnTo>
                    <a:pt x="583246" y="700306"/>
                  </a:lnTo>
                  <a:lnTo>
                    <a:pt x="583521" y="562468"/>
                  </a:lnTo>
                  <a:lnTo>
                    <a:pt x="583523" y="559919"/>
                  </a:lnTo>
                  <a:lnTo>
                    <a:pt x="583615" y="309376"/>
                  </a:lnTo>
                  <a:lnTo>
                    <a:pt x="583730" y="586754"/>
                  </a:lnTo>
                  <a:lnTo>
                    <a:pt x="584233" y="529024"/>
                  </a:lnTo>
                  <a:lnTo>
                    <a:pt x="584234" y="530224"/>
                  </a:lnTo>
                  <a:lnTo>
                    <a:pt x="584579" y="728546"/>
                  </a:lnTo>
                  <a:lnTo>
                    <a:pt x="584706" y="281302"/>
                  </a:lnTo>
                  <a:lnTo>
                    <a:pt x="584944" y="548951"/>
                  </a:lnTo>
                  <a:lnTo>
                    <a:pt x="584946" y="556226"/>
                  </a:lnTo>
                  <a:lnTo>
                    <a:pt x="585117" y="205146"/>
                  </a:lnTo>
                  <a:lnTo>
                    <a:pt x="585217" y="660901"/>
                  </a:lnTo>
                  <a:lnTo>
                    <a:pt x="585656" y="457395"/>
                  </a:lnTo>
                  <a:lnTo>
                    <a:pt x="585658" y="455346"/>
                  </a:lnTo>
                  <a:lnTo>
                    <a:pt x="585741" y="223277"/>
                  </a:lnTo>
                  <a:lnTo>
                    <a:pt x="585869" y="616696"/>
                  </a:lnTo>
                  <a:lnTo>
                    <a:pt x="586368" y="341570"/>
                  </a:lnTo>
                  <a:lnTo>
                    <a:pt x="586369" y="344350"/>
                  </a:lnTo>
                  <a:lnTo>
                    <a:pt x="586422" y="241508"/>
                  </a:lnTo>
                  <a:lnTo>
                    <a:pt x="586919" y="490840"/>
                  </a:lnTo>
                  <a:lnTo>
                    <a:pt x="587079" y="354363"/>
                  </a:lnTo>
                  <a:lnTo>
                    <a:pt x="587081" y="360063"/>
                  </a:lnTo>
                  <a:lnTo>
                    <a:pt x="587471" y="227270"/>
                  </a:lnTo>
                  <a:lnTo>
                    <a:pt x="587584" y="604498"/>
                  </a:lnTo>
                  <a:lnTo>
                    <a:pt x="587791" y="481601"/>
                  </a:lnTo>
                  <a:lnTo>
                    <a:pt x="587793" y="482885"/>
                  </a:lnTo>
                  <a:lnTo>
                    <a:pt x="587967" y="638688"/>
                  </a:lnTo>
                  <a:lnTo>
                    <a:pt x="588094" y="268364"/>
                  </a:lnTo>
                  <a:lnTo>
                    <a:pt x="588503" y="407222"/>
                  </a:lnTo>
                  <a:lnTo>
                    <a:pt x="588504" y="399120"/>
                  </a:lnTo>
                  <a:lnTo>
                    <a:pt x="588846" y="630919"/>
                  </a:lnTo>
                  <a:lnTo>
                    <a:pt x="589172" y="221373"/>
                  </a:lnTo>
                  <a:lnTo>
                    <a:pt x="589214" y="418655"/>
                  </a:lnTo>
                  <a:lnTo>
                    <a:pt x="589216" y="426105"/>
                  </a:lnTo>
                  <a:lnTo>
                    <a:pt x="589597" y="250884"/>
                  </a:lnTo>
                  <a:lnTo>
                    <a:pt x="589725" y="718237"/>
                  </a:lnTo>
                  <a:lnTo>
                    <a:pt x="589926" y="282563"/>
                  </a:lnTo>
                  <a:lnTo>
                    <a:pt x="589927" y="300778"/>
                  </a:lnTo>
                  <a:lnTo>
                    <a:pt x="590433" y="229206"/>
                  </a:lnTo>
                  <a:lnTo>
                    <a:pt x="590533" y="546478"/>
                  </a:lnTo>
                  <a:lnTo>
                    <a:pt x="590638" y="344900"/>
                  </a:lnTo>
                  <a:lnTo>
                    <a:pt x="590759" y="728659"/>
                  </a:lnTo>
                  <a:lnTo>
                    <a:pt x="590859" y="242991"/>
                  </a:lnTo>
                  <a:lnTo>
                    <a:pt x="591349" y="481477"/>
                  </a:lnTo>
                  <a:lnTo>
                    <a:pt x="591351" y="484857"/>
                  </a:lnTo>
                  <a:lnTo>
                    <a:pt x="591426" y="711255"/>
                  </a:lnTo>
                  <a:lnTo>
                    <a:pt x="591525" y="251017"/>
                  </a:lnTo>
                  <a:lnTo>
                    <a:pt x="592061" y="483177"/>
                  </a:lnTo>
                  <a:lnTo>
                    <a:pt x="592062" y="484190"/>
                  </a:lnTo>
                  <a:lnTo>
                    <a:pt x="592546" y="313841"/>
                  </a:lnTo>
                  <a:lnTo>
                    <a:pt x="592702" y="664890"/>
                  </a:lnTo>
                  <a:lnTo>
                    <a:pt x="592772" y="416299"/>
                  </a:lnTo>
                  <a:lnTo>
                    <a:pt x="592774" y="413257"/>
                  </a:lnTo>
                  <a:lnTo>
                    <a:pt x="593015" y="267804"/>
                  </a:lnTo>
                  <a:lnTo>
                    <a:pt x="593113" y="536904"/>
                  </a:lnTo>
                  <a:lnTo>
                    <a:pt x="593484" y="406339"/>
                  </a:lnTo>
                  <a:lnTo>
                    <a:pt x="593486" y="403517"/>
                  </a:lnTo>
                  <a:lnTo>
                    <a:pt x="593736" y="559286"/>
                  </a:lnTo>
                  <a:lnTo>
                    <a:pt x="593892" y="142852"/>
                  </a:lnTo>
                  <a:lnTo>
                    <a:pt x="594196" y="387276"/>
                  </a:lnTo>
                  <a:lnTo>
                    <a:pt x="594197" y="384382"/>
                  </a:lnTo>
                  <a:lnTo>
                    <a:pt x="594289" y="215206"/>
                  </a:lnTo>
                  <a:lnTo>
                    <a:pt x="594785" y="504610"/>
                  </a:lnTo>
                  <a:lnTo>
                    <a:pt x="594907" y="292090"/>
                  </a:lnTo>
                  <a:lnTo>
                    <a:pt x="594909" y="284585"/>
                  </a:lnTo>
                  <a:lnTo>
                    <a:pt x="594914" y="260262"/>
                  </a:lnTo>
                  <a:lnTo>
                    <a:pt x="595042" y="507182"/>
                  </a:lnTo>
                  <a:lnTo>
                    <a:pt x="595619" y="329790"/>
                  </a:lnTo>
                  <a:lnTo>
                    <a:pt x="595620" y="328675"/>
                  </a:lnTo>
                  <a:lnTo>
                    <a:pt x="595622" y="328144"/>
                  </a:lnTo>
                  <a:lnTo>
                    <a:pt x="595707" y="616337"/>
                  </a:lnTo>
                  <a:lnTo>
                    <a:pt x="596331" y="447610"/>
                  </a:lnTo>
                  <a:lnTo>
                    <a:pt x="596332" y="448088"/>
                  </a:lnTo>
                  <a:lnTo>
                    <a:pt x="596940" y="221569"/>
                  </a:lnTo>
                  <a:lnTo>
                    <a:pt x="597041" y="755082"/>
                  </a:lnTo>
                  <a:lnTo>
                    <a:pt x="597042" y="739772"/>
                  </a:lnTo>
                  <a:lnTo>
                    <a:pt x="597044" y="720992"/>
                  </a:lnTo>
                  <a:lnTo>
                    <a:pt x="597068" y="806364"/>
                  </a:lnTo>
                  <a:lnTo>
                    <a:pt x="597195" y="342903"/>
                  </a:lnTo>
                  <a:lnTo>
                    <a:pt x="597754" y="427933"/>
                  </a:lnTo>
                  <a:lnTo>
                    <a:pt x="597755" y="429039"/>
                  </a:lnTo>
                  <a:lnTo>
                    <a:pt x="598343" y="639280"/>
                  </a:lnTo>
                  <a:lnTo>
                    <a:pt x="598458" y="247773"/>
                  </a:lnTo>
                  <a:lnTo>
                    <a:pt x="598465" y="273917"/>
                  </a:lnTo>
                  <a:lnTo>
                    <a:pt x="598467" y="264280"/>
                  </a:lnTo>
                  <a:lnTo>
                    <a:pt x="598939" y="232732"/>
                  </a:lnTo>
                  <a:lnTo>
                    <a:pt x="599038" y="527342"/>
                  </a:lnTo>
                  <a:lnTo>
                    <a:pt x="599177" y="330821"/>
                  </a:lnTo>
                  <a:lnTo>
                    <a:pt x="599178" y="328885"/>
                  </a:lnTo>
                  <a:lnTo>
                    <a:pt x="599251" y="538350"/>
                  </a:lnTo>
                  <a:lnTo>
                    <a:pt x="599789" y="145896"/>
                  </a:lnTo>
                  <a:lnTo>
                    <a:pt x="599889" y="490417"/>
                  </a:lnTo>
                  <a:lnTo>
                    <a:pt x="599890" y="490956"/>
                  </a:lnTo>
                  <a:lnTo>
                    <a:pt x="599917" y="520628"/>
                  </a:lnTo>
                  <a:lnTo>
                    <a:pt x="600365" y="306825"/>
                  </a:lnTo>
                  <a:lnTo>
                    <a:pt x="600600" y="409568"/>
                  </a:lnTo>
                  <a:lnTo>
                    <a:pt x="600824" y="213244"/>
                  </a:lnTo>
                  <a:lnTo>
                    <a:pt x="601308" y="608637"/>
                  </a:lnTo>
                  <a:lnTo>
                    <a:pt x="601312" y="568874"/>
                  </a:lnTo>
                  <a:lnTo>
                    <a:pt x="601313" y="566843"/>
                  </a:lnTo>
                  <a:lnTo>
                    <a:pt x="601320" y="621745"/>
                  </a:lnTo>
                  <a:lnTo>
                    <a:pt x="601620" y="291310"/>
                  </a:lnTo>
                  <a:lnTo>
                    <a:pt x="602024" y="325816"/>
                  </a:lnTo>
                  <a:lnTo>
                    <a:pt x="602025" y="318639"/>
                  </a:lnTo>
                  <a:lnTo>
                    <a:pt x="602440" y="238753"/>
                  </a:lnTo>
                  <a:lnTo>
                    <a:pt x="602568" y="556734"/>
                  </a:lnTo>
                  <a:lnTo>
                    <a:pt x="602735" y="485118"/>
                  </a:lnTo>
                  <a:lnTo>
                    <a:pt x="602737" y="487695"/>
                  </a:lnTo>
                  <a:lnTo>
                    <a:pt x="603207" y="662949"/>
                  </a:lnTo>
                  <a:lnTo>
                    <a:pt x="603319" y="82291"/>
                  </a:lnTo>
                  <a:lnTo>
                    <a:pt x="603447" y="661005"/>
                  </a:lnTo>
                  <a:lnTo>
                    <a:pt x="603448" y="662593"/>
                  </a:lnTo>
                  <a:lnTo>
                    <a:pt x="603716" y="269736"/>
                  </a:lnTo>
                  <a:lnTo>
                    <a:pt x="603858" y="685210"/>
                  </a:lnTo>
                  <a:lnTo>
                    <a:pt x="604158" y="301360"/>
                  </a:lnTo>
                  <a:lnTo>
                    <a:pt x="604160" y="308019"/>
                  </a:lnTo>
                  <a:lnTo>
                    <a:pt x="604312" y="666770"/>
                  </a:lnTo>
                  <a:lnTo>
                    <a:pt x="604652" y="265621"/>
                  </a:lnTo>
                  <a:lnTo>
                    <a:pt x="604870" y="500168"/>
                  </a:lnTo>
                  <a:lnTo>
                    <a:pt x="604871" y="500585"/>
                  </a:lnTo>
                  <a:lnTo>
                    <a:pt x="605431" y="212750"/>
                  </a:lnTo>
                  <a:lnTo>
                    <a:pt x="605545" y="658006"/>
                  </a:lnTo>
                  <a:lnTo>
                    <a:pt x="605582" y="500927"/>
                  </a:lnTo>
                  <a:lnTo>
                    <a:pt x="605583" y="504027"/>
                  </a:lnTo>
                  <a:lnTo>
                    <a:pt x="605757" y="635085"/>
                  </a:lnTo>
                  <a:lnTo>
                    <a:pt x="606069" y="232024"/>
                  </a:lnTo>
                  <a:lnTo>
                    <a:pt x="606293" y="269498"/>
                  </a:lnTo>
                  <a:lnTo>
                    <a:pt x="606295" y="261649"/>
                  </a:lnTo>
                  <a:lnTo>
                    <a:pt x="606608" y="656053"/>
                  </a:lnTo>
                  <a:lnTo>
                    <a:pt x="606736" y="130242"/>
                  </a:lnTo>
                  <a:lnTo>
                    <a:pt x="607005" y="405130"/>
                  </a:lnTo>
                  <a:lnTo>
                    <a:pt x="607006" y="405427"/>
                  </a:lnTo>
                  <a:lnTo>
                    <a:pt x="607388" y="304289"/>
                  </a:lnTo>
                  <a:lnTo>
                    <a:pt x="607487" y="547141"/>
                  </a:lnTo>
                  <a:lnTo>
                    <a:pt x="607717" y="470694"/>
                  </a:lnTo>
                  <a:lnTo>
                    <a:pt x="607718" y="461277"/>
                  </a:lnTo>
                  <a:lnTo>
                    <a:pt x="608026" y="249943"/>
                  </a:lnTo>
                  <a:lnTo>
                    <a:pt x="608352" y="680314"/>
                  </a:lnTo>
                  <a:lnTo>
                    <a:pt x="608428" y="383252"/>
                  </a:lnTo>
                  <a:lnTo>
                    <a:pt x="608430" y="378628"/>
                  </a:lnTo>
                  <a:lnTo>
                    <a:pt x="608890" y="154507"/>
                  </a:lnTo>
                  <a:lnTo>
                    <a:pt x="609018" y="625572"/>
                  </a:lnTo>
                  <a:lnTo>
                    <a:pt x="609140" y="417395"/>
                  </a:lnTo>
                  <a:lnTo>
                    <a:pt x="609141" y="418171"/>
                  </a:lnTo>
                  <a:lnTo>
                    <a:pt x="609216" y="656062"/>
                  </a:lnTo>
                  <a:lnTo>
                    <a:pt x="609344" y="160102"/>
                  </a:lnTo>
                  <a:lnTo>
                    <a:pt x="609851" y="366721"/>
                  </a:lnTo>
                  <a:lnTo>
                    <a:pt x="609853" y="364002"/>
                  </a:lnTo>
                  <a:lnTo>
                    <a:pt x="610153" y="206265"/>
                  </a:lnTo>
                  <a:lnTo>
                    <a:pt x="610492" y="688468"/>
                  </a:lnTo>
                  <a:lnTo>
                    <a:pt x="610563" y="257357"/>
                  </a:lnTo>
                  <a:lnTo>
                    <a:pt x="610564" y="250209"/>
                  </a:lnTo>
                  <a:lnTo>
                    <a:pt x="610606" y="96817"/>
                  </a:lnTo>
                  <a:lnTo>
                    <a:pt x="610719" y="692816"/>
                  </a:lnTo>
                  <a:lnTo>
                    <a:pt x="611275" y="324784"/>
                  </a:lnTo>
                  <a:lnTo>
                    <a:pt x="611276" y="325659"/>
                  </a:lnTo>
                  <a:lnTo>
                    <a:pt x="611314" y="239523"/>
                  </a:lnTo>
                  <a:lnTo>
                    <a:pt x="611414" y="559857"/>
                  </a:lnTo>
                  <a:lnTo>
                    <a:pt x="611986" y="444711"/>
                  </a:lnTo>
                  <a:lnTo>
                    <a:pt x="611988" y="449090"/>
                  </a:lnTo>
                  <a:lnTo>
                    <a:pt x="612264" y="517147"/>
                  </a:lnTo>
                  <a:lnTo>
                    <a:pt x="612562" y="266216"/>
                  </a:lnTo>
                  <a:lnTo>
                    <a:pt x="612698" y="486150"/>
                  </a:lnTo>
                  <a:lnTo>
                    <a:pt x="612699" y="494916"/>
                  </a:lnTo>
                  <a:lnTo>
                    <a:pt x="612746" y="588825"/>
                  </a:lnTo>
                  <a:lnTo>
                    <a:pt x="612859" y="295191"/>
                  </a:lnTo>
                  <a:lnTo>
                    <a:pt x="613410" y="395937"/>
                  </a:lnTo>
                  <a:lnTo>
                    <a:pt x="613411" y="395417"/>
                  </a:lnTo>
                  <a:lnTo>
                    <a:pt x="613795" y="207506"/>
                  </a:lnTo>
                  <a:lnTo>
                    <a:pt x="613923" y="559636"/>
                  </a:lnTo>
                  <a:lnTo>
                    <a:pt x="614121" y="470877"/>
                  </a:lnTo>
                  <a:lnTo>
                    <a:pt x="614123" y="469951"/>
                  </a:lnTo>
                  <a:lnTo>
                    <a:pt x="614576" y="236074"/>
                  </a:lnTo>
                  <a:lnTo>
                    <a:pt x="614688" y="618597"/>
                  </a:lnTo>
                  <a:lnTo>
                    <a:pt x="614833" y="405583"/>
                  </a:lnTo>
                  <a:lnTo>
                    <a:pt x="614834" y="414697"/>
                  </a:lnTo>
                  <a:lnTo>
                    <a:pt x="615411" y="637493"/>
                  </a:lnTo>
                  <a:lnTo>
                    <a:pt x="615510" y="204353"/>
                  </a:lnTo>
                  <a:lnTo>
                    <a:pt x="615544" y="338286"/>
                  </a:lnTo>
                  <a:lnTo>
                    <a:pt x="615546" y="349871"/>
                  </a:lnTo>
                  <a:lnTo>
                    <a:pt x="615610" y="699062"/>
                  </a:lnTo>
                  <a:lnTo>
                    <a:pt x="615723" y="202571"/>
                  </a:lnTo>
                  <a:lnTo>
                    <a:pt x="616256" y="485621"/>
                  </a:lnTo>
                  <a:lnTo>
                    <a:pt x="616257" y="486842"/>
                  </a:lnTo>
                  <a:lnTo>
                    <a:pt x="616503" y="626788"/>
                  </a:lnTo>
                  <a:lnTo>
                    <a:pt x="616588" y="280070"/>
                  </a:lnTo>
                  <a:lnTo>
                    <a:pt x="616968" y="340495"/>
                  </a:lnTo>
                  <a:lnTo>
                    <a:pt x="616969" y="333323"/>
                  </a:lnTo>
                  <a:lnTo>
                    <a:pt x="617410" y="260059"/>
                  </a:lnTo>
                  <a:lnTo>
                    <a:pt x="617552" y="635668"/>
                  </a:lnTo>
                  <a:lnTo>
                    <a:pt x="617679" y="336230"/>
                  </a:lnTo>
                  <a:lnTo>
                    <a:pt x="617681" y="332369"/>
                  </a:lnTo>
                  <a:lnTo>
                    <a:pt x="617708" y="291025"/>
                  </a:lnTo>
                  <a:lnTo>
                    <a:pt x="618019" y="613894"/>
                  </a:lnTo>
                  <a:lnTo>
                    <a:pt x="618391" y="446449"/>
                  </a:lnTo>
                  <a:lnTo>
                    <a:pt x="618392" y="440062"/>
                  </a:lnTo>
                  <a:lnTo>
                    <a:pt x="618927" y="182251"/>
                  </a:lnTo>
                  <a:lnTo>
                    <a:pt x="619040" y="605249"/>
                  </a:lnTo>
                  <a:lnTo>
                    <a:pt x="619103" y="412589"/>
                  </a:lnTo>
                  <a:lnTo>
                    <a:pt x="619104" y="403919"/>
                  </a:lnTo>
                  <a:lnTo>
                    <a:pt x="619295" y="616142"/>
                  </a:lnTo>
                  <a:lnTo>
                    <a:pt x="619394" y="253530"/>
                  </a:lnTo>
                  <a:lnTo>
                    <a:pt x="619814" y="396070"/>
                  </a:lnTo>
                  <a:lnTo>
                    <a:pt x="619816" y="395075"/>
                  </a:lnTo>
                  <a:lnTo>
                    <a:pt x="620316" y="352732"/>
                  </a:lnTo>
                  <a:lnTo>
                    <a:pt x="620526" y="608160"/>
                  </a:lnTo>
                  <a:lnTo>
                    <a:pt x="620527" y="617076"/>
                  </a:lnTo>
                  <a:lnTo>
                    <a:pt x="620557" y="633730"/>
                  </a:lnTo>
                  <a:lnTo>
                    <a:pt x="620713" y="238208"/>
                  </a:lnTo>
                  <a:lnTo>
                    <a:pt x="621237" y="473001"/>
                  </a:lnTo>
                  <a:lnTo>
                    <a:pt x="621239" y="468791"/>
                  </a:lnTo>
                  <a:lnTo>
                    <a:pt x="621549" y="501045"/>
                  </a:lnTo>
                  <a:lnTo>
                    <a:pt x="621705" y="320448"/>
                  </a:lnTo>
                  <a:lnTo>
                    <a:pt x="621949" y="424538"/>
                  </a:lnTo>
                  <a:lnTo>
                    <a:pt x="621950" y="429201"/>
                  </a:lnTo>
                  <a:lnTo>
                    <a:pt x="622258" y="669938"/>
                  </a:lnTo>
                  <a:lnTo>
                    <a:pt x="622357" y="179898"/>
                  </a:lnTo>
                  <a:lnTo>
                    <a:pt x="622661" y="482768"/>
                  </a:lnTo>
                  <a:lnTo>
                    <a:pt x="622662" y="477684"/>
                  </a:lnTo>
                  <a:lnTo>
                    <a:pt x="622754" y="128318"/>
                  </a:lnTo>
                  <a:lnTo>
                    <a:pt x="623264" y="691480"/>
                  </a:lnTo>
                  <a:lnTo>
                    <a:pt x="623372" y="297041"/>
                  </a:lnTo>
                  <a:lnTo>
                    <a:pt x="623374" y="284649"/>
                  </a:lnTo>
                  <a:lnTo>
                    <a:pt x="623420" y="162567"/>
                  </a:lnTo>
                  <a:lnTo>
                    <a:pt x="623534" y="612780"/>
                  </a:lnTo>
                  <a:lnTo>
                    <a:pt x="624084" y="399564"/>
                  </a:lnTo>
                  <a:lnTo>
                    <a:pt x="624085" y="397145"/>
                  </a:lnTo>
                  <a:lnTo>
                    <a:pt x="624356" y="636464"/>
                  </a:lnTo>
                  <a:lnTo>
                    <a:pt x="624654" y="264894"/>
                  </a:lnTo>
                  <a:lnTo>
                    <a:pt x="624796" y="548458"/>
                  </a:lnTo>
                  <a:lnTo>
                    <a:pt x="624797" y="547144"/>
                  </a:lnTo>
                  <a:lnTo>
                    <a:pt x="625150" y="316827"/>
                  </a:lnTo>
                  <a:lnTo>
                    <a:pt x="625448" y="571026"/>
                  </a:lnTo>
                  <a:lnTo>
                    <a:pt x="625506" y="485649"/>
                  </a:lnTo>
                  <a:lnTo>
                    <a:pt x="625507" y="482027"/>
                  </a:lnTo>
                  <a:lnTo>
                    <a:pt x="625589" y="344212"/>
                  </a:lnTo>
                  <a:lnTo>
                    <a:pt x="625689" y="530183"/>
                  </a:lnTo>
                  <a:lnTo>
                    <a:pt x="626217" y="446831"/>
                  </a:lnTo>
                  <a:lnTo>
                    <a:pt x="626219" y="445850"/>
                  </a:lnTo>
                  <a:lnTo>
                    <a:pt x="626284" y="321453"/>
                  </a:lnTo>
                  <a:lnTo>
                    <a:pt x="626823" y="549735"/>
                  </a:lnTo>
                  <a:lnTo>
                    <a:pt x="626929" y="383116"/>
                  </a:lnTo>
                  <a:lnTo>
                    <a:pt x="626930" y="378864"/>
                  </a:lnTo>
                  <a:lnTo>
                    <a:pt x="627489" y="606325"/>
                  </a:lnTo>
                  <a:lnTo>
                    <a:pt x="627590" y="124157"/>
                  </a:lnTo>
                  <a:lnTo>
                    <a:pt x="627641" y="388826"/>
                  </a:lnTo>
                  <a:lnTo>
                    <a:pt x="627642" y="389227"/>
                  </a:lnTo>
                  <a:lnTo>
                    <a:pt x="627815" y="222076"/>
                  </a:lnTo>
                  <a:lnTo>
                    <a:pt x="628113" y="611643"/>
                  </a:lnTo>
                  <a:lnTo>
                    <a:pt x="628352" y="561581"/>
                  </a:lnTo>
                  <a:lnTo>
                    <a:pt x="628354" y="567530"/>
                  </a:lnTo>
                  <a:lnTo>
                    <a:pt x="628467" y="227632"/>
                  </a:lnTo>
                  <a:lnTo>
                    <a:pt x="628992" y="622032"/>
                  </a:lnTo>
                  <a:lnTo>
                    <a:pt x="629064" y="326310"/>
                  </a:lnTo>
                  <a:lnTo>
                    <a:pt x="629065" y="322743"/>
                  </a:lnTo>
                  <a:lnTo>
                    <a:pt x="629289" y="208486"/>
                  </a:lnTo>
                  <a:lnTo>
                    <a:pt x="629417" y="693267"/>
                  </a:lnTo>
                  <a:lnTo>
                    <a:pt x="629775" y="452044"/>
                  </a:lnTo>
                  <a:lnTo>
                    <a:pt x="629777" y="453595"/>
                  </a:lnTo>
                  <a:lnTo>
                    <a:pt x="630012" y="314341"/>
                  </a:lnTo>
                  <a:lnTo>
                    <a:pt x="630182" y="602491"/>
                  </a:lnTo>
                  <a:lnTo>
                    <a:pt x="630487" y="426007"/>
                  </a:lnTo>
                  <a:lnTo>
                    <a:pt x="630488" y="422384"/>
                  </a:lnTo>
                  <a:lnTo>
                    <a:pt x="631019" y="150894"/>
                  </a:lnTo>
                  <a:lnTo>
                    <a:pt x="631132" y="711778"/>
                  </a:lnTo>
                  <a:lnTo>
                    <a:pt x="631199" y="457955"/>
                  </a:lnTo>
                  <a:lnTo>
                    <a:pt x="631200" y="458546"/>
                  </a:lnTo>
                  <a:lnTo>
                    <a:pt x="631274" y="285019"/>
                  </a:lnTo>
                  <a:lnTo>
                    <a:pt x="631373" y="611503"/>
                  </a:lnTo>
                  <a:lnTo>
                    <a:pt x="631910" y="387706"/>
                  </a:lnTo>
                  <a:lnTo>
                    <a:pt x="631912" y="385850"/>
                  </a:lnTo>
                  <a:lnTo>
                    <a:pt x="631954" y="361332"/>
                  </a:lnTo>
                  <a:lnTo>
                    <a:pt x="632126" y="560353"/>
                  </a:lnTo>
                  <a:lnTo>
                    <a:pt x="632622" y="461706"/>
                  </a:lnTo>
                  <a:lnTo>
                    <a:pt x="632623" y="452831"/>
                  </a:lnTo>
                  <a:lnTo>
                    <a:pt x="633173" y="275550"/>
                  </a:lnTo>
                  <a:lnTo>
                    <a:pt x="633329" y="627573"/>
                  </a:lnTo>
                  <a:lnTo>
                    <a:pt x="633334" y="598642"/>
                  </a:lnTo>
                  <a:lnTo>
                    <a:pt x="633335" y="587496"/>
                  </a:lnTo>
                  <a:lnTo>
                    <a:pt x="633343" y="628586"/>
                  </a:lnTo>
                  <a:lnTo>
                    <a:pt x="633485" y="276859"/>
                  </a:lnTo>
                  <a:lnTo>
                    <a:pt x="634045" y="468796"/>
                  </a:lnTo>
                  <a:lnTo>
                    <a:pt x="634047" y="471870"/>
                  </a:lnTo>
                  <a:lnTo>
                    <a:pt x="634322" y="591415"/>
                  </a:lnTo>
                  <a:lnTo>
                    <a:pt x="634449" y="115227"/>
                  </a:lnTo>
                  <a:lnTo>
                    <a:pt x="634757" y="482539"/>
                  </a:lnTo>
                  <a:lnTo>
                    <a:pt x="634758" y="483539"/>
                  </a:lnTo>
                  <a:lnTo>
                    <a:pt x="635371" y="643863"/>
                  </a:lnTo>
                  <a:lnTo>
                    <a:pt x="635468" y="250421"/>
                  </a:lnTo>
                  <a:lnTo>
                    <a:pt x="635470" y="236730"/>
                  </a:lnTo>
                  <a:lnTo>
                    <a:pt x="635498" y="139906"/>
                  </a:lnTo>
                  <a:lnTo>
                    <a:pt x="636009" y="759560"/>
                  </a:lnTo>
                  <a:lnTo>
                    <a:pt x="636180" y="295645"/>
                  </a:lnTo>
                  <a:lnTo>
                    <a:pt x="636181" y="307139"/>
                  </a:lnTo>
                  <a:lnTo>
                    <a:pt x="636675" y="702561"/>
                  </a:lnTo>
                  <a:lnTo>
                    <a:pt x="636788" y="207669"/>
                  </a:lnTo>
                  <a:lnTo>
                    <a:pt x="636892" y="529145"/>
                  </a:lnTo>
                  <a:lnTo>
                    <a:pt x="636893" y="524549"/>
                  </a:lnTo>
                  <a:lnTo>
                    <a:pt x="637185" y="210939"/>
                  </a:lnTo>
                  <a:lnTo>
                    <a:pt x="637313" y="682398"/>
                  </a:lnTo>
                  <a:lnTo>
                    <a:pt x="637603" y="417654"/>
                  </a:lnTo>
                  <a:lnTo>
                    <a:pt x="637605" y="413798"/>
                  </a:lnTo>
                  <a:lnTo>
                    <a:pt x="637936" y="566983"/>
                  </a:lnTo>
                  <a:lnTo>
                    <a:pt x="638078" y="287451"/>
                  </a:lnTo>
                  <a:lnTo>
                    <a:pt x="638315" y="389868"/>
                  </a:lnTo>
                  <a:lnTo>
                    <a:pt x="638316" y="391266"/>
                  </a:lnTo>
                  <a:lnTo>
                    <a:pt x="638873" y="294627"/>
                  </a:lnTo>
                  <a:lnTo>
                    <a:pt x="638985" y="551025"/>
                  </a:lnTo>
                  <a:lnTo>
                    <a:pt x="639027" y="482333"/>
                  </a:lnTo>
                  <a:lnTo>
                    <a:pt x="639028" y="484732"/>
                  </a:lnTo>
                  <a:lnTo>
                    <a:pt x="639425" y="671011"/>
                  </a:lnTo>
                  <a:lnTo>
                    <a:pt x="639524" y="224319"/>
                  </a:lnTo>
                  <a:lnTo>
                    <a:pt x="639738" y="225233"/>
                  </a:lnTo>
                  <a:lnTo>
                    <a:pt x="639740" y="235282"/>
                  </a:lnTo>
                  <a:lnTo>
                    <a:pt x="639765" y="200111"/>
                  </a:lnTo>
                  <a:lnTo>
                    <a:pt x="640064" y="597812"/>
                  </a:lnTo>
                  <a:lnTo>
                    <a:pt x="640450" y="522246"/>
                  </a:lnTo>
                  <a:lnTo>
                    <a:pt x="640451" y="531410"/>
                  </a:lnTo>
                  <a:lnTo>
                    <a:pt x="640701" y="726132"/>
                  </a:lnTo>
                  <a:lnTo>
                    <a:pt x="640814" y="210518"/>
                  </a:lnTo>
                  <a:lnTo>
                    <a:pt x="641161" y="467693"/>
                  </a:lnTo>
                  <a:lnTo>
                    <a:pt x="641163" y="468276"/>
                  </a:lnTo>
                  <a:lnTo>
                    <a:pt x="641736" y="558448"/>
                  </a:lnTo>
                  <a:lnTo>
                    <a:pt x="641865" y="282029"/>
                  </a:lnTo>
                  <a:lnTo>
                    <a:pt x="641873" y="288416"/>
                  </a:lnTo>
                  <a:lnTo>
                    <a:pt x="641874" y="282542"/>
                  </a:lnTo>
                  <a:lnTo>
                    <a:pt x="641877" y="273106"/>
                  </a:lnTo>
                  <a:lnTo>
                    <a:pt x="641962" y="598206"/>
                  </a:lnTo>
                  <a:lnTo>
                    <a:pt x="642585" y="416806"/>
                  </a:lnTo>
                  <a:lnTo>
                    <a:pt x="642586" y="418701"/>
                  </a:lnTo>
                  <a:lnTo>
                    <a:pt x="642685" y="549097"/>
                  </a:lnTo>
                  <a:lnTo>
                    <a:pt x="642785" y="313068"/>
                  </a:lnTo>
                  <a:lnTo>
                    <a:pt x="643296" y="470196"/>
                  </a:lnTo>
                  <a:lnTo>
                    <a:pt x="643298" y="468775"/>
                  </a:lnTo>
                  <a:lnTo>
                    <a:pt x="643366" y="367097"/>
                  </a:lnTo>
                  <a:lnTo>
                    <a:pt x="643451" y="556321"/>
                  </a:lnTo>
                  <a:lnTo>
                    <a:pt x="644008" y="460176"/>
                  </a:lnTo>
                  <a:lnTo>
                    <a:pt x="644009" y="465658"/>
                  </a:lnTo>
                  <a:lnTo>
                    <a:pt x="644613" y="282111"/>
                  </a:lnTo>
                  <a:lnTo>
                    <a:pt x="644714" y="624224"/>
                  </a:lnTo>
                  <a:lnTo>
                    <a:pt x="644720" y="610193"/>
                  </a:lnTo>
                  <a:lnTo>
                    <a:pt x="644721" y="616292"/>
                  </a:lnTo>
                  <a:lnTo>
                    <a:pt x="644741" y="669151"/>
                  </a:lnTo>
                  <a:lnTo>
                    <a:pt x="645265" y="229503"/>
                  </a:lnTo>
                  <a:lnTo>
                    <a:pt x="645431" y="429160"/>
                  </a:lnTo>
                  <a:lnTo>
                    <a:pt x="645433" y="430800"/>
                  </a:lnTo>
                  <a:lnTo>
                    <a:pt x="645847" y="539643"/>
                  </a:lnTo>
                  <a:lnTo>
                    <a:pt x="646130" y="249343"/>
                  </a:lnTo>
                  <a:lnTo>
                    <a:pt x="646143" y="262167"/>
                  </a:lnTo>
                  <a:lnTo>
                    <a:pt x="646144" y="258738"/>
                  </a:lnTo>
                  <a:lnTo>
                    <a:pt x="646456" y="536859"/>
                  </a:lnTo>
                  <a:lnTo>
                    <a:pt x="646584" y="233154"/>
                  </a:lnTo>
                  <a:lnTo>
                    <a:pt x="646854" y="491262"/>
                  </a:lnTo>
                  <a:lnTo>
                    <a:pt x="646856" y="481534"/>
                  </a:lnTo>
                  <a:lnTo>
                    <a:pt x="647037" y="246019"/>
                  </a:lnTo>
                  <a:lnTo>
                    <a:pt x="647335" y="572136"/>
                  </a:lnTo>
                  <a:lnTo>
                    <a:pt x="647566" y="500715"/>
                  </a:lnTo>
                  <a:lnTo>
                    <a:pt x="647567" y="490440"/>
                  </a:lnTo>
                  <a:lnTo>
                    <a:pt x="647732" y="704092"/>
                  </a:lnTo>
                  <a:lnTo>
                    <a:pt x="647845" y="256159"/>
                  </a:lnTo>
                  <a:lnTo>
                    <a:pt x="648278" y="462820"/>
                  </a:lnTo>
                  <a:lnTo>
                    <a:pt x="648279" y="462160"/>
                  </a:lnTo>
                  <a:lnTo>
                    <a:pt x="648370" y="350217"/>
                  </a:lnTo>
                  <a:lnTo>
                    <a:pt x="648989" y="588880"/>
                  </a:lnTo>
                  <a:lnTo>
                    <a:pt x="648991" y="593888"/>
                  </a:lnTo>
                  <a:lnTo>
                    <a:pt x="649320" y="238927"/>
                  </a:lnTo>
                  <a:lnTo>
                    <a:pt x="649632" y="707026"/>
                  </a:lnTo>
                  <a:lnTo>
                    <a:pt x="649701" y="509858"/>
                  </a:lnTo>
                  <a:lnTo>
                    <a:pt x="649702" y="506093"/>
                  </a:lnTo>
                  <a:lnTo>
                    <a:pt x="650227" y="314152"/>
                  </a:lnTo>
                  <a:lnTo>
                    <a:pt x="650326" y="660346"/>
                  </a:lnTo>
                  <a:lnTo>
                    <a:pt x="650413" y="414091"/>
                  </a:lnTo>
                  <a:lnTo>
                    <a:pt x="650414" y="414256"/>
                  </a:lnTo>
                  <a:lnTo>
                    <a:pt x="651022" y="198813"/>
                  </a:lnTo>
                  <a:lnTo>
                    <a:pt x="651121" y="636570"/>
                  </a:lnTo>
                  <a:lnTo>
                    <a:pt x="651124" y="614664"/>
                  </a:lnTo>
                  <a:lnTo>
                    <a:pt x="651126" y="606336"/>
                  </a:lnTo>
                  <a:lnTo>
                    <a:pt x="651134" y="643974"/>
                  </a:lnTo>
                  <a:lnTo>
                    <a:pt x="651490" y="248044"/>
                  </a:lnTo>
                  <a:lnTo>
                    <a:pt x="651836" y="349337"/>
                  </a:lnTo>
                  <a:lnTo>
                    <a:pt x="651837" y="348494"/>
                  </a:lnTo>
                  <a:lnTo>
                    <a:pt x="652185" y="489988"/>
                  </a:lnTo>
                  <a:lnTo>
                    <a:pt x="652467" y="212361"/>
                  </a:lnTo>
                  <a:lnTo>
                    <a:pt x="652547" y="435988"/>
                  </a:lnTo>
                  <a:lnTo>
                    <a:pt x="652549" y="443509"/>
                  </a:lnTo>
                  <a:lnTo>
                    <a:pt x="652963" y="504424"/>
                  </a:lnTo>
                  <a:lnTo>
                    <a:pt x="653076" y="273291"/>
                  </a:lnTo>
                  <a:lnTo>
                    <a:pt x="653259" y="358583"/>
                  </a:lnTo>
                  <a:lnTo>
                    <a:pt x="653260" y="358204"/>
                  </a:lnTo>
                  <a:lnTo>
                    <a:pt x="653345" y="556228"/>
                  </a:lnTo>
                  <a:lnTo>
                    <a:pt x="653445" y="212283"/>
                  </a:lnTo>
                  <a:lnTo>
                    <a:pt x="653971" y="410988"/>
                  </a:lnTo>
                  <a:lnTo>
                    <a:pt x="653972" y="413430"/>
                  </a:lnTo>
                  <a:lnTo>
                    <a:pt x="654239" y="648571"/>
                  </a:lnTo>
                  <a:lnTo>
                    <a:pt x="654366" y="213646"/>
                  </a:lnTo>
                  <a:lnTo>
                    <a:pt x="654682" y="554755"/>
                  </a:lnTo>
                  <a:lnTo>
                    <a:pt x="654684" y="539133"/>
                  </a:lnTo>
                  <a:lnTo>
                    <a:pt x="655048" y="587303"/>
                  </a:lnTo>
                  <a:lnTo>
                    <a:pt x="655373" y="286786"/>
                  </a:lnTo>
                  <a:lnTo>
                    <a:pt x="655394" y="342982"/>
                  </a:lnTo>
                  <a:lnTo>
                    <a:pt x="655395" y="343716"/>
                  </a:lnTo>
                  <a:lnTo>
                    <a:pt x="655500" y="745438"/>
                  </a:lnTo>
                  <a:lnTo>
                    <a:pt x="655642" y="210160"/>
                  </a:lnTo>
                  <a:lnTo>
                    <a:pt x="656106" y="509390"/>
                  </a:lnTo>
                  <a:lnTo>
                    <a:pt x="656107" y="515857"/>
                  </a:lnTo>
                  <a:lnTo>
                    <a:pt x="656152" y="644705"/>
                  </a:lnTo>
                  <a:lnTo>
                    <a:pt x="656422" y="283860"/>
                  </a:lnTo>
                  <a:lnTo>
                    <a:pt x="656817" y="432869"/>
                  </a:lnTo>
                  <a:lnTo>
                    <a:pt x="656819" y="430649"/>
                  </a:lnTo>
                  <a:lnTo>
                    <a:pt x="656975" y="566502"/>
                  </a:lnTo>
                  <a:lnTo>
                    <a:pt x="657102" y="216314"/>
                  </a:lnTo>
                  <a:lnTo>
                    <a:pt x="657529" y="281477"/>
                  </a:lnTo>
                  <a:lnTo>
                    <a:pt x="657530" y="298215"/>
                  </a:lnTo>
                  <a:lnTo>
                    <a:pt x="657612" y="629981"/>
                  </a:lnTo>
                  <a:lnTo>
                    <a:pt x="657896" y="271266"/>
                  </a:lnTo>
                  <a:lnTo>
                    <a:pt x="658240" y="324373"/>
                  </a:lnTo>
                  <a:lnTo>
                    <a:pt x="658242" y="328672"/>
                  </a:lnTo>
                  <a:lnTo>
                    <a:pt x="658250" y="311987"/>
                  </a:lnTo>
                  <a:lnTo>
                    <a:pt x="658548" y="559078"/>
                  </a:lnTo>
                  <a:lnTo>
                    <a:pt x="658952" y="385346"/>
                  </a:lnTo>
                  <a:lnTo>
                    <a:pt x="658953" y="382810"/>
                  </a:lnTo>
                  <a:lnTo>
                    <a:pt x="659202" y="248245"/>
                  </a:lnTo>
                  <a:lnTo>
                    <a:pt x="659328" y="578082"/>
                  </a:lnTo>
                  <a:lnTo>
                    <a:pt x="659664" y="370050"/>
                  </a:lnTo>
                  <a:lnTo>
                    <a:pt x="659665" y="368419"/>
                  </a:lnTo>
                  <a:lnTo>
                    <a:pt x="659852" y="558309"/>
                  </a:lnTo>
                  <a:lnTo>
                    <a:pt x="660292" y="322054"/>
                  </a:lnTo>
                  <a:lnTo>
                    <a:pt x="660375" y="456579"/>
                  </a:lnTo>
                  <a:lnTo>
                    <a:pt x="660377" y="460540"/>
                  </a:lnTo>
                  <a:lnTo>
                    <a:pt x="660646" y="566612"/>
                  </a:lnTo>
                  <a:lnTo>
                    <a:pt x="660901" y="353713"/>
                  </a:lnTo>
                  <a:lnTo>
                    <a:pt x="661087" y="434400"/>
                  </a:lnTo>
                  <a:lnTo>
                    <a:pt x="661088" y="433393"/>
                  </a:lnTo>
                  <a:lnTo>
                    <a:pt x="661171" y="566608"/>
                  </a:lnTo>
                  <a:lnTo>
                    <a:pt x="661794" y="355927"/>
                  </a:lnTo>
                  <a:lnTo>
                    <a:pt x="661799" y="369204"/>
                  </a:lnTo>
                  <a:lnTo>
                    <a:pt x="661800" y="374174"/>
                  </a:lnTo>
                  <a:lnTo>
                    <a:pt x="661922" y="625337"/>
                  </a:lnTo>
                  <a:lnTo>
                    <a:pt x="662205" y="253418"/>
                  </a:lnTo>
                  <a:lnTo>
                    <a:pt x="662510" y="488501"/>
                  </a:lnTo>
                  <a:lnTo>
                    <a:pt x="662512" y="487309"/>
                  </a:lnTo>
                  <a:lnTo>
                    <a:pt x="662687" y="280183"/>
                  </a:lnTo>
                  <a:lnTo>
                    <a:pt x="663198" y="573402"/>
                  </a:lnTo>
                  <a:lnTo>
                    <a:pt x="663222" y="511018"/>
                  </a:lnTo>
                  <a:lnTo>
                    <a:pt x="663223" y="518222"/>
                  </a:lnTo>
                  <a:lnTo>
                    <a:pt x="663382" y="623025"/>
                  </a:lnTo>
                  <a:lnTo>
                    <a:pt x="663511" y="0"/>
                  </a:lnTo>
                  <a:lnTo>
                    <a:pt x="663933" y="275965"/>
                  </a:lnTo>
                  <a:lnTo>
                    <a:pt x="663935" y="270118"/>
                  </a:lnTo>
                  <a:lnTo>
                    <a:pt x="664062" y="494974"/>
                  </a:lnTo>
                  <a:lnTo>
                    <a:pt x="664204" y="258808"/>
                  </a:lnTo>
                  <a:lnTo>
                    <a:pt x="664645" y="458712"/>
                  </a:lnTo>
                  <a:lnTo>
                    <a:pt x="664646" y="464090"/>
                  </a:lnTo>
                  <a:lnTo>
                    <a:pt x="664799" y="198332"/>
                  </a:lnTo>
                  <a:lnTo>
                    <a:pt x="665097" y="582558"/>
                  </a:lnTo>
                  <a:lnTo>
                    <a:pt x="665357" y="396842"/>
                  </a:lnTo>
                  <a:lnTo>
                    <a:pt x="665358" y="397135"/>
                  </a:lnTo>
                  <a:lnTo>
                    <a:pt x="665877" y="697819"/>
                  </a:lnTo>
                  <a:lnTo>
                    <a:pt x="666033" y="182973"/>
                  </a:lnTo>
                  <a:lnTo>
                    <a:pt x="666068" y="296549"/>
                  </a:lnTo>
                  <a:lnTo>
                    <a:pt x="666075" y="270381"/>
                  </a:lnTo>
                  <a:lnTo>
                    <a:pt x="666600" y="696279"/>
                  </a:lnTo>
                  <a:lnTo>
                    <a:pt x="666780" y="473685"/>
                  </a:lnTo>
                  <a:lnTo>
                    <a:pt x="666781" y="474689"/>
                  </a:lnTo>
                  <a:lnTo>
                    <a:pt x="667139" y="602421"/>
                  </a:lnTo>
                  <a:lnTo>
                    <a:pt x="667491" y="353261"/>
                  </a:lnTo>
                  <a:lnTo>
                    <a:pt x="667493" y="348011"/>
                  </a:lnTo>
                  <a:lnTo>
                    <a:pt x="667649" y="759052"/>
                  </a:lnTo>
                  <a:lnTo>
                    <a:pt x="667791" y="310365"/>
                  </a:lnTo>
                  <a:lnTo>
                    <a:pt x="668203" y="354758"/>
                  </a:lnTo>
                  <a:lnTo>
                    <a:pt x="668205" y="358835"/>
                  </a:lnTo>
                  <a:lnTo>
                    <a:pt x="668429" y="561966"/>
                  </a:lnTo>
                  <a:lnTo>
                    <a:pt x="668556" y="275264"/>
                  </a:lnTo>
                  <a:lnTo>
                    <a:pt x="668915" y="428341"/>
                  </a:lnTo>
                  <a:lnTo>
                    <a:pt x="668916" y="430744"/>
                  </a:lnTo>
                  <a:lnTo>
                    <a:pt x="668981" y="532932"/>
                  </a:lnTo>
                  <a:lnTo>
                    <a:pt x="669492" y="183565"/>
                  </a:lnTo>
                  <a:lnTo>
                    <a:pt x="669626" y="436211"/>
                  </a:lnTo>
                  <a:lnTo>
                    <a:pt x="669628" y="438975"/>
                  </a:lnTo>
                  <a:lnTo>
                    <a:pt x="670201" y="504015"/>
                  </a:lnTo>
                  <a:lnTo>
                    <a:pt x="670330" y="250218"/>
                  </a:lnTo>
                  <a:lnTo>
                    <a:pt x="670338" y="254941"/>
                  </a:lnTo>
                  <a:lnTo>
                    <a:pt x="670339" y="244577"/>
                  </a:lnTo>
                  <a:lnTo>
                    <a:pt x="670739" y="197533"/>
                  </a:lnTo>
                  <a:lnTo>
                    <a:pt x="671050" y="531374"/>
                  </a:lnTo>
                  <a:lnTo>
                    <a:pt x="671051" y="540162"/>
                  </a:lnTo>
                  <a:lnTo>
                    <a:pt x="671079" y="583762"/>
                  </a:lnTo>
                  <a:lnTo>
                    <a:pt x="671223" y="294559"/>
                  </a:lnTo>
                  <a:lnTo>
                    <a:pt x="671761" y="432657"/>
                  </a:lnTo>
                  <a:lnTo>
                    <a:pt x="671763" y="433109"/>
                  </a:lnTo>
                  <a:lnTo>
                    <a:pt x="672072" y="305143"/>
                  </a:lnTo>
                  <a:lnTo>
                    <a:pt x="672369" y="641067"/>
                  </a:lnTo>
                  <a:lnTo>
                    <a:pt x="672473" y="362585"/>
                  </a:lnTo>
                  <a:lnTo>
                    <a:pt x="672474" y="370834"/>
                  </a:lnTo>
                  <a:lnTo>
                    <a:pt x="672483" y="336690"/>
                  </a:lnTo>
                  <a:lnTo>
                    <a:pt x="673050" y="698814"/>
                  </a:lnTo>
                  <a:lnTo>
                    <a:pt x="673184" y="449533"/>
                  </a:lnTo>
                  <a:lnTo>
                    <a:pt x="673186" y="446516"/>
                  </a:lnTo>
                  <a:lnTo>
                    <a:pt x="673716" y="696151"/>
                  </a:lnTo>
                  <a:lnTo>
                    <a:pt x="673886" y="285887"/>
                  </a:lnTo>
                  <a:lnTo>
                    <a:pt x="673896" y="319797"/>
                  </a:lnTo>
                  <a:lnTo>
                    <a:pt x="673898" y="310852"/>
                  </a:lnTo>
                  <a:lnTo>
                    <a:pt x="674255" y="236430"/>
                  </a:lnTo>
                  <a:lnTo>
                    <a:pt x="674368" y="716088"/>
                  </a:lnTo>
                  <a:lnTo>
                    <a:pt x="674608" y="452203"/>
                  </a:lnTo>
                  <a:lnTo>
                    <a:pt x="674609" y="453422"/>
                  </a:lnTo>
                  <a:lnTo>
                    <a:pt x="675006" y="688396"/>
                  </a:lnTo>
                  <a:lnTo>
                    <a:pt x="675162" y="182683"/>
                  </a:lnTo>
                  <a:lnTo>
                    <a:pt x="675319" y="399599"/>
                  </a:lnTo>
                  <a:lnTo>
                    <a:pt x="675321" y="391784"/>
                  </a:lnTo>
                  <a:lnTo>
                    <a:pt x="675545" y="207500"/>
                  </a:lnTo>
                  <a:lnTo>
                    <a:pt x="675658" y="522811"/>
                  </a:lnTo>
                  <a:lnTo>
                    <a:pt x="676031" y="382881"/>
                  </a:lnTo>
                  <a:lnTo>
                    <a:pt x="676032" y="394256"/>
                  </a:lnTo>
                  <a:lnTo>
                    <a:pt x="676183" y="223976"/>
                  </a:lnTo>
                  <a:lnTo>
                    <a:pt x="676339" y="519225"/>
                  </a:lnTo>
                  <a:lnTo>
                    <a:pt x="676743" y="391009"/>
                  </a:lnTo>
                  <a:lnTo>
                    <a:pt x="676744" y="390064"/>
                  </a:lnTo>
                  <a:lnTo>
                    <a:pt x="677246" y="218650"/>
                  </a:lnTo>
                  <a:lnTo>
                    <a:pt x="677345" y="526603"/>
                  </a:lnTo>
                  <a:lnTo>
                    <a:pt x="677454" y="331850"/>
                  </a:lnTo>
                  <a:lnTo>
                    <a:pt x="677456" y="325552"/>
                  </a:lnTo>
                  <a:lnTo>
                    <a:pt x="677997" y="619863"/>
                  </a:lnTo>
                  <a:lnTo>
                    <a:pt x="678125" y="247829"/>
                  </a:lnTo>
                  <a:lnTo>
                    <a:pt x="678166" y="344141"/>
                  </a:lnTo>
                  <a:lnTo>
                    <a:pt x="678621" y="644157"/>
                  </a:lnTo>
                  <a:lnTo>
                    <a:pt x="678720" y="337003"/>
                  </a:lnTo>
                  <a:lnTo>
                    <a:pt x="678878" y="636999"/>
                  </a:lnTo>
                  <a:lnTo>
                    <a:pt x="678879" y="632256"/>
                  </a:lnTo>
                  <a:lnTo>
                    <a:pt x="679287" y="705661"/>
                  </a:lnTo>
                  <a:lnTo>
                    <a:pt x="679415" y="294209"/>
                  </a:lnTo>
                  <a:lnTo>
                    <a:pt x="679589" y="456463"/>
                  </a:lnTo>
                  <a:lnTo>
                    <a:pt x="679591" y="458307"/>
                  </a:lnTo>
                  <a:lnTo>
                    <a:pt x="679868" y="622696"/>
                  </a:lnTo>
                  <a:lnTo>
                    <a:pt x="680010" y="355113"/>
                  </a:lnTo>
                  <a:lnTo>
                    <a:pt x="680301" y="436780"/>
                  </a:lnTo>
                  <a:lnTo>
                    <a:pt x="680302" y="438289"/>
                  </a:lnTo>
                  <a:lnTo>
                    <a:pt x="680577" y="601318"/>
                  </a:lnTo>
                  <a:lnTo>
                    <a:pt x="680691" y="115200"/>
                  </a:lnTo>
                  <a:lnTo>
                    <a:pt x="681012" y="460327"/>
                  </a:lnTo>
                  <a:lnTo>
                    <a:pt x="681014" y="464886"/>
                  </a:lnTo>
                  <a:lnTo>
                    <a:pt x="681201" y="531589"/>
                  </a:lnTo>
                  <a:lnTo>
                    <a:pt x="681286" y="187459"/>
                  </a:lnTo>
                  <a:lnTo>
                    <a:pt x="681724" y="256265"/>
                  </a:lnTo>
                  <a:lnTo>
                    <a:pt x="681725" y="254888"/>
                  </a:lnTo>
                  <a:lnTo>
                    <a:pt x="681940" y="190809"/>
                  </a:lnTo>
                  <a:lnTo>
                    <a:pt x="682051" y="557488"/>
                  </a:lnTo>
                  <a:lnTo>
                    <a:pt x="682436" y="364450"/>
                  </a:lnTo>
                  <a:lnTo>
                    <a:pt x="682437" y="371151"/>
                  </a:lnTo>
                  <a:lnTo>
                    <a:pt x="682590" y="238536"/>
                  </a:lnTo>
                  <a:lnTo>
                    <a:pt x="682732" y="564949"/>
                  </a:lnTo>
                  <a:lnTo>
                    <a:pt x="683147" y="453202"/>
                  </a:lnTo>
                  <a:lnTo>
                    <a:pt x="683149" y="446016"/>
                  </a:lnTo>
                  <a:lnTo>
                    <a:pt x="683469" y="329713"/>
                  </a:lnTo>
                  <a:lnTo>
                    <a:pt x="683781" y="608838"/>
                  </a:lnTo>
                  <a:lnTo>
                    <a:pt x="683859" y="349672"/>
                  </a:lnTo>
                  <a:lnTo>
                    <a:pt x="683860" y="345259"/>
                  </a:lnTo>
                  <a:lnTo>
                    <a:pt x="683880" y="308046"/>
                  </a:lnTo>
                  <a:lnTo>
                    <a:pt x="684490" y="597239"/>
                  </a:lnTo>
                  <a:lnTo>
                    <a:pt x="684571" y="417837"/>
                  </a:lnTo>
                  <a:lnTo>
                    <a:pt x="684572" y="411452"/>
                  </a:lnTo>
                  <a:lnTo>
                    <a:pt x="684716" y="608940"/>
                  </a:lnTo>
                  <a:lnTo>
                    <a:pt x="684830" y="337759"/>
                  </a:lnTo>
                  <a:lnTo>
                    <a:pt x="685282" y="508923"/>
                  </a:lnTo>
                  <a:lnTo>
                    <a:pt x="685284" y="512044"/>
                  </a:lnTo>
                  <a:lnTo>
                    <a:pt x="685822" y="354401"/>
                  </a:lnTo>
                  <a:lnTo>
                    <a:pt x="685992" y="618694"/>
                  </a:lnTo>
                  <a:lnTo>
                    <a:pt x="685994" y="616471"/>
                  </a:lnTo>
                  <a:lnTo>
                    <a:pt x="685995" y="601651"/>
                  </a:lnTo>
                  <a:lnTo>
                    <a:pt x="686503" y="261684"/>
                  </a:lnTo>
                  <a:lnTo>
                    <a:pt x="686705" y="427786"/>
                  </a:lnTo>
                  <a:lnTo>
                    <a:pt x="686707" y="430036"/>
                  </a:lnTo>
                  <a:lnTo>
                    <a:pt x="687070" y="673276"/>
                  </a:lnTo>
                  <a:lnTo>
                    <a:pt x="687197" y="96669"/>
                  </a:lnTo>
                  <a:lnTo>
                    <a:pt x="687417" y="358815"/>
                  </a:lnTo>
                  <a:lnTo>
                    <a:pt x="687418" y="356483"/>
                  </a:lnTo>
                  <a:lnTo>
                    <a:pt x="687594" y="334185"/>
                  </a:lnTo>
                  <a:lnTo>
                    <a:pt x="687722" y="514227"/>
                  </a:lnTo>
                  <a:lnTo>
                    <a:pt x="688129" y="402682"/>
                  </a:lnTo>
                  <a:lnTo>
                    <a:pt x="688130" y="401777"/>
                  </a:lnTo>
                  <a:lnTo>
                    <a:pt x="688331" y="578154"/>
                  </a:lnTo>
                  <a:lnTo>
                    <a:pt x="688672" y="215194"/>
                  </a:lnTo>
                  <a:lnTo>
                    <a:pt x="688840" y="319600"/>
                  </a:lnTo>
                  <a:lnTo>
                    <a:pt x="688842" y="313886"/>
                  </a:lnTo>
                  <a:lnTo>
                    <a:pt x="688983" y="584565"/>
                  </a:lnTo>
                  <a:lnTo>
                    <a:pt x="689295" y="198532"/>
                  </a:lnTo>
                  <a:lnTo>
                    <a:pt x="689552" y="401112"/>
                  </a:lnTo>
                  <a:lnTo>
                    <a:pt x="689553" y="407653"/>
                  </a:lnTo>
                  <a:lnTo>
                    <a:pt x="689976" y="304374"/>
                  </a:lnTo>
                  <a:lnTo>
                    <a:pt x="690261" y="598118"/>
                  </a:lnTo>
                  <a:lnTo>
                    <a:pt x="690264" y="579325"/>
                  </a:lnTo>
                  <a:lnTo>
                    <a:pt x="690265" y="572259"/>
                  </a:lnTo>
                  <a:lnTo>
                    <a:pt x="690289" y="631260"/>
                  </a:lnTo>
                  <a:lnTo>
                    <a:pt x="690401" y="245875"/>
                  </a:lnTo>
                  <a:lnTo>
                    <a:pt x="690975" y="481861"/>
                  </a:lnTo>
                  <a:lnTo>
                    <a:pt x="690977" y="479042"/>
                  </a:lnTo>
                  <a:lnTo>
                    <a:pt x="691138" y="540968"/>
                  </a:lnTo>
                  <a:lnTo>
                    <a:pt x="691237" y="306961"/>
                  </a:lnTo>
                  <a:lnTo>
                    <a:pt x="691687" y="438385"/>
                  </a:lnTo>
                  <a:lnTo>
                    <a:pt x="691688" y="435865"/>
                  </a:lnTo>
                  <a:lnTo>
                    <a:pt x="691946" y="589952"/>
                  </a:lnTo>
                  <a:lnTo>
                    <a:pt x="692244" y="359130"/>
                  </a:lnTo>
                  <a:lnTo>
                    <a:pt x="692398" y="439981"/>
                  </a:lnTo>
                  <a:lnTo>
                    <a:pt x="692400" y="439568"/>
                  </a:lnTo>
                  <a:lnTo>
                    <a:pt x="692882" y="538122"/>
                  </a:lnTo>
                  <a:lnTo>
                    <a:pt x="692981" y="245949"/>
                  </a:lnTo>
                  <a:lnTo>
                    <a:pt x="693110" y="409587"/>
                  </a:lnTo>
                  <a:lnTo>
                    <a:pt x="693111" y="403678"/>
                  </a:lnTo>
                  <a:lnTo>
                    <a:pt x="693250" y="560007"/>
                  </a:lnTo>
                  <a:lnTo>
                    <a:pt x="693364" y="297156"/>
                  </a:lnTo>
                  <a:lnTo>
                    <a:pt x="693822" y="483188"/>
                  </a:lnTo>
                  <a:lnTo>
                    <a:pt x="693823" y="486488"/>
                  </a:lnTo>
                  <a:lnTo>
                    <a:pt x="694384" y="311505"/>
                  </a:lnTo>
                  <a:lnTo>
                    <a:pt x="694512" y="637866"/>
                  </a:lnTo>
                  <a:lnTo>
                    <a:pt x="694533" y="571556"/>
                  </a:lnTo>
                  <a:lnTo>
                    <a:pt x="694535" y="573796"/>
                  </a:lnTo>
                  <a:lnTo>
                    <a:pt x="695052" y="272014"/>
                  </a:lnTo>
                  <a:lnTo>
                    <a:pt x="695150" y="673401"/>
                  </a:lnTo>
                  <a:lnTo>
                    <a:pt x="695245" y="352849"/>
                  </a:lnTo>
                  <a:lnTo>
                    <a:pt x="695246" y="341398"/>
                  </a:lnTo>
                  <a:lnTo>
                    <a:pt x="695265" y="294213"/>
                  </a:lnTo>
                  <a:lnTo>
                    <a:pt x="695363" y="661291"/>
                  </a:lnTo>
                  <a:lnTo>
                    <a:pt x="695956" y="455522"/>
                  </a:lnTo>
                  <a:lnTo>
                    <a:pt x="695958" y="452535"/>
                  </a:lnTo>
                  <a:lnTo>
                    <a:pt x="696142" y="241733"/>
                  </a:lnTo>
                  <a:lnTo>
                    <a:pt x="696256" y="614998"/>
                  </a:lnTo>
                  <a:lnTo>
                    <a:pt x="696668" y="605733"/>
                  </a:lnTo>
                  <a:lnTo>
                    <a:pt x="696670" y="596662"/>
                  </a:lnTo>
                  <a:lnTo>
                    <a:pt x="697135" y="709571"/>
                  </a:lnTo>
                  <a:lnTo>
                    <a:pt x="697248" y="288398"/>
                  </a:lnTo>
                  <a:lnTo>
                    <a:pt x="697380" y="426479"/>
                  </a:lnTo>
                  <a:lnTo>
                    <a:pt x="697381" y="423680"/>
                  </a:lnTo>
                  <a:lnTo>
                    <a:pt x="697560" y="654897"/>
                  </a:lnTo>
                  <a:lnTo>
                    <a:pt x="698084" y="192587"/>
                  </a:lnTo>
                  <a:lnTo>
                    <a:pt x="698091" y="233666"/>
                  </a:lnTo>
                  <a:lnTo>
                    <a:pt x="698093" y="229002"/>
                  </a:lnTo>
                  <a:lnTo>
                    <a:pt x="698453" y="573417"/>
                  </a:lnTo>
                  <a:lnTo>
                    <a:pt x="698765" y="170113"/>
                  </a:lnTo>
                  <a:lnTo>
                    <a:pt x="698803" y="311130"/>
                  </a:lnTo>
                  <a:lnTo>
                    <a:pt x="698804" y="309684"/>
                  </a:lnTo>
                  <a:lnTo>
                    <a:pt x="698878" y="655887"/>
                  </a:lnTo>
                  <a:lnTo>
                    <a:pt x="699502" y="281360"/>
                  </a:lnTo>
                  <a:lnTo>
                    <a:pt x="699515" y="292356"/>
                  </a:lnTo>
                  <a:lnTo>
                    <a:pt x="699516" y="288218"/>
                  </a:lnTo>
                  <a:lnTo>
                    <a:pt x="699629" y="582620"/>
                  </a:lnTo>
                  <a:lnTo>
                    <a:pt x="700226" y="443770"/>
                  </a:lnTo>
                  <a:lnTo>
                    <a:pt x="700228" y="440785"/>
                  </a:lnTo>
                  <a:lnTo>
                    <a:pt x="700496" y="315821"/>
                  </a:lnTo>
                  <a:lnTo>
                    <a:pt x="700622" y="578046"/>
                  </a:lnTo>
                  <a:lnTo>
                    <a:pt x="700938" y="486195"/>
                  </a:lnTo>
                  <a:lnTo>
                    <a:pt x="700939" y="478147"/>
                  </a:lnTo>
                  <a:lnTo>
                    <a:pt x="701033" y="631007"/>
                  </a:lnTo>
                  <a:lnTo>
                    <a:pt x="701387" y="304481"/>
                  </a:lnTo>
                  <a:lnTo>
                    <a:pt x="701650" y="563628"/>
                  </a:lnTo>
                  <a:lnTo>
                    <a:pt x="701651" y="569437"/>
                  </a:lnTo>
                  <a:lnTo>
                    <a:pt x="701685" y="637705"/>
                  </a:lnTo>
                  <a:lnTo>
                    <a:pt x="701784" y="295579"/>
                  </a:lnTo>
                  <a:lnTo>
                    <a:pt x="702361" y="511038"/>
                  </a:lnTo>
                  <a:lnTo>
                    <a:pt x="702363" y="515601"/>
                  </a:lnTo>
                  <a:lnTo>
                    <a:pt x="702904" y="636008"/>
                  </a:lnTo>
                  <a:lnTo>
                    <a:pt x="703046" y="215227"/>
                  </a:lnTo>
                  <a:lnTo>
                    <a:pt x="703073" y="263238"/>
                  </a:lnTo>
                  <a:lnTo>
                    <a:pt x="703074" y="259004"/>
                  </a:lnTo>
                  <a:lnTo>
                    <a:pt x="703487" y="224789"/>
                  </a:lnTo>
                  <a:lnTo>
                    <a:pt x="703613" y="669265"/>
                  </a:lnTo>
                  <a:lnTo>
                    <a:pt x="703784" y="336238"/>
                  </a:lnTo>
                  <a:lnTo>
                    <a:pt x="703786" y="351525"/>
                  </a:lnTo>
                  <a:lnTo>
                    <a:pt x="703854" y="628983"/>
                  </a:lnTo>
                  <a:lnTo>
                    <a:pt x="703967" y="254620"/>
                  </a:lnTo>
                  <a:lnTo>
                    <a:pt x="704496" y="533580"/>
                  </a:lnTo>
                  <a:lnTo>
                    <a:pt x="704497" y="519244"/>
                  </a:lnTo>
                  <a:lnTo>
                    <a:pt x="704904" y="565444"/>
                  </a:lnTo>
                  <a:lnTo>
                    <a:pt x="705073" y="296482"/>
                  </a:lnTo>
                  <a:lnTo>
                    <a:pt x="705208" y="313774"/>
                  </a:lnTo>
                  <a:lnTo>
                    <a:pt x="705209" y="308965"/>
                  </a:lnTo>
                  <a:lnTo>
                    <a:pt x="705229" y="284166"/>
                  </a:lnTo>
                  <a:lnTo>
                    <a:pt x="705782" y="621345"/>
                  </a:lnTo>
                  <a:lnTo>
                    <a:pt x="705919" y="371000"/>
                  </a:lnTo>
                  <a:lnTo>
                    <a:pt x="705921" y="364370"/>
                  </a:lnTo>
                  <a:lnTo>
                    <a:pt x="706221" y="589704"/>
                  </a:lnTo>
                  <a:lnTo>
                    <a:pt x="706377" y="337093"/>
                  </a:lnTo>
                  <a:lnTo>
                    <a:pt x="706631" y="406601"/>
                  </a:lnTo>
                  <a:lnTo>
                    <a:pt x="706632" y="402694"/>
                  </a:lnTo>
                  <a:lnTo>
                    <a:pt x="706859" y="630934"/>
                  </a:lnTo>
                  <a:lnTo>
                    <a:pt x="706958" y="234862"/>
                  </a:lnTo>
                  <a:lnTo>
                    <a:pt x="707343" y="384661"/>
                  </a:lnTo>
                  <a:lnTo>
                    <a:pt x="707344" y="392423"/>
                  </a:lnTo>
                  <a:lnTo>
                    <a:pt x="707582" y="534136"/>
                  </a:lnTo>
                  <a:lnTo>
                    <a:pt x="707881" y="281491"/>
                  </a:lnTo>
                  <a:lnTo>
                    <a:pt x="708054" y="424938"/>
                  </a:lnTo>
                  <a:lnTo>
                    <a:pt x="708056" y="426652"/>
                  </a:lnTo>
                  <a:lnTo>
                    <a:pt x="708475" y="637955"/>
                  </a:lnTo>
                  <a:lnTo>
                    <a:pt x="708603" y="194868"/>
                  </a:lnTo>
                  <a:lnTo>
                    <a:pt x="708766" y="459949"/>
                  </a:lnTo>
                  <a:lnTo>
                    <a:pt x="708767" y="461983"/>
                  </a:lnTo>
                  <a:lnTo>
                    <a:pt x="708872" y="594425"/>
                  </a:lnTo>
                  <a:lnTo>
                    <a:pt x="709397" y="256048"/>
                  </a:lnTo>
                  <a:lnTo>
                    <a:pt x="709477" y="539402"/>
                  </a:lnTo>
                  <a:lnTo>
                    <a:pt x="709479" y="548951"/>
                  </a:lnTo>
                  <a:lnTo>
                    <a:pt x="709482" y="565274"/>
                  </a:lnTo>
                  <a:lnTo>
                    <a:pt x="709878" y="221692"/>
                  </a:lnTo>
                  <a:lnTo>
                    <a:pt x="710189" y="462978"/>
                  </a:lnTo>
                  <a:lnTo>
                    <a:pt x="710190" y="465744"/>
                  </a:lnTo>
                  <a:lnTo>
                    <a:pt x="710433" y="205909"/>
                  </a:lnTo>
                  <a:lnTo>
                    <a:pt x="710772" y="578185"/>
                  </a:lnTo>
                  <a:lnTo>
                    <a:pt x="710901" y="416513"/>
                  </a:lnTo>
                  <a:lnTo>
                    <a:pt x="710902" y="425063"/>
                  </a:lnTo>
                  <a:lnTo>
                    <a:pt x="711112" y="217718"/>
                  </a:lnTo>
                  <a:lnTo>
                    <a:pt x="711466" y="651194"/>
                  </a:lnTo>
                  <a:lnTo>
                    <a:pt x="711612" y="421226"/>
                  </a:lnTo>
                  <a:lnTo>
                    <a:pt x="711614" y="428480"/>
                  </a:lnTo>
                  <a:lnTo>
                    <a:pt x="712104" y="299712"/>
                  </a:lnTo>
                  <a:lnTo>
                    <a:pt x="712232" y="627247"/>
                  </a:lnTo>
                  <a:lnTo>
                    <a:pt x="712324" y="444797"/>
                  </a:lnTo>
                  <a:lnTo>
                    <a:pt x="712325" y="440946"/>
                  </a:lnTo>
                  <a:lnTo>
                    <a:pt x="712699" y="718949"/>
                  </a:lnTo>
                  <a:lnTo>
                    <a:pt x="712841" y="274024"/>
                  </a:lnTo>
                  <a:lnTo>
                    <a:pt x="713035" y="327843"/>
                  </a:lnTo>
                  <a:lnTo>
                    <a:pt x="713037" y="315698"/>
                  </a:lnTo>
                  <a:lnTo>
                    <a:pt x="713054" y="268379"/>
                  </a:lnTo>
                  <a:lnTo>
                    <a:pt x="713167" y="633873"/>
                  </a:lnTo>
                  <a:lnTo>
                    <a:pt x="713747" y="392574"/>
                  </a:lnTo>
                  <a:lnTo>
                    <a:pt x="713748" y="391411"/>
                  </a:lnTo>
                  <a:lnTo>
                    <a:pt x="714033" y="550688"/>
                  </a:lnTo>
                  <a:lnTo>
                    <a:pt x="714358" y="241711"/>
                  </a:lnTo>
                  <a:lnTo>
                    <a:pt x="714457" y="542567"/>
                  </a:lnTo>
                  <a:lnTo>
                    <a:pt x="714459" y="543426"/>
                  </a:lnTo>
                  <a:lnTo>
                    <a:pt x="714769" y="243334"/>
                  </a:lnTo>
                  <a:lnTo>
                    <a:pt x="714883" y="551946"/>
                  </a:lnTo>
                  <a:lnTo>
                    <a:pt x="715169" y="351752"/>
                  </a:lnTo>
                  <a:lnTo>
                    <a:pt x="715170" y="345925"/>
                  </a:lnTo>
                  <a:lnTo>
                    <a:pt x="715676" y="212266"/>
                  </a:lnTo>
                  <a:lnTo>
                    <a:pt x="715790" y="611556"/>
                  </a:lnTo>
                  <a:lnTo>
                    <a:pt x="715881" y="344241"/>
                  </a:lnTo>
                  <a:lnTo>
                    <a:pt x="715882" y="346299"/>
                  </a:lnTo>
                  <a:lnTo>
                    <a:pt x="716088" y="240185"/>
                  </a:lnTo>
                  <a:lnTo>
                    <a:pt x="716187" y="635810"/>
                  </a:lnTo>
                  <a:lnTo>
                    <a:pt x="716592" y="505448"/>
                  </a:lnTo>
                  <a:lnTo>
                    <a:pt x="716594" y="513567"/>
                  </a:lnTo>
                  <a:lnTo>
                    <a:pt x="716669" y="671508"/>
                  </a:lnTo>
                  <a:lnTo>
                    <a:pt x="716782" y="273541"/>
                  </a:lnTo>
                  <a:lnTo>
                    <a:pt x="717304" y="607314"/>
                  </a:lnTo>
                  <a:lnTo>
                    <a:pt x="717305" y="613350"/>
                  </a:lnTo>
                  <a:lnTo>
                    <a:pt x="717406" y="313047"/>
                  </a:lnTo>
                  <a:lnTo>
                    <a:pt x="717533" y="691883"/>
                  </a:lnTo>
                  <a:lnTo>
                    <a:pt x="718015" y="556330"/>
                  </a:lnTo>
                  <a:lnTo>
                    <a:pt x="718017" y="553754"/>
                  </a:lnTo>
                  <a:lnTo>
                    <a:pt x="718115" y="358075"/>
                  </a:lnTo>
                  <a:lnTo>
                    <a:pt x="718398" y="585413"/>
                  </a:lnTo>
                  <a:lnTo>
                    <a:pt x="718727" y="455704"/>
                  </a:lnTo>
                  <a:lnTo>
                    <a:pt x="718728" y="459144"/>
                  </a:lnTo>
                  <a:lnTo>
                    <a:pt x="719320" y="591884"/>
                  </a:lnTo>
                  <a:lnTo>
                    <a:pt x="719434" y="332234"/>
                  </a:lnTo>
                  <a:lnTo>
                    <a:pt x="719439" y="343137"/>
                  </a:lnTo>
                  <a:lnTo>
                    <a:pt x="719440" y="342966"/>
                  </a:lnTo>
                  <a:lnTo>
                    <a:pt x="719816" y="313180"/>
                  </a:lnTo>
                  <a:lnTo>
                    <a:pt x="719915" y="529377"/>
                  </a:lnTo>
                  <a:lnTo>
                    <a:pt x="720150" y="371358"/>
                  </a:lnTo>
                  <a:lnTo>
                    <a:pt x="720152" y="369046"/>
                  </a:lnTo>
                  <a:lnTo>
                    <a:pt x="720439" y="259828"/>
                  </a:lnTo>
                  <a:lnTo>
                    <a:pt x="720554" y="521209"/>
                  </a:lnTo>
                  <a:lnTo>
                    <a:pt x="720862" y="315906"/>
                  </a:lnTo>
                  <a:lnTo>
                    <a:pt x="720863" y="314459"/>
                  </a:lnTo>
                  <a:lnTo>
                    <a:pt x="721049" y="274274"/>
                  </a:lnTo>
                  <a:lnTo>
                    <a:pt x="721205" y="478817"/>
                  </a:lnTo>
                  <a:lnTo>
                    <a:pt x="721574" y="347694"/>
                  </a:lnTo>
                  <a:lnTo>
                    <a:pt x="721575" y="348361"/>
                  </a:lnTo>
                  <a:lnTo>
                    <a:pt x="721942" y="622438"/>
                  </a:lnTo>
                  <a:lnTo>
                    <a:pt x="722055" y="242168"/>
                  </a:lnTo>
                  <a:lnTo>
                    <a:pt x="722285" y="372718"/>
                  </a:lnTo>
                  <a:lnTo>
                    <a:pt x="722287" y="387852"/>
                  </a:lnTo>
                  <a:lnTo>
                    <a:pt x="722864" y="356176"/>
                  </a:lnTo>
                  <a:lnTo>
                    <a:pt x="722977" y="554031"/>
                  </a:lnTo>
                  <a:lnTo>
                    <a:pt x="722997" y="512414"/>
                  </a:lnTo>
                  <a:lnTo>
                    <a:pt x="722998" y="506666"/>
                  </a:lnTo>
                  <a:lnTo>
                    <a:pt x="723078" y="245189"/>
                  </a:lnTo>
                  <a:lnTo>
                    <a:pt x="723402" y="671004"/>
                  </a:lnTo>
                  <a:lnTo>
                    <a:pt x="723708" y="266559"/>
                  </a:lnTo>
                  <a:lnTo>
                    <a:pt x="723710" y="254498"/>
                  </a:lnTo>
                  <a:lnTo>
                    <a:pt x="723728" y="169324"/>
                  </a:lnTo>
                  <a:lnTo>
                    <a:pt x="723898" y="674033"/>
                  </a:lnTo>
                  <a:lnTo>
                    <a:pt x="724420" y="368846"/>
                  </a:lnTo>
                  <a:lnTo>
                    <a:pt x="724421" y="363101"/>
                  </a:lnTo>
                  <a:lnTo>
                    <a:pt x="724919" y="586489"/>
                  </a:lnTo>
                  <a:lnTo>
                    <a:pt x="725018" y="299121"/>
                  </a:lnTo>
                  <a:lnTo>
                    <a:pt x="725132" y="462647"/>
                  </a:lnTo>
                  <a:lnTo>
                    <a:pt x="725628" y="260326"/>
                  </a:lnTo>
                  <a:lnTo>
                    <a:pt x="725755" y="522113"/>
                  </a:lnTo>
                  <a:lnTo>
                    <a:pt x="725843" y="273239"/>
                  </a:lnTo>
                  <a:lnTo>
                    <a:pt x="725845" y="280351"/>
                  </a:lnTo>
                  <a:lnTo>
                    <a:pt x="726322" y="154671"/>
                  </a:lnTo>
                  <a:lnTo>
                    <a:pt x="726549" y="532274"/>
                  </a:lnTo>
                  <a:lnTo>
                    <a:pt x="726555" y="499524"/>
                  </a:lnTo>
                  <a:lnTo>
                    <a:pt x="726556" y="496917"/>
                  </a:lnTo>
                  <a:lnTo>
                    <a:pt x="727116" y="238373"/>
                  </a:lnTo>
                  <a:lnTo>
                    <a:pt x="727244" y="591954"/>
                  </a:lnTo>
                  <a:lnTo>
                    <a:pt x="727267" y="530958"/>
                  </a:lnTo>
                  <a:lnTo>
                    <a:pt x="727268" y="533006"/>
                  </a:lnTo>
                  <a:lnTo>
                    <a:pt x="727457" y="635615"/>
                  </a:lnTo>
                  <a:lnTo>
                    <a:pt x="727584" y="161740"/>
                  </a:lnTo>
                  <a:lnTo>
                    <a:pt x="727978" y="416489"/>
                  </a:lnTo>
                  <a:lnTo>
                    <a:pt x="727980" y="411413"/>
                  </a:lnTo>
                  <a:lnTo>
                    <a:pt x="728279" y="590686"/>
                  </a:lnTo>
                  <a:lnTo>
                    <a:pt x="728392" y="345953"/>
                  </a:lnTo>
                  <a:lnTo>
                    <a:pt x="728690" y="478194"/>
                  </a:lnTo>
                  <a:lnTo>
                    <a:pt x="728691" y="483151"/>
                  </a:lnTo>
                  <a:lnTo>
                    <a:pt x="728761" y="600884"/>
                  </a:lnTo>
                  <a:lnTo>
                    <a:pt x="728888" y="313544"/>
                  </a:lnTo>
                  <a:lnTo>
                    <a:pt x="729401" y="569855"/>
                  </a:lnTo>
                  <a:lnTo>
                    <a:pt x="729403" y="559824"/>
                  </a:lnTo>
                  <a:lnTo>
                    <a:pt x="729484" y="237699"/>
                  </a:lnTo>
                  <a:lnTo>
                    <a:pt x="730036" y="708542"/>
                  </a:lnTo>
                  <a:lnTo>
                    <a:pt x="730113" y="348371"/>
                  </a:lnTo>
                  <a:lnTo>
                    <a:pt x="730114" y="341643"/>
                  </a:lnTo>
                  <a:lnTo>
                    <a:pt x="730150" y="223621"/>
                  </a:lnTo>
                  <a:lnTo>
                    <a:pt x="730689" y="653460"/>
                  </a:lnTo>
                  <a:lnTo>
                    <a:pt x="730825" y="435565"/>
                  </a:lnTo>
                  <a:lnTo>
                    <a:pt x="730826" y="433939"/>
                  </a:lnTo>
                  <a:lnTo>
                    <a:pt x="731000" y="196155"/>
                  </a:lnTo>
                  <a:lnTo>
                    <a:pt x="731100" y="659812"/>
                  </a:lnTo>
                  <a:lnTo>
                    <a:pt x="731536" y="501398"/>
                  </a:lnTo>
                  <a:lnTo>
                    <a:pt x="731538" y="504792"/>
                  </a:lnTo>
                  <a:lnTo>
                    <a:pt x="731752" y="548272"/>
                  </a:lnTo>
                  <a:lnTo>
                    <a:pt x="731851" y="196447"/>
                  </a:lnTo>
                  <a:lnTo>
                    <a:pt x="732248" y="328396"/>
                  </a:lnTo>
                  <a:lnTo>
                    <a:pt x="732249" y="323051"/>
                  </a:lnTo>
                  <a:lnTo>
                    <a:pt x="732404" y="621032"/>
                  </a:lnTo>
                  <a:lnTo>
                    <a:pt x="732517" y="147415"/>
                  </a:lnTo>
                  <a:lnTo>
                    <a:pt x="732960" y="295905"/>
                  </a:lnTo>
                  <a:lnTo>
                    <a:pt x="732961" y="309302"/>
                  </a:lnTo>
                  <a:lnTo>
                    <a:pt x="733269" y="670192"/>
                  </a:lnTo>
                  <a:lnTo>
                    <a:pt x="733382" y="73878"/>
                  </a:lnTo>
                  <a:lnTo>
                    <a:pt x="733671" y="558554"/>
                  </a:lnTo>
                  <a:lnTo>
                    <a:pt x="733673" y="563603"/>
                  </a:lnTo>
                  <a:lnTo>
                    <a:pt x="733694" y="675384"/>
                  </a:lnTo>
                  <a:lnTo>
                    <a:pt x="733807" y="160678"/>
                  </a:lnTo>
                  <a:lnTo>
                    <a:pt x="734383" y="489917"/>
                  </a:lnTo>
                  <a:lnTo>
                    <a:pt x="734384" y="494643"/>
                  </a:lnTo>
                  <a:lnTo>
                    <a:pt x="734856" y="307332"/>
                  </a:lnTo>
                  <a:lnTo>
                    <a:pt x="734984" y="657349"/>
                  </a:lnTo>
                  <a:lnTo>
                    <a:pt x="735094" y="355022"/>
                  </a:lnTo>
                  <a:lnTo>
                    <a:pt x="735096" y="347848"/>
                  </a:lnTo>
                  <a:lnTo>
                    <a:pt x="735196" y="622443"/>
                  </a:lnTo>
                  <a:lnTo>
                    <a:pt x="735763" y="324966"/>
                  </a:lnTo>
                  <a:lnTo>
                    <a:pt x="735806" y="452652"/>
                  </a:lnTo>
                  <a:lnTo>
                    <a:pt x="735807" y="457780"/>
                  </a:lnTo>
                  <a:lnTo>
                    <a:pt x="735877" y="602398"/>
                  </a:lnTo>
                  <a:lnTo>
                    <a:pt x="736345" y="388101"/>
                  </a:lnTo>
                  <a:lnTo>
                    <a:pt x="736518" y="453553"/>
                  </a:lnTo>
                  <a:lnTo>
                    <a:pt x="736519" y="442156"/>
                  </a:lnTo>
                  <a:lnTo>
                    <a:pt x="737025" y="243165"/>
                  </a:lnTo>
                  <a:lnTo>
                    <a:pt x="737181" y="600820"/>
                  </a:lnTo>
                  <a:lnTo>
                    <a:pt x="737229" y="442655"/>
                  </a:lnTo>
                  <a:lnTo>
                    <a:pt x="737231" y="435442"/>
                  </a:lnTo>
                  <a:lnTo>
                    <a:pt x="737422" y="195586"/>
                  </a:lnTo>
                  <a:lnTo>
                    <a:pt x="737564" y="534260"/>
                  </a:lnTo>
                  <a:lnTo>
                    <a:pt x="737941" y="503305"/>
                  </a:lnTo>
                  <a:lnTo>
                    <a:pt x="737942" y="506090"/>
                  </a:lnTo>
                  <a:lnTo>
                    <a:pt x="738046" y="210249"/>
                  </a:lnTo>
                  <a:lnTo>
                    <a:pt x="738599" y="521938"/>
                  </a:lnTo>
                  <a:lnTo>
                    <a:pt x="738653" y="398324"/>
                  </a:lnTo>
                  <a:lnTo>
                    <a:pt x="738654" y="397228"/>
                  </a:lnTo>
                  <a:lnTo>
                    <a:pt x="738726" y="174251"/>
                  </a:lnTo>
                  <a:lnTo>
                    <a:pt x="738854" y="590736"/>
                  </a:lnTo>
                  <a:lnTo>
                    <a:pt x="739364" y="325317"/>
                  </a:lnTo>
                  <a:lnTo>
                    <a:pt x="739366" y="321143"/>
                  </a:lnTo>
                  <a:lnTo>
                    <a:pt x="739393" y="243047"/>
                  </a:lnTo>
                  <a:lnTo>
                    <a:pt x="739520" y="646792"/>
                  </a:lnTo>
                  <a:lnTo>
                    <a:pt x="740076" y="404916"/>
                  </a:lnTo>
                  <a:lnTo>
                    <a:pt x="740077" y="413754"/>
                  </a:lnTo>
                  <a:lnTo>
                    <a:pt x="740541" y="688216"/>
                  </a:lnTo>
                  <a:lnTo>
                    <a:pt x="740654" y="283774"/>
                  </a:lnTo>
                  <a:lnTo>
                    <a:pt x="740787" y="581938"/>
                  </a:lnTo>
                  <a:lnTo>
                    <a:pt x="740789" y="579889"/>
                  </a:lnTo>
                  <a:lnTo>
                    <a:pt x="741335" y="311460"/>
                  </a:lnTo>
                  <a:lnTo>
                    <a:pt x="741476" y="640353"/>
                  </a:lnTo>
                  <a:lnTo>
                    <a:pt x="741499" y="599239"/>
                  </a:lnTo>
                  <a:lnTo>
                    <a:pt x="741500" y="605274"/>
                  </a:lnTo>
                  <a:lnTo>
                    <a:pt x="741505" y="624621"/>
                  </a:lnTo>
                  <a:lnTo>
                    <a:pt x="741675" y="290665"/>
                  </a:lnTo>
                  <a:lnTo>
                    <a:pt x="742211" y="476867"/>
                  </a:lnTo>
                  <a:lnTo>
                    <a:pt x="742212" y="478869"/>
                  </a:lnTo>
                  <a:lnTo>
                    <a:pt x="742681" y="230092"/>
                  </a:lnTo>
                  <a:lnTo>
                    <a:pt x="742781" y="568642"/>
                  </a:lnTo>
                  <a:lnTo>
                    <a:pt x="742922" y="306363"/>
                  </a:lnTo>
                  <a:lnTo>
                    <a:pt x="742924" y="308123"/>
                  </a:lnTo>
                  <a:lnTo>
                    <a:pt x="743007" y="501602"/>
                  </a:lnTo>
                  <a:lnTo>
                    <a:pt x="743532" y="255884"/>
                  </a:lnTo>
                  <a:lnTo>
                    <a:pt x="743634" y="474316"/>
                  </a:lnTo>
                  <a:lnTo>
                    <a:pt x="743635" y="471577"/>
                  </a:lnTo>
                  <a:lnTo>
                    <a:pt x="744085" y="601670"/>
                  </a:lnTo>
                  <a:lnTo>
                    <a:pt x="744212" y="278046"/>
                  </a:lnTo>
                  <a:lnTo>
                    <a:pt x="744345" y="448693"/>
                  </a:lnTo>
                  <a:lnTo>
                    <a:pt x="744347" y="444581"/>
                  </a:lnTo>
                  <a:lnTo>
                    <a:pt x="744822" y="235033"/>
                  </a:lnTo>
                  <a:lnTo>
                    <a:pt x="744949" y="630542"/>
                  </a:lnTo>
                  <a:lnTo>
                    <a:pt x="745057" y="393084"/>
                  </a:lnTo>
                  <a:lnTo>
                    <a:pt x="745058" y="388080"/>
                  </a:lnTo>
                  <a:lnTo>
                    <a:pt x="745247" y="309957"/>
                  </a:lnTo>
                  <a:lnTo>
                    <a:pt x="745573" y="557382"/>
                  </a:lnTo>
                  <a:lnTo>
                    <a:pt x="745769" y="480439"/>
                  </a:lnTo>
                  <a:lnTo>
                    <a:pt x="745770" y="483393"/>
                  </a:lnTo>
                  <a:lnTo>
                    <a:pt x="745984" y="649672"/>
                  </a:lnTo>
                  <a:lnTo>
                    <a:pt x="746083" y="323913"/>
                  </a:lnTo>
                  <a:lnTo>
                    <a:pt x="746480" y="417878"/>
                  </a:lnTo>
                  <a:lnTo>
                    <a:pt x="746482" y="415227"/>
                  </a:lnTo>
                  <a:lnTo>
                    <a:pt x="746679" y="673071"/>
                  </a:lnTo>
                  <a:lnTo>
                    <a:pt x="746792" y="265430"/>
                  </a:lnTo>
                  <a:lnTo>
                    <a:pt x="747192" y="416257"/>
                  </a:lnTo>
                  <a:lnTo>
                    <a:pt x="747193" y="414660"/>
                  </a:lnTo>
                  <a:lnTo>
                    <a:pt x="747629" y="558502"/>
                  </a:lnTo>
                  <a:lnTo>
                    <a:pt x="747799" y="160043"/>
                  </a:lnTo>
                  <a:lnTo>
                    <a:pt x="747904" y="416044"/>
                  </a:lnTo>
                  <a:lnTo>
                    <a:pt x="747905" y="415238"/>
                  </a:lnTo>
                  <a:lnTo>
                    <a:pt x="747997" y="548719"/>
                  </a:lnTo>
                  <a:lnTo>
                    <a:pt x="748182" y="244900"/>
                  </a:lnTo>
                  <a:lnTo>
                    <a:pt x="748615" y="388921"/>
                  </a:lnTo>
                  <a:lnTo>
                    <a:pt x="748617" y="389687"/>
                  </a:lnTo>
                  <a:lnTo>
                    <a:pt x="748819" y="239406"/>
                  </a:lnTo>
                  <a:lnTo>
                    <a:pt x="749188" y="506668"/>
                  </a:lnTo>
                  <a:lnTo>
                    <a:pt x="749327" y="362073"/>
                  </a:lnTo>
                  <a:lnTo>
                    <a:pt x="749328" y="359446"/>
                  </a:lnTo>
                  <a:lnTo>
                    <a:pt x="749429" y="612533"/>
                  </a:lnTo>
                  <a:lnTo>
                    <a:pt x="749557" y="192276"/>
                  </a:lnTo>
                  <a:lnTo>
                    <a:pt x="750038" y="489636"/>
                  </a:lnTo>
                  <a:lnTo>
                    <a:pt x="750040" y="490470"/>
                  </a:lnTo>
                  <a:lnTo>
                    <a:pt x="750237" y="340895"/>
                  </a:lnTo>
                  <a:lnTo>
                    <a:pt x="750676" y="629836"/>
                  </a:lnTo>
                  <a:lnTo>
                    <a:pt x="750750" y="402206"/>
                  </a:lnTo>
                  <a:lnTo>
                    <a:pt x="750752" y="399679"/>
                  </a:lnTo>
                  <a:lnTo>
                    <a:pt x="751130" y="645109"/>
                  </a:lnTo>
                  <a:lnTo>
                    <a:pt x="751243" y="306525"/>
                  </a:lnTo>
                  <a:lnTo>
                    <a:pt x="751462" y="343545"/>
                  </a:lnTo>
                  <a:lnTo>
                    <a:pt x="751463" y="344093"/>
                  </a:lnTo>
                  <a:lnTo>
                    <a:pt x="751584" y="613276"/>
                  </a:lnTo>
                  <a:lnTo>
                    <a:pt x="751725" y="274186"/>
                  </a:lnTo>
                  <a:lnTo>
                    <a:pt x="752173" y="417722"/>
                  </a:lnTo>
                  <a:lnTo>
                    <a:pt x="752175" y="418059"/>
                  </a:lnTo>
                  <a:lnTo>
                    <a:pt x="752633" y="486946"/>
                  </a:lnTo>
                  <a:lnTo>
                    <a:pt x="752732" y="268475"/>
                  </a:lnTo>
                  <a:lnTo>
                    <a:pt x="752885" y="485220"/>
                  </a:lnTo>
                  <a:lnTo>
                    <a:pt x="752886" y="487700"/>
                  </a:lnTo>
                  <a:lnTo>
                    <a:pt x="752888" y="489768"/>
                  </a:lnTo>
                  <a:lnTo>
                    <a:pt x="753426" y="301171"/>
                  </a:lnTo>
                  <a:lnTo>
                    <a:pt x="753597" y="303683"/>
                  </a:lnTo>
                  <a:lnTo>
                    <a:pt x="753598" y="301235"/>
                  </a:lnTo>
                  <a:lnTo>
                    <a:pt x="753724" y="461671"/>
                  </a:lnTo>
                  <a:lnTo>
                    <a:pt x="754236" y="242138"/>
                  </a:lnTo>
                  <a:lnTo>
                    <a:pt x="754308" y="382407"/>
                  </a:lnTo>
                  <a:lnTo>
                    <a:pt x="754310" y="383935"/>
                  </a:lnTo>
                  <a:lnTo>
                    <a:pt x="754704" y="214075"/>
                  </a:lnTo>
                  <a:lnTo>
                    <a:pt x="754816" y="559658"/>
                  </a:lnTo>
                  <a:lnTo>
                    <a:pt x="755020" y="508937"/>
                  </a:lnTo>
                  <a:lnTo>
                    <a:pt x="755312" y="363922"/>
                  </a:lnTo>
                  <a:lnTo>
                    <a:pt x="755482" y="562351"/>
                  </a:lnTo>
                  <a:lnTo>
                    <a:pt x="755731" y="457561"/>
                  </a:lnTo>
                  <a:lnTo>
                    <a:pt x="755733" y="457123"/>
                  </a:lnTo>
                  <a:lnTo>
                    <a:pt x="755879" y="649697"/>
                  </a:lnTo>
                  <a:lnTo>
                    <a:pt x="756035" y="288439"/>
                  </a:lnTo>
                  <a:lnTo>
                    <a:pt x="756443" y="475639"/>
                  </a:lnTo>
                  <a:lnTo>
                    <a:pt x="756445" y="472331"/>
                  </a:lnTo>
                  <a:lnTo>
                    <a:pt x="756688" y="365575"/>
                  </a:lnTo>
                  <a:lnTo>
                    <a:pt x="757126" y="554469"/>
                  </a:lnTo>
                  <a:lnTo>
                    <a:pt x="757155" y="536977"/>
                  </a:lnTo>
                  <a:lnTo>
                    <a:pt x="757156" y="534682"/>
                  </a:lnTo>
                  <a:lnTo>
                    <a:pt x="757254" y="352839"/>
                  </a:lnTo>
                  <a:lnTo>
                    <a:pt x="757580" y="552802"/>
                  </a:lnTo>
                  <a:lnTo>
                    <a:pt x="757866" y="460080"/>
                  </a:lnTo>
                  <a:lnTo>
                    <a:pt x="757868" y="454004"/>
                  </a:lnTo>
                  <a:lnTo>
                    <a:pt x="758019" y="590761"/>
                  </a:lnTo>
                  <a:lnTo>
                    <a:pt x="758388" y="289269"/>
                  </a:lnTo>
                  <a:lnTo>
                    <a:pt x="758578" y="396215"/>
                  </a:lnTo>
                  <a:lnTo>
                    <a:pt x="758579" y="393423"/>
                  </a:lnTo>
                  <a:lnTo>
                    <a:pt x="758672" y="266237"/>
                  </a:lnTo>
                  <a:lnTo>
                    <a:pt x="758799" y="518166"/>
                  </a:lnTo>
                  <a:lnTo>
                    <a:pt x="759290" y="399929"/>
                  </a:lnTo>
                  <a:lnTo>
                    <a:pt x="759291" y="403520"/>
                  </a:lnTo>
                  <a:lnTo>
                    <a:pt x="759664" y="274736"/>
                  </a:lnTo>
                  <a:lnTo>
                    <a:pt x="759935" y="528310"/>
                  </a:lnTo>
                  <a:lnTo>
                    <a:pt x="760001" y="394125"/>
                  </a:lnTo>
                  <a:lnTo>
                    <a:pt x="760003" y="390471"/>
                  </a:lnTo>
                  <a:lnTo>
                    <a:pt x="760061" y="181933"/>
                  </a:lnTo>
                  <a:lnTo>
                    <a:pt x="760642" y="567500"/>
                  </a:lnTo>
                  <a:lnTo>
                    <a:pt x="760713" y="334832"/>
                  </a:lnTo>
                  <a:lnTo>
                    <a:pt x="760714" y="334344"/>
                  </a:lnTo>
                  <a:lnTo>
                    <a:pt x="760727" y="319248"/>
                  </a:lnTo>
                  <a:lnTo>
                    <a:pt x="761096" y="600652"/>
                  </a:lnTo>
                  <a:lnTo>
                    <a:pt x="761424" y="551354"/>
                  </a:lnTo>
                  <a:lnTo>
                    <a:pt x="761426" y="545068"/>
                  </a:lnTo>
                  <a:lnTo>
                    <a:pt x="761549" y="344336"/>
                  </a:lnTo>
                  <a:lnTo>
                    <a:pt x="761677" y="569935"/>
                  </a:lnTo>
                  <a:lnTo>
                    <a:pt x="762136" y="387084"/>
                  </a:lnTo>
                  <a:lnTo>
                    <a:pt x="762138" y="386442"/>
                  </a:lnTo>
                  <a:lnTo>
                    <a:pt x="762641" y="224895"/>
                  </a:lnTo>
                  <a:lnTo>
                    <a:pt x="762740" y="608721"/>
                  </a:lnTo>
                  <a:lnTo>
                    <a:pt x="762848" y="291029"/>
                  </a:lnTo>
                  <a:lnTo>
                    <a:pt x="762849" y="283369"/>
                  </a:lnTo>
                  <a:lnTo>
                    <a:pt x="763066" y="206119"/>
                  </a:lnTo>
                  <a:lnTo>
                    <a:pt x="763194" y="638522"/>
                  </a:lnTo>
                  <a:lnTo>
                    <a:pt x="763559" y="413614"/>
                  </a:lnTo>
                  <a:lnTo>
                    <a:pt x="763561" y="414524"/>
                  </a:lnTo>
                  <a:lnTo>
                    <a:pt x="763734" y="308485"/>
                  </a:lnTo>
                  <a:lnTo>
                    <a:pt x="764243" y="575186"/>
                  </a:lnTo>
                  <a:lnTo>
                    <a:pt x="764271" y="545614"/>
                  </a:lnTo>
                  <a:lnTo>
                    <a:pt x="764272" y="543017"/>
                  </a:lnTo>
                  <a:lnTo>
                    <a:pt x="764370" y="287230"/>
                  </a:lnTo>
                  <a:lnTo>
                    <a:pt x="764937" y="633885"/>
                  </a:lnTo>
                  <a:lnTo>
                    <a:pt x="764983" y="568509"/>
                  </a:lnTo>
                  <a:lnTo>
                    <a:pt x="764984" y="557030"/>
                  </a:lnTo>
                  <a:lnTo>
                    <a:pt x="765079" y="335142"/>
                  </a:lnTo>
                  <a:lnTo>
                    <a:pt x="765690" y="580147"/>
                  </a:lnTo>
                  <a:lnTo>
                    <a:pt x="765694" y="576894"/>
                  </a:lnTo>
                  <a:lnTo>
                    <a:pt x="765696" y="579644"/>
                  </a:lnTo>
                  <a:lnTo>
                    <a:pt x="765731" y="665458"/>
                  </a:lnTo>
                  <a:lnTo>
                    <a:pt x="765845" y="360478"/>
                  </a:lnTo>
                  <a:lnTo>
                    <a:pt x="766406" y="504146"/>
                  </a:lnTo>
                  <a:lnTo>
                    <a:pt x="766407" y="503454"/>
                  </a:lnTo>
                  <a:lnTo>
                    <a:pt x="766681" y="642998"/>
                  </a:lnTo>
                  <a:lnTo>
                    <a:pt x="766851" y="274660"/>
                  </a:lnTo>
                  <a:lnTo>
                    <a:pt x="767117" y="550171"/>
                  </a:lnTo>
                  <a:lnTo>
                    <a:pt x="767119" y="553639"/>
                  </a:lnTo>
                  <a:lnTo>
                    <a:pt x="767134" y="570141"/>
                  </a:lnTo>
                  <a:lnTo>
                    <a:pt x="767829" y="251296"/>
                  </a:lnTo>
                  <a:lnTo>
                    <a:pt x="767831" y="250046"/>
                  </a:lnTo>
                  <a:lnTo>
                    <a:pt x="767857" y="212297"/>
                  </a:lnTo>
                  <a:lnTo>
                    <a:pt x="767972" y="451832"/>
                  </a:lnTo>
                  <a:lnTo>
                    <a:pt x="768541" y="294435"/>
                  </a:lnTo>
                  <a:lnTo>
                    <a:pt x="768542" y="303204"/>
                  </a:lnTo>
                  <a:lnTo>
                    <a:pt x="769147" y="192171"/>
                  </a:lnTo>
                  <a:lnTo>
                    <a:pt x="769247" y="543885"/>
                  </a:lnTo>
                  <a:lnTo>
                    <a:pt x="769252" y="510194"/>
                  </a:lnTo>
                  <a:lnTo>
                    <a:pt x="769254" y="507173"/>
                  </a:lnTo>
                  <a:lnTo>
                    <a:pt x="769374" y="229079"/>
                  </a:lnTo>
                  <a:lnTo>
                    <a:pt x="769941" y="565120"/>
                  </a:lnTo>
                  <a:lnTo>
                    <a:pt x="769964" y="510915"/>
                  </a:lnTo>
                  <a:lnTo>
                    <a:pt x="769965" y="515082"/>
                  </a:lnTo>
                  <a:lnTo>
                    <a:pt x="770021" y="393887"/>
                  </a:lnTo>
                  <a:lnTo>
                    <a:pt x="770368" y="541775"/>
                  </a:lnTo>
                  <a:lnTo>
                    <a:pt x="770676" y="449631"/>
                  </a:lnTo>
                  <a:lnTo>
                    <a:pt x="770677" y="452754"/>
                  </a:lnTo>
                  <a:lnTo>
                    <a:pt x="771175" y="626111"/>
                  </a:lnTo>
                  <a:lnTo>
                    <a:pt x="771274" y="256370"/>
                  </a:lnTo>
                  <a:lnTo>
                    <a:pt x="771387" y="606921"/>
                  </a:lnTo>
                  <a:lnTo>
                    <a:pt x="771389" y="611335"/>
                  </a:lnTo>
                  <a:lnTo>
                    <a:pt x="771416" y="671061"/>
                  </a:lnTo>
                  <a:lnTo>
                    <a:pt x="771954" y="249255"/>
                  </a:lnTo>
                  <a:lnTo>
                    <a:pt x="772099" y="586389"/>
                  </a:lnTo>
                  <a:lnTo>
                    <a:pt x="772100" y="567262"/>
                  </a:lnTo>
                  <a:lnTo>
                    <a:pt x="772592" y="321948"/>
                  </a:lnTo>
                  <a:lnTo>
                    <a:pt x="772706" y="605345"/>
                  </a:lnTo>
                  <a:lnTo>
                    <a:pt x="772810" y="495832"/>
                  </a:lnTo>
                  <a:lnTo>
                    <a:pt x="772812" y="497315"/>
                  </a:lnTo>
                  <a:lnTo>
                    <a:pt x="773102" y="604622"/>
                  </a:lnTo>
                  <a:lnTo>
                    <a:pt x="773443" y="178717"/>
                  </a:lnTo>
                  <a:lnTo>
                    <a:pt x="773522" y="504913"/>
                  </a:lnTo>
                  <a:lnTo>
                    <a:pt x="773524" y="515977"/>
                  </a:lnTo>
                  <a:lnTo>
                    <a:pt x="773570" y="669095"/>
                  </a:lnTo>
                  <a:lnTo>
                    <a:pt x="774109" y="113915"/>
                  </a:lnTo>
                  <a:lnTo>
                    <a:pt x="774234" y="528696"/>
                  </a:lnTo>
                  <a:lnTo>
                    <a:pt x="774235" y="540337"/>
                  </a:lnTo>
                  <a:lnTo>
                    <a:pt x="774860" y="596568"/>
                  </a:lnTo>
                  <a:lnTo>
                    <a:pt x="774945" y="209178"/>
                  </a:lnTo>
                  <a:lnTo>
                    <a:pt x="774947" y="207526"/>
                  </a:lnTo>
                  <a:lnTo>
                    <a:pt x="774960" y="195118"/>
                  </a:lnTo>
                  <a:lnTo>
                    <a:pt x="775286" y="699987"/>
                  </a:lnTo>
                  <a:lnTo>
                    <a:pt x="775657" y="334217"/>
                  </a:lnTo>
                  <a:lnTo>
                    <a:pt x="775658" y="348091"/>
                  </a:lnTo>
                  <a:lnTo>
                    <a:pt x="775824" y="189049"/>
                  </a:lnTo>
                  <a:lnTo>
                    <a:pt x="775952" y="709195"/>
                  </a:lnTo>
                  <a:lnTo>
                    <a:pt x="776369" y="518153"/>
                  </a:lnTo>
                  <a:lnTo>
                    <a:pt x="776370" y="518543"/>
                  </a:lnTo>
                  <a:lnTo>
                    <a:pt x="776464" y="313378"/>
                  </a:lnTo>
                  <a:lnTo>
                    <a:pt x="776590" y="638498"/>
                  </a:lnTo>
                  <a:lnTo>
                    <a:pt x="777080" y="468419"/>
                  </a:lnTo>
                  <a:lnTo>
                    <a:pt x="777082" y="469672"/>
                  </a:lnTo>
                  <a:lnTo>
                    <a:pt x="777213" y="629645"/>
                  </a:lnTo>
                  <a:lnTo>
                    <a:pt x="777341" y="261478"/>
                  </a:lnTo>
                  <a:lnTo>
                    <a:pt x="777792" y="312311"/>
                  </a:lnTo>
                  <a:lnTo>
                    <a:pt x="777793" y="307041"/>
                  </a:lnTo>
                  <a:lnTo>
                    <a:pt x="777795" y="303421"/>
                  </a:lnTo>
                  <a:lnTo>
                    <a:pt x="777908" y="651444"/>
                  </a:lnTo>
                  <a:lnTo>
                    <a:pt x="778503" y="514151"/>
                  </a:lnTo>
                  <a:lnTo>
                    <a:pt x="778505" y="513828"/>
                  </a:lnTo>
                  <a:lnTo>
                    <a:pt x="778730" y="545195"/>
                  </a:lnTo>
                  <a:lnTo>
                    <a:pt x="778959" y="331161"/>
                  </a:lnTo>
                  <a:lnTo>
                    <a:pt x="779215" y="435511"/>
                  </a:lnTo>
                  <a:lnTo>
                    <a:pt x="779217" y="437455"/>
                  </a:lnTo>
                  <a:lnTo>
                    <a:pt x="779680" y="496158"/>
                  </a:lnTo>
                  <a:lnTo>
                    <a:pt x="779907" y="335103"/>
                  </a:lnTo>
                  <a:lnTo>
                    <a:pt x="779927" y="364211"/>
                  </a:lnTo>
                  <a:lnTo>
                    <a:pt x="779928" y="367984"/>
                  </a:lnTo>
                  <a:lnTo>
                    <a:pt x="780304" y="221720"/>
                  </a:lnTo>
                  <a:lnTo>
                    <a:pt x="780446" y="590834"/>
                  </a:lnTo>
                  <a:lnTo>
                    <a:pt x="780638" y="428899"/>
                  </a:lnTo>
                  <a:lnTo>
                    <a:pt x="780640" y="434047"/>
                  </a:lnTo>
                  <a:lnTo>
                    <a:pt x="780686" y="523232"/>
                  </a:lnTo>
                  <a:lnTo>
                    <a:pt x="780814" y="237917"/>
                  </a:lnTo>
                  <a:lnTo>
                    <a:pt x="781350" y="339665"/>
                  </a:lnTo>
                  <a:lnTo>
                    <a:pt x="781351" y="337168"/>
                  </a:lnTo>
                  <a:lnTo>
                    <a:pt x="781950" y="689188"/>
                  </a:lnTo>
                  <a:lnTo>
                    <a:pt x="782047" y="252443"/>
                  </a:lnTo>
                  <a:lnTo>
                    <a:pt x="782062" y="256775"/>
                  </a:lnTo>
                  <a:lnTo>
                    <a:pt x="782063" y="261727"/>
                  </a:lnTo>
                  <a:lnTo>
                    <a:pt x="782444" y="576253"/>
                  </a:lnTo>
                  <a:lnTo>
                    <a:pt x="782773" y="459278"/>
                  </a:lnTo>
                  <a:lnTo>
                    <a:pt x="782775" y="457087"/>
                  </a:lnTo>
                  <a:lnTo>
                    <a:pt x="782997" y="590197"/>
                  </a:lnTo>
                  <a:lnTo>
                    <a:pt x="783381" y="307293"/>
                  </a:lnTo>
                  <a:lnTo>
                    <a:pt x="783485" y="518691"/>
                  </a:lnTo>
                  <a:lnTo>
                    <a:pt x="783486" y="519382"/>
                  </a:lnTo>
                  <a:lnTo>
                    <a:pt x="783508" y="558265"/>
                  </a:lnTo>
                  <a:lnTo>
                    <a:pt x="783805" y="294418"/>
                  </a:lnTo>
                  <a:lnTo>
                    <a:pt x="784196" y="377984"/>
                  </a:lnTo>
                  <a:lnTo>
                    <a:pt x="784198" y="375223"/>
                  </a:lnTo>
                  <a:lnTo>
                    <a:pt x="784460" y="560482"/>
                  </a:lnTo>
                  <a:lnTo>
                    <a:pt x="784571" y="278738"/>
                  </a:lnTo>
                  <a:lnTo>
                    <a:pt x="784908" y="405116"/>
                  </a:lnTo>
                  <a:lnTo>
                    <a:pt x="784910" y="407705"/>
                  </a:lnTo>
                  <a:lnTo>
                    <a:pt x="784997" y="560564"/>
                  </a:lnTo>
                  <a:lnTo>
                    <a:pt x="785124" y="269584"/>
                  </a:lnTo>
                  <a:lnTo>
                    <a:pt x="785620" y="366662"/>
                  </a:lnTo>
                  <a:lnTo>
                    <a:pt x="785621" y="368192"/>
                  </a:lnTo>
                  <a:lnTo>
                    <a:pt x="785733" y="569480"/>
                  </a:lnTo>
                  <a:lnTo>
                    <a:pt x="786272" y="220808"/>
                  </a:lnTo>
                  <a:lnTo>
                    <a:pt x="786331" y="325455"/>
                  </a:lnTo>
                  <a:lnTo>
                    <a:pt x="786333" y="331337"/>
                  </a:lnTo>
                  <a:lnTo>
                    <a:pt x="786428" y="646754"/>
                  </a:lnTo>
                  <a:lnTo>
                    <a:pt x="786598" y="266286"/>
                  </a:lnTo>
                  <a:lnTo>
                    <a:pt x="787043" y="524768"/>
                  </a:lnTo>
                  <a:lnTo>
                    <a:pt x="787044" y="524428"/>
                  </a:lnTo>
                  <a:lnTo>
                    <a:pt x="787292" y="347889"/>
                  </a:lnTo>
                  <a:lnTo>
                    <a:pt x="787661" y="581108"/>
                  </a:lnTo>
                  <a:lnTo>
                    <a:pt x="787755" y="380303"/>
                  </a:lnTo>
                  <a:lnTo>
                    <a:pt x="787756" y="375531"/>
                  </a:lnTo>
                  <a:lnTo>
                    <a:pt x="788242" y="357659"/>
                  </a:lnTo>
                  <a:lnTo>
                    <a:pt x="788370" y="621436"/>
                  </a:lnTo>
                  <a:lnTo>
                    <a:pt x="788466" y="362111"/>
                  </a:lnTo>
                  <a:lnTo>
                    <a:pt x="788468" y="354497"/>
                  </a:lnTo>
                  <a:lnTo>
                    <a:pt x="788668" y="674269"/>
                  </a:lnTo>
                  <a:lnTo>
                    <a:pt x="788795" y="229590"/>
                  </a:lnTo>
                  <a:lnTo>
                    <a:pt x="789178" y="345619"/>
                  </a:lnTo>
                  <a:lnTo>
                    <a:pt x="789179" y="337763"/>
                  </a:lnTo>
                  <a:lnTo>
                    <a:pt x="789220" y="177613"/>
                  </a:lnTo>
                  <a:lnTo>
                    <a:pt x="789334" y="652126"/>
                  </a:lnTo>
                  <a:lnTo>
                    <a:pt x="789889" y="427055"/>
                  </a:lnTo>
                  <a:lnTo>
                    <a:pt x="789891" y="432607"/>
                  </a:lnTo>
                  <a:lnTo>
                    <a:pt x="790397" y="561449"/>
                  </a:lnTo>
                  <a:lnTo>
                    <a:pt x="790553" y="160131"/>
                  </a:lnTo>
                  <a:lnTo>
                    <a:pt x="790601" y="394086"/>
                  </a:lnTo>
                  <a:lnTo>
                    <a:pt x="790602" y="409096"/>
                  </a:lnTo>
                  <a:lnTo>
                    <a:pt x="790652" y="584645"/>
                  </a:lnTo>
                  <a:lnTo>
                    <a:pt x="790893" y="253922"/>
                  </a:lnTo>
                  <a:lnTo>
                    <a:pt x="791313" y="428151"/>
                  </a:lnTo>
                  <a:lnTo>
                    <a:pt x="791314" y="429333"/>
                  </a:lnTo>
                  <a:lnTo>
                    <a:pt x="791800" y="237667"/>
                  </a:lnTo>
                  <a:lnTo>
                    <a:pt x="791942" y="587593"/>
                  </a:lnTo>
                  <a:lnTo>
                    <a:pt x="792024" y="357041"/>
                  </a:lnTo>
                  <a:lnTo>
                    <a:pt x="792026" y="351167"/>
                  </a:lnTo>
                  <a:lnTo>
                    <a:pt x="792296" y="620582"/>
                  </a:lnTo>
                  <a:lnTo>
                    <a:pt x="792438" y="297911"/>
                  </a:lnTo>
                  <a:lnTo>
                    <a:pt x="792736" y="439033"/>
                  </a:lnTo>
                  <a:lnTo>
                    <a:pt x="792737" y="433288"/>
                  </a:lnTo>
                  <a:lnTo>
                    <a:pt x="792807" y="185809"/>
                  </a:lnTo>
                  <a:lnTo>
                    <a:pt x="792934" y="744701"/>
                  </a:lnTo>
                  <a:lnTo>
                    <a:pt x="793448" y="359208"/>
                  </a:lnTo>
                  <a:lnTo>
                    <a:pt x="793449" y="360841"/>
                  </a:lnTo>
                  <a:lnTo>
                    <a:pt x="793601" y="604453"/>
                  </a:lnTo>
                  <a:lnTo>
                    <a:pt x="794097" y="305301"/>
                  </a:lnTo>
                  <a:lnTo>
                    <a:pt x="794159" y="435016"/>
                  </a:lnTo>
                  <a:lnTo>
                    <a:pt x="794161" y="439504"/>
                  </a:lnTo>
                  <a:lnTo>
                    <a:pt x="794494" y="181854"/>
                  </a:lnTo>
                  <a:lnTo>
                    <a:pt x="794848" y="608888"/>
                  </a:lnTo>
                  <a:lnTo>
                    <a:pt x="794871" y="547825"/>
                  </a:lnTo>
                  <a:lnTo>
                    <a:pt x="794872" y="549733"/>
                  </a:lnTo>
                  <a:lnTo>
                    <a:pt x="795401" y="136209"/>
                  </a:lnTo>
                  <a:lnTo>
                    <a:pt x="795529" y="616944"/>
                  </a:lnTo>
                  <a:lnTo>
                    <a:pt x="795582" y="518148"/>
                  </a:lnTo>
                  <a:lnTo>
                    <a:pt x="795584" y="526207"/>
                  </a:lnTo>
                  <a:lnTo>
                    <a:pt x="795585" y="531661"/>
                  </a:lnTo>
                  <a:lnTo>
                    <a:pt x="795798" y="161261"/>
                  </a:lnTo>
                  <a:lnTo>
                    <a:pt x="796294" y="492288"/>
                  </a:lnTo>
                  <a:lnTo>
                    <a:pt x="796295" y="488716"/>
                  </a:lnTo>
                  <a:lnTo>
                    <a:pt x="796719" y="266108"/>
                  </a:lnTo>
                  <a:lnTo>
                    <a:pt x="797004" y="568651"/>
                  </a:lnTo>
                  <a:lnTo>
                    <a:pt x="797006" y="563595"/>
                  </a:lnTo>
                  <a:lnTo>
                    <a:pt x="797007" y="557085"/>
                  </a:lnTo>
                  <a:lnTo>
                    <a:pt x="797031" y="623719"/>
                  </a:lnTo>
                  <a:lnTo>
                    <a:pt x="797145" y="172713"/>
                  </a:lnTo>
                  <a:lnTo>
                    <a:pt x="797717" y="479539"/>
                  </a:lnTo>
                  <a:lnTo>
                    <a:pt x="797719" y="478138"/>
                  </a:lnTo>
                  <a:lnTo>
                    <a:pt x="798236" y="535807"/>
                  </a:lnTo>
                  <a:lnTo>
                    <a:pt x="798392" y="345070"/>
                  </a:lnTo>
                  <a:lnTo>
                    <a:pt x="798429" y="464926"/>
                  </a:lnTo>
                  <a:lnTo>
                    <a:pt x="798430" y="464064"/>
                  </a:lnTo>
                  <a:lnTo>
                    <a:pt x="798619" y="230685"/>
                  </a:lnTo>
                  <a:lnTo>
                    <a:pt x="798732" y="705358"/>
                  </a:lnTo>
                  <a:lnTo>
                    <a:pt x="799141" y="633915"/>
                  </a:lnTo>
                  <a:lnTo>
                    <a:pt x="799142" y="636500"/>
                  </a:lnTo>
                  <a:lnTo>
                    <a:pt x="799228" y="253400"/>
                  </a:lnTo>
                  <a:lnTo>
                    <a:pt x="799526" y="654927"/>
                  </a:lnTo>
                  <a:lnTo>
                    <a:pt x="799852" y="386113"/>
                  </a:lnTo>
                  <a:lnTo>
                    <a:pt x="799854" y="381135"/>
                  </a:lnTo>
                  <a:lnTo>
                    <a:pt x="800022" y="621038"/>
                  </a:lnTo>
                  <a:lnTo>
                    <a:pt x="800504" y="175631"/>
                  </a:lnTo>
                  <a:lnTo>
                    <a:pt x="800564" y="363052"/>
                  </a:lnTo>
                  <a:lnTo>
                    <a:pt x="800565" y="378104"/>
                  </a:lnTo>
                  <a:lnTo>
                    <a:pt x="800603" y="521864"/>
                  </a:lnTo>
                  <a:lnTo>
                    <a:pt x="800717" y="225282"/>
                  </a:lnTo>
                  <a:lnTo>
                    <a:pt x="801275" y="466551"/>
                  </a:lnTo>
                  <a:lnTo>
                    <a:pt x="801277" y="464784"/>
                  </a:lnTo>
                  <a:lnTo>
                    <a:pt x="801780" y="185770"/>
                  </a:lnTo>
                  <a:lnTo>
                    <a:pt x="801894" y="658897"/>
                  </a:lnTo>
                  <a:lnTo>
                    <a:pt x="801987" y="213250"/>
                  </a:lnTo>
                  <a:lnTo>
                    <a:pt x="801988" y="201719"/>
                  </a:lnTo>
                  <a:lnTo>
                    <a:pt x="801993" y="164969"/>
                  </a:lnTo>
                  <a:lnTo>
                    <a:pt x="802106" y="707857"/>
                  </a:lnTo>
                  <a:lnTo>
                    <a:pt x="802699" y="479077"/>
                  </a:lnTo>
                  <a:lnTo>
                    <a:pt x="802700" y="483778"/>
                  </a:lnTo>
                  <a:lnTo>
                    <a:pt x="802744" y="617034"/>
                  </a:lnTo>
                  <a:lnTo>
                    <a:pt x="803254" y="280658"/>
                  </a:lnTo>
                  <a:lnTo>
                    <a:pt x="803410" y="483181"/>
                  </a:lnTo>
                  <a:lnTo>
                    <a:pt x="803412" y="476917"/>
                  </a:lnTo>
                  <a:lnTo>
                    <a:pt x="803566" y="615530"/>
                  </a:lnTo>
                  <a:lnTo>
                    <a:pt x="803680" y="321125"/>
                  </a:lnTo>
                  <a:lnTo>
                    <a:pt x="804120" y="442290"/>
                  </a:lnTo>
                  <a:lnTo>
                    <a:pt x="804122" y="442782"/>
                  </a:lnTo>
                  <a:lnTo>
                    <a:pt x="804644" y="585994"/>
                  </a:lnTo>
                  <a:lnTo>
                    <a:pt x="804757" y="179075"/>
                  </a:lnTo>
                  <a:lnTo>
                    <a:pt x="804832" y="578160"/>
                  </a:lnTo>
                  <a:lnTo>
                    <a:pt x="804834" y="579932"/>
                  </a:lnTo>
                  <a:lnTo>
                    <a:pt x="804856" y="662007"/>
                  </a:lnTo>
                  <a:lnTo>
                    <a:pt x="805168" y="131723"/>
                  </a:lnTo>
                  <a:lnTo>
                    <a:pt x="805544" y="546675"/>
                  </a:lnTo>
                  <a:lnTo>
                    <a:pt x="805545" y="547010"/>
                  </a:lnTo>
                  <a:lnTo>
                    <a:pt x="805822" y="217437"/>
                  </a:lnTo>
                  <a:lnTo>
                    <a:pt x="805919" y="727946"/>
                  </a:lnTo>
                  <a:lnTo>
                    <a:pt x="806255" y="443209"/>
                  </a:lnTo>
                  <a:lnTo>
                    <a:pt x="806257" y="442924"/>
                  </a:lnTo>
                  <a:lnTo>
                    <a:pt x="806346" y="613889"/>
                  </a:lnTo>
                  <a:lnTo>
                    <a:pt x="806458" y="256265"/>
                  </a:lnTo>
                  <a:lnTo>
                    <a:pt x="806967" y="411917"/>
                  </a:lnTo>
                  <a:lnTo>
                    <a:pt x="806968" y="410078"/>
                  </a:lnTo>
                  <a:lnTo>
                    <a:pt x="807112" y="312016"/>
                  </a:lnTo>
                  <a:lnTo>
                    <a:pt x="807294" y="526459"/>
                  </a:lnTo>
                  <a:lnTo>
                    <a:pt x="807679" y="371148"/>
                  </a:lnTo>
                  <a:lnTo>
                    <a:pt x="807680" y="366329"/>
                  </a:lnTo>
                  <a:lnTo>
                    <a:pt x="807819" y="684773"/>
                  </a:lnTo>
                  <a:lnTo>
                    <a:pt x="807932" y="117523"/>
                  </a:lnTo>
                  <a:lnTo>
                    <a:pt x="808390" y="357172"/>
                  </a:lnTo>
                  <a:lnTo>
                    <a:pt x="808392" y="369483"/>
                  </a:lnTo>
                  <a:lnTo>
                    <a:pt x="809024" y="337837"/>
                  </a:lnTo>
                  <a:lnTo>
                    <a:pt x="809096" y="526834"/>
                  </a:lnTo>
                  <a:lnTo>
                    <a:pt x="809102" y="518705"/>
                  </a:lnTo>
                  <a:lnTo>
                    <a:pt x="809103" y="523790"/>
                  </a:lnTo>
                  <a:lnTo>
                    <a:pt x="809548" y="588064"/>
                  </a:lnTo>
                  <a:lnTo>
                    <a:pt x="809663" y="235848"/>
                  </a:lnTo>
                  <a:lnTo>
                    <a:pt x="809813" y="459279"/>
                  </a:lnTo>
                  <a:lnTo>
                    <a:pt x="809815" y="462181"/>
                  </a:lnTo>
                  <a:lnTo>
                    <a:pt x="809903" y="575648"/>
                  </a:lnTo>
                  <a:lnTo>
                    <a:pt x="810060" y="334462"/>
                  </a:lnTo>
                  <a:lnTo>
                    <a:pt x="810525" y="500796"/>
                  </a:lnTo>
                  <a:lnTo>
                    <a:pt x="810527" y="502922"/>
                  </a:lnTo>
                  <a:lnTo>
                    <a:pt x="810994" y="331517"/>
                  </a:lnTo>
                  <a:lnTo>
                    <a:pt x="811164" y="664384"/>
                  </a:lnTo>
                  <a:lnTo>
                    <a:pt x="811237" y="473419"/>
                  </a:lnTo>
                  <a:lnTo>
                    <a:pt x="811238" y="470753"/>
                  </a:lnTo>
                  <a:lnTo>
                    <a:pt x="811320" y="304377"/>
                  </a:lnTo>
                  <a:lnTo>
                    <a:pt x="811774" y="540972"/>
                  </a:lnTo>
                  <a:lnTo>
                    <a:pt x="811948" y="405863"/>
                  </a:lnTo>
                  <a:lnTo>
                    <a:pt x="811950" y="413544"/>
                  </a:lnTo>
                  <a:lnTo>
                    <a:pt x="812001" y="562921"/>
                  </a:lnTo>
                  <a:lnTo>
                    <a:pt x="812270" y="313031"/>
                  </a:lnTo>
                  <a:lnTo>
                    <a:pt x="812660" y="357677"/>
                  </a:lnTo>
                  <a:lnTo>
                    <a:pt x="812661" y="354761"/>
                  </a:lnTo>
                  <a:lnTo>
                    <a:pt x="813220" y="584692"/>
                  </a:lnTo>
                  <a:lnTo>
                    <a:pt x="813348" y="186862"/>
                  </a:lnTo>
                  <a:lnTo>
                    <a:pt x="813372" y="273184"/>
                  </a:lnTo>
                  <a:lnTo>
                    <a:pt x="813373" y="267120"/>
                  </a:lnTo>
                  <a:lnTo>
                    <a:pt x="813447" y="593250"/>
                  </a:lnTo>
                  <a:lnTo>
                    <a:pt x="813957" y="194544"/>
                  </a:lnTo>
                  <a:lnTo>
                    <a:pt x="814083" y="458669"/>
                  </a:lnTo>
                  <a:lnTo>
                    <a:pt x="814085" y="462127"/>
                  </a:lnTo>
                  <a:lnTo>
                    <a:pt x="814382" y="144511"/>
                  </a:lnTo>
                  <a:lnTo>
                    <a:pt x="814538" y="705286"/>
                  </a:lnTo>
                  <a:lnTo>
                    <a:pt x="814795" y="391502"/>
                  </a:lnTo>
                  <a:lnTo>
                    <a:pt x="814796" y="384324"/>
                  </a:lnTo>
                  <a:lnTo>
                    <a:pt x="815049" y="263564"/>
                  </a:lnTo>
                  <a:lnTo>
                    <a:pt x="815148" y="615616"/>
                  </a:lnTo>
                  <a:lnTo>
                    <a:pt x="815506" y="482902"/>
                  </a:lnTo>
                  <a:lnTo>
                    <a:pt x="815508" y="481033"/>
                  </a:lnTo>
                  <a:lnTo>
                    <a:pt x="815729" y="234668"/>
                  </a:lnTo>
                  <a:lnTo>
                    <a:pt x="815843" y="638672"/>
                  </a:lnTo>
                  <a:lnTo>
                    <a:pt x="816218" y="475380"/>
                  </a:lnTo>
                  <a:lnTo>
                    <a:pt x="816220" y="480048"/>
                  </a:lnTo>
                  <a:lnTo>
                    <a:pt x="816296" y="557895"/>
                  </a:lnTo>
                  <a:lnTo>
                    <a:pt x="816736" y="355039"/>
                  </a:lnTo>
                  <a:lnTo>
                    <a:pt x="816930" y="478586"/>
                  </a:lnTo>
                  <a:lnTo>
                    <a:pt x="816931" y="484932"/>
                  </a:lnTo>
                  <a:lnTo>
                    <a:pt x="816977" y="564074"/>
                  </a:lnTo>
                  <a:lnTo>
                    <a:pt x="817076" y="328521"/>
                  </a:lnTo>
                  <a:lnTo>
                    <a:pt x="817641" y="524198"/>
                  </a:lnTo>
                  <a:lnTo>
                    <a:pt x="817643" y="526893"/>
                  </a:lnTo>
                  <a:lnTo>
                    <a:pt x="818068" y="539519"/>
                  </a:lnTo>
                  <a:lnTo>
                    <a:pt x="818310" y="362577"/>
                  </a:lnTo>
                  <a:lnTo>
                    <a:pt x="818353" y="393004"/>
                  </a:lnTo>
                  <a:lnTo>
                    <a:pt x="818354" y="397749"/>
                  </a:lnTo>
                  <a:lnTo>
                    <a:pt x="818748" y="223564"/>
                  </a:lnTo>
                  <a:lnTo>
                    <a:pt x="818848" y="666820"/>
                  </a:lnTo>
                  <a:lnTo>
                    <a:pt x="819065" y="486546"/>
                  </a:lnTo>
                  <a:lnTo>
                    <a:pt x="819066" y="483586"/>
                  </a:lnTo>
                  <a:lnTo>
                    <a:pt x="819627" y="282663"/>
                  </a:lnTo>
                  <a:lnTo>
                    <a:pt x="819741" y="548971"/>
                  </a:lnTo>
                  <a:lnTo>
                    <a:pt x="819776" y="445365"/>
                  </a:lnTo>
                  <a:lnTo>
                    <a:pt x="819778" y="442863"/>
                  </a:lnTo>
                  <a:lnTo>
                    <a:pt x="820038" y="122197"/>
                  </a:lnTo>
                  <a:lnTo>
                    <a:pt x="820180" y="655619"/>
                  </a:lnTo>
                  <a:lnTo>
                    <a:pt x="820488" y="320952"/>
                  </a:lnTo>
                  <a:lnTo>
                    <a:pt x="820489" y="317645"/>
                  </a:lnTo>
                  <a:lnTo>
                    <a:pt x="820577" y="545406"/>
                  </a:lnTo>
                  <a:lnTo>
                    <a:pt x="820932" y="288663"/>
                  </a:lnTo>
                  <a:lnTo>
                    <a:pt x="821200" y="454634"/>
                  </a:lnTo>
                  <a:lnTo>
                    <a:pt x="821201" y="456774"/>
                  </a:lnTo>
                  <a:lnTo>
                    <a:pt x="821343" y="233873"/>
                  </a:lnTo>
                  <a:lnTo>
                    <a:pt x="821456" y="566871"/>
                  </a:lnTo>
                  <a:lnTo>
                    <a:pt x="821911" y="297697"/>
                  </a:lnTo>
                  <a:lnTo>
                    <a:pt x="821913" y="303109"/>
                  </a:lnTo>
                  <a:lnTo>
                    <a:pt x="822519" y="628382"/>
                  </a:lnTo>
                  <a:lnTo>
                    <a:pt x="822620" y="136683"/>
                  </a:lnTo>
                  <a:lnTo>
                    <a:pt x="822623" y="179114"/>
                  </a:lnTo>
                  <a:lnTo>
                    <a:pt x="822624" y="195280"/>
                  </a:lnTo>
                  <a:lnTo>
                    <a:pt x="822633" y="119735"/>
                  </a:lnTo>
                  <a:lnTo>
                    <a:pt x="822760" y="738002"/>
                  </a:lnTo>
                  <a:lnTo>
                    <a:pt x="823334" y="402328"/>
                  </a:lnTo>
                  <a:lnTo>
                    <a:pt x="823336" y="401765"/>
                  </a:lnTo>
                  <a:lnTo>
                    <a:pt x="823838" y="608044"/>
                  </a:lnTo>
                  <a:lnTo>
                    <a:pt x="823937" y="314062"/>
                  </a:lnTo>
                  <a:lnTo>
                    <a:pt x="824046" y="502500"/>
                  </a:lnTo>
                  <a:lnTo>
                    <a:pt x="824047" y="506582"/>
                  </a:lnTo>
                  <a:lnTo>
                    <a:pt x="824461" y="573104"/>
                  </a:lnTo>
                  <a:lnTo>
                    <a:pt x="824745" y="244497"/>
                  </a:lnTo>
                  <a:lnTo>
                    <a:pt x="824758" y="257029"/>
                  </a:lnTo>
                  <a:lnTo>
                    <a:pt x="824759" y="251198"/>
                  </a:lnTo>
                  <a:lnTo>
                    <a:pt x="824858" y="649986"/>
                  </a:lnTo>
                  <a:lnTo>
                    <a:pt x="825425" y="195281"/>
                  </a:lnTo>
                  <a:lnTo>
                    <a:pt x="825469" y="337371"/>
                  </a:lnTo>
                  <a:lnTo>
                    <a:pt x="825471" y="353901"/>
                  </a:lnTo>
                  <a:lnTo>
                    <a:pt x="825539" y="683094"/>
                  </a:lnTo>
                  <a:lnTo>
                    <a:pt x="825652" y="208093"/>
                  </a:lnTo>
                  <a:lnTo>
                    <a:pt x="826181" y="421459"/>
                  </a:lnTo>
                  <a:lnTo>
                    <a:pt x="826182" y="415957"/>
                  </a:lnTo>
                  <a:lnTo>
                    <a:pt x="826729" y="256153"/>
                  </a:lnTo>
                  <a:lnTo>
                    <a:pt x="826814" y="568040"/>
                  </a:lnTo>
                  <a:lnTo>
                    <a:pt x="826892" y="337358"/>
                  </a:lnTo>
                  <a:lnTo>
                    <a:pt x="826894" y="332163"/>
                  </a:lnTo>
                  <a:lnTo>
                    <a:pt x="827367" y="278403"/>
                  </a:lnTo>
                  <a:lnTo>
                    <a:pt x="827596" y="514510"/>
                  </a:lnTo>
                  <a:lnTo>
                    <a:pt x="827604" y="513117"/>
                  </a:lnTo>
                  <a:lnTo>
                    <a:pt x="827605" y="520681"/>
                  </a:lnTo>
                  <a:lnTo>
                    <a:pt x="828104" y="632984"/>
                  </a:lnTo>
                  <a:lnTo>
                    <a:pt x="828246" y="202100"/>
                  </a:lnTo>
                  <a:lnTo>
                    <a:pt x="828316" y="502034"/>
                  </a:lnTo>
                  <a:lnTo>
                    <a:pt x="828317" y="510452"/>
                  </a:lnTo>
                  <a:lnTo>
                    <a:pt x="828360" y="678103"/>
                  </a:lnTo>
                  <a:lnTo>
                    <a:pt x="828657" y="263541"/>
                  </a:lnTo>
                  <a:lnTo>
                    <a:pt x="829027" y="314828"/>
                  </a:lnTo>
                  <a:lnTo>
                    <a:pt x="829029" y="324467"/>
                  </a:lnTo>
                  <a:lnTo>
                    <a:pt x="829054" y="285674"/>
                  </a:lnTo>
                  <a:lnTo>
                    <a:pt x="829621" y="502687"/>
                  </a:lnTo>
                  <a:lnTo>
                    <a:pt x="829739" y="450208"/>
                  </a:lnTo>
                  <a:lnTo>
                    <a:pt x="829740" y="456772"/>
                  </a:lnTo>
                  <a:lnTo>
                    <a:pt x="829835" y="574270"/>
                  </a:lnTo>
                  <a:lnTo>
                    <a:pt x="829961" y="289776"/>
                  </a:lnTo>
                  <a:lnTo>
                    <a:pt x="830451" y="469773"/>
                  </a:lnTo>
                  <a:lnTo>
                    <a:pt x="830452" y="470492"/>
                  </a:lnTo>
                  <a:lnTo>
                    <a:pt x="830812" y="324429"/>
                  </a:lnTo>
                  <a:lnTo>
                    <a:pt x="831152" y="506287"/>
                  </a:lnTo>
                  <a:lnTo>
                    <a:pt x="831162" y="493623"/>
                  </a:lnTo>
                  <a:lnTo>
                    <a:pt x="831164" y="497837"/>
                  </a:lnTo>
                  <a:lnTo>
                    <a:pt x="831578" y="618588"/>
                  </a:lnTo>
                  <a:lnTo>
                    <a:pt x="831691" y="257663"/>
                  </a:lnTo>
                  <a:lnTo>
                    <a:pt x="831874" y="393839"/>
                  </a:lnTo>
                  <a:lnTo>
                    <a:pt x="831875" y="391172"/>
                  </a:lnTo>
                  <a:lnTo>
                    <a:pt x="832442" y="640333"/>
                  </a:lnTo>
                  <a:lnTo>
                    <a:pt x="832570" y="223920"/>
                  </a:lnTo>
                  <a:lnTo>
                    <a:pt x="832585" y="230701"/>
                  </a:lnTo>
                  <a:lnTo>
                    <a:pt x="832587" y="246895"/>
                  </a:lnTo>
                  <a:lnTo>
                    <a:pt x="833080" y="214913"/>
                  </a:lnTo>
                  <a:lnTo>
                    <a:pt x="833195" y="578804"/>
                  </a:lnTo>
                  <a:lnTo>
                    <a:pt x="833297" y="438688"/>
                  </a:lnTo>
                  <a:lnTo>
                    <a:pt x="833718" y="606634"/>
                  </a:lnTo>
                  <a:lnTo>
                    <a:pt x="833846" y="302194"/>
                  </a:lnTo>
                  <a:lnTo>
                    <a:pt x="834009" y="407440"/>
                  </a:lnTo>
                  <a:lnTo>
                    <a:pt x="834010" y="403602"/>
                  </a:lnTo>
                  <a:lnTo>
                    <a:pt x="834399" y="269446"/>
                  </a:lnTo>
                  <a:lnTo>
                    <a:pt x="834554" y="627537"/>
                  </a:lnTo>
                  <a:lnTo>
                    <a:pt x="834720" y="448253"/>
                  </a:lnTo>
                  <a:lnTo>
                    <a:pt x="834722" y="441817"/>
                  </a:lnTo>
                  <a:lnTo>
                    <a:pt x="834981" y="666040"/>
                  </a:lnTo>
                  <a:lnTo>
                    <a:pt x="835122" y="262113"/>
                  </a:lnTo>
                  <a:lnTo>
                    <a:pt x="835432" y="478306"/>
                  </a:lnTo>
                  <a:lnTo>
                    <a:pt x="835433" y="479021"/>
                  </a:lnTo>
                  <a:lnTo>
                    <a:pt x="835619" y="581495"/>
                  </a:lnTo>
                  <a:lnTo>
                    <a:pt x="835731" y="279565"/>
                  </a:lnTo>
                  <a:lnTo>
                    <a:pt x="836144" y="395014"/>
                  </a:lnTo>
                  <a:lnTo>
                    <a:pt x="836145" y="396534"/>
                  </a:lnTo>
                  <a:lnTo>
                    <a:pt x="836497" y="251675"/>
                  </a:lnTo>
                  <a:lnTo>
                    <a:pt x="836624" y="514275"/>
                  </a:lnTo>
                  <a:lnTo>
                    <a:pt x="836855" y="337054"/>
                  </a:lnTo>
                  <a:lnTo>
                    <a:pt x="836857" y="340286"/>
                  </a:lnTo>
                  <a:lnTo>
                    <a:pt x="836879" y="308089"/>
                  </a:lnTo>
                  <a:lnTo>
                    <a:pt x="837305" y="532359"/>
                  </a:lnTo>
                  <a:lnTo>
                    <a:pt x="837567" y="370373"/>
                  </a:lnTo>
                  <a:lnTo>
                    <a:pt x="837568" y="374021"/>
                  </a:lnTo>
                  <a:lnTo>
                    <a:pt x="837772" y="292260"/>
                  </a:lnTo>
                  <a:lnTo>
                    <a:pt x="838056" y="568881"/>
                  </a:lnTo>
                  <a:lnTo>
                    <a:pt x="838278" y="471827"/>
                  </a:lnTo>
                  <a:lnTo>
                    <a:pt x="838280" y="473826"/>
                  </a:lnTo>
                  <a:lnTo>
                    <a:pt x="838751" y="221002"/>
                  </a:lnTo>
                  <a:lnTo>
                    <a:pt x="838878" y="627016"/>
                  </a:lnTo>
                  <a:lnTo>
                    <a:pt x="838990" y="328935"/>
                  </a:lnTo>
                  <a:lnTo>
                    <a:pt x="838992" y="323169"/>
                  </a:lnTo>
                  <a:lnTo>
                    <a:pt x="839346" y="627161"/>
                  </a:lnTo>
                  <a:lnTo>
                    <a:pt x="839445" y="287324"/>
                  </a:lnTo>
                  <a:lnTo>
                    <a:pt x="839702" y="331266"/>
                  </a:lnTo>
                  <a:lnTo>
                    <a:pt x="839703" y="341314"/>
                  </a:lnTo>
                  <a:lnTo>
                    <a:pt x="839800" y="591210"/>
                  </a:lnTo>
                  <a:lnTo>
                    <a:pt x="840069" y="309947"/>
                  </a:lnTo>
                  <a:lnTo>
                    <a:pt x="840413" y="325930"/>
                  </a:lnTo>
                  <a:lnTo>
                    <a:pt x="840415" y="331701"/>
                  </a:lnTo>
                  <a:lnTo>
                    <a:pt x="840565" y="532589"/>
                  </a:lnTo>
                  <a:lnTo>
                    <a:pt x="840962" y="294346"/>
                  </a:lnTo>
                  <a:lnTo>
                    <a:pt x="841125" y="355823"/>
                  </a:lnTo>
                  <a:lnTo>
                    <a:pt x="841126" y="354469"/>
                  </a:lnTo>
                  <a:lnTo>
                    <a:pt x="841231" y="500353"/>
                  </a:lnTo>
                  <a:lnTo>
                    <a:pt x="841331" y="300593"/>
                  </a:lnTo>
                  <a:lnTo>
                    <a:pt x="841837" y="408727"/>
                  </a:lnTo>
                  <a:lnTo>
                    <a:pt x="841838" y="409957"/>
                  </a:lnTo>
                  <a:lnTo>
                    <a:pt x="842041" y="278423"/>
                  </a:lnTo>
                  <a:lnTo>
                    <a:pt x="842535" y="553149"/>
                  </a:lnTo>
                  <a:lnTo>
                    <a:pt x="842548" y="520936"/>
                  </a:lnTo>
                  <a:lnTo>
                    <a:pt x="842550" y="527036"/>
                  </a:lnTo>
                  <a:lnTo>
                    <a:pt x="842663" y="265155"/>
                  </a:lnTo>
                  <a:lnTo>
                    <a:pt x="842791" y="592621"/>
                  </a:lnTo>
                  <a:lnTo>
                    <a:pt x="843260" y="366654"/>
                  </a:lnTo>
                  <a:lnTo>
                    <a:pt x="843261" y="371722"/>
                  </a:lnTo>
                  <a:lnTo>
                    <a:pt x="843457" y="627139"/>
                  </a:lnTo>
                  <a:lnTo>
                    <a:pt x="843953" y="257621"/>
                  </a:lnTo>
                  <a:lnTo>
                    <a:pt x="843971" y="318329"/>
                  </a:lnTo>
                  <a:lnTo>
                    <a:pt x="843973" y="334935"/>
                  </a:lnTo>
                  <a:lnTo>
                    <a:pt x="844052" y="628650"/>
                  </a:lnTo>
                  <a:lnTo>
                    <a:pt x="844662" y="305387"/>
                  </a:lnTo>
                  <a:lnTo>
                    <a:pt x="844683" y="371124"/>
                  </a:lnTo>
                  <a:lnTo>
                    <a:pt x="844685" y="370351"/>
                  </a:lnTo>
                  <a:lnTo>
                    <a:pt x="844789" y="656175"/>
                  </a:lnTo>
                  <a:lnTo>
                    <a:pt x="845229" y="317327"/>
                  </a:lnTo>
                  <a:lnTo>
                    <a:pt x="845395" y="432793"/>
                  </a:lnTo>
                  <a:lnTo>
                    <a:pt x="845396" y="433737"/>
                  </a:lnTo>
                  <a:lnTo>
                    <a:pt x="845654" y="179533"/>
                  </a:lnTo>
                  <a:lnTo>
                    <a:pt x="845768" y="675453"/>
                  </a:lnTo>
                  <a:lnTo>
                    <a:pt x="846106" y="535369"/>
                  </a:lnTo>
                  <a:lnTo>
                    <a:pt x="846108" y="541177"/>
                  </a:lnTo>
                  <a:lnTo>
                    <a:pt x="846405" y="187559"/>
                  </a:lnTo>
                  <a:lnTo>
                    <a:pt x="846519" y="556153"/>
                  </a:lnTo>
                  <a:lnTo>
                    <a:pt x="846818" y="517285"/>
                  </a:lnTo>
                  <a:lnTo>
                    <a:pt x="846819" y="506305"/>
                  </a:lnTo>
                  <a:lnTo>
                    <a:pt x="847015" y="519124"/>
                  </a:lnTo>
                  <a:lnTo>
                    <a:pt x="847114" y="191892"/>
                  </a:lnTo>
                  <a:lnTo>
                    <a:pt x="847530" y="452362"/>
                  </a:lnTo>
                  <a:lnTo>
                    <a:pt x="847531" y="448798"/>
                  </a:lnTo>
                  <a:lnTo>
                    <a:pt x="847681" y="261518"/>
                  </a:lnTo>
                  <a:lnTo>
                    <a:pt x="848234" y="525907"/>
                  </a:lnTo>
                  <a:lnTo>
                    <a:pt x="848241" y="505801"/>
                  </a:lnTo>
                  <a:lnTo>
                    <a:pt x="848243" y="507918"/>
                  </a:lnTo>
                  <a:lnTo>
                    <a:pt x="848574" y="159477"/>
                  </a:lnTo>
                  <a:lnTo>
                    <a:pt x="848702" y="590323"/>
                  </a:lnTo>
                  <a:lnTo>
                    <a:pt x="848953" y="333028"/>
                  </a:lnTo>
                  <a:lnTo>
                    <a:pt x="848954" y="323803"/>
                  </a:lnTo>
                  <a:lnTo>
                    <a:pt x="849000" y="231664"/>
                  </a:lnTo>
                  <a:lnTo>
                    <a:pt x="849099" y="646311"/>
                  </a:lnTo>
                  <a:lnTo>
                    <a:pt x="849664" y="400619"/>
                  </a:lnTo>
                  <a:lnTo>
                    <a:pt x="849666" y="398532"/>
                  </a:lnTo>
                  <a:lnTo>
                    <a:pt x="849680" y="385995"/>
                  </a:lnTo>
                  <a:lnTo>
                    <a:pt x="850346" y="579709"/>
                  </a:lnTo>
                  <a:lnTo>
                    <a:pt x="850376" y="532297"/>
                  </a:lnTo>
                  <a:lnTo>
                    <a:pt x="850378" y="524084"/>
                  </a:lnTo>
                  <a:lnTo>
                    <a:pt x="850857" y="296860"/>
                  </a:lnTo>
                  <a:lnTo>
                    <a:pt x="850970" y="656950"/>
                  </a:lnTo>
                  <a:lnTo>
                    <a:pt x="851088" y="424530"/>
                  </a:lnTo>
                  <a:lnTo>
                    <a:pt x="851089" y="437428"/>
                  </a:lnTo>
                  <a:lnTo>
                    <a:pt x="851254" y="262091"/>
                  </a:lnTo>
                  <a:lnTo>
                    <a:pt x="851353" y="662816"/>
                  </a:lnTo>
                  <a:lnTo>
                    <a:pt x="851799" y="527821"/>
                  </a:lnTo>
                  <a:lnTo>
                    <a:pt x="851801" y="530471"/>
                  </a:lnTo>
                  <a:lnTo>
                    <a:pt x="852132" y="227988"/>
                  </a:lnTo>
                  <a:lnTo>
                    <a:pt x="852232" y="698285"/>
                  </a:lnTo>
                  <a:lnTo>
                    <a:pt x="852511" y="228911"/>
                  </a:lnTo>
                  <a:lnTo>
                    <a:pt x="852512" y="219267"/>
                  </a:lnTo>
                  <a:lnTo>
                    <a:pt x="852529" y="176112"/>
                  </a:lnTo>
                  <a:lnTo>
                    <a:pt x="852813" y="588038"/>
                  </a:lnTo>
                  <a:lnTo>
                    <a:pt x="853223" y="318623"/>
                  </a:lnTo>
                  <a:lnTo>
                    <a:pt x="853224" y="319621"/>
                  </a:lnTo>
                  <a:lnTo>
                    <a:pt x="853777" y="211887"/>
                  </a:lnTo>
                  <a:lnTo>
                    <a:pt x="853890" y="525083"/>
                  </a:lnTo>
                  <a:lnTo>
                    <a:pt x="853934" y="425665"/>
                  </a:lnTo>
                  <a:lnTo>
                    <a:pt x="853936" y="409199"/>
                  </a:lnTo>
                  <a:lnTo>
                    <a:pt x="854344" y="596986"/>
                  </a:lnTo>
                  <a:lnTo>
                    <a:pt x="854457" y="208977"/>
                  </a:lnTo>
                  <a:lnTo>
                    <a:pt x="854646" y="349992"/>
                  </a:lnTo>
                  <a:lnTo>
                    <a:pt x="854647" y="355654"/>
                  </a:lnTo>
                  <a:lnTo>
                    <a:pt x="855095" y="329910"/>
                  </a:lnTo>
                  <a:lnTo>
                    <a:pt x="855223" y="548555"/>
                  </a:lnTo>
                  <a:lnTo>
                    <a:pt x="855357" y="482762"/>
                  </a:lnTo>
                  <a:lnTo>
                    <a:pt x="855359" y="484160"/>
                  </a:lnTo>
                  <a:lnTo>
                    <a:pt x="855705" y="343868"/>
                  </a:lnTo>
                  <a:lnTo>
                    <a:pt x="855818" y="643561"/>
                  </a:lnTo>
                  <a:lnTo>
                    <a:pt x="856069" y="536811"/>
                  </a:lnTo>
                  <a:lnTo>
                    <a:pt x="856071" y="536671"/>
                  </a:lnTo>
                  <a:lnTo>
                    <a:pt x="856300" y="639597"/>
                  </a:lnTo>
                  <a:lnTo>
                    <a:pt x="856399" y="345649"/>
                  </a:lnTo>
                  <a:lnTo>
                    <a:pt x="856781" y="419329"/>
                  </a:lnTo>
                  <a:lnTo>
                    <a:pt x="856782" y="415523"/>
                  </a:lnTo>
                  <a:lnTo>
                    <a:pt x="857278" y="588807"/>
                  </a:lnTo>
                  <a:lnTo>
                    <a:pt x="857420" y="281609"/>
                  </a:lnTo>
                  <a:lnTo>
                    <a:pt x="857492" y="454636"/>
                  </a:lnTo>
                  <a:lnTo>
                    <a:pt x="857494" y="464006"/>
                  </a:lnTo>
                  <a:lnTo>
                    <a:pt x="857533" y="591749"/>
                  </a:lnTo>
                  <a:lnTo>
                    <a:pt x="858086" y="224366"/>
                  </a:lnTo>
                  <a:lnTo>
                    <a:pt x="858204" y="434538"/>
                  </a:lnTo>
                  <a:lnTo>
                    <a:pt x="858205" y="427108"/>
                  </a:lnTo>
                  <a:lnTo>
                    <a:pt x="858384" y="727011"/>
                  </a:lnTo>
                  <a:lnTo>
                    <a:pt x="858497" y="181836"/>
                  </a:lnTo>
                  <a:lnTo>
                    <a:pt x="858915" y="357428"/>
                  </a:lnTo>
                  <a:lnTo>
                    <a:pt x="858917" y="354655"/>
                  </a:lnTo>
                  <a:lnTo>
                    <a:pt x="858951" y="313186"/>
                  </a:lnTo>
                  <a:lnTo>
                    <a:pt x="859079" y="511348"/>
                  </a:lnTo>
                  <a:lnTo>
                    <a:pt x="859627" y="436276"/>
                  </a:lnTo>
                  <a:lnTo>
                    <a:pt x="859629" y="438624"/>
                  </a:lnTo>
                  <a:lnTo>
                    <a:pt x="859802" y="244134"/>
                  </a:lnTo>
                  <a:lnTo>
                    <a:pt x="860298" y="561485"/>
                  </a:lnTo>
                  <a:lnTo>
                    <a:pt x="860339" y="509947"/>
                  </a:lnTo>
                  <a:lnTo>
                    <a:pt x="860340" y="515052"/>
                  </a:lnTo>
                  <a:lnTo>
                    <a:pt x="860482" y="281868"/>
                  </a:lnTo>
                  <a:lnTo>
                    <a:pt x="861050" y="545103"/>
                  </a:lnTo>
                  <a:lnTo>
                    <a:pt x="861052" y="542985"/>
                  </a:lnTo>
                  <a:lnTo>
                    <a:pt x="861077" y="591496"/>
                  </a:lnTo>
                  <a:lnTo>
                    <a:pt x="861205" y="280856"/>
                  </a:lnTo>
                  <a:lnTo>
                    <a:pt x="861762" y="490682"/>
                  </a:lnTo>
                  <a:lnTo>
                    <a:pt x="861764" y="486981"/>
                  </a:lnTo>
                  <a:lnTo>
                    <a:pt x="862041" y="608647"/>
                  </a:lnTo>
                  <a:lnTo>
                    <a:pt x="862467" y="349213"/>
                  </a:lnTo>
                  <a:lnTo>
                    <a:pt x="862474" y="379122"/>
                  </a:lnTo>
                  <a:lnTo>
                    <a:pt x="862475" y="376861"/>
                  </a:lnTo>
                  <a:lnTo>
                    <a:pt x="862864" y="541086"/>
                  </a:lnTo>
                  <a:lnTo>
                    <a:pt x="862977" y="329089"/>
                  </a:lnTo>
                  <a:lnTo>
                    <a:pt x="863185" y="435919"/>
                  </a:lnTo>
                  <a:lnTo>
                    <a:pt x="863187" y="437965"/>
                  </a:lnTo>
                  <a:lnTo>
                    <a:pt x="863360" y="187540"/>
                  </a:lnTo>
                  <a:lnTo>
                    <a:pt x="863487" y="552199"/>
                  </a:lnTo>
                  <a:lnTo>
                    <a:pt x="863897" y="259839"/>
                  </a:lnTo>
                  <a:lnTo>
                    <a:pt x="863898" y="258485"/>
                  </a:lnTo>
                  <a:lnTo>
                    <a:pt x="863969" y="477416"/>
                  </a:lnTo>
                  <a:lnTo>
                    <a:pt x="864593" y="248463"/>
                  </a:lnTo>
                  <a:lnTo>
                    <a:pt x="864608" y="254129"/>
                  </a:lnTo>
                  <a:lnTo>
                    <a:pt x="864610" y="260262"/>
                  </a:lnTo>
                  <a:lnTo>
                    <a:pt x="864763" y="543862"/>
                  </a:lnTo>
                  <a:lnTo>
                    <a:pt x="865320" y="400620"/>
                  </a:lnTo>
                  <a:lnTo>
                    <a:pt x="865322" y="406685"/>
                  </a:lnTo>
                  <a:lnTo>
                    <a:pt x="865599" y="625637"/>
                  </a:lnTo>
                  <a:lnTo>
                    <a:pt x="865713" y="252775"/>
                  </a:lnTo>
                  <a:lnTo>
                    <a:pt x="866032" y="557661"/>
                  </a:lnTo>
                  <a:lnTo>
                    <a:pt x="866033" y="562910"/>
                  </a:lnTo>
                  <a:lnTo>
                    <a:pt x="866493" y="664412"/>
                  </a:lnTo>
                  <a:lnTo>
                    <a:pt x="866620" y="158169"/>
                  </a:lnTo>
                  <a:lnTo>
                    <a:pt x="866743" y="515759"/>
                  </a:lnTo>
                  <a:lnTo>
                    <a:pt x="866745" y="523966"/>
                  </a:lnTo>
                  <a:lnTo>
                    <a:pt x="866748" y="536563"/>
                  </a:lnTo>
                  <a:lnTo>
                    <a:pt x="866989" y="317018"/>
                  </a:lnTo>
                  <a:lnTo>
                    <a:pt x="867455" y="460400"/>
                  </a:lnTo>
                  <a:lnTo>
                    <a:pt x="867457" y="462280"/>
                  </a:lnTo>
                  <a:lnTo>
                    <a:pt x="867882" y="218160"/>
                  </a:lnTo>
                  <a:lnTo>
                    <a:pt x="867995" y="679023"/>
                  </a:lnTo>
                  <a:lnTo>
                    <a:pt x="868167" y="422601"/>
                  </a:lnTo>
                  <a:lnTo>
                    <a:pt x="868168" y="423065"/>
                  </a:lnTo>
                  <a:lnTo>
                    <a:pt x="868591" y="279689"/>
                  </a:lnTo>
                  <a:lnTo>
                    <a:pt x="868718" y="664375"/>
                  </a:lnTo>
                  <a:lnTo>
                    <a:pt x="868878" y="399622"/>
                  </a:lnTo>
                  <a:lnTo>
                    <a:pt x="868880" y="404456"/>
                  </a:lnTo>
                  <a:lnTo>
                    <a:pt x="869200" y="310636"/>
                  </a:lnTo>
                  <a:lnTo>
                    <a:pt x="869427" y="547417"/>
                  </a:lnTo>
                  <a:lnTo>
                    <a:pt x="869590" y="425474"/>
                  </a:lnTo>
                  <a:lnTo>
                    <a:pt x="869591" y="424479"/>
                  </a:lnTo>
                  <a:lnTo>
                    <a:pt x="870052" y="513611"/>
                  </a:lnTo>
                  <a:lnTo>
                    <a:pt x="870235" y="277940"/>
                  </a:lnTo>
                  <a:lnTo>
                    <a:pt x="870302" y="410176"/>
                  </a:lnTo>
                  <a:lnTo>
                    <a:pt x="870303" y="408626"/>
                  </a:lnTo>
                  <a:lnTo>
                    <a:pt x="870816" y="504201"/>
                  </a:lnTo>
                  <a:lnTo>
                    <a:pt x="871013" y="297226"/>
                  </a:lnTo>
                  <a:lnTo>
                    <a:pt x="871015" y="291468"/>
                  </a:lnTo>
                  <a:lnTo>
                    <a:pt x="871213" y="538413"/>
                  </a:lnTo>
                  <a:lnTo>
                    <a:pt x="871567" y="250554"/>
                  </a:lnTo>
                  <a:lnTo>
                    <a:pt x="871725" y="487331"/>
                  </a:lnTo>
                  <a:lnTo>
                    <a:pt x="871726" y="481631"/>
                  </a:lnTo>
                  <a:lnTo>
                    <a:pt x="872092" y="560536"/>
                  </a:lnTo>
                  <a:lnTo>
                    <a:pt x="872361" y="276201"/>
                  </a:lnTo>
                  <a:lnTo>
                    <a:pt x="872436" y="470428"/>
                  </a:lnTo>
                  <a:lnTo>
                    <a:pt x="872438" y="473891"/>
                  </a:lnTo>
                  <a:lnTo>
                    <a:pt x="872503" y="650146"/>
                  </a:lnTo>
                  <a:lnTo>
                    <a:pt x="872831" y="230504"/>
                  </a:lnTo>
                  <a:lnTo>
                    <a:pt x="873148" y="557089"/>
                  </a:lnTo>
                  <a:lnTo>
                    <a:pt x="873149" y="563398"/>
                  </a:lnTo>
                  <a:lnTo>
                    <a:pt x="873354" y="626206"/>
                  </a:lnTo>
                  <a:lnTo>
                    <a:pt x="873694" y="266190"/>
                  </a:lnTo>
                  <a:lnTo>
                    <a:pt x="873860" y="531786"/>
                  </a:lnTo>
                  <a:lnTo>
                    <a:pt x="873861" y="533814"/>
                  </a:lnTo>
                  <a:lnTo>
                    <a:pt x="873977" y="590826"/>
                  </a:lnTo>
                  <a:lnTo>
                    <a:pt x="874077" y="298527"/>
                  </a:lnTo>
                  <a:lnTo>
                    <a:pt x="874571" y="432712"/>
                  </a:lnTo>
                  <a:lnTo>
                    <a:pt x="874573" y="432260"/>
                  </a:lnTo>
                  <a:lnTo>
                    <a:pt x="874757" y="256535"/>
                  </a:lnTo>
                  <a:lnTo>
                    <a:pt x="875281" y="609681"/>
                  </a:lnTo>
                  <a:lnTo>
                    <a:pt x="875283" y="608268"/>
                  </a:lnTo>
                  <a:lnTo>
                    <a:pt x="875284" y="597884"/>
                  </a:lnTo>
                  <a:lnTo>
                    <a:pt x="875296" y="600524"/>
                  </a:lnTo>
                  <a:lnTo>
                    <a:pt x="875409" y="204753"/>
                  </a:lnTo>
                  <a:lnTo>
                    <a:pt x="875995" y="524689"/>
                  </a:lnTo>
                  <a:lnTo>
                    <a:pt x="875996" y="517334"/>
                  </a:lnTo>
                  <a:lnTo>
                    <a:pt x="876274" y="268117"/>
                  </a:lnTo>
                  <a:lnTo>
                    <a:pt x="876387" y="588293"/>
                  </a:lnTo>
                  <a:lnTo>
                    <a:pt x="876706" y="330245"/>
                  </a:lnTo>
                  <a:lnTo>
                    <a:pt x="876708" y="331939"/>
                  </a:lnTo>
                  <a:lnTo>
                    <a:pt x="876898" y="238322"/>
                  </a:lnTo>
                  <a:lnTo>
                    <a:pt x="876997" y="624546"/>
                  </a:lnTo>
                  <a:lnTo>
                    <a:pt x="877418" y="480739"/>
                  </a:lnTo>
                  <a:lnTo>
                    <a:pt x="877419" y="484877"/>
                  </a:lnTo>
                  <a:lnTo>
                    <a:pt x="877578" y="173182"/>
                  </a:lnTo>
                  <a:lnTo>
                    <a:pt x="877706" y="720973"/>
                  </a:lnTo>
                  <a:lnTo>
                    <a:pt x="878129" y="559093"/>
                  </a:lnTo>
                  <a:lnTo>
                    <a:pt x="878131" y="564270"/>
                  </a:lnTo>
                  <a:lnTo>
                    <a:pt x="878726" y="615434"/>
                  </a:lnTo>
                  <a:lnTo>
                    <a:pt x="878841" y="168727"/>
                  </a:lnTo>
                  <a:lnTo>
                    <a:pt x="878842" y="185302"/>
                  </a:lnTo>
                  <a:lnTo>
                    <a:pt x="878854" y="169102"/>
                  </a:lnTo>
                  <a:lnTo>
                    <a:pt x="879378" y="647735"/>
                  </a:lnTo>
                  <a:lnTo>
                    <a:pt x="879553" y="485657"/>
                  </a:lnTo>
                  <a:lnTo>
                    <a:pt x="879554" y="488009"/>
                  </a:lnTo>
                  <a:lnTo>
                    <a:pt x="879704" y="227052"/>
                  </a:lnTo>
                  <a:lnTo>
                    <a:pt x="879804" y="778112"/>
                  </a:lnTo>
                  <a:lnTo>
                    <a:pt x="880264" y="528856"/>
                  </a:lnTo>
                  <a:lnTo>
                    <a:pt x="880266" y="529649"/>
                  </a:lnTo>
                  <a:lnTo>
                    <a:pt x="880442" y="642278"/>
                  </a:lnTo>
                  <a:lnTo>
                    <a:pt x="880967" y="282703"/>
                  </a:lnTo>
                  <a:lnTo>
                    <a:pt x="880976" y="305346"/>
                  </a:lnTo>
                  <a:lnTo>
                    <a:pt x="880977" y="294457"/>
                  </a:lnTo>
                  <a:lnTo>
                    <a:pt x="881094" y="736849"/>
                  </a:lnTo>
                  <a:lnTo>
                    <a:pt x="881618" y="243412"/>
                  </a:lnTo>
                  <a:lnTo>
                    <a:pt x="881688" y="509631"/>
                  </a:lnTo>
                  <a:lnTo>
                    <a:pt x="881689" y="516282"/>
                  </a:lnTo>
                  <a:lnTo>
                    <a:pt x="881760" y="654563"/>
                  </a:lnTo>
                  <a:lnTo>
                    <a:pt x="881859" y="246873"/>
                  </a:lnTo>
                  <a:lnTo>
                    <a:pt x="882399" y="380791"/>
                  </a:lnTo>
                  <a:lnTo>
                    <a:pt x="882401" y="380086"/>
                  </a:lnTo>
                  <a:lnTo>
                    <a:pt x="882851" y="185279"/>
                  </a:lnTo>
                  <a:lnTo>
                    <a:pt x="883007" y="612646"/>
                  </a:lnTo>
                  <a:lnTo>
                    <a:pt x="883111" y="267615"/>
                  </a:lnTo>
                  <a:lnTo>
                    <a:pt x="883112" y="272076"/>
                  </a:lnTo>
                  <a:lnTo>
                    <a:pt x="883121" y="228493"/>
                  </a:lnTo>
                  <a:lnTo>
                    <a:pt x="883773" y="527742"/>
                  </a:lnTo>
                  <a:lnTo>
                    <a:pt x="883822" y="386252"/>
                  </a:lnTo>
                  <a:lnTo>
                    <a:pt x="883824" y="381696"/>
                  </a:lnTo>
                  <a:lnTo>
                    <a:pt x="884070" y="219127"/>
                  </a:lnTo>
                  <a:lnTo>
                    <a:pt x="884198" y="551155"/>
                  </a:lnTo>
                  <a:lnTo>
                    <a:pt x="884534" y="404718"/>
                  </a:lnTo>
                  <a:lnTo>
                    <a:pt x="884535" y="400898"/>
                  </a:lnTo>
                  <a:lnTo>
                    <a:pt x="884708" y="623076"/>
                  </a:lnTo>
                  <a:lnTo>
                    <a:pt x="884822" y="314000"/>
                  </a:lnTo>
                  <a:lnTo>
                    <a:pt x="885246" y="457818"/>
                  </a:lnTo>
                  <a:lnTo>
                    <a:pt x="885247" y="454646"/>
                  </a:lnTo>
                  <a:lnTo>
                    <a:pt x="885573" y="264455"/>
                  </a:lnTo>
                  <a:lnTo>
                    <a:pt x="885672" y="632718"/>
                  </a:lnTo>
                  <a:lnTo>
                    <a:pt x="885957" y="556715"/>
                  </a:lnTo>
                  <a:lnTo>
                    <a:pt x="885959" y="561512"/>
                  </a:lnTo>
                  <a:lnTo>
                    <a:pt x="886268" y="256081"/>
                  </a:lnTo>
                  <a:lnTo>
                    <a:pt x="886381" y="666814"/>
                  </a:lnTo>
                  <a:lnTo>
                    <a:pt x="886669" y="478586"/>
                  </a:lnTo>
                  <a:lnTo>
                    <a:pt x="886670" y="473211"/>
                  </a:lnTo>
                  <a:lnTo>
                    <a:pt x="886764" y="308978"/>
                  </a:lnTo>
                  <a:lnTo>
                    <a:pt x="886920" y="503183"/>
                  </a:lnTo>
                  <a:lnTo>
                    <a:pt x="887381" y="357059"/>
                  </a:lnTo>
                  <a:lnTo>
                    <a:pt x="887382" y="354904"/>
                  </a:lnTo>
                  <a:lnTo>
                    <a:pt x="887884" y="540533"/>
                  </a:lnTo>
                  <a:lnTo>
                    <a:pt x="888011" y="189298"/>
                  </a:lnTo>
                  <a:lnTo>
                    <a:pt x="888092" y="426315"/>
                  </a:lnTo>
                  <a:lnTo>
                    <a:pt x="888094" y="434090"/>
                  </a:lnTo>
                  <a:lnTo>
                    <a:pt x="888564" y="527497"/>
                  </a:lnTo>
                  <a:lnTo>
                    <a:pt x="888663" y="251385"/>
                  </a:lnTo>
                  <a:lnTo>
                    <a:pt x="888804" y="382073"/>
                  </a:lnTo>
                  <a:lnTo>
                    <a:pt x="888805" y="382564"/>
                  </a:lnTo>
                  <a:lnTo>
                    <a:pt x="889245" y="281943"/>
                  </a:lnTo>
                  <a:lnTo>
                    <a:pt x="889401" y="561835"/>
                  </a:lnTo>
                  <a:lnTo>
                    <a:pt x="889515" y="391773"/>
                  </a:lnTo>
                  <a:lnTo>
                    <a:pt x="889517" y="399233"/>
                  </a:lnTo>
                  <a:lnTo>
                    <a:pt x="889670" y="336422"/>
                  </a:lnTo>
                  <a:lnTo>
                    <a:pt x="889813" y="637036"/>
                  </a:lnTo>
                  <a:lnTo>
                    <a:pt x="890227" y="444985"/>
                  </a:lnTo>
                  <a:lnTo>
                    <a:pt x="890228" y="455116"/>
                  </a:lnTo>
                  <a:lnTo>
                    <a:pt x="890294" y="662824"/>
                  </a:lnTo>
                  <a:lnTo>
                    <a:pt x="890435" y="304683"/>
                  </a:lnTo>
                  <a:lnTo>
                    <a:pt x="890939" y="428523"/>
                  </a:lnTo>
                  <a:lnTo>
                    <a:pt x="890940" y="431598"/>
                  </a:lnTo>
                  <a:lnTo>
                    <a:pt x="891017" y="665038"/>
                  </a:lnTo>
                  <a:lnTo>
                    <a:pt x="891158" y="247198"/>
                  </a:lnTo>
                  <a:lnTo>
                    <a:pt x="891650" y="429467"/>
                  </a:lnTo>
                  <a:lnTo>
                    <a:pt x="891652" y="423204"/>
                  </a:lnTo>
                  <a:lnTo>
                    <a:pt x="891867" y="342979"/>
                  </a:lnTo>
                  <a:lnTo>
                    <a:pt x="892010" y="525264"/>
                  </a:lnTo>
                  <a:lnTo>
                    <a:pt x="892362" y="484088"/>
                  </a:lnTo>
                  <a:lnTo>
                    <a:pt x="892363" y="485941"/>
                  </a:lnTo>
                  <a:lnTo>
                    <a:pt x="892689" y="241444"/>
                  </a:lnTo>
                  <a:lnTo>
                    <a:pt x="892803" y="622675"/>
                  </a:lnTo>
                  <a:lnTo>
                    <a:pt x="893072" y="386778"/>
                  </a:lnTo>
                  <a:lnTo>
                    <a:pt x="893074" y="383542"/>
                  </a:lnTo>
                  <a:lnTo>
                    <a:pt x="893682" y="533529"/>
                  </a:lnTo>
                  <a:lnTo>
                    <a:pt x="893782" y="256702"/>
                  </a:lnTo>
                  <a:lnTo>
                    <a:pt x="893784" y="263553"/>
                  </a:lnTo>
                  <a:lnTo>
                    <a:pt x="893785" y="271811"/>
                  </a:lnTo>
                  <a:lnTo>
                    <a:pt x="894107" y="600838"/>
                  </a:lnTo>
                  <a:lnTo>
                    <a:pt x="894419" y="227290"/>
                  </a:lnTo>
                  <a:lnTo>
                    <a:pt x="894495" y="467806"/>
                  </a:lnTo>
                  <a:lnTo>
                    <a:pt x="894497" y="471588"/>
                  </a:lnTo>
                  <a:lnTo>
                    <a:pt x="894844" y="274652"/>
                  </a:lnTo>
                  <a:lnTo>
                    <a:pt x="894986" y="534643"/>
                  </a:lnTo>
                  <a:lnTo>
                    <a:pt x="895207" y="334661"/>
                  </a:lnTo>
                  <a:lnTo>
                    <a:pt x="895208" y="330624"/>
                  </a:lnTo>
                  <a:lnTo>
                    <a:pt x="895369" y="557364"/>
                  </a:lnTo>
                  <a:lnTo>
                    <a:pt x="895666" y="198937"/>
                  </a:lnTo>
                  <a:lnTo>
                    <a:pt x="895919" y="374310"/>
                  </a:lnTo>
                  <a:lnTo>
                    <a:pt x="895920" y="373580"/>
                  </a:lnTo>
                  <a:lnTo>
                    <a:pt x="896262" y="556216"/>
                  </a:lnTo>
                  <a:lnTo>
                    <a:pt x="896559" y="240339"/>
                  </a:lnTo>
                  <a:lnTo>
                    <a:pt x="896630" y="440874"/>
                  </a:lnTo>
                  <a:lnTo>
                    <a:pt x="896632" y="445881"/>
                  </a:lnTo>
                  <a:lnTo>
                    <a:pt x="896701" y="641053"/>
                  </a:lnTo>
                  <a:lnTo>
                    <a:pt x="896985" y="329303"/>
                  </a:lnTo>
                  <a:lnTo>
                    <a:pt x="897342" y="414926"/>
                  </a:lnTo>
                  <a:lnTo>
                    <a:pt x="897343" y="414324"/>
                  </a:lnTo>
                  <a:lnTo>
                    <a:pt x="897920" y="650944"/>
                  </a:lnTo>
                  <a:lnTo>
                    <a:pt x="898049" y="360480"/>
                  </a:lnTo>
                  <a:lnTo>
                    <a:pt x="898053" y="369846"/>
                  </a:lnTo>
                  <a:lnTo>
                    <a:pt x="898055" y="369147"/>
                  </a:lnTo>
                  <a:lnTo>
                    <a:pt x="898587" y="624413"/>
                  </a:lnTo>
                  <a:lnTo>
                    <a:pt x="898700" y="231799"/>
                  </a:lnTo>
                  <a:lnTo>
                    <a:pt x="898765" y="441488"/>
                  </a:lnTo>
                  <a:lnTo>
                    <a:pt x="898767" y="445097"/>
                  </a:lnTo>
                  <a:lnTo>
                    <a:pt x="899239" y="602280"/>
                  </a:lnTo>
                  <a:lnTo>
                    <a:pt x="899366" y="172557"/>
                  </a:lnTo>
                  <a:lnTo>
                    <a:pt x="899477" y="509438"/>
                  </a:lnTo>
                  <a:lnTo>
                    <a:pt x="899478" y="517192"/>
                  </a:lnTo>
                  <a:lnTo>
                    <a:pt x="899891" y="575847"/>
                  </a:lnTo>
                  <a:lnTo>
                    <a:pt x="900004" y="228379"/>
                  </a:lnTo>
                  <a:lnTo>
                    <a:pt x="900188" y="355036"/>
                  </a:lnTo>
                  <a:lnTo>
                    <a:pt x="900741" y="495974"/>
                  </a:lnTo>
                  <a:lnTo>
                    <a:pt x="900855" y="318283"/>
                  </a:lnTo>
                  <a:lnTo>
                    <a:pt x="900900" y="411358"/>
                  </a:lnTo>
                  <a:lnTo>
                    <a:pt x="900901" y="421199"/>
                  </a:lnTo>
                  <a:lnTo>
                    <a:pt x="901087" y="326271"/>
                  </a:lnTo>
                  <a:lnTo>
                    <a:pt x="901181" y="564906"/>
                  </a:lnTo>
                  <a:lnTo>
                    <a:pt x="901612" y="480927"/>
                  </a:lnTo>
                  <a:lnTo>
                    <a:pt x="901613" y="485465"/>
                  </a:lnTo>
                  <a:lnTo>
                    <a:pt x="901776" y="177607"/>
                  </a:lnTo>
                  <a:lnTo>
                    <a:pt x="901889" y="664678"/>
                  </a:lnTo>
                  <a:lnTo>
                    <a:pt x="902323" y="463565"/>
                  </a:lnTo>
                  <a:lnTo>
                    <a:pt x="902325" y="469536"/>
                  </a:lnTo>
                  <a:lnTo>
                    <a:pt x="902400" y="556979"/>
                  </a:lnTo>
                  <a:lnTo>
                    <a:pt x="902543" y="264540"/>
                  </a:lnTo>
                  <a:lnTo>
                    <a:pt x="903035" y="387233"/>
                  </a:lnTo>
                  <a:lnTo>
                    <a:pt x="903036" y="385732"/>
                  </a:lnTo>
                  <a:lnTo>
                    <a:pt x="903505" y="156156"/>
                  </a:lnTo>
                  <a:lnTo>
                    <a:pt x="903605" y="674754"/>
                  </a:lnTo>
                  <a:lnTo>
                    <a:pt x="903746" y="370770"/>
                  </a:lnTo>
                  <a:lnTo>
                    <a:pt x="903748" y="375647"/>
                  </a:lnTo>
                  <a:lnTo>
                    <a:pt x="904044" y="576444"/>
                  </a:lnTo>
                  <a:lnTo>
                    <a:pt x="904214" y="309842"/>
                  </a:lnTo>
                  <a:lnTo>
                    <a:pt x="904458" y="477527"/>
                  </a:lnTo>
                  <a:lnTo>
                    <a:pt x="904459" y="477921"/>
                  </a:lnTo>
                  <a:lnTo>
                    <a:pt x="905051" y="563487"/>
                  </a:lnTo>
                  <a:lnTo>
                    <a:pt x="905164" y="330691"/>
                  </a:lnTo>
                  <a:lnTo>
                    <a:pt x="905170" y="353387"/>
                  </a:lnTo>
                  <a:lnTo>
                    <a:pt x="905171" y="356559"/>
                  </a:lnTo>
                  <a:lnTo>
                    <a:pt x="905561" y="290133"/>
                  </a:lnTo>
                  <a:lnTo>
                    <a:pt x="905674" y="570303"/>
                  </a:lnTo>
                  <a:lnTo>
                    <a:pt x="905881" y="551125"/>
                  </a:lnTo>
                  <a:lnTo>
                    <a:pt x="905883" y="550856"/>
                  </a:lnTo>
                  <a:lnTo>
                    <a:pt x="905958" y="301370"/>
                  </a:lnTo>
                  <a:lnTo>
                    <a:pt x="906593" y="471943"/>
                  </a:lnTo>
                  <a:lnTo>
                    <a:pt x="906594" y="471407"/>
                  </a:lnTo>
                  <a:lnTo>
                    <a:pt x="907149" y="602802"/>
                  </a:lnTo>
                  <a:lnTo>
                    <a:pt x="907305" y="250612"/>
                  </a:lnTo>
                  <a:lnTo>
                    <a:pt x="907306" y="251956"/>
                  </a:lnTo>
                  <a:lnTo>
                    <a:pt x="907815" y="517012"/>
                  </a:lnTo>
                  <a:lnTo>
                    <a:pt x="908016" y="442352"/>
                  </a:lnTo>
                  <a:lnTo>
                    <a:pt x="908018" y="445588"/>
                  </a:lnTo>
                  <a:lnTo>
                    <a:pt x="908424" y="656867"/>
                  </a:lnTo>
                  <a:lnTo>
                    <a:pt x="908552" y="214426"/>
                  </a:lnTo>
                  <a:lnTo>
                    <a:pt x="908728" y="370107"/>
                  </a:lnTo>
                  <a:lnTo>
                    <a:pt x="908729" y="366730"/>
                  </a:lnTo>
                  <a:lnTo>
                    <a:pt x="909332" y="624987"/>
                  </a:lnTo>
                  <a:lnTo>
                    <a:pt x="909417" y="204563"/>
                  </a:lnTo>
                  <a:lnTo>
                    <a:pt x="909439" y="272413"/>
                  </a:lnTo>
                  <a:lnTo>
                    <a:pt x="909441" y="263081"/>
                  </a:lnTo>
                  <a:lnTo>
                    <a:pt x="909729" y="590687"/>
                  </a:lnTo>
                  <a:lnTo>
                    <a:pt x="909856" y="149639"/>
                  </a:lnTo>
                  <a:lnTo>
                    <a:pt x="910151" y="451883"/>
                  </a:lnTo>
                  <a:lnTo>
                    <a:pt x="910152" y="447653"/>
                  </a:lnTo>
                  <a:lnTo>
                    <a:pt x="910211" y="191362"/>
                  </a:lnTo>
                  <a:lnTo>
                    <a:pt x="910324" y="566714"/>
                  </a:lnTo>
                  <a:lnTo>
                    <a:pt x="910863" y="513661"/>
                  </a:lnTo>
                  <a:lnTo>
                    <a:pt x="911274" y="352208"/>
                  </a:lnTo>
                  <a:lnTo>
                    <a:pt x="911387" y="599638"/>
                  </a:lnTo>
                  <a:lnTo>
                    <a:pt x="911574" y="506726"/>
                  </a:lnTo>
                  <a:lnTo>
                    <a:pt x="911576" y="514061"/>
                  </a:lnTo>
                  <a:lnTo>
                    <a:pt x="911713" y="318714"/>
                  </a:lnTo>
                  <a:lnTo>
                    <a:pt x="912282" y="686228"/>
                  </a:lnTo>
                  <a:lnTo>
                    <a:pt x="912286" y="661132"/>
                  </a:lnTo>
                  <a:lnTo>
                    <a:pt x="912287" y="661341"/>
                  </a:lnTo>
                  <a:lnTo>
                    <a:pt x="912309" y="720705"/>
                  </a:lnTo>
                  <a:lnTo>
                    <a:pt x="912436" y="245723"/>
                  </a:lnTo>
                  <a:lnTo>
                    <a:pt x="912998" y="493103"/>
                  </a:lnTo>
                  <a:lnTo>
                    <a:pt x="912999" y="496209"/>
                  </a:lnTo>
                  <a:lnTo>
                    <a:pt x="913400" y="278553"/>
                  </a:lnTo>
                  <a:lnTo>
                    <a:pt x="913514" y="574726"/>
                  </a:lnTo>
                  <a:lnTo>
                    <a:pt x="913709" y="390087"/>
                  </a:lnTo>
                  <a:lnTo>
                    <a:pt x="913711" y="388928"/>
                  </a:lnTo>
                  <a:lnTo>
                    <a:pt x="914038" y="617483"/>
                  </a:lnTo>
                  <a:lnTo>
                    <a:pt x="914151" y="142125"/>
                  </a:lnTo>
                  <a:lnTo>
                    <a:pt x="914421" y="340667"/>
                  </a:lnTo>
                  <a:lnTo>
                    <a:pt x="914422" y="342447"/>
                  </a:lnTo>
                  <a:lnTo>
                    <a:pt x="914648" y="152341"/>
                  </a:lnTo>
                  <a:lnTo>
                    <a:pt x="914761" y="582947"/>
                  </a:lnTo>
                  <a:lnTo>
                    <a:pt x="915132" y="411107"/>
                  </a:lnTo>
                  <a:lnTo>
                    <a:pt x="915134" y="412615"/>
                  </a:lnTo>
                  <a:lnTo>
                    <a:pt x="915413" y="345397"/>
                  </a:lnTo>
                  <a:lnTo>
                    <a:pt x="915711" y="470845"/>
                  </a:lnTo>
                  <a:lnTo>
                    <a:pt x="915844" y="402793"/>
                  </a:lnTo>
                  <a:lnTo>
                    <a:pt x="915845" y="402972"/>
                  </a:lnTo>
                  <a:lnTo>
                    <a:pt x="916108" y="297932"/>
                  </a:lnTo>
                  <a:lnTo>
                    <a:pt x="916235" y="681862"/>
                  </a:lnTo>
                  <a:lnTo>
                    <a:pt x="916556" y="487904"/>
                  </a:lnTo>
                  <a:lnTo>
                    <a:pt x="916557" y="483993"/>
                  </a:lnTo>
                  <a:lnTo>
                    <a:pt x="917185" y="738420"/>
                  </a:lnTo>
                  <a:lnTo>
                    <a:pt x="917267" y="228942"/>
                  </a:lnTo>
                  <a:lnTo>
                    <a:pt x="917269" y="215910"/>
                  </a:lnTo>
                  <a:lnTo>
                    <a:pt x="917270" y="204700"/>
                  </a:lnTo>
                  <a:lnTo>
                    <a:pt x="917554" y="624529"/>
                  </a:lnTo>
                  <a:lnTo>
                    <a:pt x="917979" y="500646"/>
                  </a:lnTo>
                  <a:lnTo>
                    <a:pt x="917980" y="499731"/>
                  </a:lnTo>
                  <a:lnTo>
                    <a:pt x="918121" y="251664"/>
                  </a:lnTo>
                  <a:lnTo>
                    <a:pt x="918234" y="620915"/>
                  </a:lnTo>
                  <a:lnTo>
                    <a:pt x="918691" y="350296"/>
                  </a:lnTo>
                  <a:lnTo>
                    <a:pt x="918692" y="351802"/>
                  </a:lnTo>
                  <a:lnTo>
                    <a:pt x="918730" y="304505"/>
                  </a:lnTo>
                  <a:lnTo>
                    <a:pt x="918829" y="647192"/>
                  </a:lnTo>
                  <a:lnTo>
                    <a:pt x="919402" y="435951"/>
                  </a:lnTo>
                  <a:lnTo>
                    <a:pt x="919404" y="436759"/>
                  </a:lnTo>
                  <a:lnTo>
                    <a:pt x="919637" y="551661"/>
                  </a:lnTo>
                  <a:lnTo>
                    <a:pt x="919864" y="318938"/>
                  </a:lnTo>
                  <a:lnTo>
                    <a:pt x="920114" y="484804"/>
                  </a:lnTo>
                  <a:lnTo>
                    <a:pt x="920115" y="490960"/>
                  </a:lnTo>
                  <a:lnTo>
                    <a:pt x="920134" y="513475"/>
                  </a:lnTo>
                  <a:lnTo>
                    <a:pt x="920376" y="325568"/>
                  </a:lnTo>
                  <a:lnTo>
                    <a:pt x="920825" y="362477"/>
                  </a:lnTo>
                  <a:lnTo>
                    <a:pt x="920827" y="358176"/>
                  </a:lnTo>
                  <a:lnTo>
                    <a:pt x="921112" y="272609"/>
                  </a:lnTo>
                  <a:lnTo>
                    <a:pt x="921438" y="625206"/>
                  </a:lnTo>
                  <a:lnTo>
                    <a:pt x="921537" y="338719"/>
                  </a:lnTo>
                  <a:lnTo>
                    <a:pt x="921539" y="340800"/>
                  </a:lnTo>
                  <a:lnTo>
                    <a:pt x="921622" y="603314"/>
                  </a:lnTo>
                  <a:lnTo>
                    <a:pt x="921764" y="248140"/>
                  </a:lnTo>
                  <a:lnTo>
                    <a:pt x="922249" y="591226"/>
                  </a:lnTo>
                  <a:lnTo>
                    <a:pt x="922250" y="581953"/>
                  </a:lnTo>
                  <a:lnTo>
                    <a:pt x="922416" y="191819"/>
                  </a:lnTo>
                  <a:lnTo>
                    <a:pt x="922728" y="628242"/>
                  </a:lnTo>
                  <a:lnTo>
                    <a:pt x="922960" y="511906"/>
                  </a:lnTo>
                  <a:lnTo>
                    <a:pt x="922962" y="503891"/>
                  </a:lnTo>
                  <a:lnTo>
                    <a:pt x="923068" y="203008"/>
                  </a:lnTo>
                  <a:lnTo>
                    <a:pt x="923635" y="557813"/>
                  </a:lnTo>
                  <a:lnTo>
                    <a:pt x="923672" y="457497"/>
                  </a:lnTo>
                  <a:lnTo>
                    <a:pt x="923673" y="455522"/>
                  </a:lnTo>
                  <a:lnTo>
                    <a:pt x="923777" y="266096"/>
                  </a:lnTo>
                  <a:lnTo>
                    <a:pt x="924033" y="497751"/>
                  </a:lnTo>
                  <a:lnTo>
                    <a:pt x="924384" y="359515"/>
                  </a:lnTo>
                  <a:lnTo>
                    <a:pt x="924385" y="355444"/>
                  </a:lnTo>
                  <a:lnTo>
                    <a:pt x="924443" y="325562"/>
                  </a:lnTo>
                  <a:lnTo>
                    <a:pt x="924586" y="565401"/>
                  </a:lnTo>
                  <a:lnTo>
                    <a:pt x="925095" y="389841"/>
                  </a:lnTo>
                  <a:lnTo>
                    <a:pt x="925097" y="396116"/>
                  </a:lnTo>
                  <a:lnTo>
                    <a:pt x="925166" y="564986"/>
                  </a:lnTo>
                  <a:lnTo>
                    <a:pt x="925747" y="356681"/>
                  </a:lnTo>
                  <a:lnTo>
                    <a:pt x="925807" y="490733"/>
                  </a:lnTo>
                  <a:lnTo>
                    <a:pt x="925808" y="491120"/>
                  </a:lnTo>
                  <a:lnTo>
                    <a:pt x="925875" y="619957"/>
                  </a:lnTo>
                  <a:lnTo>
                    <a:pt x="926300" y="329179"/>
                  </a:lnTo>
                  <a:lnTo>
                    <a:pt x="926518" y="365059"/>
                  </a:lnTo>
                  <a:lnTo>
                    <a:pt x="926520" y="363684"/>
                  </a:lnTo>
                  <a:lnTo>
                    <a:pt x="927037" y="279679"/>
                  </a:lnTo>
                  <a:lnTo>
                    <a:pt x="927151" y="576054"/>
                  </a:lnTo>
                  <a:lnTo>
                    <a:pt x="927230" y="417969"/>
                  </a:lnTo>
                  <a:lnTo>
                    <a:pt x="927232" y="415101"/>
                  </a:lnTo>
                  <a:lnTo>
                    <a:pt x="927307" y="344109"/>
                  </a:lnTo>
                  <a:lnTo>
                    <a:pt x="927392" y="594622"/>
                  </a:lnTo>
                  <a:lnTo>
                    <a:pt x="927942" y="487963"/>
                  </a:lnTo>
                  <a:lnTo>
                    <a:pt x="927943" y="491783"/>
                  </a:lnTo>
                  <a:lnTo>
                    <a:pt x="928271" y="196842"/>
                  </a:lnTo>
                  <a:lnTo>
                    <a:pt x="928653" y="549309"/>
                  </a:lnTo>
                  <a:lnTo>
                    <a:pt x="928655" y="551448"/>
                  </a:lnTo>
                  <a:lnTo>
                    <a:pt x="928995" y="158189"/>
                  </a:lnTo>
                  <a:lnTo>
                    <a:pt x="929107" y="646417"/>
                  </a:lnTo>
                  <a:lnTo>
                    <a:pt x="929365" y="454086"/>
                  </a:lnTo>
                  <a:lnTo>
                    <a:pt x="929366" y="443578"/>
                  </a:lnTo>
                  <a:lnTo>
                    <a:pt x="929631" y="164502"/>
                  </a:lnTo>
                  <a:lnTo>
                    <a:pt x="929986" y="565771"/>
                  </a:lnTo>
                  <a:lnTo>
                    <a:pt x="930077" y="400434"/>
                  </a:lnTo>
                  <a:lnTo>
                    <a:pt x="930078" y="399461"/>
                  </a:lnTo>
                  <a:lnTo>
                    <a:pt x="930298" y="184240"/>
                  </a:lnTo>
                  <a:lnTo>
                    <a:pt x="930411" y="714640"/>
                  </a:lnTo>
                  <a:lnTo>
                    <a:pt x="930788" y="642791"/>
                  </a:lnTo>
                  <a:lnTo>
                    <a:pt x="930790" y="655256"/>
                  </a:lnTo>
                  <a:lnTo>
                    <a:pt x="930907" y="175977"/>
                  </a:lnTo>
                  <a:lnTo>
                    <a:pt x="931446" y="757308"/>
                  </a:lnTo>
                  <a:lnTo>
                    <a:pt x="931500" y="563665"/>
                  </a:lnTo>
                  <a:lnTo>
                    <a:pt x="931501" y="559912"/>
                  </a:lnTo>
                  <a:lnTo>
                    <a:pt x="931559" y="149535"/>
                  </a:lnTo>
                  <a:lnTo>
                    <a:pt x="931871" y="744997"/>
                  </a:lnTo>
                  <a:lnTo>
                    <a:pt x="932211" y="328395"/>
                  </a:lnTo>
                  <a:lnTo>
                    <a:pt x="932213" y="333243"/>
                  </a:lnTo>
                  <a:lnTo>
                    <a:pt x="932311" y="655523"/>
                  </a:lnTo>
                  <a:lnTo>
                    <a:pt x="932849" y="258772"/>
                  </a:lnTo>
                  <a:lnTo>
                    <a:pt x="932923" y="469029"/>
                  </a:lnTo>
                  <a:lnTo>
                    <a:pt x="932925" y="472155"/>
                  </a:lnTo>
                  <a:lnTo>
                    <a:pt x="932977" y="596314"/>
                  </a:lnTo>
                  <a:lnTo>
                    <a:pt x="933459" y="187566"/>
                  </a:lnTo>
                  <a:lnTo>
                    <a:pt x="933635" y="420457"/>
                  </a:lnTo>
                  <a:lnTo>
                    <a:pt x="933636" y="415197"/>
                  </a:lnTo>
                  <a:lnTo>
                    <a:pt x="934139" y="87159"/>
                  </a:lnTo>
                  <a:lnTo>
                    <a:pt x="934253" y="563296"/>
                  </a:lnTo>
                  <a:lnTo>
                    <a:pt x="934346" y="337040"/>
                  </a:lnTo>
                  <a:lnTo>
                    <a:pt x="934348" y="335326"/>
                  </a:lnTo>
                  <a:lnTo>
                    <a:pt x="934550" y="212967"/>
                  </a:lnTo>
                  <a:lnTo>
                    <a:pt x="934678" y="570998"/>
                  </a:lnTo>
                  <a:lnTo>
                    <a:pt x="935058" y="344425"/>
                  </a:lnTo>
                  <a:lnTo>
                    <a:pt x="935059" y="341701"/>
                  </a:lnTo>
                  <a:lnTo>
                    <a:pt x="935302" y="248699"/>
                  </a:lnTo>
                  <a:lnTo>
                    <a:pt x="935614" y="603871"/>
                  </a:lnTo>
                  <a:lnTo>
                    <a:pt x="935770" y="417254"/>
                  </a:lnTo>
                  <a:lnTo>
                    <a:pt x="935771" y="418185"/>
                  </a:lnTo>
                  <a:lnTo>
                    <a:pt x="936166" y="273378"/>
                  </a:lnTo>
                  <a:lnTo>
                    <a:pt x="936480" y="579762"/>
                  </a:lnTo>
                  <a:lnTo>
                    <a:pt x="936481" y="576190"/>
                  </a:lnTo>
                  <a:lnTo>
                    <a:pt x="936483" y="571362"/>
                  </a:lnTo>
                  <a:lnTo>
                    <a:pt x="936606" y="322678"/>
                  </a:lnTo>
                  <a:lnTo>
                    <a:pt x="936904" y="664934"/>
                  </a:lnTo>
                  <a:lnTo>
                    <a:pt x="937193" y="443881"/>
                  </a:lnTo>
                  <a:lnTo>
                    <a:pt x="937194" y="444696"/>
                  </a:lnTo>
                  <a:lnTo>
                    <a:pt x="937414" y="308035"/>
                  </a:lnTo>
                  <a:lnTo>
                    <a:pt x="937741" y="599790"/>
                  </a:lnTo>
                  <a:lnTo>
                    <a:pt x="937904" y="460185"/>
                  </a:lnTo>
                  <a:lnTo>
                    <a:pt x="937906" y="459026"/>
                  </a:lnTo>
                  <a:lnTo>
                    <a:pt x="938066" y="273735"/>
                  </a:lnTo>
                  <a:lnTo>
                    <a:pt x="938194" y="698967"/>
                  </a:lnTo>
                  <a:lnTo>
                    <a:pt x="938616" y="457328"/>
                  </a:lnTo>
                  <a:lnTo>
                    <a:pt x="938617" y="458483"/>
                  </a:lnTo>
                  <a:lnTo>
                    <a:pt x="938904" y="564929"/>
                  </a:lnTo>
                  <a:lnTo>
                    <a:pt x="939228" y="236131"/>
                  </a:lnTo>
                  <a:lnTo>
                    <a:pt x="939328" y="400480"/>
                  </a:lnTo>
                  <a:lnTo>
                    <a:pt x="939329" y="400716"/>
                  </a:lnTo>
                  <a:lnTo>
                    <a:pt x="939754" y="546433"/>
                  </a:lnTo>
                  <a:lnTo>
                    <a:pt x="939881" y="219984"/>
                  </a:lnTo>
                  <a:lnTo>
                    <a:pt x="940039" y="460260"/>
                  </a:lnTo>
                  <a:lnTo>
                    <a:pt x="940041" y="451768"/>
                  </a:lnTo>
                  <a:lnTo>
                    <a:pt x="940307" y="188591"/>
                  </a:lnTo>
                  <a:lnTo>
                    <a:pt x="940419" y="654387"/>
                  </a:lnTo>
                  <a:lnTo>
                    <a:pt x="940751" y="399304"/>
                  </a:lnTo>
                  <a:lnTo>
                    <a:pt x="940752" y="401833"/>
                  </a:lnTo>
                  <a:lnTo>
                    <a:pt x="941114" y="605257"/>
                  </a:lnTo>
                  <a:lnTo>
                    <a:pt x="941213" y="227832"/>
                  </a:lnTo>
                  <a:lnTo>
                    <a:pt x="941462" y="458981"/>
                  </a:lnTo>
                  <a:lnTo>
                    <a:pt x="941464" y="463758"/>
                  </a:lnTo>
                  <a:lnTo>
                    <a:pt x="941837" y="280315"/>
                  </a:lnTo>
                  <a:lnTo>
                    <a:pt x="942134" y="806709"/>
                  </a:lnTo>
                  <a:lnTo>
                    <a:pt x="942174" y="632865"/>
                  </a:lnTo>
                  <a:lnTo>
                    <a:pt x="942176" y="635228"/>
                  </a:lnTo>
                  <a:lnTo>
                    <a:pt x="942262" y="170435"/>
                  </a:lnTo>
                  <a:lnTo>
                    <a:pt x="942886" y="406158"/>
                  </a:lnTo>
                  <a:lnTo>
                    <a:pt x="942887" y="405069"/>
                  </a:lnTo>
                  <a:lnTo>
                    <a:pt x="943028" y="581891"/>
                  </a:lnTo>
                  <a:lnTo>
                    <a:pt x="943566" y="253061"/>
                  </a:lnTo>
                  <a:lnTo>
                    <a:pt x="943597" y="349466"/>
                  </a:lnTo>
                  <a:lnTo>
                    <a:pt x="943599" y="366521"/>
                  </a:lnTo>
                  <a:lnTo>
                    <a:pt x="943991" y="201679"/>
                  </a:lnTo>
                  <a:lnTo>
                    <a:pt x="944091" y="651872"/>
                  </a:lnTo>
                  <a:lnTo>
                    <a:pt x="944309" y="548530"/>
                  </a:lnTo>
                  <a:lnTo>
                    <a:pt x="944771" y="678934"/>
                  </a:lnTo>
                  <a:lnTo>
                    <a:pt x="944885" y="113057"/>
                  </a:lnTo>
                  <a:lnTo>
                    <a:pt x="945021" y="596277"/>
                  </a:lnTo>
                  <a:lnTo>
                    <a:pt x="945022" y="604853"/>
                  </a:lnTo>
                  <a:lnTo>
                    <a:pt x="945026" y="631509"/>
                  </a:lnTo>
                  <a:lnTo>
                    <a:pt x="945125" y="252562"/>
                  </a:lnTo>
                  <a:lnTo>
                    <a:pt x="945732" y="382001"/>
                  </a:lnTo>
                  <a:lnTo>
                    <a:pt x="945734" y="378365"/>
                  </a:lnTo>
                  <a:lnTo>
                    <a:pt x="946260" y="597271"/>
                  </a:lnTo>
                  <a:lnTo>
                    <a:pt x="946387" y="257017"/>
                  </a:lnTo>
                  <a:lnTo>
                    <a:pt x="946444" y="371319"/>
                  </a:lnTo>
                  <a:lnTo>
                    <a:pt x="946445" y="376401"/>
                  </a:lnTo>
                  <a:lnTo>
                    <a:pt x="946628" y="367073"/>
                  </a:lnTo>
                  <a:lnTo>
                    <a:pt x="946713" y="582947"/>
                  </a:lnTo>
                  <a:lnTo>
                    <a:pt x="947155" y="389041"/>
                  </a:lnTo>
                  <a:lnTo>
                    <a:pt x="947157" y="391348"/>
                  </a:lnTo>
                  <a:lnTo>
                    <a:pt x="947309" y="620753"/>
                  </a:lnTo>
                  <a:lnTo>
                    <a:pt x="947863" y="272612"/>
                  </a:lnTo>
                  <a:lnTo>
                    <a:pt x="947867" y="300795"/>
                  </a:lnTo>
                  <a:lnTo>
                    <a:pt x="947869" y="303490"/>
                  </a:lnTo>
                  <a:lnTo>
                    <a:pt x="948273" y="205359"/>
                  </a:lnTo>
                  <a:lnTo>
                    <a:pt x="948556" y="555975"/>
                  </a:lnTo>
                  <a:lnTo>
                    <a:pt x="948579" y="491267"/>
                  </a:lnTo>
                  <a:lnTo>
                    <a:pt x="948580" y="493827"/>
                  </a:lnTo>
                  <a:lnTo>
                    <a:pt x="949024" y="598274"/>
                  </a:lnTo>
                  <a:lnTo>
                    <a:pt x="949123" y="141868"/>
                  </a:lnTo>
                  <a:lnTo>
                    <a:pt x="949290" y="513323"/>
                  </a:lnTo>
                  <a:lnTo>
                    <a:pt x="949292" y="520808"/>
                  </a:lnTo>
                  <a:lnTo>
                    <a:pt x="949548" y="209701"/>
                  </a:lnTo>
                  <a:lnTo>
                    <a:pt x="949690" y="600426"/>
                  </a:lnTo>
                  <a:lnTo>
                    <a:pt x="950002" y="355445"/>
                  </a:lnTo>
                  <a:lnTo>
                    <a:pt x="950003" y="357914"/>
                  </a:lnTo>
                  <a:lnTo>
                    <a:pt x="950427" y="287684"/>
                  </a:lnTo>
                  <a:lnTo>
                    <a:pt x="950555" y="644492"/>
                  </a:lnTo>
                  <a:lnTo>
                    <a:pt x="950714" y="488013"/>
                  </a:lnTo>
                  <a:lnTo>
                    <a:pt x="950715" y="486804"/>
                  </a:lnTo>
                  <a:lnTo>
                    <a:pt x="951264" y="258696"/>
                  </a:lnTo>
                  <a:lnTo>
                    <a:pt x="951405" y="608609"/>
                  </a:lnTo>
                  <a:lnTo>
                    <a:pt x="951425" y="568123"/>
                  </a:lnTo>
                  <a:lnTo>
                    <a:pt x="951427" y="562658"/>
                  </a:lnTo>
                  <a:lnTo>
                    <a:pt x="951845" y="673503"/>
                  </a:lnTo>
                  <a:lnTo>
                    <a:pt x="952137" y="337772"/>
                  </a:lnTo>
                  <a:lnTo>
                    <a:pt x="952138" y="333755"/>
                  </a:lnTo>
                  <a:lnTo>
                    <a:pt x="952284" y="739972"/>
                  </a:lnTo>
                  <a:lnTo>
                    <a:pt x="952568" y="305089"/>
                  </a:lnTo>
                  <a:lnTo>
                    <a:pt x="952849" y="376746"/>
                  </a:lnTo>
                  <a:lnTo>
                    <a:pt x="952850" y="375807"/>
                  </a:lnTo>
                  <a:lnTo>
                    <a:pt x="953262" y="536326"/>
                  </a:lnTo>
                  <a:lnTo>
                    <a:pt x="953418" y="140915"/>
                  </a:lnTo>
                  <a:lnTo>
                    <a:pt x="953560" y="484843"/>
                  </a:lnTo>
                  <a:lnTo>
                    <a:pt x="953562" y="481871"/>
                  </a:lnTo>
                  <a:lnTo>
                    <a:pt x="953631" y="496327"/>
                  </a:lnTo>
                  <a:lnTo>
                    <a:pt x="954255" y="305713"/>
                  </a:lnTo>
                  <a:lnTo>
                    <a:pt x="954272" y="325171"/>
                  </a:lnTo>
                  <a:lnTo>
                    <a:pt x="954273" y="333606"/>
                  </a:lnTo>
                  <a:lnTo>
                    <a:pt x="954595" y="592406"/>
                  </a:lnTo>
                  <a:lnTo>
                    <a:pt x="954723" y="188593"/>
                  </a:lnTo>
                  <a:lnTo>
                    <a:pt x="954983" y="503346"/>
                  </a:lnTo>
                  <a:lnTo>
                    <a:pt x="954985" y="507706"/>
                  </a:lnTo>
                  <a:lnTo>
                    <a:pt x="955034" y="594126"/>
                  </a:lnTo>
                  <a:lnTo>
                    <a:pt x="955162" y="159773"/>
                  </a:lnTo>
                  <a:lnTo>
                    <a:pt x="955695" y="434780"/>
                  </a:lnTo>
                  <a:lnTo>
                    <a:pt x="955696" y="435762"/>
                  </a:lnTo>
                  <a:lnTo>
                    <a:pt x="956112" y="352391"/>
                  </a:lnTo>
                  <a:lnTo>
                    <a:pt x="956254" y="592823"/>
                  </a:lnTo>
                  <a:lnTo>
                    <a:pt x="956407" y="355699"/>
                  </a:lnTo>
                  <a:lnTo>
                    <a:pt x="956408" y="345326"/>
                  </a:lnTo>
                  <a:lnTo>
                    <a:pt x="956849" y="243491"/>
                  </a:lnTo>
                  <a:lnTo>
                    <a:pt x="956962" y="594724"/>
                  </a:lnTo>
                  <a:lnTo>
                    <a:pt x="957118" y="582309"/>
                  </a:lnTo>
                  <a:lnTo>
                    <a:pt x="957120" y="583391"/>
                  </a:lnTo>
                  <a:lnTo>
                    <a:pt x="957260" y="226431"/>
                  </a:lnTo>
                  <a:lnTo>
                    <a:pt x="957529" y="639051"/>
                  </a:lnTo>
                  <a:lnTo>
                    <a:pt x="957830" y="504857"/>
                  </a:lnTo>
                  <a:lnTo>
                    <a:pt x="957831" y="493424"/>
                  </a:lnTo>
                  <a:lnTo>
                    <a:pt x="958153" y="214807"/>
                  </a:lnTo>
                  <a:lnTo>
                    <a:pt x="958281" y="616110"/>
                  </a:lnTo>
                  <a:lnTo>
                    <a:pt x="958542" y="335588"/>
                  </a:lnTo>
                  <a:lnTo>
                    <a:pt x="958543" y="333965"/>
                  </a:lnTo>
                  <a:lnTo>
                    <a:pt x="958578" y="274479"/>
                  </a:lnTo>
                  <a:lnTo>
                    <a:pt x="958763" y="545041"/>
                  </a:lnTo>
                  <a:lnTo>
                    <a:pt x="959253" y="333153"/>
                  </a:lnTo>
                  <a:lnTo>
                    <a:pt x="959255" y="329980"/>
                  </a:lnTo>
                  <a:lnTo>
                    <a:pt x="959301" y="268724"/>
                  </a:lnTo>
                  <a:lnTo>
                    <a:pt x="959443" y="553534"/>
                  </a:lnTo>
                  <a:lnTo>
                    <a:pt x="959965" y="407390"/>
                  </a:lnTo>
                  <a:lnTo>
                    <a:pt x="959966" y="404723"/>
                  </a:lnTo>
                  <a:lnTo>
                    <a:pt x="960024" y="216658"/>
                  </a:lnTo>
                  <a:lnTo>
                    <a:pt x="960152" y="625905"/>
                  </a:lnTo>
                  <a:lnTo>
                    <a:pt x="960676" y="386833"/>
                  </a:lnTo>
                  <a:lnTo>
                    <a:pt x="960678" y="387278"/>
                  </a:lnTo>
                  <a:lnTo>
                    <a:pt x="960818" y="680942"/>
                  </a:lnTo>
                  <a:lnTo>
                    <a:pt x="961328" y="229399"/>
                  </a:lnTo>
                  <a:lnTo>
                    <a:pt x="961388" y="386853"/>
                  </a:lnTo>
                  <a:lnTo>
                    <a:pt x="961389" y="396195"/>
                  </a:lnTo>
                  <a:lnTo>
                    <a:pt x="961456" y="587917"/>
                  </a:lnTo>
                  <a:lnTo>
                    <a:pt x="962023" y="221883"/>
                  </a:lnTo>
                  <a:lnTo>
                    <a:pt x="962100" y="430831"/>
                  </a:lnTo>
                  <a:lnTo>
                    <a:pt x="962101" y="435946"/>
                  </a:lnTo>
                  <a:lnTo>
                    <a:pt x="962137" y="545361"/>
                  </a:lnTo>
                  <a:lnTo>
                    <a:pt x="962634" y="247795"/>
                  </a:lnTo>
                  <a:lnTo>
                    <a:pt x="962811" y="495849"/>
                  </a:lnTo>
                  <a:lnTo>
                    <a:pt x="962813" y="500474"/>
                  </a:lnTo>
                  <a:lnTo>
                    <a:pt x="963030" y="318668"/>
                  </a:lnTo>
                  <a:lnTo>
                    <a:pt x="963455" y="611221"/>
                  </a:lnTo>
                  <a:lnTo>
                    <a:pt x="963523" y="453739"/>
                  </a:lnTo>
                  <a:lnTo>
                    <a:pt x="963524" y="454021"/>
                  </a:lnTo>
                  <a:lnTo>
                    <a:pt x="963937" y="329179"/>
                  </a:lnTo>
                  <a:lnTo>
                    <a:pt x="964107" y="548002"/>
                  </a:lnTo>
                  <a:lnTo>
                    <a:pt x="964235" y="362622"/>
                  </a:lnTo>
                  <a:lnTo>
                    <a:pt x="964236" y="363478"/>
                  </a:lnTo>
                  <a:lnTo>
                    <a:pt x="964617" y="191672"/>
                  </a:lnTo>
                  <a:lnTo>
                    <a:pt x="964731" y="670054"/>
                  </a:lnTo>
                  <a:lnTo>
                    <a:pt x="964946" y="488522"/>
                  </a:lnTo>
                  <a:lnTo>
                    <a:pt x="964948" y="481625"/>
                  </a:lnTo>
                  <a:lnTo>
                    <a:pt x="965156" y="649906"/>
                  </a:lnTo>
                  <a:lnTo>
                    <a:pt x="965269" y="236939"/>
                  </a:lnTo>
                  <a:lnTo>
                    <a:pt x="965658" y="351920"/>
                  </a:lnTo>
                  <a:lnTo>
                    <a:pt x="965659" y="350845"/>
                  </a:lnTo>
                  <a:lnTo>
                    <a:pt x="965808" y="628812"/>
                  </a:lnTo>
                  <a:lnTo>
                    <a:pt x="966333" y="194693"/>
                  </a:lnTo>
                  <a:lnTo>
                    <a:pt x="966369" y="358213"/>
                  </a:lnTo>
                  <a:lnTo>
                    <a:pt x="966371" y="356330"/>
                  </a:lnTo>
                  <a:lnTo>
                    <a:pt x="966970" y="176534"/>
                  </a:lnTo>
                  <a:lnTo>
                    <a:pt x="967071" y="651606"/>
                  </a:lnTo>
                  <a:lnTo>
                    <a:pt x="967081" y="647568"/>
                  </a:lnTo>
                  <a:lnTo>
                    <a:pt x="967082" y="663046"/>
                  </a:lnTo>
                  <a:lnTo>
                    <a:pt x="967098" y="687434"/>
                  </a:lnTo>
                  <a:lnTo>
                    <a:pt x="967211" y="151207"/>
                  </a:lnTo>
                  <a:lnTo>
                    <a:pt x="967793" y="497898"/>
                  </a:lnTo>
                  <a:lnTo>
                    <a:pt x="967794" y="490662"/>
                  </a:lnTo>
                  <a:lnTo>
                    <a:pt x="967863" y="303321"/>
                  </a:lnTo>
                  <a:lnTo>
                    <a:pt x="968148" y="512686"/>
                  </a:lnTo>
                  <a:lnTo>
                    <a:pt x="968504" y="327712"/>
                  </a:lnTo>
                  <a:lnTo>
                    <a:pt x="968506" y="336365"/>
                  </a:lnTo>
                  <a:lnTo>
                    <a:pt x="968856" y="635316"/>
                  </a:lnTo>
                  <a:lnTo>
                    <a:pt x="968955" y="269791"/>
                  </a:lnTo>
                  <a:lnTo>
                    <a:pt x="969216" y="496037"/>
                  </a:lnTo>
                  <a:lnTo>
                    <a:pt x="969217" y="502273"/>
                  </a:lnTo>
                  <a:lnTo>
                    <a:pt x="969536" y="585259"/>
                  </a:lnTo>
                  <a:lnTo>
                    <a:pt x="969635" y="249997"/>
                  </a:lnTo>
                  <a:lnTo>
                    <a:pt x="969928" y="452036"/>
                  </a:lnTo>
                  <a:lnTo>
                    <a:pt x="969929" y="453240"/>
                  </a:lnTo>
                  <a:lnTo>
                    <a:pt x="970018" y="295187"/>
                  </a:lnTo>
                  <a:lnTo>
                    <a:pt x="970132" y="575536"/>
                  </a:lnTo>
                  <a:lnTo>
                    <a:pt x="970639" y="498472"/>
                  </a:lnTo>
                  <a:lnTo>
                    <a:pt x="970641" y="501861"/>
                  </a:lnTo>
                  <a:lnTo>
                    <a:pt x="970642" y="504674"/>
                  </a:lnTo>
                  <a:lnTo>
                    <a:pt x="970940" y="317571"/>
                  </a:lnTo>
                  <a:lnTo>
                    <a:pt x="971351" y="323702"/>
                  </a:lnTo>
                  <a:lnTo>
                    <a:pt x="971352" y="323830"/>
                  </a:lnTo>
                  <a:lnTo>
                    <a:pt x="971663" y="290555"/>
                  </a:lnTo>
                  <a:lnTo>
                    <a:pt x="971976" y="524894"/>
                  </a:lnTo>
                  <a:lnTo>
                    <a:pt x="972062" y="430013"/>
                  </a:lnTo>
                  <a:lnTo>
                    <a:pt x="972064" y="429660"/>
                  </a:lnTo>
                  <a:lnTo>
                    <a:pt x="972145" y="279037"/>
                  </a:lnTo>
                  <a:lnTo>
                    <a:pt x="972499" y="516990"/>
                  </a:lnTo>
                  <a:lnTo>
                    <a:pt x="972774" y="444626"/>
                  </a:lnTo>
                  <a:lnTo>
                    <a:pt x="972775" y="443221"/>
                  </a:lnTo>
                  <a:lnTo>
                    <a:pt x="973252" y="598342"/>
                  </a:lnTo>
                  <a:lnTo>
                    <a:pt x="973378" y="296466"/>
                  </a:lnTo>
                  <a:lnTo>
                    <a:pt x="973486" y="502740"/>
                  </a:lnTo>
                  <a:lnTo>
                    <a:pt x="973487" y="505569"/>
                  </a:lnTo>
                  <a:lnTo>
                    <a:pt x="973803" y="372431"/>
                  </a:lnTo>
                  <a:lnTo>
                    <a:pt x="974016" y="553169"/>
                  </a:lnTo>
                  <a:lnTo>
                    <a:pt x="974197" y="401739"/>
                  </a:lnTo>
                  <a:lnTo>
                    <a:pt x="974199" y="399982"/>
                  </a:lnTo>
                  <a:lnTo>
                    <a:pt x="974739" y="347607"/>
                  </a:lnTo>
                  <a:lnTo>
                    <a:pt x="974909" y="577245"/>
                  </a:lnTo>
                  <a:lnTo>
                    <a:pt x="974910" y="573627"/>
                  </a:lnTo>
                  <a:lnTo>
                    <a:pt x="975603" y="324073"/>
                  </a:lnTo>
                  <a:lnTo>
                    <a:pt x="975621" y="348520"/>
                  </a:lnTo>
                  <a:lnTo>
                    <a:pt x="975622" y="356476"/>
                  </a:lnTo>
                  <a:lnTo>
                    <a:pt x="975929" y="572230"/>
                  </a:lnTo>
                  <a:lnTo>
                    <a:pt x="976043" y="242859"/>
                  </a:lnTo>
                  <a:lnTo>
                    <a:pt x="976332" y="385333"/>
                  </a:lnTo>
                  <a:lnTo>
                    <a:pt x="976334" y="384431"/>
                  </a:lnTo>
                  <a:lnTo>
                    <a:pt x="976794" y="255874"/>
                  </a:lnTo>
                  <a:lnTo>
                    <a:pt x="976936" y="537560"/>
                  </a:lnTo>
                  <a:lnTo>
                    <a:pt x="977044" y="396045"/>
                  </a:lnTo>
                  <a:lnTo>
                    <a:pt x="977045" y="395186"/>
                  </a:lnTo>
                  <a:lnTo>
                    <a:pt x="977221" y="241055"/>
                  </a:lnTo>
                  <a:lnTo>
                    <a:pt x="977347" y="606155"/>
                  </a:lnTo>
                  <a:lnTo>
                    <a:pt x="977755" y="540834"/>
                  </a:lnTo>
                  <a:lnTo>
                    <a:pt x="977757" y="546949"/>
                  </a:lnTo>
                  <a:lnTo>
                    <a:pt x="977999" y="584748"/>
                  </a:lnTo>
                  <a:lnTo>
                    <a:pt x="978127" y="282981"/>
                  </a:lnTo>
                  <a:lnTo>
                    <a:pt x="978467" y="395026"/>
                  </a:lnTo>
                  <a:lnTo>
                    <a:pt x="978468" y="396779"/>
                  </a:lnTo>
                  <a:lnTo>
                    <a:pt x="978993" y="359254"/>
                  </a:lnTo>
                  <a:lnTo>
                    <a:pt x="979120" y="503403"/>
                  </a:lnTo>
                  <a:lnTo>
                    <a:pt x="979179" y="456152"/>
                  </a:lnTo>
                  <a:lnTo>
                    <a:pt x="979180" y="453972"/>
                  </a:lnTo>
                  <a:lnTo>
                    <a:pt x="979629" y="657349"/>
                  </a:lnTo>
                  <a:lnTo>
                    <a:pt x="979743" y="290067"/>
                  </a:lnTo>
                  <a:lnTo>
                    <a:pt x="979890" y="376669"/>
                  </a:lnTo>
                  <a:lnTo>
                    <a:pt x="979892" y="376877"/>
                  </a:lnTo>
                  <a:lnTo>
                    <a:pt x="980012" y="638262"/>
                  </a:lnTo>
                  <a:lnTo>
                    <a:pt x="980140" y="287541"/>
                  </a:lnTo>
                  <a:lnTo>
                    <a:pt x="980602" y="416277"/>
                  </a:lnTo>
                  <a:lnTo>
                    <a:pt x="980603" y="419107"/>
                  </a:lnTo>
                  <a:lnTo>
                    <a:pt x="980905" y="655713"/>
                  </a:lnTo>
                  <a:lnTo>
                    <a:pt x="981004" y="265321"/>
                  </a:lnTo>
                  <a:lnTo>
                    <a:pt x="981314" y="593375"/>
                  </a:lnTo>
                  <a:lnTo>
                    <a:pt x="981315" y="604185"/>
                  </a:lnTo>
                  <a:lnTo>
                    <a:pt x="981331" y="637996"/>
                  </a:lnTo>
                  <a:lnTo>
                    <a:pt x="981430" y="234390"/>
                  </a:lnTo>
                  <a:lnTo>
                    <a:pt x="982025" y="416475"/>
                  </a:lnTo>
                  <a:lnTo>
                    <a:pt x="982027" y="417245"/>
                  </a:lnTo>
                  <a:lnTo>
                    <a:pt x="982337" y="310967"/>
                  </a:lnTo>
                  <a:lnTo>
                    <a:pt x="982621" y="552769"/>
                  </a:lnTo>
                  <a:lnTo>
                    <a:pt x="982735" y="315781"/>
                  </a:lnTo>
                  <a:lnTo>
                    <a:pt x="982737" y="325573"/>
                  </a:lnTo>
                  <a:lnTo>
                    <a:pt x="982748" y="318772"/>
                  </a:lnTo>
                  <a:lnTo>
                    <a:pt x="982904" y="630319"/>
                  </a:lnTo>
                  <a:lnTo>
                    <a:pt x="983447" y="354109"/>
                  </a:lnTo>
                  <a:lnTo>
                    <a:pt x="983448" y="361630"/>
                  </a:lnTo>
                  <a:lnTo>
                    <a:pt x="983740" y="610265"/>
                  </a:lnTo>
                  <a:lnTo>
                    <a:pt x="984024" y="262294"/>
                  </a:lnTo>
                  <a:lnTo>
                    <a:pt x="984159" y="572650"/>
                  </a:lnTo>
                  <a:lnTo>
                    <a:pt x="984160" y="578068"/>
                  </a:lnTo>
                  <a:lnTo>
                    <a:pt x="984166" y="619947"/>
                  </a:lnTo>
                  <a:lnTo>
                    <a:pt x="984719" y="311636"/>
                  </a:lnTo>
                  <a:lnTo>
                    <a:pt x="984870" y="475676"/>
                  </a:lnTo>
                  <a:lnTo>
                    <a:pt x="984872" y="474905"/>
                  </a:lnTo>
                  <a:lnTo>
                    <a:pt x="985243" y="528211"/>
                  </a:lnTo>
                  <a:lnTo>
                    <a:pt x="985371" y="231175"/>
                  </a:lnTo>
                  <a:lnTo>
                    <a:pt x="985582" y="313684"/>
                  </a:lnTo>
                  <a:lnTo>
                    <a:pt x="985583" y="310835"/>
                  </a:lnTo>
                  <a:lnTo>
                    <a:pt x="986008" y="235535"/>
                  </a:lnTo>
                  <a:lnTo>
                    <a:pt x="986122" y="541382"/>
                  </a:lnTo>
                  <a:lnTo>
                    <a:pt x="986293" y="396735"/>
                  </a:lnTo>
                  <a:lnTo>
                    <a:pt x="986295" y="400961"/>
                  </a:lnTo>
                  <a:lnTo>
                    <a:pt x="986760" y="630872"/>
                  </a:lnTo>
                  <a:lnTo>
                    <a:pt x="986873" y="153754"/>
                  </a:lnTo>
                  <a:lnTo>
                    <a:pt x="987005" y="485349"/>
                  </a:lnTo>
                  <a:lnTo>
                    <a:pt x="987006" y="473002"/>
                  </a:lnTo>
                  <a:lnTo>
                    <a:pt x="987213" y="705036"/>
                  </a:lnTo>
                  <a:lnTo>
                    <a:pt x="987313" y="147336"/>
                  </a:lnTo>
                  <a:lnTo>
                    <a:pt x="987717" y="337418"/>
                  </a:lnTo>
                  <a:lnTo>
                    <a:pt x="987718" y="331408"/>
                  </a:lnTo>
                  <a:lnTo>
                    <a:pt x="987738" y="283154"/>
                  </a:lnTo>
                  <a:lnTo>
                    <a:pt x="988277" y="585762"/>
                  </a:lnTo>
                  <a:lnTo>
                    <a:pt x="988428" y="389412"/>
                  </a:lnTo>
                  <a:lnTo>
                    <a:pt x="988430" y="387082"/>
                  </a:lnTo>
                  <a:lnTo>
                    <a:pt x="988815" y="212632"/>
                  </a:lnTo>
                  <a:lnTo>
                    <a:pt x="988943" y="737283"/>
                  </a:lnTo>
                  <a:lnTo>
                    <a:pt x="989140" y="592577"/>
                  </a:lnTo>
                  <a:lnTo>
                    <a:pt x="989141" y="594646"/>
                  </a:lnTo>
                  <a:lnTo>
                    <a:pt x="989354" y="656338"/>
                  </a:lnTo>
                  <a:lnTo>
                    <a:pt x="989439" y="280769"/>
                  </a:lnTo>
                  <a:lnTo>
                    <a:pt x="989852" y="371607"/>
                  </a:lnTo>
                  <a:lnTo>
                    <a:pt x="989853" y="368365"/>
                  </a:lnTo>
                  <a:lnTo>
                    <a:pt x="990105" y="239421"/>
                  </a:lnTo>
                  <a:lnTo>
                    <a:pt x="990205" y="640912"/>
                  </a:lnTo>
                  <a:lnTo>
                    <a:pt x="990563" y="399985"/>
                  </a:lnTo>
                  <a:lnTo>
                    <a:pt x="990565" y="407839"/>
                  </a:lnTo>
                  <a:lnTo>
                    <a:pt x="990616" y="539699"/>
                  </a:lnTo>
                  <a:lnTo>
                    <a:pt x="990857" y="253057"/>
                  </a:lnTo>
                  <a:lnTo>
                    <a:pt x="991275" y="398130"/>
                  </a:lnTo>
                  <a:lnTo>
                    <a:pt x="991276" y="399977"/>
                  </a:lnTo>
                  <a:lnTo>
                    <a:pt x="991707" y="500099"/>
                  </a:lnTo>
                  <a:lnTo>
                    <a:pt x="991806" y="271758"/>
                  </a:lnTo>
                  <a:lnTo>
                    <a:pt x="991986" y="327445"/>
                  </a:lnTo>
                  <a:lnTo>
                    <a:pt x="991988" y="324278"/>
                  </a:lnTo>
                  <a:lnTo>
                    <a:pt x="992303" y="597535"/>
                  </a:lnTo>
                  <a:lnTo>
                    <a:pt x="992643" y="180468"/>
                  </a:lnTo>
                  <a:lnTo>
                    <a:pt x="992698" y="430405"/>
                  </a:lnTo>
                  <a:lnTo>
                    <a:pt x="992699" y="434817"/>
                  </a:lnTo>
                  <a:lnTo>
                    <a:pt x="993196" y="637508"/>
                  </a:lnTo>
                  <a:lnTo>
                    <a:pt x="993295" y="264790"/>
                  </a:lnTo>
                  <a:lnTo>
                    <a:pt x="993410" y="512006"/>
                  </a:lnTo>
                  <a:lnTo>
                    <a:pt x="993411" y="499204"/>
                  </a:lnTo>
                  <a:lnTo>
                    <a:pt x="993593" y="654361"/>
                  </a:lnTo>
                  <a:lnTo>
                    <a:pt x="993678" y="283408"/>
                  </a:lnTo>
                  <a:lnTo>
                    <a:pt x="994121" y="465150"/>
                  </a:lnTo>
                  <a:lnTo>
                    <a:pt x="994123" y="463028"/>
                  </a:lnTo>
                  <a:lnTo>
                    <a:pt x="994486" y="676405"/>
                  </a:lnTo>
                  <a:lnTo>
                    <a:pt x="994783" y="203422"/>
                  </a:lnTo>
                  <a:lnTo>
                    <a:pt x="994833" y="435655"/>
                  </a:lnTo>
                  <a:lnTo>
                    <a:pt x="994834" y="440602"/>
                  </a:lnTo>
                  <a:lnTo>
                    <a:pt x="994911" y="655515"/>
                  </a:lnTo>
                  <a:lnTo>
                    <a:pt x="995166" y="311152"/>
                  </a:lnTo>
                  <a:lnTo>
                    <a:pt x="995545" y="479686"/>
                  </a:lnTo>
                  <a:lnTo>
                    <a:pt x="995546" y="482597"/>
                  </a:lnTo>
                  <a:lnTo>
                    <a:pt x="995861" y="180375"/>
                  </a:lnTo>
                  <a:lnTo>
                    <a:pt x="995974" y="653172"/>
                  </a:lnTo>
                  <a:lnTo>
                    <a:pt x="996256" y="285865"/>
                  </a:lnTo>
                  <a:lnTo>
                    <a:pt x="996258" y="282233"/>
                  </a:lnTo>
                  <a:lnTo>
                    <a:pt x="996683" y="557073"/>
                  </a:lnTo>
                  <a:lnTo>
                    <a:pt x="996954" y="211388"/>
                  </a:lnTo>
                  <a:lnTo>
                    <a:pt x="996968" y="225723"/>
                  </a:lnTo>
                  <a:lnTo>
                    <a:pt x="996969" y="239190"/>
                  </a:lnTo>
                  <a:lnTo>
                    <a:pt x="997080" y="624597"/>
                  </a:lnTo>
                  <a:lnTo>
                    <a:pt x="997193" y="189659"/>
                  </a:lnTo>
                  <a:lnTo>
                    <a:pt x="997679" y="367007"/>
                  </a:lnTo>
                  <a:lnTo>
                    <a:pt x="997681" y="373908"/>
                  </a:lnTo>
                  <a:lnTo>
                    <a:pt x="998200" y="313036"/>
                  </a:lnTo>
                  <a:lnTo>
                    <a:pt x="998356" y="629322"/>
                  </a:lnTo>
                  <a:lnTo>
                    <a:pt x="998391" y="510871"/>
                  </a:lnTo>
                  <a:lnTo>
                    <a:pt x="998392" y="509977"/>
                  </a:lnTo>
                  <a:lnTo>
                    <a:pt x="998753" y="658456"/>
                  </a:lnTo>
                  <a:lnTo>
                    <a:pt x="998894" y="292897"/>
                  </a:lnTo>
                  <a:lnTo>
                    <a:pt x="999103" y="449909"/>
                  </a:lnTo>
                  <a:lnTo>
                    <a:pt x="999104" y="451386"/>
                  </a:lnTo>
                  <a:lnTo>
                    <a:pt x="999348" y="632741"/>
                  </a:lnTo>
                  <a:lnTo>
                    <a:pt x="999814" y="377870"/>
                  </a:lnTo>
                  <a:lnTo>
                    <a:pt x="999816" y="372087"/>
                  </a:lnTo>
                  <a:lnTo>
                    <a:pt x="999972" y="623040"/>
                  </a:lnTo>
                  <a:lnTo>
                    <a:pt x="1000526" y="255823"/>
                  </a:lnTo>
                  <a:lnTo>
                    <a:pt x="1000527" y="267606"/>
                  </a:lnTo>
                  <a:lnTo>
                    <a:pt x="1000539" y="245226"/>
                  </a:lnTo>
                  <a:lnTo>
                    <a:pt x="1000652" y="564951"/>
                  </a:lnTo>
                  <a:lnTo>
                    <a:pt x="1001238" y="327259"/>
                  </a:lnTo>
                  <a:lnTo>
                    <a:pt x="1001239" y="339985"/>
                  </a:lnTo>
                  <a:lnTo>
                    <a:pt x="1001403" y="561887"/>
                  </a:lnTo>
                  <a:lnTo>
                    <a:pt x="1001687" y="322073"/>
                  </a:lnTo>
                  <a:lnTo>
                    <a:pt x="1001949" y="396422"/>
                  </a:lnTo>
                  <a:lnTo>
                    <a:pt x="1001951" y="395405"/>
                  </a:lnTo>
                  <a:lnTo>
                    <a:pt x="1002325" y="623625"/>
                  </a:lnTo>
                  <a:lnTo>
                    <a:pt x="1002438" y="293477"/>
                  </a:lnTo>
                  <a:lnTo>
                    <a:pt x="1002661" y="357873"/>
                  </a:lnTo>
                  <a:lnTo>
                    <a:pt x="1002662" y="355629"/>
                  </a:lnTo>
                  <a:lnTo>
                    <a:pt x="1002778" y="589153"/>
                  </a:lnTo>
                  <a:lnTo>
                    <a:pt x="1002920" y="177954"/>
                  </a:lnTo>
                  <a:lnTo>
                    <a:pt x="1003372" y="287462"/>
                  </a:lnTo>
                  <a:lnTo>
                    <a:pt x="1003374" y="287224"/>
                  </a:lnTo>
                  <a:lnTo>
                    <a:pt x="1003445" y="692416"/>
                  </a:lnTo>
                  <a:lnTo>
                    <a:pt x="1003572" y="280084"/>
                  </a:lnTo>
                  <a:lnTo>
                    <a:pt x="1004084" y="551442"/>
                  </a:lnTo>
                  <a:lnTo>
                    <a:pt x="1004085" y="541628"/>
                  </a:lnTo>
                  <a:lnTo>
                    <a:pt x="1004210" y="278433"/>
                  </a:lnTo>
                  <a:lnTo>
                    <a:pt x="1004749" y="607732"/>
                  </a:lnTo>
                  <a:lnTo>
                    <a:pt x="1004796" y="505616"/>
                  </a:lnTo>
                  <a:lnTo>
                    <a:pt x="1004797" y="499107"/>
                  </a:lnTo>
                  <a:lnTo>
                    <a:pt x="1005188" y="590374"/>
                  </a:lnTo>
                  <a:lnTo>
                    <a:pt x="1005344" y="295579"/>
                  </a:lnTo>
                  <a:lnTo>
                    <a:pt x="1005507" y="468358"/>
                  </a:lnTo>
                  <a:lnTo>
                    <a:pt x="1005509" y="468179"/>
                  </a:lnTo>
                  <a:lnTo>
                    <a:pt x="1005940" y="264001"/>
                  </a:lnTo>
                  <a:lnTo>
                    <a:pt x="1006039" y="590695"/>
                  </a:lnTo>
                  <a:lnTo>
                    <a:pt x="1006219" y="543342"/>
                  </a:lnTo>
                  <a:lnTo>
                    <a:pt x="1006220" y="548109"/>
                  </a:lnTo>
                  <a:lnTo>
                    <a:pt x="1006351" y="223620"/>
                  </a:lnTo>
                  <a:lnTo>
                    <a:pt x="1006493" y="621813"/>
                  </a:lnTo>
                  <a:lnTo>
                    <a:pt x="1006931" y="399798"/>
                  </a:lnTo>
                  <a:lnTo>
                    <a:pt x="1006932" y="401884"/>
                  </a:lnTo>
                  <a:lnTo>
                    <a:pt x="1007556" y="533959"/>
                  </a:lnTo>
                  <a:lnTo>
                    <a:pt x="1007642" y="235216"/>
                  </a:lnTo>
                  <a:lnTo>
                    <a:pt x="1007644" y="236771"/>
                  </a:lnTo>
                  <a:lnTo>
                    <a:pt x="1007683" y="153774"/>
                  </a:lnTo>
                  <a:lnTo>
                    <a:pt x="1007811" y="673228"/>
                  </a:lnTo>
                  <a:lnTo>
                    <a:pt x="1008354" y="369418"/>
                  </a:lnTo>
                  <a:lnTo>
                    <a:pt x="1008355" y="378690"/>
                  </a:lnTo>
                  <a:lnTo>
                    <a:pt x="1008704" y="623896"/>
                  </a:lnTo>
                  <a:lnTo>
                    <a:pt x="1008973" y="324139"/>
                  </a:lnTo>
                  <a:lnTo>
                    <a:pt x="1009065" y="531119"/>
                  </a:lnTo>
                  <a:lnTo>
                    <a:pt x="1009067" y="535851"/>
                  </a:lnTo>
                  <a:lnTo>
                    <a:pt x="1009129" y="634048"/>
                  </a:lnTo>
                  <a:lnTo>
                    <a:pt x="1009271" y="333293"/>
                  </a:lnTo>
                  <a:lnTo>
                    <a:pt x="1009777" y="434792"/>
                  </a:lnTo>
                  <a:lnTo>
                    <a:pt x="1009778" y="434016"/>
                  </a:lnTo>
                  <a:lnTo>
                    <a:pt x="1010277" y="224909"/>
                  </a:lnTo>
                  <a:lnTo>
                    <a:pt x="1010377" y="649507"/>
                  </a:lnTo>
                  <a:lnTo>
                    <a:pt x="1010489" y="390678"/>
                  </a:lnTo>
                  <a:lnTo>
                    <a:pt x="1010490" y="386385"/>
                  </a:lnTo>
                  <a:lnTo>
                    <a:pt x="1010674" y="222942"/>
                  </a:lnTo>
                  <a:lnTo>
                    <a:pt x="1010788" y="544109"/>
                  </a:lnTo>
                  <a:lnTo>
                    <a:pt x="1011200" y="489617"/>
                  </a:lnTo>
                  <a:lnTo>
                    <a:pt x="1011202" y="492564"/>
                  </a:lnTo>
                  <a:lnTo>
                    <a:pt x="1011227" y="535489"/>
                  </a:lnTo>
                  <a:lnTo>
                    <a:pt x="1011341" y="211835"/>
                  </a:lnTo>
                  <a:lnTo>
                    <a:pt x="1011912" y="441604"/>
                  </a:lnTo>
                  <a:lnTo>
                    <a:pt x="1011913" y="429171"/>
                  </a:lnTo>
                  <a:lnTo>
                    <a:pt x="1012432" y="155236"/>
                  </a:lnTo>
                  <a:lnTo>
                    <a:pt x="1012546" y="676515"/>
                  </a:lnTo>
                  <a:lnTo>
                    <a:pt x="1012624" y="270420"/>
                  </a:lnTo>
                  <a:lnTo>
                    <a:pt x="1012625" y="262348"/>
                  </a:lnTo>
                  <a:lnTo>
                    <a:pt x="1012971" y="658997"/>
                  </a:lnTo>
                  <a:lnTo>
                    <a:pt x="1013269" y="158415"/>
                  </a:lnTo>
                  <a:lnTo>
                    <a:pt x="1013335" y="459287"/>
                  </a:lnTo>
                  <a:lnTo>
                    <a:pt x="1013337" y="466046"/>
                  </a:lnTo>
                  <a:lnTo>
                    <a:pt x="1013623" y="735923"/>
                  </a:lnTo>
                  <a:lnTo>
                    <a:pt x="1013722" y="150011"/>
                  </a:lnTo>
                  <a:lnTo>
                    <a:pt x="1014047" y="675199"/>
                  </a:lnTo>
                  <a:lnTo>
                    <a:pt x="1014048" y="688431"/>
                  </a:lnTo>
                  <a:lnTo>
                    <a:pt x="1014062" y="692723"/>
                  </a:lnTo>
                  <a:lnTo>
                    <a:pt x="1014162" y="253552"/>
                  </a:lnTo>
                  <a:lnTo>
                    <a:pt x="1014758" y="446853"/>
                  </a:lnTo>
                  <a:lnTo>
                    <a:pt x="1014760" y="447302"/>
                  </a:lnTo>
                  <a:lnTo>
                    <a:pt x="1015310" y="640928"/>
                  </a:lnTo>
                  <a:lnTo>
                    <a:pt x="1015423" y="190864"/>
                  </a:lnTo>
                  <a:lnTo>
                    <a:pt x="1015470" y="393008"/>
                  </a:lnTo>
                  <a:lnTo>
                    <a:pt x="1015471" y="406148"/>
                  </a:lnTo>
                  <a:lnTo>
                    <a:pt x="1015537" y="689311"/>
                  </a:lnTo>
                  <a:lnTo>
                    <a:pt x="1015650" y="157373"/>
                  </a:lnTo>
                  <a:lnTo>
                    <a:pt x="1016182" y="525744"/>
                  </a:lnTo>
                  <a:lnTo>
                    <a:pt x="1016183" y="526714"/>
                  </a:lnTo>
                  <a:lnTo>
                    <a:pt x="1016189" y="553173"/>
                  </a:lnTo>
                  <a:lnTo>
                    <a:pt x="1016699" y="271195"/>
                  </a:lnTo>
                  <a:lnTo>
                    <a:pt x="1016893" y="437378"/>
                  </a:lnTo>
                  <a:lnTo>
                    <a:pt x="1016895" y="441015"/>
                  </a:lnTo>
                  <a:lnTo>
                    <a:pt x="1017138" y="193741"/>
                  </a:lnTo>
                  <a:lnTo>
                    <a:pt x="1017309" y="526076"/>
                  </a:lnTo>
                  <a:lnTo>
                    <a:pt x="1017605" y="295211"/>
                  </a:lnTo>
                  <a:lnTo>
                    <a:pt x="1017606" y="293129"/>
                  </a:lnTo>
                  <a:lnTo>
                    <a:pt x="1017706" y="532278"/>
                  </a:lnTo>
                  <a:lnTo>
                    <a:pt x="1018316" y="497687"/>
                  </a:lnTo>
                  <a:lnTo>
                    <a:pt x="1018318" y="491042"/>
                  </a:lnTo>
                  <a:lnTo>
                    <a:pt x="1018840" y="204437"/>
                  </a:lnTo>
                  <a:lnTo>
                    <a:pt x="1018981" y="676005"/>
                  </a:lnTo>
                  <a:lnTo>
                    <a:pt x="1019028" y="473748"/>
                  </a:lnTo>
                  <a:lnTo>
                    <a:pt x="1019030" y="457862"/>
                  </a:lnTo>
                  <a:lnTo>
                    <a:pt x="1019095" y="267175"/>
                  </a:lnTo>
                  <a:lnTo>
                    <a:pt x="1019619" y="607798"/>
                  </a:lnTo>
                  <a:lnTo>
                    <a:pt x="1019740" y="310219"/>
                  </a:lnTo>
                  <a:lnTo>
                    <a:pt x="1019741" y="307108"/>
                  </a:lnTo>
                  <a:lnTo>
                    <a:pt x="1019747" y="275846"/>
                  </a:lnTo>
                  <a:lnTo>
                    <a:pt x="1020002" y="665316"/>
                  </a:lnTo>
                  <a:lnTo>
                    <a:pt x="1020451" y="506491"/>
                  </a:lnTo>
                  <a:lnTo>
                    <a:pt x="1020453" y="506824"/>
                  </a:lnTo>
                  <a:lnTo>
                    <a:pt x="1020626" y="668798"/>
                  </a:lnTo>
                  <a:lnTo>
                    <a:pt x="1021163" y="293408"/>
                  </a:lnTo>
                  <a:lnTo>
                    <a:pt x="1021164" y="287195"/>
                  </a:lnTo>
                  <a:lnTo>
                    <a:pt x="1021179" y="277630"/>
                  </a:lnTo>
                  <a:lnTo>
                    <a:pt x="1021278" y="700046"/>
                  </a:lnTo>
                  <a:lnTo>
                    <a:pt x="1021875" y="395752"/>
                  </a:lnTo>
                  <a:lnTo>
                    <a:pt x="1021876" y="404092"/>
                  </a:lnTo>
                  <a:lnTo>
                    <a:pt x="1022086" y="249072"/>
                  </a:lnTo>
                  <a:lnTo>
                    <a:pt x="1022213" y="611222"/>
                  </a:lnTo>
                  <a:lnTo>
                    <a:pt x="1022586" y="501716"/>
                  </a:lnTo>
                  <a:lnTo>
                    <a:pt x="1022588" y="499479"/>
                  </a:lnTo>
                  <a:lnTo>
                    <a:pt x="1022625" y="595058"/>
                  </a:lnTo>
                  <a:lnTo>
                    <a:pt x="1022837" y="267504"/>
                  </a:lnTo>
                  <a:lnTo>
                    <a:pt x="1023298" y="414008"/>
                  </a:lnTo>
                  <a:lnTo>
                    <a:pt x="1023299" y="413176"/>
                  </a:lnTo>
                  <a:lnTo>
                    <a:pt x="1023617" y="326131"/>
                  </a:lnTo>
                  <a:lnTo>
                    <a:pt x="1023744" y="464634"/>
                  </a:lnTo>
                  <a:lnTo>
                    <a:pt x="1024009" y="341049"/>
                  </a:lnTo>
                  <a:lnTo>
                    <a:pt x="1024011" y="340203"/>
                  </a:lnTo>
                  <a:lnTo>
                    <a:pt x="1024070" y="288719"/>
                  </a:lnTo>
                  <a:lnTo>
                    <a:pt x="1024680" y="558899"/>
                  </a:lnTo>
                  <a:lnTo>
                    <a:pt x="1024721" y="511484"/>
                  </a:lnTo>
                  <a:lnTo>
                    <a:pt x="1024723" y="513905"/>
                  </a:lnTo>
                  <a:lnTo>
                    <a:pt x="1025332" y="280506"/>
                  </a:lnTo>
                  <a:lnTo>
                    <a:pt x="1025433" y="657650"/>
                  </a:lnTo>
                  <a:lnTo>
                    <a:pt x="1025434" y="646229"/>
                  </a:lnTo>
                  <a:lnTo>
                    <a:pt x="1025460" y="682410"/>
                  </a:lnTo>
                  <a:lnTo>
                    <a:pt x="1025998" y="251209"/>
                  </a:lnTo>
                  <a:lnTo>
                    <a:pt x="1026144" y="515681"/>
                  </a:lnTo>
                  <a:lnTo>
                    <a:pt x="1026146" y="508239"/>
                  </a:lnTo>
                  <a:lnTo>
                    <a:pt x="1026665" y="259805"/>
                  </a:lnTo>
                  <a:lnTo>
                    <a:pt x="1026764" y="656752"/>
                  </a:lnTo>
                  <a:lnTo>
                    <a:pt x="1026856" y="270541"/>
                  </a:lnTo>
                  <a:lnTo>
                    <a:pt x="1026857" y="260754"/>
                  </a:lnTo>
                  <a:lnTo>
                    <a:pt x="1026877" y="174537"/>
                  </a:lnTo>
                  <a:lnTo>
                    <a:pt x="1026991" y="716888"/>
                  </a:lnTo>
                  <a:lnTo>
                    <a:pt x="1027568" y="263293"/>
                  </a:lnTo>
                  <a:lnTo>
                    <a:pt x="1027569" y="254357"/>
                  </a:lnTo>
                  <a:lnTo>
                    <a:pt x="1028054" y="588775"/>
                  </a:lnTo>
                  <a:lnTo>
                    <a:pt x="1028196" y="218096"/>
                  </a:lnTo>
                  <a:lnTo>
                    <a:pt x="1028279" y="517997"/>
                  </a:lnTo>
                  <a:lnTo>
                    <a:pt x="1028281" y="525168"/>
                  </a:lnTo>
                  <a:lnTo>
                    <a:pt x="1028592" y="159895"/>
                  </a:lnTo>
                  <a:lnTo>
                    <a:pt x="1028720" y="663372"/>
                  </a:lnTo>
                  <a:lnTo>
                    <a:pt x="1028991" y="459018"/>
                  </a:lnTo>
                  <a:lnTo>
                    <a:pt x="1028992" y="448934"/>
                  </a:lnTo>
                  <a:lnTo>
                    <a:pt x="1029558" y="543050"/>
                  </a:lnTo>
                  <a:lnTo>
                    <a:pt x="1029656" y="302147"/>
                  </a:lnTo>
                  <a:lnTo>
                    <a:pt x="1029702" y="368680"/>
                  </a:lnTo>
                  <a:lnTo>
                    <a:pt x="1029704" y="379531"/>
                  </a:lnTo>
                  <a:lnTo>
                    <a:pt x="1029812" y="519380"/>
                  </a:lnTo>
                  <a:lnTo>
                    <a:pt x="1030152" y="356758"/>
                  </a:lnTo>
                  <a:lnTo>
                    <a:pt x="1030414" y="433992"/>
                  </a:lnTo>
                  <a:lnTo>
                    <a:pt x="1030416" y="434863"/>
                  </a:lnTo>
                  <a:lnTo>
                    <a:pt x="1030847" y="618678"/>
                  </a:lnTo>
                  <a:lnTo>
                    <a:pt x="1030976" y="351939"/>
                  </a:lnTo>
                  <a:lnTo>
                    <a:pt x="1031126" y="409054"/>
                  </a:lnTo>
                  <a:lnTo>
                    <a:pt x="1031127" y="406401"/>
                  </a:lnTo>
                  <a:lnTo>
                    <a:pt x="1031328" y="646068"/>
                  </a:lnTo>
                  <a:lnTo>
                    <a:pt x="1031669" y="274584"/>
                  </a:lnTo>
                  <a:lnTo>
                    <a:pt x="1031837" y="484551"/>
                  </a:lnTo>
                  <a:lnTo>
                    <a:pt x="1031839" y="485227"/>
                  </a:lnTo>
                  <a:lnTo>
                    <a:pt x="1032349" y="576796"/>
                  </a:lnTo>
                  <a:lnTo>
                    <a:pt x="1032477" y="274016"/>
                  </a:lnTo>
                  <a:lnTo>
                    <a:pt x="1032549" y="443852"/>
                  </a:lnTo>
                  <a:lnTo>
                    <a:pt x="1032550" y="439726"/>
                  </a:lnTo>
                  <a:lnTo>
                    <a:pt x="1032859" y="297164"/>
                  </a:lnTo>
                  <a:lnTo>
                    <a:pt x="1033044" y="496761"/>
                  </a:lnTo>
                  <a:lnTo>
                    <a:pt x="1033261" y="338369"/>
                  </a:lnTo>
                  <a:lnTo>
                    <a:pt x="1033262" y="346715"/>
                  </a:lnTo>
                  <a:lnTo>
                    <a:pt x="1033412" y="531844"/>
                  </a:lnTo>
                  <a:lnTo>
                    <a:pt x="1033937" y="285940"/>
                  </a:lnTo>
                  <a:lnTo>
                    <a:pt x="1033972" y="346260"/>
                  </a:lnTo>
                  <a:lnTo>
                    <a:pt x="1033974" y="345632"/>
                  </a:lnTo>
                  <a:lnTo>
                    <a:pt x="1034050" y="533379"/>
                  </a:lnTo>
                  <a:lnTo>
                    <a:pt x="1034178" y="308116"/>
                  </a:lnTo>
                  <a:lnTo>
                    <a:pt x="1034684" y="460953"/>
                  </a:lnTo>
                  <a:lnTo>
                    <a:pt x="1034685" y="463639"/>
                  </a:lnTo>
                  <a:lnTo>
                    <a:pt x="1035043" y="242051"/>
                  </a:lnTo>
                  <a:lnTo>
                    <a:pt x="1035170" y="611308"/>
                  </a:lnTo>
                  <a:lnTo>
                    <a:pt x="1035395" y="418449"/>
                  </a:lnTo>
                  <a:lnTo>
                    <a:pt x="1035397" y="415492"/>
                  </a:lnTo>
                  <a:lnTo>
                    <a:pt x="1035454" y="284815"/>
                  </a:lnTo>
                  <a:lnTo>
                    <a:pt x="1035567" y="570036"/>
                  </a:lnTo>
                  <a:lnTo>
                    <a:pt x="1036107" y="458086"/>
                  </a:lnTo>
                  <a:lnTo>
                    <a:pt x="1036109" y="461574"/>
                  </a:lnTo>
                  <a:lnTo>
                    <a:pt x="1036729" y="334083"/>
                  </a:lnTo>
                  <a:lnTo>
                    <a:pt x="1036816" y="546793"/>
                  </a:lnTo>
                  <a:lnTo>
                    <a:pt x="1036819" y="536491"/>
                  </a:lnTo>
                  <a:lnTo>
                    <a:pt x="1036820" y="532722"/>
                  </a:lnTo>
                  <a:lnTo>
                    <a:pt x="1036942" y="249308"/>
                  </a:lnTo>
                  <a:lnTo>
                    <a:pt x="1037268" y="613940"/>
                  </a:lnTo>
                  <a:lnTo>
                    <a:pt x="1037530" y="325149"/>
                  </a:lnTo>
                  <a:lnTo>
                    <a:pt x="1037532" y="321210"/>
                  </a:lnTo>
                  <a:lnTo>
                    <a:pt x="1037566" y="254933"/>
                  </a:lnTo>
                  <a:lnTo>
                    <a:pt x="1037722" y="545103"/>
                  </a:lnTo>
                  <a:lnTo>
                    <a:pt x="1038242" y="365249"/>
                  </a:lnTo>
                  <a:lnTo>
                    <a:pt x="1038243" y="362918"/>
                  </a:lnTo>
                  <a:lnTo>
                    <a:pt x="1038388" y="541260"/>
                  </a:lnTo>
                  <a:lnTo>
                    <a:pt x="1038517" y="330995"/>
                  </a:lnTo>
                  <a:lnTo>
                    <a:pt x="1038954" y="364326"/>
                  </a:lnTo>
                  <a:lnTo>
                    <a:pt x="1038955" y="366354"/>
                  </a:lnTo>
                  <a:lnTo>
                    <a:pt x="1039380" y="297365"/>
                  </a:lnTo>
                  <a:lnTo>
                    <a:pt x="1039664" y="610100"/>
                  </a:lnTo>
                  <a:lnTo>
                    <a:pt x="1039665" y="609247"/>
                  </a:lnTo>
                  <a:lnTo>
                    <a:pt x="1039667" y="598183"/>
                  </a:lnTo>
                  <a:lnTo>
                    <a:pt x="1039678" y="611731"/>
                  </a:lnTo>
                  <a:lnTo>
                    <a:pt x="1040188" y="297180"/>
                  </a:lnTo>
                  <a:lnTo>
                    <a:pt x="1040377" y="361646"/>
                  </a:lnTo>
                  <a:lnTo>
                    <a:pt x="1040378" y="358242"/>
                  </a:lnTo>
                  <a:lnTo>
                    <a:pt x="1040543" y="673007"/>
                  </a:lnTo>
                  <a:lnTo>
                    <a:pt x="1041081" y="243033"/>
                  </a:lnTo>
                  <a:lnTo>
                    <a:pt x="1041089" y="300861"/>
                  </a:lnTo>
                  <a:lnTo>
                    <a:pt x="1041090" y="298859"/>
                  </a:lnTo>
                  <a:lnTo>
                    <a:pt x="1041507" y="253946"/>
                  </a:lnTo>
                  <a:lnTo>
                    <a:pt x="1041620" y="604924"/>
                  </a:lnTo>
                  <a:lnTo>
                    <a:pt x="1041800" y="464178"/>
                  </a:lnTo>
                  <a:lnTo>
                    <a:pt x="1041802" y="465923"/>
                  </a:lnTo>
                  <a:lnTo>
                    <a:pt x="1042159" y="97557"/>
                  </a:lnTo>
                  <a:lnTo>
                    <a:pt x="1042272" y="668431"/>
                  </a:lnTo>
                  <a:lnTo>
                    <a:pt x="1042512" y="338507"/>
                  </a:lnTo>
                  <a:lnTo>
                    <a:pt x="1042513" y="330243"/>
                  </a:lnTo>
                  <a:lnTo>
                    <a:pt x="1042782" y="122357"/>
                  </a:lnTo>
                  <a:lnTo>
                    <a:pt x="1042910" y="582186"/>
                  </a:lnTo>
                  <a:lnTo>
                    <a:pt x="1043223" y="397016"/>
                  </a:lnTo>
                  <a:lnTo>
                    <a:pt x="1043225" y="396342"/>
                  </a:lnTo>
                  <a:lnTo>
                    <a:pt x="1043732" y="601488"/>
                  </a:lnTo>
                  <a:lnTo>
                    <a:pt x="1043860" y="217636"/>
                  </a:lnTo>
                  <a:lnTo>
                    <a:pt x="1043935" y="504868"/>
                  </a:lnTo>
                  <a:lnTo>
                    <a:pt x="1043936" y="510677"/>
                  </a:lnTo>
                  <a:lnTo>
                    <a:pt x="1044299" y="255148"/>
                  </a:lnTo>
                  <a:lnTo>
                    <a:pt x="1044427" y="686495"/>
                  </a:lnTo>
                  <a:lnTo>
                    <a:pt x="1044647" y="498283"/>
                  </a:lnTo>
                  <a:lnTo>
                    <a:pt x="1044648" y="500212"/>
                  </a:lnTo>
                  <a:lnTo>
                    <a:pt x="1044753" y="241793"/>
                  </a:lnTo>
                  <a:lnTo>
                    <a:pt x="1044880" y="670755"/>
                  </a:lnTo>
                  <a:lnTo>
                    <a:pt x="1045358" y="468367"/>
                  </a:lnTo>
                  <a:lnTo>
                    <a:pt x="1045360" y="469594"/>
                  </a:lnTo>
                  <a:lnTo>
                    <a:pt x="1045717" y="531052"/>
                  </a:lnTo>
                  <a:lnTo>
                    <a:pt x="1045888" y="352527"/>
                  </a:lnTo>
                  <a:lnTo>
                    <a:pt x="1046070" y="416310"/>
                  </a:lnTo>
                  <a:lnTo>
                    <a:pt x="1046071" y="416684"/>
                  </a:lnTo>
                  <a:lnTo>
                    <a:pt x="1046454" y="295956"/>
                  </a:lnTo>
                  <a:lnTo>
                    <a:pt x="1046567" y="677699"/>
                  </a:lnTo>
                  <a:lnTo>
                    <a:pt x="1046782" y="437455"/>
                  </a:lnTo>
                  <a:lnTo>
                    <a:pt x="1046783" y="438199"/>
                  </a:lnTo>
                  <a:lnTo>
                    <a:pt x="1046964" y="590786"/>
                  </a:lnTo>
                  <a:lnTo>
                    <a:pt x="1047221" y="305827"/>
                  </a:lnTo>
                  <a:lnTo>
                    <a:pt x="1047493" y="363020"/>
                  </a:lnTo>
                  <a:lnTo>
                    <a:pt x="1047495" y="358285"/>
                  </a:lnTo>
                  <a:lnTo>
                    <a:pt x="1047631" y="648679"/>
                  </a:lnTo>
                  <a:lnTo>
                    <a:pt x="1047758" y="135422"/>
                  </a:lnTo>
                  <a:lnTo>
                    <a:pt x="1048205" y="429595"/>
                  </a:lnTo>
                  <a:lnTo>
                    <a:pt x="1048206" y="432285"/>
                  </a:lnTo>
                  <a:lnTo>
                    <a:pt x="1048552" y="230903"/>
                  </a:lnTo>
                  <a:lnTo>
                    <a:pt x="1048906" y="556678"/>
                  </a:lnTo>
                  <a:lnTo>
                    <a:pt x="1048916" y="540187"/>
                  </a:lnTo>
                  <a:lnTo>
                    <a:pt x="1048918" y="547516"/>
                  </a:lnTo>
                  <a:lnTo>
                    <a:pt x="1049147" y="573222"/>
                  </a:lnTo>
                  <a:lnTo>
                    <a:pt x="1049261" y="248081"/>
                  </a:lnTo>
                  <a:lnTo>
                    <a:pt x="1049628" y="563467"/>
                  </a:lnTo>
                  <a:lnTo>
                    <a:pt x="1049629" y="569122"/>
                  </a:lnTo>
                  <a:lnTo>
                    <a:pt x="1049799" y="219844"/>
                  </a:lnTo>
                  <a:lnTo>
                    <a:pt x="1050126" y="655035"/>
                  </a:lnTo>
                  <a:lnTo>
                    <a:pt x="1050340" y="520516"/>
                  </a:lnTo>
                  <a:lnTo>
                    <a:pt x="1050341" y="516101"/>
                  </a:lnTo>
                  <a:lnTo>
                    <a:pt x="1050820" y="670456"/>
                  </a:lnTo>
                  <a:lnTo>
                    <a:pt x="1050934" y="305058"/>
                  </a:lnTo>
                  <a:lnTo>
                    <a:pt x="1051051" y="510500"/>
                  </a:lnTo>
                  <a:lnTo>
                    <a:pt x="1051053" y="510019"/>
                  </a:lnTo>
                  <a:lnTo>
                    <a:pt x="1051529" y="171012"/>
                  </a:lnTo>
                  <a:lnTo>
                    <a:pt x="1051671" y="582160"/>
                  </a:lnTo>
                  <a:lnTo>
                    <a:pt x="1051763" y="489929"/>
                  </a:lnTo>
                  <a:lnTo>
                    <a:pt x="1051764" y="490621"/>
                  </a:lnTo>
                  <a:lnTo>
                    <a:pt x="1051983" y="227984"/>
                  </a:lnTo>
                  <a:lnTo>
                    <a:pt x="1052110" y="727518"/>
                  </a:lnTo>
                  <a:lnTo>
                    <a:pt x="1052475" y="561592"/>
                  </a:lnTo>
                  <a:lnTo>
                    <a:pt x="1052476" y="567796"/>
                  </a:lnTo>
                  <a:lnTo>
                    <a:pt x="1053088" y="721008"/>
                  </a:lnTo>
                  <a:lnTo>
                    <a:pt x="1053186" y="215195"/>
                  </a:lnTo>
                  <a:lnTo>
                    <a:pt x="1053187" y="197463"/>
                  </a:lnTo>
                  <a:lnTo>
                    <a:pt x="1053230" y="41846"/>
                  </a:lnTo>
                  <a:lnTo>
                    <a:pt x="1053372" y="670696"/>
                  </a:lnTo>
                  <a:lnTo>
                    <a:pt x="1053898" y="385193"/>
                  </a:lnTo>
                  <a:lnTo>
                    <a:pt x="1053899" y="388833"/>
                  </a:lnTo>
                  <a:lnTo>
                    <a:pt x="1054337" y="632288"/>
                  </a:lnTo>
                  <a:lnTo>
                    <a:pt x="1054435" y="232447"/>
                  </a:lnTo>
                  <a:lnTo>
                    <a:pt x="1054609" y="387708"/>
                  </a:lnTo>
                  <a:lnTo>
                    <a:pt x="1054611" y="386369"/>
                  </a:lnTo>
                  <a:lnTo>
                    <a:pt x="1055030" y="246621"/>
                  </a:lnTo>
                  <a:lnTo>
                    <a:pt x="1055158" y="597551"/>
                  </a:lnTo>
                  <a:lnTo>
                    <a:pt x="1055321" y="368210"/>
                  </a:lnTo>
                  <a:lnTo>
                    <a:pt x="1055322" y="366250"/>
                  </a:lnTo>
                  <a:lnTo>
                    <a:pt x="1055612" y="616951"/>
                  </a:lnTo>
                  <a:lnTo>
                    <a:pt x="1055938" y="260054"/>
                  </a:lnTo>
                  <a:lnTo>
                    <a:pt x="1056033" y="560926"/>
                  </a:lnTo>
                  <a:lnTo>
                    <a:pt x="1056034" y="570718"/>
                  </a:lnTo>
                  <a:lnTo>
                    <a:pt x="1056037" y="587067"/>
                  </a:lnTo>
                  <a:lnTo>
                    <a:pt x="1056689" y="213864"/>
                  </a:lnTo>
                  <a:lnTo>
                    <a:pt x="1056744" y="396198"/>
                  </a:lnTo>
                  <a:lnTo>
                    <a:pt x="1056746" y="396067"/>
                  </a:lnTo>
                  <a:lnTo>
                    <a:pt x="1056987" y="620024"/>
                  </a:lnTo>
                  <a:lnTo>
                    <a:pt x="1057116" y="239374"/>
                  </a:lnTo>
                  <a:lnTo>
                    <a:pt x="1057456" y="512955"/>
                  </a:lnTo>
                  <a:lnTo>
                    <a:pt x="1057457" y="514397"/>
                  </a:lnTo>
                  <a:lnTo>
                    <a:pt x="1057610" y="227468"/>
                  </a:lnTo>
                  <a:lnTo>
                    <a:pt x="1057780" y="557603"/>
                  </a:lnTo>
                  <a:lnTo>
                    <a:pt x="1058168" y="473131"/>
                  </a:lnTo>
                  <a:lnTo>
                    <a:pt x="1058169" y="467694"/>
                  </a:lnTo>
                  <a:lnTo>
                    <a:pt x="1058674" y="619474"/>
                  </a:lnTo>
                  <a:lnTo>
                    <a:pt x="1058873" y="311795"/>
                  </a:lnTo>
                  <a:lnTo>
                    <a:pt x="1058879" y="343714"/>
                  </a:lnTo>
                  <a:lnTo>
                    <a:pt x="1058881" y="339299"/>
                  </a:lnTo>
                  <a:lnTo>
                    <a:pt x="1059326" y="154646"/>
                  </a:lnTo>
                  <a:lnTo>
                    <a:pt x="1059467" y="671703"/>
                  </a:lnTo>
                  <a:lnTo>
                    <a:pt x="1059591" y="448634"/>
                  </a:lnTo>
                  <a:lnTo>
                    <a:pt x="1059592" y="444110"/>
                  </a:lnTo>
                  <a:lnTo>
                    <a:pt x="1059921" y="672482"/>
                  </a:lnTo>
                  <a:lnTo>
                    <a:pt x="1060233" y="247618"/>
                  </a:lnTo>
                  <a:lnTo>
                    <a:pt x="1060302" y="473176"/>
                  </a:lnTo>
                  <a:lnTo>
                    <a:pt x="1060304" y="478646"/>
                  </a:lnTo>
                  <a:lnTo>
                    <a:pt x="1060630" y="278692"/>
                  </a:lnTo>
                  <a:lnTo>
                    <a:pt x="1060715" y="555385"/>
                  </a:lnTo>
                  <a:lnTo>
                    <a:pt x="1061014" y="318340"/>
                  </a:lnTo>
                  <a:lnTo>
                    <a:pt x="1061015" y="320902"/>
                  </a:lnTo>
                  <a:lnTo>
                    <a:pt x="1061509" y="172636"/>
                  </a:lnTo>
                  <a:lnTo>
                    <a:pt x="1061636" y="615868"/>
                  </a:lnTo>
                  <a:lnTo>
                    <a:pt x="1061726" y="334464"/>
                  </a:lnTo>
                  <a:lnTo>
                    <a:pt x="1061727" y="339843"/>
                  </a:lnTo>
                  <a:lnTo>
                    <a:pt x="1062033" y="686966"/>
                  </a:lnTo>
                  <a:lnTo>
                    <a:pt x="1062373" y="174560"/>
                  </a:lnTo>
                  <a:lnTo>
                    <a:pt x="1062437" y="404504"/>
                  </a:lnTo>
                  <a:lnTo>
                    <a:pt x="1062439" y="409834"/>
                  </a:lnTo>
                  <a:lnTo>
                    <a:pt x="1062685" y="694843"/>
                  </a:lnTo>
                  <a:lnTo>
                    <a:pt x="1062785" y="140189"/>
                  </a:lnTo>
                  <a:lnTo>
                    <a:pt x="1063149" y="482589"/>
                  </a:lnTo>
                  <a:lnTo>
                    <a:pt x="1063150" y="479265"/>
                  </a:lnTo>
                  <a:lnTo>
                    <a:pt x="1063224" y="108605"/>
                  </a:lnTo>
                  <a:lnTo>
                    <a:pt x="1063352" y="706131"/>
                  </a:lnTo>
                  <a:lnTo>
                    <a:pt x="1063860" y="448014"/>
                  </a:lnTo>
                  <a:lnTo>
                    <a:pt x="1063862" y="450997"/>
                  </a:lnTo>
                  <a:lnTo>
                    <a:pt x="1064372" y="662029"/>
                  </a:lnTo>
                  <a:lnTo>
                    <a:pt x="1064500" y="56138"/>
                  </a:lnTo>
                  <a:lnTo>
                    <a:pt x="1064572" y="497831"/>
                  </a:lnTo>
                  <a:lnTo>
                    <a:pt x="1064573" y="508369"/>
                  </a:lnTo>
                  <a:lnTo>
                    <a:pt x="1064627" y="824706"/>
                  </a:lnTo>
                  <a:lnTo>
                    <a:pt x="1064741" y="283358"/>
                  </a:lnTo>
                  <a:lnTo>
                    <a:pt x="1065284" y="368682"/>
                  </a:lnTo>
                  <a:lnTo>
                    <a:pt x="1065285" y="372804"/>
                  </a:lnTo>
                  <a:lnTo>
                    <a:pt x="1065776" y="212467"/>
                  </a:lnTo>
                  <a:lnTo>
                    <a:pt x="1065903" y="593085"/>
                  </a:lnTo>
                  <a:lnTo>
                    <a:pt x="1065995" y="376414"/>
                  </a:lnTo>
                  <a:lnTo>
                    <a:pt x="1065997" y="374266"/>
                  </a:lnTo>
                  <a:lnTo>
                    <a:pt x="1066088" y="566911"/>
                  </a:lnTo>
                  <a:lnTo>
                    <a:pt x="1066201" y="250574"/>
                  </a:lnTo>
                  <a:lnTo>
                    <a:pt x="1066707" y="352006"/>
                  </a:lnTo>
                  <a:lnTo>
                    <a:pt x="1066708" y="350521"/>
                  </a:lnTo>
                  <a:lnTo>
                    <a:pt x="1067037" y="292622"/>
                  </a:lnTo>
                  <a:lnTo>
                    <a:pt x="1067406" y="565163"/>
                  </a:lnTo>
                  <a:lnTo>
                    <a:pt x="1067419" y="530822"/>
                  </a:lnTo>
                  <a:lnTo>
                    <a:pt x="1067420" y="531402"/>
                  </a:lnTo>
                  <a:lnTo>
                    <a:pt x="1067618" y="603569"/>
                  </a:lnTo>
                  <a:lnTo>
                    <a:pt x="1067732" y="311715"/>
                  </a:lnTo>
                  <a:lnTo>
                    <a:pt x="1068130" y="521015"/>
                  </a:lnTo>
                  <a:lnTo>
                    <a:pt x="1068132" y="517771"/>
                  </a:lnTo>
                  <a:lnTo>
                    <a:pt x="1068398" y="357081"/>
                  </a:lnTo>
                  <a:lnTo>
                    <a:pt x="1068611" y="554110"/>
                  </a:lnTo>
                  <a:lnTo>
                    <a:pt x="1068842" y="528534"/>
                  </a:lnTo>
                  <a:lnTo>
                    <a:pt x="1068843" y="530528"/>
                  </a:lnTo>
                  <a:lnTo>
                    <a:pt x="1068979" y="334898"/>
                  </a:lnTo>
                  <a:lnTo>
                    <a:pt x="1069532" y="607950"/>
                  </a:lnTo>
                  <a:lnTo>
                    <a:pt x="1069553" y="524982"/>
                  </a:lnTo>
                  <a:lnTo>
                    <a:pt x="1069555" y="523940"/>
                  </a:lnTo>
                  <a:lnTo>
                    <a:pt x="1069561" y="538546"/>
                  </a:lnTo>
                  <a:lnTo>
                    <a:pt x="1069801" y="280771"/>
                  </a:lnTo>
                  <a:lnTo>
                    <a:pt x="1070265" y="354311"/>
                  </a:lnTo>
                  <a:lnTo>
                    <a:pt x="1070266" y="346351"/>
                  </a:lnTo>
                  <a:lnTo>
                    <a:pt x="1070468" y="212352"/>
                  </a:lnTo>
                  <a:lnTo>
                    <a:pt x="1070610" y="542107"/>
                  </a:lnTo>
                  <a:lnTo>
                    <a:pt x="1070977" y="412480"/>
                  </a:lnTo>
                  <a:lnTo>
                    <a:pt x="1070978" y="414762"/>
                  </a:lnTo>
                  <a:lnTo>
                    <a:pt x="1071106" y="243718"/>
                  </a:lnTo>
                  <a:lnTo>
                    <a:pt x="1071432" y="542990"/>
                  </a:lnTo>
                  <a:lnTo>
                    <a:pt x="1071687" y="370266"/>
                  </a:lnTo>
                  <a:lnTo>
                    <a:pt x="1071688" y="368404"/>
                  </a:lnTo>
                  <a:lnTo>
                    <a:pt x="1071970" y="238976"/>
                  </a:lnTo>
                  <a:lnTo>
                    <a:pt x="1072098" y="680926"/>
                  </a:lnTo>
                  <a:lnTo>
                    <a:pt x="1072399" y="268917"/>
                  </a:lnTo>
                  <a:lnTo>
                    <a:pt x="1072400" y="271539"/>
                  </a:lnTo>
                  <a:lnTo>
                    <a:pt x="1072410" y="247272"/>
                  </a:lnTo>
                  <a:lnTo>
                    <a:pt x="1072736" y="664040"/>
                  </a:lnTo>
                  <a:lnTo>
                    <a:pt x="1073110" y="423001"/>
                  </a:lnTo>
                  <a:lnTo>
                    <a:pt x="1073112" y="428731"/>
                  </a:lnTo>
                  <a:lnTo>
                    <a:pt x="1073402" y="588961"/>
                  </a:lnTo>
                  <a:lnTo>
                    <a:pt x="1073516" y="342518"/>
                  </a:lnTo>
                  <a:lnTo>
                    <a:pt x="1073822" y="477407"/>
                  </a:lnTo>
                  <a:lnTo>
                    <a:pt x="1073823" y="476582"/>
                  </a:lnTo>
                  <a:lnTo>
                    <a:pt x="1073983" y="673933"/>
                  </a:lnTo>
                  <a:lnTo>
                    <a:pt x="1074083" y="220453"/>
                  </a:lnTo>
                  <a:lnTo>
                    <a:pt x="1074533" y="392709"/>
                  </a:lnTo>
                  <a:lnTo>
                    <a:pt x="1074535" y="388021"/>
                  </a:lnTo>
                  <a:lnTo>
                    <a:pt x="1075032" y="540696"/>
                  </a:lnTo>
                  <a:lnTo>
                    <a:pt x="1075146" y="273034"/>
                  </a:lnTo>
                  <a:lnTo>
                    <a:pt x="1075245" y="505385"/>
                  </a:lnTo>
                  <a:lnTo>
                    <a:pt x="1075459" y="545840"/>
                  </a:lnTo>
                  <a:lnTo>
                    <a:pt x="1075571" y="121376"/>
                  </a:lnTo>
                  <a:lnTo>
                    <a:pt x="1075957" y="315867"/>
                  </a:lnTo>
                  <a:lnTo>
                    <a:pt x="1075958" y="314469"/>
                  </a:lnTo>
                  <a:lnTo>
                    <a:pt x="1076223" y="52351"/>
                  </a:lnTo>
                  <a:lnTo>
                    <a:pt x="1076351" y="644716"/>
                  </a:lnTo>
                  <a:lnTo>
                    <a:pt x="1076668" y="155771"/>
                  </a:lnTo>
                  <a:lnTo>
                    <a:pt x="1076670" y="160930"/>
                  </a:lnTo>
                  <a:lnTo>
                    <a:pt x="1076677" y="122534"/>
                  </a:lnTo>
                  <a:lnTo>
                    <a:pt x="1076776" y="590222"/>
                  </a:lnTo>
                  <a:lnTo>
                    <a:pt x="1077380" y="460512"/>
                  </a:lnTo>
                  <a:lnTo>
                    <a:pt x="1077381" y="462297"/>
                  </a:lnTo>
                  <a:lnTo>
                    <a:pt x="1077485" y="127987"/>
                  </a:lnTo>
                  <a:lnTo>
                    <a:pt x="1077839" y="735404"/>
                  </a:lnTo>
                  <a:lnTo>
                    <a:pt x="1078092" y="602462"/>
                  </a:lnTo>
                  <a:lnTo>
                    <a:pt x="1078093" y="609357"/>
                  </a:lnTo>
                  <a:lnTo>
                    <a:pt x="1078194" y="192490"/>
                  </a:lnTo>
                  <a:lnTo>
                    <a:pt x="1078491" y="697132"/>
                  </a:lnTo>
                  <a:lnTo>
                    <a:pt x="1078803" y="310671"/>
                  </a:lnTo>
                  <a:lnTo>
                    <a:pt x="1078805" y="313451"/>
                  </a:lnTo>
                  <a:lnTo>
                    <a:pt x="1079343" y="711517"/>
                  </a:lnTo>
                  <a:lnTo>
                    <a:pt x="1079469" y="213633"/>
                  </a:lnTo>
                  <a:lnTo>
                    <a:pt x="1079515" y="439653"/>
                  </a:lnTo>
                  <a:lnTo>
                    <a:pt x="1079516" y="461972"/>
                  </a:lnTo>
                  <a:lnTo>
                    <a:pt x="1079668" y="247469"/>
                  </a:lnTo>
                  <a:lnTo>
                    <a:pt x="1079781" y="792846"/>
                  </a:lnTo>
                  <a:lnTo>
                    <a:pt x="1080226" y="539456"/>
                  </a:lnTo>
                  <a:lnTo>
                    <a:pt x="1080228" y="537807"/>
                  </a:lnTo>
                  <a:lnTo>
                    <a:pt x="1080646" y="645471"/>
                  </a:lnTo>
                  <a:lnTo>
                    <a:pt x="1080759" y="189381"/>
                  </a:lnTo>
                  <a:lnTo>
                    <a:pt x="1080938" y="326402"/>
                  </a:lnTo>
                  <a:lnTo>
                    <a:pt x="1080939" y="320212"/>
                  </a:lnTo>
                  <a:lnTo>
                    <a:pt x="1080972" y="215098"/>
                  </a:lnTo>
                  <a:lnTo>
                    <a:pt x="1081071" y="648472"/>
                  </a:lnTo>
                  <a:lnTo>
                    <a:pt x="1081650" y="363854"/>
                  </a:lnTo>
                  <a:lnTo>
                    <a:pt x="1081651" y="361718"/>
                  </a:lnTo>
                  <a:lnTo>
                    <a:pt x="1081936" y="606849"/>
                  </a:lnTo>
                  <a:lnTo>
                    <a:pt x="1082035" y="103347"/>
                  </a:lnTo>
                  <a:lnTo>
                    <a:pt x="1082361" y="567355"/>
                  </a:lnTo>
                  <a:lnTo>
                    <a:pt x="1082363" y="565365"/>
                  </a:lnTo>
                  <a:lnTo>
                    <a:pt x="1082503" y="156182"/>
                  </a:lnTo>
                  <a:lnTo>
                    <a:pt x="1082588" y="587707"/>
                  </a:lnTo>
                  <a:lnTo>
                    <a:pt x="1083073" y="484683"/>
                  </a:lnTo>
                  <a:lnTo>
                    <a:pt x="1083074" y="475710"/>
                  </a:lnTo>
                  <a:lnTo>
                    <a:pt x="1083368" y="158839"/>
                  </a:lnTo>
                  <a:lnTo>
                    <a:pt x="1083680" y="707865"/>
                  </a:lnTo>
                  <a:lnTo>
                    <a:pt x="1083785" y="334086"/>
                  </a:lnTo>
                  <a:lnTo>
                    <a:pt x="1083786" y="333054"/>
                  </a:lnTo>
                  <a:lnTo>
                    <a:pt x="1083965" y="272935"/>
                  </a:lnTo>
                  <a:lnTo>
                    <a:pt x="1084091" y="548260"/>
                  </a:lnTo>
                  <a:lnTo>
                    <a:pt x="1084496" y="518612"/>
                  </a:lnTo>
                  <a:lnTo>
                    <a:pt x="1084498" y="522545"/>
                  </a:lnTo>
                  <a:lnTo>
                    <a:pt x="1084815" y="280708"/>
                  </a:lnTo>
                  <a:lnTo>
                    <a:pt x="1084941" y="673028"/>
                  </a:lnTo>
                  <a:lnTo>
                    <a:pt x="1085208" y="302167"/>
                  </a:lnTo>
                  <a:lnTo>
                    <a:pt x="1085209" y="287071"/>
                  </a:lnTo>
                  <a:lnTo>
                    <a:pt x="1085225" y="266569"/>
                  </a:lnTo>
                  <a:lnTo>
                    <a:pt x="1085749" y="707255"/>
                  </a:lnTo>
                  <a:lnTo>
                    <a:pt x="1085919" y="329797"/>
                  </a:lnTo>
                  <a:lnTo>
                    <a:pt x="1085921" y="333047"/>
                  </a:lnTo>
                  <a:lnTo>
                    <a:pt x="1086415" y="626854"/>
                  </a:lnTo>
                  <a:lnTo>
                    <a:pt x="1086529" y="291206"/>
                  </a:lnTo>
                  <a:lnTo>
                    <a:pt x="1086631" y="484167"/>
                  </a:lnTo>
                  <a:lnTo>
                    <a:pt x="1086632" y="482524"/>
                  </a:lnTo>
                  <a:lnTo>
                    <a:pt x="1086940" y="489504"/>
                  </a:lnTo>
                  <a:lnTo>
                    <a:pt x="1087294" y="245414"/>
                  </a:lnTo>
                  <a:lnTo>
                    <a:pt x="1087343" y="321797"/>
                  </a:lnTo>
                  <a:lnTo>
                    <a:pt x="1087344" y="327600"/>
                  </a:lnTo>
                  <a:lnTo>
                    <a:pt x="1087592" y="529480"/>
                  </a:lnTo>
                  <a:lnTo>
                    <a:pt x="1087819" y="225108"/>
                  </a:lnTo>
                  <a:lnTo>
                    <a:pt x="1088054" y="407636"/>
                  </a:lnTo>
                  <a:lnTo>
                    <a:pt x="1088056" y="405775"/>
                  </a:lnTo>
                  <a:lnTo>
                    <a:pt x="1088400" y="529774"/>
                  </a:lnTo>
                  <a:lnTo>
                    <a:pt x="1088558" y="233395"/>
                  </a:lnTo>
                  <a:lnTo>
                    <a:pt x="1088766" y="443626"/>
                  </a:lnTo>
                  <a:lnTo>
                    <a:pt x="1088767" y="447089"/>
                  </a:lnTo>
                  <a:lnTo>
                    <a:pt x="1088884" y="581750"/>
                  </a:lnTo>
                  <a:lnTo>
                    <a:pt x="1089237" y="250006"/>
                  </a:lnTo>
                  <a:lnTo>
                    <a:pt x="1089478" y="377642"/>
                  </a:lnTo>
                  <a:lnTo>
                    <a:pt x="1089479" y="381900"/>
                  </a:lnTo>
                  <a:lnTo>
                    <a:pt x="1089577" y="613061"/>
                  </a:lnTo>
                  <a:lnTo>
                    <a:pt x="1089690" y="356712"/>
                  </a:lnTo>
                  <a:lnTo>
                    <a:pt x="1090189" y="571154"/>
                  </a:lnTo>
                  <a:lnTo>
                    <a:pt x="1090191" y="562325"/>
                  </a:lnTo>
                  <a:lnTo>
                    <a:pt x="1090725" y="329238"/>
                  </a:lnTo>
                  <a:lnTo>
                    <a:pt x="1090881" y="682389"/>
                  </a:lnTo>
                  <a:lnTo>
                    <a:pt x="1090901" y="605475"/>
                  </a:lnTo>
                  <a:lnTo>
                    <a:pt x="1090902" y="597721"/>
                  </a:lnTo>
                  <a:lnTo>
                    <a:pt x="1090909" y="627625"/>
                  </a:lnTo>
                  <a:lnTo>
                    <a:pt x="1091207" y="293404"/>
                  </a:lnTo>
                  <a:lnTo>
                    <a:pt x="1091612" y="372986"/>
                  </a:lnTo>
                  <a:lnTo>
                    <a:pt x="1091614" y="368424"/>
                  </a:lnTo>
                  <a:lnTo>
                    <a:pt x="1091774" y="539709"/>
                  </a:lnTo>
                  <a:lnTo>
                    <a:pt x="1091902" y="280327"/>
                  </a:lnTo>
                  <a:lnTo>
                    <a:pt x="1092324" y="391034"/>
                  </a:lnTo>
                  <a:lnTo>
                    <a:pt x="1092325" y="388224"/>
                  </a:lnTo>
                  <a:lnTo>
                    <a:pt x="1092724" y="537527"/>
                  </a:lnTo>
                  <a:lnTo>
                    <a:pt x="1092965" y="215604"/>
                  </a:lnTo>
                  <a:lnTo>
                    <a:pt x="1093036" y="440858"/>
                  </a:lnTo>
                  <a:lnTo>
                    <a:pt x="1093037" y="442612"/>
                  </a:lnTo>
                  <a:lnTo>
                    <a:pt x="1093078" y="495715"/>
                  </a:lnTo>
                  <a:lnTo>
                    <a:pt x="1093177" y="282709"/>
                  </a:lnTo>
                  <a:lnTo>
                    <a:pt x="1093747" y="441248"/>
                  </a:lnTo>
                  <a:lnTo>
                    <a:pt x="1093749" y="443678"/>
                  </a:lnTo>
                  <a:lnTo>
                    <a:pt x="1093914" y="210748"/>
                  </a:lnTo>
                  <a:lnTo>
                    <a:pt x="1094212" y="587028"/>
                  </a:lnTo>
                  <a:lnTo>
                    <a:pt x="1094459" y="509502"/>
                  </a:lnTo>
                  <a:lnTo>
                    <a:pt x="1094460" y="505090"/>
                  </a:lnTo>
                  <a:lnTo>
                    <a:pt x="1094568" y="318593"/>
                  </a:lnTo>
                  <a:lnTo>
                    <a:pt x="1095149" y="567203"/>
                  </a:lnTo>
                  <a:lnTo>
                    <a:pt x="1095171" y="529910"/>
                  </a:lnTo>
                  <a:lnTo>
                    <a:pt x="1095172" y="527308"/>
                  </a:lnTo>
                  <a:lnTo>
                    <a:pt x="1095247" y="219325"/>
                  </a:lnTo>
                  <a:lnTo>
                    <a:pt x="1095786" y="650985"/>
                  </a:lnTo>
                  <a:lnTo>
                    <a:pt x="1095882" y="349826"/>
                  </a:lnTo>
                  <a:lnTo>
                    <a:pt x="1095884" y="342730"/>
                  </a:lnTo>
                  <a:lnTo>
                    <a:pt x="1096480" y="255031"/>
                  </a:lnTo>
                  <a:lnTo>
                    <a:pt x="1096594" y="559172"/>
                  </a:lnTo>
                  <a:lnTo>
                    <a:pt x="1096595" y="558851"/>
                  </a:lnTo>
                  <a:lnTo>
                    <a:pt x="1096808" y="693803"/>
                  </a:lnTo>
                  <a:lnTo>
                    <a:pt x="1096948" y="230846"/>
                  </a:lnTo>
                  <a:lnTo>
                    <a:pt x="1097305" y="481011"/>
                  </a:lnTo>
                  <a:lnTo>
                    <a:pt x="1097307" y="472387"/>
                  </a:lnTo>
                  <a:lnTo>
                    <a:pt x="1097501" y="574043"/>
                  </a:lnTo>
                  <a:lnTo>
                    <a:pt x="1097600" y="259700"/>
                  </a:lnTo>
                  <a:lnTo>
                    <a:pt x="1098017" y="401045"/>
                  </a:lnTo>
                  <a:lnTo>
                    <a:pt x="1098018" y="403846"/>
                  </a:lnTo>
                  <a:lnTo>
                    <a:pt x="1098252" y="247968"/>
                  </a:lnTo>
                  <a:lnTo>
                    <a:pt x="1098380" y="573417"/>
                  </a:lnTo>
                  <a:lnTo>
                    <a:pt x="1098729" y="403515"/>
                  </a:lnTo>
                  <a:lnTo>
                    <a:pt x="1098730" y="402994"/>
                  </a:lnTo>
                  <a:lnTo>
                    <a:pt x="1098849" y="550270"/>
                  </a:lnTo>
                  <a:lnTo>
                    <a:pt x="1098975" y="258832"/>
                  </a:lnTo>
                  <a:lnTo>
                    <a:pt x="1099440" y="443703"/>
                  </a:lnTo>
                  <a:lnTo>
                    <a:pt x="1099442" y="446300"/>
                  </a:lnTo>
                  <a:lnTo>
                    <a:pt x="1099982" y="506759"/>
                  </a:lnTo>
                  <a:lnTo>
                    <a:pt x="1100053" y="304418"/>
                  </a:lnTo>
                  <a:lnTo>
                    <a:pt x="1100152" y="421159"/>
                  </a:lnTo>
                  <a:lnTo>
                    <a:pt x="1100153" y="419679"/>
                  </a:lnTo>
                  <a:lnTo>
                    <a:pt x="1100350" y="624759"/>
                  </a:lnTo>
                  <a:lnTo>
                    <a:pt x="1100464" y="78306"/>
                  </a:lnTo>
                  <a:lnTo>
                    <a:pt x="1100863" y="409310"/>
                  </a:lnTo>
                  <a:lnTo>
                    <a:pt x="1101087" y="187286"/>
                  </a:lnTo>
                  <a:lnTo>
                    <a:pt x="1101413" y="565517"/>
                  </a:lnTo>
                  <a:lnTo>
                    <a:pt x="1101575" y="397016"/>
                  </a:lnTo>
                  <a:lnTo>
                    <a:pt x="1101577" y="404080"/>
                  </a:lnTo>
                  <a:lnTo>
                    <a:pt x="1101628" y="593536"/>
                  </a:lnTo>
                  <a:lnTo>
                    <a:pt x="1101755" y="334865"/>
                  </a:lnTo>
                  <a:lnTo>
                    <a:pt x="1102287" y="449845"/>
                  </a:lnTo>
                  <a:lnTo>
                    <a:pt x="1102288" y="449393"/>
                  </a:lnTo>
                  <a:lnTo>
                    <a:pt x="1102675" y="554124"/>
                  </a:lnTo>
                  <a:lnTo>
                    <a:pt x="1102774" y="333873"/>
                  </a:lnTo>
                  <a:lnTo>
                    <a:pt x="1102998" y="369542"/>
                  </a:lnTo>
                  <a:lnTo>
                    <a:pt x="1103000" y="366305"/>
                  </a:lnTo>
                  <a:lnTo>
                    <a:pt x="1103001" y="364220"/>
                  </a:lnTo>
                  <a:lnTo>
                    <a:pt x="1103100" y="567632"/>
                  </a:lnTo>
                  <a:lnTo>
                    <a:pt x="1103710" y="486210"/>
                  </a:lnTo>
                  <a:lnTo>
                    <a:pt x="1103711" y="487151"/>
                  </a:lnTo>
                  <a:lnTo>
                    <a:pt x="1104050" y="334867"/>
                  </a:lnTo>
                  <a:lnTo>
                    <a:pt x="1104376" y="600293"/>
                  </a:lnTo>
                  <a:lnTo>
                    <a:pt x="1104422" y="404523"/>
                  </a:lnTo>
                  <a:lnTo>
                    <a:pt x="1104423" y="391107"/>
                  </a:lnTo>
                  <a:lnTo>
                    <a:pt x="1104475" y="193247"/>
                  </a:lnTo>
                  <a:lnTo>
                    <a:pt x="1104603" y="707273"/>
                  </a:lnTo>
                  <a:lnTo>
                    <a:pt x="1105133" y="449655"/>
                  </a:lnTo>
                  <a:lnTo>
                    <a:pt x="1105135" y="447251"/>
                  </a:lnTo>
                  <a:lnTo>
                    <a:pt x="1105666" y="503947"/>
                  </a:lnTo>
                  <a:lnTo>
                    <a:pt x="1105780" y="306824"/>
                  </a:lnTo>
                  <a:lnTo>
                    <a:pt x="1105845" y="468146"/>
                  </a:lnTo>
                  <a:lnTo>
                    <a:pt x="1105846" y="473487"/>
                  </a:lnTo>
                  <a:lnTo>
                    <a:pt x="1105893" y="580227"/>
                  </a:lnTo>
                  <a:lnTo>
                    <a:pt x="1106006" y="261739"/>
                  </a:lnTo>
                  <a:lnTo>
                    <a:pt x="1106556" y="475409"/>
                  </a:lnTo>
                  <a:lnTo>
                    <a:pt x="1106558" y="481708"/>
                  </a:lnTo>
                  <a:lnTo>
                    <a:pt x="1107000" y="232658"/>
                  </a:lnTo>
                  <a:lnTo>
                    <a:pt x="1107155" y="615397"/>
                  </a:lnTo>
                  <a:lnTo>
                    <a:pt x="1107268" y="259607"/>
                  </a:lnTo>
                  <a:lnTo>
                    <a:pt x="1107270" y="259792"/>
                  </a:lnTo>
                  <a:lnTo>
                    <a:pt x="1107282" y="252334"/>
                  </a:lnTo>
                  <a:lnTo>
                    <a:pt x="1107835" y="632667"/>
                  </a:lnTo>
                  <a:lnTo>
                    <a:pt x="1107980" y="319260"/>
                  </a:lnTo>
                  <a:lnTo>
                    <a:pt x="1107981" y="326904"/>
                  </a:lnTo>
                  <a:lnTo>
                    <a:pt x="1108204" y="548111"/>
                  </a:lnTo>
                  <a:lnTo>
                    <a:pt x="1108374" y="305768"/>
                  </a:lnTo>
                  <a:lnTo>
                    <a:pt x="1108691" y="445124"/>
                  </a:lnTo>
                  <a:lnTo>
                    <a:pt x="1108693" y="446810"/>
                  </a:lnTo>
                  <a:lnTo>
                    <a:pt x="1109153" y="649793"/>
                  </a:lnTo>
                  <a:lnTo>
                    <a:pt x="1109281" y="255220"/>
                  </a:lnTo>
                  <a:lnTo>
                    <a:pt x="1109403" y="433694"/>
                  </a:lnTo>
                  <a:lnTo>
                    <a:pt x="1109404" y="436271"/>
                  </a:lnTo>
                  <a:lnTo>
                    <a:pt x="1109791" y="656252"/>
                  </a:lnTo>
                  <a:lnTo>
                    <a:pt x="1109905" y="292499"/>
                  </a:lnTo>
                  <a:lnTo>
                    <a:pt x="1110115" y="397682"/>
                  </a:lnTo>
                  <a:lnTo>
                    <a:pt x="1110116" y="391824"/>
                  </a:lnTo>
                  <a:lnTo>
                    <a:pt x="1110287" y="248774"/>
                  </a:lnTo>
                  <a:lnTo>
                    <a:pt x="1110443" y="570759"/>
                  </a:lnTo>
                  <a:lnTo>
                    <a:pt x="1110826" y="369158"/>
                  </a:lnTo>
                  <a:lnTo>
                    <a:pt x="1110828" y="366326"/>
                  </a:lnTo>
                  <a:lnTo>
                    <a:pt x="1110855" y="311578"/>
                  </a:lnTo>
                  <a:lnTo>
                    <a:pt x="1111494" y="540684"/>
                  </a:lnTo>
                  <a:lnTo>
                    <a:pt x="1111538" y="441369"/>
                  </a:lnTo>
                  <a:lnTo>
                    <a:pt x="1111539" y="431213"/>
                  </a:lnTo>
                  <a:lnTo>
                    <a:pt x="1111592" y="266118"/>
                  </a:lnTo>
                  <a:lnTo>
                    <a:pt x="1111721" y="555498"/>
                  </a:lnTo>
                  <a:lnTo>
                    <a:pt x="1112249" y="502011"/>
                  </a:lnTo>
                  <a:lnTo>
                    <a:pt x="1112251" y="497783"/>
                  </a:lnTo>
                  <a:lnTo>
                    <a:pt x="1112400" y="314557"/>
                  </a:lnTo>
                  <a:lnTo>
                    <a:pt x="1112953" y="534008"/>
                  </a:lnTo>
                  <a:lnTo>
                    <a:pt x="1112961" y="507174"/>
                  </a:lnTo>
                  <a:lnTo>
                    <a:pt x="1112963" y="513052"/>
                  </a:lnTo>
                  <a:lnTo>
                    <a:pt x="1113094" y="281105"/>
                  </a:lnTo>
                  <a:lnTo>
                    <a:pt x="1113194" y="589906"/>
                  </a:lnTo>
                  <a:lnTo>
                    <a:pt x="1113673" y="443348"/>
                  </a:lnTo>
                  <a:lnTo>
                    <a:pt x="1113989" y="531113"/>
                  </a:lnTo>
                  <a:lnTo>
                    <a:pt x="1114101" y="291788"/>
                  </a:lnTo>
                  <a:lnTo>
                    <a:pt x="1114384" y="423677"/>
                  </a:lnTo>
                  <a:lnTo>
                    <a:pt x="1114386" y="426772"/>
                  </a:lnTo>
                  <a:lnTo>
                    <a:pt x="1114781" y="256001"/>
                  </a:lnTo>
                  <a:lnTo>
                    <a:pt x="1114951" y="603561"/>
                  </a:lnTo>
                  <a:lnTo>
                    <a:pt x="1115096" y="370174"/>
                  </a:lnTo>
                  <a:lnTo>
                    <a:pt x="1115097" y="381100"/>
                  </a:lnTo>
                  <a:lnTo>
                    <a:pt x="1115548" y="305759"/>
                  </a:lnTo>
                  <a:lnTo>
                    <a:pt x="1115703" y="652766"/>
                  </a:lnTo>
                  <a:lnTo>
                    <a:pt x="1115808" y="385962"/>
                  </a:lnTo>
                  <a:lnTo>
                    <a:pt x="1115809" y="384020"/>
                  </a:lnTo>
                  <a:lnTo>
                    <a:pt x="1116312" y="560151"/>
                  </a:lnTo>
                  <a:lnTo>
                    <a:pt x="1116440" y="203382"/>
                  </a:lnTo>
                  <a:lnTo>
                    <a:pt x="1116519" y="500669"/>
                  </a:lnTo>
                  <a:lnTo>
                    <a:pt x="1116521" y="506415"/>
                  </a:lnTo>
                  <a:lnTo>
                    <a:pt x="1116823" y="122451"/>
                  </a:lnTo>
                  <a:lnTo>
                    <a:pt x="1116964" y="658615"/>
                  </a:lnTo>
                  <a:lnTo>
                    <a:pt x="1117231" y="473206"/>
                  </a:lnTo>
                  <a:lnTo>
                    <a:pt x="1117232" y="475722"/>
                  </a:lnTo>
                  <a:lnTo>
                    <a:pt x="1117772" y="234188"/>
                  </a:lnTo>
                  <a:lnTo>
                    <a:pt x="1117886" y="733223"/>
                  </a:lnTo>
                  <a:lnTo>
                    <a:pt x="1117942" y="551973"/>
                  </a:lnTo>
                  <a:lnTo>
                    <a:pt x="1117944" y="545847"/>
                  </a:lnTo>
                  <a:lnTo>
                    <a:pt x="1118098" y="203433"/>
                  </a:lnTo>
                  <a:lnTo>
                    <a:pt x="1118212" y="622690"/>
                  </a:lnTo>
                  <a:lnTo>
                    <a:pt x="1118654" y="591210"/>
                  </a:lnTo>
                  <a:lnTo>
                    <a:pt x="1118655" y="576026"/>
                  </a:lnTo>
                  <a:lnTo>
                    <a:pt x="1118779" y="226411"/>
                  </a:lnTo>
                  <a:lnTo>
                    <a:pt x="1119147" y="691588"/>
                  </a:lnTo>
                  <a:lnTo>
                    <a:pt x="1119366" y="533976"/>
                  </a:lnTo>
                  <a:lnTo>
                    <a:pt x="1119367" y="527513"/>
                  </a:lnTo>
                  <a:lnTo>
                    <a:pt x="1119445" y="230972"/>
                  </a:lnTo>
                  <a:lnTo>
                    <a:pt x="1119716" y="667493"/>
                  </a:lnTo>
                  <a:lnTo>
                    <a:pt x="1120077" y="394293"/>
                  </a:lnTo>
                  <a:lnTo>
                    <a:pt x="1120079" y="395873"/>
                  </a:lnTo>
                  <a:lnTo>
                    <a:pt x="1120367" y="559540"/>
                  </a:lnTo>
                  <a:lnTo>
                    <a:pt x="1120522" y="305613"/>
                  </a:lnTo>
                  <a:lnTo>
                    <a:pt x="1120789" y="451318"/>
                  </a:lnTo>
                  <a:lnTo>
                    <a:pt x="1120790" y="453189"/>
                  </a:lnTo>
                  <a:lnTo>
                    <a:pt x="1121359" y="584241"/>
                  </a:lnTo>
                  <a:lnTo>
                    <a:pt x="1121472" y="196841"/>
                  </a:lnTo>
                  <a:lnTo>
                    <a:pt x="1121501" y="276821"/>
                  </a:lnTo>
                  <a:lnTo>
                    <a:pt x="1121502" y="283116"/>
                  </a:lnTo>
                  <a:lnTo>
                    <a:pt x="1121571" y="555145"/>
                  </a:lnTo>
                  <a:lnTo>
                    <a:pt x="1121883" y="192025"/>
                  </a:lnTo>
                  <a:lnTo>
                    <a:pt x="1122212" y="457487"/>
                  </a:lnTo>
                  <a:lnTo>
                    <a:pt x="1122214" y="460259"/>
                  </a:lnTo>
                  <a:lnTo>
                    <a:pt x="1122564" y="257829"/>
                  </a:lnTo>
                  <a:lnTo>
                    <a:pt x="1122663" y="592521"/>
                  </a:lnTo>
                  <a:lnTo>
                    <a:pt x="1122924" y="464013"/>
                  </a:lnTo>
                  <a:lnTo>
                    <a:pt x="1122925" y="463392"/>
                  </a:lnTo>
                  <a:lnTo>
                    <a:pt x="1123485" y="380638"/>
                  </a:lnTo>
                  <a:lnTo>
                    <a:pt x="1123628" y="608552"/>
                  </a:lnTo>
                  <a:lnTo>
                    <a:pt x="1123636" y="599091"/>
                  </a:lnTo>
                  <a:lnTo>
                    <a:pt x="1123637" y="603234"/>
                  </a:lnTo>
                  <a:lnTo>
                    <a:pt x="1123996" y="674715"/>
                  </a:lnTo>
                  <a:lnTo>
                    <a:pt x="1124095" y="264594"/>
                  </a:lnTo>
                  <a:lnTo>
                    <a:pt x="1124347" y="436727"/>
                  </a:lnTo>
                  <a:lnTo>
                    <a:pt x="1124348" y="435389"/>
                  </a:lnTo>
                  <a:lnTo>
                    <a:pt x="1124534" y="224922"/>
                  </a:lnTo>
                  <a:lnTo>
                    <a:pt x="1124648" y="688687"/>
                  </a:lnTo>
                  <a:lnTo>
                    <a:pt x="1125059" y="361937"/>
                  </a:lnTo>
                  <a:lnTo>
                    <a:pt x="1125060" y="363963"/>
                  </a:lnTo>
                  <a:lnTo>
                    <a:pt x="1125300" y="549607"/>
                  </a:lnTo>
                  <a:lnTo>
                    <a:pt x="1125484" y="292208"/>
                  </a:lnTo>
                  <a:lnTo>
                    <a:pt x="1125770" y="359092"/>
                  </a:lnTo>
                  <a:lnTo>
                    <a:pt x="1125772" y="373948"/>
                  </a:lnTo>
                  <a:lnTo>
                    <a:pt x="1126235" y="508348"/>
                  </a:lnTo>
                  <a:lnTo>
                    <a:pt x="1126391" y="184281"/>
                  </a:lnTo>
                  <a:lnTo>
                    <a:pt x="1126482" y="405485"/>
                  </a:lnTo>
                  <a:lnTo>
                    <a:pt x="1126483" y="409236"/>
                  </a:lnTo>
                  <a:lnTo>
                    <a:pt x="1126575" y="598570"/>
                  </a:lnTo>
                  <a:lnTo>
                    <a:pt x="1126774" y="329750"/>
                  </a:lnTo>
                  <a:lnTo>
                    <a:pt x="1127194" y="481873"/>
                  </a:lnTo>
                  <a:lnTo>
                    <a:pt x="1127195" y="481330"/>
                  </a:lnTo>
                  <a:lnTo>
                    <a:pt x="1127541" y="581152"/>
                  </a:lnTo>
                  <a:lnTo>
                    <a:pt x="1127710" y="248624"/>
                  </a:lnTo>
                  <a:lnTo>
                    <a:pt x="1127905" y="426139"/>
                  </a:lnTo>
                  <a:lnTo>
                    <a:pt x="1127907" y="428110"/>
                  </a:lnTo>
                  <a:lnTo>
                    <a:pt x="1128291" y="511296"/>
                  </a:lnTo>
                  <a:lnTo>
                    <a:pt x="1128603" y="273883"/>
                  </a:lnTo>
                  <a:lnTo>
                    <a:pt x="1128617" y="275014"/>
                  </a:lnTo>
                  <a:lnTo>
                    <a:pt x="1128618" y="277306"/>
                  </a:lnTo>
                  <a:lnTo>
                    <a:pt x="1129085" y="264278"/>
                  </a:lnTo>
                  <a:lnTo>
                    <a:pt x="1129184" y="599299"/>
                  </a:lnTo>
                  <a:lnTo>
                    <a:pt x="1129329" y="419453"/>
                  </a:lnTo>
                  <a:lnTo>
                    <a:pt x="1129330" y="426457"/>
                  </a:lnTo>
                  <a:lnTo>
                    <a:pt x="1129595" y="600810"/>
                  </a:lnTo>
                  <a:lnTo>
                    <a:pt x="1129878" y="269640"/>
                  </a:lnTo>
                  <a:lnTo>
                    <a:pt x="1130040" y="521861"/>
                  </a:lnTo>
                  <a:lnTo>
                    <a:pt x="1130041" y="517391"/>
                  </a:lnTo>
                  <a:lnTo>
                    <a:pt x="1130304" y="296509"/>
                  </a:lnTo>
                  <a:lnTo>
                    <a:pt x="1130587" y="536328"/>
                  </a:lnTo>
                  <a:lnTo>
                    <a:pt x="1130752" y="303191"/>
                  </a:lnTo>
                  <a:lnTo>
                    <a:pt x="1130753" y="294066"/>
                  </a:lnTo>
                  <a:lnTo>
                    <a:pt x="1130773" y="216328"/>
                  </a:lnTo>
                  <a:lnTo>
                    <a:pt x="1131056" y="558453"/>
                  </a:lnTo>
                  <a:lnTo>
                    <a:pt x="1131463" y="346151"/>
                  </a:lnTo>
                  <a:lnTo>
                    <a:pt x="1131465" y="347140"/>
                  </a:lnTo>
                  <a:lnTo>
                    <a:pt x="1131707" y="224798"/>
                  </a:lnTo>
                  <a:lnTo>
                    <a:pt x="1131849" y="553068"/>
                  </a:lnTo>
                  <a:lnTo>
                    <a:pt x="1132175" y="299322"/>
                  </a:lnTo>
                  <a:lnTo>
                    <a:pt x="1132176" y="297979"/>
                  </a:lnTo>
                  <a:lnTo>
                    <a:pt x="1132756" y="583992"/>
                  </a:lnTo>
                  <a:lnTo>
                    <a:pt x="1132870" y="270115"/>
                  </a:lnTo>
                  <a:lnTo>
                    <a:pt x="1132887" y="291754"/>
                  </a:lnTo>
                  <a:lnTo>
                    <a:pt x="1132888" y="306252"/>
                  </a:lnTo>
                  <a:lnTo>
                    <a:pt x="1133295" y="254077"/>
                  </a:lnTo>
                  <a:lnTo>
                    <a:pt x="1133437" y="632420"/>
                  </a:lnTo>
                  <a:lnTo>
                    <a:pt x="1133598" y="399504"/>
                  </a:lnTo>
                  <a:lnTo>
                    <a:pt x="1133600" y="403602"/>
                  </a:lnTo>
                  <a:lnTo>
                    <a:pt x="1133678" y="579048"/>
                  </a:lnTo>
                  <a:lnTo>
                    <a:pt x="1134310" y="314065"/>
                  </a:lnTo>
                  <a:lnTo>
                    <a:pt x="1134311" y="308485"/>
                  </a:lnTo>
                  <a:lnTo>
                    <a:pt x="1134457" y="723982"/>
                  </a:lnTo>
                  <a:lnTo>
                    <a:pt x="1134571" y="218571"/>
                  </a:lnTo>
                  <a:lnTo>
                    <a:pt x="1135022" y="333025"/>
                  </a:lnTo>
                  <a:lnTo>
                    <a:pt x="1135023" y="323871"/>
                  </a:lnTo>
                  <a:lnTo>
                    <a:pt x="1135265" y="273917"/>
                  </a:lnTo>
                  <a:lnTo>
                    <a:pt x="1135364" y="626284"/>
                  </a:lnTo>
                  <a:lnTo>
                    <a:pt x="1135733" y="474337"/>
                  </a:lnTo>
                  <a:lnTo>
                    <a:pt x="1135734" y="475670"/>
                  </a:lnTo>
                  <a:lnTo>
                    <a:pt x="1136158" y="639508"/>
                  </a:lnTo>
                  <a:lnTo>
                    <a:pt x="1136286" y="265439"/>
                  </a:lnTo>
                  <a:lnTo>
                    <a:pt x="1136445" y="436033"/>
                  </a:lnTo>
                  <a:lnTo>
                    <a:pt x="1136446" y="426394"/>
                  </a:lnTo>
                  <a:lnTo>
                    <a:pt x="1136740" y="108783"/>
                  </a:lnTo>
                  <a:lnTo>
                    <a:pt x="1136867" y="690134"/>
                  </a:lnTo>
                  <a:lnTo>
                    <a:pt x="1137156" y="290490"/>
                  </a:lnTo>
                  <a:lnTo>
                    <a:pt x="1137158" y="285863"/>
                  </a:lnTo>
                  <a:lnTo>
                    <a:pt x="1137179" y="228630"/>
                  </a:lnTo>
                  <a:lnTo>
                    <a:pt x="1137477" y="573848"/>
                  </a:lnTo>
                  <a:lnTo>
                    <a:pt x="1137868" y="387729"/>
                  </a:lnTo>
                  <a:lnTo>
                    <a:pt x="1137869" y="388247"/>
                  </a:lnTo>
                  <a:lnTo>
                    <a:pt x="1138143" y="560931"/>
                  </a:lnTo>
                  <a:lnTo>
                    <a:pt x="1138299" y="232807"/>
                  </a:lnTo>
                  <a:lnTo>
                    <a:pt x="1138580" y="379367"/>
                  </a:lnTo>
                  <a:lnTo>
                    <a:pt x="1138581" y="378391"/>
                  </a:lnTo>
                  <a:lnTo>
                    <a:pt x="1138993" y="208029"/>
                  </a:lnTo>
                  <a:lnTo>
                    <a:pt x="1139093" y="649892"/>
                  </a:lnTo>
                  <a:lnTo>
                    <a:pt x="1139291" y="522919"/>
                  </a:lnTo>
                  <a:lnTo>
                    <a:pt x="1139293" y="526305"/>
                  </a:lnTo>
                  <a:lnTo>
                    <a:pt x="1139532" y="569728"/>
                  </a:lnTo>
                  <a:lnTo>
                    <a:pt x="1139646" y="324515"/>
                  </a:lnTo>
                  <a:lnTo>
                    <a:pt x="1140003" y="383167"/>
                  </a:lnTo>
                  <a:lnTo>
                    <a:pt x="1140004" y="386037"/>
                  </a:lnTo>
                  <a:lnTo>
                    <a:pt x="1140581" y="594815"/>
                  </a:lnTo>
                  <a:lnTo>
                    <a:pt x="1140695" y="204401"/>
                  </a:lnTo>
                  <a:lnTo>
                    <a:pt x="1140714" y="283714"/>
                  </a:lnTo>
                  <a:lnTo>
                    <a:pt x="1140716" y="294160"/>
                  </a:lnTo>
                  <a:lnTo>
                    <a:pt x="1140723" y="284235"/>
                  </a:lnTo>
                  <a:lnTo>
                    <a:pt x="1140808" y="602420"/>
                  </a:lnTo>
                  <a:lnTo>
                    <a:pt x="1141426" y="494861"/>
                  </a:lnTo>
                  <a:lnTo>
                    <a:pt x="1141428" y="496333"/>
                  </a:lnTo>
                  <a:lnTo>
                    <a:pt x="1141958" y="247726"/>
                  </a:lnTo>
                  <a:lnTo>
                    <a:pt x="1142084" y="643903"/>
                  </a:lnTo>
                  <a:lnTo>
                    <a:pt x="1142138" y="481599"/>
                  </a:lnTo>
                  <a:lnTo>
                    <a:pt x="1142139" y="482062"/>
                  </a:lnTo>
                  <a:lnTo>
                    <a:pt x="1142695" y="609182"/>
                  </a:lnTo>
                  <a:lnTo>
                    <a:pt x="1142821" y="263370"/>
                  </a:lnTo>
                  <a:lnTo>
                    <a:pt x="1142849" y="340988"/>
                  </a:lnTo>
                  <a:lnTo>
                    <a:pt x="1142851" y="346630"/>
                  </a:lnTo>
                  <a:lnTo>
                    <a:pt x="1143402" y="657129"/>
                  </a:lnTo>
                  <a:lnTo>
                    <a:pt x="1143561" y="478758"/>
                  </a:lnTo>
                  <a:lnTo>
                    <a:pt x="1143562" y="478002"/>
                  </a:lnTo>
                  <a:lnTo>
                    <a:pt x="1143785" y="632251"/>
                  </a:lnTo>
                  <a:lnTo>
                    <a:pt x="1144097" y="375445"/>
                  </a:lnTo>
                  <a:lnTo>
                    <a:pt x="1144273" y="537958"/>
                  </a:lnTo>
                  <a:lnTo>
                    <a:pt x="1144274" y="542248"/>
                  </a:lnTo>
                  <a:lnTo>
                    <a:pt x="1144467" y="327201"/>
                  </a:lnTo>
                  <a:lnTo>
                    <a:pt x="1144593" y="622721"/>
                  </a:lnTo>
                  <a:lnTo>
                    <a:pt x="1144984" y="446592"/>
                  </a:lnTo>
                  <a:lnTo>
                    <a:pt x="1144986" y="448561"/>
                  </a:lnTo>
                  <a:lnTo>
                    <a:pt x="1145543" y="147082"/>
                  </a:lnTo>
                  <a:lnTo>
                    <a:pt x="1145670" y="729646"/>
                  </a:lnTo>
                  <a:lnTo>
                    <a:pt x="1145696" y="565492"/>
                  </a:lnTo>
                  <a:lnTo>
                    <a:pt x="1145697" y="569805"/>
                  </a:lnTo>
                  <a:lnTo>
                    <a:pt x="1145770" y="87661"/>
                  </a:lnTo>
                  <a:lnTo>
                    <a:pt x="1146322" y="644832"/>
                  </a:lnTo>
                  <a:lnTo>
                    <a:pt x="1146407" y="225626"/>
                  </a:lnTo>
                  <a:lnTo>
                    <a:pt x="1146409" y="220624"/>
                  </a:lnTo>
                  <a:lnTo>
                    <a:pt x="1146436" y="142360"/>
                  </a:lnTo>
                  <a:lnTo>
                    <a:pt x="1146563" y="574588"/>
                  </a:lnTo>
                  <a:lnTo>
                    <a:pt x="1147119" y="359824"/>
                  </a:lnTo>
                  <a:lnTo>
                    <a:pt x="1147120" y="365647"/>
                  </a:lnTo>
                  <a:lnTo>
                    <a:pt x="1147683" y="306069"/>
                  </a:lnTo>
                  <a:lnTo>
                    <a:pt x="1147811" y="654699"/>
                  </a:lnTo>
                  <a:lnTo>
                    <a:pt x="1147831" y="594742"/>
                  </a:lnTo>
                  <a:lnTo>
                    <a:pt x="1147832" y="587750"/>
                  </a:lnTo>
                  <a:lnTo>
                    <a:pt x="1147924" y="200377"/>
                  </a:lnTo>
                  <a:lnTo>
                    <a:pt x="1148038" y="647768"/>
                  </a:lnTo>
                  <a:lnTo>
                    <a:pt x="1148542" y="513712"/>
                  </a:lnTo>
                  <a:lnTo>
                    <a:pt x="1148544" y="517634"/>
                  </a:lnTo>
                  <a:lnTo>
                    <a:pt x="1148917" y="255185"/>
                  </a:lnTo>
                  <a:lnTo>
                    <a:pt x="1149031" y="699164"/>
                  </a:lnTo>
                  <a:lnTo>
                    <a:pt x="1149254" y="556091"/>
                  </a:lnTo>
                  <a:lnTo>
                    <a:pt x="1149255" y="559656"/>
                  </a:lnTo>
                  <a:lnTo>
                    <a:pt x="1149384" y="217700"/>
                  </a:lnTo>
                  <a:lnTo>
                    <a:pt x="1149498" y="694282"/>
                  </a:lnTo>
                  <a:lnTo>
                    <a:pt x="1149966" y="622591"/>
                  </a:lnTo>
                  <a:lnTo>
                    <a:pt x="1149967" y="620174"/>
                  </a:lnTo>
                  <a:lnTo>
                    <a:pt x="1150674" y="219004"/>
                  </a:lnTo>
                  <a:lnTo>
                    <a:pt x="1150677" y="232903"/>
                  </a:lnTo>
                  <a:lnTo>
                    <a:pt x="1150679" y="249111"/>
                  </a:lnTo>
                  <a:lnTo>
                    <a:pt x="1150688" y="230447"/>
                  </a:lnTo>
                  <a:lnTo>
                    <a:pt x="1151000" y="601594"/>
                  </a:lnTo>
                  <a:lnTo>
                    <a:pt x="1151389" y="510653"/>
                  </a:lnTo>
                  <a:lnTo>
                    <a:pt x="1151390" y="516500"/>
                  </a:lnTo>
                  <a:lnTo>
                    <a:pt x="1151426" y="632723"/>
                  </a:lnTo>
                  <a:lnTo>
                    <a:pt x="1151539" y="185349"/>
                  </a:lnTo>
                  <a:lnTo>
                    <a:pt x="1152100" y="478658"/>
                  </a:lnTo>
                  <a:lnTo>
                    <a:pt x="1152102" y="483418"/>
                  </a:lnTo>
                  <a:lnTo>
                    <a:pt x="1152645" y="322545"/>
                  </a:lnTo>
                  <a:lnTo>
                    <a:pt x="1152758" y="653740"/>
                  </a:lnTo>
                  <a:lnTo>
                    <a:pt x="1152812" y="407406"/>
                  </a:lnTo>
                  <a:lnTo>
                    <a:pt x="1152813" y="401610"/>
                  </a:lnTo>
                  <a:lnTo>
                    <a:pt x="1152857" y="204375"/>
                  </a:lnTo>
                  <a:lnTo>
                    <a:pt x="1153453" y="725349"/>
                  </a:lnTo>
                  <a:lnTo>
                    <a:pt x="1153524" y="548622"/>
                  </a:lnTo>
                  <a:lnTo>
                    <a:pt x="1153525" y="540596"/>
                  </a:lnTo>
                  <a:lnTo>
                    <a:pt x="1153580" y="331665"/>
                  </a:lnTo>
                  <a:lnTo>
                    <a:pt x="1153864" y="659396"/>
                  </a:lnTo>
                  <a:lnTo>
                    <a:pt x="1154235" y="428630"/>
                  </a:lnTo>
                  <a:lnTo>
                    <a:pt x="1154237" y="432084"/>
                  </a:lnTo>
                  <a:lnTo>
                    <a:pt x="1154658" y="222012"/>
                  </a:lnTo>
                  <a:lnTo>
                    <a:pt x="1154814" y="601305"/>
                  </a:lnTo>
                  <a:lnTo>
                    <a:pt x="1154947" y="467790"/>
                  </a:lnTo>
                  <a:lnTo>
                    <a:pt x="1154948" y="471523"/>
                  </a:lnTo>
                  <a:lnTo>
                    <a:pt x="1155211" y="613851"/>
                  </a:lnTo>
                  <a:lnTo>
                    <a:pt x="1155395" y="222280"/>
                  </a:lnTo>
                  <a:lnTo>
                    <a:pt x="1155659" y="514013"/>
                  </a:lnTo>
                  <a:lnTo>
                    <a:pt x="1155660" y="519221"/>
                  </a:lnTo>
                  <a:lnTo>
                    <a:pt x="1155678" y="546161"/>
                  </a:lnTo>
                  <a:lnTo>
                    <a:pt x="1155849" y="216460"/>
                  </a:lnTo>
                  <a:lnTo>
                    <a:pt x="1156370" y="410519"/>
                  </a:lnTo>
                  <a:lnTo>
                    <a:pt x="1156372" y="409315"/>
                  </a:lnTo>
                  <a:lnTo>
                    <a:pt x="1156812" y="219609"/>
                  </a:lnTo>
                  <a:lnTo>
                    <a:pt x="1156940" y="591165"/>
                  </a:lnTo>
                  <a:lnTo>
                    <a:pt x="1157082" y="389461"/>
                  </a:lnTo>
                  <a:lnTo>
                    <a:pt x="1157083" y="390335"/>
                  </a:lnTo>
                  <a:lnTo>
                    <a:pt x="1157635" y="268042"/>
                  </a:lnTo>
                  <a:lnTo>
                    <a:pt x="1157748" y="688794"/>
                  </a:lnTo>
                  <a:lnTo>
                    <a:pt x="1157793" y="533169"/>
                  </a:lnTo>
                  <a:lnTo>
                    <a:pt x="1157795" y="516971"/>
                  </a:lnTo>
                  <a:lnTo>
                    <a:pt x="1158060" y="285983"/>
                  </a:lnTo>
                  <a:lnTo>
                    <a:pt x="1158189" y="700417"/>
                  </a:lnTo>
                  <a:lnTo>
                    <a:pt x="1158505" y="419669"/>
                  </a:lnTo>
                  <a:lnTo>
                    <a:pt x="1158506" y="423131"/>
                  </a:lnTo>
                  <a:lnTo>
                    <a:pt x="1158939" y="543500"/>
                  </a:lnTo>
                  <a:lnTo>
                    <a:pt x="1159081" y="367910"/>
                  </a:lnTo>
                  <a:lnTo>
                    <a:pt x="1159217" y="447045"/>
                  </a:lnTo>
                  <a:lnTo>
                    <a:pt x="1159218" y="448148"/>
                  </a:lnTo>
                  <a:lnTo>
                    <a:pt x="1159477" y="572001"/>
                  </a:lnTo>
                  <a:lnTo>
                    <a:pt x="1159803" y="277051"/>
                  </a:lnTo>
                  <a:lnTo>
                    <a:pt x="1159928" y="475650"/>
                  </a:lnTo>
                  <a:lnTo>
                    <a:pt x="1159930" y="479650"/>
                  </a:lnTo>
                  <a:lnTo>
                    <a:pt x="1160201" y="208160"/>
                  </a:lnTo>
                  <a:lnTo>
                    <a:pt x="1160356" y="693883"/>
                  </a:lnTo>
                  <a:lnTo>
                    <a:pt x="1160640" y="249254"/>
                  </a:lnTo>
                  <a:lnTo>
                    <a:pt x="1160641" y="247994"/>
                  </a:lnTo>
                  <a:lnTo>
                    <a:pt x="1160655" y="227170"/>
                  </a:lnTo>
                  <a:lnTo>
                    <a:pt x="1160768" y="634506"/>
                  </a:lnTo>
                  <a:lnTo>
                    <a:pt x="1161350" y="457016"/>
                  </a:lnTo>
                  <a:lnTo>
                    <a:pt x="1161352" y="459148"/>
                  </a:lnTo>
                  <a:lnTo>
                    <a:pt x="1161761" y="652358"/>
                  </a:lnTo>
                  <a:lnTo>
                    <a:pt x="1161916" y="186166"/>
                  </a:lnTo>
                  <a:lnTo>
                    <a:pt x="1162062" y="490295"/>
                  </a:lnTo>
                  <a:lnTo>
                    <a:pt x="1162063" y="492390"/>
                  </a:lnTo>
                  <a:lnTo>
                    <a:pt x="1162128" y="607625"/>
                  </a:lnTo>
                  <a:lnTo>
                    <a:pt x="1162327" y="209371"/>
                  </a:lnTo>
                  <a:lnTo>
                    <a:pt x="1162773" y="335701"/>
                  </a:lnTo>
                  <a:lnTo>
                    <a:pt x="1162775" y="337015"/>
                  </a:lnTo>
                  <a:lnTo>
                    <a:pt x="1163192" y="237488"/>
                  </a:lnTo>
                  <a:lnTo>
                    <a:pt x="1163461" y="803245"/>
                  </a:lnTo>
                  <a:lnTo>
                    <a:pt x="1163485" y="718702"/>
                  </a:lnTo>
                  <a:lnTo>
                    <a:pt x="1163486" y="733034"/>
                  </a:lnTo>
                  <a:lnTo>
                    <a:pt x="1163489" y="755907"/>
                  </a:lnTo>
                  <a:lnTo>
                    <a:pt x="1163603" y="91314"/>
                  </a:lnTo>
                  <a:lnTo>
                    <a:pt x="1164197" y="538534"/>
                  </a:lnTo>
                  <a:lnTo>
                    <a:pt x="1164198" y="546029"/>
                  </a:lnTo>
                  <a:lnTo>
                    <a:pt x="1164482" y="137704"/>
                  </a:lnTo>
                  <a:lnTo>
                    <a:pt x="1164609" y="587066"/>
                  </a:lnTo>
                  <a:lnTo>
                    <a:pt x="1164908" y="275259"/>
                  </a:lnTo>
                  <a:lnTo>
                    <a:pt x="1164910" y="279276"/>
                  </a:lnTo>
                  <a:lnTo>
                    <a:pt x="1164921" y="263667"/>
                  </a:lnTo>
                  <a:lnTo>
                    <a:pt x="1165063" y="631517"/>
                  </a:lnTo>
                  <a:lnTo>
                    <a:pt x="1165620" y="540195"/>
                  </a:lnTo>
                  <a:lnTo>
                    <a:pt x="1165621" y="541805"/>
                  </a:lnTo>
                  <a:lnTo>
                    <a:pt x="1165672" y="657415"/>
                  </a:lnTo>
                  <a:lnTo>
                    <a:pt x="1165786" y="293887"/>
                  </a:lnTo>
                  <a:lnTo>
                    <a:pt x="1166332" y="505914"/>
                  </a:lnTo>
                  <a:lnTo>
                    <a:pt x="1166333" y="510291"/>
                  </a:lnTo>
                  <a:lnTo>
                    <a:pt x="1166665" y="271215"/>
                  </a:lnTo>
                  <a:lnTo>
                    <a:pt x="1166806" y="641345"/>
                  </a:lnTo>
                  <a:lnTo>
                    <a:pt x="1167043" y="490614"/>
                  </a:lnTo>
                  <a:lnTo>
                    <a:pt x="1167045" y="491542"/>
                  </a:lnTo>
                  <a:lnTo>
                    <a:pt x="1167558" y="309064"/>
                  </a:lnTo>
                  <a:lnTo>
                    <a:pt x="1167671" y="538057"/>
                  </a:lnTo>
                  <a:lnTo>
                    <a:pt x="1167755" y="398932"/>
                  </a:lnTo>
                  <a:lnTo>
                    <a:pt x="1167756" y="395700"/>
                  </a:lnTo>
                  <a:lnTo>
                    <a:pt x="1168125" y="509947"/>
                  </a:lnTo>
                  <a:lnTo>
                    <a:pt x="1168465" y="299911"/>
                  </a:lnTo>
                  <a:lnTo>
                    <a:pt x="1168466" y="300969"/>
                  </a:lnTo>
                  <a:lnTo>
                    <a:pt x="1168468" y="306348"/>
                  </a:lnTo>
                  <a:lnTo>
                    <a:pt x="1168479" y="305880"/>
                  </a:lnTo>
                  <a:lnTo>
                    <a:pt x="1168592" y="543819"/>
                  </a:lnTo>
                  <a:lnTo>
                    <a:pt x="1169178" y="411541"/>
                  </a:lnTo>
                  <a:lnTo>
                    <a:pt x="1169179" y="408573"/>
                  </a:lnTo>
                  <a:lnTo>
                    <a:pt x="1169245" y="324481"/>
                  </a:lnTo>
                  <a:lnTo>
                    <a:pt x="1169344" y="515493"/>
                  </a:lnTo>
                  <a:lnTo>
                    <a:pt x="1169890" y="394360"/>
                  </a:lnTo>
                  <a:lnTo>
                    <a:pt x="1169891" y="393878"/>
                  </a:lnTo>
                  <a:lnTo>
                    <a:pt x="1170251" y="271310"/>
                  </a:lnTo>
                  <a:lnTo>
                    <a:pt x="1170379" y="543234"/>
                  </a:lnTo>
                  <a:lnTo>
                    <a:pt x="1170601" y="432180"/>
                  </a:lnTo>
                  <a:lnTo>
                    <a:pt x="1170603" y="433615"/>
                  </a:lnTo>
                  <a:lnTo>
                    <a:pt x="1170776" y="571794"/>
                  </a:lnTo>
                  <a:lnTo>
                    <a:pt x="1171116" y="275116"/>
                  </a:lnTo>
                  <a:lnTo>
                    <a:pt x="1171313" y="381032"/>
                  </a:lnTo>
                  <a:lnTo>
                    <a:pt x="1171314" y="377208"/>
                  </a:lnTo>
                  <a:lnTo>
                    <a:pt x="1171527" y="334720"/>
                  </a:lnTo>
                  <a:lnTo>
                    <a:pt x="1171867" y="593479"/>
                  </a:lnTo>
                  <a:lnTo>
                    <a:pt x="1172025" y="364871"/>
                  </a:lnTo>
                  <a:lnTo>
                    <a:pt x="1172026" y="368740"/>
                  </a:lnTo>
                  <a:lnTo>
                    <a:pt x="1172222" y="265439"/>
                  </a:lnTo>
                  <a:lnTo>
                    <a:pt x="1172335" y="620570"/>
                  </a:lnTo>
                  <a:lnTo>
                    <a:pt x="1172736" y="440959"/>
                  </a:lnTo>
                  <a:lnTo>
                    <a:pt x="1172738" y="441329"/>
                  </a:lnTo>
                  <a:lnTo>
                    <a:pt x="1173356" y="674397"/>
                  </a:lnTo>
                  <a:lnTo>
                    <a:pt x="1173442" y="245561"/>
                  </a:lnTo>
                  <a:lnTo>
                    <a:pt x="1173448" y="259343"/>
                  </a:lnTo>
                  <a:lnTo>
                    <a:pt x="1173449" y="247379"/>
                  </a:lnTo>
                  <a:lnTo>
                    <a:pt x="1173483" y="117296"/>
                  </a:lnTo>
                  <a:lnTo>
                    <a:pt x="1173611" y="759215"/>
                  </a:lnTo>
                  <a:lnTo>
                    <a:pt x="1174159" y="414030"/>
                  </a:lnTo>
                  <a:lnTo>
                    <a:pt x="1174161" y="412395"/>
                  </a:lnTo>
                  <a:lnTo>
                    <a:pt x="1174660" y="601851"/>
                  </a:lnTo>
                  <a:lnTo>
                    <a:pt x="1174745" y="271550"/>
                  </a:lnTo>
                  <a:lnTo>
                    <a:pt x="1174871" y="447498"/>
                  </a:lnTo>
                  <a:lnTo>
                    <a:pt x="1174872" y="448784"/>
                  </a:lnTo>
                  <a:lnTo>
                    <a:pt x="1175170" y="167476"/>
                  </a:lnTo>
                  <a:lnTo>
                    <a:pt x="1175283" y="678540"/>
                  </a:lnTo>
                  <a:lnTo>
                    <a:pt x="1175583" y="198692"/>
                  </a:lnTo>
                  <a:lnTo>
                    <a:pt x="1175584" y="205004"/>
                  </a:lnTo>
                  <a:lnTo>
                    <a:pt x="1175609" y="137784"/>
                  </a:lnTo>
                  <a:lnTo>
                    <a:pt x="1175723" y="669392"/>
                  </a:lnTo>
                  <a:lnTo>
                    <a:pt x="1176294" y="358282"/>
                  </a:lnTo>
                  <a:lnTo>
                    <a:pt x="1176296" y="368532"/>
                  </a:lnTo>
                  <a:lnTo>
                    <a:pt x="1176687" y="104448"/>
                  </a:lnTo>
                  <a:lnTo>
                    <a:pt x="1176999" y="681400"/>
                  </a:lnTo>
                  <a:lnTo>
                    <a:pt x="1177006" y="630021"/>
                  </a:lnTo>
                  <a:lnTo>
                    <a:pt x="1177007" y="633071"/>
                  </a:lnTo>
                  <a:lnTo>
                    <a:pt x="1177013" y="668686"/>
                  </a:lnTo>
                  <a:lnTo>
                    <a:pt x="1177112" y="151822"/>
                  </a:lnTo>
                  <a:lnTo>
                    <a:pt x="1177717" y="383462"/>
                  </a:lnTo>
                  <a:lnTo>
                    <a:pt x="1177719" y="379156"/>
                  </a:lnTo>
                  <a:lnTo>
                    <a:pt x="1177991" y="171749"/>
                  </a:lnTo>
                  <a:lnTo>
                    <a:pt x="1178090" y="624815"/>
                  </a:lnTo>
                  <a:lnTo>
                    <a:pt x="1178429" y="244368"/>
                  </a:lnTo>
                  <a:lnTo>
                    <a:pt x="1178431" y="237935"/>
                  </a:lnTo>
                  <a:lnTo>
                    <a:pt x="1178714" y="571354"/>
                  </a:lnTo>
                  <a:lnTo>
                    <a:pt x="1179141" y="469026"/>
                  </a:lnTo>
                  <a:lnTo>
                    <a:pt x="1179142" y="478521"/>
                  </a:lnTo>
                  <a:lnTo>
                    <a:pt x="1179692" y="225246"/>
                  </a:lnTo>
                  <a:lnTo>
                    <a:pt x="1179806" y="625706"/>
                  </a:lnTo>
                  <a:lnTo>
                    <a:pt x="1179852" y="489503"/>
                  </a:lnTo>
                  <a:lnTo>
                    <a:pt x="1179854" y="482804"/>
                  </a:lnTo>
                  <a:lnTo>
                    <a:pt x="1180231" y="737831"/>
                  </a:lnTo>
                  <a:lnTo>
                    <a:pt x="1180373" y="232870"/>
                  </a:lnTo>
                  <a:lnTo>
                    <a:pt x="1180564" y="376654"/>
                  </a:lnTo>
                  <a:lnTo>
                    <a:pt x="1180565" y="371791"/>
                  </a:lnTo>
                  <a:lnTo>
                    <a:pt x="1180599" y="329325"/>
                  </a:lnTo>
                  <a:lnTo>
                    <a:pt x="1180713" y="598758"/>
                  </a:lnTo>
                  <a:lnTo>
                    <a:pt x="1181276" y="458761"/>
                  </a:lnTo>
                  <a:lnTo>
                    <a:pt x="1181277" y="459586"/>
                  </a:lnTo>
                  <a:lnTo>
                    <a:pt x="1181492" y="503867"/>
                  </a:lnTo>
                  <a:lnTo>
                    <a:pt x="1181932" y="296940"/>
                  </a:lnTo>
                  <a:lnTo>
                    <a:pt x="1181987" y="423505"/>
                  </a:lnTo>
                  <a:lnTo>
                    <a:pt x="1181989" y="425557"/>
                  </a:lnTo>
                  <a:lnTo>
                    <a:pt x="1182215" y="629551"/>
                  </a:lnTo>
                  <a:lnTo>
                    <a:pt x="1182329" y="140244"/>
                  </a:lnTo>
                  <a:lnTo>
                    <a:pt x="1182699" y="347931"/>
                  </a:lnTo>
                  <a:lnTo>
                    <a:pt x="1182700" y="350390"/>
                  </a:lnTo>
                  <a:lnTo>
                    <a:pt x="1183335" y="337039"/>
                  </a:lnTo>
                  <a:lnTo>
                    <a:pt x="1183410" y="475401"/>
                  </a:lnTo>
                  <a:lnTo>
                    <a:pt x="1183412" y="478024"/>
                  </a:lnTo>
                  <a:lnTo>
                    <a:pt x="1183463" y="606788"/>
                  </a:lnTo>
                  <a:lnTo>
                    <a:pt x="1183619" y="220589"/>
                  </a:lnTo>
                  <a:lnTo>
                    <a:pt x="1184122" y="458136"/>
                  </a:lnTo>
                  <a:lnTo>
                    <a:pt x="1184123" y="457108"/>
                  </a:lnTo>
                  <a:lnTo>
                    <a:pt x="1184271" y="529727"/>
                  </a:lnTo>
                  <a:lnTo>
                    <a:pt x="1184386" y="295804"/>
                  </a:lnTo>
                  <a:lnTo>
                    <a:pt x="1184834" y="474595"/>
                  </a:lnTo>
                  <a:lnTo>
                    <a:pt x="1184835" y="475350"/>
                  </a:lnTo>
                  <a:lnTo>
                    <a:pt x="1185207" y="647390"/>
                  </a:lnTo>
                  <a:lnTo>
                    <a:pt x="1185306" y="281016"/>
                  </a:lnTo>
                  <a:lnTo>
                    <a:pt x="1185545" y="352851"/>
                  </a:lnTo>
                  <a:lnTo>
                    <a:pt x="1185547" y="352427"/>
                  </a:lnTo>
                  <a:lnTo>
                    <a:pt x="1185618" y="624484"/>
                  </a:lnTo>
                  <a:lnTo>
                    <a:pt x="1185731" y="281712"/>
                  </a:lnTo>
                  <a:lnTo>
                    <a:pt x="1186257" y="440994"/>
                  </a:lnTo>
                  <a:lnTo>
                    <a:pt x="1186258" y="439315"/>
                  </a:lnTo>
                  <a:lnTo>
                    <a:pt x="1186638" y="566948"/>
                  </a:lnTo>
                  <a:lnTo>
                    <a:pt x="1186794" y="313866"/>
                  </a:lnTo>
                  <a:lnTo>
                    <a:pt x="1186969" y="518048"/>
                  </a:lnTo>
                  <a:lnTo>
                    <a:pt x="1186970" y="511806"/>
                  </a:lnTo>
                  <a:lnTo>
                    <a:pt x="1187418" y="537207"/>
                  </a:lnTo>
                  <a:lnTo>
                    <a:pt x="1187503" y="317537"/>
                  </a:lnTo>
                  <a:lnTo>
                    <a:pt x="1187680" y="420321"/>
                  </a:lnTo>
                  <a:lnTo>
                    <a:pt x="1187682" y="416907"/>
                  </a:lnTo>
                  <a:lnTo>
                    <a:pt x="1187957" y="659181"/>
                  </a:lnTo>
                  <a:lnTo>
                    <a:pt x="1188113" y="264023"/>
                  </a:lnTo>
                  <a:lnTo>
                    <a:pt x="1188392" y="548974"/>
                  </a:lnTo>
                  <a:lnTo>
                    <a:pt x="1188393" y="555553"/>
                  </a:lnTo>
                  <a:lnTo>
                    <a:pt x="1188553" y="217192"/>
                  </a:lnTo>
                  <a:lnTo>
                    <a:pt x="1188864" y="591210"/>
                  </a:lnTo>
                  <a:lnTo>
                    <a:pt x="1189103" y="565397"/>
                  </a:lnTo>
                  <a:lnTo>
                    <a:pt x="1189105" y="570881"/>
                  </a:lnTo>
                  <a:lnTo>
                    <a:pt x="1189431" y="319386"/>
                  </a:lnTo>
                  <a:lnTo>
                    <a:pt x="1189743" y="614555"/>
                  </a:lnTo>
                  <a:lnTo>
                    <a:pt x="1189815" y="411716"/>
                  </a:lnTo>
                  <a:lnTo>
                    <a:pt x="1189816" y="410418"/>
                  </a:lnTo>
                  <a:lnTo>
                    <a:pt x="1190168" y="749608"/>
                  </a:lnTo>
                  <a:lnTo>
                    <a:pt x="1190296" y="81570"/>
                  </a:lnTo>
                  <a:lnTo>
                    <a:pt x="1190527" y="213190"/>
                  </a:lnTo>
                  <a:lnTo>
                    <a:pt x="1190528" y="226175"/>
                  </a:lnTo>
                  <a:lnTo>
                    <a:pt x="1190622" y="597723"/>
                  </a:lnTo>
                  <a:lnTo>
                    <a:pt x="1190721" y="191787"/>
                  </a:lnTo>
                  <a:lnTo>
                    <a:pt x="1191238" y="404911"/>
                  </a:lnTo>
                  <a:lnTo>
                    <a:pt x="1191240" y="408102"/>
                  </a:lnTo>
                  <a:lnTo>
                    <a:pt x="1191458" y="543283"/>
                  </a:lnTo>
                  <a:lnTo>
                    <a:pt x="1191586" y="161690"/>
                  </a:lnTo>
                  <a:lnTo>
                    <a:pt x="1191950" y="402781"/>
                  </a:lnTo>
                  <a:lnTo>
                    <a:pt x="1191951" y="400853"/>
                  </a:lnTo>
                  <a:lnTo>
                    <a:pt x="1191997" y="270775"/>
                  </a:lnTo>
                  <a:lnTo>
                    <a:pt x="1192110" y="526280"/>
                  </a:lnTo>
                  <a:lnTo>
                    <a:pt x="1192662" y="440925"/>
                  </a:lnTo>
                  <a:lnTo>
                    <a:pt x="1192663" y="445655"/>
                  </a:lnTo>
                  <a:lnTo>
                    <a:pt x="1193145" y="699712"/>
                  </a:lnTo>
                  <a:lnTo>
                    <a:pt x="1193258" y="225208"/>
                  </a:lnTo>
                  <a:lnTo>
                    <a:pt x="1193373" y="625063"/>
                  </a:lnTo>
                  <a:lnTo>
                    <a:pt x="1193375" y="612544"/>
                  </a:lnTo>
                  <a:lnTo>
                    <a:pt x="1193485" y="336623"/>
                  </a:lnTo>
                  <a:lnTo>
                    <a:pt x="1193584" y="685595"/>
                  </a:lnTo>
                  <a:lnTo>
                    <a:pt x="1194085" y="597489"/>
                  </a:lnTo>
                  <a:lnTo>
                    <a:pt x="1194086" y="585472"/>
                  </a:lnTo>
                  <a:lnTo>
                    <a:pt x="1194435" y="659850"/>
                  </a:lnTo>
                  <a:lnTo>
                    <a:pt x="1194775" y="339434"/>
                  </a:lnTo>
                  <a:lnTo>
                    <a:pt x="1194796" y="379087"/>
                  </a:lnTo>
                  <a:lnTo>
                    <a:pt x="1194798" y="380373"/>
                  </a:lnTo>
                  <a:lnTo>
                    <a:pt x="1194889" y="622120"/>
                  </a:lnTo>
                  <a:lnTo>
                    <a:pt x="1195172" y="260960"/>
                  </a:lnTo>
                  <a:lnTo>
                    <a:pt x="1195508" y="464801"/>
                  </a:lnTo>
                  <a:lnTo>
                    <a:pt x="1195509" y="468513"/>
                  </a:lnTo>
                  <a:lnTo>
                    <a:pt x="1196065" y="155723"/>
                  </a:lnTo>
                  <a:lnTo>
                    <a:pt x="1196179" y="594879"/>
                  </a:lnTo>
                  <a:lnTo>
                    <a:pt x="1196220" y="454831"/>
                  </a:lnTo>
                  <a:lnTo>
                    <a:pt x="1196221" y="455741"/>
                  </a:lnTo>
                  <a:lnTo>
                    <a:pt x="1196476" y="142492"/>
                  </a:lnTo>
                  <a:lnTo>
                    <a:pt x="1196604" y="575716"/>
                  </a:lnTo>
                  <a:lnTo>
                    <a:pt x="1196931" y="172979"/>
                  </a:lnTo>
                  <a:lnTo>
                    <a:pt x="1196933" y="187678"/>
                  </a:lnTo>
                  <a:lnTo>
                    <a:pt x="1197029" y="606742"/>
                  </a:lnTo>
                  <a:lnTo>
                    <a:pt x="1197643" y="390704"/>
                  </a:lnTo>
                  <a:lnTo>
                    <a:pt x="1197644" y="389975"/>
                  </a:lnTo>
                  <a:lnTo>
                    <a:pt x="1198192" y="171752"/>
                  </a:lnTo>
                  <a:lnTo>
                    <a:pt x="1198305" y="605873"/>
                  </a:lnTo>
                  <a:lnTo>
                    <a:pt x="1198355" y="450350"/>
                  </a:lnTo>
                  <a:lnTo>
                    <a:pt x="1198356" y="446892"/>
                  </a:lnTo>
                  <a:lnTo>
                    <a:pt x="1198518" y="645848"/>
                  </a:lnTo>
                  <a:lnTo>
                    <a:pt x="1198631" y="269799"/>
                  </a:lnTo>
                  <a:lnTo>
                    <a:pt x="1199066" y="305253"/>
                  </a:lnTo>
                  <a:lnTo>
                    <a:pt x="1199068" y="294893"/>
                  </a:lnTo>
                  <a:lnTo>
                    <a:pt x="1199070" y="277497"/>
                  </a:lnTo>
                  <a:lnTo>
                    <a:pt x="1199170" y="608428"/>
                  </a:lnTo>
                  <a:lnTo>
                    <a:pt x="1199778" y="470497"/>
                  </a:lnTo>
                  <a:lnTo>
                    <a:pt x="1199779" y="469365"/>
                  </a:lnTo>
                  <a:lnTo>
                    <a:pt x="1200205" y="714674"/>
                  </a:lnTo>
                  <a:lnTo>
                    <a:pt x="1200318" y="179892"/>
                  </a:lnTo>
                  <a:lnTo>
                    <a:pt x="1200489" y="506764"/>
                  </a:lnTo>
                  <a:lnTo>
                    <a:pt x="1200491" y="500808"/>
                  </a:lnTo>
                  <a:lnTo>
                    <a:pt x="1200601" y="648287"/>
                  </a:lnTo>
                  <a:lnTo>
                    <a:pt x="1200743" y="211628"/>
                  </a:lnTo>
                  <a:lnTo>
                    <a:pt x="1201201" y="328956"/>
                  </a:lnTo>
                  <a:lnTo>
                    <a:pt x="1201202" y="342580"/>
                  </a:lnTo>
                  <a:lnTo>
                    <a:pt x="1201268" y="509747"/>
                  </a:lnTo>
                  <a:lnTo>
                    <a:pt x="1201636" y="317651"/>
                  </a:lnTo>
                  <a:lnTo>
                    <a:pt x="1201913" y="382846"/>
                  </a:lnTo>
                  <a:lnTo>
                    <a:pt x="1201914" y="384639"/>
                  </a:lnTo>
                  <a:lnTo>
                    <a:pt x="1201991" y="489819"/>
                  </a:lnTo>
                  <a:lnTo>
                    <a:pt x="1202090" y="230131"/>
                  </a:lnTo>
                  <a:lnTo>
                    <a:pt x="1202624" y="383815"/>
                  </a:lnTo>
                  <a:lnTo>
                    <a:pt x="1202626" y="385415"/>
                  </a:lnTo>
                  <a:lnTo>
                    <a:pt x="1202969" y="263373"/>
                  </a:lnTo>
                  <a:lnTo>
                    <a:pt x="1203096" y="546367"/>
                  </a:lnTo>
                  <a:lnTo>
                    <a:pt x="1203336" y="384286"/>
                  </a:lnTo>
                  <a:lnTo>
                    <a:pt x="1203337" y="384784"/>
                  </a:lnTo>
                  <a:lnTo>
                    <a:pt x="1203649" y="205329"/>
                  </a:lnTo>
                  <a:lnTo>
                    <a:pt x="1203862" y="542928"/>
                  </a:lnTo>
                  <a:lnTo>
                    <a:pt x="1204048" y="470841"/>
                  </a:lnTo>
                  <a:lnTo>
                    <a:pt x="1204049" y="471571"/>
                  </a:lnTo>
                  <a:lnTo>
                    <a:pt x="1204500" y="675938"/>
                  </a:lnTo>
                  <a:lnTo>
                    <a:pt x="1204642" y="327664"/>
                  </a:lnTo>
                  <a:lnTo>
                    <a:pt x="1204759" y="448518"/>
                  </a:lnTo>
                  <a:lnTo>
                    <a:pt x="1204761" y="453133"/>
                  </a:lnTo>
                  <a:lnTo>
                    <a:pt x="1205081" y="341478"/>
                  </a:lnTo>
                  <a:lnTo>
                    <a:pt x="1205407" y="569560"/>
                  </a:lnTo>
                  <a:lnTo>
                    <a:pt x="1205471" y="495796"/>
                  </a:lnTo>
                  <a:lnTo>
                    <a:pt x="1205472" y="491553"/>
                  </a:lnTo>
                  <a:lnTo>
                    <a:pt x="1205549" y="280051"/>
                  </a:lnTo>
                  <a:lnTo>
                    <a:pt x="1205705" y="530556"/>
                  </a:lnTo>
                  <a:lnTo>
                    <a:pt x="1206182" y="469599"/>
                  </a:lnTo>
                  <a:lnTo>
                    <a:pt x="1206184" y="468243"/>
                  </a:lnTo>
                  <a:lnTo>
                    <a:pt x="1206782" y="574531"/>
                  </a:lnTo>
                  <a:lnTo>
                    <a:pt x="1206881" y="248455"/>
                  </a:lnTo>
                  <a:lnTo>
                    <a:pt x="1206894" y="256430"/>
                  </a:lnTo>
                  <a:lnTo>
                    <a:pt x="1206895" y="249723"/>
                  </a:lnTo>
                  <a:lnTo>
                    <a:pt x="1206995" y="630125"/>
                  </a:lnTo>
                  <a:lnTo>
                    <a:pt x="1207606" y="502622"/>
                  </a:lnTo>
                  <a:lnTo>
                    <a:pt x="1207607" y="493838"/>
                  </a:lnTo>
                  <a:lnTo>
                    <a:pt x="1207817" y="624716"/>
                  </a:lnTo>
                  <a:lnTo>
                    <a:pt x="1208143" y="230108"/>
                  </a:lnTo>
                  <a:lnTo>
                    <a:pt x="1208317" y="398673"/>
                  </a:lnTo>
                  <a:lnTo>
                    <a:pt x="1208319" y="394347"/>
                  </a:lnTo>
                  <a:lnTo>
                    <a:pt x="1208795" y="96685"/>
                  </a:lnTo>
                  <a:lnTo>
                    <a:pt x="1208894" y="718683"/>
                  </a:lnTo>
                  <a:lnTo>
                    <a:pt x="1209029" y="204961"/>
                  </a:lnTo>
                  <a:lnTo>
                    <a:pt x="1209030" y="202474"/>
                  </a:lnTo>
                  <a:lnTo>
                    <a:pt x="1209036" y="163822"/>
                  </a:lnTo>
                  <a:lnTo>
                    <a:pt x="1209135" y="704955"/>
                  </a:lnTo>
                  <a:lnTo>
                    <a:pt x="1209741" y="555310"/>
                  </a:lnTo>
                  <a:lnTo>
                    <a:pt x="1209742" y="566923"/>
                  </a:lnTo>
                  <a:lnTo>
                    <a:pt x="1210085" y="223502"/>
                  </a:lnTo>
                  <a:lnTo>
                    <a:pt x="1210397" y="697141"/>
                  </a:lnTo>
                  <a:lnTo>
                    <a:pt x="1210452" y="515523"/>
                  </a:lnTo>
                  <a:lnTo>
                    <a:pt x="1210524" y="263091"/>
                  </a:lnTo>
                  <a:lnTo>
                    <a:pt x="1211035" y="644318"/>
                  </a:lnTo>
                  <a:lnTo>
                    <a:pt x="1211164" y="393904"/>
                  </a:lnTo>
                  <a:lnTo>
                    <a:pt x="1211165" y="394064"/>
                  </a:lnTo>
                  <a:lnTo>
                    <a:pt x="1211588" y="255408"/>
                  </a:lnTo>
                  <a:lnTo>
                    <a:pt x="1211673" y="588007"/>
                  </a:lnTo>
                  <a:lnTo>
                    <a:pt x="1211875" y="500088"/>
                  </a:lnTo>
                  <a:lnTo>
                    <a:pt x="1211877" y="507507"/>
                  </a:lnTo>
                  <a:lnTo>
                    <a:pt x="1212041" y="277772"/>
                  </a:lnTo>
                  <a:lnTo>
                    <a:pt x="1212296" y="534023"/>
                  </a:lnTo>
                  <a:lnTo>
                    <a:pt x="1212587" y="415260"/>
                  </a:lnTo>
                  <a:lnTo>
                    <a:pt x="1212588" y="418744"/>
                  </a:lnTo>
                  <a:lnTo>
                    <a:pt x="1212736" y="319852"/>
                  </a:lnTo>
                  <a:lnTo>
                    <a:pt x="1213190" y="551294"/>
                  </a:lnTo>
                  <a:lnTo>
                    <a:pt x="1213299" y="379696"/>
                  </a:lnTo>
                  <a:lnTo>
                    <a:pt x="1213300" y="372672"/>
                  </a:lnTo>
                  <a:lnTo>
                    <a:pt x="1213345" y="298913"/>
                  </a:lnTo>
                  <a:lnTo>
                    <a:pt x="1213558" y="529945"/>
                  </a:lnTo>
                  <a:lnTo>
                    <a:pt x="1214010" y="358907"/>
                  </a:lnTo>
                  <a:lnTo>
                    <a:pt x="1214012" y="355542"/>
                  </a:lnTo>
                  <a:lnTo>
                    <a:pt x="1214267" y="545349"/>
                  </a:lnTo>
                  <a:lnTo>
                    <a:pt x="1214565" y="296414"/>
                  </a:lnTo>
                  <a:lnTo>
                    <a:pt x="1214722" y="528537"/>
                  </a:lnTo>
                  <a:lnTo>
                    <a:pt x="1214723" y="522621"/>
                  </a:lnTo>
                  <a:lnTo>
                    <a:pt x="1214834" y="213673"/>
                  </a:lnTo>
                  <a:lnTo>
                    <a:pt x="1214976" y="612086"/>
                  </a:lnTo>
                  <a:lnTo>
                    <a:pt x="1215434" y="403738"/>
                  </a:lnTo>
                  <a:lnTo>
                    <a:pt x="1215435" y="407037"/>
                  </a:lnTo>
                  <a:lnTo>
                    <a:pt x="1215599" y="544359"/>
                  </a:lnTo>
                  <a:lnTo>
                    <a:pt x="1216124" y="253310"/>
                  </a:lnTo>
                  <a:lnTo>
                    <a:pt x="1216145" y="302194"/>
                  </a:lnTo>
                  <a:lnTo>
                    <a:pt x="1216147" y="302928"/>
                  </a:lnTo>
                  <a:lnTo>
                    <a:pt x="1216691" y="590881"/>
                  </a:lnTo>
                  <a:lnTo>
                    <a:pt x="1216804" y="141092"/>
                  </a:lnTo>
                  <a:lnTo>
                    <a:pt x="1216857" y="484622"/>
                  </a:lnTo>
                  <a:lnTo>
                    <a:pt x="1216858" y="491258"/>
                  </a:lnTo>
                  <a:lnTo>
                    <a:pt x="1216904" y="628072"/>
                  </a:lnTo>
                  <a:lnTo>
                    <a:pt x="1217258" y="220373"/>
                  </a:lnTo>
                  <a:lnTo>
                    <a:pt x="1217568" y="581869"/>
                  </a:lnTo>
                  <a:lnTo>
                    <a:pt x="1217570" y="590253"/>
                  </a:lnTo>
                  <a:lnTo>
                    <a:pt x="1217585" y="601018"/>
                  </a:lnTo>
                  <a:lnTo>
                    <a:pt x="1217882" y="314115"/>
                  </a:lnTo>
                  <a:lnTo>
                    <a:pt x="1218280" y="321849"/>
                  </a:lnTo>
                  <a:lnTo>
                    <a:pt x="1218281" y="327148"/>
                  </a:lnTo>
                  <a:lnTo>
                    <a:pt x="1218406" y="661136"/>
                  </a:lnTo>
                  <a:lnTo>
                    <a:pt x="1218732" y="235398"/>
                  </a:lnTo>
                  <a:lnTo>
                    <a:pt x="1218992" y="352783"/>
                  </a:lnTo>
                  <a:lnTo>
                    <a:pt x="1218993" y="360854"/>
                  </a:lnTo>
                  <a:lnTo>
                    <a:pt x="1219072" y="676575"/>
                  </a:lnTo>
                  <a:lnTo>
                    <a:pt x="1219214" y="320738"/>
                  </a:lnTo>
                  <a:lnTo>
                    <a:pt x="1219703" y="447165"/>
                  </a:lnTo>
                  <a:lnTo>
                    <a:pt x="1219705" y="448081"/>
                  </a:lnTo>
                  <a:lnTo>
                    <a:pt x="1220121" y="347717"/>
                  </a:lnTo>
                  <a:lnTo>
                    <a:pt x="1220334" y="524687"/>
                  </a:lnTo>
                  <a:lnTo>
                    <a:pt x="1220415" y="473143"/>
                  </a:lnTo>
                  <a:lnTo>
                    <a:pt x="1220416" y="470169"/>
                  </a:lnTo>
                  <a:lnTo>
                    <a:pt x="1220689" y="233413"/>
                  </a:lnTo>
                  <a:lnTo>
                    <a:pt x="1220816" y="650679"/>
                  </a:lnTo>
                  <a:lnTo>
                    <a:pt x="1221126" y="394022"/>
                  </a:lnTo>
                  <a:lnTo>
                    <a:pt x="1221128" y="391638"/>
                  </a:lnTo>
                  <a:lnTo>
                    <a:pt x="1221312" y="291442"/>
                  </a:lnTo>
                  <a:lnTo>
                    <a:pt x="1221440" y="665236"/>
                  </a:lnTo>
                  <a:lnTo>
                    <a:pt x="1221838" y="547077"/>
                  </a:lnTo>
                  <a:lnTo>
                    <a:pt x="1221840" y="535665"/>
                  </a:lnTo>
                  <a:lnTo>
                    <a:pt x="1221964" y="178673"/>
                  </a:lnTo>
                  <a:lnTo>
                    <a:pt x="1222305" y="666004"/>
                  </a:lnTo>
                  <a:lnTo>
                    <a:pt x="1222550" y="390634"/>
                  </a:lnTo>
                  <a:lnTo>
                    <a:pt x="1222551" y="387729"/>
                  </a:lnTo>
                  <a:lnTo>
                    <a:pt x="1222602" y="195124"/>
                  </a:lnTo>
                  <a:lnTo>
                    <a:pt x="1222730" y="558467"/>
                  </a:lnTo>
                  <a:lnTo>
                    <a:pt x="1223261" y="353548"/>
                  </a:lnTo>
                  <a:lnTo>
                    <a:pt x="1223263" y="350423"/>
                  </a:lnTo>
                  <a:lnTo>
                    <a:pt x="1223297" y="289753"/>
                  </a:lnTo>
                  <a:lnTo>
                    <a:pt x="1223566" y="506019"/>
                  </a:lnTo>
                  <a:lnTo>
                    <a:pt x="1223973" y="465303"/>
                  </a:lnTo>
                  <a:lnTo>
                    <a:pt x="1223974" y="471530"/>
                  </a:lnTo>
                  <a:lnTo>
                    <a:pt x="1224559" y="232715"/>
                  </a:lnTo>
                  <a:lnTo>
                    <a:pt x="1224685" y="574059"/>
                  </a:lnTo>
                  <a:lnTo>
                    <a:pt x="1224686" y="583844"/>
                  </a:lnTo>
                  <a:lnTo>
                    <a:pt x="1224700" y="613137"/>
                  </a:lnTo>
                  <a:lnTo>
                    <a:pt x="1225253" y="317737"/>
                  </a:lnTo>
                  <a:lnTo>
                    <a:pt x="1225396" y="493855"/>
                  </a:lnTo>
                  <a:lnTo>
                    <a:pt x="1225398" y="483879"/>
                  </a:lnTo>
                  <a:lnTo>
                    <a:pt x="1225919" y="307574"/>
                  </a:lnTo>
                  <a:lnTo>
                    <a:pt x="1226019" y="598714"/>
                  </a:lnTo>
                  <a:lnTo>
                    <a:pt x="1226108" y="328745"/>
                  </a:lnTo>
                  <a:lnTo>
                    <a:pt x="1226109" y="332516"/>
                  </a:lnTo>
                  <a:lnTo>
                    <a:pt x="1226118" y="306549"/>
                  </a:lnTo>
                  <a:lnTo>
                    <a:pt x="1226217" y="542070"/>
                  </a:lnTo>
                  <a:lnTo>
                    <a:pt x="1226820" y="467764"/>
                  </a:lnTo>
                  <a:lnTo>
                    <a:pt x="1226821" y="470220"/>
                  </a:lnTo>
                  <a:lnTo>
                    <a:pt x="1226883" y="596606"/>
                  </a:lnTo>
                  <a:lnTo>
                    <a:pt x="1227436" y="235920"/>
                  </a:lnTo>
                  <a:lnTo>
                    <a:pt x="1227531" y="505182"/>
                  </a:lnTo>
                  <a:lnTo>
                    <a:pt x="1227533" y="512437"/>
                  </a:lnTo>
                  <a:lnTo>
                    <a:pt x="1227863" y="291140"/>
                  </a:lnTo>
                  <a:lnTo>
                    <a:pt x="1227989" y="583677"/>
                  </a:lnTo>
                  <a:lnTo>
                    <a:pt x="1228243" y="543732"/>
                  </a:lnTo>
                  <a:lnTo>
                    <a:pt x="1228244" y="547534"/>
                  </a:lnTo>
                  <a:lnTo>
                    <a:pt x="1228641" y="628634"/>
                  </a:lnTo>
                  <a:lnTo>
                    <a:pt x="1228797" y="312701"/>
                  </a:lnTo>
                  <a:lnTo>
                    <a:pt x="1228954" y="507046"/>
                  </a:lnTo>
                  <a:lnTo>
                    <a:pt x="1228956" y="499025"/>
                  </a:lnTo>
                  <a:lnTo>
                    <a:pt x="1229153" y="321599"/>
                  </a:lnTo>
                  <a:lnTo>
                    <a:pt x="1229293" y="603739"/>
                  </a:lnTo>
                  <a:lnTo>
                    <a:pt x="1229666" y="521116"/>
                  </a:lnTo>
                  <a:lnTo>
                    <a:pt x="1229667" y="526569"/>
                  </a:lnTo>
                  <a:lnTo>
                    <a:pt x="1229818" y="305558"/>
                  </a:lnTo>
                  <a:lnTo>
                    <a:pt x="1229931" y="613602"/>
                  </a:lnTo>
                  <a:lnTo>
                    <a:pt x="1230378" y="530635"/>
                  </a:lnTo>
                  <a:lnTo>
                    <a:pt x="1230379" y="531630"/>
                  </a:lnTo>
                  <a:lnTo>
                    <a:pt x="1230385" y="544678"/>
                  </a:lnTo>
                  <a:lnTo>
                    <a:pt x="1230909" y="328895"/>
                  </a:lnTo>
                  <a:lnTo>
                    <a:pt x="1231089" y="447905"/>
                  </a:lnTo>
                  <a:lnTo>
                    <a:pt x="1231091" y="448343"/>
                  </a:lnTo>
                  <a:lnTo>
                    <a:pt x="1231420" y="503079"/>
                  </a:lnTo>
                  <a:lnTo>
                    <a:pt x="1231732" y="302677"/>
                  </a:lnTo>
                  <a:lnTo>
                    <a:pt x="1231801" y="366903"/>
                  </a:lnTo>
                  <a:lnTo>
                    <a:pt x="1231802" y="364645"/>
                  </a:lnTo>
                  <a:lnTo>
                    <a:pt x="1232412" y="199727"/>
                  </a:lnTo>
                  <a:lnTo>
                    <a:pt x="1232511" y="641384"/>
                  </a:lnTo>
                  <a:lnTo>
                    <a:pt x="1232513" y="639497"/>
                  </a:lnTo>
                  <a:lnTo>
                    <a:pt x="1232514" y="621926"/>
                  </a:lnTo>
                  <a:lnTo>
                    <a:pt x="1232625" y="82726"/>
                  </a:lnTo>
                  <a:lnTo>
                    <a:pt x="1232738" y="659479"/>
                  </a:lnTo>
                  <a:lnTo>
                    <a:pt x="1233224" y="528100"/>
                  </a:lnTo>
                  <a:lnTo>
                    <a:pt x="1233225" y="523837"/>
                  </a:lnTo>
                  <a:lnTo>
                    <a:pt x="1233234" y="553042"/>
                  </a:lnTo>
                  <a:lnTo>
                    <a:pt x="1233461" y="286671"/>
                  </a:lnTo>
                  <a:lnTo>
                    <a:pt x="1233936" y="396765"/>
                  </a:lnTo>
                  <a:lnTo>
                    <a:pt x="1233937" y="399196"/>
                  </a:lnTo>
                  <a:lnTo>
                    <a:pt x="1234028" y="586140"/>
                  </a:lnTo>
                  <a:lnTo>
                    <a:pt x="1234297" y="347425"/>
                  </a:lnTo>
                  <a:lnTo>
                    <a:pt x="1234647" y="488306"/>
                  </a:lnTo>
                  <a:lnTo>
                    <a:pt x="1234649" y="487289"/>
                  </a:lnTo>
                  <a:lnTo>
                    <a:pt x="1235049" y="571098"/>
                  </a:lnTo>
                  <a:lnTo>
                    <a:pt x="1235275" y="358919"/>
                  </a:lnTo>
                  <a:lnTo>
                    <a:pt x="1235359" y="486859"/>
                  </a:lnTo>
                  <a:lnTo>
                    <a:pt x="1235360" y="488804"/>
                  </a:lnTo>
                  <a:lnTo>
                    <a:pt x="1235460" y="700350"/>
                  </a:lnTo>
                  <a:lnTo>
                    <a:pt x="1235575" y="364721"/>
                  </a:lnTo>
                  <a:lnTo>
                    <a:pt x="1236071" y="491710"/>
                  </a:lnTo>
                  <a:lnTo>
                    <a:pt x="1236072" y="495405"/>
                  </a:lnTo>
                  <a:lnTo>
                    <a:pt x="1236679" y="269644"/>
                  </a:lnTo>
                  <a:lnTo>
                    <a:pt x="1236778" y="569725"/>
                  </a:lnTo>
                  <a:lnTo>
                    <a:pt x="1236782" y="536393"/>
                  </a:lnTo>
                  <a:lnTo>
                    <a:pt x="1236784" y="523412"/>
                  </a:lnTo>
                  <a:lnTo>
                    <a:pt x="1237147" y="565674"/>
                  </a:lnTo>
                  <a:lnTo>
                    <a:pt x="1237331" y="248805"/>
                  </a:lnTo>
                  <a:lnTo>
                    <a:pt x="1237494" y="461363"/>
                  </a:lnTo>
                  <a:lnTo>
                    <a:pt x="1237495" y="466389"/>
                  </a:lnTo>
                  <a:lnTo>
                    <a:pt x="1238040" y="237719"/>
                  </a:lnTo>
                  <a:lnTo>
                    <a:pt x="1238153" y="526062"/>
                  </a:lnTo>
                  <a:lnTo>
                    <a:pt x="1238206" y="440419"/>
                  </a:lnTo>
                  <a:lnTo>
                    <a:pt x="1238207" y="443905"/>
                  </a:lnTo>
                  <a:lnTo>
                    <a:pt x="1238564" y="511174"/>
                  </a:lnTo>
                  <a:lnTo>
                    <a:pt x="1238706" y="219331"/>
                  </a:lnTo>
                  <a:lnTo>
                    <a:pt x="1238917" y="339211"/>
                  </a:lnTo>
                  <a:lnTo>
                    <a:pt x="1239018" y="573825"/>
                  </a:lnTo>
                  <a:lnTo>
                    <a:pt x="1239117" y="160868"/>
                  </a:lnTo>
                  <a:lnTo>
                    <a:pt x="1239629" y="314888"/>
                  </a:lnTo>
                  <a:lnTo>
                    <a:pt x="1239630" y="324273"/>
                  </a:lnTo>
                  <a:lnTo>
                    <a:pt x="1239713" y="566586"/>
                  </a:lnTo>
                  <a:lnTo>
                    <a:pt x="1239996" y="310774"/>
                  </a:lnTo>
                  <a:lnTo>
                    <a:pt x="1240340" y="441776"/>
                  </a:lnTo>
                  <a:lnTo>
                    <a:pt x="1240342" y="442368"/>
                  </a:lnTo>
                  <a:lnTo>
                    <a:pt x="1240946" y="313738"/>
                  </a:lnTo>
                  <a:lnTo>
                    <a:pt x="1241046" y="611070"/>
                  </a:lnTo>
                  <a:lnTo>
                    <a:pt x="1241052" y="595863"/>
                  </a:lnTo>
                  <a:lnTo>
                    <a:pt x="1241053" y="602382"/>
                  </a:lnTo>
                  <a:lnTo>
                    <a:pt x="1241542" y="720802"/>
                  </a:lnTo>
                  <a:lnTo>
                    <a:pt x="1241683" y="272005"/>
                  </a:lnTo>
                  <a:lnTo>
                    <a:pt x="1241764" y="457081"/>
                  </a:lnTo>
                  <a:lnTo>
                    <a:pt x="1241765" y="456953"/>
                  </a:lnTo>
                  <a:lnTo>
                    <a:pt x="1241910" y="610582"/>
                  </a:lnTo>
                  <a:lnTo>
                    <a:pt x="1242051" y="364301"/>
                  </a:lnTo>
                  <a:lnTo>
                    <a:pt x="1242475" y="412622"/>
                  </a:lnTo>
                  <a:lnTo>
                    <a:pt x="1242477" y="408718"/>
                  </a:lnTo>
                  <a:lnTo>
                    <a:pt x="1242774" y="601009"/>
                  </a:lnTo>
                  <a:lnTo>
                    <a:pt x="1243086" y="271586"/>
                  </a:lnTo>
                  <a:lnTo>
                    <a:pt x="1243187" y="541843"/>
                  </a:lnTo>
                  <a:lnTo>
                    <a:pt x="1243188" y="541583"/>
                  </a:lnTo>
                  <a:lnTo>
                    <a:pt x="1243228" y="649246"/>
                  </a:lnTo>
                  <a:lnTo>
                    <a:pt x="1243512" y="156603"/>
                  </a:lnTo>
                  <a:lnTo>
                    <a:pt x="1243899" y="342473"/>
                  </a:lnTo>
                  <a:lnTo>
                    <a:pt x="1243900" y="334870"/>
                  </a:lnTo>
                  <a:lnTo>
                    <a:pt x="1243952" y="139968"/>
                  </a:lnTo>
                  <a:lnTo>
                    <a:pt x="1244079" y="642661"/>
                  </a:lnTo>
                  <a:lnTo>
                    <a:pt x="1244610" y="230891"/>
                  </a:lnTo>
                  <a:lnTo>
                    <a:pt x="1244611" y="223162"/>
                  </a:lnTo>
                  <a:lnTo>
                    <a:pt x="1244745" y="625954"/>
                  </a:lnTo>
                  <a:lnTo>
                    <a:pt x="1244844" y="165302"/>
                  </a:lnTo>
                  <a:lnTo>
                    <a:pt x="1245322" y="412079"/>
                  </a:lnTo>
                  <a:lnTo>
                    <a:pt x="1245323" y="414544"/>
                  </a:lnTo>
                  <a:lnTo>
                    <a:pt x="1245780" y="703999"/>
                  </a:lnTo>
                  <a:lnTo>
                    <a:pt x="1245879" y="269307"/>
                  </a:lnTo>
                  <a:lnTo>
                    <a:pt x="1246033" y="453868"/>
                  </a:lnTo>
                  <a:lnTo>
                    <a:pt x="1246035" y="448262"/>
                  </a:lnTo>
                  <a:lnTo>
                    <a:pt x="1246091" y="155798"/>
                  </a:lnTo>
                  <a:lnTo>
                    <a:pt x="1246233" y="830660"/>
                  </a:lnTo>
                  <a:lnTo>
                    <a:pt x="1246745" y="361272"/>
                  </a:lnTo>
                  <a:lnTo>
                    <a:pt x="1246746" y="365368"/>
                  </a:lnTo>
                  <a:lnTo>
                    <a:pt x="1246871" y="643314"/>
                  </a:lnTo>
                  <a:lnTo>
                    <a:pt x="1247410" y="308976"/>
                  </a:lnTo>
                  <a:lnTo>
                    <a:pt x="1247457" y="492225"/>
                  </a:lnTo>
                  <a:lnTo>
                    <a:pt x="1247458" y="499455"/>
                  </a:lnTo>
                  <a:lnTo>
                    <a:pt x="1247821" y="136119"/>
                  </a:lnTo>
                  <a:lnTo>
                    <a:pt x="1247934" y="667911"/>
                  </a:lnTo>
                  <a:lnTo>
                    <a:pt x="1248168" y="420608"/>
                  </a:lnTo>
                  <a:lnTo>
                    <a:pt x="1248170" y="415166"/>
                  </a:lnTo>
                  <a:lnTo>
                    <a:pt x="1248728" y="236345"/>
                  </a:lnTo>
                  <a:lnTo>
                    <a:pt x="1248870" y="511525"/>
                  </a:lnTo>
                  <a:lnTo>
                    <a:pt x="1248880" y="500159"/>
                  </a:lnTo>
                  <a:lnTo>
                    <a:pt x="1248881" y="508366"/>
                  </a:lnTo>
                  <a:lnTo>
                    <a:pt x="1248898" y="528037"/>
                  </a:lnTo>
                  <a:lnTo>
                    <a:pt x="1249508" y="183824"/>
                  </a:lnTo>
                  <a:lnTo>
                    <a:pt x="1249592" y="364805"/>
                  </a:lnTo>
                  <a:lnTo>
                    <a:pt x="1249593" y="365015"/>
                  </a:lnTo>
                  <a:lnTo>
                    <a:pt x="1249933" y="281134"/>
                  </a:lnTo>
                  <a:lnTo>
                    <a:pt x="1250203" y="523390"/>
                  </a:lnTo>
                  <a:lnTo>
                    <a:pt x="1250302" y="337830"/>
                  </a:lnTo>
                  <a:lnTo>
                    <a:pt x="1250303" y="338462"/>
                  </a:lnTo>
                  <a:lnTo>
                    <a:pt x="1250614" y="696010"/>
                  </a:lnTo>
                  <a:lnTo>
                    <a:pt x="1250743" y="206185"/>
                  </a:lnTo>
                  <a:lnTo>
                    <a:pt x="1251013" y="525988"/>
                  </a:lnTo>
                  <a:lnTo>
                    <a:pt x="1251015" y="524227"/>
                  </a:lnTo>
                  <a:lnTo>
                    <a:pt x="1251053" y="638520"/>
                  </a:lnTo>
                  <a:lnTo>
                    <a:pt x="1251294" y="348567"/>
                  </a:lnTo>
                  <a:lnTo>
                    <a:pt x="1251725" y="474356"/>
                  </a:lnTo>
                  <a:lnTo>
                    <a:pt x="1251726" y="474038"/>
                  </a:lnTo>
                  <a:lnTo>
                    <a:pt x="1251806" y="256682"/>
                  </a:lnTo>
                  <a:lnTo>
                    <a:pt x="1252301" y="633617"/>
                  </a:lnTo>
                  <a:lnTo>
                    <a:pt x="1252437" y="505931"/>
                  </a:lnTo>
                  <a:lnTo>
                    <a:pt x="1252438" y="505486"/>
                  </a:lnTo>
                  <a:lnTo>
                    <a:pt x="1252938" y="652349"/>
                  </a:lnTo>
                  <a:lnTo>
                    <a:pt x="1253066" y="256490"/>
                  </a:lnTo>
                  <a:lnTo>
                    <a:pt x="1253148" y="571351"/>
                  </a:lnTo>
                  <a:lnTo>
                    <a:pt x="1253150" y="576680"/>
                  </a:lnTo>
                  <a:lnTo>
                    <a:pt x="1253179" y="599031"/>
                  </a:lnTo>
                  <a:lnTo>
                    <a:pt x="1253789" y="345066"/>
                  </a:lnTo>
                  <a:lnTo>
                    <a:pt x="1253860" y="400109"/>
                  </a:lnTo>
                  <a:lnTo>
                    <a:pt x="1253861" y="400377"/>
                  </a:lnTo>
                  <a:lnTo>
                    <a:pt x="1254342" y="177918"/>
                  </a:lnTo>
                  <a:lnTo>
                    <a:pt x="1254484" y="639290"/>
                  </a:lnTo>
                  <a:lnTo>
                    <a:pt x="1254571" y="319899"/>
                  </a:lnTo>
                  <a:lnTo>
                    <a:pt x="1254573" y="327976"/>
                  </a:lnTo>
                  <a:lnTo>
                    <a:pt x="1254753" y="201260"/>
                  </a:lnTo>
                  <a:lnTo>
                    <a:pt x="1254909" y="644995"/>
                  </a:lnTo>
                  <a:lnTo>
                    <a:pt x="1255283" y="412782"/>
                  </a:lnTo>
                  <a:lnTo>
                    <a:pt x="1255284" y="417242"/>
                  </a:lnTo>
                  <a:lnTo>
                    <a:pt x="1255348" y="615439"/>
                  </a:lnTo>
                  <a:lnTo>
                    <a:pt x="1255674" y="190085"/>
                  </a:lnTo>
                  <a:lnTo>
                    <a:pt x="1255995" y="433098"/>
                  </a:lnTo>
                  <a:lnTo>
                    <a:pt x="1255996" y="434049"/>
                  </a:lnTo>
                  <a:lnTo>
                    <a:pt x="1256100" y="239209"/>
                  </a:lnTo>
                  <a:lnTo>
                    <a:pt x="1256227" y="583709"/>
                  </a:lnTo>
                  <a:lnTo>
                    <a:pt x="1256706" y="476236"/>
                  </a:lnTo>
                  <a:lnTo>
                    <a:pt x="1256708" y="480411"/>
                  </a:lnTo>
                  <a:lnTo>
                    <a:pt x="1256978" y="194617"/>
                  </a:lnTo>
                  <a:lnTo>
                    <a:pt x="1257106" y="561944"/>
                  </a:lnTo>
                  <a:lnTo>
                    <a:pt x="1257418" y="302371"/>
                  </a:lnTo>
                  <a:lnTo>
                    <a:pt x="1257419" y="304741"/>
                  </a:lnTo>
                  <a:lnTo>
                    <a:pt x="1258027" y="677419"/>
                  </a:lnTo>
                  <a:lnTo>
                    <a:pt x="1258129" y="415539"/>
                  </a:lnTo>
                  <a:lnTo>
                    <a:pt x="1258131" y="426908"/>
                  </a:lnTo>
                  <a:lnTo>
                    <a:pt x="1258566" y="618817"/>
                  </a:lnTo>
                  <a:lnTo>
                    <a:pt x="1258680" y="322304"/>
                  </a:lnTo>
                  <a:lnTo>
                    <a:pt x="1258841" y="545188"/>
                  </a:lnTo>
                  <a:lnTo>
                    <a:pt x="1258843" y="541450"/>
                  </a:lnTo>
                  <a:lnTo>
                    <a:pt x="1259133" y="261392"/>
                  </a:lnTo>
                  <a:lnTo>
                    <a:pt x="1259261" y="780288"/>
                  </a:lnTo>
                  <a:lnTo>
                    <a:pt x="1259553" y="326113"/>
                  </a:lnTo>
                  <a:lnTo>
                    <a:pt x="1259554" y="318202"/>
                  </a:lnTo>
                  <a:lnTo>
                    <a:pt x="1259587" y="251621"/>
                  </a:lnTo>
                  <a:lnTo>
                    <a:pt x="1259729" y="691793"/>
                  </a:lnTo>
                  <a:lnTo>
                    <a:pt x="1260264" y="436560"/>
                  </a:lnTo>
                  <a:lnTo>
                    <a:pt x="1260266" y="436219"/>
                  </a:lnTo>
                  <a:lnTo>
                    <a:pt x="1260680" y="491593"/>
                  </a:lnTo>
                  <a:lnTo>
                    <a:pt x="1260863" y="204442"/>
                  </a:lnTo>
                  <a:lnTo>
                    <a:pt x="1260976" y="435432"/>
                  </a:lnTo>
                  <a:lnTo>
                    <a:pt x="1261288" y="243799"/>
                  </a:lnTo>
                  <a:lnTo>
                    <a:pt x="1261401" y="539043"/>
                  </a:lnTo>
                  <a:lnTo>
                    <a:pt x="1261688" y="290564"/>
                  </a:lnTo>
                  <a:lnTo>
                    <a:pt x="1261689" y="298099"/>
                  </a:lnTo>
                  <a:lnTo>
                    <a:pt x="1262041" y="532852"/>
                  </a:lnTo>
                  <a:lnTo>
                    <a:pt x="1262181" y="214626"/>
                  </a:lnTo>
                  <a:lnTo>
                    <a:pt x="1262399" y="458939"/>
                  </a:lnTo>
                  <a:lnTo>
                    <a:pt x="1262401" y="456493"/>
                  </a:lnTo>
                  <a:lnTo>
                    <a:pt x="1262691" y="640705"/>
                  </a:lnTo>
                  <a:lnTo>
                    <a:pt x="1262975" y="220224"/>
                  </a:lnTo>
                  <a:lnTo>
                    <a:pt x="1263111" y="573265"/>
                  </a:lnTo>
                  <a:lnTo>
                    <a:pt x="1263112" y="579340"/>
                  </a:lnTo>
                  <a:lnTo>
                    <a:pt x="1263301" y="712823"/>
                  </a:lnTo>
                  <a:lnTo>
                    <a:pt x="1263428" y="238164"/>
                  </a:lnTo>
                  <a:lnTo>
                    <a:pt x="1263823" y="270958"/>
                  </a:lnTo>
                  <a:lnTo>
                    <a:pt x="1263824" y="257871"/>
                  </a:lnTo>
                  <a:lnTo>
                    <a:pt x="1263826" y="246902"/>
                  </a:lnTo>
                  <a:lnTo>
                    <a:pt x="1264110" y="601156"/>
                  </a:lnTo>
                  <a:lnTo>
                    <a:pt x="1264534" y="547019"/>
                  </a:lnTo>
                  <a:lnTo>
                    <a:pt x="1264536" y="551172"/>
                  </a:lnTo>
                  <a:lnTo>
                    <a:pt x="1264818" y="597313"/>
                  </a:lnTo>
                  <a:lnTo>
                    <a:pt x="1265144" y="265214"/>
                  </a:lnTo>
                  <a:lnTo>
                    <a:pt x="1265246" y="584942"/>
                  </a:lnTo>
                  <a:lnTo>
                    <a:pt x="1265247" y="574608"/>
                  </a:lnTo>
                  <a:lnTo>
                    <a:pt x="1265853" y="633763"/>
                  </a:lnTo>
                  <a:lnTo>
                    <a:pt x="1265953" y="214722"/>
                  </a:lnTo>
                  <a:lnTo>
                    <a:pt x="1265957" y="254280"/>
                  </a:lnTo>
                  <a:lnTo>
                    <a:pt x="1265959" y="256312"/>
                  </a:lnTo>
                  <a:lnTo>
                    <a:pt x="1265980" y="181098"/>
                  </a:lnTo>
                  <a:lnTo>
                    <a:pt x="1266547" y="590991"/>
                  </a:lnTo>
                  <a:lnTo>
                    <a:pt x="1266669" y="478186"/>
                  </a:lnTo>
                  <a:lnTo>
                    <a:pt x="1267128" y="608038"/>
                  </a:lnTo>
                  <a:lnTo>
                    <a:pt x="1267228" y="279759"/>
                  </a:lnTo>
                  <a:lnTo>
                    <a:pt x="1267381" y="472480"/>
                  </a:lnTo>
                  <a:lnTo>
                    <a:pt x="1267382" y="474856"/>
                  </a:lnTo>
                  <a:lnTo>
                    <a:pt x="1267512" y="554913"/>
                  </a:lnTo>
                  <a:lnTo>
                    <a:pt x="1268092" y="291264"/>
                  </a:lnTo>
                  <a:lnTo>
                    <a:pt x="1268094" y="292262"/>
                  </a:lnTo>
                  <a:lnTo>
                    <a:pt x="1268404" y="608411"/>
                  </a:lnTo>
                  <a:lnTo>
                    <a:pt x="1268518" y="234710"/>
                  </a:lnTo>
                  <a:lnTo>
                    <a:pt x="1268804" y="471978"/>
                  </a:lnTo>
                  <a:lnTo>
                    <a:pt x="1268805" y="469791"/>
                  </a:lnTo>
                  <a:lnTo>
                    <a:pt x="1269000" y="203924"/>
                  </a:lnTo>
                  <a:lnTo>
                    <a:pt x="1269113" y="585506"/>
                  </a:lnTo>
                  <a:lnTo>
                    <a:pt x="1269516" y="490232"/>
                  </a:lnTo>
                  <a:lnTo>
                    <a:pt x="1269517" y="493685"/>
                  </a:lnTo>
                  <a:lnTo>
                    <a:pt x="1269751" y="581641"/>
                  </a:lnTo>
                  <a:lnTo>
                    <a:pt x="1269893" y="275809"/>
                  </a:lnTo>
                  <a:lnTo>
                    <a:pt x="1270227" y="442923"/>
                  </a:lnTo>
                  <a:lnTo>
                    <a:pt x="1270229" y="443174"/>
                  </a:lnTo>
                  <a:lnTo>
                    <a:pt x="1270715" y="186173"/>
                  </a:lnTo>
                  <a:lnTo>
                    <a:pt x="1270842" y="663562"/>
                  </a:lnTo>
                  <a:lnTo>
                    <a:pt x="1270939" y="326781"/>
                  </a:lnTo>
                  <a:lnTo>
                    <a:pt x="1270940" y="319159"/>
                  </a:lnTo>
                  <a:lnTo>
                    <a:pt x="1271282" y="544146"/>
                  </a:lnTo>
                  <a:lnTo>
                    <a:pt x="1271622" y="157240"/>
                  </a:lnTo>
                  <a:lnTo>
                    <a:pt x="1271650" y="234491"/>
                  </a:lnTo>
                  <a:lnTo>
                    <a:pt x="1271652" y="241046"/>
                  </a:lnTo>
                  <a:lnTo>
                    <a:pt x="1272203" y="581478"/>
                  </a:lnTo>
                  <a:lnTo>
                    <a:pt x="1272345" y="217999"/>
                  </a:lnTo>
                  <a:lnTo>
                    <a:pt x="1272362" y="254039"/>
                  </a:lnTo>
                  <a:lnTo>
                    <a:pt x="1272363" y="275605"/>
                  </a:lnTo>
                  <a:lnTo>
                    <a:pt x="1272685" y="560248"/>
                  </a:lnTo>
                  <a:lnTo>
                    <a:pt x="1273074" y="489717"/>
                  </a:lnTo>
                  <a:lnTo>
                    <a:pt x="1273075" y="484641"/>
                  </a:lnTo>
                  <a:lnTo>
                    <a:pt x="1273323" y="338922"/>
                  </a:lnTo>
                  <a:lnTo>
                    <a:pt x="1273493" y="523572"/>
                  </a:lnTo>
                  <a:lnTo>
                    <a:pt x="1273785" y="441905"/>
                  </a:lnTo>
                  <a:lnTo>
                    <a:pt x="1273787" y="437946"/>
                  </a:lnTo>
                  <a:lnTo>
                    <a:pt x="1273961" y="620631"/>
                  </a:lnTo>
                  <a:lnTo>
                    <a:pt x="1274089" y="213381"/>
                  </a:lnTo>
                  <a:lnTo>
                    <a:pt x="1274497" y="407234"/>
                  </a:lnTo>
                  <a:lnTo>
                    <a:pt x="1274498" y="404820"/>
                  </a:lnTo>
                  <a:lnTo>
                    <a:pt x="1274797" y="579716"/>
                  </a:lnTo>
                  <a:lnTo>
                    <a:pt x="1274939" y="247395"/>
                  </a:lnTo>
                  <a:lnTo>
                    <a:pt x="1275209" y="462179"/>
                  </a:lnTo>
                  <a:lnTo>
                    <a:pt x="1275210" y="469082"/>
                  </a:lnTo>
                  <a:lnTo>
                    <a:pt x="1275265" y="721409"/>
                  </a:lnTo>
                  <a:lnTo>
                    <a:pt x="1275379" y="143652"/>
                  </a:lnTo>
                  <a:lnTo>
                    <a:pt x="1275920" y="433035"/>
                  </a:lnTo>
                  <a:lnTo>
                    <a:pt x="1275922" y="423877"/>
                  </a:lnTo>
                  <a:lnTo>
                    <a:pt x="1276442" y="268477"/>
                  </a:lnTo>
                  <a:lnTo>
                    <a:pt x="1276569" y="687667"/>
                  </a:lnTo>
                  <a:lnTo>
                    <a:pt x="1276632" y="380711"/>
                  </a:lnTo>
                  <a:lnTo>
                    <a:pt x="1276633" y="373536"/>
                  </a:lnTo>
                  <a:lnTo>
                    <a:pt x="1276683" y="241207"/>
                  </a:lnTo>
                  <a:lnTo>
                    <a:pt x="1276995" y="649069"/>
                  </a:lnTo>
                  <a:lnTo>
                    <a:pt x="1277343" y="462555"/>
                  </a:lnTo>
                  <a:lnTo>
                    <a:pt x="1277345" y="465927"/>
                  </a:lnTo>
                  <a:lnTo>
                    <a:pt x="1277902" y="354416"/>
                  </a:lnTo>
                  <a:lnTo>
                    <a:pt x="1278015" y="548185"/>
                  </a:lnTo>
                  <a:lnTo>
                    <a:pt x="1278055" y="492779"/>
                  </a:lnTo>
                  <a:lnTo>
                    <a:pt x="1278056" y="493377"/>
                  </a:lnTo>
                  <a:lnTo>
                    <a:pt x="1278541" y="215738"/>
                  </a:lnTo>
                  <a:lnTo>
                    <a:pt x="1278696" y="613343"/>
                  </a:lnTo>
                  <a:lnTo>
                    <a:pt x="1278767" y="460380"/>
                  </a:lnTo>
                  <a:lnTo>
                    <a:pt x="1278768" y="457229"/>
                  </a:lnTo>
                  <a:lnTo>
                    <a:pt x="1279064" y="597907"/>
                  </a:lnTo>
                  <a:lnTo>
                    <a:pt x="1279220" y="272607"/>
                  </a:lnTo>
                  <a:lnTo>
                    <a:pt x="1279478" y="455226"/>
                  </a:lnTo>
                  <a:lnTo>
                    <a:pt x="1279480" y="452800"/>
                  </a:lnTo>
                  <a:lnTo>
                    <a:pt x="1279731" y="184685"/>
                  </a:lnTo>
                  <a:lnTo>
                    <a:pt x="1279958" y="580099"/>
                  </a:lnTo>
                  <a:lnTo>
                    <a:pt x="1280190" y="325116"/>
                  </a:lnTo>
                  <a:lnTo>
                    <a:pt x="1280191" y="320942"/>
                  </a:lnTo>
                  <a:lnTo>
                    <a:pt x="1280227" y="216637"/>
                  </a:lnTo>
                  <a:lnTo>
                    <a:pt x="1280808" y="668479"/>
                  </a:lnTo>
                  <a:lnTo>
                    <a:pt x="1280902" y="391525"/>
                  </a:lnTo>
                  <a:lnTo>
                    <a:pt x="1280903" y="384361"/>
                  </a:lnTo>
                  <a:lnTo>
                    <a:pt x="1281134" y="105616"/>
                  </a:lnTo>
                  <a:lnTo>
                    <a:pt x="1281262" y="732858"/>
                  </a:lnTo>
                  <a:lnTo>
                    <a:pt x="1281613" y="408750"/>
                  </a:lnTo>
                  <a:lnTo>
                    <a:pt x="1281615" y="409310"/>
                  </a:lnTo>
                  <a:lnTo>
                    <a:pt x="1282254" y="712403"/>
                  </a:lnTo>
                  <a:lnTo>
                    <a:pt x="1282325" y="343956"/>
                  </a:lnTo>
                  <a:lnTo>
                    <a:pt x="1282326" y="339293"/>
                  </a:lnTo>
                  <a:lnTo>
                    <a:pt x="1282835" y="189981"/>
                  </a:lnTo>
                  <a:lnTo>
                    <a:pt x="1282963" y="687540"/>
                  </a:lnTo>
                  <a:lnTo>
                    <a:pt x="1283036" y="428283"/>
                  </a:lnTo>
                  <a:lnTo>
                    <a:pt x="1283038" y="417920"/>
                  </a:lnTo>
                  <a:lnTo>
                    <a:pt x="1283205" y="505293"/>
                  </a:lnTo>
                  <a:lnTo>
                    <a:pt x="1283686" y="280205"/>
                  </a:lnTo>
                  <a:lnTo>
                    <a:pt x="1283748" y="354684"/>
                  </a:lnTo>
                  <a:lnTo>
                    <a:pt x="1283749" y="359187"/>
                  </a:lnTo>
                  <a:lnTo>
                    <a:pt x="1283870" y="565959"/>
                  </a:lnTo>
                  <a:lnTo>
                    <a:pt x="1284054" y="282348"/>
                  </a:lnTo>
                  <a:lnTo>
                    <a:pt x="1284460" y="424252"/>
                  </a:lnTo>
                  <a:lnTo>
                    <a:pt x="1284461" y="422631"/>
                  </a:lnTo>
                  <a:lnTo>
                    <a:pt x="1284706" y="618329"/>
                  </a:lnTo>
                  <a:lnTo>
                    <a:pt x="1284990" y="213745"/>
                  </a:lnTo>
                  <a:lnTo>
                    <a:pt x="1285171" y="513555"/>
                  </a:lnTo>
                  <a:lnTo>
                    <a:pt x="1285173" y="520495"/>
                  </a:lnTo>
                  <a:lnTo>
                    <a:pt x="1285174" y="525910"/>
                  </a:lnTo>
                  <a:lnTo>
                    <a:pt x="1285826" y="274119"/>
                  </a:lnTo>
                  <a:lnTo>
                    <a:pt x="1285883" y="375548"/>
                  </a:lnTo>
                  <a:lnTo>
                    <a:pt x="1285884" y="379046"/>
                  </a:lnTo>
                  <a:lnTo>
                    <a:pt x="1286280" y="95956"/>
                  </a:lnTo>
                  <a:lnTo>
                    <a:pt x="1286422" y="564713"/>
                  </a:lnTo>
                  <a:lnTo>
                    <a:pt x="1286595" y="454004"/>
                  </a:lnTo>
                  <a:lnTo>
                    <a:pt x="1286596" y="453069"/>
                  </a:lnTo>
                  <a:lnTo>
                    <a:pt x="1286733" y="270180"/>
                  </a:lnTo>
                  <a:lnTo>
                    <a:pt x="1287302" y="638431"/>
                  </a:lnTo>
                  <a:lnTo>
                    <a:pt x="1287306" y="616402"/>
                  </a:lnTo>
                  <a:lnTo>
                    <a:pt x="1287308" y="617969"/>
                  </a:lnTo>
                  <a:lnTo>
                    <a:pt x="1287329" y="691192"/>
                  </a:lnTo>
                  <a:lnTo>
                    <a:pt x="1287584" y="223438"/>
                  </a:lnTo>
                  <a:lnTo>
                    <a:pt x="1288018" y="427155"/>
                  </a:lnTo>
                  <a:lnTo>
                    <a:pt x="1288019" y="426759"/>
                  </a:lnTo>
                  <a:lnTo>
                    <a:pt x="1288422" y="322173"/>
                  </a:lnTo>
                  <a:lnTo>
                    <a:pt x="1288729" y="612282"/>
                  </a:lnTo>
                  <a:lnTo>
                    <a:pt x="1288731" y="615887"/>
                  </a:lnTo>
                  <a:lnTo>
                    <a:pt x="1288888" y="154422"/>
                  </a:lnTo>
                  <a:lnTo>
                    <a:pt x="1289186" y="641376"/>
                  </a:lnTo>
                  <a:lnTo>
                    <a:pt x="1289441" y="601318"/>
                  </a:lnTo>
                  <a:lnTo>
                    <a:pt x="1289443" y="601953"/>
                  </a:lnTo>
                  <a:lnTo>
                    <a:pt x="1289455" y="610954"/>
                  </a:lnTo>
                  <a:lnTo>
                    <a:pt x="1290151" y="340390"/>
                  </a:lnTo>
                  <a:lnTo>
                    <a:pt x="1290153" y="343960"/>
                  </a:lnTo>
                  <a:lnTo>
                    <a:pt x="1290154" y="349041"/>
                  </a:lnTo>
                  <a:lnTo>
                    <a:pt x="1290192" y="242989"/>
                  </a:lnTo>
                  <a:lnTo>
                    <a:pt x="1290362" y="544860"/>
                  </a:lnTo>
                  <a:lnTo>
                    <a:pt x="1290864" y="508696"/>
                  </a:lnTo>
                  <a:lnTo>
                    <a:pt x="1290866" y="510009"/>
                  </a:lnTo>
                  <a:lnTo>
                    <a:pt x="1291326" y="647706"/>
                  </a:lnTo>
                  <a:lnTo>
                    <a:pt x="1291468" y="120623"/>
                  </a:lnTo>
                  <a:lnTo>
                    <a:pt x="1291576" y="389905"/>
                  </a:lnTo>
                  <a:lnTo>
                    <a:pt x="1291577" y="392909"/>
                  </a:lnTo>
                  <a:lnTo>
                    <a:pt x="1291766" y="582847"/>
                  </a:lnTo>
                  <a:lnTo>
                    <a:pt x="1291893" y="245478"/>
                  </a:lnTo>
                  <a:lnTo>
                    <a:pt x="1292288" y="326204"/>
                  </a:lnTo>
                  <a:lnTo>
                    <a:pt x="1292289" y="321007"/>
                  </a:lnTo>
                  <a:lnTo>
                    <a:pt x="1292602" y="565498"/>
                  </a:lnTo>
                  <a:lnTo>
                    <a:pt x="1292758" y="258517"/>
                  </a:lnTo>
                  <a:lnTo>
                    <a:pt x="1292999" y="397489"/>
                  </a:lnTo>
                  <a:lnTo>
                    <a:pt x="1293001" y="398288"/>
                  </a:lnTo>
                  <a:lnTo>
                    <a:pt x="1293240" y="316408"/>
                  </a:lnTo>
                  <a:lnTo>
                    <a:pt x="1293382" y="512953"/>
                  </a:lnTo>
                  <a:lnTo>
                    <a:pt x="1293711" y="363703"/>
                  </a:lnTo>
                  <a:lnTo>
                    <a:pt x="1293712" y="373630"/>
                  </a:lnTo>
                  <a:lnTo>
                    <a:pt x="1294417" y="643767"/>
                  </a:lnTo>
                  <a:lnTo>
                    <a:pt x="1294422" y="599362"/>
                  </a:lnTo>
                  <a:lnTo>
                    <a:pt x="1294424" y="594198"/>
                  </a:lnTo>
                  <a:lnTo>
                    <a:pt x="1294842" y="652424"/>
                  </a:lnTo>
                  <a:lnTo>
                    <a:pt x="1294970" y="237870"/>
                  </a:lnTo>
                  <a:lnTo>
                    <a:pt x="1295134" y="461151"/>
                  </a:lnTo>
                  <a:lnTo>
                    <a:pt x="1295135" y="459311"/>
                  </a:lnTo>
                  <a:lnTo>
                    <a:pt x="1295494" y="737242"/>
                  </a:lnTo>
                  <a:lnTo>
                    <a:pt x="1295593" y="124313"/>
                  </a:lnTo>
                  <a:lnTo>
                    <a:pt x="1295846" y="347029"/>
                  </a:lnTo>
                  <a:lnTo>
                    <a:pt x="1295847" y="340976"/>
                  </a:lnTo>
                  <a:lnTo>
                    <a:pt x="1296132" y="646821"/>
                  </a:lnTo>
                  <a:lnTo>
                    <a:pt x="1296259" y="183097"/>
                  </a:lnTo>
                  <a:lnTo>
                    <a:pt x="1296557" y="596875"/>
                  </a:lnTo>
                  <a:lnTo>
                    <a:pt x="1296559" y="595186"/>
                  </a:lnTo>
                  <a:lnTo>
                    <a:pt x="1296699" y="186838"/>
                  </a:lnTo>
                  <a:lnTo>
                    <a:pt x="1297181" y="605546"/>
                  </a:lnTo>
                  <a:lnTo>
                    <a:pt x="1297269" y="333700"/>
                  </a:lnTo>
                  <a:lnTo>
                    <a:pt x="1297270" y="335905"/>
                  </a:lnTo>
                  <a:lnTo>
                    <a:pt x="1297394" y="574761"/>
                  </a:lnTo>
                  <a:lnTo>
                    <a:pt x="1297493" y="167849"/>
                  </a:lnTo>
                  <a:lnTo>
                    <a:pt x="1297980" y="328573"/>
                  </a:lnTo>
                  <a:lnTo>
                    <a:pt x="1297982" y="330309"/>
                  </a:lnTo>
                  <a:lnTo>
                    <a:pt x="1298017" y="271430"/>
                  </a:lnTo>
                  <a:lnTo>
                    <a:pt x="1298613" y="535102"/>
                  </a:lnTo>
                  <a:lnTo>
                    <a:pt x="1298692" y="351426"/>
                  </a:lnTo>
                  <a:lnTo>
                    <a:pt x="1298693" y="346408"/>
                  </a:lnTo>
                  <a:lnTo>
                    <a:pt x="1298726" y="266073"/>
                  </a:lnTo>
                  <a:lnTo>
                    <a:pt x="1299265" y="666222"/>
                  </a:lnTo>
                  <a:lnTo>
                    <a:pt x="1299404" y="365231"/>
                  </a:lnTo>
                  <a:lnTo>
                    <a:pt x="1299405" y="356936"/>
                  </a:lnTo>
                  <a:lnTo>
                    <a:pt x="1299408" y="349542"/>
                  </a:lnTo>
                  <a:lnTo>
                    <a:pt x="1300073" y="631827"/>
                  </a:lnTo>
                  <a:lnTo>
                    <a:pt x="1300115" y="525439"/>
                  </a:lnTo>
                  <a:lnTo>
                    <a:pt x="1300117" y="520544"/>
                  </a:lnTo>
                  <a:lnTo>
                    <a:pt x="1300200" y="247061"/>
                  </a:lnTo>
                  <a:lnTo>
                    <a:pt x="1300512" y="680591"/>
                  </a:lnTo>
                  <a:lnTo>
                    <a:pt x="1300827" y="431386"/>
                  </a:lnTo>
                  <a:lnTo>
                    <a:pt x="1300829" y="430903"/>
                  </a:lnTo>
                  <a:lnTo>
                    <a:pt x="1301335" y="689768"/>
                  </a:lnTo>
                  <a:lnTo>
                    <a:pt x="1301462" y="112177"/>
                  </a:lnTo>
                  <a:lnTo>
                    <a:pt x="1301539" y="434085"/>
                  </a:lnTo>
                  <a:lnTo>
                    <a:pt x="1301540" y="442237"/>
                  </a:lnTo>
                  <a:lnTo>
                    <a:pt x="1301590" y="564405"/>
                  </a:lnTo>
                  <a:lnTo>
                    <a:pt x="1302100" y="154878"/>
                  </a:lnTo>
                  <a:lnTo>
                    <a:pt x="1302250" y="529335"/>
                  </a:lnTo>
                  <a:lnTo>
                    <a:pt x="1302252" y="534176"/>
                  </a:lnTo>
                  <a:lnTo>
                    <a:pt x="1302780" y="132675"/>
                  </a:lnTo>
                  <a:lnTo>
                    <a:pt x="1302894" y="639071"/>
                  </a:lnTo>
                  <a:lnTo>
                    <a:pt x="1302962" y="452688"/>
                  </a:lnTo>
                  <a:lnTo>
                    <a:pt x="1302963" y="450309"/>
                  </a:lnTo>
                  <a:lnTo>
                    <a:pt x="1303248" y="284412"/>
                  </a:lnTo>
                  <a:lnTo>
                    <a:pt x="1303617" y="521375"/>
                  </a:lnTo>
                  <a:lnTo>
                    <a:pt x="1303674" y="461684"/>
                  </a:lnTo>
                  <a:lnTo>
                    <a:pt x="1303675" y="461173"/>
                  </a:lnTo>
                  <a:lnTo>
                    <a:pt x="1304056" y="242557"/>
                  </a:lnTo>
                  <a:lnTo>
                    <a:pt x="1304170" y="747079"/>
                  </a:lnTo>
                  <a:lnTo>
                    <a:pt x="1304385" y="616142"/>
                  </a:lnTo>
                  <a:lnTo>
                    <a:pt x="1304387" y="609861"/>
                  </a:lnTo>
                  <a:lnTo>
                    <a:pt x="1304396" y="625088"/>
                  </a:lnTo>
                  <a:lnTo>
                    <a:pt x="1304481" y="252837"/>
                  </a:lnTo>
                  <a:lnTo>
                    <a:pt x="1305097" y="430263"/>
                  </a:lnTo>
                  <a:lnTo>
                    <a:pt x="1305098" y="429369"/>
                  </a:lnTo>
                  <a:lnTo>
                    <a:pt x="1305530" y="221991"/>
                  </a:lnTo>
                  <a:lnTo>
                    <a:pt x="1305644" y="666331"/>
                  </a:lnTo>
                  <a:lnTo>
                    <a:pt x="1305808" y="489322"/>
                  </a:lnTo>
                  <a:lnTo>
                    <a:pt x="1305810" y="494027"/>
                  </a:lnTo>
                  <a:lnTo>
                    <a:pt x="1305970" y="124119"/>
                  </a:lnTo>
                  <a:lnTo>
                    <a:pt x="1306083" y="640826"/>
                  </a:lnTo>
                  <a:lnTo>
                    <a:pt x="1306520" y="491935"/>
                  </a:lnTo>
                  <a:lnTo>
                    <a:pt x="1306521" y="497449"/>
                  </a:lnTo>
                  <a:lnTo>
                    <a:pt x="1306891" y="614392"/>
                  </a:lnTo>
                  <a:lnTo>
                    <a:pt x="1307232" y="124348"/>
                  </a:lnTo>
                  <a:lnTo>
                    <a:pt x="1307233" y="124204"/>
                  </a:lnTo>
                  <a:lnTo>
                    <a:pt x="1307246" y="120589"/>
                  </a:lnTo>
                  <a:lnTo>
                    <a:pt x="1307373" y="743450"/>
                  </a:lnTo>
                  <a:lnTo>
                    <a:pt x="1307943" y="164765"/>
                  </a:lnTo>
                  <a:lnTo>
                    <a:pt x="1307945" y="184659"/>
                  </a:lnTo>
                  <a:lnTo>
                    <a:pt x="1307955" y="171341"/>
                  </a:lnTo>
                  <a:lnTo>
                    <a:pt x="1308054" y="629413"/>
                  </a:lnTo>
                  <a:lnTo>
                    <a:pt x="1308655" y="580676"/>
                  </a:lnTo>
                  <a:lnTo>
                    <a:pt x="1308656" y="576349"/>
                  </a:lnTo>
                  <a:lnTo>
                    <a:pt x="1309089" y="701964"/>
                  </a:lnTo>
                  <a:lnTo>
                    <a:pt x="1309202" y="112458"/>
                  </a:lnTo>
                  <a:lnTo>
                    <a:pt x="1309366" y="381825"/>
                  </a:lnTo>
                  <a:lnTo>
                    <a:pt x="1309368" y="380468"/>
                  </a:lnTo>
                  <a:lnTo>
                    <a:pt x="1309528" y="577458"/>
                  </a:lnTo>
                  <a:lnTo>
                    <a:pt x="1309868" y="196771"/>
                  </a:lnTo>
                  <a:lnTo>
                    <a:pt x="1310078" y="361357"/>
                  </a:lnTo>
                  <a:lnTo>
                    <a:pt x="1310079" y="363726"/>
                  </a:lnTo>
                  <a:lnTo>
                    <a:pt x="1310194" y="452712"/>
                  </a:lnTo>
                  <a:lnTo>
                    <a:pt x="1310535" y="226563"/>
                  </a:lnTo>
                  <a:lnTo>
                    <a:pt x="1310790" y="423026"/>
                  </a:lnTo>
                  <a:lnTo>
                    <a:pt x="1310791" y="421864"/>
                  </a:lnTo>
                  <a:lnTo>
                    <a:pt x="1311116" y="306182"/>
                  </a:lnTo>
                  <a:lnTo>
                    <a:pt x="1311286" y="558833"/>
                  </a:lnTo>
                  <a:lnTo>
                    <a:pt x="1311501" y="503051"/>
                  </a:lnTo>
                  <a:lnTo>
                    <a:pt x="1311503" y="491296"/>
                  </a:lnTo>
                  <a:lnTo>
                    <a:pt x="1311782" y="350581"/>
                  </a:lnTo>
                  <a:lnTo>
                    <a:pt x="1312080" y="608050"/>
                  </a:lnTo>
                  <a:lnTo>
                    <a:pt x="1312213" y="476248"/>
                  </a:lnTo>
                  <a:lnTo>
                    <a:pt x="1312214" y="480550"/>
                  </a:lnTo>
                  <a:lnTo>
                    <a:pt x="1312406" y="246250"/>
                  </a:lnTo>
                  <a:lnTo>
                    <a:pt x="1312718" y="592704"/>
                  </a:lnTo>
                  <a:lnTo>
                    <a:pt x="1312925" y="504954"/>
                  </a:lnTo>
                  <a:lnTo>
                    <a:pt x="1312926" y="512909"/>
                  </a:lnTo>
                  <a:lnTo>
                    <a:pt x="1313270" y="181359"/>
                  </a:lnTo>
                  <a:lnTo>
                    <a:pt x="1313398" y="709037"/>
                  </a:lnTo>
                  <a:lnTo>
                    <a:pt x="1313636" y="395028"/>
                  </a:lnTo>
                  <a:lnTo>
                    <a:pt x="1313638" y="386997"/>
                  </a:lnTo>
                  <a:lnTo>
                    <a:pt x="1313781" y="546271"/>
                  </a:lnTo>
                  <a:lnTo>
                    <a:pt x="1314348" y="343612"/>
                  </a:lnTo>
                  <a:lnTo>
                    <a:pt x="1314349" y="341344"/>
                  </a:lnTo>
                  <a:lnTo>
                    <a:pt x="1314660" y="626378"/>
                  </a:lnTo>
                  <a:lnTo>
                    <a:pt x="1314957" y="238401"/>
                  </a:lnTo>
                  <a:lnTo>
                    <a:pt x="1315060" y="399817"/>
                  </a:lnTo>
                  <a:lnTo>
                    <a:pt x="1315061" y="398660"/>
                  </a:lnTo>
                  <a:lnTo>
                    <a:pt x="1315567" y="523582"/>
                  </a:lnTo>
                  <a:lnTo>
                    <a:pt x="1315680" y="203789"/>
                  </a:lnTo>
                  <a:lnTo>
                    <a:pt x="1315771" y="333543"/>
                  </a:lnTo>
                  <a:lnTo>
                    <a:pt x="1315773" y="336760"/>
                  </a:lnTo>
                  <a:lnTo>
                    <a:pt x="1315964" y="507403"/>
                  </a:lnTo>
                  <a:lnTo>
                    <a:pt x="1316277" y="303940"/>
                  </a:lnTo>
                  <a:lnTo>
                    <a:pt x="1316483" y="366065"/>
                  </a:lnTo>
                  <a:lnTo>
                    <a:pt x="1316484" y="365472"/>
                  </a:lnTo>
                  <a:lnTo>
                    <a:pt x="1316602" y="549969"/>
                  </a:lnTo>
                  <a:lnTo>
                    <a:pt x="1316715" y="274550"/>
                  </a:lnTo>
                  <a:lnTo>
                    <a:pt x="1317194" y="406694"/>
                  </a:lnTo>
                  <a:lnTo>
                    <a:pt x="1317196" y="407141"/>
                  </a:lnTo>
                  <a:lnTo>
                    <a:pt x="1317495" y="367334"/>
                  </a:lnTo>
                  <a:lnTo>
                    <a:pt x="1317821" y="586311"/>
                  </a:lnTo>
                  <a:lnTo>
                    <a:pt x="1317906" y="467843"/>
                  </a:lnTo>
                  <a:lnTo>
                    <a:pt x="1317907" y="470484"/>
                  </a:lnTo>
                  <a:lnTo>
                    <a:pt x="1318530" y="591756"/>
                  </a:lnTo>
                  <a:lnTo>
                    <a:pt x="1318616" y="340693"/>
                  </a:lnTo>
                  <a:lnTo>
                    <a:pt x="1318618" y="348249"/>
                  </a:lnTo>
                  <a:lnTo>
                    <a:pt x="1318619" y="357450"/>
                  </a:lnTo>
                  <a:lnTo>
                    <a:pt x="1318742" y="600687"/>
                  </a:lnTo>
                  <a:lnTo>
                    <a:pt x="1318870" y="306085"/>
                  </a:lnTo>
                  <a:lnTo>
                    <a:pt x="1319329" y="350277"/>
                  </a:lnTo>
                  <a:lnTo>
                    <a:pt x="1319331" y="354777"/>
                  </a:lnTo>
                  <a:lnTo>
                    <a:pt x="1319550" y="278811"/>
                  </a:lnTo>
                  <a:lnTo>
                    <a:pt x="1319848" y="558291"/>
                  </a:lnTo>
                  <a:lnTo>
                    <a:pt x="1320041" y="376107"/>
                  </a:lnTo>
                  <a:lnTo>
                    <a:pt x="1320042" y="372194"/>
                  </a:lnTo>
                  <a:lnTo>
                    <a:pt x="1320132" y="240340"/>
                  </a:lnTo>
                  <a:lnTo>
                    <a:pt x="1320218" y="550978"/>
                  </a:lnTo>
                  <a:lnTo>
                    <a:pt x="1320752" y="299748"/>
                  </a:lnTo>
                  <a:lnTo>
                    <a:pt x="1320754" y="292543"/>
                  </a:lnTo>
                  <a:lnTo>
                    <a:pt x="1320784" y="240112"/>
                  </a:lnTo>
                  <a:lnTo>
                    <a:pt x="1321138" y="620270"/>
                  </a:lnTo>
                  <a:lnTo>
                    <a:pt x="1321464" y="268312"/>
                  </a:lnTo>
                  <a:lnTo>
                    <a:pt x="1321465" y="269602"/>
                  </a:lnTo>
                  <a:lnTo>
                    <a:pt x="1321905" y="593032"/>
                  </a:lnTo>
                  <a:lnTo>
                    <a:pt x="1322176" y="407833"/>
                  </a:lnTo>
                  <a:lnTo>
                    <a:pt x="1322177" y="396852"/>
                  </a:lnTo>
                  <a:lnTo>
                    <a:pt x="1322230" y="214634"/>
                  </a:lnTo>
                  <a:lnTo>
                    <a:pt x="1322343" y="640046"/>
                  </a:lnTo>
                  <a:lnTo>
                    <a:pt x="1322887" y="391427"/>
                  </a:lnTo>
                  <a:lnTo>
                    <a:pt x="1322889" y="389575"/>
                  </a:lnTo>
                  <a:lnTo>
                    <a:pt x="1323208" y="626287"/>
                  </a:lnTo>
                  <a:lnTo>
                    <a:pt x="1323505" y="297195"/>
                  </a:lnTo>
                  <a:lnTo>
                    <a:pt x="1323599" y="592602"/>
                  </a:lnTo>
                  <a:lnTo>
                    <a:pt x="1323600" y="605109"/>
                  </a:lnTo>
                  <a:lnTo>
                    <a:pt x="1323619" y="672556"/>
                  </a:lnTo>
                  <a:lnTo>
                    <a:pt x="1324172" y="324572"/>
                  </a:lnTo>
                  <a:lnTo>
                    <a:pt x="1324311" y="640874"/>
                  </a:lnTo>
                  <a:lnTo>
                    <a:pt x="1324312" y="652672"/>
                  </a:lnTo>
                  <a:lnTo>
                    <a:pt x="1324313" y="662034"/>
                  </a:lnTo>
                  <a:lnTo>
                    <a:pt x="1324625" y="322688"/>
                  </a:lnTo>
                  <a:lnTo>
                    <a:pt x="1325022" y="410945"/>
                  </a:lnTo>
                  <a:lnTo>
                    <a:pt x="1325024" y="412041"/>
                  </a:lnTo>
                  <a:lnTo>
                    <a:pt x="1325151" y="604670"/>
                  </a:lnTo>
                  <a:lnTo>
                    <a:pt x="1325334" y="208136"/>
                  </a:lnTo>
                  <a:lnTo>
                    <a:pt x="1325734" y="353582"/>
                  </a:lnTo>
                  <a:lnTo>
                    <a:pt x="1325735" y="362679"/>
                  </a:lnTo>
                  <a:lnTo>
                    <a:pt x="1326156" y="260681"/>
                  </a:lnTo>
                  <a:lnTo>
                    <a:pt x="1326440" y="613818"/>
                  </a:lnTo>
                  <a:lnTo>
                    <a:pt x="1326446" y="592898"/>
                  </a:lnTo>
                  <a:lnTo>
                    <a:pt x="1326447" y="591458"/>
                  </a:lnTo>
                  <a:lnTo>
                    <a:pt x="1326766" y="240643"/>
                  </a:lnTo>
                  <a:lnTo>
                    <a:pt x="1326908" y="632644"/>
                  </a:lnTo>
                  <a:lnTo>
                    <a:pt x="1327157" y="442430"/>
                  </a:lnTo>
                  <a:lnTo>
                    <a:pt x="1327159" y="438145"/>
                  </a:lnTo>
                  <a:lnTo>
                    <a:pt x="1327404" y="269242"/>
                  </a:lnTo>
                  <a:lnTo>
                    <a:pt x="1327517" y="574314"/>
                  </a:lnTo>
                  <a:lnTo>
                    <a:pt x="1327869" y="395576"/>
                  </a:lnTo>
                  <a:lnTo>
                    <a:pt x="1327870" y="391294"/>
                  </a:lnTo>
                  <a:lnTo>
                    <a:pt x="1328353" y="576303"/>
                  </a:lnTo>
                  <a:lnTo>
                    <a:pt x="1328453" y="356412"/>
                  </a:lnTo>
                  <a:lnTo>
                    <a:pt x="1328580" y="482260"/>
                  </a:lnTo>
                  <a:lnTo>
                    <a:pt x="1328582" y="480964"/>
                  </a:lnTo>
                  <a:lnTo>
                    <a:pt x="1328963" y="632126"/>
                  </a:lnTo>
                  <a:lnTo>
                    <a:pt x="1329291" y="267841"/>
                  </a:lnTo>
                  <a:lnTo>
                    <a:pt x="1329292" y="278590"/>
                  </a:lnTo>
                  <a:lnTo>
                    <a:pt x="1329293" y="291760"/>
                  </a:lnTo>
                  <a:lnTo>
                    <a:pt x="1329303" y="262402"/>
                  </a:lnTo>
                  <a:lnTo>
                    <a:pt x="1329574" y="602538"/>
                  </a:lnTo>
                  <a:lnTo>
                    <a:pt x="1330004" y="288944"/>
                  </a:lnTo>
                  <a:lnTo>
                    <a:pt x="1330005" y="286937"/>
                  </a:lnTo>
                  <a:lnTo>
                    <a:pt x="1330283" y="553295"/>
                  </a:lnTo>
                  <a:lnTo>
                    <a:pt x="1330593" y="195994"/>
                  </a:lnTo>
                  <a:lnTo>
                    <a:pt x="1330715" y="444013"/>
                  </a:lnTo>
                  <a:lnTo>
                    <a:pt x="1330717" y="451102"/>
                  </a:lnTo>
                  <a:lnTo>
                    <a:pt x="1330905" y="525728"/>
                  </a:lnTo>
                  <a:lnTo>
                    <a:pt x="1331075" y="252541"/>
                  </a:lnTo>
                  <a:lnTo>
                    <a:pt x="1331427" y="363277"/>
                  </a:lnTo>
                  <a:lnTo>
                    <a:pt x="1331428" y="363802"/>
                  </a:lnTo>
                  <a:lnTo>
                    <a:pt x="1331899" y="302793"/>
                  </a:lnTo>
                  <a:lnTo>
                    <a:pt x="1332097" y="588199"/>
                  </a:lnTo>
                  <a:lnTo>
                    <a:pt x="1332138" y="543203"/>
                  </a:lnTo>
                  <a:lnTo>
                    <a:pt x="1332140" y="537164"/>
                  </a:lnTo>
                  <a:lnTo>
                    <a:pt x="1332635" y="175297"/>
                  </a:lnTo>
                  <a:lnTo>
                    <a:pt x="1332776" y="687415"/>
                  </a:lnTo>
                  <a:lnTo>
                    <a:pt x="1332850" y="422907"/>
                  </a:lnTo>
                  <a:lnTo>
                    <a:pt x="1332852" y="419464"/>
                  </a:lnTo>
                  <a:lnTo>
                    <a:pt x="1332975" y="719406"/>
                  </a:lnTo>
                  <a:lnTo>
                    <a:pt x="1333102" y="226087"/>
                  </a:lnTo>
                  <a:lnTo>
                    <a:pt x="1333562" y="439435"/>
                  </a:lnTo>
                  <a:lnTo>
                    <a:pt x="1333563" y="439079"/>
                  </a:lnTo>
                  <a:lnTo>
                    <a:pt x="1333967" y="351838"/>
                  </a:lnTo>
                  <a:lnTo>
                    <a:pt x="1334266" y="570482"/>
                  </a:lnTo>
                  <a:lnTo>
                    <a:pt x="1334273" y="564752"/>
                  </a:lnTo>
                  <a:lnTo>
                    <a:pt x="1334275" y="566981"/>
                  </a:lnTo>
                  <a:lnTo>
                    <a:pt x="1334633" y="163976"/>
                  </a:lnTo>
                  <a:lnTo>
                    <a:pt x="1334974" y="702484"/>
                  </a:lnTo>
                  <a:lnTo>
                    <a:pt x="1334985" y="649649"/>
                  </a:lnTo>
                  <a:lnTo>
                    <a:pt x="1334986" y="656960"/>
                  </a:lnTo>
                  <a:lnTo>
                    <a:pt x="1334988" y="661746"/>
                  </a:lnTo>
                  <a:lnTo>
                    <a:pt x="1335314" y="190485"/>
                  </a:lnTo>
                  <a:lnTo>
                    <a:pt x="1335697" y="219751"/>
                  </a:lnTo>
                  <a:lnTo>
                    <a:pt x="1335698" y="219110"/>
                  </a:lnTo>
                  <a:lnTo>
                    <a:pt x="1335711" y="208543"/>
                  </a:lnTo>
                  <a:lnTo>
                    <a:pt x="1336407" y="493343"/>
                  </a:lnTo>
                  <a:lnTo>
                    <a:pt x="1336408" y="488463"/>
                  </a:lnTo>
                  <a:lnTo>
                    <a:pt x="1336410" y="482315"/>
                  </a:lnTo>
                  <a:lnTo>
                    <a:pt x="1336561" y="148960"/>
                  </a:lnTo>
                  <a:lnTo>
                    <a:pt x="1336845" y="681577"/>
                  </a:lnTo>
                  <a:lnTo>
                    <a:pt x="1337120" y="505487"/>
                  </a:lnTo>
                  <a:lnTo>
                    <a:pt x="1337121" y="503444"/>
                  </a:lnTo>
                  <a:lnTo>
                    <a:pt x="1337228" y="282665"/>
                  </a:lnTo>
                  <a:lnTo>
                    <a:pt x="1337539" y="537853"/>
                  </a:lnTo>
                  <a:lnTo>
                    <a:pt x="1337831" y="340572"/>
                  </a:lnTo>
                  <a:lnTo>
                    <a:pt x="1337833" y="334794"/>
                  </a:lnTo>
                  <a:lnTo>
                    <a:pt x="1338135" y="686108"/>
                  </a:lnTo>
                  <a:lnTo>
                    <a:pt x="1338248" y="309328"/>
                  </a:lnTo>
                  <a:lnTo>
                    <a:pt x="1338543" y="439690"/>
                  </a:lnTo>
                  <a:lnTo>
                    <a:pt x="1338545" y="434996"/>
                  </a:lnTo>
                  <a:lnTo>
                    <a:pt x="1338829" y="773104"/>
                  </a:lnTo>
                  <a:lnTo>
                    <a:pt x="1339113" y="309000"/>
                  </a:lnTo>
                  <a:lnTo>
                    <a:pt x="1339255" y="571895"/>
                  </a:lnTo>
                  <a:lnTo>
                    <a:pt x="1339256" y="565381"/>
                  </a:lnTo>
                  <a:lnTo>
                    <a:pt x="1339425" y="590387"/>
                  </a:lnTo>
                  <a:lnTo>
                    <a:pt x="1339949" y="261799"/>
                  </a:lnTo>
                  <a:lnTo>
                    <a:pt x="1339965" y="284101"/>
                  </a:lnTo>
                  <a:lnTo>
                    <a:pt x="1339966" y="298306"/>
                  </a:lnTo>
                  <a:lnTo>
                    <a:pt x="1340063" y="553077"/>
                  </a:lnTo>
                  <a:lnTo>
                    <a:pt x="1340677" y="435210"/>
                  </a:lnTo>
                  <a:lnTo>
                    <a:pt x="1340678" y="439720"/>
                  </a:lnTo>
                  <a:lnTo>
                    <a:pt x="1341027" y="198855"/>
                  </a:lnTo>
                  <a:lnTo>
                    <a:pt x="1341324" y="566258"/>
                  </a:lnTo>
                  <a:lnTo>
                    <a:pt x="1341388" y="355851"/>
                  </a:lnTo>
                  <a:lnTo>
                    <a:pt x="1341390" y="348859"/>
                  </a:lnTo>
                  <a:lnTo>
                    <a:pt x="1341849" y="238116"/>
                  </a:lnTo>
                  <a:lnTo>
                    <a:pt x="1342019" y="533366"/>
                  </a:lnTo>
                  <a:lnTo>
                    <a:pt x="1342100" y="454347"/>
                  </a:lnTo>
                  <a:lnTo>
                    <a:pt x="1342101" y="455610"/>
                  </a:lnTo>
                  <a:lnTo>
                    <a:pt x="1342288" y="234498"/>
                  </a:lnTo>
                  <a:lnTo>
                    <a:pt x="1342770" y="545634"/>
                  </a:lnTo>
                  <a:lnTo>
                    <a:pt x="1342811" y="459616"/>
                  </a:lnTo>
                  <a:lnTo>
                    <a:pt x="1342813" y="461827"/>
                  </a:lnTo>
                  <a:lnTo>
                    <a:pt x="1343436" y="569347"/>
                  </a:lnTo>
                  <a:lnTo>
                    <a:pt x="1343523" y="243981"/>
                  </a:lnTo>
                  <a:lnTo>
                    <a:pt x="1343524" y="247621"/>
                  </a:lnTo>
                  <a:lnTo>
                    <a:pt x="1343550" y="207340"/>
                  </a:lnTo>
                  <a:lnTo>
                    <a:pt x="1343678" y="589326"/>
                  </a:lnTo>
                  <a:lnTo>
                    <a:pt x="1344235" y="491434"/>
                  </a:lnTo>
                  <a:lnTo>
                    <a:pt x="1344236" y="491061"/>
                  </a:lnTo>
                  <a:lnTo>
                    <a:pt x="1344358" y="343200"/>
                  </a:lnTo>
                  <a:lnTo>
                    <a:pt x="1344670" y="676717"/>
                  </a:lnTo>
                  <a:lnTo>
                    <a:pt x="1344946" y="381544"/>
                  </a:lnTo>
                  <a:lnTo>
                    <a:pt x="1344948" y="375241"/>
                  </a:lnTo>
                  <a:lnTo>
                    <a:pt x="1345308" y="655343"/>
                  </a:lnTo>
                  <a:lnTo>
                    <a:pt x="1345435" y="299511"/>
                  </a:lnTo>
                  <a:lnTo>
                    <a:pt x="1345658" y="449968"/>
                  </a:lnTo>
                  <a:lnTo>
                    <a:pt x="1345659" y="449062"/>
                  </a:lnTo>
                  <a:lnTo>
                    <a:pt x="1345988" y="775565"/>
                  </a:lnTo>
                  <a:lnTo>
                    <a:pt x="1346158" y="224053"/>
                  </a:lnTo>
                  <a:lnTo>
                    <a:pt x="1346369" y="459292"/>
                  </a:lnTo>
                  <a:lnTo>
                    <a:pt x="1346371" y="457005"/>
                  </a:lnTo>
                  <a:lnTo>
                    <a:pt x="1347010" y="584043"/>
                  </a:lnTo>
                  <a:lnTo>
                    <a:pt x="1347081" y="260777"/>
                  </a:lnTo>
                  <a:lnTo>
                    <a:pt x="1347083" y="264394"/>
                  </a:lnTo>
                  <a:lnTo>
                    <a:pt x="1347108" y="191849"/>
                  </a:lnTo>
                  <a:lnTo>
                    <a:pt x="1347264" y="573790"/>
                  </a:lnTo>
                  <a:lnTo>
                    <a:pt x="1347793" y="439542"/>
                  </a:lnTo>
                  <a:lnTo>
                    <a:pt x="1347794" y="438178"/>
                  </a:lnTo>
                  <a:lnTo>
                    <a:pt x="1348370" y="163619"/>
                  </a:lnTo>
                  <a:lnTo>
                    <a:pt x="1348497" y="534293"/>
                  </a:lnTo>
                  <a:lnTo>
                    <a:pt x="1348504" y="494127"/>
                  </a:lnTo>
                  <a:lnTo>
                    <a:pt x="1348506" y="499631"/>
                  </a:lnTo>
                  <a:lnTo>
                    <a:pt x="1348540" y="553614"/>
                  </a:lnTo>
                  <a:lnTo>
                    <a:pt x="1348753" y="122718"/>
                  </a:lnTo>
                  <a:lnTo>
                    <a:pt x="1349216" y="379521"/>
                  </a:lnTo>
                  <a:lnTo>
                    <a:pt x="1349217" y="380525"/>
                  </a:lnTo>
                  <a:lnTo>
                    <a:pt x="1349376" y="268325"/>
                  </a:lnTo>
                  <a:lnTo>
                    <a:pt x="1349928" y="659188"/>
                  </a:lnTo>
                  <a:lnTo>
                    <a:pt x="1349929" y="669929"/>
                  </a:lnTo>
                  <a:lnTo>
                    <a:pt x="1350057" y="264920"/>
                  </a:lnTo>
                  <a:lnTo>
                    <a:pt x="1350639" y="490170"/>
                  </a:lnTo>
                  <a:lnTo>
                    <a:pt x="1350641" y="479653"/>
                  </a:lnTo>
                  <a:lnTo>
                    <a:pt x="1350680" y="356662"/>
                  </a:lnTo>
                  <a:lnTo>
                    <a:pt x="1350865" y="535140"/>
                  </a:lnTo>
                  <a:lnTo>
                    <a:pt x="1351351" y="517141"/>
                  </a:lnTo>
                  <a:lnTo>
                    <a:pt x="1351352" y="515389"/>
                  </a:lnTo>
                  <a:lnTo>
                    <a:pt x="1351772" y="362386"/>
                  </a:lnTo>
                  <a:lnTo>
                    <a:pt x="1352055" y="688956"/>
                  </a:lnTo>
                  <a:lnTo>
                    <a:pt x="1352063" y="648616"/>
                  </a:lnTo>
                  <a:lnTo>
                    <a:pt x="1352064" y="651886"/>
                  </a:lnTo>
                  <a:lnTo>
                    <a:pt x="1352070" y="686264"/>
                  </a:lnTo>
                  <a:lnTo>
                    <a:pt x="1352764" y="303652"/>
                  </a:lnTo>
                  <a:lnTo>
                    <a:pt x="1352774" y="327484"/>
                  </a:lnTo>
                  <a:lnTo>
                    <a:pt x="1352776" y="326448"/>
                  </a:lnTo>
                  <a:lnTo>
                    <a:pt x="1353062" y="648629"/>
                  </a:lnTo>
                  <a:lnTo>
                    <a:pt x="1353175" y="177667"/>
                  </a:lnTo>
                  <a:lnTo>
                    <a:pt x="1353486" y="383508"/>
                  </a:lnTo>
                  <a:lnTo>
                    <a:pt x="1353487" y="381202"/>
                  </a:lnTo>
                  <a:lnTo>
                    <a:pt x="1353785" y="592113"/>
                  </a:lnTo>
                  <a:lnTo>
                    <a:pt x="1354083" y="232644"/>
                  </a:lnTo>
                  <a:lnTo>
                    <a:pt x="1354197" y="509245"/>
                  </a:lnTo>
                  <a:lnTo>
                    <a:pt x="1354199" y="504761"/>
                  </a:lnTo>
                  <a:lnTo>
                    <a:pt x="1354324" y="177412"/>
                  </a:lnTo>
                  <a:lnTo>
                    <a:pt x="1354437" y="550488"/>
                  </a:lnTo>
                  <a:lnTo>
                    <a:pt x="1354909" y="413815"/>
                  </a:lnTo>
                  <a:lnTo>
                    <a:pt x="1354910" y="415999"/>
                  </a:lnTo>
                  <a:lnTo>
                    <a:pt x="1355245" y="543074"/>
                  </a:lnTo>
                  <a:lnTo>
                    <a:pt x="1355387" y="258965"/>
                  </a:lnTo>
                  <a:lnTo>
                    <a:pt x="1355621" y="477773"/>
                  </a:lnTo>
                  <a:lnTo>
                    <a:pt x="1355622" y="484212"/>
                  </a:lnTo>
                  <a:lnTo>
                    <a:pt x="1355657" y="582473"/>
                  </a:lnTo>
                  <a:lnTo>
                    <a:pt x="1356237" y="240842"/>
                  </a:lnTo>
                  <a:lnTo>
                    <a:pt x="1356332" y="553170"/>
                  </a:lnTo>
                  <a:lnTo>
                    <a:pt x="1356334" y="563890"/>
                  </a:lnTo>
                  <a:lnTo>
                    <a:pt x="1356847" y="283473"/>
                  </a:lnTo>
                  <a:lnTo>
                    <a:pt x="1356960" y="679025"/>
                  </a:lnTo>
                  <a:lnTo>
                    <a:pt x="1357044" y="413400"/>
                  </a:lnTo>
                  <a:lnTo>
                    <a:pt x="1357045" y="407117"/>
                  </a:lnTo>
                  <a:lnTo>
                    <a:pt x="1357556" y="240711"/>
                  </a:lnTo>
                  <a:lnTo>
                    <a:pt x="1357655" y="688416"/>
                  </a:lnTo>
                  <a:lnTo>
                    <a:pt x="1357756" y="504364"/>
                  </a:lnTo>
                  <a:lnTo>
                    <a:pt x="1357757" y="510279"/>
                  </a:lnTo>
                  <a:lnTo>
                    <a:pt x="1357938" y="298816"/>
                  </a:lnTo>
                  <a:lnTo>
                    <a:pt x="1358222" y="594823"/>
                  </a:lnTo>
                  <a:lnTo>
                    <a:pt x="1358467" y="530319"/>
                  </a:lnTo>
                  <a:lnTo>
                    <a:pt x="1358469" y="532443"/>
                  </a:lnTo>
                  <a:lnTo>
                    <a:pt x="1358917" y="602350"/>
                  </a:lnTo>
                  <a:lnTo>
                    <a:pt x="1359030" y="186670"/>
                  </a:lnTo>
                  <a:lnTo>
                    <a:pt x="1359179" y="516864"/>
                  </a:lnTo>
                  <a:lnTo>
                    <a:pt x="1359180" y="519907"/>
                  </a:lnTo>
                  <a:lnTo>
                    <a:pt x="1359597" y="557623"/>
                  </a:lnTo>
                  <a:lnTo>
                    <a:pt x="1359753" y="240207"/>
                  </a:lnTo>
                  <a:lnTo>
                    <a:pt x="1359890" y="349168"/>
                  </a:lnTo>
                  <a:lnTo>
                    <a:pt x="1359892" y="350689"/>
                  </a:lnTo>
                  <a:lnTo>
                    <a:pt x="1360065" y="470124"/>
                  </a:lnTo>
                  <a:lnTo>
                    <a:pt x="1360476" y="241343"/>
                  </a:lnTo>
                  <a:lnTo>
                    <a:pt x="1360602" y="468326"/>
                  </a:lnTo>
                  <a:lnTo>
                    <a:pt x="1360603" y="475641"/>
                  </a:lnTo>
                  <a:lnTo>
                    <a:pt x="1361185" y="208764"/>
                  </a:lnTo>
                  <a:lnTo>
                    <a:pt x="1361298" y="631598"/>
                  </a:lnTo>
                  <a:lnTo>
                    <a:pt x="1361314" y="622512"/>
                  </a:lnTo>
                  <a:lnTo>
                    <a:pt x="1361315" y="605864"/>
                  </a:lnTo>
                  <a:lnTo>
                    <a:pt x="1361326" y="613637"/>
                  </a:lnTo>
                  <a:lnTo>
                    <a:pt x="1361893" y="287240"/>
                  </a:lnTo>
                  <a:lnTo>
                    <a:pt x="1362025" y="522658"/>
                  </a:lnTo>
                  <a:lnTo>
                    <a:pt x="1362027" y="518780"/>
                  </a:lnTo>
                  <a:lnTo>
                    <a:pt x="1362078" y="605947"/>
                  </a:lnTo>
                  <a:lnTo>
                    <a:pt x="1362404" y="334367"/>
                  </a:lnTo>
                  <a:lnTo>
                    <a:pt x="1362737" y="415267"/>
                  </a:lnTo>
                  <a:lnTo>
                    <a:pt x="1362738" y="410534"/>
                  </a:lnTo>
                  <a:lnTo>
                    <a:pt x="1363297" y="543523"/>
                  </a:lnTo>
                  <a:lnTo>
                    <a:pt x="1363396" y="355816"/>
                  </a:lnTo>
                  <a:lnTo>
                    <a:pt x="1363449" y="479210"/>
                  </a:lnTo>
                  <a:lnTo>
                    <a:pt x="1363450" y="480405"/>
                  </a:lnTo>
                  <a:lnTo>
                    <a:pt x="1363680" y="312689"/>
                  </a:lnTo>
                  <a:lnTo>
                    <a:pt x="1363836" y="657513"/>
                  </a:lnTo>
                  <a:lnTo>
                    <a:pt x="1364160" y="454652"/>
                  </a:lnTo>
                  <a:lnTo>
                    <a:pt x="1364162" y="454031"/>
                  </a:lnTo>
                  <a:lnTo>
                    <a:pt x="1364445" y="230775"/>
                  </a:lnTo>
                  <a:lnTo>
                    <a:pt x="1364615" y="546655"/>
                  </a:lnTo>
                  <a:lnTo>
                    <a:pt x="1364872" y="324180"/>
                  </a:lnTo>
                  <a:lnTo>
                    <a:pt x="1364873" y="328196"/>
                  </a:lnTo>
                  <a:lnTo>
                    <a:pt x="1365381" y="575556"/>
                  </a:lnTo>
                  <a:lnTo>
                    <a:pt x="1365508" y="102935"/>
                  </a:lnTo>
                  <a:lnTo>
                    <a:pt x="1365583" y="488734"/>
                  </a:lnTo>
                  <a:lnTo>
                    <a:pt x="1365585" y="492163"/>
                  </a:lnTo>
                  <a:lnTo>
                    <a:pt x="1365608" y="539526"/>
                  </a:lnTo>
                  <a:lnTo>
                    <a:pt x="1366274" y="261508"/>
                  </a:lnTo>
                  <a:lnTo>
                    <a:pt x="1366295" y="291218"/>
                  </a:lnTo>
                  <a:lnTo>
                    <a:pt x="1366296" y="290781"/>
                  </a:lnTo>
                  <a:lnTo>
                    <a:pt x="1366302" y="281496"/>
                  </a:lnTo>
                  <a:lnTo>
                    <a:pt x="1366954" y="615160"/>
                  </a:lnTo>
                  <a:lnTo>
                    <a:pt x="1367007" y="452790"/>
                  </a:lnTo>
                  <a:lnTo>
                    <a:pt x="1367008" y="452193"/>
                  </a:lnTo>
                  <a:lnTo>
                    <a:pt x="1367266" y="233004"/>
                  </a:lnTo>
                  <a:lnTo>
                    <a:pt x="1367408" y="681561"/>
                  </a:lnTo>
                  <a:lnTo>
                    <a:pt x="1367718" y="424357"/>
                  </a:lnTo>
                  <a:lnTo>
                    <a:pt x="1367720" y="423694"/>
                  </a:lnTo>
                  <a:lnTo>
                    <a:pt x="1367833" y="687858"/>
                  </a:lnTo>
                  <a:lnTo>
                    <a:pt x="1368145" y="274168"/>
                  </a:lnTo>
                  <a:lnTo>
                    <a:pt x="1368430" y="444910"/>
                  </a:lnTo>
                  <a:lnTo>
                    <a:pt x="1368431" y="450021"/>
                  </a:lnTo>
                  <a:lnTo>
                    <a:pt x="1368471" y="539438"/>
                  </a:lnTo>
                  <a:lnTo>
                    <a:pt x="1368797" y="306973"/>
                  </a:lnTo>
                  <a:lnTo>
                    <a:pt x="1369142" y="447938"/>
                  </a:lnTo>
                  <a:lnTo>
                    <a:pt x="1369143" y="439808"/>
                  </a:lnTo>
                  <a:lnTo>
                    <a:pt x="1369449" y="248344"/>
                  </a:lnTo>
                  <a:lnTo>
                    <a:pt x="1369563" y="590919"/>
                  </a:lnTo>
                  <a:lnTo>
                    <a:pt x="1369853" y="396236"/>
                  </a:lnTo>
                  <a:lnTo>
                    <a:pt x="1369855" y="399204"/>
                  </a:lnTo>
                  <a:lnTo>
                    <a:pt x="1369931" y="635057"/>
                  </a:lnTo>
                  <a:lnTo>
                    <a:pt x="1370073" y="264579"/>
                  </a:lnTo>
                  <a:lnTo>
                    <a:pt x="1370565" y="315975"/>
                  </a:lnTo>
                  <a:lnTo>
                    <a:pt x="1370566" y="307612"/>
                  </a:lnTo>
                  <a:lnTo>
                    <a:pt x="1370909" y="246155"/>
                  </a:lnTo>
                  <a:lnTo>
                    <a:pt x="1371051" y="571815"/>
                  </a:lnTo>
                  <a:lnTo>
                    <a:pt x="1371276" y="368007"/>
                  </a:lnTo>
                  <a:lnTo>
                    <a:pt x="1371278" y="365221"/>
                  </a:lnTo>
                  <a:lnTo>
                    <a:pt x="1371434" y="562386"/>
                  </a:lnTo>
                  <a:lnTo>
                    <a:pt x="1371547" y="263439"/>
                  </a:lnTo>
                  <a:lnTo>
                    <a:pt x="1371988" y="320389"/>
                  </a:lnTo>
                  <a:lnTo>
                    <a:pt x="1371989" y="327244"/>
                  </a:lnTo>
                  <a:lnTo>
                    <a:pt x="1372695" y="532977"/>
                  </a:lnTo>
                  <a:lnTo>
                    <a:pt x="1372700" y="514015"/>
                  </a:lnTo>
                  <a:lnTo>
                    <a:pt x="1372701" y="506291"/>
                  </a:lnTo>
                  <a:lnTo>
                    <a:pt x="1372809" y="276225"/>
                  </a:lnTo>
                  <a:lnTo>
                    <a:pt x="1372936" y="589986"/>
                  </a:lnTo>
                  <a:lnTo>
                    <a:pt x="1373411" y="514511"/>
                  </a:lnTo>
                  <a:lnTo>
                    <a:pt x="1373413" y="517452"/>
                  </a:lnTo>
                  <a:lnTo>
                    <a:pt x="1373773" y="274820"/>
                  </a:lnTo>
                  <a:lnTo>
                    <a:pt x="1373872" y="688638"/>
                  </a:lnTo>
                  <a:lnTo>
                    <a:pt x="1374123" y="529883"/>
                  </a:lnTo>
                  <a:lnTo>
                    <a:pt x="1374124" y="534527"/>
                  </a:lnTo>
                  <a:lnTo>
                    <a:pt x="1374723" y="674363"/>
                  </a:lnTo>
                  <a:lnTo>
                    <a:pt x="1374834" y="157666"/>
                  </a:lnTo>
                  <a:lnTo>
                    <a:pt x="1374836" y="143833"/>
                  </a:lnTo>
                  <a:lnTo>
                    <a:pt x="1374850" y="127618"/>
                  </a:lnTo>
                  <a:lnTo>
                    <a:pt x="1374978" y="659319"/>
                  </a:lnTo>
                  <a:lnTo>
                    <a:pt x="1375546" y="262189"/>
                  </a:lnTo>
                  <a:lnTo>
                    <a:pt x="1375547" y="274582"/>
                  </a:lnTo>
                  <a:lnTo>
                    <a:pt x="1375743" y="646896"/>
                  </a:lnTo>
                  <a:lnTo>
                    <a:pt x="1375885" y="208120"/>
                  </a:lnTo>
                  <a:lnTo>
                    <a:pt x="1376258" y="386729"/>
                  </a:lnTo>
                  <a:lnTo>
                    <a:pt x="1376259" y="377160"/>
                  </a:lnTo>
                  <a:lnTo>
                    <a:pt x="1376324" y="178561"/>
                  </a:lnTo>
                  <a:lnTo>
                    <a:pt x="1376438" y="608881"/>
                  </a:lnTo>
                  <a:lnTo>
                    <a:pt x="1376969" y="335348"/>
                  </a:lnTo>
                  <a:lnTo>
                    <a:pt x="1376971" y="337297"/>
                  </a:lnTo>
                  <a:lnTo>
                    <a:pt x="1377062" y="631762"/>
                  </a:lnTo>
                  <a:lnTo>
                    <a:pt x="1377175" y="325283"/>
                  </a:lnTo>
                  <a:lnTo>
                    <a:pt x="1377681" y="443340"/>
                  </a:lnTo>
                  <a:lnTo>
                    <a:pt x="1377683" y="444072"/>
                  </a:lnTo>
                  <a:lnTo>
                    <a:pt x="1378210" y="305693"/>
                  </a:lnTo>
                  <a:lnTo>
                    <a:pt x="1378337" y="723246"/>
                  </a:lnTo>
                  <a:lnTo>
                    <a:pt x="1378393" y="521130"/>
                  </a:lnTo>
                  <a:lnTo>
                    <a:pt x="1378394" y="521298"/>
                  </a:lnTo>
                  <a:lnTo>
                    <a:pt x="1378961" y="604870"/>
                  </a:lnTo>
                  <a:lnTo>
                    <a:pt x="1379074" y="276933"/>
                  </a:lnTo>
                  <a:lnTo>
                    <a:pt x="1379104" y="322193"/>
                  </a:lnTo>
                  <a:lnTo>
                    <a:pt x="1379106" y="338262"/>
                  </a:lnTo>
                  <a:lnTo>
                    <a:pt x="1379203" y="549378"/>
                  </a:lnTo>
                  <a:lnTo>
                    <a:pt x="1379785" y="306465"/>
                  </a:lnTo>
                  <a:lnTo>
                    <a:pt x="1379816" y="366218"/>
                  </a:lnTo>
                  <a:lnTo>
                    <a:pt x="1379817" y="376530"/>
                  </a:lnTo>
                  <a:lnTo>
                    <a:pt x="1380265" y="493825"/>
                  </a:lnTo>
                  <a:lnTo>
                    <a:pt x="1380464" y="328845"/>
                  </a:lnTo>
                  <a:lnTo>
                    <a:pt x="1380528" y="470774"/>
                  </a:lnTo>
                  <a:lnTo>
                    <a:pt x="1380529" y="475351"/>
                  </a:lnTo>
                  <a:lnTo>
                    <a:pt x="1380676" y="169827"/>
                  </a:lnTo>
                  <a:lnTo>
                    <a:pt x="1381187" y="593943"/>
                  </a:lnTo>
                  <a:lnTo>
                    <a:pt x="1381239" y="420544"/>
                  </a:lnTo>
                  <a:lnTo>
                    <a:pt x="1381241" y="422009"/>
                  </a:lnTo>
                  <a:lnTo>
                    <a:pt x="1381727" y="288918"/>
                  </a:lnTo>
                  <a:lnTo>
                    <a:pt x="1381825" y="589584"/>
                  </a:lnTo>
                  <a:lnTo>
                    <a:pt x="1381951" y="309255"/>
                  </a:lnTo>
                  <a:lnTo>
                    <a:pt x="1381952" y="302257"/>
                  </a:lnTo>
                  <a:lnTo>
                    <a:pt x="1381981" y="249682"/>
                  </a:lnTo>
                  <a:lnTo>
                    <a:pt x="1382236" y="566505"/>
                  </a:lnTo>
                  <a:lnTo>
                    <a:pt x="1382662" y="440512"/>
                  </a:lnTo>
                  <a:lnTo>
                    <a:pt x="1382664" y="436184"/>
                  </a:lnTo>
                  <a:lnTo>
                    <a:pt x="1382789" y="182679"/>
                  </a:lnTo>
                  <a:lnTo>
                    <a:pt x="1382902" y="674716"/>
                  </a:lnTo>
                  <a:lnTo>
                    <a:pt x="1383374" y="458261"/>
                  </a:lnTo>
                  <a:lnTo>
                    <a:pt x="1383375" y="448172"/>
                  </a:lnTo>
                  <a:lnTo>
                    <a:pt x="1383979" y="803111"/>
                  </a:lnTo>
                  <a:lnTo>
                    <a:pt x="1384079" y="38107"/>
                  </a:lnTo>
                  <a:lnTo>
                    <a:pt x="1384086" y="128780"/>
                  </a:lnTo>
                  <a:lnTo>
                    <a:pt x="1384087" y="120735"/>
                  </a:lnTo>
                  <a:lnTo>
                    <a:pt x="1384093" y="41641"/>
                  </a:lnTo>
                  <a:lnTo>
                    <a:pt x="1384206" y="866342"/>
                  </a:lnTo>
                  <a:lnTo>
                    <a:pt x="1384797" y="512683"/>
                  </a:lnTo>
                  <a:lnTo>
                    <a:pt x="1384799" y="520766"/>
                  </a:lnTo>
                  <a:lnTo>
                    <a:pt x="1384858" y="788044"/>
                  </a:lnTo>
                  <a:lnTo>
                    <a:pt x="1385383" y="104057"/>
                  </a:lnTo>
                  <a:lnTo>
                    <a:pt x="1385509" y="677144"/>
                  </a:lnTo>
                  <a:lnTo>
                    <a:pt x="1385510" y="688086"/>
                  </a:lnTo>
                  <a:lnTo>
                    <a:pt x="1386022" y="258184"/>
                  </a:lnTo>
                  <a:lnTo>
                    <a:pt x="1386134" y="695315"/>
                  </a:lnTo>
                  <a:lnTo>
                    <a:pt x="1386220" y="388570"/>
                  </a:lnTo>
                  <a:lnTo>
                    <a:pt x="1386222" y="382985"/>
                  </a:lnTo>
                  <a:lnTo>
                    <a:pt x="1386532" y="528806"/>
                  </a:lnTo>
                  <a:lnTo>
                    <a:pt x="1386658" y="196489"/>
                  </a:lnTo>
                  <a:lnTo>
                    <a:pt x="1386932" y="456830"/>
                  </a:lnTo>
                  <a:lnTo>
                    <a:pt x="1386933" y="455621"/>
                  </a:lnTo>
                  <a:lnTo>
                    <a:pt x="1387523" y="123937"/>
                  </a:lnTo>
                  <a:lnTo>
                    <a:pt x="1387638" y="674078"/>
                  </a:lnTo>
                  <a:lnTo>
                    <a:pt x="1387644" y="615110"/>
                  </a:lnTo>
                  <a:lnTo>
                    <a:pt x="1387645" y="621499"/>
                  </a:lnTo>
                  <a:lnTo>
                    <a:pt x="1387651" y="680152"/>
                  </a:lnTo>
                  <a:lnTo>
                    <a:pt x="1388147" y="142764"/>
                  </a:lnTo>
                  <a:lnTo>
                    <a:pt x="1388355" y="310050"/>
                  </a:lnTo>
                  <a:lnTo>
                    <a:pt x="1388357" y="306780"/>
                  </a:lnTo>
                  <a:lnTo>
                    <a:pt x="1388572" y="202122"/>
                  </a:lnTo>
                  <a:lnTo>
                    <a:pt x="1388686" y="559108"/>
                  </a:lnTo>
                  <a:lnTo>
                    <a:pt x="1389067" y="404989"/>
                  </a:lnTo>
                  <a:lnTo>
                    <a:pt x="1389224" y="270783"/>
                  </a:lnTo>
                  <a:lnTo>
                    <a:pt x="1389536" y="653195"/>
                  </a:lnTo>
                  <a:lnTo>
                    <a:pt x="1389779" y="580051"/>
                  </a:lnTo>
                  <a:lnTo>
                    <a:pt x="1389780" y="568859"/>
                  </a:lnTo>
                  <a:lnTo>
                    <a:pt x="1389919" y="306520"/>
                  </a:lnTo>
                  <a:lnTo>
                    <a:pt x="1390047" y="667762"/>
                  </a:lnTo>
                  <a:lnTo>
                    <a:pt x="1390490" y="530100"/>
                  </a:lnTo>
                  <a:lnTo>
                    <a:pt x="1390492" y="529571"/>
                  </a:lnTo>
                  <a:lnTo>
                    <a:pt x="1391110" y="227657"/>
                  </a:lnTo>
                  <a:lnTo>
                    <a:pt x="1391202" y="374894"/>
                  </a:lnTo>
                  <a:lnTo>
                    <a:pt x="1391203" y="377427"/>
                  </a:lnTo>
                  <a:lnTo>
                    <a:pt x="1391663" y="579674"/>
                  </a:lnTo>
                  <a:lnTo>
                    <a:pt x="1391790" y="192298"/>
                  </a:lnTo>
                  <a:lnTo>
                    <a:pt x="1391913" y="550642"/>
                  </a:lnTo>
                  <a:lnTo>
                    <a:pt x="1391915" y="561476"/>
                  </a:lnTo>
                  <a:lnTo>
                    <a:pt x="1391932" y="584266"/>
                  </a:lnTo>
                  <a:lnTo>
                    <a:pt x="1392414" y="260146"/>
                  </a:lnTo>
                  <a:lnTo>
                    <a:pt x="1392625" y="290961"/>
                  </a:lnTo>
                  <a:lnTo>
                    <a:pt x="1392627" y="290744"/>
                  </a:lnTo>
                  <a:lnTo>
                    <a:pt x="1392740" y="699396"/>
                  </a:lnTo>
                  <a:lnTo>
                    <a:pt x="1392882" y="153889"/>
                  </a:lnTo>
                  <a:lnTo>
                    <a:pt x="1393337" y="560348"/>
                  </a:lnTo>
                  <a:lnTo>
                    <a:pt x="1393338" y="561381"/>
                  </a:lnTo>
                  <a:lnTo>
                    <a:pt x="1393902" y="237991"/>
                  </a:lnTo>
                  <a:lnTo>
                    <a:pt x="1394016" y="728797"/>
                  </a:lnTo>
                  <a:lnTo>
                    <a:pt x="1394048" y="635637"/>
                  </a:lnTo>
                  <a:lnTo>
                    <a:pt x="1394050" y="616673"/>
                  </a:lnTo>
                  <a:lnTo>
                    <a:pt x="1394058" y="635931"/>
                  </a:lnTo>
                  <a:lnTo>
                    <a:pt x="1394157" y="284424"/>
                  </a:lnTo>
                  <a:lnTo>
                    <a:pt x="1394760" y="527208"/>
                  </a:lnTo>
                  <a:lnTo>
                    <a:pt x="1394761" y="523663"/>
                  </a:lnTo>
                  <a:lnTo>
                    <a:pt x="1394838" y="378891"/>
                  </a:lnTo>
                  <a:lnTo>
                    <a:pt x="1395363" y="638405"/>
                  </a:lnTo>
                  <a:lnTo>
                    <a:pt x="1395472" y="397381"/>
                  </a:lnTo>
                  <a:lnTo>
                    <a:pt x="1395473" y="388812"/>
                  </a:lnTo>
                  <a:lnTo>
                    <a:pt x="1395930" y="609348"/>
                  </a:lnTo>
                  <a:lnTo>
                    <a:pt x="1396172" y="327737"/>
                  </a:lnTo>
                  <a:lnTo>
                    <a:pt x="1396183" y="334568"/>
                  </a:lnTo>
                  <a:lnTo>
                    <a:pt x="1396185" y="333011"/>
                  </a:lnTo>
                  <a:lnTo>
                    <a:pt x="1396652" y="543833"/>
                  </a:lnTo>
                  <a:lnTo>
                    <a:pt x="1396851" y="253340"/>
                  </a:lnTo>
                  <a:lnTo>
                    <a:pt x="1396895" y="315731"/>
                  </a:lnTo>
                  <a:lnTo>
                    <a:pt x="1396896" y="319742"/>
                  </a:lnTo>
                  <a:lnTo>
                    <a:pt x="1397404" y="575912"/>
                  </a:lnTo>
                  <a:lnTo>
                    <a:pt x="1397531" y="171973"/>
                  </a:lnTo>
                  <a:lnTo>
                    <a:pt x="1397606" y="360154"/>
                  </a:lnTo>
                  <a:lnTo>
                    <a:pt x="1397608" y="363551"/>
                  </a:lnTo>
                  <a:lnTo>
                    <a:pt x="1398042" y="523288"/>
                  </a:lnTo>
                  <a:lnTo>
                    <a:pt x="1398183" y="217713"/>
                  </a:lnTo>
                  <a:lnTo>
                    <a:pt x="1398318" y="397463"/>
                  </a:lnTo>
                  <a:lnTo>
                    <a:pt x="1398319" y="403792"/>
                  </a:lnTo>
                  <a:lnTo>
                    <a:pt x="1398623" y="591498"/>
                  </a:lnTo>
                  <a:lnTo>
                    <a:pt x="1398765" y="191192"/>
                  </a:lnTo>
                  <a:lnTo>
                    <a:pt x="1399030" y="337646"/>
                  </a:lnTo>
                  <a:lnTo>
                    <a:pt x="1399031" y="336106"/>
                  </a:lnTo>
                  <a:lnTo>
                    <a:pt x="1399459" y="268493"/>
                  </a:lnTo>
                  <a:lnTo>
                    <a:pt x="1399573" y="694861"/>
                  </a:lnTo>
                  <a:lnTo>
                    <a:pt x="1399741" y="447876"/>
                  </a:lnTo>
                  <a:lnTo>
                    <a:pt x="1399743" y="454319"/>
                  </a:lnTo>
                  <a:lnTo>
                    <a:pt x="1399799" y="701023"/>
                  </a:lnTo>
                  <a:lnTo>
                    <a:pt x="1399899" y="379960"/>
                  </a:lnTo>
                  <a:lnTo>
                    <a:pt x="1400453" y="420584"/>
                  </a:lnTo>
                  <a:lnTo>
                    <a:pt x="1400454" y="422002"/>
                  </a:lnTo>
                  <a:lnTo>
                    <a:pt x="1400891" y="349756"/>
                  </a:lnTo>
                  <a:lnTo>
                    <a:pt x="1401163" y="650255"/>
                  </a:lnTo>
                  <a:lnTo>
                    <a:pt x="1401165" y="649805"/>
                  </a:lnTo>
                  <a:lnTo>
                    <a:pt x="1401166" y="650729"/>
                  </a:lnTo>
                  <a:lnTo>
                    <a:pt x="1401189" y="702755"/>
                  </a:lnTo>
                  <a:lnTo>
                    <a:pt x="1401316" y="274488"/>
                  </a:lnTo>
                  <a:lnTo>
                    <a:pt x="1401876" y="469872"/>
                  </a:lnTo>
                  <a:lnTo>
                    <a:pt x="1401878" y="468943"/>
                  </a:lnTo>
                  <a:lnTo>
                    <a:pt x="1402068" y="649210"/>
                  </a:lnTo>
                  <a:lnTo>
                    <a:pt x="1402224" y="226848"/>
                  </a:lnTo>
                  <a:lnTo>
                    <a:pt x="1402588" y="483613"/>
                  </a:lnTo>
                  <a:lnTo>
                    <a:pt x="1402589" y="486629"/>
                  </a:lnTo>
                  <a:lnTo>
                    <a:pt x="1402706" y="211185"/>
                  </a:lnTo>
                  <a:lnTo>
                    <a:pt x="1402819" y="549746"/>
                  </a:lnTo>
                  <a:lnTo>
                    <a:pt x="1403300" y="407600"/>
                  </a:lnTo>
                  <a:lnTo>
                    <a:pt x="1403301" y="405355"/>
                  </a:lnTo>
                  <a:lnTo>
                    <a:pt x="1403485" y="448872"/>
                  </a:lnTo>
                  <a:lnTo>
                    <a:pt x="1403627" y="248287"/>
                  </a:lnTo>
                  <a:lnTo>
                    <a:pt x="1404011" y="361972"/>
                  </a:lnTo>
                  <a:lnTo>
                    <a:pt x="1404013" y="365000"/>
                  </a:lnTo>
                  <a:lnTo>
                    <a:pt x="1404378" y="279113"/>
                  </a:lnTo>
                  <a:lnTo>
                    <a:pt x="1404704" y="494468"/>
                  </a:lnTo>
                  <a:lnTo>
                    <a:pt x="1404723" y="461331"/>
                  </a:lnTo>
                  <a:lnTo>
                    <a:pt x="1404724" y="453015"/>
                  </a:lnTo>
                  <a:lnTo>
                    <a:pt x="1405059" y="285372"/>
                  </a:lnTo>
                  <a:lnTo>
                    <a:pt x="1405399" y="592102"/>
                  </a:lnTo>
                  <a:lnTo>
                    <a:pt x="1405434" y="520000"/>
                  </a:lnTo>
                  <a:lnTo>
                    <a:pt x="1405436" y="519657"/>
                  </a:lnTo>
                  <a:lnTo>
                    <a:pt x="1405769" y="354724"/>
                  </a:lnTo>
                  <a:lnTo>
                    <a:pt x="1406128" y="603248"/>
                  </a:lnTo>
                  <a:lnTo>
                    <a:pt x="1406146" y="570438"/>
                  </a:lnTo>
                  <a:lnTo>
                    <a:pt x="1406147" y="568890"/>
                  </a:lnTo>
                  <a:lnTo>
                    <a:pt x="1406420" y="727632"/>
                  </a:lnTo>
                  <a:lnTo>
                    <a:pt x="1406604" y="356586"/>
                  </a:lnTo>
                  <a:lnTo>
                    <a:pt x="1406858" y="587348"/>
                  </a:lnTo>
                  <a:lnTo>
                    <a:pt x="1406859" y="588181"/>
                  </a:lnTo>
                  <a:lnTo>
                    <a:pt x="1406958" y="254255"/>
                  </a:lnTo>
                  <a:lnTo>
                    <a:pt x="1407228" y="614211"/>
                  </a:lnTo>
                  <a:lnTo>
                    <a:pt x="1407569" y="365022"/>
                  </a:lnTo>
                  <a:lnTo>
                    <a:pt x="1407571" y="365457"/>
                  </a:lnTo>
                  <a:lnTo>
                    <a:pt x="1407795" y="220211"/>
                  </a:lnTo>
                  <a:lnTo>
                    <a:pt x="1407908" y="630773"/>
                  </a:lnTo>
                  <a:lnTo>
                    <a:pt x="1408281" y="338462"/>
                  </a:lnTo>
                  <a:lnTo>
                    <a:pt x="1408282" y="346945"/>
                  </a:lnTo>
                  <a:lnTo>
                    <a:pt x="1408702" y="224368"/>
                  </a:lnTo>
                  <a:lnTo>
                    <a:pt x="1408801" y="552868"/>
                  </a:lnTo>
                  <a:lnTo>
                    <a:pt x="1408992" y="422393"/>
                  </a:lnTo>
                  <a:lnTo>
                    <a:pt x="1408994" y="426552"/>
                  </a:lnTo>
                  <a:lnTo>
                    <a:pt x="1409141" y="233473"/>
                  </a:lnTo>
                  <a:lnTo>
                    <a:pt x="1409439" y="552003"/>
                  </a:lnTo>
                  <a:lnTo>
                    <a:pt x="1409704" y="448460"/>
                  </a:lnTo>
                  <a:lnTo>
                    <a:pt x="1409705" y="451501"/>
                  </a:lnTo>
                  <a:lnTo>
                    <a:pt x="1409935" y="510948"/>
                  </a:lnTo>
                  <a:lnTo>
                    <a:pt x="1410077" y="290520"/>
                  </a:lnTo>
                  <a:lnTo>
                    <a:pt x="1410416" y="372930"/>
                  </a:lnTo>
                  <a:lnTo>
                    <a:pt x="1410417" y="367326"/>
                  </a:lnTo>
                  <a:lnTo>
                    <a:pt x="1410701" y="664126"/>
                  </a:lnTo>
                  <a:lnTo>
                    <a:pt x="1411041" y="233566"/>
                  </a:lnTo>
                  <a:lnTo>
                    <a:pt x="1411127" y="549230"/>
                  </a:lnTo>
                  <a:lnTo>
                    <a:pt x="1411129" y="544945"/>
                  </a:lnTo>
                  <a:lnTo>
                    <a:pt x="1411594" y="661623"/>
                  </a:lnTo>
                  <a:lnTo>
                    <a:pt x="1411750" y="285758"/>
                  </a:lnTo>
                  <a:lnTo>
                    <a:pt x="1411839" y="515623"/>
                  </a:lnTo>
                  <a:lnTo>
                    <a:pt x="1411840" y="519430"/>
                  </a:lnTo>
                  <a:lnTo>
                    <a:pt x="1412388" y="629507"/>
                  </a:lnTo>
                  <a:lnTo>
                    <a:pt x="1412501" y="253082"/>
                  </a:lnTo>
                  <a:lnTo>
                    <a:pt x="1412551" y="407584"/>
                  </a:lnTo>
                  <a:lnTo>
                    <a:pt x="1412552" y="411172"/>
                  </a:lnTo>
                  <a:lnTo>
                    <a:pt x="1412628" y="586757"/>
                  </a:lnTo>
                  <a:lnTo>
                    <a:pt x="1412997" y="291157"/>
                  </a:lnTo>
                  <a:lnTo>
                    <a:pt x="1413262" y="567961"/>
                  </a:lnTo>
                  <a:lnTo>
                    <a:pt x="1413264" y="579554"/>
                  </a:lnTo>
                  <a:lnTo>
                    <a:pt x="1413309" y="669603"/>
                  </a:lnTo>
                  <a:lnTo>
                    <a:pt x="1413805" y="277084"/>
                  </a:lnTo>
                  <a:lnTo>
                    <a:pt x="1413974" y="431399"/>
                  </a:lnTo>
                  <a:lnTo>
                    <a:pt x="1413975" y="426530"/>
                  </a:lnTo>
                  <a:lnTo>
                    <a:pt x="1414500" y="164329"/>
                  </a:lnTo>
                  <a:lnTo>
                    <a:pt x="1414613" y="688347"/>
                  </a:lnTo>
                  <a:lnTo>
                    <a:pt x="1414686" y="451317"/>
                  </a:lnTo>
                  <a:lnTo>
                    <a:pt x="1414687" y="446371"/>
                  </a:lnTo>
                  <a:lnTo>
                    <a:pt x="1414911" y="285792"/>
                  </a:lnTo>
                  <a:lnTo>
                    <a:pt x="1415053" y="529690"/>
                  </a:lnTo>
                  <a:lnTo>
                    <a:pt x="1415397" y="371886"/>
                  </a:lnTo>
                  <a:lnTo>
                    <a:pt x="1415399" y="368401"/>
                  </a:lnTo>
                  <a:lnTo>
                    <a:pt x="1415570" y="491654"/>
                  </a:lnTo>
                  <a:lnTo>
                    <a:pt x="1415761" y="283761"/>
                  </a:lnTo>
                  <a:lnTo>
                    <a:pt x="1416109" y="330495"/>
                  </a:lnTo>
                  <a:lnTo>
                    <a:pt x="1416110" y="326561"/>
                  </a:lnTo>
                  <a:lnTo>
                    <a:pt x="1416188" y="271548"/>
                  </a:lnTo>
                  <a:lnTo>
                    <a:pt x="1416513" y="538182"/>
                  </a:lnTo>
                  <a:lnTo>
                    <a:pt x="1416820" y="340104"/>
                  </a:lnTo>
                  <a:lnTo>
                    <a:pt x="1416822" y="336017"/>
                  </a:lnTo>
                  <a:lnTo>
                    <a:pt x="1417193" y="559234"/>
                  </a:lnTo>
                  <a:lnTo>
                    <a:pt x="1417462" y="301765"/>
                  </a:lnTo>
                  <a:lnTo>
                    <a:pt x="1417532" y="489379"/>
                  </a:lnTo>
                  <a:lnTo>
                    <a:pt x="1417533" y="496109"/>
                  </a:lnTo>
                  <a:lnTo>
                    <a:pt x="1418030" y="555273"/>
                  </a:lnTo>
                  <a:lnTo>
                    <a:pt x="1418115" y="319977"/>
                  </a:lnTo>
                  <a:lnTo>
                    <a:pt x="1418244" y="393794"/>
                  </a:lnTo>
                  <a:lnTo>
                    <a:pt x="1418245" y="401530"/>
                  </a:lnTo>
                  <a:lnTo>
                    <a:pt x="1418341" y="615829"/>
                  </a:lnTo>
                  <a:lnTo>
                    <a:pt x="1418710" y="243003"/>
                  </a:lnTo>
                  <a:lnTo>
                    <a:pt x="1418955" y="552556"/>
                  </a:lnTo>
                  <a:lnTo>
                    <a:pt x="1418957" y="547484"/>
                  </a:lnTo>
                  <a:lnTo>
                    <a:pt x="1419390" y="350535"/>
                  </a:lnTo>
                  <a:lnTo>
                    <a:pt x="1419631" y="643999"/>
                  </a:lnTo>
                  <a:lnTo>
                    <a:pt x="1419667" y="543769"/>
                  </a:lnTo>
                  <a:lnTo>
                    <a:pt x="1420170" y="293384"/>
                  </a:lnTo>
                  <a:lnTo>
                    <a:pt x="1420298" y="642997"/>
                  </a:lnTo>
                  <a:lnTo>
                    <a:pt x="1420378" y="344858"/>
                  </a:lnTo>
                  <a:lnTo>
                    <a:pt x="1420380" y="336476"/>
                  </a:lnTo>
                  <a:lnTo>
                    <a:pt x="1420510" y="661835"/>
                  </a:lnTo>
                  <a:lnTo>
                    <a:pt x="1420624" y="124045"/>
                  </a:lnTo>
                  <a:lnTo>
                    <a:pt x="1421090" y="373318"/>
                  </a:lnTo>
                  <a:lnTo>
                    <a:pt x="1421276" y="191241"/>
                  </a:lnTo>
                  <a:lnTo>
                    <a:pt x="1421588" y="644298"/>
                  </a:lnTo>
                  <a:lnTo>
                    <a:pt x="1421802" y="581689"/>
                  </a:lnTo>
                  <a:lnTo>
                    <a:pt x="1421803" y="581511"/>
                  </a:lnTo>
                  <a:lnTo>
                    <a:pt x="1422126" y="130302"/>
                  </a:lnTo>
                  <a:lnTo>
                    <a:pt x="1422424" y="654423"/>
                  </a:lnTo>
                  <a:lnTo>
                    <a:pt x="1422513" y="311666"/>
                  </a:lnTo>
                  <a:lnTo>
                    <a:pt x="1422515" y="318141"/>
                  </a:lnTo>
                  <a:lnTo>
                    <a:pt x="1422736" y="221153"/>
                  </a:lnTo>
                  <a:lnTo>
                    <a:pt x="1422849" y="683836"/>
                  </a:lnTo>
                  <a:lnTo>
                    <a:pt x="1423225" y="425905"/>
                  </a:lnTo>
                  <a:lnTo>
                    <a:pt x="1423226" y="429874"/>
                  </a:lnTo>
                  <a:lnTo>
                    <a:pt x="1423402" y="174174"/>
                  </a:lnTo>
                  <a:lnTo>
                    <a:pt x="1423516" y="642548"/>
                  </a:lnTo>
                  <a:lnTo>
                    <a:pt x="1423937" y="474903"/>
                  </a:lnTo>
                  <a:lnTo>
                    <a:pt x="1423938" y="480924"/>
                  </a:lnTo>
                  <a:lnTo>
                    <a:pt x="1424480" y="243960"/>
                  </a:lnTo>
                  <a:lnTo>
                    <a:pt x="1424579" y="614039"/>
                  </a:lnTo>
                  <a:lnTo>
                    <a:pt x="1424648" y="329311"/>
                  </a:lnTo>
                  <a:lnTo>
                    <a:pt x="1424650" y="321583"/>
                  </a:lnTo>
                  <a:lnTo>
                    <a:pt x="1424692" y="182941"/>
                  </a:lnTo>
                  <a:lnTo>
                    <a:pt x="1424834" y="681701"/>
                  </a:lnTo>
                  <a:lnTo>
                    <a:pt x="1425360" y="416035"/>
                  </a:lnTo>
                  <a:lnTo>
                    <a:pt x="1425361" y="415159"/>
                  </a:lnTo>
                  <a:lnTo>
                    <a:pt x="1425954" y="281722"/>
                  </a:lnTo>
                  <a:lnTo>
                    <a:pt x="1426069" y="565132"/>
                  </a:lnTo>
                  <a:lnTo>
                    <a:pt x="1426071" y="556854"/>
                  </a:lnTo>
                  <a:lnTo>
                    <a:pt x="1426073" y="553735"/>
                  </a:lnTo>
                  <a:lnTo>
                    <a:pt x="1426081" y="579520"/>
                  </a:lnTo>
                  <a:lnTo>
                    <a:pt x="1426393" y="294639"/>
                  </a:lnTo>
                  <a:lnTo>
                    <a:pt x="1426783" y="527416"/>
                  </a:lnTo>
                  <a:lnTo>
                    <a:pt x="1426784" y="530352"/>
                  </a:lnTo>
                  <a:lnTo>
                    <a:pt x="1426819" y="581531"/>
                  </a:lnTo>
                  <a:lnTo>
                    <a:pt x="1427315" y="325741"/>
                  </a:lnTo>
                  <a:lnTo>
                    <a:pt x="1427495" y="480721"/>
                  </a:lnTo>
                  <a:lnTo>
                    <a:pt x="1427496" y="479107"/>
                  </a:lnTo>
                  <a:lnTo>
                    <a:pt x="1427839" y="275228"/>
                  </a:lnTo>
                  <a:lnTo>
                    <a:pt x="1428165" y="595667"/>
                  </a:lnTo>
                  <a:lnTo>
                    <a:pt x="1428206" y="480145"/>
                  </a:lnTo>
                  <a:lnTo>
                    <a:pt x="1428208" y="478296"/>
                  </a:lnTo>
                  <a:lnTo>
                    <a:pt x="1428293" y="173481"/>
                  </a:lnTo>
                  <a:lnTo>
                    <a:pt x="1428776" y="529280"/>
                  </a:lnTo>
                  <a:lnTo>
                    <a:pt x="1428917" y="289300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509" y="1141241"/>
              <a:ext cx="1429385" cy="899794"/>
            </a:xfrm>
            <a:custGeom>
              <a:avLst/>
              <a:gdLst/>
              <a:ahLst/>
              <a:cxnLst/>
              <a:rect l="l" t="t" r="r" b="b"/>
              <a:pathLst>
                <a:path w="1429385" h="899794">
                  <a:moveTo>
                    <a:pt x="0" y="681897"/>
                  </a:moveTo>
                  <a:lnTo>
                    <a:pt x="14" y="695615"/>
                  </a:lnTo>
                  <a:lnTo>
                    <a:pt x="352" y="174617"/>
                  </a:lnTo>
                  <a:lnTo>
                    <a:pt x="710" y="392668"/>
                  </a:lnTo>
                  <a:lnTo>
                    <a:pt x="711" y="392296"/>
                  </a:lnTo>
                  <a:lnTo>
                    <a:pt x="1261" y="579419"/>
                  </a:lnTo>
                  <a:lnTo>
                    <a:pt x="1403" y="300426"/>
                  </a:lnTo>
                  <a:lnTo>
                    <a:pt x="1421" y="338448"/>
                  </a:lnTo>
                  <a:lnTo>
                    <a:pt x="1423" y="345024"/>
                  </a:lnTo>
                  <a:lnTo>
                    <a:pt x="1630" y="281686"/>
                  </a:lnTo>
                  <a:lnTo>
                    <a:pt x="1742" y="622604"/>
                  </a:lnTo>
                  <a:lnTo>
                    <a:pt x="2133" y="535539"/>
                  </a:lnTo>
                  <a:lnTo>
                    <a:pt x="2134" y="540303"/>
                  </a:lnTo>
                  <a:lnTo>
                    <a:pt x="2296" y="260524"/>
                  </a:lnTo>
                  <a:lnTo>
                    <a:pt x="2820" y="675285"/>
                  </a:lnTo>
                  <a:lnTo>
                    <a:pt x="2845" y="606068"/>
                  </a:lnTo>
                  <a:lnTo>
                    <a:pt x="2846" y="611640"/>
                  </a:lnTo>
                  <a:lnTo>
                    <a:pt x="3033" y="693533"/>
                  </a:lnTo>
                  <a:lnTo>
                    <a:pt x="3359" y="232721"/>
                  </a:lnTo>
                  <a:lnTo>
                    <a:pt x="3556" y="461831"/>
                  </a:lnTo>
                  <a:lnTo>
                    <a:pt x="3558" y="456841"/>
                  </a:lnTo>
                  <a:lnTo>
                    <a:pt x="3925" y="569930"/>
                  </a:lnTo>
                  <a:lnTo>
                    <a:pt x="4237" y="276196"/>
                  </a:lnTo>
                  <a:lnTo>
                    <a:pt x="4268" y="360722"/>
                  </a:lnTo>
                  <a:lnTo>
                    <a:pt x="4269" y="373729"/>
                  </a:lnTo>
                  <a:lnTo>
                    <a:pt x="4536" y="612856"/>
                  </a:lnTo>
                  <a:lnTo>
                    <a:pt x="4663" y="284988"/>
                  </a:lnTo>
                  <a:lnTo>
                    <a:pt x="4979" y="467951"/>
                  </a:lnTo>
                  <a:lnTo>
                    <a:pt x="4981" y="465877"/>
                  </a:lnTo>
                  <a:lnTo>
                    <a:pt x="5386" y="679508"/>
                  </a:lnTo>
                  <a:lnTo>
                    <a:pt x="5514" y="161857"/>
                  </a:lnTo>
                  <a:lnTo>
                    <a:pt x="5691" y="376640"/>
                  </a:lnTo>
                  <a:lnTo>
                    <a:pt x="5692" y="369613"/>
                  </a:lnTo>
                  <a:lnTo>
                    <a:pt x="5939" y="195305"/>
                  </a:lnTo>
                  <a:lnTo>
                    <a:pt x="6067" y="643936"/>
                  </a:lnTo>
                  <a:lnTo>
                    <a:pt x="6403" y="435537"/>
                  </a:lnTo>
                  <a:lnTo>
                    <a:pt x="6404" y="439090"/>
                  </a:lnTo>
                  <a:lnTo>
                    <a:pt x="6889" y="636128"/>
                  </a:lnTo>
                  <a:lnTo>
                    <a:pt x="7017" y="226444"/>
                  </a:lnTo>
                  <a:lnTo>
                    <a:pt x="7114" y="556204"/>
                  </a:lnTo>
                  <a:lnTo>
                    <a:pt x="7116" y="556537"/>
                  </a:lnTo>
                  <a:lnTo>
                    <a:pt x="7327" y="671235"/>
                  </a:lnTo>
                  <a:lnTo>
                    <a:pt x="7442" y="174002"/>
                  </a:lnTo>
                  <a:lnTo>
                    <a:pt x="7826" y="506860"/>
                  </a:lnTo>
                  <a:lnTo>
                    <a:pt x="7827" y="499295"/>
                  </a:lnTo>
                  <a:lnTo>
                    <a:pt x="7881" y="315280"/>
                  </a:lnTo>
                  <a:lnTo>
                    <a:pt x="7993" y="593846"/>
                  </a:lnTo>
                  <a:lnTo>
                    <a:pt x="8538" y="530635"/>
                  </a:lnTo>
                  <a:lnTo>
                    <a:pt x="8539" y="535560"/>
                  </a:lnTo>
                  <a:lnTo>
                    <a:pt x="9029" y="768925"/>
                  </a:lnTo>
                  <a:lnTo>
                    <a:pt x="9157" y="111741"/>
                  </a:lnTo>
                  <a:lnTo>
                    <a:pt x="9249" y="604013"/>
                  </a:lnTo>
                  <a:lnTo>
                    <a:pt x="9251" y="612749"/>
                  </a:lnTo>
                  <a:lnTo>
                    <a:pt x="9270" y="654484"/>
                  </a:lnTo>
                  <a:lnTo>
                    <a:pt x="9553" y="333930"/>
                  </a:lnTo>
                  <a:lnTo>
                    <a:pt x="9961" y="545196"/>
                  </a:lnTo>
                  <a:lnTo>
                    <a:pt x="9962" y="550531"/>
                  </a:lnTo>
                  <a:lnTo>
                    <a:pt x="10206" y="299305"/>
                  </a:lnTo>
                  <a:lnTo>
                    <a:pt x="10332" y="611584"/>
                  </a:lnTo>
                  <a:lnTo>
                    <a:pt x="10672" y="505419"/>
                  </a:lnTo>
                  <a:lnTo>
                    <a:pt x="10674" y="510113"/>
                  </a:lnTo>
                  <a:lnTo>
                    <a:pt x="10715" y="614780"/>
                  </a:lnTo>
                  <a:lnTo>
                    <a:pt x="11041" y="159849"/>
                  </a:lnTo>
                  <a:lnTo>
                    <a:pt x="11384" y="477076"/>
                  </a:lnTo>
                  <a:lnTo>
                    <a:pt x="11385" y="472329"/>
                  </a:lnTo>
                  <a:lnTo>
                    <a:pt x="11907" y="223410"/>
                  </a:lnTo>
                  <a:lnTo>
                    <a:pt x="12021" y="664859"/>
                  </a:lnTo>
                  <a:lnTo>
                    <a:pt x="12096" y="396300"/>
                  </a:lnTo>
                  <a:lnTo>
                    <a:pt x="12097" y="388128"/>
                  </a:lnTo>
                  <a:lnTo>
                    <a:pt x="12361" y="254612"/>
                  </a:lnTo>
                  <a:lnTo>
                    <a:pt x="12488" y="624582"/>
                  </a:lnTo>
                  <a:lnTo>
                    <a:pt x="12807" y="460854"/>
                  </a:lnTo>
                  <a:lnTo>
                    <a:pt x="13381" y="352644"/>
                  </a:lnTo>
                  <a:lnTo>
                    <a:pt x="13495" y="656565"/>
                  </a:lnTo>
                  <a:lnTo>
                    <a:pt x="13519" y="604363"/>
                  </a:lnTo>
                  <a:lnTo>
                    <a:pt x="13520" y="605800"/>
                  </a:lnTo>
                  <a:lnTo>
                    <a:pt x="13608" y="238425"/>
                  </a:lnTo>
                  <a:lnTo>
                    <a:pt x="14175" y="671009"/>
                  </a:lnTo>
                  <a:lnTo>
                    <a:pt x="14231" y="544921"/>
                  </a:lnTo>
                  <a:lnTo>
                    <a:pt x="14232" y="542143"/>
                  </a:lnTo>
                  <a:lnTo>
                    <a:pt x="14755" y="654716"/>
                  </a:lnTo>
                  <a:lnTo>
                    <a:pt x="14868" y="250921"/>
                  </a:lnTo>
                  <a:lnTo>
                    <a:pt x="14942" y="588885"/>
                  </a:lnTo>
                  <a:lnTo>
                    <a:pt x="14944" y="589707"/>
                  </a:lnTo>
                  <a:lnTo>
                    <a:pt x="15196" y="647363"/>
                  </a:lnTo>
                  <a:lnTo>
                    <a:pt x="15309" y="263770"/>
                  </a:lnTo>
                  <a:lnTo>
                    <a:pt x="15654" y="470817"/>
                  </a:lnTo>
                  <a:lnTo>
                    <a:pt x="15655" y="466138"/>
                  </a:lnTo>
                  <a:lnTo>
                    <a:pt x="15834" y="671484"/>
                  </a:lnTo>
                  <a:lnTo>
                    <a:pt x="16358" y="145624"/>
                  </a:lnTo>
                  <a:lnTo>
                    <a:pt x="16365" y="197156"/>
                  </a:lnTo>
                  <a:lnTo>
                    <a:pt x="16367" y="187347"/>
                  </a:lnTo>
                  <a:lnTo>
                    <a:pt x="16371" y="146162"/>
                  </a:lnTo>
                  <a:lnTo>
                    <a:pt x="16499" y="703325"/>
                  </a:lnTo>
                  <a:lnTo>
                    <a:pt x="17077" y="489522"/>
                  </a:lnTo>
                  <a:lnTo>
                    <a:pt x="17078" y="492388"/>
                  </a:lnTo>
                  <a:lnTo>
                    <a:pt x="17634" y="207491"/>
                  </a:lnTo>
                  <a:lnTo>
                    <a:pt x="17748" y="742353"/>
                  </a:lnTo>
                  <a:lnTo>
                    <a:pt x="17789" y="631939"/>
                  </a:lnTo>
                  <a:lnTo>
                    <a:pt x="17790" y="627953"/>
                  </a:lnTo>
                  <a:lnTo>
                    <a:pt x="18088" y="172696"/>
                  </a:lnTo>
                  <a:lnTo>
                    <a:pt x="18215" y="778179"/>
                  </a:lnTo>
                  <a:lnTo>
                    <a:pt x="18500" y="405748"/>
                  </a:lnTo>
                  <a:lnTo>
                    <a:pt x="18502" y="406053"/>
                  </a:lnTo>
                  <a:lnTo>
                    <a:pt x="19038" y="736146"/>
                  </a:lnTo>
                  <a:lnTo>
                    <a:pt x="19165" y="190402"/>
                  </a:lnTo>
                  <a:lnTo>
                    <a:pt x="19212" y="396949"/>
                  </a:lnTo>
                  <a:lnTo>
                    <a:pt x="19213" y="409692"/>
                  </a:lnTo>
                  <a:lnTo>
                    <a:pt x="19789" y="287045"/>
                  </a:lnTo>
                  <a:lnTo>
                    <a:pt x="19901" y="665363"/>
                  </a:lnTo>
                  <a:lnTo>
                    <a:pt x="19924" y="588646"/>
                  </a:lnTo>
                  <a:lnTo>
                    <a:pt x="19925" y="594482"/>
                  </a:lnTo>
                  <a:lnTo>
                    <a:pt x="20228" y="189057"/>
                  </a:lnTo>
                  <a:lnTo>
                    <a:pt x="20354" y="688002"/>
                  </a:lnTo>
                  <a:lnTo>
                    <a:pt x="20635" y="298516"/>
                  </a:lnTo>
                  <a:lnTo>
                    <a:pt x="20637" y="290219"/>
                  </a:lnTo>
                  <a:lnTo>
                    <a:pt x="21205" y="680697"/>
                  </a:lnTo>
                  <a:lnTo>
                    <a:pt x="21333" y="198758"/>
                  </a:lnTo>
                  <a:lnTo>
                    <a:pt x="21347" y="221139"/>
                  </a:lnTo>
                  <a:lnTo>
                    <a:pt x="21348" y="222680"/>
                  </a:lnTo>
                  <a:lnTo>
                    <a:pt x="21660" y="589889"/>
                  </a:lnTo>
                  <a:lnTo>
                    <a:pt x="22058" y="514204"/>
                  </a:lnTo>
                  <a:lnTo>
                    <a:pt x="22060" y="509651"/>
                  </a:lnTo>
                  <a:lnTo>
                    <a:pt x="22128" y="317419"/>
                  </a:lnTo>
                  <a:lnTo>
                    <a:pt x="22511" y="659518"/>
                  </a:lnTo>
                  <a:lnTo>
                    <a:pt x="22770" y="385305"/>
                  </a:lnTo>
                  <a:lnTo>
                    <a:pt x="22771" y="385821"/>
                  </a:lnTo>
                  <a:lnTo>
                    <a:pt x="23333" y="795850"/>
                  </a:lnTo>
                  <a:lnTo>
                    <a:pt x="23445" y="217232"/>
                  </a:lnTo>
                  <a:lnTo>
                    <a:pt x="23482" y="393279"/>
                  </a:lnTo>
                  <a:lnTo>
                    <a:pt x="23483" y="390061"/>
                  </a:lnTo>
                  <a:lnTo>
                    <a:pt x="23487" y="368322"/>
                  </a:lnTo>
                  <a:lnTo>
                    <a:pt x="23985" y="765139"/>
                  </a:lnTo>
                  <a:lnTo>
                    <a:pt x="24193" y="504350"/>
                  </a:lnTo>
                  <a:lnTo>
                    <a:pt x="24195" y="501827"/>
                  </a:lnTo>
                  <a:lnTo>
                    <a:pt x="24382" y="862547"/>
                  </a:lnTo>
                  <a:lnTo>
                    <a:pt x="24508" y="118576"/>
                  </a:lnTo>
                  <a:lnTo>
                    <a:pt x="24905" y="396674"/>
                  </a:lnTo>
                  <a:lnTo>
                    <a:pt x="24906" y="393507"/>
                  </a:lnTo>
                  <a:lnTo>
                    <a:pt x="25062" y="600293"/>
                  </a:lnTo>
                  <a:lnTo>
                    <a:pt x="25558" y="255981"/>
                  </a:lnTo>
                  <a:lnTo>
                    <a:pt x="25617" y="390319"/>
                  </a:lnTo>
                  <a:lnTo>
                    <a:pt x="25618" y="396845"/>
                  </a:lnTo>
                  <a:lnTo>
                    <a:pt x="25672" y="521037"/>
                  </a:lnTo>
                  <a:lnTo>
                    <a:pt x="26196" y="164551"/>
                  </a:lnTo>
                  <a:lnTo>
                    <a:pt x="26328" y="501872"/>
                  </a:lnTo>
                  <a:lnTo>
                    <a:pt x="26330" y="500921"/>
                  </a:lnTo>
                  <a:lnTo>
                    <a:pt x="26338" y="534251"/>
                  </a:lnTo>
                  <a:lnTo>
                    <a:pt x="26636" y="192049"/>
                  </a:lnTo>
                  <a:lnTo>
                    <a:pt x="27040" y="430890"/>
                  </a:lnTo>
                  <a:lnTo>
                    <a:pt x="27041" y="431224"/>
                  </a:lnTo>
                  <a:lnTo>
                    <a:pt x="27472" y="306532"/>
                  </a:lnTo>
                  <a:lnTo>
                    <a:pt x="27614" y="520641"/>
                  </a:lnTo>
                  <a:lnTo>
                    <a:pt x="27751" y="440963"/>
                  </a:lnTo>
                  <a:lnTo>
                    <a:pt x="27753" y="440507"/>
                  </a:lnTo>
                  <a:lnTo>
                    <a:pt x="28181" y="303910"/>
                  </a:lnTo>
                  <a:lnTo>
                    <a:pt x="28406" y="660710"/>
                  </a:lnTo>
                  <a:lnTo>
                    <a:pt x="28463" y="503199"/>
                  </a:lnTo>
                  <a:lnTo>
                    <a:pt x="28464" y="499818"/>
                  </a:lnTo>
                  <a:lnTo>
                    <a:pt x="28550" y="326627"/>
                  </a:lnTo>
                  <a:lnTo>
                    <a:pt x="28649" y="686911"/>
                  </a:lnTo>
                  <a:lnTo>
                    <a:pt x="29175" y="467586"/>
                  </a:lnTo>
                  <a:lnTo>
                    <a:pt x="29176" y="477443"/>
                  </a:lnTo>
                  <a:lnTo>
                    <a:pt x="29229" y="660437"/>
                  </a:lnTo>
                  <a:lnTo>
                    <a:pt x="29825" y="350543"/>
                  </a:lnTo>
                  <a:lnTo>
                    <a:pt x="29886" y="498351"/>
                  </a:lnTo>
                  <a:lnTo>
                    <a:pt x="29888" y="502505"/>
                  </a:lnTo>
                  <a:lnTo>
                    <a:pt x="30392" y="335343"/>
                  </a:lnTo>
                  <a:lnTo>
                    <a:pt x="30506" y="656361"/>
                  </a:lnTo>
                  <a:lnTo>
                    <a:pt x="30598" y="408677"/>
                  </a:lnTo>
                  <a:lnTo>
                    <a:pt x="30599" y="403992"/>
                  </a:lnTo>
                  <a:lnTo>
                    <a:pt x="30915" y="535294"/>
                  </a:lnTo>
                  <a:lnTo>
                    <a:pt x="31172" y="380279"/>
                  </a:lnTo>
                  <a:lnTo>
                    <a:pt x="31310" y="499168"/>
                  </a:lnTo>
                  <a:lnTo>
                    <a:pt x="31311" y="501393"/>
                  </a:lnTo>
                  <a:lnTo>
                    <a:pt x="31906" y="528328"/>
                  </a:lnTo>
                  <a:lnTo>
                    <a:pt x="32007" y="325426"/>
                  </a:lnTo>
                  <a:lnTo>
                    <a:pt x="32021" y="346725"/>
                  </a:lnTo>
                  <a:lnTo>
                    <a:pt x="32023" y="349404"/>
                  </a:lnTo>
                  <a:lnTo>
                    <a:pt x="32462" y="296438"/>
                  </a:lnTo>
                  <a:lnTo>
                    <a:pt x="32632" y="583379"/>
                  </a:lnTo>
                  <a:lnTo>
                    <a:pt x="32733" y="379307"/>
                  </a:lnTo>
                  <a:lnTo>
                    <a:pt x="32734" y="375232"/>
                  </a:lnTo>
                  <a:lnTo>
                    <a:pt x="32760" y="308832"/>
                  </a:lnTo>
                  <a:lnTo>
                    <a:pt x="33410" y="523308"/>
                  </a:lnTo>
                  <a:lnTo>
                    <a:pt x="33444" y="443140"/>
                  </a:lnTo>
                  <a:lnTo>
                    <a:pt x="33446" y="438680"/>
                  </a:lnTo>
                  <a:lnTo>
                    <a:pt x="33837" y="544953"/>
                  </a:lnTo>
                  <a:lnTo>
                    <a:pt x="33949" y="319325"/>
                  </a:lnTo>
                  <a:lnTo>
                    <a:pt x="34156" y="433651"/>
                  </a:lnTo>
                  <a:lnTo>
                    <a:pt x="34157" y="435065"/>
                  </a:lnTo>
                  <a:lnTo>
                    <a:pt x="34374" y="279243"/>
                  </a:lnTo>
                  <a:lnTo>
                    <a:pt x="34688" y="556550"/>
                  </a:lnTo>
                  <a:lnTo>
                    <a:pt x="34868" y="527746"/>
                  </a:lnTo>
                  <a:lnTo>
                    <a:pt x="34869" y="532057"/>
                  </a:lnTo>
                  <a:lnTo>
                    <a:pt x="34885" y="542588"/>
                  </a:lnTo>
                  <a:lnTo>
                    <a:pt x="34985" y="357800"/>
                  </a:lnTo>
                  <a:lnTo>
                    <a:pt x="35579" y="461370"/>
                  </a:lnTo>
                  <a:lnTo>
                    <a:pt x="35581" y="460926"/>
                  </a:lnTo>
                  <a:lnTo>
                    <a:pt x="35666" y="321115"/>
                  </a:lnTo>
                  <a:lnTo>
                    <a:pt x="35808" y="634757"/>
                  </a:lnTo>
                  <a:lnTo>
                    <a:pt x="36291" y="496669"/>
                  </a:lnTo>
                  <a:lnTo>
                    <a:pt x="36292" y="493783"/>
                  </a:lnTo>
                  <a:lnTo>
                    <a:pt x="36628" y="605677"/>
                  </a:lnTo>
                  <a:lnTo>
                    <a:pt x="36940" y="271837"/>
                  </a:lnTo>
                  <a:lnTo>
                    <a:pt x="37003" y="495209"/>
                  </a:lnTo>
                  <a:lnTo>
                    <a:pt x="37004" y="501685"/>
                  </a:lnTo>
                  <a:lnTo>
                    <a:pt x="37069" y="727836"/>
                  </a:lnTo>
                  <a:lnTo>
                    <a:pt x="37310" y="380989"/>
                  </a:lnTo>
                  <a:lnTo>
                    <a:pt x="37714" y="434625"/>
                  </a:lnTo>
                  <a:lnTo>
                    <a:pt x="37716" y="433341"/>
                  </a:lnTo>
                  <a:lnTo>
                    <a:pt x="38230" y="347729"/>
                  </a:lnTo>
                  <a:lnTo>
                    <a:pt x="38359" y="632808"/>
                  </a:lnTo>
                  <a:lnTo>
                    <a:pt x="38426" y="480129"/>
                  </a:lnTo>
                  <a:lnTo>
                    <a:pt x="38427" y="475303"/>
                  </a:lnTo>
                  <a:lnTo>
                    <a:pt x="38529" y="338500"/>
                  </a:lnTo>
                  <a:lnTo>
                    <a:pt x="38827" y="565904"/>
                  </a:lnTo>
                  <a:lnTo>
                    <a:pt x="39137" y="459501"/>
                  </a:lnTo>
                  <a:lnTo>
                    <a:pt x="39139" y="461801"/>
                  </a:lnTo>
                  <a:lnTo>
                    <a:pt x="39323" y="261173"/>
                  </a:lnTo>
                  <a:lnTo>
                    <a:pt x="39619" y="617571"/>
                  </a:lnTo>
                  <a:lnTo>
                    <a:pt x="39849" y="552887"/>
                  </a:lnTo>
                  <a:lnTo>
                    <a:pt x="39850" y="544343"/>
                  </a:lnTo>
                  <a:lnTo>
                    <a:pt x="39960" y="282786"/>
                  </a:lnTo>
                  <a:lnTo>
                    <a:pt x="40059" y="556322"/>
                  </a:lnTo>
                  <a:lnTo>
                    <a:pt x="40561" y="520874"/>
                  </a:lnTo>
                  <a:lnTo>
                    <a:pt x="40562" y="516132"/>
                  </a:lnTo>
                  <a:lnTo>
                    <a:pt x="40897" y="601137"/>
                  </a:lnTo>
                  <a:lnTo>
                    <a:pt x="41194" y="313787"/>
                  </a:lnTo>
                  <a:lnTo>
                    <a:pt x="41272" y="464657"/>
                  </a:lnTo>
                  <a:lnTo>
                    <a:pt x="41274" y="468299"/>
                  </a:lnTo>
                  <a:lnTo>
                    <a:pt x="41634" y="397218"/>
                  </a:lnTo>
                  <a:lnTo>
                    <a:pt x="41960" y="590241"/>
                  </a:lnTo>
                  <a:lnTo>
                    <a:pt x="41984" y="560467"/>
                  </a:lnTo>
                  <a:lnTo>
                    <a:pt x="41985" y="562113"/>
                  </a:lnTo>
                  <a:lnTo>
                    <a:pt x="42201" y="734504"/>
                  </a:lnTo>
                  <a:lnTo>
                    <a:pt x="42513" y="152272"/>
                  </a:lnTo>
                  <a:lnTo>
                    <a:pt x="42696" y="454782"/>
                  </a:lnTo>
                  <a:lnTo>
                    <a:pt x="42697" y="452828"/>
                  </a:lnTo>
                  <a:lnTo>
                    <a:pt x="42924" y="233166"/>
                  </a:lnTo>
                  <a:lnTo>
                    <a:pt x="43037" y="691002"/>
                  </a:lnTo>
                  <a:lnTo>
                    <a:pt x="43407" y="341183"/>
                  </a:lnTo>
                  <a:lnTo>
                    <a:pt x="43409" y="352649"/>
                  </a:lnTo>
                  <a:lnTo>
                    <a:pt x="43675" y="648493"/>
                  </a:lnTo>
                  <a:lnTo>
                    <a:pt x="43774" y="143692"/>
                  </a:lnTo>
                  <a:lnTo>
                    <a:pt x="44119" y="529071"/>
                  </a:lnTo>
                  <a:lnTo>
                    <a:pt x="44120" y="518054"/>
                  </a:lnTo>
                  <a:lnTo>
                    <a:pt x="44200" y="204434"/>
                  </a:lnTo>
                  <a:lnTo>
                    <a:pt x="44297" y="671855"/>
                  </a:lnTo>
                  <a:lnTo>
                    <a:pt x="44830" y="439196"/>
                  </a:lnTo>
                  <a:lnTo>
                    <a:pt x="44832" y="439688"/>
                  </a:lnTo>
                  <a:lnTo>
                    <a:pt x="45389" y="669250"/>
                  </a:lnTo>
                  <a:lnTo>
                    <a:pt x="45502" y="73270"/>
                  </a:lnTo>
                  <a:lnTo>
                    <a:pt x="45542" y="300794"/>
                  </a:lnTo>
                  <a:lnTo>
                    <a:pt x="45543" y="301936"/>
                  </a:lnTo>
                  <a:lnTo>
                    <a:pt x="45617" y="724664"/>
                  </a:lnTo>
                  <a:lnTo>
                    <a:pt x="45757" y="198106"/>
                  </a:lnTo>
                  <a:lnTo>
                    <a:pt x="46254" y="483356"/>
                  </a:lnTo>
                  <a:lnTo>
                    <a:pt x="46255" y="488095"/>
                  </a:lnTo>
                  <a:lnTo>
                    <a:pt x="46312" y="649410"/>
                  </a:lnTo>
                  <a:lnTo>
                    <a:pt x="46397" y="356075"/>
                  </a:lnTo>
                  <a:lnTo>
                    <a:pt x="46965" y="466901"/>
                  </a:lnTo>
                  <a:lnTo>
                    <a:pt x="46967" y="474522"/>
                  </a:lnTo>
                  <a:lnTo>
                    <a:pt x="47035" y="701000"/>
                  </a:lnTo>
                  <a:lnTo>
                    <a:pt x="47189" y="295927"/>
                  </a:lnTo>
                  <a:lnTo>
                    <a:pt x="47677" y="477251"/>
                  </a:lnTo>
                  <a:lnTo>
                    <a:pt x="47678" y="479111"/>
                  </a:lnTo>
                  <a:lnTo>
                    <a:pt x="48224" y="391812"/>
                  </a:lnTo>
                  <a:lnTo>
                    <a:pt x="48339" y="614148"/>
                  </a:lnTo>
                  <a:lnTo>
                    <a:pt x="48389" y="487551"/>
                  </a:lnTo>
                  <a:lnTo>
                    <a:pt x="48390" y="481651"/>
                  </a:lnTo>
                  <a:lnTo>
                    <a:pt x="48466" y="233204"/>
                  </a:lnTo>
                  <a:lnTo>
                    <a:pt x="48805" y="588441"/>
                  </a:lnTo>
                  <a:lnTo>
                    <a:pt x="49100" y="454492"/>
                  </a:lnTo>
                  <a:lnTo>
                    <a:pt x="49102" y="451459"/>
                  </a:lnTo>
                  <a:lnTo>
                    <a:pt x="49459" y="587354"/>
                  </a:lnTo>
                  <a:lnTo>
                    <a:pt x="49798" y="282479"/>
                  </a:lnTo>
                  <a:lnTo>
                    <a:pt x="49812" y="294774"/>
                  </a:lnTo>
                  <a:lnTo>
                    <a:pt x="49813" y="296768"/>
                  </a:lnTo>
                  <a:lnTo>
                    <a:pt x="50152" y="557160"/>
                  </a:lnTo>
                  <a:lnTo>
                    <a:pt x="50267" y="282001"/>
                  </a:lnTo>
                  <a:lnTo>
                    <a:pt x="50523" y="409145"/>
                  </a:lnTo>
                  <a:lnTo>
                    <a:pt x="50525" y="413987"/>
                  </a:lnTo>
                  <a:lnTo>
                    <a:pt x="50805" y="582483"/>
                  </a:lnTo>
                  <a:lnTo>
                    <a:pt x="51075" y="334324"/>
                  </a:lnTo>
                  <a:lnTo>
                    <a:pt x="51235" y="416520"/>
                  </a:lnTo>
                  <a:lnTo>
                    <a:pt x="51236" y="414998"/>
                  </a:lnTo>
                  <a:lnTo>
                    <a:pt x="51727" y="266375"/>
                  </a:lnTo>
                  <a:lnTo>
                    <a:pt x="51839" y="627266"/>
                  </a:lnTo>
                  <a:lnTo>
                    <a:pt x="51947" y="411371"/>
                  </a:lnTo>
                  <a:lnTo>
                    <a:pt x="51948" y="409140"/>
                  </a:lnTo>
                  <a:lnTo>
                    <a:pt x="52335" y="597611"/>
                  </a:lnTo>
                  <a:lnTo>
                    <a:pt x="52406" y="368729"/>
                  </a:lnTo>
                  <a:lnTo>
                    <a:pt x="52658" y="536849"/>
                  </a:lnTo>
                  <a:lnTo>
                    <a:pt x="52888" y="603009"/>
                  </a:lnTo>
                  <a:lnTo>
                    <a:pt x="52987" y="297932"/>
                  </a:lnTo>
                  <a:lnTo>
                    <a:pt x="53370" y="410532"/>
                  </a:lnTo>
                  <a:lnTo>
                    <a:pt x="53371" y="405712"/>
                  </a:lnTo>
                  <a:lnTo>
                    <a:pt x="53541" y="742716"/>
                  </a:lnTo>
                  <a:lnTo>
                    <a:pt x="53668" y="212525"/>
                  </a:lnTo>
                  <a:lnTo>
                    <a:pt x="54082" y="266108"/>
                  </a:lnTo>
                  <a:lnTo>
                    <a:pt x="54083" y="280052"/>
                  </a:lnTo>
                  <a:lnTo>
                    <a:pt x="54307" y="249660"/>
                  </a:lnTo>
                  <a:lnTo>
                    <a:pt x="54449" y="646859"/>
                  </a:lnTo>
                  <a:lnTo>
                    <a:pt x="54793" y="442246"/>
                  </a:lnTo>
                  <a:lnTo>
                    <a:pt x="54795" y="446223"/>
                  </a:lnTo>
                  <a:lnTo>
                    <a:pt x="55370" y="237173"/>
                  </a:lnTo>
                  <a:lnTo>
                    <a:pt x="55469" y="700216"/>
                  </a:lnTo>
                  <a:lnTo>
                    <a:pt x="55505" y="552092"/>
                  </a:lnTo>
                  <a:lnTo>
                    <a:pt x="55506" y="550002"/>
                  </a:lnTo>
                  <a:lnTo>
                    <a:pt x="55581" y="177586"/>
                  </a:lnTo>
                  <a:lnTo>
                    <a:pt x="55710" y="678786"/>
                  </a:lnTo>
                  <a:lnTo>
                    <a:pt x="56216" y="392805"/>
                  </a:lnTo>
                  <a:lnTo>
                    <a:pt x="56218" y="386878"/>
                  </a:lnTo>
                  <a:lnTo>
                    <a:pt x="56659" y="244383"/>
                  </a:lnTo>
                  <a:lnTo>
                    <a:pt x="56773" y="595328"/>
                  </a:lnTo>
                  <a:lnTo>
                    <a:pt x="56928" y="509466"/>
                  </a:lnTo>
                  <a:lnTo>
                    <a:pt x="56929" y="514208"/>
                  </a:lnTo>
                  <a:lnTo>
                    <a:pt x="57326" y="254324"/>
                  </a:lnTo>
                  <a:lnTo>
                    <a:pt x="57426" y="604292"/>
                  </a:lnTo>
                  <a:lnTo>
                    <a:pt x="57640" y="520752"/>
                  </a:lnTo>
                  <a:lnTo>
                    <a:pt x="57641" y="514375"/>
                  </a:lnTo>
                  <a:lnTo>
                    <a:pt x="57878" y="659324"/>
                  </a:lnTo>
                  <a:lnTo>
                    <a:pt x="58347" y="255404"/>
                  </a:lnTo>
                  <a:lnTo>
                    <a:pt x="58351" y="289568"/>
                  </a:lnTo>
                  <a:lnTo>
                    <a:pt x="58353" y="294010"/>
                  </a:lnTo>
                  <a:lnTo>
                    <a:pt x="58886" y="710026"/>
                  </a:lnTo>
                  <a:lnTo>
                    <a:pt x="59027" y="213253"/>
                  </a:lnTo>
                  <a:lnTo>
                    <a:pt x="59063" y="342767"/>
                  </a:lnTo>
                  <a:lnTo>
                    <a:pt x="59064" y="343918"/>
                  </a:lnTo>
                  <a:lnTo>
                    <a:pt x="59651" y="276942"/>
                  </a:lnTo>
                  <a:lnTo>
                    <a:pt x="59765" y="669132"/>
                  </a:lnTo>
                  <a:lnTo>
                    <a:pt x="59774" y="632392"/>
                  </a:lnTo>
                  <a:lnTo>
                    <a:pt x="59776" y="640395"/>
                  </a:lnTo>
                  <a:lnTo>
                    <a:pt x="60162" y="666698"/>
                  </a:lnTo>
                  <a:lnTo>
                    <a:pt x="60289" y="205732"/>
                  </a:lnTo>
                  <a:lnTo>
                    <a:pt x="60486" y="515478"/>
                  </a:lnTo>
                  <a:lnTo>
                    <a:pt x="60488" y="513883"/>
                  </a:lnTo>
                  <a:lnTo>
                    <a:pt x="60855" y="674375"/>
                  </a:lnTo>
                  <a:lnTo>
                    <a:pt x="61167" y="246086"/>
                  </a:lnTo>
                  <a:lnTo>
                    <a:pt x="61198" y="323544"/>
                  </a:lnTo>
                  <a:lnTo>
                    <a:pt x="61199" y="334887"/>
                  </a:lnTo>
                  <a:lnTo>
                    <a:pt x="61707" y="726108"/>
                  </a:lnTo>
                  <a:lnTo>
                    <a:pt x="61819" y="176794"/>
                  </a:lnTo>
                  <a:lnTo>
                    <a:pt x="61909" y="563009"/>
                  </a:lnTo>
                  <a:lnTo>
                    <a:pt x="61911" y="565561"/>
                  </a:lnTo>
                  <a:lnTo>
                    <a:pt x="62160" y="824706"/>
                  </a:lnTo>
                  <a:lnTo>
                    <a:pt x="62274" y="40633"/>
                  </a:lnTo>
                  <a:lnTo>
                    <a:pt x="62621" y="670922"/>
                  </a:lnTo>
                  <a:lnTo>
                    <a:pt x="62622" y="678512"/>
                  </a:lnTo>
                  <a:lnTo>
                    <a:pt x="62627" y="710138"/>
                  </a:lnTo>
                  <a:lnTo>
                    <a:pt x="62741" y="149978"/>
                  </a:lnTo>
                  <a:lnTo>
                    <a:pt x="63333" y="363006"/>
                  </a:lnTo>
                  <a:lnTo>
                    <a:pt x="63334" y="358034"/>
                  </a:lnTo>
                  <a:lnTo>
                    <a:pt x="63435" y="757471"/>
                  </a:lnTo>
                  <a:lnTo>
                    <a:pt x="63550" y="212695"/>
                  </a:lnTo>
                  <a:lnTo>
                    <a:pt x="64044" y="421283"/>
                  </a:lnTo>
                  <a:lnTo>
                    <a:pt x="64046" y="422577"/>
                  </a:lnTo>
                  <a:lnTo>
                    <a:pt x="64386" y="321096"/>
                  </a:lnTo>
                  <a:lnTo>
                    <a:pt x="64542" y="625155"/>
                  </a:lnTo>
                  <a:lnTo>
                    <a:pt x="64756" y="485555"/>
                  </a:lnTo>
                  <a:lnTo>
                    <a:pt x="64757" y="483822"/>
                  </a:lnTo>
                  <a:lnTo>
                    <a:pt x="64953" y="621130"/>
                  </a:lnTo>
                  <a:lnTo>
                    <a:pt x="65066" y="269592"/>
                  </a:lnTo>
                  <a:lnTo>
                    <a:pt x="65468" y="386232"/>
                  </a:lnTo>
                  <a:lnTo>
                    <a:pt x="65469" y="389208"/>
                  </a:lnTo>
                  <a:lnTo>
                    <a:pt x="65534" y="549323"/>
                  </a:lnTo>
                  <a:lnTo>
                    <a:pt x="65676" y="311930"/>
                  </a:lnTo>
                  <a:lnTo>
                    <a:pt x="66179" y="462940"/>
                  </a:lnTo>
                  <a:lnTo>
                    <a:pt x="66181" y="470549"/>
                  </a:lnTo>
                  <a:lnTo>
                    <a:pt x="66342" y="124509"/>
                  </a:lnTo>
                  <a:lnTo>
                    <a:pt x="66881" y="640851"/>
                  </a:lnTo>
                  <a:lnTo>
                    <a:pt x="66891" y="625275"/>
                  </a:lnTo>
                  <a:lnTo>
                    <a:pt x="66892" y="637873"/>
                  </a:lnTo>
                  <a:lnTo>
                    <a:pt x="66895" y="651243"/>
                  </a:lnTo>
                  <a:lnTo>
                    <a:pt x="67205" y="277229"/>
                  </a:lnTo>
                  <a:lnTo>
                    <a:pt x="67602" y="297179"/>
                  </a:lnTo>
                  <a:lnTo>
                    <a:pt x="67604" y="293392"/>
                  </a:lnTo>
                  <a:lnTo>
                    <a:pt x="67760" y="699568"/>
                  </a:lnTo>
                  <a:lnTo>
                    <a:pt x="68313" y="208001"/>
                  </a:lnTo>
                  <a:lnTo>
                    <a:pt x="68314" y="219549"/>
                  </a:lnTo>
                  <a:lnTo>
                    <a:pt x="68315" y="234976"/>
                  </a:lnTo>
                  <a:lnTo>
                    <a:pt x="68325" y="209569"/>
                  </a:lnTo>
                  <a:lnTo>
                    <a:pt x="68610" y="641338"/>
                  </a:lnTo>
                  <a:lnTo>
                    <a:pt x="69026" y="613455"/>
                  </a:lnTo>
                  <a:lnTo>
                    <a:pt x="69027" y="614055"/>
                  </a:lnTo>
                  <a:lnTo>
                    <a:pt x="69475" y="796251"/>
                  </a:lnTo>
                  <a:lnTo>
                    <a:pt x="69588" y="119011"/>
                  </a:lnTo>
                  <a:lnTo>
                    <a:pt x="69737" y="556399"/>
                  </a:lnTo>
                  <a:lnTo>
                    <a:pt x="69739" y="557410"/>
                  </a:lnTo>
                  <a:lnTo>
                    <a:pt x="69914" y="740999"/>
                  </a:lnTo>
                  <a:lnTo>
                    <a:pt x="70028" y="198968"/>
                  </a:lnTo>
                  <a:lnTo>
                    <a:pt x="70449" y="402778"/>
                  </a:lnTo>
                  <a:lnTo>
                    <a:pt x="70450" y="400788"/>
                  </a:lnTo>
                  <a:lnTo>
                    <a:pt x="71075" y="294308"/>
                  </a:lnTo>
                  <a:lnTo>
                    <a:pt x="71160" y="610509"/>
                  </a:lnTo>
                  <a:lnTo>
                    <a:pt x="71162" y="615845"/>
                  </a:lnTo>
                  <a:lnTo>
                    <a:pt x="71530" y="232234"/>
                  </a:lnTo>
                  <a:lnTo>
                    <a:pt x="71642" y="695936"/>
                  </a:lnTo>
                  <a:lnTo>
                    <a:pt x="71872" y="539583"/>
                  </a:lnTo>
                  <a:lnTo>
                    <a:pt x="71874" y="526697"/>
                  </a:lnTo>
                  <a:lnTo>
                    <a:pt x="72055" y="599542"/>
                  </a:lnTo>
                  <a:lnTo>
                    <a:pt x="72154" y="266826"/>
                  </a:lnTo>
                  <a:lnTo>
                    <a:pt x="72584" y="370313"/>
                  </a:lnTo>
                  <a:lnTo>
                    <a:pt x="72585" y="377308"/>
                  </a:lnTo>
                  <a:lnTo>
                    <a:pt x="72920" y="623585"/>
                  </a:lnTo>
                  <a:lnTo>
                    <a:pt x="73232" y="214635"/>
                  </a:lnTo>
                  <a:lnTo>
                    <a:pt x="73295" y="516110"/>
                  </a:lnTo>
                  <a:lnTo>
                    <a:pt x="73297" y="526561"/>
                  </a:lnTo>
                  <a:lnTo>
                    <a:pt x="73345" y="762562"/>
                  </a:lnTo>
                  <a:lnTo>
                    <a:pt x="73912" y="240680"/>
                  </a:lnTo>
                  <a:lnTo>
                    <a:pt x="74007" y="572189"/>
                  </a:lnTo>
                  <a:lnTo>
                    <a:pt x="74008" y="579498"/>
                  </a:lnTo>
                  <a:lnTo>
                    <a:pt x="74110" y="254398"/>
                  </a:lnTo>
                  <a:lnTo>
                    <a:pt x="74635" y="765768"/>
                  </a:lnTo>
                  <a:lnTo>
                    <a:pt x="74719" y="263127"/>
                  </a:lnTo>
                  <a:lnTo>
                    <a:pt x="74720" y="254479"/>
                  </a:lnTo>
                  <a:lnTo>
                    <a:pt x="74763" y="77384"/>
                  </a:lnTo>
                  <a:lnTo>
                    <a:pt x="75315" y="695587"/>
                  </a:lnTo>
                  <a:lnTo>
                    <a:pt x="75430" y="283923"/>
                  </a:lnTo>
                  <a:lnTo>
                    <a:pt x="75432" y="296820"/>
                  </a:lnTo>
                  <a:lnTo>
                    <a:pt x="75442" y="282602"/>
                  </a:lnTo>
                  <a:lnTo>
                    <a:pt x="75925" y="727654"/>
                  </a:lnTo>
                  <a:lnTo>
                    <a:pt x="76142" y="541908"/>
                  </a:lnTo>
                  <a:lnTo>
                    <a:pt x="76143" y="546268"/>
                  </a:lnTo>
                  <a:lnTo>
                    <a:pt x="76364" y="677059"/>
                  </a:lnTo>
                  <a:lnTo>
                    <a:pt x="76492" y="187318"/>
                  </a:lnTo>
                  <a:lnTo>
                    <a:pt x="76853" y="456797"/>
                  </a:lnTo>
                  <a:lnTo>
                    <a:pt x="76855" y="450968"/>
                  </a:lnTo>
                  <a:lnTo>
                    <a:pt x="76917" y="269294"/>
                  </a:lnTo>
                  <a:lnTo>
                    <a:pt x="77257" y="606041"/>
                  </a:lnTo>
                  <a:lnTo>
                    <a:pt x="77565" y="422574"/>
                  </a:lnTo>
                  <a:lnTo>
                    <a:pt x="77567" y="418088"/>
                  </a:lnTo>
                  <a:lnTo>
                    <a:pt x="77979" y="303184"/>
                  </a:lnTo>
                  <a:lnTo>
                    <a:pt x="78277" y="585883"/>
                  </a:lnTo>
                  <a:lnTo>
                    <a:pt x="78278" y="585304"/>
                  </a:lnTo>
                  <a:lnTo>
                    <a:pt x="78404" y="206024"/>
                  </a:lnTo>
                  <a:lnTo>
                    <a:pt x="78533" y="614788"/>
                  </a:lnTo>
                  <a:lnTo>
                    <a:pt x="78988" y="517248"/>
                  </a:lnTo>
                  <a:lnTo>
                    <a:pt x="78990" y="512793"/>
                  </a:lnTo>
                  <a:lnTo>
                    <a:pt x="79483" y="191640"/>
                  </a:lnTo>
                  <a:lnTo>
                    <a:pt x="79596" y="700313"/>
                  </a:lnTo>
                  <a:lnTo>
                    <a:pt x="79700" y="318248"/>
                  </a:lnTo>
                  <a:lnTo>
                    <a:pt x="79701" y="317399"/>
                  </a:lnTo>
                  <a:lnTo>
                    <a:pt x="79724" y="272996"/>
                  </a:lnTo>
                  <a:lnTo>
                    <a:pt x="79823" y="651346"/>
                  </a:lnTo>
                  <a:lnTo>
                    <a:pt x="80412" y="438079"/>
                  </a:lnTo>
                  <a:lnTo>
                    <a:pt x="80413" y="434839"/>
                  </a:lnTo>
                  <a:lnTo>
                    <a:pt x="80773" y="255654"/>
                  </a:lnTo>
                  <a:lnTo>
                    <a:pt x="80942" y="622831"/>
                  </a:lnTo>
                  <a:lnTo>
                    <a:pt x="81123" y="403031"/>
                  </a:lnTo>
                  <a:lnTo>
                    <a:pt x="81125" y="400458"/>
                  </a:lnTo>
                  <a:lnTo>
                    <a:pt x="81227" y="344928"/>
                  </a:lnTo>
                  <a:lnTo>
                    <a:pt x="81808" y="519285"/>
                  </a:lnTo>
                  <a:lnTo>
                    <a:pt x="81835" y="485963"/>
                  </a:lnTo>
                  <a:lnTo>
                    <a:pt x="81836" y="481390"/>
                  </a:lnTo>
                  <a:lnTo>
                    <a:pt x="81977" y="339566"/>
                  </a:lnTo>
                  <a:lnTo>
                    <a:pt x="82247" y="555396"/>
                  </a:lnTo>
                  <a:lnTo>
                    <a:pt x="82546" y="389646"/>
                  </a:lnTo>
                  <a:lnTo>
                    <a:pt x="82548" y="393377"/>
                  </a:lnTo>
                  <a:lnTo>
                    <a:pt x="83155" y="610877"/>
                  </a:lnTo>
                  <a:lnTo>
                    <a:pt x="83254" y="286417"/>
                  </a:lnTo>
                  <a:lnTo>
                    <a:pt x="83258" y="301054"/>
                  </a:lnTo>
                  <a:lnTo>
                    <a:pt x="83566" y="637472"/>
                  </a:lnTo>
                  <a:lnTo>
                    <a:pt x="83706" y="175423"/>
                  </a:lnTo>
                  <a:lnTo>
                    <a:pt x="83970" y="473601"/>
                  </a:lnTo>
                  <a:lnTo>
                    <a:pt x="83971" y="470887"/>
                  </a:lnTo>
                  <a:lnTo>
                    <a:pt x="84046" y="325858"/>
                  </a:lnTo>
                  <a:lnTo>
                    <a:pt x="84670" y="580925"/>
                  </a:lnTo>
                  <a:lnTo>
                    <a:pt x="84681" y="561308"/>
                  </a:lnTo>
                  <a:lnTo>
                    <a:pt x="84683" y="563018"/>
                  </a:lnTo>
                  <a:lnTo>
                    <a:pt x="84883" y="602491"/>
                  </a:lnTo>
                  <a:lnTo>
                    <a:pt x="85324" y="264290"/>
                  </a:lnTo>
                  <a:lnTo>
                    <a:pt x="85393" y="521455"/>
                  </a:lnTo>
                  <a:lnTo>
                    <a:pt x="85394" y="524762"/>
                  </a:lnTo>
                  <a:lnTo>
                    <a:pt x="85437" y="579642"/>
                  </a:lnTo>
                  <a:lnTo>
                    <a:pt x="85891" y="301826"/>
                  </a:lnTo>
                  <a:lnTo>
                    <a:pt x="86105" y="378380"/>
                  </a:lnTo>
                  <a:lnTo>
                    <a:pt x="86106" y="385104"/>
                  </a:lnTo>
                  <a:lnTo>
                    <a:pt x="86215" y="610619"/>
                  </a:lnTo>
                  <a:lnTo>
                    <a:pt x="86812" y="353394"/>
                  </a:lnTo>
                  <a:lnTo>
                    <a:pt x="86816" y="365123"/>
                  </a:lnTo>
                  <a:lnTo>
                    <a:pt x="86818" y="365609"/>
                  </a:lnTo>
                  <a:lnTo>
                    <a:pt x="86940" y="636782"/>
                  </a:lnTo>
                  <a:lnTo>
                    <a:pt x="87209" y="218845"/>
                  </a:lnTo>
                  <a:lnTo>
                    <a:pt x="87528" y="465011"/>
                  </a:lnTo>
                  <a:lnTo>
                    <a:pt x="87529" y="465626"/>
                  </a:lnTo>
                  <a:lnTo>
                    <a:pt x="88116" y="228224"/>
                  </a:lnTo>
                  <a:lnTo>
                    <a:pt x="88215" y="631683"/>
                  </a:lnTo>
                  <a:lnTo>
                    <a:pt x="88239" y="571553"/>
                  </a:lnTo>
                  <a:lnTo>
                    <a:pt x="88241" y="577445"/>
                  </a:lnTo>
                  <a:lnTo>
                    <a:pt x="88513" y="97772"/>
                  </a:lnTo>
                  <a:lnTo>
                    <a:pt x="88655" y="647614"/>
                  </a:lnTo>
                  <a:lnTo>
                    <a:pt x="88951" y="355866"/>
                  </a:lnTo>
                  <a:lnTo>
                    <a:pt x="88953" y="352149"/>
                  </a:lnTo>
                  <a:lnTo>
                    <a:pt x="89364" y="112826"/>
                  </a:lnTo>
                  <a:lnTo>
                    <a:pt x="89477" y="683517"/>
                  </a:lnTo>
                  <a:lnTo>
                    <a:pt x="89661" y="580124"/>
                  </a:lnTo>
                  <a:lnTo>
                    <a:pt x="89663" y="583206"/>
                  </a:lnTo>
                  <a:lnTo>
                    <a:pt x="89803" y="11730"/>
                  </a:lnTo>
                  <a:lnTo>
                    <a:pt x="89931" y="822813"/>
                  </a:lnTo>
                  <a:lnTo>
                    <a:pt x="90373" y="479661"/>
                  </a:lnTo>
                  <a:lnTo>
                    <a:pt x="90610" y="624342"/>
                  </a:lnTo>
                  <a:lnTo>
                    <a:pt x="91079" y="264717"/>
                  </a:lnTo>
                  <a:lnTo>
                    <a:pt x="91085" y="302649"/>
                  </a:lnTo>
                  <a:lnTo>
                    <a:pt x="91086" y="300632"/>
                  </a:lnTo>
                  <a:lnTo>
                    <a:pt x="91504" y="174899"/>
                  </a:lnTo>
                  <a:lnTo>
                    <a:pt x="91618" y="801664"/>
                  </a:lnTo>
                  <a:lnTo>
                    <a:pt x="91796" y="627530"/>
                  </a:lnTo>
                  <a:lnTo>
                    <a:pt x="91798" y="635653"/>
                  </a:lnTo>
                  <a:lnTo>
                    <a:pt x="91830" y="722051"/>
                  </a:lnTo>
                  <a:lnTo>
                    <a:pt x="92383" y="131538"/>
                  </a:lnTo>
                  <a:lnTo>
                    <a:pt x="92508" y="602868"/>
                  </a:lnTo>
                  <a:lnTo>
                    <a:pt x="92509" y="610053"/>
                  </a:lnTo>
                  <a:lnTo>
                    <a:pt x="93007" y="33180"/>
                  </a:lnTo>
                  <a:lnTo>
                    <a:pt x="93120" y="794726"/>
                  </a:lnTo>
                  <a:lnTo>
                    <a:pt x="93219" y="223688"/>
                  </a:lnTo>
                  <a:lnTo>
                    <a:pt x="93221" y="224857"/>
                  </a:lnTo>
                  <a:lnTo>
                    <a:pt x="93560" y="638943"/>
                  </a:lnTo>
                  <a:lnTo>
                    <a:pt x="93672" y="161052"/>
                  </a:lnTo>
                  <a:lnTo>
                    <a:pt x="93931" y="582169"/>
                  </a:lnTo>
                  <a:lnTo>
                    <a:pt x="93932" y="583966"/>
                  </a:lnTo>
                  <a:lnTo>
                    <a:pt x="93969" y="738758"/>
                  </a:lnTo>
                  <a:lnTo>
                    <a:pt x="94281" y="75806"/>
                  </a:lnTo>
                  <a:lnTo>
                    <a:pt x="94643" y="387147"/>
                  </a:lnTo>
                  <a:lnTo>
                    <a:pt x="94644" y="383276"/>
                  </a:lnTo>
                  <a:lnTo>
                    <a:pt x="94977" y="269768"/>
                  </a:lnTo>
                  <a:lnTo>
                    <a:pt x="95275" y="677795"/>
                  </a:lnTo>
                  <a:lnTo>
                    <a:pt x="95354" y="307772"/>
                  </a:lnTo>
                  <a:lnTo>
                    <a:pt x="95356" y="296960"/>
                  </a:lnTo>
                  <a:lnTo>
                    <a:pt x="95387" y="226379"/>
                  </a:lnTo>
                  <a:lnTo>
                    <a:pt x="95672" y="680716"/>
                  </a:lnTo>
                  <a:lnTo>
                    <a:pt x="96066" y="556012"/>
                  </a:lnTo>
                  <a:lnTo>
                    <a:pt x="96067" y="564873"/>
                  </a:lnTo>
                  <a:lnTo>
                    <a:pt x="96237" y="220516"/>
                  </a:lnTo>
                  <a:lnTo>
                    <a:pt x="96578" y="814873"/>
                  </a:lnTo>
                  <a:lnTo>
                    <a:pt x="96778" y="577904"/>
                  </a:lnTo>
                  <a:lnTo>
                    <a:pt x="96779" y="576985"/>
                  </a:lnTo>
                  <a:lnTo>
                    <a:pt x="97272" y="337601"/>
                  </a:lnTo>
                  <a:lnTo>
                    <a:pt x="97430" y="642712"/>
                  </a:lnTo>
                  <a:lnTo>
                    <a:pt x="97489" y="541952"/>
                  </a:lnTo>
                  <a:lnTo>
                    <a:pt x="97491" y="534150"/>
                  </a:lnTo>
                  <a:lnTo>
                    <a:pt x="97855" y="569068"/>
                  </a:lnTo>
                  <a:lnTo>
                    <a:pt x="98009" y="373153"/>
                  </a:lnTo>
                  <a:lnTo>
                    <a:pt x="98201" y="502498"/>
                  </a:lnTo>
                  <a:lnTo>
                    <a:pt x="98202" y="501146"/>
                  </a:lnTo>
                  <a:lnTo>
                    <a:pt x="98450" y="594944"/>
                  </a:lnTo>
                  <a:lnTo>
                    <a:pt x="98606" y="278732"/>
                  </a:lnTo>
                  <a:lnTo>
                    <a:pt x="98912" y="461743"/>
                  </a:lnTo>
                  <a:lnTo>
                    <a:pt x="98914" y="458383"/>
                  </a:lnTo>
                  <a:lnTo>
                    <a:pt x="99441" y="277732"/>
                  </a:lnTo>
                  <a:lnTo>
                    <a:pt x="99597" y="546408"/>
                  </a:lnTo>
                  <a:lnTo>
                    <a:pt x="99624" y="484456"/>
                  </a:lnTo>
                  <a:lnTo>
                    <a:pt x="99797" y="266243"/>
                  </a:lnTo>
                  <a:lnTo>
                    <a:pt x="100080" y="591414"/>
                  </a:lnTo>
                  <a:lnTo>
                    <a:pt x="100336" y="334717"/>
                  </a:lnTo>
                  <a:lnTo>
                    <a:pt x="100337" y="333876"/>
                  </a:lnTo>
                  <a:lnTo>
                    <a:pt x="100591" y="224805"/>
                  </a:lnTo>
                  <a:lnTo>
                    <a:pt x="100889" y="669115"/>
                  </a:lnTo>
                  <a:lnTo>
                    <a:pt x="101047" y="308279"/>
                  </a:lnTo>
                  <a:lnTo>
                    <a:pt x="101049" y="319109"/>
                  </a:lnTo>
                  <a:lnTo>
                    <a:pt x="101667" y="256894"/>
                  </a:lnTo>
                  <a:lnTo>
                    <a:pt x="101753" y="630448"/>
                  </a:lnTo>
                  <a:lnTo>
                    <a:pt x="101759" y="603303"/>
                  </a:lnTo>
                  <a:lnTo>
                    <a:pt x="101760" y="605751"/>
                  </a:lnTo>
                  <a:lnTo>
                    <a:pt x="102164" y="680491"/>
                  </a:lnTo>
                  <a:lnTo>
                    <a:pt x="102320" y="279041"/>
                  </a:lnTo>
                  <a:lnTo>
                    <a:pt x="102471" y="454009"/>
                  </a:lnTo>
                  <a:lnTo>
                    <a:pt x="102472" y="453038"/>
                  </a:lnTo>
                  <a:lnTo>
                    <a:pt x="102774" y="672182"/>
                  </a:lnTo>
                  <a:lnTo>
                    <a:pt x="102886" y="373136"/>
                  </a:lnTo>
                  <a:lnTo>
                    <a:pt x="103182" y="432202"/>
                  </a:lnTo>
                  <a:lnTo>
                    <a:pt x="103469" y="716534"/>
                  </a:lnTo>
                  <a:lnTo>
                    <a:pt x="103779" y="232420"/>
                  </a:lnTo>
                  <a:lnTo>
                    <a:pt x="103894" y="464349"/>
                  </a:lnTo>
                  <a:lnTo>
                    <a:pt x="103895" y="463239"/>
                  </a:lnTo>
                  <a:lnTo>
                    <a:pt x="104021" y="572026"/>
                  </a:lnTo>
                  <a:lnTo>
                    <a:pt x="104475" y="347163"/>
                  </a:lnTo>
                  <a:lnTo>
                    <a:pt x="104605" y="398935"/>
                  </a:lnTo>
                  <a:lnTo>
                    <a:pt x="104607" y="402073"/>
                  </a:lnTo>
                  <a:lnTo>
                    <a:pt x="104744" y="643919"/>
                  </a:lnTo>
                  <a:lnTo>
                    <a:pt x="105069" y="53383"/>
                  </a:lnTo>
                  <a:lnTo>
                    <a:pt x="105317" y="436626"/>
                  </a:lnTo>
                  <a:lnTo>
                    <a:pt x="105318" y="439669"/>
                  </a:lnTo>
                  <a:lnTo>
                    <a:pt x="105396" y="658630"/>
                  </a:lnTo>
                  <a:lnTo>
                    <a:pt x="105524" y="206810"/>
                  </a:lnTo>
                  <a:lnTo>
                    <a:pt x="106029" y="468494"/>
                  </a:lnTo>
                  <a:lnTo>
                    <a:pt x="106030" y="471299"/>
                  </a:lnTo>
                  <a:lnTo>
                    <a:pt x="106346" y="323748"/>
                  </a:lnTo>
                  <a:lnTo>
                    <a:pt x="106601" y="593637"/>
                  </a:lnTo>
                  <a:lnTo>
                    <a:pt x="106740" y="368598"/>
                  </a:lnTo>
                  <a:lnTo>
                    <a:pt x="106742" y="360425"/>
                  </a:lnTo>
                  <a:lnTo>
                    <a:pt x="106771" y="329375"/>
                  </a:lnTo>
                  <a:lnTo>
                    <a:pt x="107351" y="568162"/>
                  </a:lnTo>
                  <a:lnTo>
                    <a:pt x="107452" y="385982"/>
                  </a:lnTo>
                  <a:lnTo>
                    <a:pt x="107453" y="391825"/>
                  </a:lnTo>
                  <a:lnTo>
                    <a:pt x="107762" y="291065"/>
                  </a:lnTo>
                  <a:lnTo>
                    <a:pt x="107891" y="621027"/>
                  </a:lnTo>
                  <a:lnTo>
                    <a:pt x="108164" y="454546"/>
                  </a:lnTo>
                  <a:lnTo>
                    <a:pt x="108165" y="461243"/>
                  </a:lnTo>
                  <a:lnTo>
                    <a:pt x="108627" y="611817"/>
                  </a:lnTo>
                  <a:lnTo>
                    <a:pt x="108769" y="264315"/>
                  </a:lnTo>
                  <a:lnTo>
                    <a:pt x="108875" y="558345"/>
                  </a:lnTo>
                  <a:lnTo>
                    <a:pt x="108877" y="561713"/>
                  </a:lnTo>
                  <a:lnTo>
                    <a:pt x="108896" y="589702"/>
                  </a:lnTo>
                  <a:lnTo>
                    <a:pt x="109038" y="336356"/>
                  </a:lnTo>
                  <a:lnTo>
                    <a:pt x="109587" y="512694"/>
                  </a:lnTo>
                  <a:lnTo>
                    <a:pt x="109588" y="514299"/>
                  </a:lnTo>
                  <a:lnTo>
                    <a:pt x="110103" y="365009"/>
                  </a:lnTo>
                  <a:lnTo>
                    <a:pt x="110215" y="609932"/>
                  </a:lnTo>
                  <a:lnTo>
                    <a:pt x="110298" y="440756"/>
                  </a:lnTo>
                  <a:lnTo>
                    <a:pt x="110300" y="437519"/>
                  </a:lnTo>
                  <a:lnTo>
                    <a:pt x="110599" y="671452"/>
                  </a:lnTo>
                  <a:lnTo>
                    <a:pt x="110712" y="296843"/>
                  </a:lnTo>
                  <a:lnTo>
                    <a:pt x="111010" y="534371"/>
                  </a:lnTo>
                  <a:lnTo>
                    <a:pt x="111011" y="535022"/>
                  </a:lnTo>
                  <a:lnTo>
                    <a:pt x="111265" y="590940"/>
                  </a:lnTo>
                  <a:lnTo>
                    <a:pt x="111407" y="334195"/>
                  </a:lnTo>
                  <a:lnTo>
                    <a:pt x="111722" y="425924"/>
                  </a:lnTo>
                  <a:lnTo>
                    <a:pt x="111723" y="429296"/>
                  </a:lnTo>
                  <a:lnTo>
                    <a:pt x="112031" y="561976"/>
                  </a:lnTo>
                  <a:lnTo>
                    <a:pt x="112158" y="209735"/>
                  </a:lnTo>
                  <a:lnTo>
                    <a:pt x="112433" y="486961"/>
                  </a:lnTo>
                  <a:lnTo>
                    <a:pt x="112435" y="490270"/>
                  </a:lnTo>
                  <a:lnTo>
                    <a:pt x="112469" y="563787"/>
                  </a:lnTo>
                  <a:lnTo>
                    <a:pt x="112626" y="307200"/>
                  </a:lnTo>
                  <a:lnTo>
                    <a:pt x="113145" y="417916"/>
                  </a:lnTo>
                  <a:lnTo>
                    <a:pt x="113146" y="416858"/>
                  </a:lnTo>
                  <a:lnTo>
                    <a:pt x="113618" y="335301"/>
                  </a:lnTo>
                  <a:lnTo>
                    <a:pt x="113746" y="585334"/>
                  </a:lnTo>
                  <a:lnTo>
                    <a:pt x="113857" y="459178"/>
                  </a:lnTo>
                  <a:lnTo>
                    <a:pt x="113858" y="459413"/>
                  </a:lnTo>
                  <a:lnTo>
                    <a:pt x="114426" y="334414"/>
                  </a:lnTo>
                  <a:lnTo>
                    <a:pt x="114540" y="720947"/>
                  </a:lnTo>
                  <a:lnTo>
                    <a:pt x="114568" y="666774"/>
                  </a:lnTo>
                  <a:lnTo>
                    <a:pt x="114570" y="651087"/>
                  </a:lnTo>
                  <a:lnTo>
                    <a:pt x="114992" y="778913"/>
                  </a:lnTo>
                  <a:lnTo>
                    <a:pt x="115105" y="145403"/>
                  </a:lnTo>
                  <a:lnTo>
                    <a:pt x="115280" y="431924"/>
                  </a:lnTo>
                  <a:lnTo>
                    <a:pt x="115281" y="430175"/>
                  </a:lnTo>
                  <a:lnTo>
                    <a:pt x="115403" y="649706"/>
                  </a:lnTo>
                  <a:lnTo>
                    <a:pt x="115531" y="209036"/>
                  </a:lnTo>
                  <a:lnTo>
                    <a:pt x="115991" y="384737"/>
                  </a:lnTo>
                  <a:lnTo>
                    <a:pt x="115993" y="387021"/>
                  </a:lnTo>
                  <a:lnTo>
                    <a:pt x="116411" y="347797"/>
                  </a:lnTo>
                  <a:lnTo>
                    <a:pt x="116510" y="557830"/>
                  </a:lnTo>
                  <a:lnTo>
                    <a:pt x="116703" y="494565"/>
                  </a:lnTo>
                  <a:lnTo>
                    <a:pt x="116704" y="497003"/>
                  </a:lnTo>
                  <a:lnTo>
                    <a:pt x="117233" y="228466"/>
                  </a:lnTo>
                  <a:lnTo>
                    <a:pt x="117375" y="660103"/>
                  </a:lnTo>
                  <a:lnTo>
                    <a:pt x="117415" y="555566"/>
                  </a:lnTo>
                  <a:lnTo>
                    <a:pt x="117416" y="555213"/>
                  </a:lnTo>
                  <a:lnTo>
                    <a:pt x="117814" y="709754"/>
                  </a:lnTo>
                  <a:lnTo>
                    <a:pt x="117928" y="258398"/>
                  </a:lnTo>
                  <a:lnTo>
                    <a:pt x="118126" y="278265"/>
                  </a:lnTo>
                  <a:lnTo>
                    <a:pt x="118128" y="282891"/>
                  </a:lnTo>
                  <a:lnTo>
                    <a:pt x="118252" y="589963"/>
                  </a:lnTo>
                  <a:lnTo>
                    <a:pt x="118791" y="209551"/>
                  </a:lnTo>
                  <a:lnTo>
                    <a:pt x="118838" y="387630"/>
                  </a:lnTo>
                  <a:lnTo>
                    <a:pt x="118839" y="393202"/>
                  </a:lnTo>
                  <a:lnTo>
                    <a:pt x="119344" y="792934"/>
                  </a:lnTo>
                  <a:lnTo>
                    <a:pt x="119443" y="153514"/>
                  </a:lnTo>
                  <a:lnTo>
                    <a:pt x="119550" y="538423"/>
                  </a:lnTo>
                  <a:lnTo>
                    <a:pt x="119551" y="542893"/>
                  </a:lnTo>
                  <a:lnTo>
                    <a:pt x="119571" y="591013"/>
                  </a:lnTo>
                  <a:lnTo>
                    <a:pt x="120053" y="318101"/>
                  </a:lnTo>
                  <a:lnTo>
                    <a:pt x="120261" y="426171"/>
                  </a:lnTo>
                  <a:lnTo>
                    <a:pt x="120263" y="424401"/>
                  </a:lnTo>
                  <a:lnTo>
                    <a:pt x="120393" y="680279"/>
                  </a:lnTo>
                  <a:lnTo>
                    <a:pt x="120506" y="353260"/>
                  </a:lnTo>
                  <a:lnTo>
                    <a:pt x="120973" y="467824"/>
                  </a:lnTo>
                  <a:lnTo>
                    <a:pt x="120974" y="470586"/>
                  </a:lnTo>
                  <a:lnTo>
                    <a:pt x="121146" y="316395"/>
                  </a:lnTo>
                  <a:lnTo>
                    <a:pt x="121683" y="621287"/>
                  </a:lnTo>
                  <a:lnTo>
                    <a:pt x="121684" y="620636"/>
                  </a:lnTo>
                  <a:lnTo>
                    <a:pt x="121686" y="611959"/>
                  </a:lnTo>
                  <a:lnTo>
                    <a:pt x="121952" y="247475"/>
                  </a:lnTo>
                  <a:lnTo>
                    <a:pt x="122081" y="635600"/>
                  </a:lnTo>
                  <a:lnTo>
                    <a:pt x="122396" y="319675"/>
                  </a:lnTo>
                  <a:lnTo>
                    <a:pt x="122397" y="318653"/>
                  </a:lnTo>
                  <a:lnTo>
                    <a:pt x="122434" y="268236"/>
                  </a:lnTo>
                  <a:lnTo>
                    <a:pt x="123017" y="700649"/>
                  </a:lnTo>
                  <a:lnTo>
                    <a:pt x="123108" y="345210"/>
                  </a:lnTo>
                  <a:lnTo>
                    <a:pt x="123109" y="339268"/>
                  </a:lnTo>
                  <a:lnTo>
                    <a:pt x="123144" y="257278"/>
                  </a:lnTo>
                  <a:lnTo>
                    <a:pt x="123655" y="611068"/>
                  </a:lnTo>
                  <a:lnTo>
                    <a:pt x="123819" y="496961"/>
                  </a:lnTo>
                  <a:lnTo>
                    <a:pt x="123821" y="498591"/>
                  </a:lnTo>
                  <a:lnTo>
                    <a:pt x="123875" y="539024"/>
                  </a:lnTo>
                  <a:lnTo>
                    <a:pt x="123967" y="327670"/>
                  </a:lnTo>
                  <a:lnTo>
                    <a:pt x="124531" y="392838"/>
                  </a:lnTo>
                  <a:lnTo>
                    <a:pt x="124532" y="390961"/>
                  </a:lnTo>
                  <a:lnTo>
                    <a:pt x="124789" y="221487"/>
                  </a:lnTo>
                  <a:lnTo>
                    <a:pt x="125101" y="661075"/>
                  </a:lnTo>
                  <a:lnTo>
                    <a:pt x="125242" y="223770"/>
                  </a:lnTo>
                  <a:lnTo>
                    <a:pt x="125244" y="233429"/>
                  </a:lnTo>
                  <a:lnTo>
                    <a:pt x="125780" y="663092"/>
                  </a:lnTo>
                  <a:lnTo>
                    <a:pt x="125879" y="214413"/>
                  </a:lnTo>
                  <a:lnTo>
                    <a:pt x="125954" y="550449"/>
                  </a:lnTo>
                  <a:lnTo>
                    <a:pt x="125956" y="551466"/>
                  </a:lnTo>
                  <a:lnTo>
                    <a:pt x="126391" y="686362"/>
                  </a:lnTo>
                  <a:lnTo>
                    <a:pt x="126532" y="256852"/>
                  </a:lnTo>
                  <a:lnTo>
                    <a:pt x="126666" y="386413"/>
                  </a:lnTo>
                  <a:lnTo>
                    <a:pt x="126667" y="382419"/>
                  </a:lnTo>
                  <a:lnTo>
                    <a:pt x="126829" y="661976"/>
                  </a:lnTo>
                  <a:lnTo>
                    <a:pt x="127141" y="239686"/>
                  </a:lnTo>
                  <a:lnTo>
                    <a:pt x="127377" y="406134"/>
                  </a:lnTo>
                  <a:lnTo>
                    <a:pt x="127379" y="409170"/>
                  </a:lnTo>
                  <a:lnTo>
                    <a:pt x="127452" y="672248"/>
                  </a:lnTo>
                  <a:lnTo>
                    <a:pt x="127567" y="282368"/>
                  </a:lnTo>
                  <a:lnTo>
                    <a:pt x="128089" y="611588"/>
                  </a:lnTo>
                  <a:lnTo>
                    <a:pt x="128090" y="620605"/>
                  </a:lnTo>
                  <a:lnTo>
                    <a:pt x="128431" y="215660"/>
                  </a:lnTo>
                  <a:lnTo>
                    <a:pt x="128730" y="632093"/>
                  </a:lnTo>
                  <a:lnTo>
                    <a:pt x="128801" y="353790"/>
                  </a:lnTo>
                  <a:lnTo>
                    <a:pt x="128802" y="356301"/>
                  </a:lnTo>
                  <a:lnTo>
                    <a:pt x="128971" y="617640"/>
                  </a:lnTo>
                  <a:lnTo>
                    <a:pt x="129111" y="263086"/>
                  </a:lnTo>
                  <a:lnTo>
                    <a:pt x="129512" y="387546"/>
                  </a:lnTo>
                  <a:lnTo>
                    <a:pt x="129514" y="393614"/>
                  </a:lnTo>
                  <a:lnTo>
                    <a:pt x="129806" y="564295"/>
                  </a:lnTo>
                  <a:lnTo>
                    <a:pt x="130146" y="272616"/>
                  </a:lnTo>
                  <a:lnTo>
                    <a:pt x="130224" y="555863"/>
                  </a:lnTo>
                  <a:lnTo>
                    <a:pt x="130225" y="561380"/>
                  </a:lnTo>
                  <a:lnTo>
                    <a:pt x="130402" y="341048"/>
                  </a:lnTo>
                  <a:lnTo>
                    <a:pt x="130812" y="656958"/>
                  </a:lnTo>
                  <a:lnTo>
                    <a:pt x="130936" y="346495"/>
                  </a:lnTo>
                  <a:lnTo>
                    <a:pt x="130937" y="338816"/>
                  </a:lnTo>
                  <a:lnTo>
                    <a:pt x="130955" y="301437"/>
                  </a:lnTo>
                  <a:lnTo>
                    <a:pt x="131579" y="636628"/>
                  </a:lnTo>
                  <a:lnTo>
                    <a:pt x="131647" y="455685"/>
                  </a:lnTo>
                  <a:lnTo>
                    <a:pt x="131649" y="450610"/>
                  </a:lnTo>
                  <a:lnTo>
                    <a:pt x="131707" y="306976"/>
                  </a:lnTo>
                  <a:lnTo>
                    <a:pt x="132047" y="589498"/>
                  </a:lnTo>
                  <a:lnTo>
                    <a:pt x="132359" y="437709"/>
                  </a:lnTo>
                  <a:lnTo>
                    <a:pt x="132360" y="440107"/>
                  </a:lnTo>
                  <a:lnTo>
                    <a:pt x="132428" y="539628"/>
                  </a:lnTo>
                  <a:lnTo>
                    <a:pt x="132656" y="321371"/>
                  </a:lnTo>
                  <a:lnTo>
                    <a:pt x="133070" y="344048"/>
                  </a:lnTo>
                  <a:lnTo>
                    <a:pt x="133072" y="348072"/>
                  </a:lnTo>
                  <a:lnTo>
                    <a:pt x="133208" y="597571"/>
                  </a:lnTo>
                  <a:lnTo>
                    <a:pt x="133647" y="270010"/>
                  </a:lnTo>
                  <a:lnTo>
                    <a:pt x="133782" y="510163"/>
                  </a:lnTo>
                  <a:lnTo>
                    <a:pt x="133783" y="513004"/>
                  </a:lnTo>
                  <a:lnTo>
                    <a:pt x="134358" y="265379"/>
                  </a:lnTo>
                  <a:lnTo>
                    <a:pt x="134485" y="591777"/>
                  </a:lnTo>
                  <a:lnTo>
                    <a:pt x="134494" y="562309"/>
                  </a:lnTo>
                  <a:lnTo>
                    <a:pt x="134495" y="568281"/>
                  </a:lnTo>
                  <a:lnTo>
                    <a:pt x="134498" y="580507"/>
                  </a:lnTo>
                  <a:lnTo>
                    <a:pt x="134939" y="258195"/>
                  </a:lnTo>
                  <a:lnTo>
                    <a:pt x="135205" y="556685"/>
                  </a:lnTo>
                  <a:lnTo>
                    <a:pt x="135207" y="565398"/>
                  </a:lnTo>
                  <a:lnTo>
                    <a:pt x="135236" y="609488"/>
                  </a:lnTo>
                  <a:lnTo>
                    <a:pt x="135391" y="287798"/>
                  </a:lnTo>
                  <a:lnTo>
                    <a:pt x="135917" y="559102"/>
                  </a:lnTo>
                  <a:lnTo>
                    <a:pt x="135918" y="551726"/>
                  </a:lnTo>
                  <a:lnTo>
                    <a:pt x="135988" y="317765"/>
                  </a:lnTo>
                  <a:lnTo>
                    <a:pt x="136144" y="598905"/>
                  </a:lnTo>
                  <a:lnTo>
                    <a:pt x="136628" y="477518"/>
                  </a:lnTo>
                  <a:lnTo>
                    <a:pt x="136630" y="482159"/>
                  </a:lnTo>
                  <a:lnTo>
                    <a:pt x="136980" y="282131"/>
                  </a:lnTo>
                  <a:lnTo>
                    <a:pt x="137108" y="698105"/>
                  </a:lnTo>
                  <a:lnTo>
                    <a:pt x="137340" y="525798"/>
                  </a:lnTo>
                  <a:lnTo>
                    <a:pt x="137342" y="525405"/>
                  </a:lnTo>
                  <a:lnTo>
                    <a:pt x="137561" y="564628"/>
                  </a:lnTo>
                  <a:lnTo>
                    <a:pt x="137660" y="330546"/>
                  </a:lnTo>
                  <a:lnTo>
                    <a:pt x="138052" y="410842"/>
                  </a:lnTo>
                  <a:lnTo>
                    <a:pt x="138053" y="409277"/>
                  </a:lnTo>
                  <a:lnTo>
                    <a:pt x="138454" y="234555"/>
                  </a:lnTo>
                  <a:lnTo>
                    <a:pt x="138554" y="611239"/>
                  </a:lnTo>
                  <a:lnTo>
                    <a:pt x="138763" y="584424"/>
                  </a:lnTo>
                  <a:lnTo>
                    <a:pt x="138765" y="593063"/>
                  </a:lnTo>
                  <a:lnTo>
                    <a:pt x="138766" y="594104"/>
                  </a:lnTo>
                  <a:lnTo>
                    <a:pt x="138894" y="207546"/>
                  </a:lnTo>
                  <a:lnTo>
                    <a:pt x="139475" y="330368"/>
                  </a:lnTo>
                  <a:lnTo>
                    <a:pt x="139476" y="327864"/>
                  </a:lnTo>
                  <a:lnTo>
                    <a:pt x="139844" y="620220"/>
                  </a:lnTo>
                  <a:lnTo>
                    <a:pt x="140155" y="286867"/>
                  </a:lnTo>
                  <a:lnTo>
                    <a:pt x="140187" y="336559"/>
                  </a:lnTo>
                  <a:lnTo>
                    <a:pt x="140188" y="346107"/>
                  </a:lnTo>
                  <a:lnTo>
                    <a:pt x="140283" y="564902"/>
                  </a:lnTo>
                  <a:lnTo>
                    <a:pt x="140538" y="319744"/>
                  </a:lnTo>
                  <a:lnTo>
                    <a:pt x="140898" y="454331"/>
                  </a:lnTo>
                  <a:lnTo>
                    <a:pt x="140900" y="457225"/>
                  </a:lnTo>
                  <a:lnTo>
                    <a:pt x="141417" y="282198"/>
                  </a:lnTo>
                  <a:lnTo>
                    <a:pt x="141530" y="624942"/>
                  </a:lnTo>
                  <a:lnTo>
                    <a:pt x="141610" y="564777"/>
                  </a:lnTo>
                  <a:lnTo>
                    <a:pt x="141611" y="564472"/>
                  </a:lnTo>
                  <a:lnTo>
                    <a:pt x="141842" y="272706"/>
                  </a:lnTo>
                  <a:lnTo>
                    <a:pt x="141984" y="699948"/>
                  </a:lnTo>
                  <a:lnTo>
                    <a:pt x="142321" y="430069"/>
                  </a:lnTo>
                  <a:lnTo>
                    <a:pt x="142323" y="430775"/>
                  </a:lnTo>
                  <a:lnTo>
                    <a:pt x="142691" y="337918"/>
                  </a:lnTo>
                  <a:lnTo>
                    <a:pt x="143033" y="591226"/>
                  </a:lnTo>
                  <a:lnTo>
                    <a:pt x="143035" y="588311"/>
                  </a:lnTo>
                  <a:lnTo>
                    <a:pt x="143060" y="599650"/>
                  </a:lnTo>
                  <a:lnTo>
                    <a:pt x="143742" y="261969"/>
                  </a:lnTo>
                  <a:lnTo>
                    <a:pt x="143745" y="279356"/>
                  </a:lnTo>
                  <a:lnTo>
                    <a:pt x="143746" y="287244"/>
                  </a:lnTo>
                  <a:lnTo>
                    <a:pt x="143996" y="138230"/>
                  </a:lnTo>
                  <a:lnTo>
                    <a:pt x="144337" y="707334"/>
                  </a:lnTo>
                  <a:lnTo>
                    <a:pt x="144456" y="212968"/>
                  </a:lnTo>
                  <a:lnTo>
                    <a:pt x="144458" y="212266"/>
                  </a:lnTo>
                  <a:lnTo>
                    <a:pt x="144463" y="175258"/>
                  </a:lnTo>
                  <a:lnTo>
                    <a:pt x="144862" y="620443"/>
                  </a:lnTo>
                  <a:lnTo>
                    <a:pt x="145168" y="502237"/>
                  </a:lnTo>
                  <a:lnTo>
                    <a:pt x="145169" y="503082"/>
                  </a:lnTo>
                  <a:lnTo>
                    <a:pt x="145585" y="723604"/>
                  </a:lnTo>
                  <a:lnTo>
                    <a:pt x="145698" y="281261"/>
                  </a:lnTo>
                  <a:lnTo>
                    <a:pt x="145880" y="361113"/>
                  </a:lnTo>
                  <a:lnTo>
                    <a:pt x="145881" y="355535"/>
                  </a:lnTo>
                  <a:lnTo>
                    <a:pt x="146492" y="682768"/>
                  </a:lnTo>
                  <a:lnTo>
                    <a:pt x="146591" y="274419"/>
                  </a:lnTo>
                  <a:lnTo>
                    <a:pt x="146593" y="277345"/>
                  </a:lnTo>
                  <a:lnTo>
                    <a:pt x="146634" y="190614"/>
                  </a:lnTo>
                  <a:lnTo>
                    <a:pt x="146818" y="627327"/>
                  </a:lnTo>
                  <a:lnTo>
                    <a:pt x="147303" y="399889"/>
                  </a:lnTo>
                  <a:lnTo>
                    <a:pt x="147304" y="399677"/>
                  </a:lnTo>
                  <a:lnTo>
                    <a:pt x="147498" y="596947"/>
                  </a:lnTo>
                  <a:lnTo>
                    <a:pt x="147910" y="247465"/>
                  </a:lnTo>
                  <a:lnTo>
                    <a:pt x="148014" y="453731"/>
                  </a:lnTo>
                  <a:lnTo>
                    <a:pt x="148016" y="457671"/>
                  </a:lnTo>
                  <a:lnTo>
                    <a:pt x="148064" y="553266"/>
                  </a:lnTo>
                  <a:lnTo>
                    <a:pt x="148647" y="328754"/>
                  </a:lnTo>
                  <a:lnTo>
                    <a:pt x="148726" y="534121"/>
                  </a:lnTo>
                  <a:lnTo>
                    <a:pt x="148728" y="543257"/>
                  </a:lnTo>
                  <a:lnTo>
                    <a:pt x="148787" y="711488"/>
                  </a:lnTo>
                  <a:lnTo>
                    <a:pt x="149327" y="270952"/>
                  </a:lnTo>
                  <a:lnTo>
                    <a:pt x="149438" y="669005"/>
                  </a:lnTo>
                  <a:lnTo>
                    <a:pt x="149439" y="681209"/>
                  </a:lnTo>
                  <a:lnTo>
                    <a:pt x="149455" y="699001"/>
                  </a:lnTo>
                  <a:lnTo>
                    <a:pt x="149781" y="146692"/>
                  </a:lnTo>
                  <a:lnTo>
                    <a:pt x="150149" y="493704"/>
                  </a:lnTo>
                  <a:lnTo>
                    <a:pt x="150151" y="485550"/>
                  </a:lnTo>
                  <a:lnTo>
                    <a:pt x="150461" y="640208"/>
                  </a:lnTo>
                  <a:lnTo>
                    <a:pt x="150603" y="298177"/>
                  </a:lnTo>
                  <a:lnTo>
                    <a:pt x="150861" y="466285"/>
                  </a:lnTo>
                  <a:lnTo>
                    <a:pt x="150862" y="471356"/>
                  </a:lnTo>
                  <a:lnTo>
                    <a:pt x="151071" y="252354"/>
                  </a:lnTo>
                  <a:lnTo>
                    <a:pt x="151170" y="625029"/>
                  </a:lnTo>
                  <a:lnTo>
                    <a:pt x="151573" y="526836"/>
                  </a:lnTo>
                  <a:lnTo>
                    <a:pt x="151574" y="528137"/>
                  </a:lnTo>
                  <a:lnTo>
                    <a:pt x="151709" y="391106"/>
                  </a:lnTo>
                  <a:lnTo>
                    <a:pt x="151836" y="641504"/>
                  </a:lnTo>
                  <a:lnTo>
                    <a:pt x="152284" y="447093"/>
                  </a:lnTo>
                  <a:lnTo>
                    <a:pt x="152286" y="444459"/>
                  </a:lnTo>
                  <a:lnTo>
                    <a:pt x="152870" y="608231"/>
                  </a:lnTo>
                  <a:lnTo>
                    <a:pt x="152996" y="247801"/>
                  </a:lnTo>
                  <a:lnTo>
                    <a:pt x="152997" y="238994"/>
                  </a:lnTo>
                  <a:lnTo>
                    <a:pt x="152999" y="237879"/>
                  </a:lnTo>
                  <a:lnTo>
                    <a:pt x="153126" y="598128"/>
                  </a:lnTo>
                  <a:lnTo>
                    <a:pt x="153707" y="315603"/>
                  </a:lnTo>
                  <a:lnTo>
                    <a:pt x="153709" y="320694"/>
                  </a:lnTo>
                  <a:lnTo>
                    <a:pt x="153991" y="539707"/>
                  </a:lnTo>
                  <a:lnTo>
                    <a:pt x="154232" y="260971"/>
                  </a:lnTo>
                  <a:lnTo>
                    <a:pt x="154419" y="485970"/>
                  </a:lnTo>
                  <a:lnTo>
                    <a:pt x="154421" y="480662"/>
                  </a:lnTo>
                  <a:lnTo>
                    <a:pt x="154601" y="202000"/>
                  </a:lnTo>
                  <a:lnTo>
                    <a:pt x="154799" y="563330"/>
                  </a:lnTo>
                  <a:lnTo>
                    <a:pt x="155131" y="393059"/>
                  </a:lnTo>
                  <a:lnTo>
                    <a:pt x="155132" y="389508"/>
                  </a:lnTo>
                  <a:lnTo>
                    <a:pt x="155522" y="310419"/>
                  </a:lnTo>
                  <a:lnTo>
                    <a:pt x="155678" y="628561"/>
                  </a:lnTo>
                  <a:lnTo>
                    <a:pt x="155842" y="511569"/>
                  </a:lnTo>
                  <a:lnTo>
                    <a:pt x="155844" y="510486"/>
                  </a:lnTo>
                  <a:lnTo>
                    <a:pt x="156174" y="587771"/>
                  </a:lnTo>
                  <a:lnTo>
                    <a:pt x="156302" y="344524"/>
                  </a:lnTo>
                  <a:lnTo>
                    <a:pt x="156554" y="533456"/>
                  </a:lnTo>
                  <a:lnTo>
                    <a:pt x="156555" y="539854"/>
                  </a:lnTo>
                  <a:lnTo>
                    <a:pt x="156812" y="373860"/>
                  </a:lnTo>
                  <a:lnTo>
                    <a:pt x="156938" y="641075"/>
                  </a:lnTo>
                  <a:lnTo>
                    <a:pt x="157266" y="389324"/>
                  </a:lnTo>
                  <a:lnTo>
                    <a:pt x="157267" y="391885"/>
                  </a:lnTo>
                  <a:lnTo>
                    <a:pt x="157634" y="547794"/>
                  </a:lnTo>
                  <a:lnTo>
                    <a:pt x="157945" y="262353"/>
                  </a:lnTo>
                  <a:lnTo>
                    <a:pt x="157977" y="379462"/>
                  </a:lnTo>
                  <a:lnTo>
                    <a:pt x="157979" y="391075"/>
                  </a:lnTo>
                  <a:lnTo>
                    <a:pt x="158357" y="323345"/>
                  </a:lnTo>
                  <a:lnTo>
                    <a:pt x="158441" y="594228"/>
                  </a:lnTo>
                  <a:lnTo>
                    <a:pt x="158689" y="414319"/>
                  </a:lnTo>
                  <a:lnTo>
                    <a:pt x="158690" y="414984"/>
                  </a:lnTo>
                  <a:lnTo>
                    <a:pt x="159093" y="244284"/>
                  </a:lnTo>
                  <a:lnTo>
                    <a:pt x="159277" y="673404"/>
                  </a:lnTo>
                  <a:lnTo>
                    <a:pt x="159400" y="302318"/>
                  </a:lnTo>
                  <a:lnTo>
                    <a:pt x="159402" y="291938"/>
                  </a:lnTo>
                  <a:lnTo>
                    <a:pt x="159732" y="747557"/>
                  </a:lnTo>
                  <a:lnTo>
                    <a:pt x="159846" y="215624"/>
                  </a:lnTo>
                  <a:lnTo>
                    <a:pt x="160112" y="497769"/>
                  </a:lnTo>
                  <a:lnTo>
                    <a:pt x="160114" y="503156"/>
                  </a:lnTo>
                  <a:lnTo>
                    <a:pt x="160356" y="187810"/>
                  </a:lnTo>
                  <a:lnTo>
                    <a:pt x="160469" y="575386"/>
                  </a:lnTo>
                  <a:lnTo>
                    <a:pt x="160824" y="529621"/>
                  </a:lnTo>
                  <a:lnTo>
                    <a:pt x="160825" y="530693"/>
                  </a:lnTo>
                  <a:lnTo>
                    <a:pt x="160851" y="589676"/>
                  </a:lnTo>
                  <a:lnTo>
                    <a:pt x="160978" y="314294"/>
                  </a:lnTo>
                  <a:lnTo>
                    <a:pt x="161535" y="576766"/>
                  </a:lnTo>
                  <a:lnTo>
                    <a:pt x="161537" y="579688"/>
                  </a:lnTo>
                  <a:lnTo>
                    <a:pt x="161673" y="188000"/>
                  </a:lnTo>
                  <a:lnTo>
                    <a:pt x="161788" y="653467"/>
                  </a:lnTo>
                  <a:lnTo>
                    <a:pt x="162247" y="406426"/>
                  </a:lnTo>
                  <a:lnTo>
                    <a:pt x="162248" y="409763"/>
                  </a:lnTo>
                  <a:lnTo>
                    <a:pt x="162325" y="630565"/>
                  </a:lnTo>
                  <a:lnTo>
                    <a:pt x="162426" y="287088"/>
                  </a:lnTo>
                  <a:lnTo>
                    <a:pt x="162959" y="390380"/>
                  </a:lnTo>
                  <a:lnTo>
                    <a:pt x="162960" y="387826"/>
                  </a:lnTo>
                  <a:lnTo>
                    <a:pt x="163049" y="632792"/>
                  </a:lnTo>
                  <a:lnTo>
                    <a:pt x="163177" y="367042"/>
                  </a:lnTo>
                  <a:lnTo>
                    <a:pt x="163670" y="524092"/>
                  </a:lnTo>
                  <a:lnTo>
                    <a:pt x="163672" y="524771"/>
                  </a:lnTo>
                  <a:lnTo>
                    <a:pt x="163955" y="309381"/>
                  </a:lnTo>
                  <a:lnTo>
                    <a:pt x="164056" y="567699"/>
                  </a:lnTo>
                  <a:lnTo>
                    <a:pt x="164382" y="446758"/>
                  </a:lnTo>
                  <a:lnTo>
                    <a:pt x="164383" y="447829"/>
                  </a:lnTo>
                  <a:lnTo>
                    <a:pt x="164694" y="275972"/>
                  </a:lnTo>
                  <a:lnTo>
                    <a:pt x="164920" y="577718"/>
                  </a:lnTo>
                  <a:lnTo>
                    <a:pt x="165093" y="393208"/>
                  </a:lnTo>
                  <a:lnTo>
                    <a:pt x="165095" y="393945"/>
                  </a:lnTo>
                  <a:lnTo>
                    <a:pt x="165615" y="607728"/>
                  </a:lnTo>
                  <a:lnTo>
                    <a:pt x="165741" y="241195"/>
                  </a:lnTo>
                  <a:lnTo>
                    <a:pt x="165805" y="509550"/>
                  </a:lnTo>
                  <a:lnTo>
                    <a:pt x="165806" y="517729"/>
                  </a:lnTo>
                  <a:lnTo>
                    <a:pt x="165855" y="659148"/>
                  </a:lnTo>
                  <a:lnTo>
                    <a:pt x="166395" y="212049"/>
                  </a:lnTo>
                  <a:lnTo>
                    <a:pt x="166517" y="534458"/>
                  </a:lnTo>
                  <a:lnTo>
                    <a:pt x="166518" y="543049"/>
                  </a:lnTo>
                  <a:lnTo>
                    <a:pt x="166537" y="592774"/>
                  </a:lnTo>
                  <a:lnTo>
                    <a:pt x="166820" y="329274"/>
                  </a:lnTo>
                  <a:lnTo>
                    <a:pt x="167228" y="357353"/>
                  </a:lnTo>
                  <a:lnTo>
                    <a:pt x="167230" y="353548"/>
                  </a:lnTo>
                  <a:lnTo>
                    <a:pt x="167343" y="627397"/>
                  </a:lnTo>
                  <a:lnTo>
                    <a:pt x="167669" y="245159"/>
                  </a:lnTo>
                  <a:lnTo>
                    <a:pt x="167940" y="541643"/>
                  </a:lnTo>
                  <a:lnTo>
                    <a:pt x="167941" y="541937"/>
                  </a:lnTo>
                  <a:lnTo>
                    <a:pt x="167997" y="637172"/>
                  </a:lnTo>
                  <a:lnTo>
                    <a:pt x="168123" y="356437"/>
                  </a:lnTo>
                  <a:lnTo>
                    <a:pt x="168652" y="490457"/>
                  </a:lnTo>
                  <a:lnTo>
                    <a:pt x="168653" y="482443"/>
                  </a:lnTo>
                  <a:lnTo>
                    <a:pt x="169145" y="248508"/>
                  </a:lnTo>
                  <a:lnTo>
                    <a:pt x="169258" y="666053"/>
                  </a:lnTo>
                  <a:lnTo>
                    <a:pt x="169363" y="362698"/>
                  </a:lnTo>
                  <a:lnTo>
                    <a:pt x="169365" y="358748"/>
                  </a:lnTo>
                  <a:lnTo>
                    <a:pt x="169570" y="274280"/>
                  </a:lnTo>
                  <a:lnTo>
                    <a:pt x="169726" y="655828"/>
                  </a:lnTo>
                  <a:lnTo>
                    <a:pt x="170075" y="369625"/>
                  </a:lnTo>
                  <a:lnTo>
                    <a:pt x="170076" y="368850"/>
                  </a:lnTo>
                  <a:lnTo>
                    <a:pt x="170151" y="547607"/>
                  </a:lnTo>
                  <a:lnTo>
                    <a:pt x="170786" y="356826"/>
                  </a:lnTo>
                  <a:lnTo>
                    <a:pt x="170788" y="351425"/>
                  </a:lnTo>
                  <a:lnTo>
                    <a:pt x="170818" y="340208"/>
                  </a:lnTo>
                  <a:lnTo>
                    <a:pt x="171427" y="690980"/>
                  </a:lnTo>
                  <a:lnTo>
                    <a:pt x="171498" y="403765"/>
                  </a:lnTo>
                  <a:lnTo>
                    <a:pt x="171499" y="403008"/>
                  </a:lnTo>
                  <a:lnTo>
                    <a:pt x="171555" y="215446"/>
                  </a:lnTo>
                  <a:lnTo>
                    <a:pt x="171851" y="644895"/>
                  </a:lnTo>
                  <a:lnTo>
                    <a:pt x="172210" y="325952"/>
                  </a:lnTo>
                  <a:lnTo>
                    <a:pt x="172211" y="330597"/>
                  </a:lnTo>
                  <a:lnTo>
                    <a:pt x="172349" y="705576"/>
                  </a:lnTo>
                  <a:lnTo>
                    <a:pt x="172901" y="232543"/>
                  </a:lnTo>
                  <a:lnTo>
                    <a:pt x="172921" y="291856"/>
                  </a:lnTo>
                  <a:lnTo>
                    <a:pt x="172928" y="262249"/>
                  </a:lnTo>
                  <a:lnTo>
                    <a:pt x="173086" y="566741"/>
                  </a:lnTo>
                  <a:lnTo>
                    <a:pt x="173633" y="406796"/>
                  </a:lnTo>
                  <a:lnTo>
                    <a:pt x="173795" y="347220"/>
                  </a:lnTo>
                  <a:lnTo>
                    <a:pt x="174248" y="493295"/>
                  </a:lnTo>
                  <a:lnTo>
                    <a:pt x="174345" y="419145"/>
                  </a:lnTo>
                  <a:lnTo>
                    <a:pt x="174346" y="417962"/>
                  </a:lnTo>
                  <a:lnTo>
                    <a:pt x="174601" y="359546"/>
                  </a:lnTo>
                  <a:lnTo>
                    <a:pt x="174956" y="603806"/>
                  </a:lnTo>
                  <a:lnTo>
                    <a:pt x="175056" y="368975"/>
                  </a:lnTo>
                  <a:lnTo>
                    <a:pt x="175058" y="372512"/>
                  </a:lnTo>
                  <a:lnTo>
                    <a:pt x="175354" y="620002"/>
                  </a:lnTo>
                  <a:lnTo>
                    <a:pt x="175467" y="226083"/>
                  </a:lnTo>
                  <a:lnTo>
                    <a:pt x="175768" y="594843"/>
                  </a:lnTo>
                  <a:lnTo>
                    <a:pt x="175769" y="591538"/>
                  </a:lnTo>
                  <a:lnTo>
                    <a:pt x="175779" y="611574"/>
                  </a:lnTo>
                  <a:lnTo>
                    <a:pt x="175893" y="278007"/>
                  </a:lnTo>
                  <a:lnTo>
                    <a:pt x="176479" y="387094"/>
                  </a:lnTo>
                  <a:lnTo>
                    <a:pt x="176481" y="387936"/>
                  </a:lnTo>
                  <a:lnTo>
                    <a:pt x="176657" y="376074"/>
                  </a:lnTo>
                  <a:lnTo>
                    <a:pt x="177083" y="558111"/>
                  </a:lnTo>
                  <a:lnTo>
                    <a:pt x="177191" y="519329"/>
                  </a:lnTo>
                  <a:lnTo>
                    <a:pt x="177192" y="517228"/>
                  </a:lnTo>
                  <a:lnTo>
                    <a:pt x="177268" y="277343"/>
                  </a:lnTo>
                  <a:lnTo>
                    <a:pt x="177424" y="571309"/>
                  </a:lnTo>
                  <a:lnTo>
                    <a:pt x="177903" y="415551"/>
                  </a:lnTo>
                  <a:lnTo>
                    <a:pt x="177904" y="413283"/>
                  </a:lnTo>
                  <a:lnTo>
                    <a:pt x="178175" y="687621"/>
                  </a:lnTo>
                  <a:lnTo>
                    <a:pt x="178288" y="356664"/>
                  </a:lnTo>
                  <a:lnTo>
                    <a:pt x="178613" y="504812"/>
                  </a:lnTo>
                  <a:lnTo>
                    <a:pt x="178614" y="506807"/>
                  </a:lnTo>
                  <a:lnTo>
                    <a:pt x="178969" y="342472"/>
                  </a:lnTo>
                  <a:lnTo>
                    <a:pt x="179109" y="595988"/>
                  </a:lnTo>
                  <a:lnTo>
                    <a:pt x="179325" y="427308"/>
                  </a:lnTo>
                  <a:lnTo>
                    <a:pt x="179326" y="428203"/>
                  </a:lnTo>
                  <a:lnTo>
                    <a:pt x="179506" y="566319"/>
                  </a:lnTo>
                  <a:lnTo>
                    <a:pt x="179591" y="322108"/>
                  </a:lnTo>
                  <a:lnTo>
                    <a:pt x="180036" y="396257"/>
                  </a:lnTo>
                  <a:lnTo>
                    <a:pt x="180038" y="399638"/>
                  </a:lnTo>
                  <a:lnTo>
                    <a:pt x="180471" y="224782"/>
                  </a:lnTo>
                  <a:lnTo>
                    <a:pt x="180741" y="514711"/>
                  </a:lnTo>
                  <a:lnTo>
                    <a:pt x="180748" y="513797"/>
                  </a:lnTo>
                  <a:lnTo>
                    <a:pt x="180749" y="516454"/>
                  </a:lnTo>
                  <a:lnTo>
                    <a:pt x="180753" y="525549"/>
                  </a:lnTo>
                  <a:lnTo>
                    <a:pt x="180953" y="295337"/>
                  </a:lnTo>
                  <a:lnTo>
                    <a:pt x="181459" y="445421"/>
                  </a:lnTo>
                  <a:lnTo>
                    <a:pt x="181790" y="370625"/>
                  </a:lnTo>
                  <a:lnTo>
                    <a:pt x="182016" y="518268"/>
                  </a:lnTo>
                  <a:lnTo>
                    <a:pt x="182171" y="378118"/>
                  </a:lnTo>
                  <a:lnTo>
                    <a:pt x="182172" y="376322"/>
                  </a:lnTo>
                  <a:lnTo>
                    <a:pt x="182554" y="506494"/>
                  </a:lnTo>
                  <a:lnTo>
                    <a:pt x="182880" y="341393"/>
                  </a:lnTo>
                  <a:lnTo>
                    <a:pt x="182883" y="345462"/>
                  </a:lnTo>
                  <a:lnTo>
                    <a:pt x="182884" y="350491"/>
                  </a:lnTo>
                  <a:lnTo>
                    <a:pt x="182894" y="342975"/>
                  </a:lnTo>
                  <a:lnTo>
                    <a:pt x="183560" y="618845"/>
                  </a:lnTo>
                  <a:lnTo>
                    <a:pt x="183594" y="535679"/>
                  </a:lnTo>
                  <a:lnTo>
                    <a:pt x="183596" y="529152"/>
                  </a:lnTo>
                  <a:lnTo>
                    <a:pt x="183689" y="299588"/>
                  </a:lnTo>
                  <a:lnTo>
                    <a:pt x="184228" y="586133"/>
                  </a:lnTo>
                  <a:lnTo>
                    <a:pt x="184306" y="436357"/>
                  </a:lnTo>
                  <a:lnTo>
                    <a:pt x="184307" y="432772"/>
                  </a:lnTo>
                  <a:lnTo>
                    <a:pt x="184652" y="628317"/>
                  </a:lnTo>
                  <a:lnTo>
                    <a:pt x="184767" y="290121"/>
                  </a:lnTo>
                  <a:lnTo>
                    <a:pt x="185018" y="517925"/>
                  </a:lnTo>
                  <a:lnTo>
                    <a:pt x="185019" y="520637"/>
                  </a:lnTo>
                  <a:lnTo>
                    <a:pt x="185135" y="361511"/>
                  </a:lnTo>
                  <a:lnTo>
                    <a:pt x="185233" y="623216"/>
                  </a:lnTo>
                  <a:lnTo>
                    <a:pt x="185729" y="460625"/>
                  </a:lnTo>
                  <a:lnTo>
                    <a:pt x="185731" y="459530"/>
                  </a:lnTo>
                  <a:lnTo>
                    <a:pt x="185957" y="642176"/>
                  </a:lnTo>
                  <a:lnTo>
                    <a:pt x="186071" y="278097"/>
                  </a:lnTo>
                  <a:lnTo>
                    <a:pt x="186441" y="500165"/>
                  </a:lnTo>
                  <a:lnTo>
                    <a:pt x="186442" y="498218"/>
                  </a:lnTo>
                  <a:lnTo>
                    <a:pt x="186651" y="241512"/>
                  </a:lnTo>
                  <a:lnTo>
                    <a:pt x="186934" y="520149"/>
                  </a:lnTo>
                  <a:lnTo>
                    <a:pt x="187152" y="457570"/>
                  </a:lnTo>
                  <a:lnTo>
                    <a:pt x="187154" y="461675"/>
                  </a:lnTo>
                  <a:lnTo>
                    <a:pt x="187785" y="334550"/>
                  </a:lnTo>
                  <a:lnTo>
                    <a:pt x="187864" y="556757"/>
                  </a:lnTo>
                  <a:lnTo>
                    <a:pt x="187865" y="563320"/>
                  </a:lnTo>
                  <a:lnTo>
                    <a:pt x="187885" y="597162"/>
                  </a:lnTo>
                  <a:lnTo>
                    <a:pt x="188013" y="206044"/>
                  </a:lnTo>
                  <a:lnTo>
                    <a:pt x="188576" y="567037"/>
                  </a:lnTo>
                  <a:lnTo>
                    <a:pt x="188577" y="573690"/>
                  </a:lnTo>
                  <a:lnTo>
                    <a:pt x="188593" y="589935"/>
                  </a:lnTo>
                  <a:lnTo>
                    <a:pt x="189274" y="271361"/>
                  </a:lnTo>
                  <a:lnTo>
                    <a:pt x="189287" y="288382"/>
                  </a:lnTo>
                  <a:lnTo>
                    <a:pt x="189289" y="292065"/>
                  </a:lnTo>
                  <a:lnTo>
                    <a:pt x="189386" y="686508"/>
                  </a:lnTo>
                  <a:lnTo>
                    <a:pt x="189486" y="249808"/>
                  </a:lnTo>
                  <a:lnTo>
                    <a:pt x="189999" y="376982"/>
                  </a:lnTo>
                  <a:lnTo>
                    <a:pt x="190000" y="388443"/>
                  </a:lnTo>
                  <a:lnTo>
                    <a:pt x="190166" y="189955"/>
                  </a:lnTo>
                  <a:lnTo>
                    <a:pt x="190281" y="706476"/>
                  </a:lnTo>
                  <a:lnTo>
                    <a:pt x="190711" y="499456"/>
                  </a:lnTo>
                  <a:lnTo>
                    <a:pt x="190712" y="492633"/>
                  </a:lnTo>
                  <a:lnTo>
                    <a:pt x="191061" y="647234"/>
                  </a:lnTo>
                  <a:lnTo>
                    <a:pt x="191371" y="251412"/>
                  </a:lnTo>
                  <a:lnTo>
                    <a:pt x="191422" y="391450"/>
                  </a:lnTo>
                  <a:lnTo>
                    <a:pt x="191424" y="392494"/>
                  </a:lnTo>
                  <a:lnTo>
                    <a:pt x="191514" y="636272"/>
                  </a:lnTo>
                  <a:lnTo>
                    <a:pt x="191598" y="332648"/>
                  </a:lnTo>
                  <a:lnTo>
                    <a:pt x="192134" y="587894"/>
                  </a:lnTo>
                  <a:lnTo>
                    <a:pt x="192135" y="592202"/>
                  </a:lnTo>
                  <a:lnTo>
                    <a:pt x="192535" y="701984"/>
                  </a:lnTo>
                  <a:lnTo>
                    <a:pt x="192648" y="265323"/>
                  </a:lnTo>
                  <a:lnTo>
                    <a:pt x="192845" y="364426"/>
                  </a:lnTo>
                  <a:lnTo>
                    <a:pt x="192847" y="364806"/>
                  </a:lnTo>
                  <a:lnTo>
                    <a:pt x="193300" y="217799"/>
                  </a:lnTo>
                  <a:lnTo>
                    <a:pt x="193442" y="618474"/>
                  </a:lnTo>
                  <a:lnTo>
                    <a:pt x="193557" y="327703"/>
                  </a:lnTo>
                  <a:lnTo>
                    <a:pt x="193558" y="340815"/>
                  </a:lnTo>
                  <a:lnTo>
                    <a:pt x="194107" y="208388"/>
                  </a:lnTo>
                  <a:lnTo>
                    <a:pt x="194220" y="720457"/>
                  </a:lnTo>
                  <a:lnTo>
                    <a:pt x="194269" y="485208"/>
                  </a:lnTo>
                  <a:lnTo>
                    <a:pt x="194270" y="470172"/>
                  </a:lnTo>
                  <a:lnTo>
                    <a:pt x="194548" y="66609"/>
                  </a:lnTo>
                  <a:lnTo>
                    <a:pt x="194661" y="688492"/>
                  </a:lnTo>
                  <a:lnTo>
                    <a:pt x="194980" y="368941"/>
                  </a:lnTo>
                  <a:lnTo>
                    <a:pt x="194982" y="365109"/>
                  </a:lnTo>
                  <a:lnTo>
                    <a:pt x="195115" y="566060"/>
                  </a:lnTo>
                  <a:lnTo>
                    <a:pt x="195284" y="266522"/>
                  </a:lnTo>
                  <a:lnTo>
                    <a:pt x="195692" y="550343"/>
                  </a:lnTo>
                  <a:lnTo>
                    <a:pt x="195693" y="554752"/>
                  </a:lnTo>
                  <a:lnTo>
                    <a:pt x="196178" y="691436"/>
                  </a:lnTo>
                  <a:lnTo>
                    <a:pt x="196304" y="206320"/>
                  </a:lnTo>
                  <a:lnTo>
                    <a:pt x="196403" y="563744"/>
                  </a:lnTo>
                  <a:lnTo>
                    <a:pt x="196405" y="568095"/>
                  </a:lnTo>
                  <a:lnTo>
                    <a:pt x="196717" y="309117"/>
                  </a:lnTo>
                  <a:lnTo>
                    <a:pt x="196859" y="681371"/>
                  </a:lnTo>
                  <a:lnTo>
                    <a:pt x="197115" y="520673"/>
                  </a:lnTo>
                  <a:lnTo>
                    <a:pt x="197117" y="519226"/>
                  </a:lnTo>
                  <a:lnTo>
                    <a:pt x="197737" y="309327"/>
                  </a:lnTo>
                  <a:lnTo>
                    <a:pt x="197827" y="600853"/>
                  </a:lnTo>
                  <a:lnTo>
                    <a:pt x="197828" y="608440"/>
                  </a:lnTo>
                  <a:lnTo>
                    <a:pt x="197865" y="770461"/>
                  </a:lnTo>
                  <a:lnTo>
                    <a:pt x="198007" y="217812"/>
                  </a:lnTo>
                  <a:lnTo>
                    <a:pt x="198538" y="500177"/>
                  </a:lnTo>
                  <a:lnTo>
                    <a:pt x="198540" y="505269"/>
                  </a:lnTo>
                  <a:lnTo>
                    <a:pt x="198900" y="571988"/>
                  </a:lnTo>
                  <a:lnTo>
                    <a:pt x="199239" y="263909"/>
                  </a:lnTo>
                  <a:lnTo>
                    <a:pt x="199250" y="284223"/>
                  </a:lnTo>
                  <a:lnTo>
                    <a:pt x="199251" y="282434"/>
                  </a:lnTo>
                  <a:lnTo>
                    <a:pt x="199580" y="559118"/>
                  </a:lnTo>
                  <a:lnTo>
                    <a:pt x="199850" y="268093"/>
                  </a:lnTo>
                  <a:lnTo>
                    <a:pt x="199962" y="525299"/>
                  </a:lnTo>
                  <a:lnTo>
                    <a:pt x="199963" y="527456"/>
                  </a:lnTo>
                  <a:lnTo>
                    <a:pt x="199977" y="543946"/>
                  </a:lnTo>
                  <a:lnTo>
                    <a:pt x="200459" y="302060"/>
                  </a:lnTo>
                  <a:lnTo>
                    <a:pt x="200673" y="380283"/>
                  </a:lnTo>
                  <a:lnTo>
                    <a:pt x="200675" y="379531"/>
                  </a:lnTo>
                  <a:lnTo>
                    <a:pt x="201096" y="246390"/>
                  </a:lnTo>
                  <a:lnTo>
                    <a:pt x="201210" y="623537"/>
                  </a:lnTo>
                  <a:lnTo>
                    <a:pt x="201385" y="604672"/>
                  </a:lnTo>
                  <a:lnTo>
                    <a:pt x="201386" y="610306"/>
                  </a:lnTo>
                  <a:lnTo>
                    <a:pt x="201522" y="282066"/>
                  </a:lnTo>
                  <a:lnTo>
                    <a:pt x="202088" y="774360"/>
                  </a:lnTo>
                  <a:lnTo>
                    <a:pt x="202096" y="727938"/>
                  </a:lnTo>
                  <a:lnTo>
                    <a:pt x="202098" y="728591"/>
                  </a:lnTo>
                  <a:lnTo>
                    <a:pt x="202102" y="736987"/>
                  </a:lnTo>
                  <a:lnTo>
                    <a:pt x="202386" y="314174"/>
                  </a:lnTo>
                  <a:lnTo>
                    <a:pt x="202808" y="340800"/>
                  </a:lnTo>
                  <a:lnTo>
                    <a:pt x="202810" y="328502"/>
                  </a:lnTo>
                  <a:lnTo>
                    <a:pt x="202841" y="257626"/>
                  </a:lnTo>
                  <a:lnTo>
                    <a:pt x="202968" y="721982"/>
                  </a:lnTo>
                  <a:lnTo>
                    <a:pt x="203520" y="269283"/>
                  </a:lnTo>
                  <a:lnTo>
                    <a:pt x="203521" y="268014"/>
                  </a:lnTo>
                  <a:lnTo>
                    <a:pt x="203789" y="563789"/>
                  </a:lnTo>
                  <a:lnTo>
                    <a:pt x="204231" y="393778"/>
                  </a:lnTo>
                  <a:lnTo>
                    <a:pt x="204233" y="390412"/>
                  </a:lnTo>
                  <a:lnTo>
                    <a:pt x="204627" y="609304"/>
                  </a:lnTo>
                  <a:lnTo>
                    <a:pt x="204925" y="251795"/>
                  </a:lnTo>
                  <a:lnTo>
                    <a:pt x="204943" y="290451"/>
                  </a:lnTo>
                  <a:lnTo>
                    <a:pt x="204944" y="295185"/>
                  </a:lnTo>
                  <a:lnTo>
                    <a:pt x="205462" y="565056"/>
                  </a:lnTo>
                  <a:lnTo>
                    <a:pt x="205562" y="199025"/>
                  </a:lnTo>
                  <a:lnTo>
                    <a:pt x="205655" y="532757"/>
                  </a:lnTo>
                  <a:lnTo>
                    <a:pt x="205656" y="541056"/>
                  </a:lnTo>
                  <a:lnTo>
                    <a:pt x="205676" y="584736"/>
                  </a:lnTo>
                  <a:lnTo>
                    <a:pt x="206243" y="223977"/>
                  </a:lnTo>
                  <a:lnTo>
                    <a:pt x="206366" y="486536"/>
                  </a:lnTo>
                  <a:lnTo>
                    <a:pt x="206368" y="493731"/>
                  </a:lnTo>
                  <a:lnTo>
                    <a:pt x="206966" y="616765"/>
                  </a:lnTo>
                  <a:lnTo>
                    <a:pt x="207078" y="331576"/>
                  </a:lnTo>
                  <a:lnTo>
                    <a:pt x="207079" y="328070"/>
                  </a:lnTo>
                  <a:lnTo>
                    <a:pt x="207093" y="305542"/>
                  </a:lnTo>
                  <a:lnTo>
                    <a:pt x="207361" y="638354"/>
                  </a:lnTo>
                  <a:lnTo>
                    <a:pt x="207789" y="455245"/>
                  </a:lnTo>
                  <a:lnTo>
                    <a:pt x="207791" y="454605"/>
                  </a:lnTo>
                  <a:lnTo>
                    <a:pt x="208198" y="268490"/>
                  </a:lnTo>
                  <a:lnTo>
                    <a:pt x="208340" y="654162"/>
                  </a:lnTo>
                  <a:lnTo>
                    <a:pt x="208501" y="402160"/>
                  </a:lnTo>
                  <a:lnTo>
                    <a:pt x="208503" y="404500"/>
                  </a:lnTo>
                  <a:lnTo>
                    <a:pt x="208738" y="328884"/>
                  </a:lnTo>
                  <a:lnTo>
                    <a:pt x="209021" y="653251"/>
                  </a:lnTo>
                  <a:lnTo>
                    <a:pt x="209213" y="418937"/>
                  </a:lnTo>
                  <a:lnTo>
                    <a:pt x="209214" y="415126"/>
                  </a:lnTo>
                  <a:lnTo>
                    <a:pt x="209532" y="139608"/>
                  </a:lnTo>
                  <a:lnTo>
                    <a:pt x="209702" y="590949"/>
                  </a:lnTo>
                  <a:lnTo>
                    <a:pt x="209924" y="434057"/>
                  </a:lnTo>
                  <a:lnTo>
                    <a:pt x="209926" y="429554"/>
                  </a:lnTo>
                  <a:lnTo>
                    <a:pt x="209999" y="263076"/>
                  </a:lnTo>
                  <a:lnTo>
                    <a:pt x="210396" y="595665"/>
                  </a:lnTo>
                  <a:lnTo>
                    <a:pt x="210636" y="427423"/>
                  </a:lnTo>
                  <a:lnTo>
                    <a:pt x="210637" y="429947"/>
                  </a:lnTo>
                  <a:lnTo>
                    <a:pt x="210934" y="260866"/>
                  </a:lnTo>
                  <a:lnTo>
                    <a:pt x="211048" y="661026"/>
                  </a:lnTo>
                  <a:lnTo>
                    <a:pt x="211348" y="293313"/>
                  </a:lnTo>
                  <a:lnTo>
                    <a:pt x="211349" y="301338"/>
                  </a:lnTo>
                  <a:lnTo>
                    <a:pt x="211359" y="299604"/>
                  </a:lnTo>
                  <a:lnTo>
                    <a:pt x="212041" y="604010"/>
                  </a:lnTo>
                  <a:lnTo>
                    <a:pt x="212059" y="574037"/>
                  </a:lnTo>
                  <a:lnTo>
                    <a:pt x="212061" y="569747"/>
                  </a:lnTo>
                  <a:lnTo>
                    <a:pt x="212068" y="590766"/>
                  </a:lnTo>
                  <a:lnTo>
                    <a:pt x="212211" y="283262"/>
                  </a:lnTo>
                  <a:lnTo>
                    <a:pt x="212771" y="297107"/>
                  </a:lnTo>
                  <a:lnTo>
                    <a:pt x="212772" y="292948"/>
                  </a:lnTo>
                  <a:lnTo>
                    <a:pt x="213345" y="754032"/>
                  </a:lnTo>
                  <a:lnTo>
                    <a:pt x="213473" y="50304"/>
                  </a:lnTo>
                  <a:lnTo>
                    <a:pt x="213482" y="83689"/>
                  </a:lnTo>
                  <a:lnTo>
                    <a:pt x="213484" y="67032"/>
                  </a:lnTo>
                  <a:lnTo>
                    <a:pt x="213485" y="51530"/>
                  </a:lnTo>
                  <a:lnTo>
                    <a:pt x="214194" y="620581"/>
                  </a:lnTo>
                  <a:lnTo>
                    <a:pt x="214196" y="619760"/>
                  </a:lnTo>
                  <a:lnTo>
                    <a:pt x="214407" y="712082"/>
                  </a:lnTo>
                  <a:lnTo>
                    <a:pt x="214734" y="288447"/>
                  </a:lnTo>
                  <a:lnTo>
                    <a:pt x="214906" y="464623"/>
                  </a:lnTo>
                  <a:lnTo>
                    <a:pt x="214907" y="460194"/>
                  </a:lnTo>
                  <a:lnTo>
                    <a:pt x="215471" y="712604"/>
                  </a:lnTo>
                  <a:lnTo>
                    <a:pt x="215585" y="253201"/>
                  </a:lnTo>
                  <a:lnTo>
                    <a:pt x="215617" y="367207"/>
                  </a:lnTo>
                  <a:lnTo>
                    <a:pt x="215619" y="379537"/>
                  </a:lnTo>
                  <a:lnTo>
                    <a:pt x="215698" y="741148"/>
                  </a:lnTo>
                  <a:lnTo>
                    <a:pt x="216010" y="346147"/>
                  </a:lnTo>
                  <a:lnTo>
                    <a:pt x="216329" y="573995"/>
                  </a:lnTo>
                  <a:lnTo>
                    <a:pt x="216330" y="575700"/>
                  </a:lnTo>
                  <a:lnTo>
                    <a:pt x="216336" y="585150"/>
                  </a:lnTo>
                  <a:lnTo>
                    <a:pt x="216449" y="363468"/>
                  </a:lnTo>
                  <a:lnTo>
                    <a:pt x="217041" y="526774"/>
                  </a:lnTo>
                  <a:lnTo>
                    <a:pt x="217042" y="524787"/>
                  </a:lnTo>
                  <a:lnTo>
                    <a:pt x="217625" y="630807"/>
                  </a:lnTo>
                  <a:lnTo>
                    <a:pt x="217752" y="288770"/>
                  </a:lnTo>
                  <a:lnTo>
                    <a:pt x="217754" y="287977"/>
                  </a:lnTo>
                  <a:lnTo>
                    <a:pt x="218051" y="543553"/>
                  </a:lnTo>
                  <a:lnTo>
                    <a:pt x="218464" y="338922"/>
                  </a:lnTo>
                  <a:lnTo>
                    <a:pt x="218465" y="341152"/>
                  </a:lnTo>
                  <a:lnTo>
                    <a:pt x="218489" y="311236"/>
                  </a:lnTo>
                  <a:lnTo>
                    <a:pt x="218930" y="553874"/>
                  </a:lnTo>
                  <a:lnTo>
                    <a:pt x="219175" y="392242"/>
                  </a:lnTo>
                  <a:lnTo>
                    <a:pt x="219177" y="390528"/>
                  </a:lnTo>
                  <a:lnTo>
                    <a:pt x="219226" y="274840"/>
                  </a:lnTo>
                  <a:lnTo>
                    <a:pt x="219412" y="621777"/>
                  </a:lnTo>
                  <a:lnTo>
                    <a:pt x="219887" y="443675"/>
                  </a:lnTo>
                  <a:lnTo>
                    <a:pt x="219888" y="442614"/>
                  </a:lnTo>
                  <a:lnTo>
                    <a:pt x="219992" y="308853"/>
                  </a:lnTo>
                  <a:lnTo>
                    <a:pt x="220560" y="649477"/>
                  </a:lnTo>
                  <a:lnTo>
                    <a:pt x="220599" y="575649"/>
                  </a:lnTo>
                  <a:lnTo>
                    <a:pt x="220600" y="579238"/>
                  </a:lnTo>
                  <a:lnTo>
                    <a:pt x="220801" y="589435"/>
                  </a:lnTo>
                  <a:lnTo>
                    <a:pt x="221156" y="381441"/>
                  </a:lnTo>
                  <a:lnTo>
                    <a:pt x="221310" y="434841"/>
                  </a:lnTo>
                  <a:lnTo>
                    <a:pt x="221312" y="433399"/>
                  </a:lnTo>
                  <a:lnTo>
                    <a:pt x="221609" y="695726"/>
                  </a:lnTo>
                  <a:lnTo>
                    <a:pt x="221737" y="171653"/>
                  </a:lnTo>
                  <a:lnTo>
                    <a:pt x="222022" y="566267"/>
                  </a:lnTo>
                  <a:lnTo>
                    <a:pt x="222023" y="570700"/>
                  </a:lnTo>
                  <a:lnTo>
                    <a:pt x="222062" y="663747"/>
                  </a:lnTo>
                  <a:lnTo>
                    <a:pt x="222388" y="266699"/>
                  </a:lnTo>
                  <a:lnTo>
                    <a:pt x="222734" y="501011"/>
                  </a:lnTo>
                  <a:lnTo>
                    <a:pt x="222735" y="498123"/>
                  </a:lnTo>
                  <a:lnTo>
                    <a:pt x="222969" y="535004"/>
                  </a:lnTo>
                  <a:lnTo>
                    <a:pt x="223084" y="260505"/>
                  </a:lnTo>
                  <a:lnTo>
                    <a:pt x="223445" y="467107"/>
                  </a:lnTo>
                  <a:lnTo>
                    <a:pt x="223447" y="472149"/>
                  </a:lnTo>
                  <a:lnTo>
                    <a:pt x="223835" y="223488"/>
                  </a:lnTo>
                  <a:lnTo>
                    <a:pt x="223947" y="528746"/>
                  </a:lnTo>
                  <a:lnTo>
                    <a:pt x="224157" y="427155"/>
                  </a:lnTo>
                  <a:lnTo>
                    <a:pt x="224158" y="427850"/>
                  </a:lnTo>
                  <a:lnTo>
                    <a:pt x="224755" y="227574"/>
                  </a:lnTo>
                  <a:lnTo>
                    <a:pt x="224868" y="638226"/>
                  </a:lnTo>
                  <a:lnTo>
                    <a:pt x="224870" y="640140"/>
                  </a:lnTo>
                  <a:lnTo>
                    <a:pt x="224983" y="255847"/>
                  </a:lnTo>
                  <a:lnTo>
                    <a:pt x="225579" y="654532"/>
                  </a:lnTo>
                  <a:lnTo>
                    <a:pt x="225580" y="647931"/>
                  </a:lnTo>
                  <a:lnTo>
                    <a:pt x="225581" y="639243"/>
                  </a:lnTo>
                  <a:lnTo>
                    <a:pt x="225735" y="260196"/>
                  </a:lnTo>
                  <a:lnTo>
                    <a:pt x="226273" y="671771"/>
                  </a:lnTo>
                  <a:lnTo>
                    <a:pt x="226292" y="630089"/>
                  </a:lnTo>
                  <a:lnTo>
                    <a:pt x="226293" y="624416"/>
                  </a:lnTo>
                  <a:lnTo>
                    <a:pt x="226387" y="284672"/>
                  </a:lnTo>
                  <a:lnTo>
                    <a:pt x="226925" y="736989"/>
                  </a:lnTo>
                  <a:lnTo>
                    <a:pt x="227003" y="442585"/>
                  </a:lnTo>
                  <a:lnTo>
                    <a:pt x="227005" y="431497"/>
                  </a:lnTo>
                  <a:lnTo>
                    <a:pt x="227053" y="248702"/>
                  </a:lnTo>
                  <a:lnTo>
                    <a:pt x="227576" y="688485"/>
                  </a:lnTo>
                  <a:lnTo>
                    <a:pt x="227715" y="352644"/>
                  </a:lnTo>
                  <a:lnTo>
                    <a:pt x="227716" y="343344"/>
                  </a:lnTo>
                  <a:lnTo>
                    <a:pt x="227719" y="332982"/>
                  </a:lnTo>
                  <a:lnTo>
                    <a:pt x="227946" y="620487"/>
                  </a:lnTo>
                  <a:lnTo>
                    <a:pt x="228427" y="339330"/>
                  </a:lnTo>
                  <a:lnTo>
                    <a:pt x="228428" y="338284"/>
                  </a:lnTo>
                  <a:lnTo>
                    <a:pt x="228598" y="640551"/>
                  </a:lnTo>
                  <a:lnTo>
                    <a:pt x="228967" y="211138"/>
                  </a:lnTo>
                  <a:lnTo>
                    <a:pt x="229138" y="377032"/>
                  </a:lnTo>
                  <a:lnTo>
                    <a:pt x="229140" y="377896"/>
                  </a:lnTo>
                  <a:lnTo>
                    <a:pt x="229477" y="565778"/>
                  </a:lnTo>
                  <a:lnTo>
                    <a:pt x="229759" y="207499"/>
                  </a:lnTo>
                  <a:lnTo>
                    <a:pt x="229850" y="520964"/>
                  </a:lnTo>
                  <a:lnTo>
                    <a:pt x="229851" y="523253"/>
                  </a:lnTo>
                  <a:lnTo>
                    <a:pt x="230044" y="192139"/>
                  </a:lnTo>
                  <a:lnTo>
                    <a:pt x="230172" y="674530"/>
                  </a:lnTo>
                  <a:lnTo>
                    <a:pt x="230561" y="428326"/>
                  </a:lnTo>
                  <a:lnTo>
                    <a:pt x="230563" y="431163"/>
                  </a:lnTo>
                  <a:lnTo>
                    <a:pt x="230909" y="357234"/>
                  </a:lnTo>
                  <a:lnTo>
                    <a:pt x="231235" y="668370"/>
                  </a:lnTo>
                  <a:lnTo>
                    <a:pt x="231273" y="608291"/>
                  </a:lnTo>
                  <a:lnTo>
                    <a:pt x="231274" y="609254"/>
                  </a:lnTo>
                  <a:lnTo>
                    <a:pt x="231773" y="252177"/>
                  </a:lnTo>
                  <a:lnTo>
                    <a:pt x="231915" y="692025"/>
                  </a:lnTo>
                  <a:lnTo>
                    <a:pt x="231985" y="507320"/>
                  </a:lnTo>
                  <a:lnTo>
                    <a:pt x="231986" y="505042"/>
                  </a:lnTo>
                  <a:lnTo>
                    <a:pt x="232213" y="371479"/>
                  </a:lnTo>
                  <a:lnTo>
                    <a:pt x="232326" y="666799"/>
                  </a:lnTo>
                  <a:lnTo>
                    <a:pt x="232696" y="495327"/>
                  </a:lnTo>
                  <a:lnTo>
                    <a:pt x="232698" y="502706"/>
                  </a:lnTo>
                  <a:lnTo>
                    <a:pt x="232922" y="600805"/>
                  </a:lnTo>
                  <a:lnTo>
                    <a:pt x="233246" y="365828"/>
                  </a:lnTo>
                  <a:lnTo>
                    <a:pt x="233408" y="552512"/>
                  </a:lnTo>
                  <a:lnTo>
                    <a:pt x="233409" y="546742"/>
                  </a:lnTo>
                  <a:lnTo>
                    <a:pt x="233886" y="626520"/>
                  </a:lnTo>
                  <a:lnTo>
                    <a:pt x="234012" y="232465"/>
                  </a:lnTo>
                  <a:lnTo>
                    <a:pt x="234120" y="505850"/>
                  </a:lnTo>
                  <a:lnTo>
                    <a:pt x="234121" y="508042"/>
                  </a:lnTo>
                  <a:lnTo>
                    <a:pt x="234125" y="520416"/>
                  </a:lnTo>
                  <a:lnTo>
                    <a:pt x="234410" y="253256"/>
                  </a:lnTo>
                  <a:lnTo>
                    <a:pt x="234831" y="263721"/>
                  </a:lnTo>
                  <a:lnTo>
                    <a:pt x="234833" y="252883"/>
                  </a:lnTo>
                  <a:lnTo>
                    <a:pt x="234864" y="195502"/>
                  </a:lnTo>
                  <a:lnTo>
                    <a:pt x="235161" y="530860"/>
                  </a:lnTo>
                  <a:lnTo>
                    <a:pt x="235543" y="418556"/>
                  </a:lnTo>
                  <a:lnTo>
                    <a:pt x="235544" y="418131"/>
                  </a:lnTo>
                  <a:lnTo>
                    <a:pt x="236011" y="685465"/>
                  </a:lnTo>
                  <a:lnTo>
                    <a:pt x="236168" y="264788"/>
                  </a:lnTo>
                  <a:lnTo>
                    <a:pt x="236254" y="342594"/>
                  </a:lnTo>
                  <a:lnTo>
                    <a:pt x="236256" y="340021"/>
                  </a:lnTo>
                  <a:lnTo>
                    <a:pt x="236294" y="256070"/>
                  </a:lnTo>
                  <a:lnTo>
                    <a:pt x="236820" y="699533"/>
                  </a:lnTo>
                  <a:lnTo>
                    <a:pt x="236966" y="371476"/>
                  </a:lnTo>
                  <a:lnTo>
                    <a:pt x="236967" y="379728"/>
                  </a:lnTo>
                  <a:lnTo>
                    <a:pt x="237274" y="720435"/>
                  </a:lnTo>
                  <a:lnTo>
                    <a:pt x="237586" y="242713"/>
                  </a:lnTo>
                  <a:lnTo>
                    <a:pt x="237678" y="658580"/>
                  </a:lnTo>
                  <a:lnTo>
                    <a:pt x="237679" y="670866"/>
                  </a:lnTo>
                  <a:lnTo>
                    <a:pt x="237727" y="819059"/>
                  </a:lnTo>
                  <a:lnTo>
                    <a:pt x="238266" y="294471"/>
                  </a:lnTo>
                  <a:lnTo>
                    <a:pt x="238389" y="549210"/>
                  </a:lnTo>
                  <a:lnTo>
                    <a:pt x="238391" y="559303"/>
                  </a:lnTo>
                  <a:lnTo>
                    <a:pt x="238436" y="714331"/>
                  </a:lnTo>
                  <a:lnTo>
                    <a:pt x="238888" y="238206"/>
                  </a:lnTo>
                  <a:lnTo>
                    <a:pt x="239101" y="416145"/>
                  </a:lnTo>
                  <a:lnTo>
                    <a:pt x="239102" y="419603"/>
                  </a:lnTo>
                  <a:lnTo>
                    <a:pt x="239172" y="741994"/>
                  </a:lnTo>
                  <a:lnTo>
                    <a:pt x="239287" y="89651"/>
                  </a:lnTo>
                  <a:lnTo>
                    <a:pt x="239813" y="582537"/>
                  </a:lnTo>
                  <a:lnTo>
                    <a:pt x="239814" y="577140"/>
                  </a:lnTo>
                  <a:lnTo>
                    <a:pt x="239839" y="655637"/>
                  </a:lnTo>
                  <a:lnTo>
                    <a:pt x="239967" y="110248"/>
                  </a:lnTo>
                  <a:lnTo>
                    <a:pt x="240524" y="328377"/>
                  </a:lnTo>
                  <a:lnTo>
                    <a:pt x="240526" y="327293"/>
                  </a:lnTo>
                  <a:lnTo>
                    <a:pt x="240959" y="229790"/>
                  </a:lnTo>
                  <a:lnTo>
                    <a:pt x="241115" y="567673"/>
                  </a:lnTo>
                  <a:lnTo>
                    <a:pt x="241236" y="274208"/>
                  </a:lnTo>
                  <a:lnTo>
                    <a:pt x="241237" y="269675"/>
                  </a:lnTo>
                  <a:lnTo>
                    <a:pt x="241441" y="126381"/>
                  </a:lnTo>
                  <a:lnTo>
                    <a:pt x="241583" y="674688"/>
                  </a:lnTo>
                  <a:lnTo>
                    <a:pt x="241947" y="411640"/>
                  </a:lnTo>
                  <a:lnTo>
                    <a:pt x="241949" y="411328"/>
                  </a:lnTo>
                  <a:lnTo>
                    <a:pt x="242235" y="211834"/>
                  </a:lnTo>
                  <a:lnTo>
                    <a:pt x="242377" y="765945"/>
                  </a:lnTo>
                  <a:lnTo>
                    <a:pt x="242659" y="434394"/>
                  </a:lnTo>
                  <a:lnTo>
                    <a:pt x="242660" y="429369"/>
                  </a:lnTo>
                  <a:lnTo>
                    <a:pt x="242689" y="373057"/>
                  </a:lnTo>
                  <a:lnTo>
                    <a:pt x="243029" y="719675"/>
                  </a:lnTo>
                  <a:lnTo>
                    <a:pt x="243371" y="458773"/>
                  </a:lnTo>
                  <a:lnTo>
                    <a:pt x="243372" y="462475"/>
                  </a:lnTo>
                  <a:lnTo>
                    <a:pt x="243467" y="674795"/>
                  </a:lnTo>
                  <a:lnTo>
                    <a:pt x="243580" y="330527"/>
                  </a:lnTo>
                  <a:lnTo>
                    <a:pt x="244082" y="465699"/>
                  </a:lnTo>
                  <a:lnTo>
                    <a:pt x="244084" y="460957"/>
                  </a:lnTo>
                  <a:lnTo>
                    <a:pt x="244291" y="637892"/>
                  </a:lnTo>
                  <a:lnTo>
                    <a:pt x="244432" y="315619"/>
                  </a:lnTo>
                  <a:lnTo>
                    <a:pt x="244794" y="426965"/>
                  </a:lnTo>
                  <a:lnTo>
                    <a:pt x="244795" y="423859"/>
                  </a:lnTo>
                  <a:lnTo>
                    <a:pt x="244985" y="548724"/>
                  </a:lnTo>
                  <a:lnTo>
                    <a:pt x="245240" y="162265"/>
                  </a:lnTo>
                  <a:lnTo>
                    <a:pt x="245506" y="437401"/>
                  </a:lnTo>
                  <a:lnTo>
                    <a:pt x="245507" y="444009"/>
                  </a:lnTo>
                  <a:lnTo>
                    <a:pt x="246020" y="649695"/>
                  </a:lnTo>
                  <a:lnTo>
                    <a:pt x="246162" y="81645"/>
                  </a:lnTo>
                  <a:lnTo>
                    <a:pt x="246217" y="296512"/>
                  </a:lnTo>
                  <a:lnTo>
                    <a:pt x="246219" y="304761"/>
                  </a:lnTo>
                  <a:lnTo>
                    <a:pt x="246389" y="679993"/>
                  </a:lnTo>
                  <a:lnTo>
                    <a:pt x="246573" y="129443"/>
                  </a:lnTo>
                  <a:lnTo>
                    <a:pt x="246929" y="348459"/>
                  </a:lnTo>
                  <a:lnTo>
                    <a:pt x="246930" y="348056"/>
                  </a:lnTo>
                  <a:lnTo>
                    <a:pt x="247436" y="209040"/>
                  </a:lnTo>
                  <a:lnTo>
                    <a:pt x="247565" y="560670"/>
                  </a:lnTo>
                  <a:lnTo>
                    <a:pt x="247640" y="450171"/>
                  </a:lnTo>
                  <a:lnTo>
                    <a:pt x="247642" y="451248"/>
                  </a:lnTo>
                  <a:lnTo>
                    <a:pt x="247735" y="635626"/>
                  </a:lnTo>
                  <a:lnTo>
                    <a:pt x="247862" y="264803"/>
                  </a:lnTo>
                  <a:lnTo>
                    <a:pt x="248352" y="476753"/>
                  </a:lnTo>
                  <a:lnTo>
                    <a:pt x="248353" y="477739"/>
                  </a:lnTo>
                  <a:lnTo>
                    <a:pt x="248726" y="310696"/>
                  </a:lnTo>
                  <a:lnTo>
                    <a:pt x="249040" y="836315"/>
                  </a:lnTo>
                  <a:lnTo>
                    <a:pt x="249064" y="731710"/>
                  </a:lnTo>
                  <a:lnTo>
                    <a:pt x="249065" y="735745"/>
                  </a:lnTo>
                  <a:lnTo>
                    <a:pt x="249066" y="738576"/>
                  </a:lnTo>
                  <a:lnTo>
                    <a:pt x="249153" y="126468"/>
                  </a:lnTo>
                  <a:lnTo>
                    <a:pt x="249775" y="455904"/>
                  </a:lnTo>
                  <a:lnTo>
                    <a:pt x="249777" y="456606"/>
                  </a:lnTo>
                  <a:lnTo>
                    <a:pt x="250330" y="706602"/>
                  </a:lnTo>
                  <a:lnTo>
                    <a:pt x="250443" y="296194"/>
                  </a:lnTo>
                  <a:lnTo>
                    <a:pt x="250487" y="400912"/>
                  </a:lnTo>
                  <a:lnTo>
                    <a:pt x="250488" y="410972"/>
                  </a:lnTo>
                  <a:lnTo>
                    <a:pt x="250627" y="176773"/>
                  </a:lnTo>
                  <a:lnTo>
                    <a:pt x="250741" y="711562"/>
                  </a:lnTo>
                  <a:lnTo>
                    <a:pt x="251199" y="563539"/>
                  </a:lnTo>
                  <a:lnTo>
                    <a:pt x="251200" y="559712"/>
                  </a:lnTo>
                  <a:lnTo>
                    <a:pt x="251207" y="575976"/>
                  </a:lnTo>
                  <a:lnTo>
                    <a:pt x="251903" y="158286"/>
                  </a:lnTo>
                  <a:lnTo>
                    <a:pt x="251910" y="182803"/>
                  </a:lnTo>
                  <a:lnTo>
                    <a:pt x="251912" y="176718"/>
                  </a:lnTo>
                  <a:lnTo>
                    <a:pt x="252031" y="742376"/>
                  </a:lnTo>
                  <a:lnTo>
                    <a:pt x="252144" y="119326"/>
                  </a:lnTo>
                  <a:lnTo>
                    <a:pt x="252622" y="170644"/>
                  </a:lnTo>
                  <a:lnTo>
                    <a:pt x="252623" y="161851"/>
                  </a:lnTo>
                  <a:lnTo>
                    <a:pt x="252625" y="154136"/>
                  </a:lnTo>
                  <a:lnTo>
                    <a:pt x="252910" y="656033"/>
                  </a:lnTo>
                  <a:lnTo>
                    <a:pt x="253333" y="526061"/>
                  </a:lnTo>
                  <a:lnTo>
                    <a:pt x="253448" y="236807"/>
                  </a:lnTo>
                  <a:lnTo>
                    <a:pt x="253546" y="637880"/>
                  </a:lnTo>
                  <a:lnTo>
                    <a:pt x="254045" y="347101"/>
                  </a:lnTo>
                  <a:lnTo>
                    <a:pt x="254046" y="350752"/>
                  </a:lnTo>
                  <a:lnTo>
                    <a:pt x="254200" y="693910"/>
                  </a:lnTo>
                  <a:lnTo>
                    <a:pt x="254327" y="281547"/>
                  </a:lnTo>
                  <a:lnTo>
                    <a:pt x="254757" y="433289"/>
                  </a:lnTo>
                  <a:lnTo>
                    <a:pt x="254758" y="433897"/>
                  </a:lnTo>
                  <a:lnTo>
                    <a:pt x="254879" y="668824"/>
                  </a:lnTo>
                  <a:lnTo>
                    <a:pt x="255376" y="311410"/>
                  </a:lnTo>
                  <a:lnTo>
                    <a:pt x="255468" y="630020"/>
                  </a:lnTo>
                  <a:lnTo>
                    <a:pt x="255470" y="637997"/>
                  </a:lnTo>
                  <a:lnTo>
                    <a:pt x="255844" y="291540"/>
                  </a:lnTo>
                  <a:lnTo>
                    <a:pt x="255956" y="724367"/>
                  </a:lnTo>
                  <a:lnTo>
                    <a:pt x="256180" y="522161"/>
                  </a:lnTo>
                  <a:lnTo>
                    <a:pt x="256181" y="518105"/>
                  </a:lnTo>
                  <a:lnTo>
                    <a:pt x="256254" y="187541"/>
                  </a:lnTo>
                  <a:lnTo>
                    <a:pt x="256794" y="663325"/>
                  </a:lnTo>
                  <a:lnTo>
                    <a:pt x="256892" y="457349"/>
                  </a:lnTo>
                  <a:lnTo>
                    <a:pt x="256893" y="455718"/>
                  </a:lnTo>
                  <a:lnTo>
                    <a:pt x="257118" y="252554"/>
                  </a:lnTo>
                  <a:lnTo>
                    <a:pt x="257233" y="624294"/>
                  </a:lnTo>
                  <a:lnTo>
                    <a:pt x="257603" y="488522"/>
                  </a:lnTo>
                  <a:lnTo>
                    <a:pt x="257605" y="489125"/>
                  </a:lnTo>
                  <a:lnTo>
                    <a:pt x="257657" y="645855"/>
                  </a:lnTo>
                  <a:lnTo>
                    <a:pt x="257756" y="240508"/>
                  </a:lnTo>
                  <a:lnTo>
                    <a:pt x="258315" y="422863"/>
                  </a:lnTo>
                  <a:lnTo>
                    <a:pt x="258316" y="416733"/>
                  </a:lnTo>
                  <a:lnTo>
                    <a:pt x="258793" y="91022"/>
                  </a:lnTo>
                  <a:lnTo>
                    <a:pt x="258920" y="800252"/>
                  </a:lnTo>
                  <a:lnTo>
                    <a:pt x="259026" y="293657"/>
                  </a:lnTo>
                  <a:lnTo>
                    <a:pt x="259028" y="283336"/>
                  </a:lnTo>
                  <a:lnTo>
                    <a:pt x="259232" y="174479"/>
                  </a:lnTo>
                  <a:lnTo>
                    <a:pt x="259358" y="646683"/>
                  </a:lnTo>
                  <a:lnTo>
                    <a:pt x="259738" y="349130"/>
                  </a:lnTo>
                  <a:lnTo>
                    <a:pt x="259739" y="350735"/>
                  </a:lnTo>
                  <a:lnTo>
                    <a:pt x="259812" y="652950"/>
                  </a:lnTo>
                  <a:lnTo>
                    <a:pt x="260109" y="213672"/>
                  </a:lnTo>
                  <a:lnTo>
                    <a:pt x="260450" y="623283"/>
                  </a:lnTo>
                  <a:lnTo>
                    <a:pt x="260451" y="619790"/>
                  </a:lnTo>
                  <a:lnTo>
                    <a:pt x="260862" y="664933"/>
                  </a:lnTo>
                  <a:lnTo>
                    <a:pt x="260988" y="288915"/>
                  </a:lnTo>
                  <a:lnTo>
                    <a:pt x="261161" y="562357"/>
                  </a:lnTo>
                  <a:lnTo>
                    <a:pt x="261163" y="554703"/>
                  </a:lnTo>
                  <a:lnTo>
                    <a:pt x="261699" y="712595"/>
                  </a:lnTo>
                  <a:lnTo>
                    <a:pt x="261825" y="294009"/>
                  </a:lnTo>
                  <a:lnTo>
                    <a:pt x="261873" y="447759"/>
                  </a:lnTo>
                  <a:lnTo>
                    <a:pt x="261874" y="453983"/>
                  </a:lnTo>
                  <a:lnTo>
                    <a:pt x="262137" y="704513"/>
                  </a:lnTo>
                  <a:lnTo>
                    <a:pt x="262251" y="244845"/>
                  </a:lnTo>
                  <a:lnTo>
                    <a:pt x="262585" y="534587"/>
                  </a:lnTo>
                  <a:lnTo>
                    <a:pt x="262586" y="536081"/>
                  </a:lnTo>
                  <a:lnTo>
                    <a:pt x="263116" y="283944"/>
                  </a:lnTo>
                  <a:lnTo>
                    <a:pt x="263258" y="601781"/>
                  </a:lnTo>
                  <a:lnTo>
                    <a:pt x="263296" y="524059"/>
                  </a:lnTo>
                  <a:lnTo>
                    <a:pt x="263298" y="526404"/>
                  </a:lnTo>
                  <a:lnTo>
                    <a:pt x="263513" y="158651"/>
                  </a:lnTo>
                  <a:lnTo>
                    <a:pt x="263683" y="712722"/>
                  </a:lnTo>
                  <a:lnTo>
                    <a:pt x="264008" y="448872"/>
                  </a:lnTo>
                  <a:lnTo>
                    <a:pt x="264349" y="691346"/>
                  </a:lnTo>
                  <a:lnTo>
                    <a:pt x="264476" y="192307"/>
                  </a:lnTo>
                  <a:lnTo>
                    <a:pt x="264719" y="461688"/>
                  </a:lnTo>
                  <a:lnTo>
                    <a:pt x="264721" y="458782"/>
                  </a:lnTo>
                  <a:lnTo>
                    <a:pt x="265200" y="183468"/>
                  </a:lnTo>
                  <a:lnTo>
                    <a:pt x="265370" y="621959"/>
                  </a:lnTo>
                  <a:lnTo>
                    <a:pt x="265431" y="482042"/>
                  </a:lnTo>
                  <a:lnTo>
                    <a:pt x="265432" y="475936"/>
                  </a:lnTo>
                  <a:lnTo>
                    <a:pt x="265498" y="348788"/>
                  </a:lnTo>
                  <a:lnTo>
                    <a:pt x="265654" y="552400"/>
                  </a:lnTo>
                  <a:lnTo>
                    <a:pt x="266143" y="394399"/>
                  </a:lnTo>
                  <a:lnTo>
                    <a:pt x="266144" y="390842"/>
                  </a:lnTo>
                  <a:lnTo>
                    <a:pt x="266630" y="346560"/>
                  </a:lnTo>
                  <a:lnTo>
                    <a:pt x="266788" y="654691"/>
                  </a:lnTo>
                  <a:lnTo>
                    <a:pt x="266854" y="558939"/>
                  </a:lnTo>
                  <a:lnTo>
                    <a:pt x="266856" y="558674"/>
                  </a:lnTo>
                  <a:lnTo>
                    <a:pt x="267298" y="590962"/>
                  </a:lnTo>
                  <a:lnTo>
                    <a:pt x="267454" y="336281"/>
                  </a:lnTo>
                  <a:lnTo>
                    <a:pt x="267566" y="517726"/>
                  </a:lnTo>
                  <a:lnTo>
                    <a:pt x="267567" y="518430"/>
                  </a:lnTo>
                  <a:lnTo>
                    <a:pt x="267893" y="222319"/>
                  </a:lnTo>
                  <a:lnTo>
                    <a:pt x="268035" y="681905"/>
                  </a:lnTo>
                  <a:lnTo>
                    <a:pt x="268276" y="355734"/>
                  </a:lnTo>
                  <a:lnTo>
                    <a:pt x="268278" y="360555"/>
                  </a:lnTo>
                  <a:lnTo>
                    <a:pt x="268346" y="294706"/>
                  </a:lnTo>
                  <a:lnTo>
                    <a:pt x="268446" y="580720"/>
                  </a:lnTo>
                  <a:lnTo>
                    <a:pt x="268988" y="478058"/>
                  </a:lnTo>
                  <a:lnTo>
                    <a:pt x="268989" y="475899"/>
                  </a:lnTo>
                  <a:lnTo>
                    <a:pt x="269253" y="255069"/>
                  </a:lnTo>
                  <a:lnTo>
                    <a:pt x="269382" y="640362"/>
                  </a:lnTo>
                  <a:lnTo>
                    <a:pt x="269699" y="507354"/>
                  </a:lnTo>
                  <a:lnTo>
                    <a:pt x="269701" y="511601"/>
                  </a:lnTo>
                  <a:lnTo>
                    <a:pt x="269991" y="248183"/>
                  </a:lnTo>
                  <a:lnTo>
                    <a:pt x="270119" y="679601"/>
                  </a:lnTo>
                  <a:lnTo>
                    <a:pt x="270411" y="389931"/>
                  </a:lnTo>
                  <a:lnTo>
                    <a:pt x="270412" y="385987"/>
                  </a:lnTo>
                  <a:lnTo>
                    <a:pt x="271040" y="575471"/>
                  </a:lnTo>
                  <a:lnTo>
                    <a:pt x="271123" y="340878"/>
                  </a:lnTo>
                  <a:lnTo>
                    <a:pt x="271124" y="335681"/>
                  </a:lnTo>
                  <a:lnTo>
                    <a:pt x="271138" y="310965"/>
                  </a:lnTo>
                  <a:lnTo>
                    <a:pt x="271437" y="645621"/>
                  </a:lnTo>
                  <a:lnTo>
                    <a:pt x="271834" y="481971"/>
                  </a:lnTo>
                  <a:lnTo>
                    <a:pt x="271836" y="477069"/>
                  </a:lnTo>
                  <a:lnTo>
                    <a:pt x="272231" y="312336"/>
                  </a:lnTo>
                  <a:lnTo>
                    <a:pt x="272345" y="677320"/>
                  </a:lnTo>
                  <a:lnTo>
                    <a:pt x="272546" y="537428"/>
                  </a:lnTo>
                  <a:lnTo>
                    <a:pt x="272547" y="535234"/>
                  </a:lnTo>
                  <a:lnTo>
                    <a:pt x="272641" y="279644"/>
                  </a:lnTo>
                  <a:lnTo>
                    <a:pt x="272741" y="647259"/>
                  </a:lnTo>
                  <a:lnTo>
                    <a:pt x="273257" y="430655"/>
                  </a:lnTo>
                  <a:lnTo>
                    <a:pt x="273259" y="432081"/>
                  </a:lnTo>
                  <a:lnTo>
                    <a:pt x="273392" y="530980"/>
                  </a:lnTo>
                  <a:lnTo>
                    <a:pt x="273507" y="281718"/>
                  </a:lnTo>
                  <a:lnTo>
                    <a:pt x="273969" y="308676"/>
                  </a:lnTo>
                  <a:lnTo>
                    <a:pt x="273971" y="305702"/>
                  </a:lnTo>
                  <a:lnTo>
                    <a:pt x="273973" y="299854"/>
                  </a:lnTo>
                  <a:lnTo>
                    <a:pt x="274058" y="663832"/>
                  </a:lnTo>
                  <a:lnTo>
                    <a:pt x="274681" y="330744"/>
                  </a:lnTo>
                  <a:lnTo>
                    <a:pt x="274682" y="325150"/>
                  </a:lnTo>
                  <a:lnTo>
                    <a:pt x="274824" y="542273"/>
                  </a:lnTo>
                  <a:lnTo>
                    <a:pt x="275391" y="258901"/>
                  </a:lnTo>
                  <a:lnTo>
                    <a:pt x="275392" y="259666"/>
                  </a:lnTo>
                  <a:lnTo>
                    <a:pt x="275394" y="266957"/>
                  </a:lnTo>
                  <a:lnTo>
                    <a:pt x="275492" y="536188"/>
                  </a:lnTo>
                  <a:lnTo>
                    <a:pt x="276104" y="457221"/>
                  </a:lnTo>
                  <a:lnTo>
                    <a:pt x="276105" y="454450"/>
                  </a:lnTo>
                  <a:lnTo>
                    <a:pt x="276369" y="256047"/>
                  </a:lnTo>
                  <a:lnTo>
                    <a:pt x="276512" y="605569"/>
                  </a:lnTo>
                  <a:lnTo>
                    <a:pt x="276816" y="475990"/>
                  </a:lnTo>
                  <a:lnTo>
                    <a:pt x="276817" y="474513"/>
                  </a:lnTo>
                  <a:lnTo>
                    <a:pt x="276994" y="583877"/>
                  </a:lnTo>
                  <a:lnTo>
                    <a:pt x="277108" y="365701"/>
                  </a:lnTo>
                  <a:lnTo>
                    <a:pt x="277527" y="549963"/>
                  </a:lnTo>
                  <a:lnTo>
                    <a:pt x="277529" y="551558"/>
                  </a:lnTo>
                  <a:lnTo>
                    <a:pt x="277531" y="555543"/>
                  </a:lnTo>
                  <a:lnTo>
                    <a:pt x="277659" y="378286"/>
                  </a:lnTo>
                  <a:lnTo>
                    <a:pt x="278239" y="411258"/>
                  </a:lnTo>
                  <a:lnTo>
                    <a:pt x="278240" y="407608"/>
                  </a:lnTo>
                  <a:lnTo>
                    <a:pt x="278695" y="259585"/>
                  </a:lnTo>
                  <a:lnTo>
                    <a:pt x="278821" y="653304"/>
                  </a:lnTo>
                  <a:lnTo>
                    <a:pt x="278950" y="366962"/>
                  </a:lnTo>
                  <a:lnTo>
                    <a:pt x="278952" y="369698"/>
                  </a:lnTo>
                  <a:lnTo>
                    <a:pt x="279048" y="580670"/>
                  </a:lnTo>
                  <a:lnTo>
                    <a:pt x="279659" y="242400"/>
                  </a:lnTo>
                  <a:lnTo>
                    <a:pt x="279662" y="260388"/>
                  </a:lnTo>
                  <a:lnTo>
                    <a:pt x="279663" y="268355"/>
                  </a:lnTo>
                  <a:lnTo>
                    <a:pt x="279787" y="704031"/>
                  </a:lnTo>
                  <a:lnTo>
                    <a:pt x="279900" y="223050"/>
                  </a:lnTo>
                  <a:lnTo>
                    <a:pt x="280374" y="361265"/>
                  </a:lnTo>
                  <a:lnTo>
                    <a:pt x="280382" y="344334"/>
                  </a:lnTo>
                  <a:lnTo>
                    <a:pt x="280496" y="540108"/>
                  </a:lnTo>
                  <a:lnTo>
                    <a:pt x="281085" y="379845"/>
                  </a:lnTo>
                  <a:lnTo>
                    <a:pt x="281087" y="373328"/>
                  </a:lnTo>
                  <a:lnTo>
                    <a:pt x="281134" y="277757"/>
                  </a:lnTo>
                  <a:lnTo>
                    <a:pt x="281275" y="653568"/>
                  </a:lnTo>
                  <a:lnTo>
                    <a:pt x="281797" y="460065"/>
                  </a:lnTo>
                  <a:lnTo>
                    <a:pt x="281798" y="464042"/>
                  </a:lnTo>
                  <a:lnTo>
                    <a:pt x="281856" y="627049"/>
                  </a:lnTo>
                  <a:lnTo>
                    <a:pt x="282452" y="309957"/>
                  </a:lnTo>
                  <a:lnTo>
                    <a:pt x="282509" y="452032"/>
                  </a:lnTo>
                  <a:lnTo>
                    <a:pt x="282510" y="457832"/>
                  </a:lnTo>
                  <a:lnTo>
                    <a:pt x="282551" y="612075"/>
                  </a:lnTo>
                  <a:lnTo>
                    <a:pt x="283076" y="207827"/>
                  </a:lnTo>
                  <a:lnTo>
                    <a:pt x="283220" y="525836"/>
                  </a:lnTo>
                  <a:lnTo>
                    <a:pt x="283222" y="519626"/>
                  </a:lnTo>
                  <a:lnTo>
                    <a:pt x="283813" y="87940"/>
                  </a:lnTo>
                  <a:lnTo>
                    <a:pt x="283926" y="683237"/>
                  </a:lnTo>
                  <a:lnTo>
                    <a:pt x="283932" y="625040"/>
                  </a:lnTo>
                  <a:lnTo>
                    <a:pt x="283933" y="625414"/>
                  </a:lnTo>
                  <a:lnTo>
                    <a:pt x="284040" y="188257"/>
                  </a:lnTo>
                  <a:lnTo>
                    <a:pt x="284137" y="674645"/>
                  </a:lnTo>
                  <a:lnTo>
                    <a:pt x="284643" y="477469"/>
                  </a:lnTo>
                  <a:lnTo>
                    <a:pt x="284645" y="478877"/>
                  </a:lnTo>
                  <a:lnTo>
                    <a:pt x="284931" y="330138"/>
                  </a:lnTo>
                  <a:lnTo>
                    <a:pt x="285355" y="594633"/>
                  </a:lnTo>
                  <a:lnTo>
                    <a:pt x="285356" y="603173"/>
                  </a:lnTo>
                  <a:lnTo>
                    <a:pt x="285712" y="209964"/>
                  </a:lnTo>
                  <a:lnTo>
                    <a:pt x="285840" y="681563"/>
                  </a:lnTo>
                  <a:lnTo>
                    <a:pt x="286067" y="473695"/>
                  </a:lnTo>
                  <a:lnTo>
                    <a:pt x="286068" y="478788"/>
                  </a:lnTo>
                  <a:lnTo>
                    <a:pt x="286421" y="304800"/>
                  </a:lnTo>
                  <a:lnTo>
                    <a:pt x="286689" y="766545"/>
                  </a:lnTo>
                  <a:lnTo>
                    <a:pt x="286778" y="467130"/>
                  </a:lnTo>
                  <a:lnTo>
                    <a:pt x="286780" y="474051"/>
                  </a:lnTo>
                  <a:lnTo>
                    <a:pt x="286832" y="423822"/>
                  </a:lnTo>
                  <a:lnTo>
                    <a:pt x="287116" y="722675"/>
                  </a:lnTo>
                  <a:lnTo>
                    <a:pt x="287490" y="510043"/>
                  </a:lnTo>
                  <a:lnTo>
                    <a:pt x="287491" y="508185"/>
                  </a:lnTo>
                  <a:lnTo>
                    <a:pt x="288092" y="356102"/>
                  </a:lnTo>
                  <a:lnTo>
                    <a:pt x="288193" y="654839"/>
                  </a:lnTo>
                  <a:lnTo>
                    <a:pt x="288202" y="623598"/>
                  </a:lnTo>
                  <a:lnTo>
                    <a:pt x="288203" y="628615"/>
                  </a:lnTo>
                  <a:lnTo>
                    <a:pt x="288206" y="638327"/>
                  </a:lnTo>
                  <a:lnTo>
                    <a:pt x="288321" y="212980"/>
                  </a:lnTo>
                  <a:lnTo>
                    <a:pt x="288913" y="356467"/>
                  </a:lnTo>
                  <a:lnTo>
                    <a:pt x="288915" y="352017"/>
                  </a:lnTo>
                  <a:lnTo>
                    <a:pt x="289270" y="580504"/>
                  </a:lnTo>
                  <a:lnTo>
                    <a:pt x="289596" y="188059"/>
                  </a:lnTo>
                  <a:lnTo>
                    <a:pt x="289625" y="253823"/>
                  </a:lnTo>
                  <a:lnTo>
                    <a:pt x="289626" y="266176"/>
                  </a:lnTo>
                  <a:lnTo>
                    <a:pt x="289696" y="575792"/>
                  </a:lnTo>
                  <a:lnTo>
                    <a:pt x="290336" y="388822"/>
                  </a:lnTo>
                  <a:lnTo>
                    <a:pt x="290338" y="395643"/>
                  </a:lnTo>
                  <a:lnTo>
                    <a:pt x="290389" y="523849"/>
                  </a:lnTo>
                  <a:lnTo>
                    <a:pt x="290786" y="333742"/>
                  </a:lnTo>
                  <a:lnTo>
                    <a:pt x="291048" y="404373"/>
                  </a:lnTo>
                  <a:lnTo>
                    <a:pt x="291268" y="330589"/>
                  </a:lnTo>
                  <a:lnTo>
                    <a:pt x="291723" y="605438"/>
                  </a:lnTo>
                  <a:lnTo>
                    <a:pt x="291760" y="528745"/>
                  </a:lnTo>
                  <a:lnTo>
                    <a:pt x="291761" y="528594"/>
                  </a:lnTo>
                  <a:lnTo>
                    <a:pt x="291822" y="287271"/>
                  </a:lnTo>
                  <a:lnTo>
                    <a:pt x="292402" y="605784"/>
                  </a:lnTo>
                  <a:lnTo>
                    <a:pt x="292471" y="462377"/>
                  </a:lnTo>
                  <a:lnTo>
                    <a:pt x="292473" y="460540"/>
                  </a:lnTo>
                  <a:lnTo>
                    <a:pt x="292928" y="298794"/>
                  </a:lnTo>
                  <a:lnTo>
                    <a:pt x="293041" y="659340"/>
                  </a:lnTo>
                  <a:lnTo>
                    <a:pt x="293183" y="406769"/>
                  </a:lnTo>
                  <a:lnTo>
                    <a:pt x="293184" y="408715"/>
                  </a:lnTo>
                  <a:lnTo>
                    <a:pt x="293536" y="611122"/>
                  </a:lnTo>
                  <a:lnTo>
                    <a:pt x="293848" y="320077"/>
                  </a:lnTo>
                  <a:lnTo>
                    <a:pt x="293895" y="462349"/>
                  </a:lnTo>
                  <a:lnTo>
                    <a:pt x="293896" y="470511"/>
                  </a:lnTo>
                  <a:lnTo>
                    <a:pt x="294133" y="562854"/>
                  </a:lnTo>
                  <a:lnTo>
                    <a:pt x="294260" y="355043"/>
                  </a:lnTo>
                  <a:lnTo>
                    <a:pt x="294606" y="497902"/>
                  </a:lnTo>
                  <a:lnTo>
                    <a:pt x="294608" y="498059"/>
                  </a:lnTo>
                  <a:lnTo>
                    <a:pt x="295210" y="556968"/>
                  </a:lnTo>
                  <a:lnTo>
                    <a:pt x="295309" y="361165"/>
                  </a:lnTo>
                  <a:lnTo>
                    <a:pt x="295318" y="376643"/>
                  </a:lnTo>
                  <a:lnTo>
                    <a:pt x="295319" y="372269"/>
                  </a:lnTo>
                  <a:lnTo>
                    <a:pt x="295423" y="661340"/>
                  </a:lnTo>
                  <a:lnTo>
                    <a:pt x="295521" y="302936"/>
                  </a:lnTo>
                  <a:lnTo>
                    <a:pt x="296029" y="541877"/>
                  </a:lnTo>
                  <a:lnTo>
                    <a:pt x="296031" y="543896"/>
                  </a:lnTo>
                  <a:lnTo>
                    <a:pt x="296256" y="555475"/>
                  </a:lnTo>
                  <a:lnTo>
                    <a:pt x="296358" y="295119"/>
                  </a:lnTo>
                  <a:lnTo>
                    <a:pt x="296741" y="486825"/>
                  </a:lnTo>
                  <a:lnTo>
                    <a:pt x="296743" y="482438"/>
                  </a:lnTo>
                  <a:lnTo>
                    <a:pt x="297294" y="573314"/>
                  </a:lnTo>
                  <a:lnTo>
                    <a:pt x="297420" y="283428"/>
                  </a:lnTo>
                  <a:lnTo>
                    <a:pt x="297453" y="353310"/>
                  </a:lnTo>
                  <a:lnTo>
                    <a:pt x="297454" y="361116"/>
                  </a:lnTo>
                  <a:lnTo>
                    <a:pt x="297634" y="176740"/>
                  </a:lnTo>
                  <a:lnTo>
                    <a:pt x="297960" y="623201"/>
                  </a:lnTo>
                  <a:lnTo>
                    <a:pt x="298164" y="334863"/>
                  </a:lnTo>
                  <a:lnTo>
                    <a:pt x="298166" y="338509"/>
                  </a:lnTo>
                  <a:lnTo>
                    <a:pt x="298655" y="297029"/>
                  </a:lnTo>
                  <a:lnTo>
                    <a:pt x="298754" y="572779"/>
                  </a:lnTo>
                  <a:lnTo>
                    <a:pt x="298876" y="344992"/>
                  </a:lnTo>
                  <a:lnTo>
                    <a:pt x="298877" y="339872"/>
                  </a:lnTo>
                  <a:lnTo>
                    <a:pt x="298994" y="661532"/>
                  </a:lnTo>
                  <a:lnTo>
                    <a:pt x="299094" y="264636"/>
                  </a:lnTo>
                  <a:lnTo>
                    <a:pt x="299588" y="420583"/>
                  </a:lnTo>
                  <a:lnTo>
                    <a:pt x="299589" y="417532"/>
                  </a:lnTo>
                  <a:lnTo>
                    <a:pt x="300101" y="270732"/>
                  </a:lnTo>
                  <a:lnTo>
                    <a:pt x="300242" y="683918"/>
                  </a:lnTo>
                  <a:lnTo>
                    <a:pt x="300299" y="538719"/>
                  </a:lnTo>
                  <a:lnTo>
                    <a:pt x="300301" y="530767"/>
                  </a:lnTo>
                  <a:lnTo>
                    <a:pt x="300413" y="299552"/>
                  </a:lnTo>
                  <a:lnTo>
                    <a:pt x="300510" y="600247"/>
                  </a:lnTo>
                  <a:lnTo>
                    <a:pt x="301011" y="514534"/>
                  </a:lnTo>
                  <a:lnTo>
                    <a:pt x="301012" y="509504"/>
                  </a:lnTo>
                  <a:lnTo>
                    <a:pt x="301121" y="247427"/>
                  </a:lnTo>
                  <a:lnTo>
                    <a:pt x="301235" y="690921"/>
                  </a:lnTo>
                  <a:lnTo>
                    <a:pt x="301722" y="338520"/>
                  </a:lnTo>
                  <a:lnTo>
                    <a:pt x="301724" y="336931"/>
                  </a:lnTo>
                  <a:lnTo>
                    <a:pt x="301843" y="611054"/>
                  </a:lnTo>
                  <a:lnTo>
                    <a:pt x="301956" y="236754"/>
                  </a:lnTo>
                  <a:lnTo>
                    <a:pt x="302434" y="438504"/>
                  </a:lnTo>
                  <a:lnTo>
                    <a:pt x="302435" y="443259"/>
                  </a:lnTo>
                  <a:lnTo>
                    <a:pt x="303035" y="127617"/>
                  </a:lnTo>
                  <a:lnTo>
                    <a:pt x="303134" y="675505"/>
                  </a:lnTo>
                  <a:lnTo>
                    <a:pt x="303146" y="652339"/>
                  </a:lnTo>
                  <a:lnTo>
                    <a:pt x="303147" y="663823"/>
                  </a:lnTo>
                  <a:lnTo>
                    <a:pt x="303545" y="331811"/>
                  </a:lnTo>
                  <a:lnTo>
                    <a:pt x="303857" y="446583"/>
                  </a:lnTo>
                  <a:lnTo>
                    <a:pt x="303859" y="448360"/>
                  </a:lnTo>
                  <a:lnTo>
                    <a:pt x="304169" y="755656"/>
                  </a:lnTo>
                  <a:lnTo>
                    <a:pt x="304297" y="202146"/>
                  </a:lnTo>
                  <a:lnTo>
                    <a:pt x="304569" y="482294"/>
                  </a:lnTo>
                  <a:lnTo>
                    <a:pt x="304570" y="485805"/>
                  </a:lnTo>
                  <a:lnTo>
                    <a:pt x="304947" y="224927"/>
                  </a:lnTo>
                  <a:lnTo>
                    <a:pt x="305062" y="627089"/>
                  </a:lnTo>
                  <a:lnTo>
                    <a:pt x="305281" y="543879"/>
                  </a:lnTo>
                  <a:lnTo>
                    <a:pt x="305282" y="540426"/>
                  </a:lnTo>
                  <a:lnTo>
                    <a:pt x="305360" y="261969"/>
                  </a:lnTo>
                  <a:lnTo>
                    <a:pt x="305911" y="631315"/>
                  </a:lnTo>
                  <a:lnTo>
                    <a:pt x="305992" y="316041"/>
                  </a:lnTo>
                  <a:lnTo>
                    <a:pt x="305994" y="308317"/>
                  </a:lnTo>
                  <a:lnTo>
                    <a:pt x="306338" y="589769"/>
                  </a:lnTo>
                  <a:lnTo>
                    <a:pt x="306436" y="165018"/>
                  </a:lnTo>
                  <a:lnTo>
                    <a:pt x="306704" y="475024"/>
                  </a:lnTo>
                  <a:lnTo>
                    <a:pt x="306705" y="481036"/>
                  </a:lnTo>
                  <a:lnTo>
                    <a:pt x="307018" y="221375"/>
                  </a:lnTo>
                  <a:lnTo>
                    <a:pt x="307159" y="667729"/>
                  </a:lnTo>
                  <a:lnTo>
                    <a:pt x="307415" y="392187"/>
                  </a:lnTo>
                  <a:lnTo>
                    <a:pt x="307417" y="395841"/>
                  </a:lnTo>
                  <a:lnTo>
                    <a:pt x="307683" y="326510"/>
                  </a:lnTo>
                  <a:lnTo>
                    <a:pt x="307968" y="595726"/>
                  </a:lnTo>
                  <a:lnTo>
                    <a:pt x="308127" y="438820"/>
                  </a:lnTo>
                  <a:lnTo>
                    <a:pt x="308128" y="445751"/>
                  </a:lnTo>
                  <a:lnTo>
                    <a:pt x="308337" y="202169"/>
                  </a:lnTo>
                  <a:lnTo>
                    <a:pt x="308463" y="745365"/>
                  </a:lnTo>
                  <a:lnTo>
                    <a:pt x="308839" y="425832"/>
                  </a:lnTo>
                  <a:lnTo>
                    <a:pt x="308840" y="431529"/>
                  </a:lnTo>
                  <a:lnTo>
                    <a:pt x="309202" y="320539"/>
                  </a:lnTo>
                  <a:lnTo>
                    <a:pt x="309342" y="639070"/>
                  </a:lnTo>
                  <a:lnTo>
                    <a:pt x="309550" y="375060"/>
                  </a:lnTo>
                  <a:lnTo>
                    <a:pt x="309552" y="367517"/>
                  </a:lnTo>
                  <a:lnTo>
                    <a:pt x="309909" y="709366"/>
                  </a:lnTo>
                  <a:lnTo>
                    <a:pt x="310236" y="241373"/>
                  </a:lnTo>
                  <a:lnTo>
                    <a:pt x="310262" y="274415"/>
                  </a:lnTo>
                  <a:lnTo>
                    <a:pt x="310263" y="266855"/>
                  </a:lnTo>
                  <a:lnTo>
                    <a:pt x="310462" y="264063"/>
                  </a:lnTo>
                  <a:lnTo>
                    <a:pt x="310619" y="684205"/>
                  </a:lnTo>
                  <a:lnTo>
                    <a:pt x="310974" y="548499"/>
                  </a:lnTo>
                  <a:lnTo>
                    <a:pt x="310975" y="542949"/>
                  </a:lnTo>
                  <a:lnTo>
                    <a:pt x="311399" y="656493"/>
                  </a:lnTo>
                  <a:lnTo>
                    <a:pt x="311498" y="193523"/>
                  </a:lnTo>
                  <a:lnTo>
                    <a:pt x="311685" y="429275"/>
                  </a:lnTo>
                  <a:lnTo>
                    <a:pt x="311687" y="420274"/>
                  </a:lnTo>
                  <a:lnTo>
                    <a:pt x="312179" y="192688"/>
                  </a:lnTo>
                  <a:lnTo>
                    <a:pt x="312292" y="573857"/>
                  </a:lnTo>
                  <a:lnTo>
                    <a:pt x="312397" y="356452"/>
                  </a:lnTo>
                  <a:lnTo>
                    <a:pt x="312398" y="356058"/>
                  </a:lnTo>
                  <a:lnTo>
                    <a:pt x="312689" y="602645"/>
                  </a:lnTo>
                  <a:lnTo>
                    <a:pt x="312802" y="102895"/>
                  </a:lnTo>
                  <a:lnTo>
                    <a:pt x="313108" y="552250"/>
                  </a:lnTo>
                  <a:lnTo>
                    <a:pt x="313110" y="562143"/>
                  </a:lnTo>
                  <a:lnTo>
                    <a:pt x="313355" y="671431"/>
                  </a:lnTo>
                  <a:lnTo>
                    <a:pt x="313481" y="140119"/>
                  </a:lnTo>
                  <a:lnTo>
                    <a:pt x="313820" y="580992"/>
                  </a:lnTo>
                  <a:lnTo>
                    <a:pt x="313821" y="583887"/>
                  </a:lnTo>
                  <a:lnTo>
                    <a:pt x="313892" y="287031"/>
                  </a:lnTo>
                  <a:lnTo>
                    <a:pt x="314532" y="378370"/>
                  </a:lnTo>
                  <a:lnTo>
                    <a:pt x="314533" y="383551"/>
                  </a:lnTo>
                  <a:lnTo>
                    <a:pt x="314730" y="281468"/>
                  </a:lnTo>
                  <a:lnTo>
                    <a:pt x="315055" y="661476"/>
                  </a:lnTo>
                  <a:lnTo>
                    <a:pt x="315243" y="500613"/>
                  </a:lnTo>
                  <a:lnTo>
                    <a:pt x="315245" y="510211"/>
                  </a:lnTo>
                  <a:lnTo>
                    <a:pt x="315595" y="348410"/>
                  </a:lnTo>
                  <a:lnTo>
                    <a:pt x="315948" y="805371"/>
                  </a:lnTo>
                  <a:lnTo>
                    <a:pt x="315955" y="752555"/>
                  </a:lnTo>
                  <a:lnTo>
                    <a:pt x="315956" y="749656"/>
                  </a:lnTo>
                  <a:lnTo>
                    <a:pt x="316063" y="301141"/>
                  </a:lnTo>
                  <a:lnTo>
                    <a:pt x="316346" y="767309"/>
                  </a:lnTo>
                  <a:lnTo>
                    <a:pt x="316667" y="464208"/>
                  </a:lnTo>
                  <a:lnTo>
                    <a:pt x="316668" y="465028"/>
                  </a:lnTo>
                  <a:lnTo>
                    <a:pt x="317082" y="332670"/>
                  </a:lnTo>
                  <a:lnTo>
                    <a:pt x="317282" y="622436"/>
                  </a:lnTo>
                  <a:lnTo>
                    <a:pt x="317378" y="415775"/>
                  </a:lnTo>
                  <a:lnTo>
                    <a:pt x="317380" y="410018"/>
                  </a:lnTo>
                  <a:lnTo>
                    <a:pt x="317438" y="305760"/>
                  </a:lnTo>
                  <a:lnTo>
                    <a:pt x="317578" y="544950"/>
                  </a:lnTo>
                  <a:lnTo>
                    <a:pt x="318090" y="385091"/>
                  </a:lnTo>
                  <a:lnTo>
                    <a:pt x="318091" y="381503"/>
                  </a:lnTo>
                  <a:lnTo>
                    <a:pt x="318444" y="276252"/>
                  </a:lnTo>
                  <a:lnTo>
                    <a:pt x="318558" y="623938"/>
                  </a:lnTo>
                  <a:lnTo>
                    <a:pt x="318801" y="344568"/>
                  </a:lnTo>
                  <a:lnTo>
                    <a:pt x="318803" y="346228"/>
                  </a:lnTo>
                  <a:lnTo>
                    <a:pt x="318854" y="280972"/>
                  </a:lnTo>
                  <a:lnTo>
                    <a:pt x="319279" y="591353"/>
                  </a:lnTo>
                  <a:lnTo>
                    <a:pt x="319513" y="329820"/>
                  </a:lnTo>
                  <a:lnTo>
                    <a:pt x="319514" y="326398"/>
                  </a:lnTo>
                  <a:lnTo>
                    <a:pt x="320030" y="239587"/>
                  </a:lnTo>
                  <a:lnTo>
                    <a:pt x="320131" y="617408"/>
                  </a:lnTo>
                  <a:lnTo>
                    <a:pt x="320225" y="395217"/>
                  </a:lnTo>
                  <a:lnTo>
                    <a:pt x="320226" y="389604"/>
                  </a:lnTo>
                  <a:lnTo>
                    <a:pt x="320541" y="631266"/>
                  </a:lnTo>
                  <a:lnTo>
                    <a:pt x="320697" y="326344"/>
                  </a:lnTo>
                  <a:lnTo>
                    <a:pt x="320936" y="455909"/>
                  </a:lnTo>
                  <a:lnTo>
                    <a:pt x="320938" y="460005"/>
                  </a:lnTo>
                  <a:lnTo>
                    <a:pt x="321179" y="744491"/>
                  </a:lnTo>
                  <a:lnTo>
                    <a:pt x="321292" y="306637"/>
                  </a:lnTo>
                  <a:lnTo>
                    <a:pt x="321648" y="394256"/>
                  </a:lnTo>
                  <a:lnTo>
                    <a:pt x="321649" y="397794"/>
                  </a:lnTo>
                  <a:lnTo>
                    <a:pt x="321804" y="640415"/>
                  </a:lnTo>
                  <a:lnTo>
                    <a:pt x="322158" y="346314"/>
                  </a:lnTo>
                  <a:lnTo>
                    <a:pt x="322360" y="390213"/>
                  </a:lnTo>
                  <a:lnTo>
                    <a:pt x="322361" y="393529"/>
                  </a:lnTo>
                  <a:lnTo>
                    <a:pt x="322952" y="221344"/>
                  </a:lnTo>
                  <a:lnTo>
                    <a:pt x="323065" y="669814"/>
                  </a:lnTo>
                  <a:lnTo>
                    <a:pt x="323071" y="622046"/>
                  </a:lnTo>
                  <a:lnTo>
                    <a:pt x="323073" y="622863"/>
                  </a:lnTo>
                  <a:lnTo>
                    <a:pt x="323078" y="656594"/>
                  </a:lnTo>
                  <a:lnTo>
                    <a:pt x="323406" y="178244"/>
                  </a:lnTo>
                  <a:lnTo>
                    <a:pt x="323783" y="558158"/>
                  </a:lnTo>
                  <a:lnTo>
                    <a:pt x="323784" y="561578"/>
                  </a:lnTo>
                  <a:lnTo>
                    <a:pt x="323787" y="568793"/>
                  </a:lnTo>
                  <a:lnTo>
                    <a:pt x="323916" y="285142"/>
                  </a:lnTo>
                  <a:lnTo>
                    <a:pt x="324494" y="562629"/>
                  </a:lnTo>
                  <a:lnTo>
                    <a:pt x="324496" y="572036"/>
                  </a:lnTo>
                  <a:lnTo>
                    <a:pt x="324538" y="664692"/>
                  </a:lnTo>
                  <a:lnTo>
                    <a:pt x="324653" y="176184"/>
                  </a:lnTo>
                  <a:lnTo>
                    <a:pt x="325206" y="560386"/>
                  </a:lnTo>
                  <a:lnTo>
                    <a:pt x="325207" y="556317"/>
                  </a:lnTo>
                  <a:lnTo>
                    <a:pt x="325546" y="308188"/>
                  </a:lnTo>
                  <a:lnTo>
                    <a:pt x="325674" y="662507"/>
                  </a:lnTo>
                  <a:lnTo>
                    <a:pt x="325918" y="372073"/>
                  </a:lnTo>
                  <a:lnTo>
                    <a:pt x="325919" y="378567"/>
                  </a:lnTo>
                  <a:lnTo>
                    <a:pt x="326225" y="594826"/>
                  </a:lnTo>
                  <a:lnTo>
                    <a:pt x="326509" y="362638"/>
                  </a:lnTo>
                  <a:lnTo>
                    <a:pt x="326629" y="561593"/>
                  </a:lnTo>
                  <a:lnTo>
                    <a:pt x="326631" y="566479"/>
                  </a:lnTo>
                  <a:lnTo>
                    <a:pt x="326652" y="622062"/>
                  </a:lnTo>
                  <a:lnTo>
                    <a:pt x="326794" y="206178"/>
                  </a:lnTo>
                  <a:lnTo>
                    <a:pt x="327341" y="436779"/>
                  </a:lnTo>
                  <a:lnTo>
                    <a:pt x="327342" y="436267"/>
                  </a:lnTo>
                  <a:lnTo>
                    <a:pt x="327558" y="624595"/>
                  </a:lnTo>
                  <a:lnTo>
                    <a:pt x="327685" y="313352"/>
                  </a:lnTo>
                  <a:lnTo>
                    <a:pt x="328053" y="437567"/>
                  </a:lnTo>
                  <a:lnTo>
                    <a:pt x="328054" y="436412"/>
                  </a:lnTo>
                  <a:lnTo>
                    <a:pt x="328281" y="628323"/>
                  </a:lnTo>
                  <a:lnTo>
                    <a:pt x="328649" y="322548"/>
                  </a:lnTo>
                  <a:lnTo>
                    <a:pt x="328764" y="526788"/>
                  </a:lnTo>
                  <a:lnTo>
                    <a:pt x="328766" y="521989"/>
                  </a:lnTo>
                  <a:lnTo>
                    <a:pt x="329401" y="383853"/>
                  </a:lnTo>
                  <a:lnTo>
                    <a:pt x="329476" y="543286"/>
                  </a:lnTo>
                  <a:lnTo>
                    <a:pt x="329477" y="545581"/>
                  </a:lnTo>
                  <a:lnTo>
                    <a:pt x="329741" y="572930"/>
                  </a:lnTo>
                  <a:lnTo>
                    <a:pt x="330010" y="360559"/>
                  </a:lnTo>
                  <a:lnTo>
                    <a:pt x="330187" y="509318"/>
                  </a:lnTo>
                  <a:lnTo>
                    <a:pt x="330189" y="509093"/>
                  </a:lnTo>
                  <a:lnTo>
                    <a:pt x="330494" y="675127"/>
                  </a:lnTo>
                  <a:lnTo>
                    <a:pt x="330676" y="287400"/>
                  </a:lnTo>
                  <a:lnTo>
                    <a:pt x="330899" y="483272"/>
                  </a:lnTo>
                  <a:lnTo>
                    <a:pt x="330900" y="488142"/>
                  </a:lnTo>
                  <a:lnTo>
                    <a:pt x="331202" y="290289"/>
                  </a:lnTo>
                  <a:lnTo>
                    <a:pt x="331513" y="582013"/>
                  </a:lnTo>
                  <a:lnTo>
                    <a:pt x="331611" y="321394"/>
                  </a:lnTo>
                  <a:lnTo>
                    <a:pt x="331612" y="311737"/>
                  </a:lnTo>
                  <a:lnTo>
                    <a:pt x="332152" y="222170"/>
                  </a:lnTo>
                  <a:lnTo>
                    <a:pt x="332280" y="681456"/>
                  </a:lnTo>
                  <a:lnTo>
                    <a:pt x="332322" y="586047"/>
                  </a:lnTo>
                  <a:lnTo>
                    <a:pt x="332324" y="572753"/>
                  </a:lnTo>
                  <a:lnTo>
                    <a:pt x="332861" y="253116"/>
                  </a:lnTo>
                  <a:lnTo>
                    <a:pt x="332987" y="675239"/>
                  </a:lnTo>
                  <a:lnTo>
                    <a:pt x="333034" y="472605"/>
                  </a:lnTo>
                  <a:lnTo>
                    <a:pt x="333035" y="461676"/>
                  </a:lnTo>
                  <a:lnTo>
                    <a:pt x="333130" y="328920"/>
                  </a:lnTo>
                  <a:lnTo>
                    <a:pt x="333329" y="563246"/>
                  </a:lnTo>
                  <a:lnTo>
                    <a:pt x="333745" y="449365"/>
                  </a:lnTo>
                  <a:lnTo>
                    <a:pt x="333747" y="446639"/>
                  </a:lnTo>
                  <a:lnTo>
                    <a:pt x="334137" y="273417"/>
                  </a:lnTo>
                  <a:lnTo>
                    <a:pt x="334334" y="600426"/>
                  </a:lnTo>
                  <a:lnTo>
                    <a:pt x="334457" y="432623"/>
                  </a:lnTo>
                  <a:lnTo>
                    <a:pt x="334459" y="426500"/>
                  </a:lnTo>
                  <a:lnTo>
                    <a:pt x="334860" y="570459"/>
                  </a:lnTo>
                  <a:lnTo>
                    <a:pt x="335169" y="266256"/>
                  </a:lnTo>
                  <a:lnTo>
                    <a:pt x="335170" y="258373"/>
                  </a:lnTo>
                  <a:lnTo>
                    <a:pt x="335172" y="256885"/>
                  </a:lnTo>
                  <a:lnTo>
                    <a:pt x="335285" y="636438"/>
                  </a:lnTo>
                  <a:lnTo>
                    <a:pt x="335880" y="338263"/>
                  </a:lnTo>
                  <a:lnTo>
                    <a:pt x="335882" y="337713"/>
                  </a:lnTo>
                  <a:lnTo>
                    <a:pt x="336007" y="549872"/>
                  </a:lnTo>
                  <a:lnTo>
                    <a:pt x="336433" y="236867"/>
                  </a:lnTo>
                  <a:lnTo>
                    <a:pt x="336592" y="475042"/>
                  </a:lnTo>
                  <a:lnTo>
                    <a:pt x="336593" y="468471"/>
                  </a:lnTo>
                  <a:lnTo>
                    <a:pt x="336772" y="673736"/>
                  </a:lnTo>
                  <a:lnTo>
                    <a:pt x="336887" y="305089"/>
                  </a:lnTo>
                  <a:lnTo>
                    <a:pt x="337304" y="366590"/>
                  </a:lnTo>
                  <a:lnTo>
                    <a:pt x="337305" y="365053"/>
                  </a:lnTo>
                  <a:lnTo>
                    <a:pt x="337311" y="344476"/>
                  </a:lnTo>
                  <a:lnTo>
                    <a:pt x="337906" y="616304"/>
                  </a:lnTo>
                  <a:lnTo>
                    <a:pt x="338015" y="444615"/>
                  </a:lnTo>
                  <a:lnTo>
                    <a:pt x="338017" y="439079"/>
                  </a:lnTo>
                  <a:lnTo>
                    <a:pt x="338602" y="304714"/>
                  </a:lnTo>
                  <a:lnTo>
                    <a:pt x="338716" y="675127"/>
                  </a:lnTo>
                  <a:lnTo>
                    <a:pt x="338727" y="667760"/>
                  </a:lnTo>
                  <a:lnTo>
                    <a:pt x="338728" y="675827"/>
                  </a:lnTo>
                  <a:lnTo>
                    <a:pt x="339069" y="73906"/>
                  </a:lnTo>
                  <a:lnTo>
                    <a:pt x="339198" y="784300"/>
                  </a:lnTo>
                  <a:lnTo>
                    <a:pt x="339439" y="480521"/>
                  </a:lnTo>
                  <a:lnTo>
                    <a:pt x="339440" y="481876"/>
                  </a:lnTo>
                  <a:lnTo>
                    <a:pt x="340034" y="627258"/>
                  </a:lnTo>
                  <a:lnTo>
                    <a:pt x="340147" y="262423"/>
                  </a:lnTo>
                  <a:lnTo>
                    <a:pt x="340150" y="288171"/>
                  </a:lnTo>
                  <a:lnTo>
                    <a:pt x="340152" y="299996"/>
                  </a:lnTo>
                  <a:lnTo>
                    <a:pt x="340374" y="121459"/>
                  </a:lnTo>
                  <a:lnTo>
                    <a:pt x="340700" y="785293"/>
                  </a:lnTo>
                  <a:lnTo>
                    <a:pt x="340862" y="359745"/>
                  </a:lnTo>
                  <a:lnTo>
                    <a:pt x="340863" y="365456"/>
                  </a:lnTo>
                  <a:lnTo>
                    <a:pt x="341124" y="739855"/>
                  </a:lnTo>
                  <a:lnTo>
                    <a:pt x="341225" y="255008"/>
                  </a:lnTo>
                  <a:lnTo>
                    <a:pt x="341573" y="562363"/>
                  </a:lnTo>
                  <a:lnTo>
                    <a:pt x="341575" y="565337"/>
                  </a:lnTo>
                  <a:lnTo>
                    <a:pt x="341677" y="267772"/>
                  </a:lnTo>
                  <a:lnTo>
                    <a:pt x="341792" y="622764"/>
                  </a:lnTo>
                  <a:lnTo>
                    <a:pt x="342285" y="341642"/>
                  </a:lnTo>
                  <a:lnTo>
                    <a:pt x="342286" y="336685"/>
                  </a:lnTo>
                  <a:lnTo>
                    <a:pt x="342641" y="621233"/>
                  </a:lnTo>
                  <a:lnTo>
                    <a:pt x="342954" y="148501"/>
                  </a:lnTo>
                  <a:lnTo>
                    <a:pt x="342997" y="371694"/>
                  </a:lnTo>
                  <a:lnTo>
                    <a:pt x="342998" y="386543"/>
                  </a:lnTo>
                  <a:lnTo>
                    <a:pt x="343067" y="662130"/>
                  </a:lnTo>
                  <a:lnTo>
                    <a:pt x="343365" y="216319"/>
                  </a:lnTo>
                  <a:lnTo>
                    <a:pt x="343708" y="540915"/>
                  </a:lnTo>
                  <a:lnTo>
                    <a:pt x="343710" y="532063"/>
                  </a:lnTo>
                  <a:lnTo>
                    <a:pt x="344058" y="623433"/>
                  </a:lnTo>
                  <a:lnTo>
                    <a:pt x="344173" y="231152"/>
                  </a:lnTo>
                  <a:lnTo>
                    <a:pt x="344420" y="415553"/>
                  </a:lnTo>
                  <a:lnTo>
                    <a:pt x="344421" y="422801"/>
                  </a:lnTo>
                  <a:lnTo>
                    <a:pt x="344485" y="713064"/>
                  </a:lnTo>
                  <a:lnTo>
                    <a:pt x="344613" y="205985"/>
                  </a:lnTo>
                  <a:lnTo>
                    <a:pt x="345132" y="575603"/>
                  </a:lnTo>
                  <a:lnTo>
                    <a:pt x="345133" y="582537"/>
                  </a:lnTo>
                  <a:lnTo>
                    <a:pt x="345164" y="630836"/>
                  </a:lnTo>
                  <a:lnTo>
                    <a:pt x="345277" y="261061"/>
                  </a:lnTo>
                  <a:lnTo>
                    <a:pt x="345843" y="484718"/>
                  </a:lnTo>
                  <a:lnTo>
                    <a:pt x="345845" y="482706"/>
                  </a:lnTo>
                  <a:lnTo>
                    <a:pt x="346284" y="259754"/>
                  </a:lnTo>
                  <a:lnTo>
                    <a:pt x="346413" y="592300"/>
                  </a:lnTo>
                  <a:lnTo>
                    <a:pt x="346555" y="419059"/>
                  </a:lnTo>
                  <a:lnTo>
                    <a:pt x="346556" y="422224"/>
                  </a:lnTo>
                  <a:lnTo>
                    <a:pt x="346993" y="351050"/>
                  </a:lnTo>
                  <a:lnTo>
                    <a:pt x="347150" y="631396"/>
                  </a:lnTo>
                  <a:lnTo>
                    <a:pt x="347266" y="386068"/>
                  </a:lnTo>
                  <a:lnTo>
                    <a:pt x="347268" y="384167"/>
                  </a:lnTo>
                  <a:lnTo>
                    <a:pt x="347306" y="271294"/>
                  </a:lnTo>
                  <a:lnTo>
                    <a:pt x="347928" y="588428"/>
                  </a:lnTo>
                  <a:lnTo>
                    <a:pt x="347978" y="476793"/>
                  </a:lnTo>
                  <a:lnTo>
                    <a:pt x="347979" y="473473"/>
                  </a:lnTo>
                  <a:lnTo>
                    <a:pt x="348383" y="583677"/>
                  </a:lnTo>
                  <a:lnTo>
                    <a:pt x="348667" y="309542"/>
                  </a:lnTo>
                  <a:lnTo>
                    <a:pt x="348690" y="336545"/>
                  </a:lnTo>
                  <a:lnTo>
                    <a:pt x="348691" y="332665"/>
                  </a:lnTo>
                  <a:lnTo>
                    <a:pt x="348850" y="540474"/>
                  </a:lnTo>
                  <a:lnTo>
                    <a:pt x="349376" y="278346"/>
                  </a:lnTo>
                  <a:lnTo>
                    <a:pt x="349401" y="312290"/>
                  </a:lnTo>
                  <a:lnTo>
                    <a:pt x="349403" y="307752"/>
                  </a:lnTo>
                  <a:lnTo>
                    <a:pt x="349559" y="306822"/>
                  </a:lnTo>
                  <a:lnTo>
                    <a:pt x="349672" y="660008"/>
                  </a:lnTo>
                  <a:lnTo>
                    <a:pt x="350113" y="367967"/>
                  </a:lnTo>
                  <a:lnTo>
                    <a:pt x="350114" y="374195"/>
                  </a:lnTo>
                  <a:lnTo>
                    <a:pt x="350396" y="736144"/>
                  </a:lnTo>
                  <a:lnTo>
                    <a:pt x="350538" y="315119"/>
                  </a:lnTo>
                  <a:lnTo>
                    <a:pt x="350825" y="438932"/>
                  </a:lnTo>
                  <a:lnTo>
                    <a:pt x="350826" y="443285"/>
                  </a:lnTo>
                  <a:lnTo>
                    <a:pt x="351261" y="306688"/>
                  </a:lnTo>
                  <a:lnTo>
                    <a:pt x="351417" y="615745"/>
                  </a:lnTo>
                  <a:lnTo>
                    <a:pt x="351536" y="401212"/>
                  </a:lnTo>
                  <a:lnTo>
                    <a:pt x="351538" y="401530"/>
                  </a:lnTo>
                  <a:lnTo>
                    <a:pt x="351545" y="380314"/>
                  </a:lnTo>
                  <a:lnTo>
                    <a:pt x="351686" y="627858"/>
                  </a:lnTo>
                  <a:lnTo>
                    <a:pt x="352248" y="486930"/>
                  </a:lnTo>
                  <a:lnTo>
                    <a:pt x="352249" y="489032"/>
                  </a:lnTo>
                  <a:lnTo>
                    <a:pt x="352579" y="238054"/>
                  </a:lnTo>
                  <a:lnTo>
                    <a:pt x="352891" y="706885"/>
                  </a:lnTo>
                  <a:lnTo>
                    <a:pt x="352959" y="421055"/>
                  </a:lnTo>
                  <a:lnTo>
                    <a:pt x="352961" y="415109"/>
                  </a:lnTo>
                  <a:lnTo>
                    <a:pt x="353301" y="570664"/>
                  </a:lnTo>
                  <a:lnTo>
                    <a:pt x="353400" y="279340"/>
                  </a:lnTo>
                  <a:lnTo>
                    <a:pt x="353671" y="438609"/>
                  </a:lnTo>
                  <a:lnTo>
                    <a:pt x="353672" y="445103"/>
                  </a:lnTo>
                  <a:lnTo>
                    <a:pt x="353827" y="314581"/>
                  </a:lnTo>
                  <a:lnTo>
                    <a:pt x="354366" y="638707"/>
                  </a:lnTo>
                  <a:lnTo>
                    <a:pt x="354383" y="613702"/>
                  </a:lnTo>
                  <a:lnTo>
                    <a:pt x="354384" y="604877"/>
                  </a:lnTo>
                  <a:lnTo>
                    <a:pt x="354393" y="618422"/>
                  </a:lnTo>
                  <a:lnTo>
                    <a:pt x="354492" y="266463"/>
                  </a:lnTo>
                  <a:lnTo>
                    <a:pt x="355094" y="517726"/>
                  </a:lnTo>
                  <a:lnTo>
                    <a:pt x="355096" y="513635"/>
                  </a:lnTo>
                  <a:lnTo>
                    <a:pt x="355641" y="712871"/>
                  </a:lnTo>
                  <a:lnTo>
                    <a:pt x="355753" y="192122"/>
                  </a:lnTo>
                  <a:lnTo>
                    <a:pt x="355806" y="484359"/>
                  </a:lnTo>
                  <a:lnTo>
                    <a:pt x="355807" y="488039"/>
                  </a:lnTo>
                  <a:lnTo>
                    <a:pt x="355980" y="264381"/>
                  </a:lnTo>
                  <a:lnTo>
                    <a:pt x="356067" y="613500"/>
                  </a:lnTo>
                  <a:lnTo>
                    <a:pt x="356517" y="543246"/>
                  </a:lnTo>
                  <a:lnTo>
                    <a:pt x="356519" y="545777"/>
                  </a:lnTo>
                  <a:lnTo>
                    <a:pt x="356620" y="180952"/>
                  </a:lnTo>
                  <a:lnTo>
                    <a:pt x="356930" y="728833"/>
                  </a:lnTo>
                  <a:lnTo>
                    <a:pt x="357228" y="404824"/>
                  </a:lnTo>
                  <a:lnTo>
                    <a:pt x="357229" y="405081"/>
                  </a:lnTo>
                  <a:lnTo>
                    <a:pt x="357568" y="607990"/>
                  </a:lnTo>
                  <a:lnTo>
                    <a:pt x="357895" y="200823"/>
                  </a:lnTo>
                  <a:lnTo>
                    <a:pt x="357939" y="332434"/>
                  </a:lnTo>
                  <a:lnTo>
                    <a:pt x="357941" y="343446"/>
                  </a:lnTo>
                  <a:lnTo>
                    <a:pt x="358248" y="623478"/>
                  </a:lnTo>
                  <a:lnTo>
                    <a:pt x="358505" y="291568"/>
                  </a:lnTo>
                  <a:lnTo>
                    <a:pt x="358651" y="464978"/>
                  </a:lnTo>
                  <a:lnTo>
                    <a:pt x="358652" y="458693"/>
                  </a:lnTo>
                  <a:lnTo>
                    <a:pt x="358730" y="269632"/>
                  </a:lnTo>
                  <a:lnTo>
                    <a:pt x="358845" y="619138"/>
                  </a:lnTo>
                  <a:lnTo>
                    <a:pt x="359363" y="433583"/>
                  </a:lnTo>
                  <a:lnTo>
                    <a:pt x="359364" y="434713"/>
                  </a:lnTo>
                  <a:lnTo>
                    <a:pt x="359453" y="627911"/>
                  </a:lnTo>
                  <a:lnTo>
                    <a:pt x="359781" y="293400"/>
                  </a:lnTo>
                  <a:lnTo>
                    <a:pt x="360074" y="607633"/>
                  </a:lnTo>
                  <a:lnTo>
                    <a:pt x="360076" y="616685"/>
                  </a:lnTo>
                  <a:lnTo>
                    <a:pt x="360091" y="633985"/>
                  </a:lnTo>
                  <a:lnTo>
                    <a:pt x="360575" y="280192"/>
                  </a:lnTo>
                  <a:lnTo>
                    <a:pt x="360786" y="534084"/>
                  </a:lnTo>
                  <a:lnTo>
                    <a:pt x="360787" y="531403"/>
                  </a:lnTo>
                  <a:lnTo>
                    <a:pt x="361057" y="278695"/>
                  </a:lnTo>
                  <a:lnTo>
                    <a:pt x="361368" y="641333"/>
                  </a:lnTo>
                  <a:lnTo>
                    <a:pt x="361497" y="365812"/>
                  </a:lnTo>
                  <a:lnTo>
                    <a:pt x="361499" y="376220"/>
                  </a:lnTo>
                  <a:lnTo>
                    <a:pt x="361906" y="204014"/>
                  </a:lnTo>
                  <a:lnTo>
                    <a:pt x="362035" y="619951"/>
                  </a:lnTo>
                  <a:lnTo>
                    <a:pt x="362209" y="477383"/>
                  </a:lnTo>
                  <a:lnTo>
                    <a:pt x="362210" y="480145"/>
                  </a:lnTo>
                  <a:lnTo>
                    <a:pt x="362459" y="258124"/>
                  </a:lnTo>
                  <a:lnTo>
                    <a:pt x="362843" y="641613"/>
                  </a:lnTo>
                  <a:lnTo>
                    <a:pt x="362921" y="372653"/>
                  </a:lnTo>
                  <a:lnTo>
                    <a:pt x="362922" y="363606"/>
                  </a:lnTo>
                  <a:lnTo>
                    <a:pt x="363167" y="202075"/>
                  </a:lnTo>
                  <a:lnTo>
                    <a:pt x="363281" y="673379"/>
                  </a:lnTo>
                  <a:lnTo>
                    <a:pt x="363632" y="542351"/>
                  </a:lnTo>
                  <a:lnTo>
                    <a:pt x="363634" y="545452"/>
                  </a:lnTo>
                  <a:lnTo>
                    <a:pt x="363764" y="261847"/>
                  </a:lnTo>
                  <a:lnTo>
                    <a:pt x="364104" y="557695"/>
                  </a:lnTo>
                  <a:lnTo>
                    <a:pt x="364344" y="380857"/>
                  </a:lnTo>
                  <a:lnTo>
                    <a:pt x="364345" y="381281"/>
                  </a:lnTo>
                  <a:lnTo>
                    <a:pt x="364756" y="618529"/>
                  </a:lnTo>
                  <a:lnTo>
                    <a:pt x="365040" y="277995"/>
                  </a:lnTo>
                  <a:lnTo>
                    <a:pt x="365056" y="301756"/>
                  </a:lnTo>
                  <a:lnTo>
                    <a:pt x="365057" y="320351"/>
                  </a:lnTo>
                  <a:lnTo>
                    <a:pt x="365366" y="599444"/>
                  </a:lnTo>
                  <a:lnTo>
                    <a:pt x="365706" y="292503"/>
                  </a:lnTo>
                  <a:lnTo>
                    <a:pt x="365767" y="440518"/>
                  </a:lnTo>
                  <a:lnTo>
                    <a:pt x="365769" y="446497"/>
                  </a:lnTo>
                  <a:lnTo>
                    <a:pt x="366272" y="624781"/>
                  </a:lnTo>
                  <a:lnTo>
                    <a:pt x="366372" y="207955"/>
                  </a:lnTo>
                  <a:lnTo>
                    <a:pt x="366479" y="533168"/>
                  </a:lnTo>
                  <a:lnTo>
                    <a:pt x="366480" y="535356"/>
                  </a:lnTo>
                  <a:lnTo>
                    <a:pt x="366555" y="199627"/>
                  </a:lnTo>
                  <a:lnTo>
                    <a:pt x="366656" y="623747"/>
                  </a:lnTo>
                  <a:lnTo>
                    <a:pt x="367190" y="493579"/>
                  </a:lnTo>
                  <a:lnTo>
                    <a:pt x="367192" y="495460"/>
                  </a:lnTo>
                  <a:lnTo>
                    <a:pt x="367266" y="311774"/>
                  </a:lnTo>
                  <a:lnTo>
                    <a:pt x="367860" y="606352"/>
                  </a:lnTo>
                  <a:lnTo>
                    <a:pt x="367902" y="558420"/>
                  </a:lnTo>
                  <a:lnTo>
                    <a:pt x="368130" y="633641"/>
                  </a:lnTo>
                  <a:lnTo>
                    <a:pt x="368256" y="280510"/>
                  </a:lnTo>
                  <a:lnTo>
                    <a:pt x="368614" y="444966"/>
                  </a:lnTo>
                  <a:lnTo>
                    <a:pt x="368683" y="331858"/>
                  </a:lnTo>
                  <a:lnTo>
                    <a:pt x="368809" y="655393"/>
                  </a:lnTo>
                  <a:lnTo>
                    <a:pt x="369325" y="512061"/>
                  </a:lnTo>
                  <a:lnTo>
                    <a:pt x="369327" y="502600"/>
                  </a:lnTo>
                  <a:lnTo>
                    <a:pt x="369619" y="206667"/>
                  </a:lnTo>
                  <a:lnTo>
                    <a:pt x="369775" y="781032"/>
                  </a:lnTo>
                  <a:lnTo>
                    <a:pt x="370037" y="518748"/>
                  </a:lnTo>
                  <a:lnTo>
                    <a:pt x="370038" y="515765"/>
                  </a:lnTo>
                  <a:lnTo>
                    <a:pt x="370113" y="257721"/>
                  </a:lnTo>
                  <a:lnTo>
                    <a:pt x="370228" y="585861"/>
                  </a:lnTo>
                  <a:lnTo>
                    <a:pt x="370749" y="437743"/>
                  </a:lnTo>
                  <a:lnTo>
                    <a:pt x="370750" y="435689"/>
                  </a:lnTo>
                  <a:lnTo>
                    <a:pt x="371065" y="624838"/>
                  </a:lnTo>
                  <a:lnTo>
                    <a:pt x="371162" y="255935"/>
                  </a:lnTo>
                  <a:lnTo>
                    <a:pt x="371460" y="473470"/>
                  </a:lnTo>
                  <a:lnTo>
                    <a:pt x="372056" y="609243"/>
                  </a:lnTo>
                  <a:lnTo>
                    <a:pt x="372156" y="206002"/>
                  </a:lnTo>
                  <a:lnTo>
                    <a:pt x="372172" y="236099"/>
                  </a:lnTo>
                  <a:lnTo>
                    <a:pt x="372173" y="254276"/>
                  </a:lnTo>
                  <a:lnTo>
                    <a:pt x="372183" y="248220"/>
                  </a:lnTo>
                  <a:lnTo>
                    <a:pt x="372766" y="590931"/>
                  </a:lnTo>
                  <a:lnTo>
                    <a:pt x="372883" y="321418"/>
                  </a:lnTo>
                  <a:lnTo>
                    <a:pt x="372885" y="327560"/>
                  </a:lnTo>
                  <a:lnTo>
                    <a:pt x="373007" y="628373"/>
                  </a:lnTo>
                  <a:lnTo>
                    <a:pt x="373588" y="269213"/>
                  </a:lnTo>
                  <a:lnTo>
                    <a:pt x="373595" y="300575"/>
                  </a:lnTo>
                  <a:lnTo>
                    <a:pt x="373596" y="294585"/>
                  </a:lnTo>
                  <a:lnTo>
                    <a:pt x="373730" y="780129"/>
                  </a:lnTo>
                  <a:lnTo>
                    <a:pt x="374042" y="268037"/>
                  </a:lnTo>
                  <a:lnTo>
                    <a:pt x="374307" y="633263"/>
                  </a:lnTo>
                  <a:lnTo>
                    <a:pt x="374308" y="637110"/>
                  </a:lnTo>
                  <a:lnTo>
                    <a:pt x="374877" y="179686"/>
                  </a:lnTo>
                  <a:lnTo>
                    <a:pt x="374991" y="781452"/>
                  </a:lnTo>
                  <a:lnTo>
                    <a:pt x="375018" y="731265"/>
                  </a:lnTo>
                  <a:lnTo>
                    <a:pt x="375020" y="729429"/>
                  </a:lnTo>
                  <a:lnTo>
                    <a:pt x="375289" y="319794"/>
                  </a:lnTo>
                  <a:lnTo>
                    <a:pt x="375730" y="479465"/>
                  </a:lnTo>
                  <a:lnTo>
                    <a:pt x="375731" y="486721"/>
                  </a:lnTo>
                  <a:lnTo>
                    <a:pt x="375969" y="589852"/>
                  </a:lnTo>
                  <a:lnTo>
                    <a:pt x="376111" y="301587"/>
                  </a:lnTo>
                  <a:lnTo>
                    <a:pt x="376442" y="431152"/>
                  </a:lnTo>
                  <a:lnTo>
                    <a:pt x="376443" y="433997"/>
                  </a:lnTo>
                  <a:lnTo>
                    <a:pt x="376578" y="194641"/>
                  </a:lnTo>
                  <a:lnTo>
                    <a:pt x="376691" y="586828"/>
                  </a:lnTo>
                  <a:lnTo>
                    <a:pt x="377153" y="456103"/>
                  </a:lnTo>
                  <a:lnTo>
                    <a:pt x="377155" y="459097"/>
                  </a:lnTo>
                  <a:lnTo>
                    <a:pt x="377329" y="243654"/>
                  </a:lnTo>
                  <a:lnTo>
                    <a:pt x="377642" y="605112"/>
                  </a:lnTo>
                  <a:lnTo>
                    <a:pt x="377865" y="363642"/>
                  </a:lnTo>
                  <a:lnTo>
                    <a:pt x="377866" y="358738"/>
                  </a:lnTo>
                  <a:lnTo>
                    <a:pt x="377926" y="278560"/>
                  </a:lnTo>
                  <a:lnTo>
                    <a:pt x="378137" y="617185"/>
                  </a:lnTo>
                  <a:lnTo>
                    <a:pt x="378576" y="593876"/>
                  </a:lnTo>
                  <a:lnTo>
                    <a:pt x="378578" y="592917"/>
                  </a:lnTo>
                  <a:lnTo>
                    <a:pt x="378677" y="237727"/>
                  </a:lnTo>
                  <a:lnTo>
                    <a:pt x="379288" y="488452"/>
                  </a:lnTo>
                  <a:lnTo>
                    <a:pt x="379289" y="484306"/>
                  </a:lnTo>
                  <a:lnTo>
                    <a:pt x="379499" y="661737"/>
                  </a:lnTo>
                  <a:lnTo>
                    <a:pt x="379698" y="374141"/>
                  </a:lnTo>
                  <a:lnTo>
                    <a:pt x="380000" y="440523"/>
                  </a:lnTo>
                  <a:lnTo>
                    <a:pt x="380001" y="443656"/>
                  </a:lnTo>
                  <a:lnTo>
                    <a:pt x="380520" y="206901"/>
                  </a:lnTo>
                  <a:lnTo>
                    <a:pt x="380704" y="751763"/>
                  </a:lnTo>
                  <a:lnTo>
                    <a:pt x="380711" y="714417"/>
                  </a:lnTo>
                  <a:lnTo>
                    <a:pt x="380713" y="720705"/>
                  </a:lnTo>
                  <a:lnTo>
                    <a:pt x="380717" y="747505"/>
                  </a:lnTo>
                  <a:lnTo>
                    <a:pt x="380832" y="273481"/>
                  </a:lnTo>
                  <a:lnTo>
                    <a:pt x="381423" y="450996"/>
                  </a:lnTo>
                  <a:lnTo>
                    <a:pt x="381424" y="454289"/>
                  </a:lnTo>
                  <a:lnTo>
                    <a:pt x="381810" y="151541"/>
                  </a:lnTo>
                  <a:lnTo>
                    <a:pt x="381952" y="687292"/>
                  </a:lnTo>
                  <a:lnTo>
                    <a:pt x="382135" y="377426"/>
                  </a:lnTo>
                  <a:lnTo>
                    <a:pt x="382136" y="374849"/>
                  </a:lnTo>
                  <a:lnTo>
                    <a:pt x="382575" y="246908"/>
                  </a:lnTo>
                  <a:lnTo>
                    <a:pt x="382731" y="578995"/>
                  </a:lnTo>
                  <a:lnTo>
                    <a:pt x="382846" y="344057"/>
                  </a:lnTo>
                  <a:lnTo>
                    <a:pt x="382848" y="354058"/>
                  </a:lnTo>
                  <a:lnTo>
                    <a:pt x="383327" y="637856"/>
                  </a:lnTo>
                  <a:lnTo>
                    <a:pt x="383454" y="235432"/>
                  </a:lnTo>
                  <a:lnTo>
                    <a:pt x="383558" y="410257"/>
                  </a:lnTo>
                  <a:lnTo>
                    <a:pt x="383559" y="412778"/>
                  </a:lnTo>
                  <a:lnTo>
                    <a:pt x="383894" y="207830"/>
                  </a:lnTo>
                  <a:lnTo>
                    <a:pt x="384233" y="575150"/>
                  </a:lnTo>
                  <a:lnTo>
                    <a:pt x="384269" y="465501"/>
                  </a:lnTo>
                  <a:lnTo>
                    <a:pt x="384271" y="463167"/>
                  </a:lnTo>
                  <a:lnTo>
                    <a:pt x="384489" y="308672"/>
                  </a:lnTo>
                  <a:lnTo>
                    <a:pt x="384629" y="561167"/>
                  </a:lnTo>
                  <a:lnTo>
                    <a:pt x="384981" y="441243"/>
                  </a:lnTo>
                  <a:lnTo>
                    <a:pt x="384982" y="445056"/>
                  </a:lnTo>
                  <a:lnTo>
                    <a:pt x="385155" y="324102"/>
                  </a:lnTo>
                  <a:lnTo>
                    <a:pt x="385253" y="568564"/>
                  </a:lnTo>
                  <a:lnTo>
                    <a:pt x="385693" y="483518"/>
                  </a:lnTo>
                  <a:lnTo>
                    <a:pt x="385694" y="482164"/>
                  </a:lnTo>
                  <a:lnTo>
                    <a:pt x="385820" y="118230"/>
                  </a:lnTo>
                  <a:lnTo>
                    <a:pt x="385949" y="859061"/>
                  </a:lnTo>
                  <a:lnTo>
                    <a:pt x="386404" y="561258"/>
                  </a:lnTo>
                  <a:lnTo>
                    <a:pt x="386406" y="551846"/>
                  </a:lnTo>
                  <a:lnTo>
                    <a:pt x="386530" y="260244"/>
                  </a:lnTo>
                  <a:lnTo>
                    <a:pt x="386715" y="659503"/>
                  </a:lnTo>
                  <a:lnTo>
                    <a:pt x="387116" y="451236"/>
                  </a:lnTo>
                  <a:lnTo>
                    <a:pt x="387117" y="449863"/>
                  </a:lnTo>
                  <a:lnTo>
                    <a:pt x="387466" y="608737"/>
                  </a:lnTo>
                  <a:lnTo>
                    <a:pt x="387762" y="285384"/>
                  </a:lnTo>
                  <a:lnTo>
                    <a:pt x="387828" y="480580"/>
                  </a:lnTo>
                  <a:lnTo>
                    <a:pt x="387829" y="487714"/>
                  </a:lnTo>
                  <a:lnTo>
                    <a:pt x="388132" y="671992"/>
                  </a:lnTo>
                  <a:lnTo>
                    <a:pt x="388246" y="207345"/>
                  </a:lnTo>
                  <a:lnTo>
                    <a:pt x="388539" y="595856"/>
                  </a:lnTo>
                  <a:lnTo>
                    <a:pt x="388541" y="604480"/>
                  </a:lnTo>
                  <a:lnTo>
                    <a:pt x="389040" y="272571"/>
                  </a:lnTo>
                  <a:lnTo>
                    <a:pt x="389137" y="651324"/>
                  </a:lnTo>
                  <a:lnTo>
                    <a:pt x="389251" y="333962"/>
                  </a:lnTo>
                  <a:lnTo>
                    <a:pt x="389252" y="334483"/>
                  </a:lnTo>
                  <a:lnTo>
                    <a:pt x="389720" y="262668"/>
                  </a:lnTo>
                  <a:lnTo>
                    <a:pt x="389875" y="681678"/>
                  </a:lnTo>
                  <a:lnTo>
                    <a:pt x="389962" y="427459"/>
                  </a:lnTo>
                  <a:lnTo>
                    <a:pt x="389964" y="426056"/>
                  </a:lnTo>
                  <a:lnTo>
                    <a:pt x="390257" y="599625"/>
                  </a:lnTo>
                  <a:lnTo>
                    <a:pt x="390542" y="324500"/>
                  </a:lnTo>
                  <a:lnTo>
                    <a:pt x="390674" y="580146"/>
                  </a:lnTo>
                  <a:lnTo>
                    <a:pt x="390675" y="578664"/>
                  </a:lnTo>
                  <a:lnTo>
                    <a:pt x="390925" y="305058"/>
                  </a:lnTo>
                  <a:lnTo>
                    <a:pt x="391152" y="631235"/>
                  </a:lnTo>
                  <a:lnTo>
                    <a:pt x="391386" y="399651"/>
                  </a:lnTo>
                  <a:lnTo>
                    <a:pt x="391387" y="396611"/>
                  </a:lnTo>
                  <a:lnTo>
                    <a:pt x="391533" y="583158"/>
                  </a:lnTo>
                  <a:lnTo>
                    <a:pt x="391846" y="257729"/>
                  </a:lnTo>
                  <a:lnTo>
                    <a:pt x="392097" y="539057"/>
                  </a:lnTo>
                  <a:lnTo>
                    <a:pt x="392099" y="542346"/>
                  </a:lnTo>
                  <a:lnTo>
                    <a:pt x="392257" y="215694"/>
                  </a:lnTo>
                  <a:lnTo>
                    <a:pt x="392809" y="608791"/>
                  </a:lnTo>
                  <a:lnTo>
                    <a:pt x="392810" y="610686"/>
                  </a:lnTo>
                  <a:lnTo>
                    <a:pt x="392824" y="620757"/>
                  </a:lnTo>
                  <a:lnTo>
                    <a:pt x="392938" y="277954"/>
                  </a:lnTo>
                  <a:lnTo>
                    <a:pt x="393521" y="408094"/>
                  </a:lnTo>
                  <a:lnTo>
                    <a:pt x="393522" y="405041"/>
                  </a:lnTo>
                  <a:lnTo>
                    <a:pt x="393803" y="688884"/>
                  </a:lnTo>
                  <a:lnTo>
                    <a:pt x="394015" y="307624"/>
                  </a:lnTo>
                  <a:lnTo>
                    <a:pt x="394232" y="349325"/>
                  </a:lnTo>
                  <a:lnTo>
                    <a:pt x="394234" y="350523"/>
                  </a:lnTo>
                  <a:lnTo>
                    <a:pt x="394540" y="714465"/>
                  </a:lnTo>
                  <a:lnTo>
                    <a:pt x="394866" y="179487"/>
                  </a:lnTo>
                  <a:lnTo>
                    <a:pt x="394944" y="473808"/>
                  </a:lnTo>
                  <a:lnTo>
                    <a:pt x="394945" y="482443"/>
                  </a:lnTo>
                  <a:lnTo>
                    <a:pt x="395178" y="609493"/>
                  </a:lnTo>
                  <a:lnTo>
                    <a:pt x="395290" y="274287"/>
                  </a:lnTo>
                  <a:lnTo>
                    <a:pt x="395655" y="444499"/>
                  </a:lnTo>
                  <a:lnTo>
                    <a:pt x="395657" y="441313"/>
                  </a:lnTo>
                  <a:lnTo>
                    <a:pt x="396142" y="245630"/>
                  </a:lnTo>
                  <a:lnTo>
                    <a:pt x="396241" y="700866"/>
                  </a:lnTo>
                  <a:lnTo>
                    <a:pt x="396367" y="330222"/>
                  </a:lnTo>
                  <a:lnTo>
                    <a:pt x="396368" y="334055"/>
                  </a:lnTo>
                  <a:lnTo>
                    <a:pt x="396978" y="258918"/>
                  </a:lnTo>
                  <a:lnTo>
                    <a:pt x="397077" y="692605"/>
                  </a:lnTo>
                  <a:lnTo>
                    <a:pt x="397079" y="688512"/>
                  </a:lnTo>
                  <a:lnTo>
                    <a:pt x="397080" y="681508"/>
                  </a:lnTo>
                  <a:lnTo>
                    <a:pt x="397104" y="732091"/>
                  </a:lnTo>
                  <a:lnTo>
                    <a:pt x="397403" y="310132"/>
                  </a:lnTo>
                  <a:lnTo>
                    <a:pt x="397790" y="537518"/>
                  </a:lnTo>
                  <a:lnTo>
                    <a:pt x="397792" y="534246"/>
                  </a:lnTo>
                  <a:lnTo>
                    <a:pt x="398054" y="324966"/>
                  </a:lnTo>
                  <a:lnTo>
                    <a:pt x="398139" y="590894"/>
                  </a:lnTo>
                  <a:lnTo>
                    <a:pt x="398502" y="451148"/>
                  </a:lnTo>
                  <a:lnTo>
                    <a:pt x="398503" y="452283"/>
                  </a:lnTo>
                  <a:lnTo>
                    <a:pt x="398991" y="575181"/>
                  </a:lnTo>
                  <a:lnTo>
                    <a:pt x="399090" y="265562"/>
                  </a:lnTo>
                  <a:lnTo>
                    <a:pt x="399214" y="493827"/>
                  </a:lnTo>
                  <a:lnTo>
                    <a:pt x="399215" y="496229"/>
                  </a:lnTo>
                  <a:lnTo>
                    <a:pt x="399303" y="323681"/>
                  </a:lnTo>
                  <a:lnTo>
                    <a:pt x="399728" y="524059"/>
                  </a:lnTo>
                  <a:lnTo>
                    <a:pt x="399925" y="358198"/>
                  </a:lnTo>
                  <a:lnTo>
                    <a:pt x="399927" y="354556"/>
                  </a:lnTo>
                  <a:lnTo>
                    <a:pt x="399969" y="278797"/>
                  </a:lnTo>
                  <a:lnTo>
                    <a:pt x="400280" y="535051"/>
                  </a:lnTo>
                  <a:lnTo>
                    <a:pt x="400637" y="449534"/>
                  </a:lnTo>
                  <a:lnTo>
                    <a:pt x="400638" y="453425"/>
                  </a:lnTo>
                  <a:lnTo>
                    <a:pt x="401116" y="673597"/>
                  </a:lnTo>
                  <a:lnTo>
                    <a:pt x="401245" y="198770"/>
                  </a:lnTo>
                  <a:lnTo>
                    <a:pt x="401348" y="479854"/>
                  </a:lnTo>
                  <a:lnTo>
                    <a:pt x="401350" y="481159"/>
                  </a:lnTo>
                  <a:lnTo>
                    <a:pt x="401401" y="605396"/>
                  </a:lnTo>
                  <a:lnTo>
                    <a:pt x="401966" y="369868"/>
                  </a:lnTo>
                  <a:lnTo>
                    <a:pt x="402060" y="483877"/>
                  </a:lnTo>
                  <a:lnTo>
                    <a:pt x="402061" y="486250"/>
                  </a:lnTo>
                  <a:lnTo>
                    <a:pt x="402236" y="336539"/>
                  </a:lnTo>
                  <a:lnTo>
                    <a:pt x="402365" y="699586"/>
                  </a:lnTo>
                  <a:lnTo>
                    <a:pt x="402772" y="500652"/>
                  </a:lnTo>
                  <a:lnTo>
                    <a:pt x="402773" y="503990"/>
                  </a:lnTo>
                  <a:lnTo>
                    <a:pt x="402803" y="525209"/>
                  </a:lnTo>
                  <a:lnTo>
                    <a:pt x="403384" y="400518"/>
                  </a:lnTo>
                  <a:lnTo>
                    <a:pt x="403483" y="419367"/>
                  </a:lnTo>
                  <a:lnTo>
                    <a:pt x="403485" y="419078"/>
                  </a:lnTo>
                  <a:lnTo>
                    <a:pt x="403653" y="690232"/>
                  </a:lnTo>
                  <a:lnTo>
                    <a:pt x="403768" y="259431"/>
                  </a:lnTo>
                  <a:lnTo>
                    <a:pt x="404195" y="398107"/>
                  </a:lnTo>
                  <a:lnTo>
                    <a:pt x="404196" y="402751"/>
                  </a:lnTo>
                  <a:lnTo>
                    <a:pt x="404802" y="282228"/>
                  </a:lnTo>
                  <a:lnTo>
                    <a:pt x="404902" y="588549"/>
                  </a:lnTo>
                  <a:lnTo>
                    <a:pt x="404906" y="574462"/>
                  </a:lnTo>
                  <a:lnTo>
                    <a:pt x="404908" y="573052"/>
                  </a:lnTo>
                  <a:lnTo>
                    <a:pt x="405242" y="201584"/>
                  </a:lnTo>
                  <a:lnTo>
                    <a:pt x="405356" y="657091"/>
                  </a:lnTo>
                  <a:lnTo>
                    <a:pt x="405618" y="372076"/>
                  </a:lnTo>
                  <a:lnTo>
                    <a:pt x="405620" y="365459"/>
                  </a:lnTo>
                  <a:lnTo>
                    <a:pt x="405654" y="291792"/>
                  </a:lnTo>
                  <a:lnTo>
                    <a:pt x="406235" y="600199"/>
                  </a:lnTo>
                  <a:lnTo>
                    <a:pt x="406330" y="429296"/>
                  </a:lnTo>
                  <a:lnTo>
                    <a:pt x="406331" y="423674"/>
                  </a:lnTo>
                  <a:lnTo>
                    <a:pt x="406462" y="577171"/>
                  </a:lnTo>
                  <a:lnTo>
                    <a:pt x="406561" y="256165"/>
                  </a:lnTo>
                  <a:lnTo>
                    <a:pt x="407041" y="521936"/>
                  </a:lnTo>
                  <a:lnTo>
                    <a:pt x="407043" y="526965"/>
                  </a:lnTo>
                  <a:lnTo>
                    <a:pt x="407098" y="704256"/>
                  </a:lnTo>
                  <a:lnTo>
                    <a:pt x="407652" y="271745"/>
                  </a:lnTo>
                  <a:lnTo>
                    <a:pt x="407753" y="551039"/>
                  </a:lnTo>
                  <a:lnTo>
                    <a:pt x="407754" y="548340"/>
                  </a:lnTo>
                  <a:lnTo>
                    <a:pt x="408105" y="304268"/>
                  </a:lnTo>
                  <a:lnTo>
                    <a:pt x="408404" y="691750"/>
                  </a:lnTo>
                  <a:lnTo>
                    <a:pt x="408465" y="429655"/>
                  </a:lnTo>
                  <a:lnTo>
                    <a:pt x="408466" y="420666"/>
                  </a:lnTo>
                  <a:lnTo>
                    <a:pt x="408829" y="779276"/>
                  </a:lnTo>
                  <a:lnTo>
                    <a:pt x="408957" y="208598"/>
                  </a:lnTo>
                  <a:lnTo>
                    <a:pt x="409176" y="300571"/>
                  </a:lnTo>
                  <a:lnTo>
                    <a:pt x="409178" y="296239"/>
                  </a:lnTo>
                  <a:lnTo>
                    <a:pt x="409182" y="273110"/>
                  </a:lnTo>
                  <a:lnTo>
                    <a:pt x="409283" y="680652"/>
                  </a:lnTo>
                  <a:lnTo>
                    <a:pt x="409888" y="384237"/>
                  </a:lnTo>
                  <a:lnTo>
                    <a:pt x="409889" y="376976"/>
                  </a:lnTo>
                  <a:lnTo>
                    <a:pt x="410147" y="556974"/>
                  </a:lnTo>
                  <a:lnTo>
                    <a:pt x="410472" y="240747"/>
                  </a:lnTo>
                  <a:lnTo>
                    <a:pt x="410600" y="494564"/>
                  </a:lnTo>
                  <a:lnTo>
                    <a:pt x="410601" y="492360"/>
                  </a:lnTo>
                  <a:lnTo>
                    <a:pt x="410757" y="655836"/>
                  </a:lnTo>
                  <a:lnTo>
                    <a:pt x="410870" y="273824"/>
                  </a:lnTo>
                  <a:lnTo>
                    <a:pt x="411311" y="379823"/>
                  </a:lnTo>
                  <a:lnTo>
                    <a:pt x="411313" y="385688"/>
                  </a:lnTo>
                  <a:lnTo>
                    <a:pt x="411464" y="650870"/>
                  </a:lnTo>
                  <a:lnTo>
                    <a:pt x="411579" y="303863"/>
                  </a:lnTo>
                  <a:lnTo>
                    <a:pt x="412023" y="373046"/>
                  </a:lnTo>
                  <a:lnTo>
                    <a:pt x="412024" y="376159"/>
                  </a:lnTo>
                  <a:lnTo>
                    <a:pt x="412458" y="247285"/>
                  </a:lnTo>
                  <a:lnTo>
                    <a:pt x="412598" y="580249"/>
                  </a:lnTo>
                  <a:lnTo>
                    <a:pt x="412734" y="452883"/>
                  </a:lnTo>
                  <a:lnTo>
                    <a:pt x="413153" y="583705"/>
                  </a:lnTo>
                  <a:lnTo>
                    <a:pt x="413446" y="206508"/>
                  </a:lnTo>
                  <a:lnTo>
                    <a:pt x="413447" y="191846"/>
                  </a:lnTo>
                  <a:lnTo>
                    <a:pt x="413479" y="100657"/>
                  </a:lnTo>
                  <a:lnTo>
                    <a:pt x="414046" y="775504"/>
                  </a:lnTo>
                  <a:lnTo>
                    <a:pt x="414158" y="277790"/>
                  </a:lnTo>
                  <a:lnTo>
                    <a:pt x="414159" y="276566"/>
                  </a:lnTo>
                  <a:lnTo>
                    <a:pt x="414187" y="266670"/>
                  </a:lnTo>
                  <a:lnTo>
                    <a:pt x="414443" y="585569"/>
                  </a:lnTo>
                  <a:lnTo>
                    <a:pt x="414869" y="532835"/>
                  </a:lnTo>
                  <a:lnTo>
                    <a:pt x="414871" y="529173"/>
                  </a:lnTo>
                  <a:lnTo>
                    <a:pt x="415151" y="352966"/>
                  </a:lnTo>
                  <a:lnTo>
                    <a:pt x="415265" y="703431"/>
                  </a:lnTo>
                  <a:lnTo>
                    <a:pt x="415581" y="420312"/>
                  </a:lnTo>
                  <a:lnTo>
                    <a:pt x="415582" y="419520"/>
                  </a:lnTo>
                  <a:lnTo>
                    <a:pt x="415733" y="653046"/>
                  </a:lnTo>
                  <a:lnTo>
                    <a:pt x="415860" y="338607"/>
                  </a:lnTo>
                  <a:lnTo>
                    <a:pt x="416292" y="366584"/>
                  </a:lnTo>
                  <a:lnTo>
                    <a:pt x="416294" y="362222"/>
                  </a:lnTo>
                  <a:lnTo>
                    <a:pt x="416511" y="538468"/>
                  </a:lnTo>
                  <a:lnTo>
                    <a:pt x="416796" y="316613"/>
                  </a:lnTo>
                  <a:lnTo>
                    <a:pt x="417004" y="353411"/>
                  </a:lnTo>
                  <a:lnTo>
                    <a:pt x="417363" y="555019"/>
                  </a:lnTo>
                  <a:lnTo>
                    <a:pt x="417716" y="169356"/>
                  </a:lnTo>
                  <a:lnTo>
                    <a:pt x="417717" y="166937"/>
                  </a:lnTo>
                  <a:lnTo>
                    <a:pt x="417730" y="160563"/>
                  </a:lnTo>
                  <a:lnTo>
                    <a:pt x="417831" y="714057"/>
                  </a:lnTo>
                  <a:lnTo>
                    <a:pt x="418427" y="418745"/>
                  </a:lnTo>
                  <a:lnTo>
                    <a:pt x="418429" y="419850"/>
                  </a:lnTo>
                  <a:lnTo>
                    <a:pt x="418851" y="310717"/>
                  </a:lnTo>
                  <a:lnTo>
                    <a:pt x="419133" y="627974"/>
                  </a:lnTo>
                  <a:lnTo>
                    <a:pt x="419139" y="593970"/>
                  </a:lnTo>
                  <a:lnTo>
                    <a:pt x="419140" y="587800"/>
                  </a:lnTo>
                  <a:lnTo>
                    <a:pt x="419744" y="720779"/>
                  </a:lnTo>
                  <a:lnTo>
                    <a:pt x="419851" y="310462"/>
                  </a:lnTo>
                  <a:lnTo>
                    <a:pt x="419852" y="299384"/>
                  </a:lnTo>
                  <a:lnTo>
                    <a:pt x="419872" y="230151"/>
                  </a:lnTo>
                  <a:lnTo>
                    <a:pt x="420425" y="596915"/>
                  </a:lnTo>
                  <a:lnTo>
                    <a:pt x="420562" y="477563"/>
                  </a:lnTo>
                  <a:lnTo>
                    <a:pt x="420564" y="474623"/>
                  </a:lnTo>
                  <a:lnTo>
                    <a:pt x="421160" y="255367"/>
                  </a:lnTo>
                  <a:lnTo>
                    <a:pt x="421274" y="721821"/>
                  </a:lnTo>
                  <a:lnTo>
                    <a:pt x="421275" y="721388"/>
                  </a:lnTo>
                  <a:lnTo>
                    <a:pt x="421416" y="285284"/>
                  </a:lnTo>
                  <a:lnTo>
                    <a:pt x="421985" y="295372"/>
                  </a:lnTo>
                  <a:lnTo>
                    <a:pt x="421987" y="299959"/>
                  </a:lnTo>
                  <a:lnTo>
                    <a:pt x="421998" y="258359"/>
                  </a:lnTo>
                  <a:lnTo>
                    <a:pt x="422310" y="624713"/>
                  </a:lnTo>
                  <a:lnTo>
                    <a:pt x="422697" y="420947"/>
                  </a:lnTo>
                  <a:lnTo>
                    <a:pt x="422699" y="421552"/>
                  </a:lnTo>
                  <a:lnTo>
                    <a:pt x="422835" y="175970"/>
                  </a:lnTo>
                  <a:lnTo>
                    <a:pt x="422976" y="663975"/>
                  </a:lnTo>
                  <a:lnTo>
                    <a:pt x="423409" y="508219"/>
                  </a:lnTo>
                  <a:lnTo>
                    <a:pt x="423410" y="513412"/>
                  </a:lnTo>
                  <a:lnTo>
                    <a:pt x="423854" y="650784"/>
                  </a:lnTo>
                  <a:lnTo>
                    <a:pt x="424120" y="231831"/>
                  </a:lnTo>
                  <a:lnTo>
                    <a:pt x="424122" y="222340"/>
                  </a:lnTo>
                  <a:lnTo>
                    <a:pt x="424137" y="201243"/>
                  </a:lnTo>
                  <a:lnTo>
                    <a:pt x="424295" y="619884"/>
                  </a:lnTo>
                  <a:lnTo>
                    <a:pt x="424832" y="318458"/>
                  </a:lnTo>
                  <a:lnTo>
                    <a:pt x="424833" y="320892"/>
                  </a:lnTo>
                  <a:lnTo>
                    <a:pt x="425158" y="656388"/>
                  </a:lnTo>
                  <a:lnTo>
                    <a:pt x="425429" y="269094"/>
                  </a:lnTo>
                  <a:lnTo>
                    <a:pt x="425544" y="626663"/>
                  </a:lnTo>
                  <a:lnTo>
                    <a:pt x="425545" y="615632"/>
                  </a:lnTo>
                  <a:lnTo>
                    <a:pt x="425556" y="645098"/>
                  </a:lnTo>
                  <a:lnTo>
                    <a:pt x="425952" y="305612"/>
                  </a:lnTo>
                  <a:lnTo>
                    <a:pt x="426255" y="473753"/>
                  </a:lnTo>
                  <a:lnTo>
                    <a:pt x="426257" y="473021"/>
                  </a:lnTo>
                  <a:lnTo>
                    <a:pt x="426717" y="265921"/>
                  </a:lnTo>
                  <a:lnTo>
                    <a:pt x="426861" y="694462"/>
                  </a:lnTo>
                  <a:lnTo>
                    <a:pt x="426967" y="420438"/>
                  </a:lnTo>
                  <a:lnTo>
                    <a:pt x="426968" y="419729"/>
                  </a:lnTo>
                  <a:lnTo>
                    <a:pt x="427043" y="661062"/>
                  </a:lnTo>
                  <a:lnTo>
                    <a:pt x="427199" y="340067"/>
                  </a:lnTo>
                  <a:lnTo>
                    <a:pt x="427678" y="505329"/>
                  </a:lnTo>
                  <a:lnTo>
                    <a:pt x="427680" y="506104"/>
                  </a:lnTo>
                  <a:lnTo>
                    <a:pt x="428050" y="293869"/>
                  </a:lnTo>
                  <a:lnTo>
                    <a:pt x="428165" y="618357"/>
                  </a:lnTo>
                  <a:lnTo>
                    <a:pt x="428390" y="476547"/>
                  </a:lnTo>
                  <a:lnTo>
                    <a:pt x="428392" y="472795"/>
                  </a:lnTo>
                  <a:lnTo>
                    <a:pt x="428461" y="249555"/>
                  </a:lnTo>
                  <a:lnTo>
                    <a:pt x="429044" y="637202"/>
                  </a:lnTo>
                  <a:lnTo>
                    <a:pt x="429102" y="500058"/>
                  </a:lnTo>
                  <a:lnTo>
                    <a:pt x="429103" y="487413"/>
                  </a:lnTo>
                  <a:lnTo>
                    <a:pt x="429171" y="280898"/>
                  </a:lnTo>
                  <a:lnTo>
                    <a:pt x="429595" y="532415"/>
                  </a:lnTo>
                  <a:lnTo>
                    <a:pt x="429813" y="487604"/>
                  </a:lnTo>
                  <a:lnTo>
                    <a:pt x="429815" y="488235"/>
                  </a:lnTo>
                  <a:lnTo>
                    <a:pt x="430206" y="280829"/>
                  </a:lnTo>
                  <a:lnTo>
                    <a:pt x="430319" y="580202"/>
                  </a:lnTo>
                  <a:lnTo>
                    <a:pt x="430525" y="388161"/>
                  </a:lnTo>
                  <a:lnTo>
                    <a:pt x="430526" y="389411"/>
                  </a:lnTo>
                  <a:lnTo>
                    <a:pt x="430801" y="321105"/>
                  </a:lnTo>
                  <a:lnTo>
                    <a:pt x="430929" y="591310"/>
                  </a:lnTo>
                  <a:lnTo>
                    <a:pt x="431237" y="356741"/>
                  </a:lnTo>
                  <a:lnTo>
                    <a:pt x="431238" y="350703"/>
                  </a:lnTo>
                  <a:lnTo>
                    <a:pt x="431255" y="332256"/>
                  </a:lnTo>
                  <a:lnTo>
                    <a:pt x="431608" y="592355"/>
                  </a:lnTo>
                  <a:lnTo>
                    <a:pt x="431948" y="393997"/>
                  </a:lnTo>
                  <a:lnTo>
                    <a:pt x="431950" y="394670"/>
                  </a:lnTo>
                  <a:lnTo>
                    <a:pt x="432218" y="648421"/>
                  </a:lnTo>
                  <a:lnTo>
                    <a:pt x="432332" y="378133"/>
                  </a:lnTo>
                  <a:lnTo>
                    <a:pt x="432660" y="521623"/>
                  </a:lnTo>
                  <a:lnTo>
                    <a:pt x="432661" y="518908"/>
                  </a:lnTo>
                  <a:lnTo>
                    <a:pt x="433224" y="272687"/>
                  </a:lnTo>
                  <a:lnTo>
                    <a:pt x="433367" y="589888"/>
                  </a:lnTo>
                  <a:lnTo>
                    <a:pt x="433371" y="581344"/>
                  </a:lnTo>
                  <a:lnTo>
                    <a:pt x="433373" y="580567"/>
                  </a:lnTo>
                  <a:lnTo>
                    <a:pt x="433380" y="595928"/>
                  </a:lnTo>
                  <a:lnTo>
                    <a:pt x="433637" y="221522"/>
                  </a:lnTo>
                  <a:lnTo>
                    <a:pt x="434083" y="385061"/>
                  </a:lnTo>
                  <a:lnTo>
                    <a:pt x="434085" y="386023"/>
                  </a:lnTo>
                  <a:lnTo>
                    <a:pt x="434486" y="251617"/>
                  </a:lnTo>
                  <a:lnTo>
                    <a:pt x="434615" y="589911"/>
                  </a:lnTo>
                  <a:lnTo>
                    <a:pt x="434795" y="531850"/>
                  </a:lnTo>
                  <a:lnTo>
                    <a:pt x="434796" y="535332"/>
                  </a:lnTo>
                  <a:lnTo>
                    <a:pt x="434911" y="153295"/>
                  </a:lnTo>
                  <a:lnTo>
                    <a:pt x="435026" y="600973"/>
                  </a:lnTo>
                  <a:lnTo>
                    <a:pt x="435506" y="441931"/>
                  </a:lnTo>
                  <a:lnTo>
                    <a:pt x="435508" y="438074"/>
                  </a:lnTo>
                  <a:lnTo>
                    <a:pt x="435990" y="551382"/>
                  </a:lnTo>
                  <a:lnTo>
                    <a:pt x="436174" y="190443"/>
                  </a:lnTo>
                  <a:lnTo>
                    <a:pt x="436218" y="260816"/>
                  </a:lnTo>
                  <a:lnTo>
                    <a:pt x="436219" y="271592"/>
                  </a:lnTo>
                  <a:lnTo>
                    <a:pt x="436585" y="198719"/>
                  </a:lnTo>
                  <a:lnTo>
                    <a:pt x="436699" y="623221"/>
                  </a:lnTo>
                  <a:lnTo>
                    <a:pt x="436930" y="562714"/>
                  </a:lnTo>
                  <a:lnTo>
                    <a:pt x="436931" y="556893"/>
                  </a:lnTo>
                  <a:lnTo>
                    <a:pt x="437039" y="356753"/>
                  </a:lnTo>
                  <a:lnTo>
                    <a:pt x="437620" y="626085"/>
                  </a:lnTo>
                  <a:lnTo>
                    <a:pt x="437641" y="591220"/>
                  </a:lnTo>
                  <a:lnTo>
                    <a:pt x="437643" y="590743"/>
                  </a:lnTo>
                  <a:lnTo>
                    <a:pt x="438186" y="655554"/>
                  </a:lnTo>
                  <a:lnTo>
                    <a:pt x="438313" y="393852"/>
                  </a:lnTo>
                  <a:lnTo>
                    <a:pt x="438353" y="471122"/>
                  </a:lnTo>
                  <a:lnTo>
                    <a:pt x="438354" y="470851"/>
                  </a:lnTo>
                  <a:lnTo>
                    <a:pt x="438626" y="652038"/>
                  </a:lnTo>
                  <a:lnTo>
                    <a:pt x="438726" y="337058"/>
                  </a:lnTo>
                  <a:lnTo>
                    <a:pt x="439064" y="536380"/>
                  </a:lnTo>
                  <a:lnTo>
                    <a:pt x="439066" y="533514"/>
                  </a:lnTo>
                  <a:lnTo>
                    <a:pt x="439675" y="608408"/>
                  </a:lnTo>
                  <a:lnTo>
                    <a:pt x="439775" y="231931"/>
                  </a:lnTo>
                  <a:lnTo>
                    <a:pt x="439776" y="237287"/>
                  </a:lnTo>
                  <a:lnTo>
                    <a:pt x="439777" y="244775"/>
                  </a:lnTo>
                  <a:lnTo>
                    <a:pt x="439902" y="736612"/>
                  </a:lnTo>
                  <a:lnTo>
                    <a:pt x="440030" y="196510"/>
                  </a:lnTo>
                  <a:lnTo>
                    <a:pt x="440488" y="262612"/>
                  </a:lnTo>
                  <a:lnTo>
                    <a:pt x="440489" y="263811"/>
                  </a:lnTo>
                  <a:lnTo>
                    <a:pt x="440498" y="225155"/>
                  </a:lnTo>
                  <a:lnTo>
                    <a:pt x="441192" y="588728"/>
                  </a:lnTo>
                  <a:lnTo>
                    <a:pt x="441199" y="560881"/>
                  </a:lnTo>
                  <a:lnTo>
                    <a:pt x="441201" y="564133"/>
                  </a:lnTo>
                  <a:lnTo>
                    <a:pt x="441304" y="184030"/>
                  </a:lnTo>
                  <a:lnTo>
                    <a:pt x="441844" y="625525"/>
                  </a:lnTo>
                  <a:lnTo>
                    <a:pt x="441911" y="386417"/>
                  </a:lnTo>
                  <a:lnTo>
                    <a:pt x="441912" y="381466"/>
                  </a:lnTo>
                  <a:lnTo>
                    <a:pt x="442170" y="176607"/>
                  </a:lnTo>
                  <a:lnTo>
                    <a:pt x="442482" y="670675"/>
                  </a:lnTo>
                  <a:lnTo>
                    <a:pt x="442623" y="259112"/>
                  </a:lnTo>
                  <a:lnTo>
                    <a:pt x="442624" y="260434"/>
                  </a:lnTo>
                  <a:lnTo>
                    <a:pt x="443177" y="665771"/>
                  </a:lnTo>
                  <a:lnTo>
                    <a:pt x="443334" y="332253"/>
                  </a:lnTo>
                  <a:lnTo>
                    <a:pt x="443336" y="346972"/>
                  </a:lnTo>
                  <a:lnTo>
                    <a:pt x="443346" y="342604"/>
                  </a:lnTo>
                  <a:lnTo>
                    <a:pt x="443983" y="680098"/>
                  </a:lnTo>
                  <a:lnTo>
                    <a:pt x="444046" y="441927"/>
                  </a:lnTo>
                  <a:lnTo>
                    <a:pt x="444047" y="435447"/>
                  </a:lnTo>
                  <a:lnTo>
                    <a:pt x="444324" y="307137"/>
                  </a:lnTo>
                  <a:lnTo>
                    <a:pt x="444424" y="730799"/>
                  </a:lnTo>
                  <a:lnTo>
                    <a:pt x="444757" y="415459"/>
                  </a:lnTo>
                  <a:lnTo>
                    <a:pt x="444759" y="409313"/>
                  </a:lnTo>
                  <a:lnTo>
                    <a:pt x="444977" y="206057"/>
                  </a:lnTo>
                  <a:lnTo>
                    <a:pt x="445089" y="830879"/>
                  </a:lnTo>
                  <a:lnTo>
                    <a:pt x="445469" y="560340"/>
                  </a:lnTo>
                  <a:lnTo>
                    <a:pt x="445470" y="571411"/>
                  </a:lnTo>
                  <a:lnTo>
                    <a:pt x="445502" y="704277"/>
                  </a:lnTo>
                  <a:lnTo>
                    <a:pt x="445615" y="279300"/>
                  </a:lnTo>
                  <a:lnTo>
                    <a:pt x="446181" y="424673"/>
                  </a:lnTo>
                  <a:lnTo>
                    <a:pt x="446182" y="420564"/>
                  </a:lnTo>
                  <a:lnTo>
                    <a:pt x="446267" y="164697"/>
                  </a:lnTo>
                  <a:lnTo>
                    <a:pt x="446381" y="578912"/>
                  </a:lnTo>
                  <a:lnTo>
                    <a:pt x="446891" y="323455"/>
                  </a:lnTo>
                  <a:lnTo>
                    <a:pt x="446892" y="330394"/>
                  </a:lnTo>
                  <a:lnTo>
                    <a:pt x="447258" y="266022"/>
                  </a:lnTo>
                  <a:lnTo>
                    <a:pt x="447357" y="488831"/>
                  </a:lnTo>
                  <a:lnTo>
                    <a:pt x="447603" y="474951"/>
                  </a:lnTo>
                  <a:lnTo>
                    <a:pt x="447604" y="476557"/>
                  </a:lnTo>
                  <a:lnTo>
                    <a:pt x="447968" y="297716"/>
                  </a:lnTo>
                  <a:lnTo>
                    <a:pt x="448294" y="533373"/>
                  </a:lnTo>
                  <a:lnTo>
                    <a:pt x="448314" y="504344"/>
                  </a:lnTo>
                  <a:lnTo>
                    <a:pt x="448316" y="502960"/>
                  </a:lnTo>
                  <a:lnTo>
                    <a:pt x="448761" y="353013"/>
                  </a:lnTo>
                  <a:lnTo>
                    <a:pt x="448832" y="527176"/>
                  </a:lnTo>
                  <a:lnTo>
                    <a:pt x="449026" y="480808"/>
                  </a:lnTo>
                  <a:lnTo>
                    <a:pt x="449027" y="480378"/>
                  </a:lnTo>
                  <a:lnTo>
                    <a:pt x="449258" y="314168"/>
                  </a:lnTo>
                  <a:lnTo>
                    <a:pt x="449555" y="663943"/>
                  </a:lnTo>
                  <a:lnTo>
                    <a:pt x="449737" y="496235"/>
                  </a:lnTo>
                  <a:lnTo>
                    <a:pt x="449739" y="500529"/>
                  </a:lnTo>
                  <a:lnTo>
                    <a:pt x="450180" y="362292"/>
                  </a:lnTo>
                  <a:lnTo>
                    <a:pt x="450449" y="677348"/>
                  </a:lnTo>
                  <a:lnTo>
                    <a:pt x="450450" y="670764"/>
                  </a:lnTo>
                  <a:lnTo>
                    <a:pt x="450577" y="314745"/>
                  </a:lnTo>
                  <a:lnTo>
                    <a:pt x="450860" y="715760"/>
                  </a:lnTo>
                  <a:lnTo>
                    <a:pt x="451161" y="511876"/>
                  </a:lnTo>
                  <a:lnTo>
                    <a:pt x="451162" y="507411"/>
                  </a:lnTo>
                  <a:lnTo>
                    <a:pt x="451257" y="290906"/>
                  </a:lnTo>
                  <a:lnTo>
                    <a:pt x="451399" y="613962"/>
                  </a:lnTo>
                  <a:lnTo>
                    <a:pt x="451872" y="441275"/>
                  </a:lnTo>
                  <a:lnTo>
                    <a:pt x="451874" y="443317"/>
                  </a:lnTo>
                  <a:lnTo>
                    <a:pt x="452150" y="714541"/>
                  </a:lnTo>
                  <a:lnTo>
                    <a:pt x="452278" y="137887"/>
                  </a:lnTo>
                  <a:lnTo>
                    <a:pt x="452584" y="422725"/>
                  </a:lnTo>
                  <a:lnTo>
                    <a:pt x="452585" y="424112"/>
                  </a:lnTo>
                  <a:lnTo>
                    <a:pt x="452829" y="580942"/>
                  </a:lnTo>
                  <a:lnTo>
                    <a:pt x="453254" y="231689"/>
                  </a:lnTo>
                  <a:lnTo>
                    <a:pt x="453296" y="320951"/>
                  </a:lnTo>
                  <a:lnTo>
                    <a:pt x="453809" y="669010"/>
                  </a:lnTo>
                  <a:lnTo>
                    <a:pt x="453921" y="163241"/>
                  </a:lnTo>
                  <a:lnTo>
                    <a:pt x="454007" y="481233"/>
                  </a:lnTo>
                  <a:lnTo>
                    <a:pt x="454009" y="484717"/>
                  </a:lnTo>
                  <a:lnTo>
                    <a:pt x="454048" y="574323"/>
                  </a:lnTo>
                  <a:lnTo>
                    <a:pt x="454162" y="340260"/>
                  </a:lnTo>
                  <a:lnTo>
                    <a:pt x="454719" y="563650"/>
                  </a:lnTo>
                  <a:lnTo>
                    <a:pt x="454720" y="562480"/>
                  </a:lnTo>
                  <a:lnTo>
                    <a:pt x="455240" y="363182"/>
                  </a:lnTo>
                  <a:lnTo>
                    <a:pt x="455354" y="624608"/>
                  </a:lnTo>
                  <a:lnTo>
                    <a:pt x="455430" y="468073"/>
                  </a:lnTo>
                  <a:lnTo>
                    <a:pt x="455432" y="463488"/>
                  </a:lnTo>
                  <a:lnTo>
                    <a:pt x="455878" y="376227"/>
                  </a:lnTo>
                  <a:lnTo>
                    <a:pt x="456091" y="611307"/>
                  </a:lnTo>
                  <a:lnTo>
                    <a:pt x="456142" y="501449"/>
                  </a:lnTo>
                  <a:lnTo>
                    <a:pt x="456143" y="498732"/>
                  </a:lnTo>
                  <a:lnTo>
                    <a:pt x="456219" y="379520"/>
                  </a:lnTo>
                  <a:lnTo>
                    <a:pt x="456685" y="590977"/>
                  </a:lnTo>
                  <a:lnTo>
                    <a:pt x="456854" y="524825"/>
                  </a:lnTo>
                  <a:lnTo>
                    <a:pt x="456855" y="522073"/>
                  </a:lnTo>
                  <a:lnTo>
                    <a:pt x="457139" y="299811"/>
                  </a:lnTo>
                  <a:lnTo>
                    <a:pt x="457324" y="579975"/>
                  </a:lnTo>
                  <a:lnTo>
                    <a:pt x="457565" y="459649"/>
                  </a:lnTo>
                  <a:lnTo>
                    <a:pt x="457567" y="455633"/>
                  </a:lnTo>
                  <a:lnTo>
                    <a:pt x="458060" y="306730"/>
                  </a:lnTo>
                  <a:lnTo>
                    <a:pt x="458189" y="595583"/>
                  </a:lnTo>
                  <a:lnTo>
                    <a:pt x="458277" y="444252"/>
                  </a:lnTo>
                  <a:lnTo>
                    <a:pt x="458278" y="441135"/>
                  </a:lnTo>
                  <a:lnTo>
                    <a:pt x="458416" y="265864"/>
                  </a:lnTo>
                  <a:lnTo>
                    <a:pt x="458869" y="569021"/>
                  </a:lnTo>
                  <a:lnTo>
                    <a:pt x="458989" y="329455"/>
                  </a:lnTo>
                  <a:lnTo>
                    <a:pt x="458990" y="325609"/>
                  </a:lnTo>
                  <a:lnTo>
                    <a:pt x="459011" y="265922"/>
                  </a:lnTo>
                  <a:lnTo>
                    <a:pt x="459635" y="603268"/>
                  </a:lnTo>
                  <a:lnTo>
                    <a:pt x="459700" y="376968"/>
                  </a:lnTo>
                  <a:lnTo>
                    <a:pt x="459702" y="369145"/>
                  </a:lnTo>
                  <a:lnTo>
                    <a:pt x="459763" y="235854"/>
                  </a:lnTo>
                  <a:lnTo>
                    <a:pt x="460371" y="605811"/>
                  </a:lnTo>
                  <a:lnTo>
                    <a:pt x="460412" y="496961"/>
                  </a:lnTo>
                  <a:lnTo>
                    <a:pt x="460413" y="496249"/>
                  </a:lnTo>
                  <a:lnTo>
                    <a:pt x="460626" y="627860"/>
                  </a:lnTo>
                  <a:lnTo>
                    <a:pt x="461024" y="240326"/>
                  </a:lnTo>
                  <a:lnTo>
                    <a:pt x="461123" y="535278"/>
                  </a:lnTo>
                  <a:lnTo>
                    <a:pt x="461125" y="532712"/>
                  </a:lnTo>
                  <a:lnTo>
                    <a:pt x="461464" y="247738"/>
                  </a:lnTo>
                  <a:lnTo>
                    <a:pt x="461577" y="695961"/>
                  </a:lnTo>
                  <a:lnTo>
                    <a:pt x="461835" y="590165"/>
                  </a:lnTo>
                  <a:lnTo>
                    <a:pt x="461836" y="581839"/>
                  </a:lnTo>
                  <a:lnTo>
                    <a:pt x="462242" y="614603"/>
                  </a:lnTo>
                  <a:lnTo>
                    <a:pt x="462357" y="135727"/>
                  </a:lnTo>
                  <a:lnTo>
                    <a:pt x="462547" y="550577"/>
                  </a:lnTo>
                  <a:lnTo>
                    <a:pt x="462548" y="553729"/>
                  </a:lnTo>
                  <a:lnTo>
                    <a:pt x="462710" y="336637"/>
                  </a:lnTo>
                  <a:lnTo>
                    <a:pt x="463258" y="661636"/>
                  </a:lnTo>
                  <a:lnTo>
                    <a:pt x="463260" y="671505"/>
                  </a:lnTo>
                  <a:lnTo>
                    <a:pt x="463264" y="694102"/>
                  </a:lnTo>
                  <a:lnTo>
                    <a:pt x="463404" y="285869"/>
                  </a:lnTo>
                  <a:lnTo>
                    <a:pt x="463970" y="520506"/>
                  </a:lnTo>
                  <a:lnTo>
                    <a:pt x="463971" y="524757"/>
                  </a:lnTo>
                  <a:lnTo>
                    <a:pt x="463985" y="541012"/>
                  </a:lnTo>
                  <a:lnTo>
                    <a:pt x="464185" y="318956"/>
                  </a:lnTo>
                  <a:lnTo>
                    <a:pt x="464682" y="445298"/>
                  </a:lnTo>
                  <a:lnTo>
                    <a:pt x="464683" y="450648"/>
                  </a:lnTo>
                  <a:lnTo>
                    <a:pt x="465022" y="634851"/>
                  </a:lnTo>
                  <a:lnTo>
                    <a:pt x="465135" y="233736"/>
                  </a:lnTo>
                  <a:lnTo>
                    <a:pt x="465393" y="536696"/>
                  </a:lnTo>
                  <a:lnTo>
                    <a:pt x="465395" y="545806"/>
                  </a:lnTo>
                  <a:lnTo>
                    <a:pt x="465957" y="239733"/>
                  </a:lnTo>
                  <a:lnTo>
                    <a:pt x="466099" y="672809"/>
                  </a:lnTo>
                  <a:lnTo>
                    <a:pt x="466105" y="630337"/>
                  </a:lnTo>
                  <a:lnTo>
                    <a:pt x="466106" y="630753"/>
                  </a:lnTo>
                  <a:lnTo>
                    <a:pt x="466112" y="659651"/>
                  </a:lnTo>
                  <a:lnTo>
                    <a:pt x="466638" y="255516"/>
                  </a:lnTo>
                  <a:lnTo>
                    <a:pt x="466816" y="359406"/>
                  </a:lnTo>
                  <a:lnTo>
                    <a:pt x="466818" y="354586"/>
                  </a:lnTo>
                  <a:lnTo>
                    <a:pt x="467148" y="637229"/>
                  </a:lnTo>
                  <a:lnTo>
                    <a:pt x="467261" y="274708"/>
                  </a:lnTo>
                  <a:lnTo>
                    <a:pt x="467528" y="475290"/>
                  </a:lnTo>
                  <a:lnTo>
                    <a:pt x="467529" y="473473"/>
                  </a:lnTo>
                  <a:lnTo>
                    <a:pt x="467644" y="277922"/>
                  </a:lnTo>
                  <a:lnTo>
                    <a:pt x="467829" y="648025"/>
                  </a:lnTo>
                  <a:lnTo>
                    <a:pt x="468240" y="515110"/>
                  </a:lnTo>
                  <a:lnTo>
                    <a:pt x="468241" y="507820"/>
                  </a:lnTo>
                  <a:lnTo>
                    <a:pt x="468380" y="384132"/>
                  </a:lnTo>
                  <a:lnTo>
                    <a:pt x="468522" y="605005"/>
                  </a:lnTo>
                  <a:lnTo>
                    <a:pt x="468951" y="435564"/>
                  </a:lnTo>
                  <a:lnTo>
                    <a:pt x="469316" y="601110"/>
                  </a:lnTo>
                  <a:lnTo>
                    <a:pt x="469415" y="377998"/>
                  </a:lnTo>
                  <a:lnTo>
                    <a:pt x="469663" y="465434"/>
                  </a:lnTo>
                  <a:lnTo>
                    <a:pt x="469664" y="467915"/>
                  </a:lnTo>
                  <a:lnTo>
                    <a:pt x="470067" y="563550"/>
                  </a:lnTo>
                  <a:lnTo>
                    <a:pt x="470238" y="295370"/>
                  </a:lnTo>
                  <a:lnTo>
                    <a:pt x="470374" y="371889"/>
                  </a:lnTo>
                  <a:lnTo>
                    <a:pt x="470376" y="373429"/>
                  </a:lnTo>
                  <a:lnTo>
                    <a:pt x="470521" y="611089"/>
                  </a:lnTo>
                  <a:lnTo>
                    <a:pt x="470847" y="348200"/>
                  </a:lnTo>
                  <a:lnTo>
                    <a:pt x="471086" y="385010"/>
                  </a:lnTo>
                  <a:lnTo>
                    <a:pt x="471088" y="383983"/>
                  </a:lnTo>
                  <a:lnTo>
                    <a:pt x="471442" y="614841"/>
                  </a:lnTo>
                  <a:lnTo>
                    <a:pt x="471585" y="194069"/>
                  </a:lnTo>
                  <a:lnTo>
                    <a:pt x="471798" y="455052"/>
                  </a:lnTo>
                  <a:lnTo>
                    <a:pt x="471799" y="454269"/>
                  </a:lnTo>
                  <a:lnTo>
                    <a:pt x="471869" y="648919"/>
                  </a:lnTo>
                  <a:lnTo>
                    <a:pt x="472025" y="155498"/>
                  </a:lnTo>
                  <a:lnTo>
                    <a:pt x="472509" y="568686"/>
                  </a:lnTo>
                  <a:lnTo>
                    <a:pt x="472511" y="568366"/>
                  </a:lnTo>
                  <a:lnTo>
                    <a:pt x="472818" y="131574"/>
                  </a:lnTo>
                  <a:lnTo>
                    <a:pt x="472945" y="620017"/>
                  </a:lnTo>
                  <a:lnTo>
                    <a:pt x="473221" y="526661"/>
                  </a:lnTo>
                  <a:lnTo>
                    <a:pt x="473222" y="522444"/>
                  </a:lnTo>
                  <a:lnTo>
                    <a:pt x="473300" y="338830"/>
                  </a:lnTo>
                  <a:lnTo>
                    <a:pt x="473933" y="528234"/>
                  </a:lnTo>
                  <a:lnTo>
                    <a:pt x="473934" y="533532"/>
                  </a:lnTo>
                  <a:lnTo>
                    <a:pt x="474108" y="193371"/>
                  </a:lnTo>
                  <a:lnTo>
                    <a:pt x="474390" y="705145"/>
                  </a:lnTo>
                  <a:lnTo>
                    <a:pt x="474644" y="418279"/>
                  </a:lnTo>
                  <a:lnTo>
                    <a:pt x="474646" y="413760"/>
                  </a:lnTo>
                  <a:lnTo>
                    <a:pt x="474959" y="301125"/>
                  </a:lnTo>
                  <a:lnTo>
                    <a:pt x="475087" y="655970"/>
                  </a:lnTo>
                  <a:lnTo>
                    <a:pt x="475356" y="544184"/>
                  </a:lnTo>
                  <a:lnTo>
                    <a:pt x="475357" y="536808"/>
                  </a:lnTo>
                  <a:lnTo>
                    <a:pt x="475611" y="248476"/>
                  </a:lnTo>
                  <a:lnTo>
                    <a:pt x="475739" y="691435"/>
                  </a:lnTo>
                  <a:lnTo>
                    <a:pt x="476067" y="438385"/>
                  </a:lnTo>
                  <a:lnTo>
                    <a:pt x="476069" y="434061"/>
                  </a:lnTo>
                  <a:lnTo>
                    <a:pt x="476504" y="556380"/>
                  </a:lnTo>
                  <a:lnTo>
                    <a:pt x="476773" y="271787"/>
                  </a:lnTo>
                  <a:lnTo>
                    <a:pt x="476779" y="285947"/>
                  </a:lnTo>
                  <a:lnTo>
                    <a:pt x="476781" y="282521"/>
                  </a:lnTo>
                  <a:lnTo>
                    <a:pt x="476802" y="239169"/>
                  </a:lnTo>
                  <a:lnTo>
                    <a:pt x="476944" y="621544"/>
                  </a:lnTo>
                  <a:lnTo>
                    <a:pt x="477491" y="469279"/>
                  </a:lnTo>
                  <a:lnTo>
                    <a:pt x="477492" y="472912"/>
                  </a:lnTo>
                  <a:lnTo>
                    <a:pt x="477922" y="643770"/>
                  </a:lnTo>
                  <a:lnTo>
                    <a:pt x="478035" y="267983"/>
                  </a:lnTo>
                  <a:lnTo>
                    <a:pt x="478202" y="380664"/>
                  </a:lnTo>
                  <a:lnTo>
                    <a:pt x="478204" y="385094"/>
                  </a:lnTo>
                  <a:lnTo>
                    <a:pt x="478319" y="751841"/>
                  </a:lnTo>
                  <a:lnTo>
                    <a:pt x="478460" y="189115"/>
                  </a:lnTo>
                  <a:lnTo>
                    <a:pt x="478914" y="400383"/>
                  </a:lnTo>
                  <a:lnTo>
                    <a:pt x="478915" y="400779"/>
                  </a:lnTo>
                  <a:lnTo>
                    <a:pt x="479295" y="329497"/>
                  </a:lnTo>
                  <a:lnTo>
                    <a:pt x="479623" y="631837"/>
                  </a:lnTo>
                  <a:lnTo>
                    <a:pt x="479626" y="610698"/>
                  </a:lnTo>
                  <a:lnTo>
                    <a:pt x="479627" y="600989"/>
                  </a:lnTo>
                  <a:lnTo>
                    <a:pt x="480091" y="688157"/>
                  </a:lnTo>
                  <a:lnTo>
                    <a:pt x="480190" y="255130"/>
                  </a:lnTo>
                  <a:lnTo>
                    <a:pt x="480337" y="539745"/>
                  </a:lnTo>
                  <a:lnTo>
                    <a:pt x="480339" y="537189"/>
                  </a:lnTo>
                  <a:lnTo>
                    <a:pt x="480614" y="407721"/>
                  </a:lnTo>
                  <a:lnTo>
                    <a:pt x="480883" y="566163"/>
                  </a:lnTo>
                  <a:lnTo>
                    <a:pt x="481049" y="503167"/>
                  </a:lnTo>
                  <a:lnTo>
                    <a:pt x="481050" y="505886"/>
                  </a:lnTo>
                  <a:lnTo>
                    <a:pt x="481563" y="637564"/>
                  </a:lnTo>
                  <a:lnTo>
                    <a:pt x="481664" y="172736"/>
                  </a:lnTo>
                  <a:lnTo>
                    <a:pt x="481760" y="630390"/>
                  </a:lnTo>
                  <a:lnTo>
                    <a:pt x="481762" y="643735"/>
                  </a:lnTo>
                  <a:lnTo>
                    <a:pt x="481792" y="702691"/>
                  </a:lnTo>
                  <a:lnTo>
                    <a:pt x="482116" y="243750"/>
                  </a:lnTo>
                  <a:lnTo>
                    <a:pt x="482472" y="410113"/>
                  </a:lnTo>
                  <a:lnTo>
                    <a:pt x="482474" y="414837"/>
                  </a:lnTo>
                  <a:lnTo>
                    <a:pt x="482699" y="603382"/>
                  </a:lnTo>
                  <a:lnTo>
                    <a:pt x="482868" y="305361"/>
                  </a:lnTo>
                  <a:lnTo>
                    <a:pt x="483184" y="384534"/>
                  </a:lnTo>
                  <a:lnTo>
                    <a:pt x="483185" y="389586"/>
                  </a:lnTo>
                  <a:lnTo>
                    <a:pt x="483578" y="301870"/>
                  </a:lnTo>
                  <a:lnTo>
                    <a:pt x="483690" y="568379"/>
                  </a:lnTo>
                  <a:lnTo>
                    <a:pt x="483895" y="444367"/>
                  </a:lnTo>
                  <a:lnTo>
                    <a:pt x="483897" y="446495"/>
                  </a:lnTo>
                  <a:lnTo>
                    <a:pt x="484299" y="553988"/>
                  </a:lnTo>
                  <a:lnTo>
                    <a:pt x="484471" y="344286"/>
                  </a:lnTo>
                  <a:lnTo>
                    <a:pt x="484607" y="510627"/>
                  </a:lnTo>
                  <a:lnTo>
                    <a:pt x="484608" y="514154"/>
                  </a:lnTo>
                  <a:lnTo>
                    <a:pt x="484753" y="599092"/>
                  </a:lnTo>
                  <a:lnTo>
                    <a:pt x="484868" y="297163"/>
                  </a:lnTo>
                  <a:lnTo>
                    <a:pt x="485319" y="484769"/>
                  </a:lnTo>
                  <a:lnTo>
                    <a:pt x="485320" y="490013"/>
                  </a:lnTo>
                  <a:lnTo>
                    <a:pt x="485533" y="635630"/>
                  </a:lnTo>
                  <a:lnTo>
                    <a:pt x="485690" y="341724"/>
                  </a:lnTo>
                  <a:lnTo>
                    <a:pt x="486030" y="464379"/>
                  </a:lnTo>
                  <a:lnTo>
                    <a:pt x="486032" y="465823"/>
                  </a:lnTo>
                  <a:lnTo>
                    <a:pt x="486199" y="555132"/>
                  </a:lnTo>
                  <a:lnTo>
                    <a:pt x="486723" y="323108"/>
                  </a:lnTo>
                  <a:lnTo>
                    <a:pt x="486742" y="346319"/>
                  </a:lnTo>
                  <a:lnTo>
                    <a:pt x="486743" y="355315"/>
                  </a:lnTo>
                  <a:lnTo>
                    <a:pt x="486851" y="553926"/>
                  </a:lnTo>
                  <a:lnTo>
                    <a:pt x="487193" y="294379"/>
                  </a:lnTo>
                  <a:lnTo>
                    <a:pt x="487453" y="472145"/>
                  </a:lnTo>
                  <a:lnTo>
                    <a:pt x="487455" y="477610"/>
                  </a:lnTo>
                  <a:lnTo>
                    <a:pt x="487504" y="605510"/>
                  </a:lnTo>
                  <a:lnTo>
                    <a:pt x="487616" y="229093"/>
                  </a:lnTo>
                  <a:lnTo>
                    <a:pt x="488165" y="362218"/>
                  </a:lnTo>
                  <a:lnTo>
                    <a:pt x="488167" y="358554"/>
                  </a:lnTo>
                  <a:lnTo>
                    <a:pt x="488453" y="276733"/>
                  </a:lnTo>
                  <a:lnTo>
                    <a:pt x="488766" y="646153"/>
                  </a:lnTo>
                  <a:lnTo>
                    <a:pt x="488877" y="281338"/>
                  </a:lnTo>
                  <a:lnTo>
                    <a:pt x="488878" y="269288"/>
                  </a:lnTo>
                  <a:lnTo>
                    <a:pt x="488894" y="230313"/>
                  </a:lnTo>
                  <a:lnTo>
                    <a:pt x="489530" y="661130"/>
                  </a:lnTo>
                  <a:lnTo>
                    <a:pt x="489588" y="522721"/>
                  </a:lnTo>
                  <a:lnTo>
                    <a:pt x="489590" y="512995"/>
                  </a:lnTo>
                  <a:lnTo>
                    <a:pt x="489673" y="232989"/>
                  </a:lnTo>
                  <a:lnTo>
                    <a:pt x="490283" y="629259"/>
                  </a:lnTo>
                  <a:lnTo>
                    <a:pt x="490300" y="606537"/>
                  </a:lnTo>
                  <a:lnTo>
                    <a:pt x="490301" y="597073"/>
                  </a:lnTo>
                  <a:lnTo>
                    <a:pt x="490496" y="691528"/>
                  </a:lnTo>
                  <a:lnTo>
                    <a:pt x="490609" y="265689"/>
                  </a:lnTo>
                  <a:lnTo>
                    <a:pt x="491012" y="443168"/>
                  </a:lnTo>
                  <a:lnTo>
                    <a:pt x="491013" y="446446"/>
                  </a:lnTo>
                  <a:lnTo>
                    <a:pt x="491219" y="654382"/>
                  </a:lnTo>
                  <a:lnTo>
                    <a:pt x="491332" y="260581"/>
                  </a:lnTo>
                  <a:lnTo>
                    <a:pt x="491723" y="443730"/>
                  </a:lnTo>
                  <a:lnTo>
                    <a:pt x="491725" y="441249"/>
                  </a:lnTo>
                  <a:lnTo>
                    <a:pt x="491912" y="581265"/>
                  </a:lnTo>
                  <a:lnTo>
                    <a:pt x="492280" y="328647"/>
                  </a:lnTo>
                  <a:lnTo>
                    <a:pt x="492435" y="431300"/>
                  </a:lnTo>
                  <a:lnTo>
                    <a:pt x="492436" y="432295"/>
                  </a:lnTo>
                  <a:lnTo>
                    <a:pt x="492665" y="312112"/>
                  </a:lnTo>
                  <a:lnTo>
                    <a:pt x="493046" y="582722"/>
                  </a:lnTo>
                  <a:lnTo>
                    <a:pt x="493146" y="341351"/>
                  </a:lnTo>
                  <a:lnTo>
                    <a:pt x="493148" y="341720"/>
                  </a:lnTo>
                  <a:lnTo>
                    <a:pt x="493175" y="266526"/>
                  </a:lnTo>
                  <a:lnTo>
                    <a:pt x="493728" y="554514"/>
                  </a:lnTo>
                  <a:lnTo>
                    <a:pt x="493858" y="470168"/>
                  </a:lnTo>
                  <a:lnTo>
                    <a:pt x="493859" y="473313"/>
                  </a:lnTo>
                  <a:lnTo>
                    <a:pt x="494408" y="295231"/>
                  </a:lnTo>
                  <a:lnTo>
                    <a:pt x="494550" y="622359"/>
                  </a:lnTo>
                  <a:lnTo>
                    <a:pt x="494570" y="567396"/>
                  </a:lnTo>
                  <a:lnTo>
                    <a:pt x="494571" y="563607"/>
                  </a:lnTo>
                  <a:lnTo>
                    <a:pt x="494662" y="317718"/>
                  </a:lnTo>
                  <a:lnTo>
                    <a:pt x="495188" y="604449"/>
                  </a:lnTo>
                  <a:lnTo>
                    <a:pt x="495281" y="325667"/>
                  </a:lnTo>
                  <a:lnTo>
                    <a:pt x="495283" y="316385"/>
                  </a:lnTo>
                  <a:lnTo>
                    <a:pt x="495741" y="121903"/>
                  </a:lnTo>
                  <a:lnTo>
                    <a:pt x="495868" y="765265"/>
                  </a:lnTo>
                  <a:lnTo>
                    <a:pt x="495993" y="199549"/>
                  </a:lnTo>
                  <a:lnTo>
                    <a:pt x="495994" y="191401"/>
                  </a:lnTo>
                  <a:lnTo>
                    <a:pt x="496094" y="584562"/>
                  </a:lnTo>
                  <a:lnTo>
                    <a:pt x="496705" y="407351"/>
                  </a:lnTo>
                  <a:lnTo>
                    <a:pt x="496706" y="408134"/>
                  </a:lnTo>
                  <a:lnTo>
                    <a:pt x="497001" y="313689"/>
                  </a:lnTo>
                  <a:lnTo>
                    <a:pt x="497341" y="568767"/>
                  </a:lnTo>
                  <a:lnTo>
                    <a:pt x="497416" y="388463"/>
                  </a:lnTo>
                  <a:lnTo>
                    <a:pt x="497418" y="386819"/>
                  </a:lnTo>
                  <a:lnTo>
                    <a:pt x="497782" y="697623"/>
                  </a:lnTo>
                  <a:lnTo>
                    <a:pt x="497908" y="174408"/>
                  </a:lnTo>
                  <a:lnTo>
                    <a:pt x="498128" y="378052"/>
                  </a:lnTo>
                  <a:lnTo>
                    <a:pt x="498129" y="383882"/>
                  </a:lnTo>
                  <a:lnTo>
                    <a:pt x="498207" y="645859"/>
                  </a:lnTo>
                  <a:lnTo>
                    <a:pt x="498321" y="304330"/>
                  </a:lnTo>
                  <a:lnTo>
                    <a:pt x="498839" y="603166"/>
                  </a:lnTo>
                  <a:lnTo>
                    <a:pt x="498841" y="612516"/>
                  </a:lnTo>
                  <a:lnTo>
                    <a:pt x="498859" y="667558"/>
                  </a:lnTo>
                  <a:lnTo>
                    <a:pt x="498971" y="302082"/>
                  </a:lnTo>
                  <a:lnTo>
                    <a:pt x="499551" y="363863"/>
                  </a:lnTo>
                  <a:lnTo>
                    <a:pt x="499553" y="358711"/>
                  </a:lnTo>
                  <a:lnTo>
                    <a:pt x="500036" y="169550"/>
                  </a:lnTo>
                  <a:lnTo>
                    <a:pt x="500149" y="755533"/>
                  </a:lnTo>
                  <a:lnTo>
                    <a:pt x="500263" y="381616"/>
                  </a:lnTo>
                  <a:lnTo>
                    <a:pt x="500264" y="385503"/>
                  </a:lnTo>
                  <a:lnTo>
                    <a:pt x="500559" y="571443"/>
                  </a:lnTo>
                  <a:lnTo>
                    <a:pt x="500701" y="290921"/>
                  </a:lnTo>
                  <a:lnTo>
                    <a:pt x="500974" y="463829"/>
                  </a:lnTo>
                  <a:lnTo>
                    <a:pt x="500976" y="462504"/>
                  </a:lnTo>
                  <a:lnTo>
                    <a:pt x="501198" y="635367"/>
                  </a:lnTo>
                  <a:lnTo>
                    <a:pt x="501354" y="318206"/>
                  </a:lnTo>
                  <a:lnTo>
                    <a:pt x="501686" y="502144"/>
                  </a:lnTo>
                  <a:lnTo>
                    <a:pt x="501687" y="502680"/>
                  </a:lnTo>
                  <a:lnTo>
                    <a:pt x="501808" y="342570"/>
                  </a:lnTo>
                  <a:lnTo>
                    <a:pt x="501920" y="539096"/>
                  </a:lnTo>
                  <a:lnTo>
                    <a:pt x="502398" y="437221"/>
                  </a:lnTo>
                  <a:lnTo>
                    <a:pt x="502399" y="436179"/>
                  </a:lnTo>
                  <a:lnTo>
                    <a:pt x="502671" y="271705"/>
                  </a:lnTo>
                  <a:lnTo>
                    <a:pt x="502786" y="611647"/>
                  </a:lnTo>
                  <a:lnTo>
                    <a:pt x="503109" y="347886"/>
                  </a:lnTo>
                  <a:lnTo>
                    <a:pt x="503111" y="344333"/>
                  </a:lnTo>
                  <a:lnTo>
                    <a:pt x="503140" y="337186"/>
                  </a:lnTo>
                  <a:lnTo>
                    <a:pt x="503523" y="566625"/>
                  </a:lnTo>
                  <a:lnTo>
                    <a:pt x="503821" y="414966"/>
                  </a:lnTo>
                  <a:lnTo>
                    <a:pt x="503822" y="411092"/>
                  </a:lnTo>
                  <a:lnTo>
                    <a:pt x="504287" y="570217"/>
                  </a:lnTo>
                  <a:lnTo>
                    <a:pt x="504401" y="184720"/>
                  </a:lnTo>
                  <a:lnTo>
                    <a:pt x="504532" y="522815"/>
                  </a:lnTo>
                  <a:lnTo>
                    <a:pt x="504534" y="512586"/>
                  </a:lnTo>
                  <a:lnTo>
                    <a:pt x="504955" y="571214"/>
                  </a:lnTo>
                  <a:lnTo>
                    <a:pt x="505095" y="211202"/>
                  </a:lnTo>
                  <a:lnTo>
                    <a:pt x="505244" y="457149"/>
                  </a:lnTo>
                  <a:lnTo>
                    <a:pt x="505246" y="456355"/>
                  </a:lnTo>
                  <a:lnTo>
                    <a:pt x="505593" y="588853"/>
                  </a:lnTo>
                  <a:lnTo>
                    <a:pt x="505735" y="259185"/>
                  </a:lnTo>
                  <a:lnTo>
                    <a:pt x="505956" y="513223"/>
                  </a:lnTo>
                  <a:lnTo>
                    <a:pt x="505957" y="515019"/>
                  </a:lnTo>
                  <a:lnTo>
                    <a:pt x="506415" y="325163"/>
                  </a:lnTo>
                  <a:lnTo>
                    <a:pt x="506667" y="584323"/>
                  </a:lnTo>
                  <a:lnTo>
                    <a:pt x="506669" y="591889"/>
                  </a:lnTo>
                  <a:lnTo>
                    <a:pt x="506711" y="678055"/>
                  </a:lnTo>
                  <a:lnTo>
                    <a:pt x="506840" y="370815"/>
                  </a:lnTo>
                  <a:lnTo>
                    <a:pt x="507379" y="545000"/>
                  </a:lnTo>
                  <a:lnTo>
                    <a:pt x="507380" y="542307"/>
                  </a:lnTo>
                  <a:lnTo>
                    <a:pt x="507436" y="596412"/>
                  </a:lnTo>
                  <a:lnTo>
                    <a:pt x="507604" y="324300"/>
                  </a:lnTo>
                  <a:lnTo>
                    <a:pt x="508091" y="473703"/>
                  </a:lnTo>
                  <a:lnTo>
                    <a:pt x="508092" y="474106"/>
                  </a:lnTo>
                  <a:lnTo>
                    <a:pt x="508313" y="280048"/>
                  </a:lnTo>
                  <a:lnTo>
                    <a:pt x="508441" y="623306"/>
                  </a:lnTo>
                  <a:lnTo>
                    <a:pt x="508802" y="427245"/>
                  </a:lnTo>
                  <a:lnTo>
                    <a:pt x="508804" y="429048"/>
                  </a:lnTo>
                  <a:lnTo>
                    <a:pt x="509405" y="186041"/>
                  </a:lnTo>
                  <a:lnTo>
                    <a:pt x="509505" y="682347"/>
                  </a:lnTo>
                  <a:lnTo>
                    <a:pt x="509514" y="652773"/>
                  </a:lnTo>
                  <a:lnTo>
                    <a:pt x="509515" y="662914"/>
                  </a:lnTo>
                  <a:lnTo>
                    <a:pt x="509518" y="683368"/>
                  </a:lnTo>
                  <a:lnTo>
                    <a:pt x="509619" y="168019"/>
                  </a:lnTo>
                  <a:lnTo>
                    <a:pt x="510226" y="451984"/>
                  </a:lnTo>
                  <a:lnTo>
                    <a:pt x="510227" y="452880"/>
                  </a:lnTo>
                  <a:lnTo>
                    <a:pt x="510595" y="623050"/>
                  </a:lnTo>
                  <a:lnTo>
                    <a:pt x="510695" y="206838"/>
                  </a:lnTo>
                  <a:lnTo>
                    <a:pt x="510937" y="389383"/>
                  </a:lnTo>
                  <a:lnTo>
                    <a:pt x="510939" y="400009"/>
                  </a:lnTo>
                  <a:lnTo>
                    <a:pt x="510994" y="682995"/>
                  </a:lnTo>
                  <a:lnTo>
                    <a:pt x="511106" y="157998"/>
                  </a:lnTo>
                  <a:lnTo>
                    <a:pt x="511649" y="529047"/>
                  </a:lnTo>
                  <a:lnTo>
                    <a:pt x="511650" y="527458"/>
                  </a:lnTo>
                  <a:lnTo>
                    <a:pt x="511687" y="641163"/>
                  </a:lnTo>
                  <a:lnTo>
                    <a:pt x="512227" y="302027"/>
                  </a:lnTo>
                  <a:lnTo>
                    <a:pt x="512360" y="563325"/>
                  </a:lnTo>
                  <a:lnTo>
                    <a:pt x="512362" y="563507"/>
                  </a:lnTo>
                  <a:lnTo>
                    <a:pt x="512567" y="362341"/>
                  </a:lnTo>
                  <a:lnTo>
                    <a:pt x="512679" y="594710"/>
                  </a:lnTo>
                  <a:lnTo>
                    <a:pt x="513072" y="556962"/>
                  </a:lnTo>
                  <a:lnTo>
                    <a:pt x="513073" y="561584"/>
                  </a:lnTo>
                  <a:lnTo>
                    <a:pt x="513402" y="785656"/>
                  </a:lnTo>
                  <a:lnTo>
                    <a:pt x="513531" y="118327"/>
                  </a:lnTo>
                  <a:lnTo>
                    <a:pt x="513784" y="524132"/>
                  </a:lnTo>
                  <a:lnTo>
                    <a:pt x="513785" y="528472"/>
                  </a:lnTo>
                  <a:lnTo>
                    <a:pt x="513843" y="668930"/>
                  </a:lnTo>
                  <a:lnTo>
                    <a:pt x="513942" y="357319"/>
                  </a:lnTo>
                  <a:lnTo>
                    <a:pt x="514495" y="478464"/>
                  </a:lnTo>
                  <a:lnTo>
                    <a:pt x="514497" y="473041"/>
                  </a:lnTo>
                  <a:lnTo>
                    <a:pt x="515018" y="181615"/>
                  </a:lnTo>
                  <a:lnTo>
                    <a:pt x="515119" y="759842"/>
                  </a:lnTo>
                  <a:lnTo>
                    <a:pt x="515207" y="246355"/>
                  </a:lnTo>
                  <a:lnTo>
                    <a:pt x="515208" y="249938"/>
                  </a:lnTo>
                  <a:lnTo>
                    <a:pt x="515232" y="135689"/>
                  </a:lnTo>
                  <a:lnTo>
                    <a:pt x="515332" y="718028"/>
                  </a:lnTo>
                  <a:lnTo>
                    <a:pt x="515918" y="294983"/>
                  </a:lnTo>
                  <a:lnTo>
                    <a:pt x="515920" y="301724"/>
                  </a:lnTo>
                  <a:lnTo>
                    <a:pt x="516408" y="613878"/>
                  </a:lnTo>
                  <a:lnTo>
                    <a:pt x="516536" y="220346"/>
                  </a:lnTo>
                  <a:lnTo>
                    <a:pt x="516630" y="498343"/>
                  </a:lnTo>
                  <a:lnTo>
                    <a:pt x="516631" y="503787"/>
                  </a:lnTo>
                  <a:lnTo>
                    <a:pt x="516735" y="229207"/>
                  </a:lnTo>
                  <a:lnTo>
                    <a:pt x="517060" y="569000"/>
                  </a:lnTo>
                  <a:lnTo>
                    <a:pt x="517342" y="433458"/>
                  </a:lnTo>
                  <a:lnTo>
                    <a:pt x="517343" y="429974"/>
                  </a:lnTo>
                  <a:lnTo>
                    <a:pt x="517712" y="668485"/>
                  </a:lnTo>
                  <a:lnTo>
                    <a:pt x="518039" y="223278"/>
                  </a:lnTo>
                  <a:lnTo>
                    <a:pt x="518053" y="254268"/>
                  </a:lnTo>
                  <a:lnTo>
                    <a:pt x="518055" y="268388"/>
                  </a:lnTo>
                  <a:lnTo>
                    <a:pt x="518151" y="700530"/>
                  </a:lnTo>
                  <a:lnTo>
                    <a:pt x="518765" y="488520"/>
                  </a:lnTo>
                  <a:lnTo>
                    <a:pt x="518766" y="493220"/>
                  </a:lnTo>
                  <a:lnTo>
                    <a:pt x="519216" y="708187"/>
                  </a:lnTo>
                  <a:lnTo>
                    <a:pt x="519329" y="340858"/>
                  </a:lnTo>
                  <a:lnTo>
                    <a:pt x="519477" y="485536"/>
                  </a:lnTo>
                  <a:lnTo>
                    <a:pt x="519478" y="484935"/>
                  </a:lnTo>
                  <a:lnTo>
                    <a:pt x="519866" y="692842"/>
                  </a:lnTo>
                  <a:lnTo>
                    <a:pt x="520079" y="354980"/>
                  </a:lnTo>
                  <a:lnTo>
                    <a:pt x="520188" y="517928"/>
                  </a:lnTo>
                  <a:lnTo>
                    <a:pt x="520190" y="522027"/>
                  </a:lnTo>
                  <a:lnTo>
                    <a:pt x="520732" y="216533"/>
                  </a:lnTo>
                  <a:lnTo>
                    <a:pt x="520874" y="580266"/>
                  </a:lnTo>
                  <a:lnTo>
                    <a:pt x="520900" y="535365"/>
                  </a:lnTo>
                  <a:lnTo>
                    <a:pt x="520901" y="538609"/>
                  </a:lnTo>
                  <a:lnTo>
                    <a:pt x="521455" y="306380"/>
                  </a:lnTo>
                  <a:lnTo>
                    <a:pt x="521610" y="576011"/>
                  </a:lnTo>
                  <a:lnTo>
                    <a:pt x="521611" y="575430"/>
                  </a:lnTo>
                  <a:lnTo>
                    <a:pt x="521613" y="567662"/>
                  </a:lnTo>
                  <a:lnTo>
                    <a:pt x="521936" y="168060"/>
                  </a:lnTo>
                  <a:lnTo>
                    <a:pt x="522323" y="349015"/>
                  </a:lnTo>
                  <a:lnTo>
                    <a:pt x="522324" y="350002"/>
                  </a:lnTo>
                  <a:lnTo>
                    <a:pt x="522730" y="281356"/>
                  </a:lnTo>
                  <a:lnTo>
                    <a:pt x="522873" y="631256"/>
                  </a:lnTo>
                  <a:lnTo>
                    <a:pt x="523035" y="509787"/>
                  </a:lnTo>
                  <a:lnTo>
                    <a:pt x="523036" y="512329"/>
                  </a:lnTo>
                  <a:lnTo>
                    <a:pt x="523171" y="292666"/>
                  </a:lnTo>
                  <a:lnTo>
                    <a:pt x="523738" y="641085"/>
                  </a:lnTo>
                  <a:lnTo>
                    <a:pt x="523746" y="635796"/>
                  </a:lnTo>
                  <a:lnTo>
                    <a:pt x="523748" y="642800"/>
                  </a:lnTo>
                  <a:lnTo>
                    <a:pt x="523878" y="317404"/>
                  </a:lnTo>
                  <a:lnTo>
                    <a:pt x="524234" y="700879"/>
                  </a:lnTo>
                  <a:lnTo>
                    <a:pt x="524458" y="509234"/>
                  </a:lnTo>
                  <a:lnTo>
                    <a:pt x="524459" y="508273"/>
                  </a:lnTo>
                  <a:lnTo>
                    <a:pt x="524998" y="602530"/>
                  </a:lnTo>
                  <a:lnTo>
                    <a:pt x="525141" y="337414"/>
                  </a:lnTo>
                  <a:lnTo>
                    <a:pt x="525170" y="384556"/>
                  </a:lnTo>
                  <a:lnTo>
                    <a:pt x="525171" y="393572"/>
                  </a:lnTo>
                  <a:lnTo>
                    <a:pt x="525253" y="600159"/>
                  </a:lnTo>
                  <a:lnTo>
                    <a:pt x="525849" y="245865"/>
                  </a:lnTo>
                  <a:lnTo>
                    <a:pt x="525881" y="320335"/>
                  </a:lnTo>
                  <a:lnTo>
                    <a:pt x="525883" y="327921"/>
                  </a:lnTo>
                  <a:lnTo>
                    <a:pt x="526444" y="304392"/>
                  </a:lnTo>
                  <a:lnTo>
                    <a:pt x="526573" y="565247"/>
                  </a:lnTo>
                  <a:lnTo>
                    <a:pt x="526593" y="502907"/>
                  </a:lnTo>
                  <a:lnTo>
                    <a:pt x="526594" y="499655"/>
                  </a:lnTo>
                  <a:lnTo>
                    <a:pt x="526699" y="166179"/>
                  </a:lnTo>
                  <a:lnTo>
                    <a:pt x="527253" y="590338"/>
                  </a:lnTo>
                  <a:lnTo>
                    <a:pt x="527304" y="445080"/>
                  </a:lnTo>
                  <a:lnTo>
                    <a:pt x="527890" y="577006"/>
                  </a:lnTo>
                  <a:lnTo>
                    <a:pt x="527991" y="231081"/>
                  </a:lnTo>
                  <a:lnTo>
                    <a:pt x="528016" y="265648"/>
                  </a:lnTo>
                  <a:lnTo>
                    <a:pt x="528017" y="257652"/>
                  </a:lnTo>
                  <a:lnTo>
                    <a:pt x="528430" y="230613"/>
                  </a:lnTo>
                  <a:lnTo>
                    <a:pt x="528529" y="605342"/>
                  </a:lnTo>
                  <a:lnTo>
                    <a:pt x="528728" y="547641"/>
                  </a:lnTo>
                  <a:lnTo>
                    <a:pt x="528729" y="551000"/>
                  </a:lnTo>
                  <a:lnTo>
                    <a:pt x="529295" y="293684"/>
                  </a:lnTo>
                  <a:lnTo>
                    <a:pt x="529436" y="618074"/>
                  </a:lnTo>
                  <a:lnTo>
                    <a:pt x="529439" y="601654"/>
                  </a:lnTo>
                  <a:lnTo>
                    <a:pt x="529441" y="593578"/>
                  </a:lnTo>
                  <a:lnTo>
                    <a:pt x="529733" y="252681"/>
                  </a:lnTo>
                  <a:lnTo>
                    <a:pt x="529833" y="699349"/>
                  </a:lnTo>
                  <a:lnTo>
                    <a:pt x="530151" y="503185"/>
                  </a:lnTo>
                  <a:lnTo>
                    <a:pt x="530152" y="500700"/>
                  </a:lnTo>
                  <a:lnTo>
                    <a:pt x="530457" y="317184"/>
                  </a:lnTo>
                  <a:lnTo>
                    <a:pt x="530555" y="606898"/>
                  </a:lnTo>
                  <a:lnTo>
                    <a:pt x="530863" y="475670"/>
                  </a:lnTo>
                  <a:lnTo>
                    <a:pt x="530864" y="477427"/>
                  </a:lnTo>
                  <a:lnTo>
                    <a:pt x="531492" y="321415"/>
                  </a:lnTo>
                  <a:lnTo>
                    <a:pt x="531574" y="562390"/>
                  </a:lnTo>
                  <a:lnTo>
                    <a:pt x="531576" y="567990"/>
                  </a:lnTo>
                  <a:lnTo>
                    <a:pt x="531903" y="176599"/>
                  </a:lnTo>
                  <a:lnTo>
                    <a:pt x="532031" y="769019"/>
                  </a:lnTo>
                  <a:lnTo>
                    <a:pt x="532286" y="509431"/>
                  </a:lnTo>
                  <a:lnTo>
                    <a:pt x="532287" y="500053"/>
                  </a:lnTo>
                  <a:lnTo>
                    <a:pt x="532357" y="121580"/>
                  </a:lnTo>
                  <a:lnTo>
                    <a:pt x="532470" y="637532"/>
                  </a:lnTo>
                  <a:lnTo>
                    <a:pt x="532997" y="450963"/>
                  </a:lnTo>
                  <a:lnTo>
                    <a:pt x="532999" y="450718"/>
                  </a:lnTo>
                  <a:lnTo>
                    <a:pt x="533207" y="125290"/>
                  </a:lnTo>
                  <a:lnTo>
                    <a:pt x="533321" y="587660"/>
                  </a:lnTo>
                  <a:lnTo>
                    <a:pt x="533709" y="436111"/>
                  </a:lnTo>
                  <a:lnTo>
                    <a:pt x="533710" y="442357"/>
                  </a:lnTo>
                  <a:lnTo>
                    <a:pt x="534086" y="220951"/>
                  </a:lnTo>
                  <a:lnTo>
                    <a:pt x="534185" y="628568"/>
                  </a:lnTo>
                  <a:lnTo>
                    <a:pt x="534421" y="442419"/>
                  </a:lnTo>
                  <a:lnTo>
                    <a:pt x="534422" y="437931"/>
                  </a:lnTo>
                  <a:lnTo>
                    <a:pt x="534496" y="214683"/>
                  </a:lnTo>
                  <a:lnTo>
                    <a:pt x="534625" y="641401"/>
                  </a:lnTo>
                  <a:lnTo>
                    <a:pt x="535132" y="241512"/>
                  </a:lnTo>
                  <a:lnTo>
                    <a:pt x="535134" y="235208"/>
                  </a:lnTo>
                  <a:lnTo>
                    <a:pt x="535687" y="649024"/>
                  </a:lnTo>
                  <a:lnTo>
                    <a:pt x="535842" y="410898"/>
                  </a:lnTo>
                  <a:lnTo>
                    <a:pt x="535844" y="415602"/>
                  </a:lnTo>
                  <a:lnTo>
                    <a:pt x="536113" y="719207"/>
                  </a:lnTo>
                  <a:lnTo>
                    <a:pt x="536225" y="325830"/>
                  </a:lnTo>
                  <a:lnTo>
                    <a:pt x="536554" y="617954"/>
                  </a:lnTo>
                  <a:lnTo>
                    <a:pt x="536556" y="606976"/>
                  </a:lnTo>
                  <a:lnTo>
                    <a:pt x="536650" y="280851"/>
                  </a:lnTo>
                  <a:lnTo>
                    <a:pt x="536751" y="790967"/>
                  </a:lnTo>
                  <a:lnTo>
                    <a:pt x="537266" y="376208"/>
                  </a:lnTo>
                  <a:lnTo>
                    <a:pt x="537267" y="374056"/>
                  </a:lnTo>
                  <a:lnTo>
                    <a:pt x="537814" y="750582"/>
                  </a:lnTo>
                  <a:lnTo>
                    <a:pt x="537942" y="177946"/>
                  </a:lnTo>
                  <a:lnTo>
                    <a:pt x="537977" y="289956"/>
                  </a:lnTo>
                  <a:lnTo>
                    <a:pt x="537979" y="287058"/>
                  </a:lnTo>
                  <a:lnTo>
                    <a:pt x="538225" y="718604"/>
                  </a:lnTo>
                  <a:lnTo>
                    <a:pt x="538367" y="54168"/>
                  </a:lnTo>
                  <a:lnTo>
                    <a:pt x="538689" y="565579"/>
                  </a:lnTo>
                  <a:lnTo>
                    <a:pt x="538690" y="569115"/>
                  </a:lnTo>
                  <a:lnTo>
                    <a:pt x="538692" y="571795"/>
                  </a:lnTo>
                  <a:lnTo>
                    <a:pt x="538821" y="216859"/>
                  </a:lnTo>
                  <a:lnTo>
                    <a:pt x="539401" y="338030"/>
                  </a:lnTo>
                  <a:lnTo>
                    <a:pt x="539402" y="334768"/>
                  </a:lnTo>
                  <a:lnTo>
                    <a:pt x="539557" y="588808"/>
                  </a:lnTo>
                  <a:lnTo>
                    <a:pt x="539686" y="199966"/>
                  </a:lnTo>
                  <a:lnTo>
                    <a:pt x="540112" y="308526"/>
                  </a:lnTo>
                  <a:lnTo>
                    <a:pt x="540114" y="313442"/>
                  </a:lnTo>
                  <a:lnTo>
                    <a:pt x="540125" y="292311"/>
                  </a:lnTo>
                  <a:lnTo>
                    <a:pt x="540820" y="579119"/>
                  </a:lnTo>
                  <a:lnTo>
                    <a:pt x="540824" y="576968"/>
                  </a:lnTo>
                  <a:lnTo>
                    <a:pt x="540825" y="579983"/>
                  </a:lnTo>
                  <a:lnTo>
                    <a:pt x="540961" y="199510"/>
                  </a:lnTo>
                  <a:lnTo>
                    <a:pt x="541089" y="726182"/>
                  </a:lnTo>
                  <a:lnTo>
                    <a:pt x="541536" y="569403"/>
                  </a:lnTo>
                  <a:lnTo>
                    <a:pt x="541537" y="577256"/>
                  </a:lnTo>
                  <a:lnTo>
                    <a:pt x="541557" y="630623"/>
                  </a:lnTo>
                  <a:lnTo>
                    <a:pt x="542247" y="284042"/>
                  </a:lnTo>
                  <a:lnTo>
                    <a:pt x="542249" y="273526"/>
                  </a:lnTo>
                  <a:lnTo>
                    <a:pt x="542592" y="733756"/>
                  </a:lnTo>
                  <a:lnTo>
                    <a:pt x="542903" y="234313"/>
                  </a:lnTo>
                  <a:lnTo>
                    <a:pt x="542959" y="410105"/>
                  </a:lnTo>
                  <a:lnTo>
                    <a:pt x="542960" y="415792"/>
                  </a:lnTo>
                  <a:lnTo>
                    <a:pt x="543143" y="222116"/>
                  </a:lnTo>
                  <a:lnTo>
                    <a:pt x="543455" y="693517"/>
                  </a:lnTo>
                  <a:lnTo>
                    <a:pt x="543670" y="576598"/>
                  </a:lnTo>
                  <a:lnTo>
                    <a:pt x="543672" y="572035"/>
                  </a:lnTo>
                  <a:lnTo>
                    <a:pt x="543768" y="279814"/>
                  </a:lnTo>
                  <a:lnTo>
                    <a:pt x="544307" y="697536"/>
                  </a:lnTo>
                  <a:lnTo>
                    <a:pt x="544382" y="418980"/>
                  </a:lnTo>
                  <a:lnTo>
                    <a:pt x="544383" y="412519"/>
                  </a:lnTo>
                  <a:lnTo>
                    <a:pt x="544434" y="223710"/>
                  </a:lnTo>
                  <a:lnTo>
                    <a:pt x="544731" y="714971"/>
                  </a:lnTo>
                  <a:lnTo>
                    <a:pt x="545094" y="520577"/>
                  </a:lnTo>
                  <a:lnTo>
                    <a:pt x="545095" y="524950"/>
                  </a:lnTo>
                  <a:lnTo>
                    <a:pt x="545143" y="646571"/>
                  </a:lnTo>
                  <a:lnTo>
                    <a:pt x="545285" y="276816"/>
                  </a:lnTo>
                  <a:lnTo>
                    <a:pt x="545805" y="500542"/>
                  </a:lnTo>
                  <a:lnTo>
                    <a:pt x="545807" y="504135"/>
                  </a:lnTo>
                  <a:lnTo>
                    <a:pt x="546150" y="239293"/>
                  </a:lnTo>
                  <a:lnTo>
                    <a:pt x="546447" y="679101"/>
                  </a:lnTo>
                  <a:lnTo>
                    <a:pt x="546517" y="427072"/>
                  </a:lnTo>
                  <a:lnTo>
                    <a:pt x="546518" y="422187"/>
                  </a:lnTo>
                  <a:lnTo>
                    <a:pt x="546589" y="226506"/>
                  </a:lnTo>
                  <a:lnTo>
                    <a:pt x="546915" y="633992"/>
                  </a:lnTo>
                  <a:lnTo>
                    <a:pt x="547228" y="536739"/>
                  </a:lnTo>
                  <a:lnTo>
                    <a:pt x="547230" y="537808"/>
                  </a:lnTo>
                  <a:lnTo>
                    <a:pt x="547837" y="171767"/>
                  </a:lnTo>
                  <a:lnTo>
                    <a:pt x="547934" y="781360"/>
                  </a:lnTo>
                  <a:lnTo>
                    <a:pt x="547940" y="713459"/>
                  </a:lnTo>
                  <a:lnTo>
                    <a:pt x="547942" y="702208"/>
                  </a:lnTo>
                  <a:lnTo>
                    <a:pt x="548049" y="171286"/>
                  </a:lnTo>
                  <a:lnTo>
                    <a:pt x="548588" y="796137"/>
                  </a:lnTo>
                  <a:lnTo>
                    <a:pt x="548652" y="483542"/>
                  </a:lnTo>
                  <a:lnTo>
                    <a:pt x="548653" y="474268"/>
                  </a:lnTo>
                  <a:lnTo>
                    <a:pt x="548714" y="200804"/>
                  </a:lnTo>
                  <a:lnTo>
                    <a:pt x="548985" y="741201"/>
                  </a:lnTo>
                  <a:lnTo>
                    <a:pt x="549363" y="377761"/>
                  </a:lnTo>
                  <a:lnTo>
                    <a:pt x="549365" y="374106"/>
                  </a:lnTo>
                  <a:lnTo>
                    <a:pt x="549749" y="143428"/>
                  </a:lnTo>
                  <a:lnTo>
                    <a:pt x="549864" y="743740"/>
                  </a:lnTo>
                  <a:lnTo>
                    <a:pt x="550075" y="519956"/>
                  </a:lnTo>
                  <a:lnTo>
                    <a:pt x="550076" y="519098"/>
                  </a:lnTo>
                  <a:lnTo>
                    <a:pt x="550174" y="168953"/>
                  </a:lnTo>
                  <a:lnTo>
                    <a:pt x="550288" y="701460"/>
                  </a:lnTo>
                  <a:lnTo>
                    <a:pt x="550787" y="342424"/>
                  </a:lnTo>
                  <a:lnTo>
                    <a:pt x="550788" y="340924"/>
                  </a:lnTo>
                  <a:lnTo>
                    <a:pt x="551140" y="729841"/>
                  </a:lnTo>
                  <a:lnTo>
                    <a:pt x="551253" y="214436"/>
                  </a:lnTo>
                  <a:lnTo>
                    <a:pt x="551498" y="454745"/>
                  </a:lnTo>
                  <a:lnTo>
                    <a:pt x="551500" y="466395"/>
                  </a:lnTo>
                  <a:lnTo>
                    <a:pt x="551563" y="718729"/>
                  </a:lnTo>
                  <a:lnTo>
                    <a:pt x="551691" y="222705"/>
                  </a:lnTo>
                  <a:lnTo>
                    <a:pt x="552210" y="549295"/>
                  </a:lnTo>
                  <a:lnTo>
                    <a:pt x="552211" y="553708"/>
                  </a:lnTo>
                  <a:lnTo>
                    <a:pt x="552458" y="714121"/>
                  </a:lnTo>
                  <a:lnTo>
                    <a:pt x="552727" y="322265"/>
                  </a:lnTo>
                  <a:lnTo>
                    <a:pt x="552921" y="454427"/>
                  </a:lnTo>
                  <a:lnTo>
                    <a:pt x="552923" y="448262"/>
                  </a:lnTo>
                  <a:lnTo>
                    <a:pt x="553394" y="224798"/>
                  </a:lnTo>
                  <a:lnTo>
                    <a:pt x="553520" y="653213"/>
                  </a:lnTo>
                  <a:lnTo>
                    <a:pt x="553633" y="271569"/>
                  </a:lnTo>
                  <a:lnTo>
                    <a:pt x="553634" y="273149"/>
                  </a:lnTo>
                  <a:lnTo>
                    <a:pt x="553747" y="552766"/>
                  </a:lnTo>
                  <a:lnTo>
                    <a:pt x="554345" y="536750"/>
                  </a:lnTo>
                  <a:lnTo>
                    <a:pt x="554346" y="530720"/>
                  </a:lnTo>
                  <a:lnTo>
                    <a:pt x="554669" y="187259"/>
                  </a:lnTo>
                  <a:lnTo>
                    <a:pt x="554995" y="640312"/>
                  </a:lnTo>
                  <a:lnTo>
                    <a:pt x="555056" y="422120"/>
                  </a:lnTo>
                  <a:lnTo>
                    <a:pt x="555058" y="410544"/>
                  </a:lnTo>
                  <a:lnTo>
                    <a:pt x="555463" y="674600"/>
                  </a:lnTo>
                  <a:lnTo>
                    <a:pt x="555575" y="123407"/>
                  </a:lnTo>
                  <a:lnTo>
                    <a:pt x="555768" y="394508"/>
                  </a:lnTo>
                  <a:lnTo>
                    <a:pt x="555769" y="389698"/>
                  </a:lnTo>
                  <a:lnTo>
                    <a:pt x="555803" y="262849"/>
                  </a:lnTo>
                  <a:lnTo>
                    <a:pt x="556298" y="525098"/>
                  </a:lnTo>
                  <a:lnTo>
                    <a:pt x="556480" y="413432"/>
                  </a:lnTo>
                  <a:lnTo>
                    <a:pt x="556481" y="411345"/>
                  </a:lnTo>
                  <a:lnTo>
                    <a:pt x="556583" y="312839"/>
                  </a:lnTo>
                  <a:lnTo>
                    <a:pt x="556725" y="656810"/>
                  </a:lnTo>
                  <a:lnTo>
                    <a:pt x="557191" y="400338"/>
                  </a:lnTo>
                  <a:lnTo>
                    <a:pt x="557193" y="398607"/>
                  </a:lnTo>
                  <a:lnTo>
                    <a:pt x="557262" y="330548"/>
                  </a:lnTo>
                  <a:lnTo>
                    <a:pt x="557377" y="630490"/>
                  </a:lnTo>
                  <a:lnTo>
                    <a:pt x="557903" y="472246"/>
                  </a:lnTo>
                  <a:lnTo>
                    <a:pt x="557904" y="470167"/>
                  </a:lnTo>
                  <a:lnTo>
                    <a:pt x="557957" y="383716"/>
                  </a:lnTo>
                  <a:lnTo>
                    <a:pt x="558382" y="599818"/>
                  </a:lnTo>
                  <a:lnTo>
                    <a:pt x="558614" y="550954"/>
                  </a:lnTo>
                  <a:lnTo>
                    <a:pt x="558616" y="550751"/>
                  </a:lnTo>
                  <a:lnTo>
                    <a:pt x="558639" y="575320"/>
                  </a:lnTo>
                  <a:lnTo>
                    <a:pt x="559291" y="396546"/>
                  </a:lnTo>
                  <a:lnTo>
                    <a:pt x="559326" y="468372"/>
                  </a:lnTo>
                  <a:lnTo>
                    <a:pt x="559327" y="466474"/>
                  </a:lnTo>
                  <a:lnTo>
                    <a:pt x="559546" y="292195"/>
                  </a:lnTo>
                  <a:lnTo>
                    <a:pt x="559659" y="633806"/>
                  </a:lnTo>
                  <a:lnTo>
                    <a:pt x="560038" y="457769"/>
                  </a:lnTo>
                  <a:lnTo>
                    <a:pt x="560039" y="460906"/>
                  </a:lnTo>
                  <a:lnTo>
                    <a:pt x="560070" y="529335"/>
                  </a:lnTo>
                  <a:lnTo>
                    <a:pt x="560381" y="260147"/>
                  </a:lnTo>
                  <a:lnTo>
                    <a:pt x="560749" y="417480"/>
                  </a:lnTo>
                  <a:lnTo>
                    <a:pt x="560751" y="413124"/>
                  </a:lnTo>
                  <a:lnTo>
                    <a:pt x="560949" y="484385"/>
                  </a:lnTo>
                  <a:lnTo>
                    <a:pt x="561217" y="300514"/>
                  </a:lnTo>
                  <a:lnTo>
                    <a:pt x="561461" y="362217"/>
                  </a:lnTo>
                  <a:lnTo>
                    <a:pt x="561462" y="361410"/>
                  </a:lnTo>
                  <a:lnTo>
                    <a:pt x="561871" y="633074"/>
                  </a:lnTo>
                  <a:lnTo>
                    <a:pt x="561983" y="166272"/>
                  </a:lnTo>
                  <a:lnTo>
                    <a:pt x="562173" y="416392"/>
                  </a:lnTo>
                  <a:lnTo>
                    <a:pt x="562174" y="410227"/>
                  </a:lnTo>
                  <a:lnTo>
                    <a:pt x="562764" y="268701"/>
                  </a:lnTo>
                  <a:lnTo>
                    <a:pt x="562877" y="724114"/>
                  </a:lnTo>
                  <a:lnTo>
                    <a:pt x="562884" y="700235"/>
                  </a:lnTo>
                  <a:lnTo>
                    <a:pt x="562886" y="710063"/>
                  </a:lnTo>
                  <a:lnTo>
                    <a:pt x="563019" y="183115"/>
                  </a:lnTo>
                  <a:lnTo>
                    <a:pt x="563586" y="786176"/>
                  </a:lnTo>
                  <a:lnTo>
                    <a:pt x="563596" y="744740"/>
                  </a:lnTo>
                  <a:lnTo>
                    <a:pt x="563597" y="752297"/>
                  </a:lnTo>
                  <a:lnTo>
                    <a:pt x="563599" y="758975"/>
                  </a:lnTo>
                  <a:lnTo>
                    <a:pt x="563699" y="265579"/>
                  </a:lnTo>
                  <a:lnTo>
                    <a:pt x="564307" y="436763"/>
                  </a:lnTo>
                  <a:lnTo>
                    <a:pt x="564309" y="438544"/>
                  </a:lnTo>
                  <a:lnTo>
                    <a:pt x="564761" y="269717"/>
                  </a:lnTo>
                  <a:lnTo>
                    <a:pt x="564846" y="627468"/>
                  </a:lnTo>
                  <a:lnTo>
                    <a:pt x="565019" y="452329"/>
                  </a:lnTo>
                  <a:lnTo>
                    <a:pt x="565020" y="463695"/>
                  </a:lnTo>
                  <a:lnTo>
                    <a:pt x="565074" y="705437"/>
                  </a:lnTo>
                  <a:lnTo>
                    <a:pt x="565174" y="228562"/>
                  </a:lnTo>
                  <a:lnTo>
                    <a:pt x="565731" y="396490"/>
                  </a:lnTo>
                  <a:lnTo>
                    <a:pt x="565732" y="395097"/>
                  </a:lnTo>
                  <a:lnTo>
                    <a:pt x="566207" y="300170"/>
                  </a:lnTo>
                  <a:lnTo>
                    <a:pt x="566350" y="533880"/>
                  </a:lnTo>
                  <a:lnTo>
                    <a:pt x="566442" y="421211"/>
                  </a:lnTo>
                  <a:lnTo>
                    <a:pt x="566444" y="419759"/>
                  </a:lnTo>
                  <a:lnTo>
                    <a:pt x="566646" y="157837"/>
                  </a:lnTo>
                  <a:lnTo>
                    <a:pt x="566760" y="613655"/>
                  </a:lnTo>
                  <a:lnTo>
                    <a:pt x="567154" y="590884"/>
                  </a:lnTo>
                  <a:lnTo>
                    <a:pt x="567155" y="602867"/>
                  </a:lnTo>
                  <a:lnTo>
                    <a:pt x="567328" y="193803"/>
                  </a:lnTo>
                  <a:lnTo>
                    <a:pt x="567456" y="689189"/>
                  </a:lnTo>
                  <a:lnTo>
                    <a:pt x="567866" y="477418"/>
                  </a:lnTo>
                  <a:lnTo>
                    <a:pt x="567867" y="481674"/>
                  </a:lnTo>
                  <a:lnTo>
                    <a:pt x="568420" y="679666"/>
                  </a:lnTo>
                  <a:lnTo>
                    <a:pt x="568547" y="240180"/>
                  </a:lnTo>
                  <a:lnTo>
                    <a:pt x="568577" y="292436"/>
                  </a:lnTo>
                  <a:lnTo>
                    <a:pt x="568579" y="303296"/>
                  </a:lnTo>
                  <a:lnTo>
                    <a:pt x="568732" y="573564"/>
                  </a:lnTo>
                  <a:lnTo>
                    <a:pt x="569289" y="396549"/>
                  </a:lnTo>
                  <a:lnTo>
                    <a:pt x="569290" y="395076"/>
                  </a:lnTo>
                  <a:lnTo>
                    <a:pt x="569625" y="573208"/>
                  </a:lnTo>
                  <a:lnTo>
                    <a:pt x="569779" y="314041"/>
                  </a:lnTo>
                  <a:lnTo>
                    <a:pt x="570000" y="426917"/>
                  </a:lnTo>
                  <a:lnTo>
                    <a:pt x="570002" y="429162"/>
                  </a:lnTo>
                  <a:lnTo>
                    <a:pt x="570206" y="243594"/>
                  </a:lnTo>
                  <a:lnTo>
                    <a:pt x="570304" y="680005"/>
                  </a:lnTo>
                  <a:lnTo>
                    <a:pt x="570712" y="458764"/>
                  </a:lnTo>
                  <a:lnTo>
                    <a:pt x="570713" y="459984"/>
                  </a:lnTo>
                  <a:lnTo>
                    <a:pt x="571269" y="324457"/>
                  </a:lnTo>
                  <a:lnTo>
                    <a:pt x="571368" y="680392"/>
                  </a:lnTo>
                  <a:lnTo>
                    <a:pt x="571424" y="485975"/>
                  </a:lnTo>
                  <a:lnTo>
                    <a:pt x="571425" y="480632"/>
                  </a:lnTo>
                  <a:lnTo>
                    <a:pt x="571482" y="249265"/>
                  </a:lnTo>
                  <a:lnTo>
                    <a:pt x="571594" y="680401"/>
                  </a:lnTo>
                  <a:lnTo>
                    <a:pt x="572135" y="414631"/>
                  </a:lnTo>
                  <a:lnTo>
                    <a:pt x="572137" y="416179"/>
                  </a:lnTo>
                  <a:lnTo>
                    <a:pt x="572544" y="278497"/>
                  </a:lnTo>
                  <a:lnTo>
                    <a:pt x="572701" y="704406"/>
                  </a:lnTo>
                  <a:lnTo>
                    <a:pt x="572847" y="507102"/>
                  </a:lnTo>
                  <a:lnTo>
                    <a:pt x="572848" y="506301"/>
                  </a:lnTo>
                  <a:lnTo>
                    <a:pt x="573055" y="594856"/>
                  </a:lnTo>
                  <a:lnTo>
                    <a:pt x="573167" y="300338"/>
                  </a:lnTo>
                  <a:lnTo>
                    <a:pt x="573559" y="367720"/>
                  </a:lnTo>
                  <a:lnTo>
                    <a:pt x="573560" y="360579"/>
                  </a:lnTo>
                  <a:lnTo>
                    <a:pt x="574147" y="540538"/>
                  </a:lnTo>
                  <a:lnTo>
                    <a:pt x="574245" y="188335"/>
                  </a:lnTo>
                  <a:lnTo>
                    <a:pt x="574270" y="271776"/>
                  </a:lnTo>
                  <a:lnTo>
                    <a:pt x="574272" y="264943"/>
                  </a:lnTo>
                  <a:lnTo>
                    <a:pt x="574360" y="616130"/>
                  </a:lnTo>
                  <a:lnTo>
                    <a:pt x="574457" y="258382"/>
                  </a:lnTo>
                  <a:lnTo>
                    <a:pt x="574982" y="411004"/>
                  </a:lnTo>
                  <a:lnTo>
                    <a:pt x="574983" y="410556"/>
                  </a:lnTo>
                  <a:lnTo>
                    <a:pt x="575535" y="267814"/>
                  </a:lnTo>
                  <a:lnTo>
                    <a:pt x="575648" y="732601"/>
                  </a:lnTo>
                  <a:lnTo>
                    <a:pt x="575693" y="524075"/>
                  </a:lnTo>
                  <a:lnTo>
                    <a:pt x="575695" y="505552"/>
                  </a:lnTo>
                  <a:lnTo>
                    <a:pt x="575763" y="279108"/>
                  </a:lnTo>
                  <a:lnTo>
                    <a:pt x="576059" y="653414"/>
                  </a:lnTo>
                  <a:lnTo>
                    <a:pt x="576405" y="568157"/>
                  </a:lnTo>
                  <a:lnTo>
                    <a:pt x="576406" y="569980"/>
                  </a:lnTo>
                  <a:lnTo>
                    <a:pt x="576458" y="643741"/>
                  </a:lnTo>
                  <a:lnTo>
                    <a:pt x="576557" y="307127"/>
                  </a:lnTo>
                  <a:lnTo>
                    <a:pt x="577117" y="423794"/>
                  </a:lnTo>
                  <a:lnTo>
                    <a:pt x="577118" y="425506"/>
                  </a:lnTo>
                  <a:lnTo>
                    <a:pt x="577733" y="680693"/>
                  </a:lnTo>
                  <a:lnTo>
                    <a:pt x="577828" y="316560"/>
                  </a:lnTo>
                  <a:lnTo>
                    <a:pt x="577830" y="303493"/>
                  </a:lnTo>
                  <a:lnTo>
                    <a:pt x="577861" y="170353"/>
                  </a:lnTo>
                  <a:lnTo>
                    <a:pt x="578059" y="607893"/>
                  </a:lnTo>
                  <a:lnTo>
                    <a:pt x="578540" y="455415"/>
                  </a:lnTo>
                  <a:lnTo>
                    <a:pt x="578541" y="456185"/>
                  </a:lnTo>
                  <a:lnTo>
                    <a:pt x="579023" y="534409"/>
                  </a:lnTo>
                  <a:lnTo>
                    <a:pt x="579222" y="293734"/>
                  </a:lnTo>
                  <a:lnTo>
                    <a:pt x="579252" y="365656"/>
                  </a:lnTo>
                  <a:lnTo>
                    <a:pt x="579253" y="376378"/>
                  </a:lnTo>
                  <a:lnTo>
                    <a:pt x="579335" y="631240"/>
                  </a:lnTo>
                  <a:lnTo>
                    <a:pt x="579504" y="265168"/>
                  </a:lnTo>
                  <a:lnTo>
                    <a:pt x="579963" y="454841"/>
                  </a:lnTo>
                  <a:lnTo>
                    <a:pt x="579965" y="449956"/>
                  </a:lnTo>
                  <a:lnTo>
                    <a:pt x="580030" y="335017"/>
                  </a:lnTo>
                  <a:lnTo>
                    <a:pt x="580356" y="554524"/>
                  </a:lnTo>
                  <a:lnTo>
                    <a:pt x="580675" y="522009"/>
                  </a:lnTo>
                  <a:lnTo>
                    <a:pt x="580676" y="527136"/>
                  </a:lnTo>
                  <a:lnTo>
                    <a:pt x="580710" y="568201"/>
                  </a:lnTo>
                  <a:lnTo>
                    <a:pt x="580838" y="296596"/>
                  </a:lnTo>
                  <a:lnTo>
                    <a:pt x="581386" y="360304"/>
                  </a:lnTo>
                  <a:lnTo>
                    <a:pt x="581388" y="358911"/>
                  </a:lnTo>
                  <a:lnTo>
                    <a:pt x="581731" y="305423"/>
                  </a:lnTo>
                  <a:lnTo>
                    <a:pt x="582029" y="587098"/>
                  </a:lnTo>
                  <a:lnTo>
                    <a:pt x="582098" y="408700"/>
                  </a:lnTo>
                  <a:lnTo>
                    <a:pt x="582099" y="403725"/>
                  </a:lnTo>
                  <a:lnTo>
                    <a:pt x="582553" y="692159"/>
                  </a:lnTo>
                  <a:lnTo>
                    <a:pt x="582679" y="102661"/>
                  </a:lnTo>
                  <a:lnTo>
                    <a:pt x="582810" y="584538"/>
                  </a:lnTo>
                  <a:lnTo>
                    <a:pt x="582811" y="571042"/>
                  </a:lnTo>
                  <a:lnTo>
                    <a:pt x="583106" y="240914"/>
                  </a:lnTo>
                  <a:lnTo>
                    <a:pt x="583262" y="755210"/>
                  </a:lnTo>
                  <a:lnTo>
                    <a:pt x="583521" y="568105"/>
                  </a:lnTo>
                  <a:lnTo>
                    <a:pt x="583523" y="567268"/>
                  </a:lnTo>
                  <a:lnTo>
                    <a:pt x="584054" y="357031"/>
                  </a:lnTo>
                  <a:lnTo>
                    <a:pt x="584212" y="606388"/>
                  </a:lnTo>
                  <a:lnTo>
                    <a:pt x="584233" y="574415"/>
                  </a:lnTo>
                  <a:lnTo>
                    <a:pt x="584234" y="574880"/>
                  </a:lnTo>
                  <a:lnTo>
                    <a:pt x="584580" y="754332"/>
                  </a:lnTo>
                  <a:lnTo>
                    <a:pt x="584722" y="315236"/>
                  </a:lnTo>
                  <a:lnTo>
                    <a:pt x="584944" y="614935"/>
                  </a:lnTo>
                  <a:lnTo>
                    <a:pt x="584946" y="624378"/>
                  </a:lnTo>
                  <a:lnTo>
                    <a:pt x="584977" y="689807"/>
                  </a:lnTo>
                  <a:lnTo>
                    <a:pt x="585117" y="200764"/>
                  </a:lnTo>
                  <a:lnTo>
                    <a:pt x="585656" y="495638"/>
                  </a:lnTo>
                  <a:lnTo>
                    <a:pt x="585658" y="493479"/>
                  </a:lnTo>
                  <a:lnTo>
                    <a:pt x="585743" y="232466"/>
                  </a:lnTo>
                  <a:lnTo>
                    <a:pt x="585870" y="632314"/>
                  </a:lnTo>
                  <a:lnTo>
                    <a:pt x="586368" y="369085"/>
                  </a:lnTo>
                  <a:lnTo>
                    <a:pt x="586369" y="369788"/>
                  </a:lnTo>
                  <a:lnTo>
                    <a:pt x="586423" y="248607"/>
                  </a:lnTo>
                  <a:lnTo>
                    <a:pt x="586919" y="525246"/>
                  </a:lnTo>
                  <a:lnTo>
                    <a:pt x="587079" y="374271"/>
                  </a:lnTo>
                  <a:lnTo>
                    <a:pt x="587081" y="380289"/>
                  </a:lnTo>
                  <a:lnTo>
                    <a:pt x="587472" y="221708"/>
                  </a:lnTo>
                  <a:lnTo>
                    <a:pt x="587586" y="652478"/>
                  </a:lnTo>
                  <a:lnTo>
                    <a:pt x="587791" y="505478"/>
                  </a:lnTo>
                  <a:lnTo>
                    <a:pt x="587793" y="506836"/>
                  </a:lnTo>
                  <a:lnTo>
                    <a:pt x="587967" y="667317"/>
                  </a:lnTo>
                  <a:lnTo>
                    <a:pt x="588096" y="294287"/>
                  </a:lnTo>
                  <a:lnTo>
                    <a:pt x="588503" y="397162"/>
                  </a:lnTo>
                  <a:lnTo>
                    <a:pt x="588504" y="386660"/>
                  </a:lnTo>
                  <a:lnTo>
                    <a:pt x="588860" y="644766"/>
                  </a:lnTo>
                  <a:lnTo>
                    <a:pt x="589159" y="236312"/>
                  </a:lnTo>
                  <a:lnTo>
                    <a:pt x="589214" y="471202"/>
                  </a:lnTo>
                  <a:lnTo>
                    <a:pt x="589216" y="479064"/>
                  </a:lnTo>
                  <a:lnTo>
                    <a:pt x="589598" y="250012"/>
                  </a:lnTo>
                  <a:lnTo>
                    <a:pt x="589726" y="761041"/>
                  </a:lnTo>
                  <a:lnTo>
                    <a:pt x="589926" y="287305"/>
                  </a:lnTo>
                  <a:lnTo>
                    <a:pt x="589927" y="302842"/>
                  </a:lnTo>
                  <a:lnTo>
                    <a:pt x="590435" y="233704"/>
                  </a:lnTo>
                  <a:lnTo>
                    <a:pt x="590533" y="617227"/>
                  </a:lnTo>
                  <a:lnTo>
                    <a:pt x="590638" y="318728"/>
                  </a:lnTo>
                  <a:lnTo>
                    <a:pt x="590639" y="319759"/>
                  </a:lnTo>
                  <a:lnTo>
                    <a:pt x="590761" y="789346"/>
                  </a:lnTo>
                  <a:lnTo>
                    <a:pt x="590874" y="253549"/>
                  </a:lnTo>
                  <a:lnTo>
                    <a:pt x="591349" y="500277"/>
                  </a:lnTo>
                  <a:lnTo>
                    <a:pt x="591351" y="505181"/>
                  </a:lnTo>
                  <a:lnTo>
                    <a:pt x="591427" y="741569"/>
                  </a:lnTo>
                  <a:lnTo>
                    <a:pt x="591526" y="265974"/>
                  </a:lnTo>
                  <a:lnTo>
                    <a:pt x="592061" y="480156"/>
                  </a:lnTo>
                  <a:lnTo>
                    <a:pt x="592062" y="479961"/>
                  </a:lnTo>
                  <a:lnTo>
                    <a:pt x="592561" y="307607"/>
                  </a:lnTo>
                  <a:lnTo>
                    <a:pt x="592702" y="696522"/>
                  </a:lnTo>
                  <a:lnTo>
                    <a:pt x="592772" y="443254"/>
                  </a:lnTo>
                  <a:lnTo>
                    <a:pt x="592774" y="440372"/>
                  </a:lnTo>
                  <a:lnTo>
                    <a:pt x="593015" y="260925"/>
                  </a:lnTo>
                  <a:lnTo>
                    <a:pt x="593113" y="587481"/>
                  </a:lnTo>
                  <a:lnTo>
                    <a:pt x="593484" y="447721"/>
                  </a:lnTo>
                  <a:lnTo>
                    <a:pt x="593486" y="444027"/>
                  </a:lnTo>
                  <a:lnTo>
                    <a:pt x="593738" y="602289"/>
                  </a:lnTo>
                  <a:lnTo>
                    <a:pt x="593894" y="155502"/>
                  </a:lnTo>
                  <a:lnTo>
                    <a:pt x="594196" y="423798"/>
                  </a:lnTo>
                  <a:lnTo>
                    <a:pt x="594197" y="419901"/>
                  </a:lnTo>
                  <a:lnTo>
                    <a:pt x="594305" y="216117"/>
                  </a:lnTo>
                  <a:lnTo>
                    <a:pt x="594787" y="561367"/>
                  </a:lnTo>
                  <a:lnTo>
                    <a:pt x="594907" y="290131"/>
                  </a:lnTo>
                  <a:lnTo>
                    <a:pt x="594909" y="284406"/>
                  </a:lnTo>
                  <a:lnTo>
                    <a:pt x="594927" y="254710"/>
                  </a:lnTo>
                  <a:lnTo>
                    <a:pt x="595042" y="531770"/>
                  </a:lnTo>
                  <a:lnTo>
                    <a:pt x="595619" y="331507"/>
                  </a:lnTo>
                  <a:lnTo>
                    <a:pt x="595620" y="329495"/>
                  </a:lnTo>
                  <a:lnTo>
                    <a:pt x="595622" y="327710"/>
                  </a:lnTo>
                  <a:lnTo>
                    <a:pt x="596134" y="673171"/>
                  </a:lnTo>
                  <a:lnTo>
                    <a:pt x="596331" y="463920"/>
                  </a:lnTo>
                  <a:lnTo>
                    <a:pt x="596332" y="464376"/>
                  </a:lnTo>
                  <a:lnTo>
                    <a:pt x="596941" y="231791"/>
                  </a:lnTo>
                  <a:lnTo>
                    <a:pt x="597041" y="754796"/>
                  </a:lnTo>
                  <a:lnTo>
                    <a:pt x="597042" y="745513"/>
                  </a:lnTo>
                  <a:lnTo>
                    <a:pt x="597044" y="732556"/>
                  </a:lnTo>
                  <a:lnTo>
                    <a:pt x="597069" y="808845"/>
                  </a:lnTo>
                  <a:lnTo>
                    <a:pt x="597679" y="345561"/>
                  </a:lnTo>
                  <a:lnTo>
                    <a:pt x="597754" y="456199"/>
                  </a:lnTo>
                  <a:lnTo>
                    <a:pt x="597755" y="457662"/>
                  </a:lnTo>
                  <a:lnTo>
                    <a:pt x="598331" y="671203"/>
                  </a:lnTo>
                  <a:lnTo>
                    <a:pt x="598458" y="264935"/>
                  </a:lnTo>
                  <a:lnTo>
                    <a:pt x="598465" y="296178"/>
                  </a:lnTo>
                  <a:lnTo>
                    <a:pt x="598467" y="290026"/>
                  </a:lnTo>
                  <a:lnTo>
                    <a:pt x="598940" y="220726"/>
                  </a:lnTo>
                  <a:lnTo>
                    <a:pt x="599040" y="553125"/>
                  </a:lnTo>
                  <a:lnTo>
                    <a:pt x="599177" y="361424"/>
                  </a:lnTo>
                  <a:lnTo>
                    <a:pt x="599178" y="360092"/>
                  </a:lnTo>
                  <a:lnTo>
                    <a:pt x="599648" y="531918"/>
                  </a:lnTo>
                  <a:lnTo>
                    <a:pt x="599791" y="155955"/>
                  </a:lnTo>
                  <a:lnTo>
                    <a:pt x="599889" y="492067"/>
                  </a:lnTo>
                  <a:lnTo>
                    <a:pt x="599890" y="494102"/>
                  </a:lnTo>
                  <a:lnTo>
                    <a:pt x="599918" y="527869"/>
                  </a:lnTo>
                  <a:lnTo>
                    <a:pt x="600202" y="315123"/>
                  </a:lnTo>
                  <a:lnTo>
                    <a:pt x="600600" y="424255"/>
                  </a:lnTo>
                  <a:lnTo>
                    <a:pt x="600602" y="426071"/>
                  </a:lnTo>
                  <a:lnTo>
                    <a:pt x="600826" y="209959"/>
                  </a:lnTo>
                  <a:lnTo>
                    <a:pt x="601308" y="609692"/>
                  </a:lnTo>
                  <a:lnTo>
                    <a:pt x="601312" y="584660"/>
                  </a:lnTo>
                  <a:lnTo>
                    <a:pt x="601313" y="583091"/>
                  </a:lnTo>
                  <a:lnTo>
                    <a:pt x="601336" y="635457"/>
                  </a:lnTo>
                  <a:lnTo>
                    <a:pt x="601620" y="285873"/>
                  </a:lnTo>
                  <a:lnTo>
                    <a:pt x="602024" y="371595"/>
                  </a:lnTo>
                  <a:lnTo>
                    <a:pt x="602025" y="366299"/>
                  </a:lnTo>
                  <a:lnTo>
                    <a:pt x="602442" y="233946"/>
                  </a:lnTo>
                  <a:lnTo>
                    <a:pt x="602569" y="589585"/>
                  </a:lnTo>
                  <a:lnTo>
                    <a:pt x="602735" y="518106"/>
                  </a:lnTo>
                  <a:lnTo>
                    <a:pt x="602737" y="521212"/>
                  </a:lnTo>
                  <a:lnTo>
                    <a:pt x="603207" y="691692"/>
                  </a:lnTo>
                  <a:lnTo>
                    <a:pt x="603321" y="99931"/>
                  </a:lnTo>
                  <a:lnTo>
                    <a:pt x="603447" y="663422"/>
                  </a:lnTo>
                  <a:lnTo>
                    <a:pt x="603448" y="667315"/>
                  </a:lnTo>
                  <a:lnTo>
                    <a:pt x="603732" y="252620"/>
                  </a:lnTo>
                  <a:lnTo>
                    <a:pt x="603873" y="711714"/>
                  </a:lnTo>
                  <a:lnTo>
                    <a:pt x="604158" y="298501"/>
                  </a:lnTo>
                  <a:lnTo>
                    <a:pt x="604160" y="304062"/>
                  </a:lnTo>
                  <a:lnTo>
                    <a:pt x="604171" y="282419"/>
                  </a:lnTo>
                  <a:lnTo>
                    <a:pt x="604299" y="698578"/>
                  </a:lnTo>
                  <a:lnTo>
                    <a:pt x="604870" y="535678"/>
                  </a:lnTo>
                  <a:lnTo>
                    <a:pt x="604871" y="536169"/>
                  </a:lnTo>
                  <a:lnTo>
                    <a:pt x="605431" y="190439"/>
                  </a:lnTo>
                  <a:lnTo>
                    <a:pt x="605545" y="708953"/>
                  </a:lnTo>
                  <a:lnTo>
                    <a:pt x="605582" y="564449"/>
                  </a:lnTo>
                  <a:lnTo>
                    <a:pt x="605583" y="565047"/>
                  </a:lnTo>
                  <a:lnTo>
                    <a:pt x="605757" y="652729"/>
                  </a:lnTo>
                  <a:lnTo>
                    <a:pt x="606071" y="248485"/>
                  </a:lnTo>
                  <a:lnTo>
                    <a:pt x="606293" y="279653"/>
                  </a:lnTo>
                  <a:lnTo>
                    <a:pt x="606295" y="272699"/>
                  </a:lnTo>
                  <a:lnTo>
                    <a:pt x="606609" y="677917"/>
                  </a:lnTo>
                  <a:lnTo>
                    <a:pt x="606737" y="163790"/>
                  </a:lnTo>
                  <a:lnTo>
                    <a:pt x="607005" y="442724"/>
                  </a:lnTo>
                  <a:lnTo>
                    <a:pt x="607162" y="318297"/>
                  </a:lnTo>
                  <a:lnTo>
                    <a:pt x="607473" y="538126"/>
                  </a:lnTo>
                  <a:lnTo>
                    <a:pt x="607717" y="483425"/>
                  </a:lnTo>
                  <a:lnTo>
                    <a:pt x="607718" y="474060"/>
                  </a:lnTo>
                  <a:lnTo>
                    <a:pt x="608027" y="257687"/>
                  </a:lnTo>
                  <a:lnTo>
                    <a:pt x="608339" y="702028"/>
                  </a:lnTo>
                  <a:lnTo>
                    <a:pt x="608428" y="391716"/>
                  </a:lnTo>
                  <a:lnTo>
                    <a:pt x="608430" y="388401"/>
                  </a:lnTo>
                  <a:lnTo>
                    <a:pt x="608764" y="690824"/>
                  </a:lnTo>
                  <a:lnTo>
                    <a:pt x="608890" y="142542"/>
                  </a:lnTo>
                  <a:lnTo>
                    <a:pt x="609140" y="436173"/>
                  </a:lnTo>
                  <a:lnTo>
                    <a:pt x="609141" y="439811"/>
                  </a:lnTo>
                  <a:lnTo>
                    <a:pt x="609216" y="687973"/>
                  </a:lnTo>
                  <a:lnTo>
                    <a:pt x="609331" y="180997"/>
                  </a:lnTo>
                  <a:lnTo>
                    <a:pt x="609851" y="378209"/>
                  </a:lnTo>
                  <a:lnTo>
                    <a:pt x="609853" y="375282"/>
                  </a:lnTo>
                  <a:lnTo>
                    <a:pt x="610153" y="213922"/>
                  </a:lnTo>
                  <a:lnTo>
                    <a:pt x="610479" y="730662"/>
                  </a:lnTo>
                  <a:lnTo>
                    <a:pt x="610563" y="239993"/>
                  </a:lnTo>
                  <a:lnTo>
                    <a:pt x="610564" y="230507"/>
                  </a:lnTo>
                  <a:lnTo>
                    <a:pt x="610606" y="86210"/>
                  </a:lnTo>
                  <a:lnTo>
                    <a:pt x="610720" y="754434"/>
                  </a:lnTo>
                  <a:lnTo>
                    <a:pt x="611275" y="360355"/>
                  </a:lnTo>
                  <a:lnTo>
                    <a:pt x="611276" y="360115"/>
                  </a:lnTo>
                  <a:lnTo>
                    <a:pt x="611316" y="271228"/>
                  </a:lnTo>
                  <a:lnTo>
                    <a:pt x="611613" y="564394"/>
                  </a:lnTo>
                  <a:lnTo>
                    <a:pt x="611986" y="465656"/>
                  </a:lnTo>
                  <a:lnTo>
                    <a:pt x="611988" y="469098"/>
                  </a:lnTo>
                  <a:lnTo>
                    <a:pt x="612236" y="546171"/>
                  </a:lnTo>
                  <a:lnTo>
                    <a:pt x="612562" y="276279"/>
                  </a:lnTo>
                  <a:lnTo>
                    <a:pt x="612698" y="505225"/>
                  </a:lnTo>
                  <a:lnTo>
                    <a:pt x="612699" y="511276"/>
                  </a:lnTo>
                  <a:lnTo>
                    <a:pt x="612762" y="600832"/>
                  </a:lnTo>
                  <a:lnTo>
                    <a:pt x="613072" y="342831"/>
                  </a:lnTo>
                  <a:lnTo>
                    <a:pt x="613410" y="420844"/>
                  </a:lnTo>
                  <a:lnTo>
                    <a:pt x="613411" y="420277"/>
                  </a:lnTo>
                  <a:lnTo>
                    <a:pt x="613669" y="562174"/>
                  </a:lnTo>
                  <a:lnTo>
                    <a:pt x="613811" y="235079"/>
                  </a:lnTo>
                  <a:lnTo>
                    <a:pt x="614121" y="498571"/>
                  </a:lnTo>
                  <a:lnTo>
                    <a:pt x="614123" y="497267"/>
                  </a:lnTo>
                  <a:lnTo>
                    <a:pt x="614576" y="246844"/>
                  </a:lnTo>
                  <a:lnTo>
                    <a:pt x="614688" y="648322"/>
                  </a:lnTo>
                  <a:lnTo>
                    <a:pt x="614833" y="433084"/>
                  </a:lnTo>
                  <a:lnTo>
                    <a:pt x="614834" y="440629"/>
                  </a:lnTo>
                  <a:lnTo>
                    <a:pt x="615411" y="681365"/>
                  </a:lnTo>
                  <a:lnTo>
                    <a:pt x="615510" y="209366"/>
                  </a:lnTo>
                  <a:lnTo>
                    <a:pt x="615544" y="342480"/>
                  </a:lnTo>
                  <a:lnTo>
                    <a:pt x="615546" y="355575"/>
                  </a:lnTo>
                  <a:lnTo>
                    <a:pt x="615611" y="717060"/>
                  </a:lnTo>
                  <a:lnTo>
                    <a:pt x="615724" y="243957"/>
                  </a:lnTo>
                  <a:lnTo>
                    <a:pt x="616256" y="504677"/>
                  </a:lnTo>
                  <a:lnTo>
                    <a:pt x="616257" y="505913"/>
                  </a:lnTo>
                  <a:lnTo>
                    <a:pt x="616377" y="291658"/>
                  </a:lnTo>
                  <a:lnTo>
                    <a:pt x="616503" y="657805"/>
                  </a:lnTo>
                  <a:lnTo>
                    <a:pt x="616968" y="355539"/>
                  </a:lnTo>
                  <a:lnTo>
                    <a:pt x="616969" y="348203"/>
                  </a:lnTo>
                  <a:lnTo>
                    <a:pt x="617410" y="253697"/>
                  </a:lnTo>
                  <a:lnTo>
                    <a:pt x="617553" y="672289"/>
                  </a:lnTo>
                  <a:lnTo>
                    <a:pt x="617679" y="365871"/>
                  </a:lnTo>
                  <a:lnTo>
                    <a:pt x="617681" y="361473"/>
                  </a:lnTo>
                  <a:lnTo>
                    <a:pt x="617907" y="322435"/>
                  </a:lnTo>
                  <a:lnTo>
                    <a:pt x="618019" y="661152"/>
                  </a:lnTo>
                  <a:lnTo>
                    <a:pt x="618391" y="453728"/>
                  </a:lnTo>
                  <a:lnTo>
                    <a:pt x="618392" y="449458"/>
                  </a:lnTo>
                  <a:lnTo>
                    <a:pt x="618801" y="657603"/>
                  </a:lnTo>
                  <a:lnTo>
                    <a:pt x="618927" y="171498"/>
                  </a:lnTo>
                  <a:lnTo>
                    <a:pt x="619103" y="460306"/>
                  </a:lnTo>
                  <a:lnTo>
                    <a:pt x="619104" y="449449"/>
                  </a:lnTo>
                  <a:lnTo>
                    <a:pt x="619295" y="636077"/>
                  </a:lnTo>
                  <a:lnTo>
                    <a:pt x="619396" y="270277"/>
                  </a:lnTo>
                  <a:lnTo>
                    <a:pt x="619814" y="408593"/>
                  </a:lnTo>
                  <a:lnTo>
                    <a:pt x="619816" y="410282"/>
                  </a:lnTo>
                  <a:lnTo>
                    <a:pt x="619949" y="370926"/>
                  </a:lnTo>
                  <a:lnTo>
                    <a:pt x="620526" y="609465"/>
                  </a:lnTo>
                  <a:lnTo>
                    <a:pt x="620527" y="616579"/>
                  </a:lnTo>
                  <a:lnTo>
                    <a:pt x="620557" y="641202"/>
                  </a:lnTo>
                  <a:lnTo>
                    <a:pt x="620714" y="265288"/>
                  </a:lnTo>
                  <a:lnTo>
                    <a:pt x="621237" y="533372"/>
                  </a:lnTo>
                  <a:lnTo>
                    <a:pt x="621239" y="529311"/>
                  </a:lnTo>
                  <a:lnTo>
                    <a:pt x="621551" y="550149"/>
                  </a:lnTo>
                  <a:lnTo>
                    <a:pt x="621705" y="332275"/>
                  </a:lnTo>
                  <a:lnTo>
                    <a:pt x="621949" y="449537"/>
                  </a:lnTo>
                  <a:lnTo>
                    <a:pt x="621950" y="453629"/>
                  </a:lnTo>
                  <a:lnTo>
                    <a:pt x="622259" y="696626"/>
                  </a:lnTo>
                  <a:lnTo>
                    <a:pt x="622357" y="199364"/>
                  </a:lnTo>
                  <a:lnTo>
                    <a:pt x="622661" y="524975"/>
                  </a:lnTo>
                  <a:lnTo>
                    <a:pt x="622662" y="519232"/>
                  </a:lnTo>
                  <a:lnTo>
                    <a:pt x="622756" y="149832"/>
                  </a:lnTo>
                  <a:lnTo>
                    <a:pt x="623266" y="751874"/>
                  </a:lnTo>
                  <a:lnTo>
                    <a:pt x="623372" y="310670"/>
                  </a:lnTo>
                  <a:lnTo>
                    <a:pt x="623374" y="299325"/>
                  </a:lnTo>
                  <a:lnTo>
                    <a:pt x="623420" y="164363"/>
                  </a:lnTo>
                  <a:lnTo>
                    <a:pt x="623535" y="627280"/>
                  </a:lnTo>
                  <a:lnTo>
                    <a:pt x="624084" y="428337"/>
                  </a:lnTo>
                  <a:lnTo>
                    <a:pt x="624085" y="425782"/>
                  </a:lnTo>
                  <a:lnTo>
                    <a:pt x="624556" y="683872"/>
                  </a:lnTo>
                  <a:lnTo>
                    <a:pt x="624655" y="262743"/>
                  </a:lnTo>
                  <a:lnTo>
                    <a:pt x="624796" y="581531"/>
                  </a:lnTo>
                  <a:lnTo>
                    <a:pt x="624797" y="581307"/>
                  </a:lnTo>
                  <a:lnTo>
                    <a:pt x="625151" y="325387"/>
                  </a:lnTo>
                  <a:lnTo>
                    <a:pt x="625435" y="591833"/>
                  </a:lnTo>
                  <a:lnTo>
                    <a:pt x="625506" y="489784"/>
                  </a:lnTo>
                  <a:lnTo>
                    <a:pt x="625507" y="488370"/>
                  </a:lnTo>
                  <a:lnTo>
                    <a:pt x="625577" y="373094"/>
                  </a:lnTo>
                  <a:lnTo>
                    <a:pt x="625676" y="546450"/>
                  </a:lnTo>
                  <a:lnTo>
                    <a:pt x="626217" y="483569"/>
                  </a:lnTo>
                  <a:lnTo>
                    <a:pt x="626219" y="480332"/>
                  </a:lnTo>
                  <a:lnTo>
                    <a:pt x="626300" y="316505"/>
                  </a:lnTo>
                  <a:lnTo>
                    <a:pt x="626824" y="560119"/>
                  </a:lnTo>
                  <a:lnTo>
                    <a:pt x="626929" y="415500"/>
                  </a:lnTo>
                  <a:lnTo>
                    <a:pt x="626930" y="412222"/>
                  </a:lnTo>
                  <a:lnTo>
                    <a:pt x="627489" y="632887"/>
                  </a:lnTo>
                  <a:lnTo>
                    <a:pt x="627590" y="161264"/>
                  </a:lnTo>
                  <a:lnTo>
                    <a:pt x="627641" y="403766"/>
                  </a:lnTo>
                  <a:lnTo>
                    <a:pt x="627642" y="406735"/>
                  </a:lnTo>
                  <a:lnTo>
                    <a:pt x="627999" y="233341"/>
                  </a:lnTo>
                  <a:lnTo>
                    <a:pt x="628114" y="639951"/>
                  </a:lnTo>
                  <a:lnTo>
                    <a:pt x="628352" y="557796"/>
                  </a:lnTo>
                  <a:lnTo>
                    <a:pt x="628354" y="562134"/>
                  </a:lnTo>
                  <a:lnTo>
                    <a:pt x="628894" y="239090"/>
                  </a:lnTo>
                  <a:lnTo>
                    <a:pt x="628993" y="632541"/>
                  </a:lnTo>
                  <a:lnTo>
                    <a:pt x="629064" y="358557"/>
                  </a:lnTo>
                  <a:lnTo>
                    <a:pt x="629065" y="355260"/>
                  </a:lnTo>
                  <a:lnTo>
                    <a:pt x="629291" y="208444"/>
                  </a:lnTo>
                  <a:lnTo>
                    <a:pt x="629418" y="728503"/>
                  </a:lnTo>
                  <a:lnTo>
                    <a:pt x="629775" y="461249"/>
                  </a:lnTo>
                  <a:lnTo>
                    <a:pt x="629777" y="465494"/>
                  </a:lnTo>
                  <a:lnTo>
                    <a:pt x="630014" y="314017"/>
                  </a:lnTo>
                  <a:lnTo>
                    <a:pt x="630184" y="647803"/>
                  </a:lnTo>
                  <a:lnTo>
                    <a:pt x="630487" y="464747"/>
                  </a:lnTo>
                  <a:lnTo>
                    <a:pt x="630488" y="459641"/>
                  </a:lnTo>
                  <a:lnTo>
                    <a:pt x="631020" y="162075"/>
                  </a:lnTo>
                  <a:lnTo>
                    <a:pt x="631133" y="732096"/>
                  </a:lnTo>
                  <a:lnTo>
                    <a:pt x="631199" y="490652"/>
                  </a:lnTo>
                  <a:lnTo>
                    <a:pt x="631200" y="488404"/>
                  </a:lnTo>
                  <a:lnTo>
                    <a:pt x="631373" y="640729"/>
                  </a:lnTo>
                  <a:lnTo>
                    <a:pt x="631472" y="284112"/>
                  </a:lnTo>
                  <a:lnTo>
                    <a:pt x="631910" y="417286"/>
                  </a:lnTo>
                  <a:lnTo>
                    <a:pt x="631912" y="415177"/>
                  </a:lnTo>
                  <a:lnTo>
                    <a:pt x="631954" y="370875"/>
                  </a:lnTo>
                  <a:lnTo>
                    <a:pt x="632126" y="608435"/>
                  </a:lnTo>
                  <a:lnTo>
                    <a:pt x="632622" y="490665"/>
                  </a:lnTo>
                  <a:lnTo>
                    <a:pt x="632623" y="484073"/>
                  </a:lnTo>
                  <a:lnTo>
                    <a:pt x="633175" y="268374"/>
                  </a:lnTo>
                  <a:lnTo>
                    <a:pt x="633331" y="662994"/>
                  </a:lnTo>
                  <a:lnTo>
                    <a:pt x="633334" y="638470"/>
                  </a:lnTo>
                  <a:lnTo>
                    <a:pt x="633335" y="627121"/>
                  </a:lnTo>
                  <a:lnTo>
                    <a:pt x="633345" y="654270"/>
                  </a:lnTo>
                  <a:lnTo>
                    <a:pt x="633487" y="316198"/>
                  </a:lnTo>
                  <a:lnTo>
                    <a:pt x="634045" y="517659"/>
                  </a:lnTo>
                  <a:lnTo>
                    <a:pt x="634047" y="520492"/>
                  </a:lnTo>
                  <a:lnTo>
                    <a:pt x="634323" y="621985"/>
                  </a:lnTo>
                  <a:lnTo>
                    <a:pt x="634463" y="134047"/>
                  </a:lnTo>
                  <a:lnTo>
                    <a:pt x="634757" y="518974"/>
                  </a:lnTo>
                  <a:lnTo>
                    <a:pt x="634758" y="519468"/>
                  </a:lnTo>
                  <a:lnTo>
                    <a:pt x="634890" y="275118"/>
                  </a:lnTo>
                  <a:lnTo>
                    <a:pt x="635385" y="687514"/>
                  </a:lnTo>
                  <a:lnTo>
                    <a:pt x="635468" y="281564"/>
                  </a:lnTo>
                  <a:lnTo>
                    <a:pt x="635470" y="267821"/>
                  </a:lnTo>
                  <a:lnTo>
                    <a:pt x="635500" y="162670"/>
                  </a:lnTo>
                  <a:lnTo>
                    <a:pt x="636023" y="812615"/>
                  </a:lnTo>
                  <a:lnTo>
                    <a:pt x="636180" y="295761"/>
                  </a:lnTo>
                  <a:lnTo>
                    <a:pt x="636181" y="304663"/>
                  </a:lnTo>
                  <a:lnTo>
                    <a:pt x="636676" y="760482"/>
                  </a:lnTo>
                  <a:lnTo>
                    <a:pt x="636790" y="220762"/>
                  </a:lnTo>
                  <a:lnTo>
                    <a:pt x="636892" y="535178"/>
                  </a:lnTo>
                  <a:lnTo>
                    <a:pt x="636893" y="532345"/>
                  </a:lnTo>
                  <a:lnTo>
                    <a:pt x="637187" y="207887"/>
                  </a:lnTo>
                  <a:lnTo>
                    <a:pt x="637314" y="701513"/>
                  </a:lnTo>
                  <a:lnTo>
                    <a:pt x="637603" y="404576"/>
                  </a:lnTo>
                  <a:lnTo>
                    <a:pt x="637605" y="400866"/>
                  </a:lnTo>
                  <a:lnTo>
                    <a:pt x="637936" y="576117"/>
                  </a:lnTo>
                  <a:lnTo>
                    <a:pt x="638080" y="333095"/>
                  </a:lnTo>
                  <a:lnTo>
                    <a:pt x="638315" y="447803"/>
                  </a:lnTo>
                  <a:lnTo>
                    <a:pt x="638316" y="451132"/>
                  </a:lnTo>
                  <a:lnTo>
                    <a:pt x="638505" y="291254"/>
                  </a:lnTo>
                  <a:lnTo>
                    <a:pt x="638632" y="580855"/>
                  </a:lnTo>
                  <a:lnTo>
                    <a:pt x="639027" y="508263"/>
                  </a:lnTo>
                  <a:lnTo>
                    <a:pt x="639028" y="510527"/>
                  </a:lnTo>
                  <a:lnTo>
                    <a:pt x="639426" y="729002"/>
                  </a:lnTo>
                  <a:lnTo>
                    <a:pt x="639526" y="216395"/>
                  </a:lnTo>
                  <a:lnTo>
                    <a:pt x="639738" y="248862"/>
                  </a:lnTo>
                  <a:lnTo>
                    <a:pt x="639740" y="252802"/>
                  </a:lnTo>
                  <a:lnTo>
                    <a:pt x="639752" y="211002"/>
                  </a:lnTo>
                  <a:lnTo>
                    <a:pt x="640064" y="622196"/>
                  </a:lnTo>
                  <a:lnTo>
                    <a:pt x="640450" y="565079"/>
                  </a:lnTo>
                  <a:lnTo>
                    <a:pt x="640451" y="572527"/>
                  </a:lnTo>
                  <a:lnTo>
                    <a:pt x="640701" y="759842"/>
                  </a:lnTo>
                  <a:lnTo>
                    <a:pt x="640814" y="222234"/>
                  </a:lnTo>
                  <a:lnTo>
                    <a:pt x="641161" y="485758"/>
                  </a:lnTo>
                  <a:lnTo>
                    <a:pt x="641163" y="485894"/>
                  </a:lnTo>
                  <a:lnTo>
                    <a:pt x="641736" y="611419"/>
                  </a:lnTo>
                  <a:lnTo>
                    <a:pt x="641865" y="279058"/>
                  </a:lnTo>
                  <a:lnTo>
                    <a:pt x="641873" y="290991"/>
                  </a:lnTo>
                  <a:lnTo>
                    <a:pt x="641874" y="284893"/>
                  </a:lnTo>
                  <a:lnTo>
                    <a:pt x="641877" y="272532"/>
                  </a:lnTo>
                  <a:lnTo>
                    <a:pt x="641964" y="623564"/>
                  </a:lnTo>
                  <a:lnTo>
                    <a:pt x="642585" y="446707"/>
                  </a:lnTo>
                  <a:lnTo>
                    <a:pt x="642586" y="449238"/>
                  </a:lnTo>
                  <a:lnTo>
                    <a:pt x="642673" y="577323"/>
                  </a:lnTo>
                  <a:lnTo>
                    <a:pt x="642772" y="337040"/>
                  </a:lnTo>
                  <a:lnTo>
                    <a:pt x="643296" y="483763"/>
                  </a:lnTo>
                  <a:lnTo>
                    <a:pt x="643298" y="483193"/>
                  </a:lnTo>
                  <a:lnTo>
                    <a:pt x="643437" y="590233"/>
                  </a:lnTo>
                  <a:lnTo>
                    <a:pt x="643566" y="408024"/>
                  </a:lnTo>
                  <a:lnTo>
                    <a:pt x="644008" y="482813"/>
                  </a:lnTo>
                  <a:lnTo>
                    <a:pt x="644009" y="486682"/>
                  </a:lnTo>
                  <a:lnTo>
                    <a:pt x="644615" y="294005"/>
                  </a:lnTo>
                  <a:lnTo>
                    <a:pt x="644714" y="631850"/>
                  </a:lnTo>
                  <a:lnTo>
                    <a:pt x="644720" y="629078"/>
                  </a:lnTo>
                  <a:lnTo>
                    <a:pt x="644721" y="634538"/>
                  </a:lnTo>
                  <a:lnTo>
                    <a:pt x="644742" y="697243"/>
                  </a:lnTo>
                  <a:lnTo>
                    <a:pt x="645281" y="254787"/>
                  </a:lnTo>
                  <a:lnTo>
                    <a:pt x="645431" y="444848"/>
                  </a:lnTo>
                  <a:lnTo>
                    <a:pt x="645433" y="444511"/>
                  </a:lnTo>
                  <a:lnTo>
                    <a:pt x="645691" y="261816"/>
                  </a:lnTo>
                  <a:lnTo>
                    <a:pt x="645834" y="577940"/>
                  </a:lnTo>
                  <a:lnTo>
                    <a:pt x="646143" y="294354"/>
                  </a:lnTo>
                  <a:lnTo>
                    <a:pt x="646144" y="290116"/>
                  </a:lnTo>
                  <a:lnTo>
                    <a:pt x="646443" y="550468"/>
                  </a:lnTo>
                  <a:lnTo>
                    <a:pt x="646571" y="274066"/>
                  </a:lnTo>
                  <a:lnTo>
                    <a:pt x="646854" y="536282"/>
                  </a:lnTo>
                  <a:lnTo>
                    <a:pt x="646856" y="528856"/>
                  </a:lnTo>
                  <a:lnTo>
                    <a:pt x="647039" y="254344"/>
                  </a:lnTo>
                  <a:lnTo>
                    <a:pt x="647336" y="590406"/>
                  </a:lnTo>
                  <a:lnTo>
                    <a:pt x="647566" y="527099"/>
                  </a:lnTo>
                  <a:lnTo>
                    <a:pt x="647567" y="517025"/>
                  </a:lnTo>
                  <a:lnTo>
                    <a:pt x="647733" y="732678"/>
                  </a:lnTo>
                  <a:lnTo>
                    <a:pt x="648030" y="258815"/>
                  </a:lnTo>
                  <a:lnTo>
                    <a:pt x="648278" y="475793"/>
                  </a:lnTo>
                  <a:lnTo>
                    <a:pt x="648279" y="474770"/>
                  </a:lnTo>
                  <a:lnTo>
                    <a:pt x="648370" y="367358"/>
                  </a:lnTo>
                  <a:lnTo>
                    <a:pt x="648989" y="629939"/>
                  </a:lnTo>
                  <a:lnTo>
                    <a:pt x="648991" y="634892"/>
                  </a:lnTo>
                  <a:lnTo>
                    <a:pt x="649321" y="243982"/>
                  </a:lnTo>
                  <a:lnTo>
                    <a:pt x="649420" y="719463"/>
                  </a:lnTo>
                  <a:lnTo>
                    <a:pt x="649701" y="525118"/>
                  </a:lnTo>
                  <a:lnTo>
                    <a:pt x="649702" y="521809"/>
                  </a:lnTo>
                  <a:lnTo>
                    <a:pt x="650227" y="316323"/>
                  </a:lnTo>
                  <a:lnTo>
                    <a:pt x="650327" y="689582"/>
                  </a:lnTo>
                  <a:lnTo>
                    <a:pt x="650413" y="443609"/>
                  </a:lnTo>
                  <a:lnTo>
                    <a:pt x="650414" y="443107"/>
                  </a:lnTo>
                  <a:lnTo>
                    <a:pt x="651022" y="199435"/>
                  </a:lnTo>
                  <a:lnTo>
                    <a:pt x="651121" y="684077"/>
                  </a:lnTo>
                  <a:lnTo>
                    <a:pt x="651124" y="664157"/>
                  </a:lnTo>
                  <a:lnTo>
                    <a:pt x="651126" y="655424"/>
                  </a:lnTo>
                  <a:lnTo>
                    <a:pt x="651134" y="687748"/>
                  </a:lnTo>
                  <a:lnTo>
                    <a:pt x="651490" y="254250"/>
                  </a:lnTo>
                  <a:lnTo>
                    <a:pt x="651836" y="365326"/>
                  </a:lnTo>
                  <a:lnTo>
                    <a:pt x="651837" y="364324"/>
                  </a:lnTo>
                  <a:lnTo>
                    <a:pt x="652185" y="524218"/>
                  </a:lnTo>
                  <a:lnTo>
                    <a:pt x="652468" y="228449"/>
                  </a:lnTo>
                  <a:lnTo>
                    <a:pt x="652547" y="435120"/>
                  </a:lnTo>
                  <a:lnTo>
                    <a:pt x="652549" y="440869"/>
                  </a:lnTo>
                  <a:lnTo>
                    <a:pt x="652851" y="287455"/>
                  </a:lnTo>
                  <a:lnTo>
                    <a:pt x="652964" y="541179"/>
                  </a:lnTo>
                  <a:lnTo>
                    <a:pt x="653259" y="392701"/>
                  </a:lnTo>
                  <a:lnTo>
                    <a:pt x="653260" y="393046"/>
                  </a:lnTo>
                  <a:lnTo>
                    <a:pt x="653445" y="243918"/>
                  </a:lnTo>
                  <a:lnTo>
                    <a:pt x="653730" y="594640"/>
                  </a:lnTo>
                  <a:lnTo>
                    <a:pt x="653971" y="436799"/>
                  </a:lnTo>
                  <a:lnTo>
                    <a:pt x="653972" y="440217"/>
                  </a:lnTo>
                  <a:lnTo>
                    <a:pt x="654240" y="672504"/>
                  </a:lnTo>
                  <a:lnTo>
                    <a:pt x="654368" y="244295"/>
                  </a:lnTo>
                  <a:lnTo>
                    <a:pt x="654682" y="596149"/>
                  </a:lnTo>
                  <a:lnTo>
                    <a:pt x="654684" y="581923"/>
                  </a:lnTo>
                  <a:lnTo>
                    <a:pt x="655034" y="620638"/>
                  </a:lnTo>
                  <a:lnTo>
                    <a:pt x="655374" y="297915"/>
                  </a:lnTo>
                  <a:lnTo>
                    <a:pt x="655394" y="346083"/>
                  </a:lnTo>
                  <a:lnTo>
                    <a:pt x="655395" y="348542"/>
                  </a:lnTo>
                  <a:lnTo>
                    <a:pt x="655516" y="782300"/>
                  </a:lnTo>
                  <a:lnTo>
                    <a:pt x="655643" y="235258"/>
                  </a:lnTo>
                  <a:lnTo>
                    <a:pt x="656106" y="523193"/>
                  </a:lnTo>
                  <a:lnTo>
                    <a:pt x="656107" y="529866"/>
                  </a:lnTo>
                  <a:lnTo>
                    <a:pt x="656154" y="669152"/>
                  </a:lnTo>
                  <a:lnTo>
                    <a:pt x="656423" y="288274"/>
                  </a:lnTo>
                  <a:lnTo>
                    <a:pt x="656817" y="446421"/>
                  </a:lnTo>
                  <a:lnTo>
                    <a:pt x="656819" y="444129"/>
                  </a:lnTo>
                  <a:lnTo>
                    <a:pt x="656976" y="601708"/>
                  </a:lnTo>
                  <a:lnTo>
                    <a:pt x="657104" y="212084"/>
                  </a:lnTo>
                  <a:lnTo>
                    <a:pt x="657529" y="288215"/>
                  </a:lnTo>
                  <a:lnTo>
                    <a:pt x="657530" y="302257"/>
                  </a:lnTo>
                  <a:lnTo>
                    <a:pt x="657614" y="647545"/>
                  </a:lnTo>
                  <a:lnTo>
                    <a:pt x="657897" y="258877"/>
                  </a:lnTo>
                  <a:lnTo>
                    <a:pt x="658240" y="322458"/>
                  </a:lnTo>
                  <a:lnTo>
                    <a:pt x="658242" y="328081"/>
                  </a:lnTo>
                  <a:lnTo>
                    <a:pt x="658250" y="312226"/>
                  </a:lnTo>
                  <a:lnTo>
                    <a:pt x="658564" y="578011"/>
                  </a:lnTo>
                  <a:lnTo>
                    <a:pt x="658952" y="411525"/>
                  </a:lnTo>
                  <a:lnTo>
                    <a:pt x="658953" y="407443"/>
                  </a:lnTo>
                  <a:lnTo>
                    <a:pt x="659202" y="252246"/>
                  </a:lnTo>
                  <a:lnTo>
                    <a:pt x="659315" y="613373"/>
                  </a:lnTo>
                  <a:lnTo>
                    <a:pt x="659664" y="379236"/>
                  </a:lnTo>
                  <a:lnTo>
                    <a:pt x="659665" y="377319"/>
                  </a:lnTo>
                  <a:lnTo>
                    <a:pt x="659839" y="592569"/>
                  </a:lnTo>
                  <a:lnTo>
                    <a:pt x="660293" y="326607"/>
                  </a:lnTo>
                  <a:lnTo>
                    <a:pt x="660375" y="491998"/>
                  </a:lnTo>
                  <a:lnTo>
                    <a:pt x="660377" y="496900"/>
                  </a:lnTo>
                  <a:lnTo>
                    <a:pt x="660534" y="377429"/>
                  </a:lnTo>
                  <a:lnTo>
                    <a:pt x="660647" y="585742"/>
                  </a:lnTo>
                  <a:lnTo>
                    <a:pt x="661087" y="453438"/>
                  </a:lnTo>
                  <a:lnTo>
                    <a:pt x="661088" y="452931"/>
                  </a:lnTo>
                  <a:lnTo>
                    <a:pt x="661171" y="605056"/>
                  </a:lnTo>
                  <a:lnTo>
                    <a:pt x="661794" y="364077"/>
                  </a:lnTo>
                  <a:lnTo>
                    <a:pt x="661799" y="376772"/>
                  </a:lnTo>
                  <a:lnTo>
                    <a:pt x="661800" y="382305"/>
                  </a:lnTo>
                  <a:lnTo>
                    <a:pt x="661923" y="662627"/>
                  </a:lnTo>
                  <a:lnTo>
                    <a:pt x="662193" y="273438"/>
                  </a:lnTo>
                  <a:lnTo>
                    <a:pt x="662510" y="517391"/>
                  </a:lnTo>
                  <a:lnTo>
                    <a:pt x="662512" y="515620"/>
                  </a:lnTo>
                  <a:lnTo>
                    <a:pt x="662687" y="290344"/>
                  </a:lnTo>
                  <a:lnTo>
                    <a:pt x="663199" y="580141"/>
                  </a:lnTo>
                  <a:lnTo>
                    <a:pt x="663222" y="539352"/>
                  </a:lnTo>
                  <a:lnTo>
                    <a:pt x="663223" y="544456"/>
                  </a:lnTo>
                  <a:lnTo>
                    <a:pt x="663382" y="636348"/>
                  </a:lnTo>
                  <a:lnTo>
                    <a:pt x="663511" y="14484"/>
                  </a:lnTo>
                  <a:lnTo>
                    <a:pt x="663933" y="273083"/>
                  </a:lnTo>
                  <a:lnTo>
                    <a:pt x="663935" y="265566"/>
                  </a:lnTo>
                  <a:lnTo>
                    <a:pt x="663949" y="256630"/>
                  </a:lnTo>
                  <a:lnTo>
                    <a:pt x="664078" y="530809"/>
                  </a:lnTo>
                  <a:lnTo>
                    <a:pt x="664645" y="497509"/>
                  </a:lnTo>
                  <a:lnTo>
                    <a:pt x="664646" y="502355"/>
                  </a:lnTo>
                  <a:lnTo>
                    <a:pt x="664799" y="212884"/>
                  </a:lnTo>
                  <a:lnTo>
                    <a:pt x="665099" y="619053"/>
                  </a:lnTo>
                  <a:lnTo>
                    <a:pt x="665357" y="405923"/>
                  </a:lnTo>
                  <a:lnTo>
                    <a:pt x="665358" y="407289"/>
                  </a:lnTo>
                  <a:lnTo>
                    <a:pt x="665878" y="711122"/>
                  </a:lnTo>
                  <a:lnTo>
                    <a:pt x="666034" y="213740"/>
                  </a:lnTo>
                  <a:lnTo>
                    <a:pt x="666068" y="299927"/>
                  </a:lnTo>
                  <a:lnTo>
                    <a:pt x="666070" y="302901"/>
                  </a:lnTo>
                  <a:lnTo>
                    <a:pt x="666472" y="265949"/>
                  </a:lnTo>
                  <a:lnTo>
                    <a:pt x="666601" y="738203"/>
                  </a:lnTo>
                  <a:lnTo>
                    <a:pt x="666780" y="478867"/>
                  </a:lnTo>
                  <a:lnTo>
                    <a:pt x="666781" y="480307"/>
                  </a:lnTo>
                  <a:lnTo>
                    <a:pt x="667126" y="631799"/>
                  </a:lnTo>
                  <a:lnTo>
                    <a:pt x="667491" y="367914"/>
                  </a:lnTo>
                  <a:lnTo>
                    <a:pt x="667493" y="362753"/>
                  </a:lnTo>
                  <a:lnTo>
                    <a:pt x="667650" y="778306"/>
                  </a:lnTo>
                  <a:lnTo>
                    <a:pt x="667792" y="343842"/>
                  </a:lnTo>
                  <a:lnTo>
                    <a:pt x="668203" y="350361"/>
                  </a:lnTo>
                  <a:lnTo>
                    <a:pt x="668205" y="353557"/>
                  </a:lnTo>
                  <a:lnTo>
                    <a:pt x="668430" y="600081"/>
                  </a:lnTo>
                  <a:lnTo>
                    <a:pt x="668558" y="276605"/>
                  </a:lnTo>
                  <a:lnTo>
                    <a:pt x="668915" y="471564"/>
                  </a:lnTo>
                  <a:lnTo>
                    <a:pt x="668916" y="472963"/>
                  </a:lnTo>
                  <a:lnTo>
                    <a:pt x="668967" y="536399"/>
                  </a:lnTo>
                  <a:lnTo>
                    <a:pt x="669493" y="217881"/>
                  </a:lnTo>
                  <a:lnTo>
                    <a:pt x="669626" y="438112"/>
                  </a:lnTo>
                  <a:lnTo>
                    <a:pt x="669628" y="440429"/>
                  </a:lnTo>
                  <a:lnTo>
                    <a:pt x="669734" y="534576"/>
                  </a:lnTo>
                  <a:lnTo>
                    <a:pt x="670338" y="273224"/>
                  </a:lnTo>
                  <a:lnTo>
                    <a:pt x="670339" y="264429"/>
                  </a:lnTo>
                  <a:lnTo>
                    <a:pt x="670741" y="203839"/>
                  </a:lnTo>
                  <a:lnTo>
                    <a:pt x="671050" y="569124"/>
                  </a:lnTo>
                  <a:lnTo>
                    <a:pt x="671051" y="577652"/>
                  </a:lnTo>
                  <a:lnTo>
                    <a:pt x="671223" y="325753"/>
                  </a:lnTo>
                  <a:lnTo>
                    <a:pt x="671561" y="636650"/>
                  </a:lnTo>
                  <a:lnTo>
                    <a:pt x="671761" y="442609"/>
                  </a:lnTo>
                  <a:lnTo>
                    <a:pt x="671763" y="443638"/>
                  </a:lnTo>
                  <a:lnTo>
                    <a:pt x="672073" y="338589"/>
                  </a:lnTo>
                  <a:lnTo>
                    <a:pt x="672371" y="680152"/>
                  </a:lnTo>
                  <a:lnTo>
                    <a:pt x="672473" y="356478"/>
                  </a:lnTo>
                  <a:lnTo>
                    <a:pt x="672474" y="364404"/>
                  </a:lnTo>
                  <a:lnTo>
                    <a:pt x="672483" y="333211"/>
                  </a:lnTo>
                  <a:lnTo>
                    <a:pt x="673051" y="707906"/>
                  </a:lnTo>
                  <a:lnTo>
                    <a:pt x="673184" y="483782"/>
                  </a:lnTo>
                  <a:lnTo>
                    <a:pt x="673186" y="483461"/>
                  </a:lnTo>
                  <a:lnTo>
                    <a:pt x="673349" y="293248"/>
                  </a:lnTo>
                  <a:lnTo>
                    <a:pt x="673717" y="706442"/>
                  </a:lnTo>
                  <a:lnTo>
                    <a:pt x="673896" y="350529"/>
                  </a:lnTo>
                  <a:lnTo>
                    <a:pt x="673898" y="344838"/>
                  </a:lnTo>
                  <a:lnTo>
                    <a:pt x="674256" y="267777"/>
                  </a:lnTo>
                  <a:lnTo>
                    <a:pt x="674382" y="675812"/>
                  </a:lnTo>
                  <a:lnTo>
                    <a:pt x="674608" y="398747"/>
                  </a:lnTo>
                  <a:lnTo>
                    <a:pt x="674609" y="395672"/>
                  </a:lnTo>
                  <a:lnTo>
                    <a:pt x="675008" y="694936"/>
                  </a:lnTo>
                  <a:lnTo>
                    <a:pt x="675163" y="206404"/>
                  </a:lnTo>
                  <a:lnTo>
                    <a:pt x="675319" y="407715"/>
                  </a:lnTo>
                  <a:lnTo>
                    <a:pt x="675321" y="404198"/>
                  </a:lnTo>
                  <a:lnTo>
                    <a:pt x="675660" y="539779"/>
                  </a:lnTo>
                  <a:lnTo>
                    <a:pt x="675972" y="214258"/>
                  </a:lnTo>
                  <a:lnTo>
                    <a:pt x="676031" y="424421"/>
                  </a:lnTo>
                  <a:lnTo>
                    <a:pt x="676032" y="433488"/>
                  </a:lnTo>
                  <a:lnTo>
                    <a:pt x="676184" y="224684"/>
                  </a:lnTo>
                  <a:lnTo>
                    <a:pt x="676326" y="555491"/>
                  </a:lnTo>
                  <a:lnTo>
                    <a:pt x="676743" y="436308"/>
                  </a:lnTo>
                  <a:lnTo>
                    <a:pt x="676744" y="434511"/>
                  </a:lnTo>
                  <a:lnTo>
                    <a:pt x="677106" y="570191"/>
                  </a:lnTo>
                  <a:lnTo>
                    <a:pt x="677246" y="209896"/>
                  </a:lnTo>
                  <a:lnTo>
                    <a:pt x="677454" y="352664"/>
                  </a:lnTo>
                  <a:lnTo>
                    <a:pt x="677456" y="346380"/>
                  </a:lnTo>
                  <a:lnTo>
                    <a:pt x="677999" y="652217"/>
                  </a:lnTo>
                  <a:lnTo>
                    <a:pt x="678126" y="262183"/>
                  </a:lnTo>
                  <a:lnTo>
                    <a:pt x="678166" y="352577"/>
                  </a:lnTo>
                  <a:lnTo>
                    <a:pt x="678167" y="351700"/>
                  </a:lnTo>
                  <a:lnTo>
                    <a:pt x="678396" y="668161"/>
                  </a:lnTo>
                  <a:lnTo>
                    <a:pt x="678878" y="626215"/>
                  </a:lnTo>
                  <a:lnTo>
                    <a:pt x="678879" y="624683"/>
                  </a:lnTo>
                  <a:lnTo>
                    <a:pt x="679289" y="761504"/>
                  </a:lnTo>
                  <a:lnTo>
                    <a:pt x="679416" y="299065"/>
                  </a:lnTo>
                  <a:lnTo>
                    <a:pt x="679589" y="487411"/>
                  </a:lnTo>
                  <a:lnTo>
                    <a:pt x="679591" y="489892"/>
                  </a:lnTo>
                  <a:lnTo>
                    <a:pt x="679884" y="656782"/>
                  </a:lnTo>
                  <a:lnTo>
                    <a:pt x="680012" y="370269"/>
                  </a:lnTo>
                  <a:lnTo>
                    <a:pt x="680301" y="463311"/>
                  </a:lnTo>
                  <a:lnTo>
                    <a:pt x="680302" y="465935"/>
                  </a:lnTo>
                  <a:lnTo>
                    <a:pt x="680579" y="637477"/>
                  </a:lnTo>
                  <a:lnTo>
                    <a:pt x="680691" y="143810"/>
                  </a:lnTo>
                  <a:lnTo>
                    <a:pt x="681012" y="491485"/>
                  </a:lnTo>
                  <a:lnTo>
                    <a:pt x="681014" y="493628"/>
                  </a:lnTo>
                  <a:lnTo>
                    <a:pt x="681103" y="219103"/>
                  </a:lnTo>
                  <a:lnTo>
                    <a:pt x="681201" y="552892"/>
                  </a:lnTo>
                  <a:lnTo>
                    <a:pt x="681724" y="270328"/>
                  </a:lnTo>
                  <a:lnTo>
                    <a:pt x="681725" y="268542"/>
                  </a:lnTo>
                  <a:lnTo>
                    <a:pt x="681952" y="224812"/>
                  </a:lnTo>
                  <a:lnTo>
                    <a:pt x="682053" y="578985"/>
                  </a:lnTo>
                  <a:lnTo>
                    <a:pt x="682436" y="390834"/>
                  </a:lnTo>
                  <a:lnTo>
                    <a:pt x="682437" y="397659"/>
                  </a:lnTo>
                  <a:lnTo>
                    <a:pt x="682592" y="245639"/>
                  </a:lnTo>
                  <a:lnTo>
                    <a:pt x="682732" y="586486"/>
                  </a:lnTo>
                  <a:lnTo>
                    <a:pt x="683147" y="508405"/>
                  </a:lnTo>
                  <a:lnTo>
                    <a:pt x="683149" y="499986"/>
                  </a:lnTo>
                  <a:lnTo>
                    <a:pt x="683258" y="330449"/>
                  </a:lnTo>
                  <a:lnTo>
                    <a:pt x="683768" y="643915"/>
                  </a:lnTo>
                  <a:lnTo>
                    <a:pt x="683859" y="354135"/>
                  </a:lnTo>
                  <a:lnTo>
                    <a:pt x="683860" y="351056"/>
                  </a:lnTo>
                  <a:lnTo>
                    <a:pt x="683882" y="320580"/>
                  </a:lnTo>
                  <a:lnTo>
                    <a:pt x="684491" y="616421"/>
                  </a:lnTo>
                  <a:lnTo>
                    <a:pt x="684571" y="433122"/>
                  </a:lnTo>
                  <a:lnTo>
                    <a:pt x="684572" y="427141"/>
                  </a:lnTo>
                  <a:lnTo>
                    <a:pt x="684718" y="624579"/>
                  </a:lnTo>
                  <a:lnTo>
                    <a:pt x="684830" y="363561"/>
                  </a:lnTo>
                  <a:lnTo>
                    <a:pt x="685282" y="535670"/>
                  </a:lnTo>
                  <a:lnTo>
                    <a:pt x="685284" y="538342"/>
                  </a:lnTo>
                  <a:lnTo>
                    <a:pt x="685879" y="345712"/>
                  </a:lnTo>
                  <a:lnTo>
                    <a:pt x="685994" y="650967"/>
                  </a:lnTo>
                  <a:lnTo>
                    <a:pt x="685995" y="639648"/>
                  </a:lnTo>
                  <a:lnTo>
                    <a:pt x="686504" y="264809"/>
                  </a:lnTo>
                  <a:lnTo>
                    <a:pt x="686705" y="448876"/>
                  </a:lnTo>
                  <a:lnTo>
                    <a:pt x="686707" y="451371"/>
                  </a:lnTo>
                  <a:lnTo>
                    <a:pt x="687071" y="721783"/>
                  </a:lnTo>
                  <a:lnTo>
                    <a:pt x="687199" y="96191"/>
                  </a:lnTo>
                  <a:lnTo>
                    <a:pt x="687417" y="385378"/>
                  </a:lnTo>
                  <a:lnTo>
                    <a:pt x="687418" y="385243"/>
                  </a:lnTo>
                  <a:lnTo>
                    <a:pt x="687596" y="344777"/>
                  </a:lnTo>
                  <a:lnTo>
                    <a:pt x="688090" y="531165"/>
                  </a:lnTo>
                  <a:lnTo>
                    <a:pt x="688129" y="449438"/>
                  </a:lnTo>
                  <a:lnTo>
                    <a:pt x="688130" y="448264"/>
                  </a:lnTo>
                  <a:lnTo>
                    <a:pt x="688333" y="617255"/>
                  </a:lnTo>
                  <a:lnTo>
                    <a:pt x="688659" y="249721"/>
                  </a:lnTo>
                  <a:lnTo>
                    <a:pt x="688840" y="307331"/>
                  </a:lnTo>
                  <a:lnTo>
                    <a:pt x="688842" y="298987"/>
                  </a:lnTo>
                  <a:lnTo>
                    <a:pt x="688983" y="640442"/>
                  </a:lnTo>
                  <a:lnTo>
                    <a:pt x="689297" y="225008"/>
                  </a:lnTo>
                  <a:lnTo>
                    <a:pt x="689552" y="420885"/>
                  </a:lnTo>
                  <a:lnTo>
                    <a:pt x="689553" y="426080"/>
                  </a:lnTo>
                  <a:lnTo>
                    <a:pt x="689722" y="338018"/>
                  </a:lnTo>
                  <a:lnTo>
                    <a:pt x="690261" y="638526"/>
                  </a:lnTo>
                  <a:lnTo>
                    <a:pt x="690264" y="623216"/>
                  </a:lnTo>
                  <a:lnTo>
                    <a:pt x="690265" y="616122"/>
                  </a:lnTo>
                  <a:lnTo>
                    <a:pt x="690289" y="659660"/>
                  </a:lnTo>
                  <a:lnTo>
                    <a:pt x="690388" y="261445"/>
                  </a:lnTo>
                  <a:lnTo>
                    <a:pt x="690975" y="507538"/>
                  </a:lnTo>
                  <a:lnTo>
                    <a:pt x="690977" y="503822"/>
                  </a:lnTo>
                  <a:lnTo>
                    <a:pt x="691125" y="565659"/>
                  </a:lnTo>
                  <a:lnTo>
                    <a:pt x="691237" y="332772"/>
                  </a:lnTo>
                  <a:lnTo>
                    <a:pt x="691687" y="437784"/>
                  </a:lnTo>
                  <a:lnTo>
                    <a:pt x="691688" y="434334"/>
                  </a:lnTo>
                  <a:lnTo>
                    <a:pt x="691948" y="605829"/>
                  </a:lnTo>
                  <a:lnTo>
                    <a:pt x="692274" y="352808"/>
                  </a:lnTo>
                  <a:lnTo>
                    <a:pt x="692398" y="497841"/>
                  </a:lnTo>
                  <a:lnTo>
                    <a:pt x="692400" y="499303"/>
                  </a:lnTo>
                  <a:lnTo>
                    <a:pt x="692882" y="567059"/>
                  </a:lnTo>
                  <a:lnTo>
                    <a:pt x="692982" y="278543"/>
                  </a:lnTo>
                  <a:lnTo>
                    <a:pt x="693110" y="424316"/>
                  </a:lnTo>
                  <a:lnTo>
                    <a:pt x="693111" y="420102"/>
                  </a:lnTo>
                  <a:lnTo>
                    <a:pt x="693252" y="594717"/>
                  </a:lnTo>
                  <a:lnTo>
                    <a:pt x="693365" y="309244"/>
                  </a:lnTo>
                  <a:lnTo>
                    <a:pt x="693822" y="491238"/>
                  </a:lnTo>
                  <a:lnTo>
                    <a:pt x="693823" y="495239"/>
                  </a:lnTo>
                  <a:lnTo>
                    <a:pt x="694386" y="317393"/>
                  </a:lnTo>
                  <a:lnTo>
                    <a:pt x="694528" y="659444"/>
                  </a:lnTo>
                  <a:lnTo>
                    <a:pt x="694533" y="614883"/>
                  </a:lnTo>
                  <a:lnTo>
                    <a:pt x="694535" y="615212"/>
                  </a:lnTo>
                  <a:lnTo>
                    <a:pt x="695065" y="275225"/>
                  </a:lnTo>
                  <a:lnTo>
                    <a:pt x="695150" y="680705"/>
                  </a:lnTo>
                  <a:lnTo>
                    <a:pt x="695245" y="398496"/>
                  </a:lnTo>
                  <a:lnTo>
                    <a:pt x="695246" y="389832"/>
                  </a:lnTo>
                  <a:lnTo>
                    <a:pt x="695265" y="331933"/>
                  </a:lnTo>
                  <a:lnTo>
                    <a:pt x="695363" y="667720"/>
                  </a:lnTo>
                  <a:lnTo>
                    <a:pt x="695956" y="472085"/>
                  </a:lnTo>
                  <a:lnTo>
                    <a:pt x="695958" y="468720"/>
                  </a:lnTo>
                  <a:lnTo>
                    <a:pt x="696582" y="267386"/>
                  </a:lnTo>
                  <a:lnTo>
                    <a:pt x="696668" y="640802"/>
                  </a:lnTo>
                  <a:lnTo>
                    <a:pt x="696670" y="634303"/>
                  </a:lnTo>
                  <a:lnTo>
                    <a:pt x="696796" y="318453"/>
                  </a:lnTo>
                  <a:lnTo>
                    <a:pt x="697135" y="722014"/>
                  </a:lnTo>
                  <a:lnTo>
                    <a:pt x="697380" y="418451"/>
                  </a:lnTo>
                  <a:lnTo>
                    <a:pt x="697381" y="417623"/>
                  </a:lnTo>
                  <a:lnTo>
                    <a:pt x="697547" y="689262"/>
                  </a:lnTo>
                  <a:lnTo>
                    <a:pt x="697872" y="214698"/>
                  </a:lnTo>
                  <a:lnTo>
                    <a:pt x="698091" y="250761"/>
                  </a:lnTo>
                  <a:lnTo>
                    <a:pt x="698093" y="249073"/>
                  </a:lnTo>
                  <a:lnTo>
                    <a:pt x="698440" y="596625"/>
                  </a:lnTo>
                  <a:lnTo>
                    <a:pt x="698752" y="188520"/>
                  </a:lnTo>
                  <a:lnTo>
                    <a:pt x="698803" y="334512"/>
                  </a:lnTo>
                  <a:lnTo>
                    <a:pt x="698804" y="335891"/>
                  </a:lnTo>
                  <a:lnTo>
                    <a:pt x="698880" y="683824"/>
                  </a:lnTo>
                  <a:lnTo>
                    <a:pt x="699503" y="268862"/>
                  </a:lnTo>
                  <a:lnTo>
                    <a:pt x="699515" y="272582"/>
                  </a:lnTo>
                  <a:lnTo>
                    <a:pt x="699516" y="266520"/>
                  </a:lnTo>
                  <a:lnTo>
                    <a:pt x="699631" y="636849"/>
                  </a:lnTo>
                  <a:lnTo>
                    <a:pt x="700226" y="447896"/>
                  </a:lnTo>
                  <a:lnTo>
                    <a:pt x="700228" y="445633"/>
                  </a:lnTo>
                  <a:lnTo>
                    <a:pt x="700269" y="335696"/>
                  </a:lnTo>
                  <a:lnTo>
                    <a:pt x="700623" y="593836"/>
                  </a:lnTo>
                  <a:lnTo>
                    <a:pt x="700938" y="488071"/>
                  </a:lnTo>
                  <a:lnTo>
                    <a:pt x="700939" y="483874"/>
                  </a:lnTo>
                  <a:lnTo>
                    <a:pt x="701033" y="688357"/>
                  </a:lnTo>
                  <a:lnTo>
                    <a:pt x="701387" y="335123"/>
                  </a:lnTo>
                  <a:lnTo>
                    <a:pt x="701650" y="598347"/>
                  </a:lnTo>
                  <a:lnTo>
                    <a:pt x="701651" y="604516"/>
                  </a:lnTo>
                  <a:lnTo>
                    <a:pt x="701685" y="681983"/>
                  </a:lnTo>
                  <a:lnTo>
                    <a:pt x="701786" y="307697"/>
                  </a:lnTo>
                  <a:lnTo>
                    <a:pt x="702361" y="559981"/>
                  </a:lnTo>
                  <a:lnTo>
                    <a:pt x="702363" y="565873"/>
                  </a:lnTo>
                  <a:lnTo>
                    <a:pt x="702920" y="662254"/>
                  </a:lnTo>
                  <a:lnTo>
                    <a:pt x="703047" y="234905"/>
                  </a:lnTo>
                  <a:lnTo>
                    <a:pt x="703073" y="273734"/>
                  </a:lnTo>
                  <a:lnTo>
                    <a:pt x="703074" y="269713"/>
                  </a:lnTo>
                  <a:lnTo>
                    <a:pt x="703487" y="192615"/>
                  </a:lnTo>
                  <a:lnTo>
                    <a:pt x="703614" y="748142"/>
                  </a:lnTo>
                  <a:lnTo>
                    <a:pt x="703784" y="315172"/>
                  </a:lnTo>
                  <a:lnTo>
                    <a:pt x="703786" y="330064"/>
                  </a:lnTo>
                  <a:lnTo>
                    <a:pt x="703868" y="664736"/>
                  </a:lnTo>
                  <a:lnTo>
                    <a:pt x="703969" y="282104"/>
                  </a:lnTo>
                  <a:lnTo>
                    <a:pt x="704496" y="553171"/>
                  </a:lnTo>
                  <a:lnTo>
                    <a:pt x="704497" y="542006"/>
                  </a:lnTo>
                  <a:lnTo>
                    <a:pt x="704904" y="607952"/>
                  </a:lnTo>
                  <a:lnTo>
                    <a:pt x="705073" y="299720"/>
                  </a:lnTo>
                  <a:lnTo>
                    <a:pt x="705208" y="349984"/>
                  </a:lnTo>
                  <a:lnTo>
                    <a:pt x="705209" y="346224"/>
                  </a:lnTo>
                  <a:lnTo>
                    <a:pt x="705656" y="295732"/>
                  </a:lnTo>
                  <a:lnTo>
                    <a:pt x="705783" y="654707"/>
                  </a:lnTo>
                  <a:lnTo>
                    <a:pt x="705919" y="390219"/>
                  </a:lnTo>
                  <a:lnTo>
                    <a:pt x="705921" y="385347"/>
                  </a:lnTo>
                  <a:lnTo>
                    <a:pt x="706223" y="628512"/>
                  </a:lnTo>
                  <a:lnTo>
                    <a:pt x="706379" y="341257"/>
                  </a:lnTo>
                  <a:lnTo>
                    <a:pt x="706631" y="448483"/>
                  </a:lnTo>
                  <a:lnTo>
                    <a:pt x="706632" y="445109"/>
                  </a:lnTo>
                  <a:lnTo>
                    <a:pt x="706846" y="660705"/>
                  </a:lnTo>
                  <a:lnTo>
                    <a:pt x="706960" y="265277"/>
                  </a:lnTo>
                  <a:lnTo>
                    <a:pt x="707343" y="402407"/>
                  </a:lnTo>
                  <a:lnTo>
                    <a:pt x="707344" y="407743"/>
                  </a:lnTo>
                  <a:lnTo>
                    <a:pt x="707582" y="606944"/>
                  </a:lnTo>
                  <a:lnTo>
                    <a:pt x="707669" y="296750"/>
                  </a:lnTo>
                  <a:lnTo>
                    <a:pt x="708054" y="430520"/>
                  </a:lnTo>
                  <a:lnTo>
                    <a:pt x="708056" y="435127"/>
                  </a:lnTo>
                  <a:lnTo>
                    <a:pt x="708475" y="677107"/>
                  </a:lnTo>
                  <a:lnTo>
                    <a:pt x="708604" y="194915"/>
                  </a:lnTo>
                  <a:lnTo>
                    <a:pt x="708766" y="480348"/>
                  </a:lnTo>
                  <a:lnTo>
                    <a:pt x="708873" y="606876"/>
                  </a:lnTo>
                  <a:lnTo>
                    <a:pt x="709398" y="243769"/>
                  </a:lnTo>
                  <a:lnTo>
                    <a:pt x="709477" y="585445"/>
                  </a:lnTo>
                  <a:lnTo>
                    <a:pt x="709479" y="595551"/>
                  </a:lnTo>
                  <a:lnTo>
                    <a:pt x="709483" y="616343"/>
                  </a:lnTo>
                  <a:lnTo>
                    <a:pt x="709623" y="227745"/>
                  </a:lnTo>
                  <a:lnTo>
                    <a:pt x="710189" y="497023"/>
                  </a:lnTo>
                  <a:lnTo>
                    <a:pt x="710190" y="500332"/>
                  </a:lnTo>
                  <a:lnTo>
                    <a:pt x="710433" y="187853"/>
                  </a:lnTo>
                  <a:lnTo>
                    <a:pt x="710772" y="605392"/>
                  </a:lnTo>
                  <a:lnTo>
                    <a:pt x="710901" y="428832"/>
                  </a:lnTo>
                  <a:lnTo>
                    <a:pt x="710902" y="436466"/>
                  </a:lnTo>
                  <a:lnTo>
                    <a:pt x="711113" y="248051"/>
                  </a:lnTo>
                  <a:lnTo>
                    <a:pt x="711466" y="667383"/>
                  </a:lnTo>
                  <a:lnTo>
                    <a:pt x="711612" y="462278"/>
                  </a:lnTo>
                  <a:lnTo>
                    <a:pt x="711614" y="469069"/>
                  </a:lnTo>
                  <a:lnTo>
                    <a:pt x="712106" y="289339"/>
                  </a:lnTo>
                  <a:lnTo>
                    <a:pt x="712232" y="671701"/>
                  </a:lnTo>
                  <a:lnTo>
                    <a:pt x="712324" y="447363"/>
                  </a:lnTo>
                  <a:lnTo>
                    <a:pt x="712325" y="441907"/>
                  </a:lnTo>
                  <a:lnTo>
                    <a:pt x="712701" y="782136"/>
                  </a:lnTo>
                  <a:lnTo>
                    <a:pt x="712841" y="264668"/>
                  </a:lnTo>
                  <a:lnTo>
                    <a:pt x="713035" y="352238"/>
                  </a:lnTo>
                  <a:lnTo>
                    <a:pt x="713037" y="341931"/>
                  </a:lnTo>
                  <a:lnTo>
                    <a:pt x="713055" y="303730"/>
                  </a:lnTo>
                  <a:lnTo>
                    <a:pt x="713169" y="646849"/>
                  </a:lnTo>
                  <a:lnTo>
                    <a:pt x="713747" y="410390"/>
                  </a:lnTo>
                  <a:lnTo>
                    <a:pt x="713748" y="408583"/>
                  </a:lnTo>
                  <a:lnTo>
                    <a:pt x="714033" y="576521"/>
                  </a:lnTo>
                  <a:lnTo>
                    <a:pt x="714359" y="261481"/>
                  </a:lnTo>
                  <a:lnTo>
                    <a:pt x="714457" y="565916"/>
                  </a:lnTo>
                  <a:lnTo>
                    <a:pt x="714459" y="567898"/>
                  </a:lnTo>
                  <a:lnTo>
                    <a:pt x="714771" y="273316"/>
                  </a:lnTo>
                  <a:lnTo>
                    <a:pt x="715169" y="347218"/>
                  </a:lnTo>
                  <a:lnTo>
                    <a:pt x="715170" y="343347"/>
                  </a:lnTo>
                  <a:lnTo>
                    <a:pt x="715224" y="227307"/>
                  </a:lnTo>
                  <a:lnTo>
                    <a:pt x="715791" y="614334"/>
                  </a:lnTo>
                  <a:lnTo>
                    <a:pt x="715881" y="389634"/>
                  </a:lnTo>
                  <a:lnTo>
                    <a:pt x="715882" y="392271"/>
                  </a:lnTo>
                  <a:lnTo>
                    <a:pt x="716088" y="244879"/>
                  </a:lnTo>
                  <a:lnTo>
                    <a:pt x="716188" y="684121"/>
                  </a:lnTo>
                  <a:lnTo>
                    <a:pt x="716592" y="540083"/>
                  </a:lnTo>
                  <a:lnTo>
                    <a:pt x="716594" y="548631"/>
                  </a:lnTo>
                  <a:lnTo>
                    <a:pt x="716670" y="707606"/>
                  </a:lnTo>
                  <a:lnTo>
                    <a:pt x="716784" y="297827"/>
                  </a:lnTo>
                  <a:lnTo>
                    <a:pt x="717304" y="611682"/>
                  </a:lnTo>
                  <a:lnTo>
                    <a:pt x="717305" y="615893"/>
                  </a:lnTo>
                  <a:lnTo>
                    <a:pt x="717406" y="343843"/>
                  </a:lnTo>
                  <a:lnTo>
                    <a:pt x="717521" y="694136"/>
                  </a:lnTo>
                  <a:lnTo>
                    <a:pt x="718015" y="616371"/>
                  </a:lnTo>
                  <a:lnTo>
                    <a:pt x="718017" y="614133"/>
                  </a:lnTo>
                  <a:lnTo>
                    <a:pt x="718683" y="350637"/>
                  </a:lnTo>
                  <a:lnTo>
                    <a:pt x="718727" y="444904"/>
                  </a:lnTo>
                  <a:lnTo>
                    <a:pt x="718728" y="451477"/>
                  </a:lnTo>
                  <a:lnTo>
                    <a:pt x="719009" y="352584"/>
                  </a:lnTo>
                  <a:lnTo>
                    <a:pt x="719164" y="605673"/>
                  </a:lnTo>
                  <a:lnTo>
                    <a:pt x="719439" y="365814"/>
                  </a:lnTo>
                  <a:lnTo>
                    <a:pt x="719440" y="366775"/>
                  </a:lnTo>
                  <a:lnTo>
                    <a:pt x="719816" y="321032"/>
                  </a:lnTo>
                  <a:lnTo>
                    <a:pt x="719902" y="574346"/>
                  </a:lnTo>
                  <a:lnTo>
                    <a:pt x="720150" y="396857"/>
                  </a:lnTo>
                  <a:lnTo>
                    <a:pt x="720152" y="395395"/>
                  </a:lnTo>
                  <a:lnTo>
                    <a:pt x="720441" y="292291"/>
                  </a:lnTo>
                  <a:lnTo>
                    <a:pt x="720583" y="536080"/>
                  </a:lnTo>
                  <a:lnTo>
                    <a:pt x="720862" y="300503"/>
                  </a:lnTo>
                  <a:lnTo>
                    <a:pt x="720863" y="297625"/>
                  </a:lnTo>
                  <a:lnTo>
                    <a:pt x="720951" y="518324"/>
                  </a:lnTo>
                  <a:lnTo>
                    <a:pt x="721093" y="269016"/>
                  </a:lnTo>
                  <a:lnTo>
                    <a:pt x="721574" y="381349"/>
                  </a:lnTo>
                  <a:lnTo>
                    <a:pt x="721944" y="639867"/>
                  </a:lnTo>
                  <a:lnTo>
                    <a:pt x="722055" y="269481"/>
                  </a:lnTo>
                  <a:lnTo>
                    <a:pt x="722285" y="386358"/>
                  </a:lnTo>
                  <a:lnTo>
                    <a:pt x="722287" y="399990"/>
                  </a:lnTo>
                  <a:lnTo>
                    <a:pt x="722851" y="384305"/>
                  </a:lnTo>
                  <a:lnTo>
                    <a:pt x="722964" y="575921"/>
                  </a:lnTo>
                  <a:lnTo>
                    <a:pt x="722997" y="536558"/>
                  </a:lnTo>
                  <a:lnTo>
                    <a:pt x="722998" y="530577"/>
                  </a:lnTo>
                  <a:lnTo>
                    <a:pt x="723078" y="261492"/>
                  </a:lnTo>
                  <a:lnTo>
                    <a:pt x="723389" y="717980"/>
                  </a:lnTo>
                  <a:lnTo>
                    <a:pt x="723708" y="292451"/>
                  </a:lnTo>
                  <a:lnTo>
                    <a:pt x="723710" y="281662"/>
                  </a:lnTo>
                  <a:lnTo>
                    <a:pt x="723730" y="194581"/>
                  </a:lnTo>
                  <a:lnTo>
                    <a:pt x="723900" y="674883"/>
                  </a:lnTo>
                  <a:lnTo>
                    <a:pt x="724420" y="397841"/>
                  </a:lnTo>
                  <a:lnTo>
                    <a:pt x="724421" y="393133"/>
                  </a:lnTo>
                  <a:lnTo>
                    <a:pt x="724920" y="618892"/>
                  </a:lnTo>
                  <a:lnTo>
                    <a:pt x="725018" y="342727"/>
                  </a:lnTo>
                  <a:lnTo>
                    <a:pt x="725132" y="453238"/>
                  </a:lnTo>
                  <a:lnTo>
                    <a:pt x="725316" y="565680"/>
                  </a:lnTo>
                  <a:lnTo>
                    <a:pt x="725628" y="273043"/>
                  </a:lnTo>
                  <a:lnTo>
                    <a:pt x="725843" y="282534"/>
                  </a:lnTo>
                  <a:lnTo>
                    <a:pt x="725845" y="288010"/>
                  </a:lnTo>
                  <a:lnTo>
                    <a:pt x="726196" y="568173"/>
                  </a:lnTo>
                  <a:lnTo>
                    <a:pt x="726322" y="167133"/>
                  </a:lnTo>
                  <a:lnTo>
                    <a:pt x="726555" y="529831"/>
                  </a:lnTo>
                  <a:lnTo>
                    <a:pt x="726556" y="525444"/>
                  </a:lnTo>
                  <a:lnTo>
                    <a:pt x="727118" y="241501"/>
                  </a:lnTo>
                  <a:lnTo>
                    <a:pt x="727245" y="639083"/>
                  </a:lnTo>
                  <a:lnTo>
                    <a:pt x="727267" y="579695"/>
                  </a:lnTo>
                  <a:lnTo>
                    <a:pt x="727268" y="580078"/>
                  </a:lnTo>
                  <a:lnTo>
                    <a:pt x="727343" y="178051"/>
                  </a:lnTo>
                  <a:lnTo>
                    <a:pt x="727472" y="675394"/>
                  </a:lnTo>
                  <a:lnTo>
                    <a:pt x="727978" y="432283"/>
                  </a:lnTo>
                  <a:lnTo>
                    <a:pt x="727980" y="426558"/>
                  </a:lnTo>
                  <a:lnTo>
                    <a:pt x="728279" y="608687"/>
                  </a:lnTo>
                  <a:lnTo>
                    <a:pt x="728394" y="378514"/>
                  </a:lnTo>
                  <a:lnTo>
                    <a:pt x="728690" y="530298"/>
                  </a:lnTo>
                  <a:lnTo>
                    <a:pt x="728691" y="534946"/>
                  </a:lnTo>
                  <a:lnTo>
                    <a:pt x="728732" y="627328"/>
                  </a:lnTo>
                  <a:lnTo>
                    <a:pt x="728890" y="336565"/>
                  </a:lnTo>
                  <a:lnTo>
                    <a:pt x="729401" y="574644"/>
                  </a:lnTo>
                  <a:lnTo>
                    <a:pt x="729403" y="566446"/>
                  </a:lnTo>
                  <a:lnTo>
                    <a:pt x="729485" y="260770"/>
                  </a:lnTo>
                  <a:lnTo>
                    <a:pt x="730038" y="763367"/>
                  </a:lnTo>
                  <a:lnTo>
                    <a:pt x="730113" y="393484"/>
                  </a:lnTo>
                  <a:lnTo>
                    <a:pt x="730114" y="385335"/>
                  </a:lnTo>
                  <a:lnTo>
                    <a:pt x="730151" y="242278"/>
                  </a:lnTo>
                  <a:lnTo>
                    <a:pt x="730689" y="691406"/>
                  </a:lnTo>
                  <a:lnTo>
                    <a:pt x="730825" y="450422"/>
                  </a:lnTo>
                  <a:lnTo>
                    <a:pt x="730826" y="452692"/>
                  </a:lnTo>
                  <a:lnTo>
                    <a:pt x="731000" y="210702"/>
                  </a:lnTo>
                  <a:lnTo>
                    <a:pt x="731100" y="687660"/>
                  </a:lnTo>
                  <a:lnTo>
                    <a:pt x="731536" y="511523"/>
                  </a:lnTo>
                  <a:lnTo>
                    <a:pt x="731538" y="514638"/>
                  </a:lnTo>
                  <a:lnTo>
                    <a:pt x="731752" y="573769"/>
                  </a:lnTo>
                  <a:lnTo>
                    <a:pt x="731852" y="197995"/>
                  </a:lnTo>
                  <a:lnTo>
                    <a:pt x="732248" y="336140"/>
                  </a:lnTo>
                  <a:lnTo>
                    <a:pt x="732249" y="330681"/>
                  </a:lnTo>
                  <a:lnTo>
                    <a:pt x="732405" y="657757"/>
                  </a:lnTo>
                  <a:lnTo>
                    <a:pt x="732517" y="170226"/>
                  </a:lnTo>
                  <a:lnTo>
                    <a:pt x="732960" y="304700"/>
                  </a:lnTo>
                  <a:lnTo>
                    <a:pt x="732961" y="316688"/>
                  </a:lnTo>
                  <a:lnTo>
                    <a:pt x="733269" y="694179"/>
                  </a:lnTo>
                  <a:lnTo>
                    <a:pt x="733383" y="112284"/>
                  </a:lnTo>
                  <a:lnTo>
                    <a:pt x="733671" y="628163"/>
                  </a:lnTo>
                  <a:lnTo>
                    <a:pt x="733673" y="632386"/>
                  </a:lnTo>
                  <a:lnTo>
                    <a:pt x="733695" y="736818"/>
                  </a:lnTo>
                  <a:lnTo>
                    <a:pt x="733809" y="159015"/>
                  </a:lnTo>
                  <a:lnTo>
                    <a:pt x="734383" y="506870"/>
                  </a:lnTo>
                  <a:lnTo>
                    <a:pt x="734384" y="508870"/>
                  </a:lnTo>
                  <a:lnTo>
                    <a:pt x="734858" y="292680"/>
                  </a:lnTo>
                  <a:lnTo>
                    <a:pt x="734985" y="694510"/>
                  </a:lnTo>
                  <a:lnTo>
                    <a:pt x="735094" y="391482"/>
                  </a:lnTo>
                  <a:lnTo>
                    <a:pt x="735096" y="385581"/>
                  </a:lnTo>
                  <a:lnTo>
                    <a:pt x="735425" y="659049"/>
                  </a:lnTo>
                  <a:lnTo>
                    <a:pt x="735763" y="338837"/>
                  </a:lnTo>
                  <a:lnTo>
                    <a:pt x="735806" y="461931"/>
                  </a:lnTo>
                  <a:lnTo>
                    <a:pt x="735807" y="466455"/>
                  </a:lnTo>
                  <a:lnTo>
                    <a:pt x="735878" y="624661"/>
                  </a:lnTo>
                  <a:lnTo>
                    <a:pt x="736148" y="380971"/>
                  </a:lnTo>
                  <a:lnTo>
                    <a:pt x="736518" y="466464"/>
                  </a:lnTo>
                  <a:lnTo>
                    <a:pt x="736519" y="457199"/>
                  </a:lnTo>
                  <a:lnTo>
                    <a:pt x="736685" y="628015"/>
                  </a:lnTo>
                  <a:lnTo>
                    <a:pt x="737039" y="266428"/>
                  </a:lnTo>
                  <a:lnTo>
                    <a:pt x="737229" y="476285"/>
                  </a:lnTo>
                  <a:lnTo>
                    <a:pt x="737231" y="468968"/>
                  </a:lnTo>
                  <a:lnTo>
                    <a:pt x="737423" y="204102"/>
                  </a:lnTo>
                  <a:lnTo>
                    <a:pt x="737934" y="576270"/>
                  </a:lnTo>
                  <a:lnTo>
                    <a:pt x="737941" y="556561"/>
                  </a:lnTo>
                  <a:lnTo>
                    <a:pt x="737942" y="559164"/>
                  </a:lnTo>
                  <a:lnTo>
                    <a:pt x="738047" y="243637"/>
                  </a:lnTo>
                  <a:lnTo>
                    <a:pt x="738600" y="586759"/>
                  </a:lnTo>
                  <a:lnTo>
                    <a:pt x="738653" y="442146"/>
                  </a:lnTo>
                  <a:lnTo>
                    <a:pt x="738654" y="440357"/>
                  </a:lnTo>
                  <a:lnTo>
                    <a:pt x="738728" y="161813"/>
                  </a:lnTo>
                  <a:lnTo>
                    <a:pt x="738855" y="621506"/>
                  </a:lnTo>
                  <a:lnTo>
                    <a:pt x="739364" y="339000"/>
                  </a:lnTo>
                  <a:lnTo>
                    <a:pt x="739366" y="333751"/>
                  </a:lnTo>
                  <a:lnTo>
                    <a:pt x="739394" y="244937"/>
                  </a:lnTo>
                  <a:lnTo>
                    <a:pt x="739521" y="670273"/>
                  </a:lnTo>
                  <a:lnTo>
                    <a:pt x="740076" y="420858"/>
                  </a:lnTo>
                  <a:lnTo>
                    <a:pt x="740077" y="427570"/>
                  </a:lnTo>
                  <a:lnTo>
                    <a:pt x="740541" y="734154"/>
                  </a:lnTo>
                  <a:lnTo>
                    <a:pt x="740655" y="299195"/>
                  </a:lnTo>
                  <a:lnTo>
                    <a:pt x="740787" y="602161"/>
                  </a:lnTo>
                  <a:lnTo>
                    <a:pt x="740789" y="600370"/>
                  </a:lnTo>
                  <a:lnTo>
                    <a:pt x="741335" y="300224"/>
                  </a:lnTo>
                  <a:lnTo>
                    <a:pt x="741478" y="666147"/>
                  </a:lnTo>
                  <a:lnTo>
                    <a:pt x="741499" y="629263"/>
                  </a:lnTo>
                  <a:lnTo>
                    <a:pt x="741500" y="633314"/>
                  </a:lnTo>
                  <a:lnTo>
                    <a:pt x="741505" y="651712"/>
                  </a:lnTo>
                  <a:lnTo>
                    <a:pt x="741676" y="306061"/>
                  </a:lnTo>
                  <a:lnTo>
                    <a:pt x="742211" y="524883"/>
                  </a:lnTo>
                  <a:lnTo>
                    <a:pt x="742212" y="527625"/>
                  </a:lnTo>
                  <a:lnTo>
                    <a:pt x="742681" y="233696"/>
                  </a:lnTo>
                  <a:lnTo>
                    <a:pt x="742782" y="583668"/>
                  </a:lnTo>
                  <a:lnTo>
                    <a:pt x="742922" y="350440"/>
                  </a:lnTo>
                  <a:lnTo>
                    <a:pt x="742924" y="350087"/>
                  </a:lnTo>
                  <a:lnTo>
                    <a:pt x="742993" y="501003"/>
                  </a:lnTo>
                  <a:lnTo>
                    <a:pt x="743533" y="281420"/>
                  </a:lnTo>
                  <a:lnTo>
                    <a:pt x="743634" y="480532"/>
                  </a:lnTo>
                  <a:lnTo>
                    <a:pt x="743635" y="479493"/>
                  </a:lnTo>
                  <a:lnTo>
                    <a:pt x="743959" y="274484"/>
                  </a:lnTo>
                  <a:lnTo>
                    <a:pt x="744086" y="670540"/>
                  </a:lnTo>
                  <a:lnTo>
                    <a:pt x="744345" y="474194"/>
                  </a:lnTo>
                  <a:lnTo>
                    <a:pt x="744347" y="470545"/>
                  </a:lnTo>
                  <a:lnTo>
                    <a:pt x="744823" y="267289"/>
                  </a:lnTo>
                  <a:lnTo>
                    <a:pt x="744951" y="633047"/>
                  </a:lnTo>
                  <a:lnTo>
                    <a:pt x="745057" y="431883"/>
                  </a:lnTo>
                  <a:lnTo>
                    <a:pt x="745058" y="428777"/>
                  </a:lnTo>
                  <a:lnTo>
                    <a:pt x="745234" y="283021"/>
                  </a:lnTo>
                  <a:lnTo>
                    <a:pt x="745390" y="596048"/>
                  </a:lnTo>
                  <a:lnTo>
                    <a:pt x="745769" y="501334"/>
                  </a:lnTo>
                  <a:lnTo>
                    <a:pt x="745770" y="503939"/>
                  </a:lnTo>
                  <a:lnTo>
                    <a:pt x="745986" y="709340"/>
                  </a:lnTo>
                  <a:lnTo>
                    <a:pt x="746085" y="319001"/>
                  </a:lnTo>
                  <a:lnTo>
                    <a:pt x="746480" y="435611"/>
                  </a:lnTo>
                  <a:lnTo>
                    <a:pt x="746482" y="432081"/>
                  </a:lnTo>
                  <a:lnTo>
                    <a:pt x="746679" y="719500"/>
                  </a:lnTo>
                  <a:lnTo>
                    <a:pt x="746792" y="292219"/>
                  </a:lnTo>
                  <a:lnTo>
                    <a:pt x="747192" y="409558"/>
                  </a:lnTo>
                  <a:lnTo>
                    <a:pt x="747630" y="585250"/>
                  </a:lnTo>
                  <a:lnTo>
                    <a:pt x="747800" y="196106"/>
                  </a:lnTo>
                  <a:lnTo>
                    <a:pt x="747904" y="438684"/>
                  </a:lnTo>
                  <a:lnTo>
                    <a:pt x="747905" y="437701"/>
                  </a:lnTo>
                  <a:lnTo>
                    <a:pt x="747999" y="544682"/>
                  </a:lnTo>
                  <a:lnTo>
                    <a:pt x="748210" y="237796"/>
                  </a:lnTo>
                  <a:lnTo>
                    <a:pt x="748615" y="406041"/>
                  </a:lnTo>
                  <a:lnTo>
                    <a:pt x="748617" y="408538"/>
                  </a:lnTo>
                  <a:lnTo>
                    <a:pt x="748679" y="539244"/>
                  </a:lnTo>
                  <a:lnTo>
                    <a:pt x="748819" y="233643"/>
                  </a:lnTo>
                  <a:lnTo>
                    <a:pt x="749327" y="384398"/>
                  </a:lnTo>
                  <a:lnTo>
                    <a:pt x="749328" y="381821"/>
                  </a:lnTo>
                  <a:lnTo>
                    <a:pt x="749430" y="627236"/>
                  </a:lnTo>
                  <a:lnTo>
                    <a:pt x="749558" y="209552"/>
                  </a:lnTo>
                  <a:lnTo>
                    <a:pt x="750038" y="486764"/>
                  </a:lnTo>
                  <a:lnTo>
                    <a:pt x="750040" y="488012"/>
                  </a:lnTo>
                  <a:lnTo>
                    <a:pt x="750267" y="367223"/>
                  </a:lnTo>
                  <a:lnTo>
                    <a:pt x="750365" y="635472"/>
                  </a:lnTo>
                  <a:lnTo>
                    <a:pt x="750750" y="436725"/>
                  </a:lnTo>
                  <a:lnTo>
                    <a:pt x="750752" y="434829"/>
                  </a:lnTo>
                  <a:lnTo>
                    <a:pt x="751116" y="721544"/>
                  </a:lnTo>
                  <a:lnTo>
                    <a:pt x="751243" y="281789"/>
                  </a:lnTo>
                  <a:lnTo>
                    <a:pt x="751462" y="332619"/>
                  </a:lnTo>
                  <a:lnTo>
                    <a:pt x="751463" y="334103"/>
                  </a:lnTo>
                  <a:lnTo>
                    <a:pt x="751585" y="644808"/>
                  </a:lnTo>
                  <a:lnTo>
                    <a:pt x="751725" y="293033"/>
                  </a:lnTo>
                  <a:lnTo>
                    <a:pt x="752173" y="431415"/>
                  </a:lnTo>
                  <a:lnTo>
                    <a:pt x="752175" y="432435"/>
                  </a:lnTo>
                  <a:lnTo>
                    <a:pt x="752633" y="521744"/>
                  </a:lnTo>
                  <a:lnTo>
                    <a:pt x="752733" y="299921"/>
                  </a:lnTo>
                  <a:lnTo>
                    <a:pt x="752885" y="494485"/>
                  </a:lnTo>
                  <a:lnTo>
                    <a:pt x="752886" y="496248"/>
                  </a:lnTo>
                  <a:lnTo>
                    <a:pt x="752888" y="497837"/>
                  </a:lnTo>
                  <a:lnTo>
                    <a:pt x="753414" y="308419"/>
                  </a:lnTo>
                  <a:lnTo>
                    <a:pt x="753597" y="315863"/>
                  </a:lnTo>
                  <a:lnTo>
                    <a:pt x="753598" y="313472"/>
                  </a:lnTo>
                  <a:lnTo>
                    <a:pt x="753724" y="495264"/>
                  </a:lnTo>
                  <a:lnTo>
                    <a:pt x="754236" y="269148"/>
                  </a:lnTo>
                  <a:lnTo>
                    <a:pt x="754308" y="408505"/>
                  </a:lnTo>
                  <a:lnTo>
                    <a:pt x="754310" y="408265"/>
                  </a:lnTo>
                  <a:lnTo>
                    <a:pt x="754704" y="221685"/>
                  </a:lnTo>
                  <a:lnTo>
                    <a:pt x="754817" y="587183"/>
                  </a:lnTo>
                  <a:lnTo>
                    <a:pt x="755020" y="541990"/>
                  </a:lnTo>
                  <a:lnTo>
                    <a:pt x="755312" y="401902"/>
                  </a:lnTo>
                  <a:lnTo>
                    <a:pt x="755483" y="565042"/>
                  </a:lnTo>
                  <a:lnTo>
                    <a:pt x="755731" y="443212"/>
                  </a:lnTo>
                  <a:lnTo>
                    <a:pt x="755733" y="440426"/>
                  </a:lnTo>
                  <a:lnTo>
                    <a:pt x="755865" y="705678"/>
                  </a:lnTo>
                  <a:lnTo>
                    <a:pt x="756036" y="284680"/>
                  </a:lnTo>
                  <a:lnTo>
                    <a:pt x="756443" y="500568"/>
                  </a:lnTo>
                  <a:lnTo>
                    <a:pt x="756445" y="497100"/>
                  </a:lnTo>
                  <a:lnTo>
                    <a:pt x="756928" y="607401"/>
                  </a:lnTo>
                  <a:lnTo>
                    <a:pt x="757041" y="382656"/>
                  </a:lnTo>
                  <a:lnTo>
                    <a:pt x="757155" y="578223"/>
                  </a:lnTo>
                  <a:lnTo>
                    <a:pt x="757156" y="578407"/>
                  </a:lnTo>
                  <a:lnTo>
                    <a:pt x="757580" y="590419"/>
                  </a:lnTo>
                  <a:lnTo>
                    <a:pt x="757723" y="380965"/>
                  </a:lnTo>
                  <a:lnTo>
                    <a:pt x="757866" y="489687"/>
                  </a:lnTo>
                  <a:lnTo>
                    <a:pt x="757868" y="483221"/>
                  </a:lnTo>
                  <a:lnTo>
                    <a:pt x="758019" y="622139"/>
                  </a:lnTo>
                  <a:lnTo>
                    <a:pt x="758148" y="303811"/>
                  </a:lnTo>
                  <a:lnTo>
                    <a:pt x="758578" y="426230"/>
                  </a:lnTo>
                  <a:lnTo>
                    <a:pt x="758579" y="422987"/>
                  </a:lnTo>
                  <a:lnTo>
                    <a:pt x="758672" y="274583"/>
                  </a:lnTo>
                  <a:lnTo>
                    <a:pt x="758799" y="550454"/>
                  </a:lnTo>
                  <a:lnTo>
                    <a:pt x="759290" y="444543"/>
                  </a:lnTo>
                  <a:lnTo>
                    <a:pt x="759291" y="449512"/>
                  </a:lnTo>
                  <a:lnTo>
                    <a:pt x="759550" y="578187"/>
                  </a:lnTo>
                  <a:lnTo>
                    <a:pt x="759665" y="273028"/>
                  </a:lnTo>
                  <a:lnTo>
                    <a:pt x="760001" y="404563"/>
                  </a:lnTo>
                  <a:lnTo>
                    <a:pt x="760003" y="399676"/>
                  </a:lnTo>
                  <a:lnTo>
                    <a:pt x="760061" y="205716"/>
                  </a:lnTo>
                  <a:lnTo>
                    <a:pt x="760642" y="631766"/>
                  </a:lnTo>
                  <a:lnTo>
                    <a:pt x="760713" y="366965"/>
                  </a:lnTo>
                  <a:lnTo>
                    <a:pt x="760714" y="364682"/>
                  </a:lnTo>
                  <a:lnTo>
                    <a:pt x="760743" y="325237"/>
                  </a:lnTo>
                  <a:lnTo>
                    <a:pt x="761096" y="579256"/>
                  </a:lnTo>
                  <a:lnTo>
                    <a:pt x="761424" y="568327"/>
                  </a:lnTo>
                  <a:lnTo>
                    <a:pt x="761426" y="564336"/>
                  </a:lnTo>
                  <a:lnTo>
                    <a:pt x="761549" y="368238"/>
                  </a:lnTo>
                  <a:lnTo>
                    <a:pt x="761677" y="583167"/>
                  </a:lnTo>
                  <a:lnTo>
                    <a:pt x="762136" y="416766"/>
                  </a:lnTo>
                  <a:lnTo>
                    <a:pt x="762138" y="415217"/>
                  </a:lnTo>
                  <a:lnTo>
                    <a:pt x="762628" y="220025"/>
                  </a:lnTo>
                  <a:lnTo>
                    <a:pt x="762741" y="663930"/>
                  </a:lnTo>
                  <a:lnTo>
                    <a:pt x="762848" y="299120"/>
                  </a:lnTo>
                  <a:lnTo>
                    <a:pt x="762849" y="291140"/>
                  </a:lnTo>
                  <a:lnTo>
                    <a:pt x="763066" y="225867"/>
                  </a:lnTo>
                  <a:lnTo>
                    <a:pt x="763195" y="663262"/>
                  </a:lnTo>
                  <a:lnTo>
                    <a:pt x="763559" y="445760"/>
                  </a:lnTo>
                  <a:lnTo>
                    <a:pt x="763561" y="447231"/>
                  </a:lnTo>
                  <a:lnTo>
                    <a:pt x="763734" y="320633"/>
                  </a:lnTo>
                  <a:lnTo>
                    <a:pt x="764244" y="602471"/>
                  </a:lnTo>
                  <a:lnTo>
                    <a:pt x="764271" y="569087"/>
                  </a:lnTo>
                  <a:lnTo>
                    <a:pt x="764272" y="567251"/>
                  </a:lnTo>
                  <a:lnTo>
                    <a:pt x="764370" y="312405"/>
                  </a:lnTo>
                  <a:lnTo>
                    <a:pt x="764939" y="678984"/>
                  </a:lnTo>
                  <a:lnTo>
                    <a:pt x="764983" y="591845"/>
                  </a:lnTo>
                  <a:lnTo>
                    <a:pt x="764984" y="582425"/>
                  </a:lnTo>
                  <a:lnTo>
                    <a:pt x="765079" y="356496"/>
                  </a:lnTo>
                  <a:lnTo>
                    <a:pt x="765694" y="603329"/>
                  </a:lnTo>
                  <a:lnTo>
                    <a:pt x="765696" y="606066"/>
                  </a:lnTo>
                  <a:lnTo>
                    <a:pt x="765733" y="690132"/>
                  </a:lnTo>
                  <a:lnTo>
                    <a:pt x="765845" y="381000"/>
                  </a:lnTo>
                  <a:lnTo>
                    <a:pt x="766406" y="520142"/>
                  </a:lnTo>
                  <a:lnTo>
                    <a:pt x="766407" y="521819"/>
                  </a:lnTo>
                  <a:lnTo>
                    <a:pt x="766682" y="659662"/>
                  </a:lnTo>
                  <a:lnTo>
                    <a:pt x="766852" y="311888"/>
                  </a:lnTo>
                  <a:lnTo>
                    <a:pt x="767117" y="600697"/>
                  </a:lnTo>
                  <a:lnTo>
                    <a:pt x="767119" y="605333"/>
                  </a:lnTo>
                  <a:lnTo>
                    <a:pt x="767136" y="612960"/>
                  </a:lnTo>
                  <a:lnTo>
                    <a:pt x="767829" y="268148"/>
                  </a:lnTo>
                  <a:lnTo>
                    <a:pt x="767831" y="266120"/>
                  </a:lnTo>
                  <a:lnTo>
                    <a:pt x="767859" y="233951"/>
                  </a:lnTo>
                  <a:lnTo>
                    <a:pt x="768453" y="481924"/>
                  </a:lnTo>
                  <a:lnTo>
                    <a:pt x="768541" y="325455"/>
                  </a:lnTo>
                  <a:lnTo>
                    <a:pt x="768542" y="330176"/>
                  </a:lnTo>
                  <a:lnTo>
                    <a:pt x="769147" y="220705"/>
                  </a:lnTo>
                  <a:lnTo>
                    <a:pt x="769248" y="553839"/>
                  </a:lnTo>
                  <a:lnTo>
                    <a:pt x="769252" y="530639"/>
                  </a:lnTo>
                  <a:lnTo>
                    <a:pt x="769254" y="527429"/>
                  </a:lnTo>
                  <a:lnTo>
                    <a:pt x="769716" y="603336"/>
                  </a:lnTo>
                  <a:lnTo>
                    <a:pt x="769844" y="251752"/>
                  </a:lnTo>
                  <a:lnTo>
                    <a:pt x="769964" y="543928"/>
                  </a:lnTo>
                  <a:lnTo>
                    <a:pt x="769965" y="545866"/>
                  </a:lnTo>
                  <a:lnTo>
                    <a:pt x="770368" y="567416"/>
                  </a:lnTo>
                  <a:lnTo>
                    <a:pt x="770595" y="396244"/>
                  </a:lnTo>
                  <a:lnTo>
                    <a:pt x="770676" y="472078"/>
                  </a:lnTo>
                  <a:lnTo>
                    <a:pt x="770677" y="475881"/>
                  </a:lnTo>
                  <a:lnTo>
                    <a:pt x="771162" y="649761"/>
                  </a:lnTo>
                  <a:lnTo>
                    <a:pt x="771275" y="272175"/>
                  </a:lnTo>
                  <a:lnTo>
                    <a:pt x="771387" y="644632"/>
                  </a:lnTo>
                  <a:lnTo>
                    <a:pt x="771389" y="650319"/>
                  </a:lnTo>
                  <a:lnTo>
                    <a:pt x="771417" y="701614"/>
                  </a:lnTo>
                  <a:lnTo>
                    <a:pt x="771954" y="248909"/>
                  </a:lnTo>
                  <a:lnTo>
                    <a:pt x="772099" y="612872"/>
                  </a:lnTo>
                  <a:lnTo>
                    <a:pt x="772100" y="598177"/>
                  </a:lnTo>
                  <a:lnTo>
                    <a:pt x="772579" y="323310"/>
                  </a:lnTo>
                  <a:lnTo>
                    <a:pt x="772706" y="622739"/>
                  </a:lnTo>
                  <a:lnTo>
                    <a:pt x="772810" y="526240"/>
                  </a:lnTo>
                  <a:lnTo>
                    <a:pt x="772812" y="528005"/>
                  </a:lnTo>
                  <a:lnTo>
                    <a:pt x="773102" y="634505"/>
                  </a:lnTo>
                  <a:lnTo>
                    <a:pt x="773443" y="197562"/>
                  </a:lnTo>
                  <a:lnTo>
                    <a:pt x="773522" y="559803"/>
                  </a:lnTo>
                  <a:lnTo>
                    <a:pt x="773524" y="570653"/>
                  </a:lnTo>
                  <a:lnTo>
                    <a:pt x="773570" y="703479"/>
                  </a:lnTo>
                  <a:lnTo>
                    <a:pt x="774110" y="135146"/>
                  </a:lnTo>
                  <a:lnTo>
                    <a:pt x="774234" y="531858"/>
                  </a:lnTo>
                  <a:lnTo>
                    <a:pt x="774235" y="540801"/>
                  </a:lnTo>
                  <a:lnTo>
                    <a:pt x="774534" y="217763"/>
                  </a:lnTo>
                  <a:lnTo>
                    <a:pt x="774848" y="606975"/>
                  </a:lnTo>
                  <a:lnTo>
                    <a:pt x="774945" y="223485"/>
                  </a:lnTo>
                  <a:lnTo>
                    <a:pt x="774947" y="220480"/>
                  </a:lnTo>
                  <a:lnTo>
                    <a:pt x="775159" y="209917"/>
                  </a:lnTo>
                  <a:lnTo>
                    <a:pt x="775287" y="722016"/>
                  </a:lnTo>
                  <a:lnTo>
                    <a:pt x="775657" y="383899"/>
                  </a:lnTo>
                  <a:lnTo>
                    <a:pt x="775658" y="394222"/>
                  </a:lnTo>
                  <a:lnTo>
                    <a:pt x="775826" y="182039"/>
                  </a:lnTo>
                  <a:lnTo>
                    <a:pt x="775939" y="745004"/>
                  </a:lnTo>
                  <a:lnTo>
                    <a:pt x="776369" y="567687"/>
                  </a:lnTo>
                  <a:lnTo>
                    <a:pt x="776370" y="566242"/>
                  </a:lnTo>
                  <a:lnTo>
                    <a:pt x="776464" y="303329"/>
                  </a:lnTo>
                  <a:lnTo>
                    <a:pt x="776591" y="666603"/>
                  </a:lnTo>
                  <a:lnTo>
                    <a:pt x="777080" y="455223"/>
                  </a:lnTo>
                  <a:lnTo>
                    <a:pt x="777082" y="453406"/>
                  </a:lnTo>
                  <a:lnTo>
                    <a:pt x="777213" y="689862"/>
                  </a:lnTo>
                  <a:lnTo>
                    <a:pt x="777768" y="261916"/>
                  </a:lnTo>
                  <a:lnTo>
                    <a:pt x="777792" y="323335"/>
                  </a:lnTo>
                  <a:lnTo>
                    <a:pt x="777793" y="319762"/>
                  </a:lnTo>
                  <a:lnTo>
                    <a:pt x="777795" y="316709"/>
                  </a:lnTo>
                  <a:lnTo>
                    <a:pt x="777910" y="688775"/>
                  </a:lnTo>
                  <a:lnTo>
                    <a:pt x="778503" y="529154"/>
                  </a:lnTo>
                  <a:lnTo>
                    <a:pt x="778505" y="529443"/>
                  </a:lnTo>
                  <a:lnTo>
                    <a:pt x="778730" y="573811"/>
                  </a:lnTo>
                  <a:lnTo>
                    <a:pt x="778971" y="378408"/>
                  </a:lnTo>
                  <a:lnTo>
                    <a:pt x="779215" y="496829"/>
                  </a:lnTo>
                  <a:lnTo>
                    <a:pt x="779217" y="495185"/>
                  </a:lnTo>
                  <a:lnTo>
                    <a:pt x="779249" y="496189"/>
                  </a:lnTo>
                  <a:lnTo>
                    <a:pt x="779921" y="336043"/>
                  </a:lnTo>
                  <a:lnTo>
                    <a:pt x="779927" y="355743"/>
                  </a:lnTo>
                  <a:lnTo>
                    <a:pt x="779928" y="359606"/>
                  </a:lnTo>
                  <a:lnTo>
                    <a:pt x="780304" y="228596"/>
                  </a:lnTo>
                  <a:lnTo>
                    <a:pt x="780433" y="629051"/>
                  </a:lnTo>
                  <a:lnTo>
                    <a:pt x="780638" y="439960"/>
                  </a:lnTo>
                  <a:lnTo>
                    <a:pt x="780640" y="444744"/>
                  </a:lnTo>
                  <a:lnTo>
                    <a:pt x="780688" y="549898"/>
                  </a:lnTo>
                  <a:lnTo>
                    <a:pt x="780801" y="248953"/>
                  </a:lnTo>
                  <a:lnTo>
                    <a:pt x="781350" y="348155"/>
                  </a:lnTo>
                  <a:lnTo>
                    <a:pt x="781351" y="344510"/>
                  </a:lnTo>
                  <a:lnTo>
                    <a:pt x="781622" y="285048"/>
                  </a:lnTo>
                  <a:lnTo>
                    <a:pt x="781962" y="712053"/>
                  </a:lnTo>
                  <a:lnTo>
                    <a:pt x="782062" y="292163"/>
                  </a:lnTo>
                  <a:lnTo>
                    <a:pt x="782063" y="293591"/>
                  </a:lnTo>
                  <a:lnTo>
                    <a:pt x="782444" y="591963"/>
                  </a:lnTo>
                  <a:lnTo>
                    <a:pt x="782773" y="485778"/>
                  </a:lnTo>
                  <a:lnTo>
                    <a:pt x="782775" y="481961"/>
                  </a:lnTo>
                  <a:lnTo>
                    <a:pt x="782997" y="634221"/>
                  </a:lnTo>
                  <a:lnTo>
                    <a:pt x="783381" y="317146"/>
                  </a:lnTo>
                  <a:lnTo>
                    <a:pt x="783485" y="557048"/>
                  </a:lnTo>
                  <a:lnTo>
                    <a:pt x="783486" y="556748"/>
                  </a:lnTo>
                  <a:lnTo>
                    <a:pt x="783495" y="588038"/>
                  </a:lnTo>
                  <a:lnTo>
                    <a:pt x="783805" y="313750"/>
                  </a:lnTo>
                  <a:lnTo>
                    <a:pt x="784196" y="361940"/>
                  </a:lnTo>
                  <a:lnTo>
                    <a:pt x="784198" y="359823"/>
                  </a:lnTo>
                  <a:lnTo>
                    <a:pt x="784464" y="562918"/>
                  </a:lnTo>
                  <a:lnTo>
                    <a:pt x="784571" y="309980"/>
                  </a:lnTo>
                  <a:lnTo>
                    <a:pt x="784908" y="430141"/>
                  </a:lnTo>
                  <a:lnTo>
                    <a:pt x="784910" y="432935"/>
                  </a:lnTo>
                  <a:lnTo>
                    <a:pt x="784997" y="567945"/>
                  </a:lnTo>
                  <a:lnTo>
                    <a:pt x="785549" y="290413"/>
                  </a:lnTo>
                  <a:lnTo>
                    <a:pt x="785620" y="373151"/>
                  </a:lnTo>
                  <a:lnTo>
                    <a:pt x="785621" y="375149"/>
                  </a:lnTo>
                  <a:lnTo>
                    <a:pt x="785720" y="624792"/>
                  </a:lnTo>
                  <a:lnTo>
                    <a:pt x="786273" y="261661"/>
                  </a:lnTo>
                  <a:lnTo>
                    <a:pt x="786331" y="336790"/>
                  </a:lnTo>
                  <a:lnTo>
                    <a:pt x="786333" y="340493"/>
                  </a:lnTo>
                  <a:lnTo>
                    <a:pt x="786429" y="645438"/>
                  </a:lnTo>
                  <a:lnTo>
                    <a:pt x="786599" y="289677"/>
                  </a:lnTo>
                  <a:lnTo>
                    <a:pt x="787043" y="525344"/>
                  </a:lnTo>
                  <a:lnTo>
                    <a:pt x="787044" y="527564"/>
                  </a:lnTo>
                  <a:lnTo>
                    <a:pt x="787294" y="319175"/>
                  </a:lnTo>
                  <a:lnTo>
                    <a:pt x="787661" y="598360"/>
                  </a:lnTo>
                  <a:lnTo>
                    <a:pt x="787755" y="411530"/>
                  </a:lnTo>
                  <a:lnTo>
                    <a:pt x="787756" y="408762"/>
                  </a:lnTo>
                  <a:lnTo>
                    <a:pt x="788242" y="374714"/>
                  </a:lnTo>
                  <a:lnTo>
                    <a:pt x="788371" y="650482"/>
                  </a:lnTo>
                  <a:lnTo>
                    <a:pt x="788466" y="379753"/>
                  </a:lnTo>
                  <a:lnTo>
                    <a:pt x="788468" y="372011"/>
                  </a:lnTo>
                  <a:lnTo>
                    <a:pt x="788795" y="278254"/>
                  </a:lnTo>
                  <a:lnTo>
                    <a:pt x="789107" y="739963"/>
                  </a:lnTo>
                  <a:lnTo>
                    <a:pt x="789178" y="367767"/>
                  </a:lnTo>
                  <a:lnTo>
                    <a:pt x="789179" y="357679"/>
                  </a:lnTo>
                  <a:lnTo>
                    <a:pt x="789222" y="152559"/>
                  </a:lnTo>
                  <a:lnTo>
                    <a:pt x="789335" y="690430"/>
                  </a:lnTo>
                  <a:lnTo>
                    <a:pt x="789889" y="450113"/>
                  </a:lnTo>
                  <a:lnTo>
                    <a:pt x="789891" y="454959"/>
                  </a:lnTo>
                  <a:lnTo>
                    <a:pt x="790397" y="603729"/>
                  </a:lnTo>
                  <a:lnTo>
                    <a:pt x="790567" y="162545"/>
                  </a:lnTo>
                  <a:lnTo>
                    <a:pt x="790601" y="362543"/>
                  </a:lnTo>
                  <a:lnTo>
                    <a:pt x="790602" y="378221"/>
                  </a:lnTo>
                  <a:lnTo>
                    <a:pt x="790696" y="578211"/>
                  </a:lnTo>
                  <a:lnTo>
                    <a:pt x="790895" y="228237"/>
                  </a:lnTo>
                  <a:lnTo>
                    <a:pt x="791313" y="436037"/>
                  </a:lnTo>
                  <a:lnTo>
                    <a:pt x="791314" y="434764"/>
                  </a:lnTo>
                  <a:lnTo>
                    <a:pt x="791802" y="263583"/>
                  </a:lnTo>
                  <a:lnTo>
                    <a:pt x="791944" y="583364"/>
                  </a:lnTo>
                  <a:lnTo>
                    <a:pt x="792024" y="409222"/>
                  </a:lnTo>
                  <a:lnTo>
                    <a:pt x="792026" y="405267"/>
                  </a:lnTo>
                  <a:lnTo>
                    <a:pt x="792197" y="310085"/>
                  </a:lnTo>
                  <a:lnTo>
                    <a:pt x="792312" y="668278"/>
                  </a:lnTo>
                  <a:lnTo>
                    <a:pt x="792736" y="474498"/>
                  </a:lnTo>
                  <a:lnTo>
                    <a:pt x="792737" y="468379"/>
                  </a:lnTo>
                  <a:lnTo>
                    <a:pt x="792808" y="186723"/>
                  </a:lnTo>
                  <a:lnTo>
                    <a:pt x="792936" y="769189"/>
                  </a:lnTo>
                  <a:lnTo>
                    <a:pt x="793448" y="353804"/>
                  </a:lnTo>
                  <a:lnTo>
                    <a:pt x="793449" y="355197"/>
                  </a:lnTo>
                  <a:lnTo>
                    <a:pt x="793474" y="295720"/>
                  </a:lnTo>
                  <a:lnTo>
                    <a:pt x="793602" y="644492"/>
                  </a:lnTo>
                  <a:lnTo>
                    <a:pt x="794159" y="469104"/>
                  </a:lnTo>
                  <a:lnTo>
                    <a:pt x="794161" y="473311"/>
                  </a:lnTo>
                  <a:lnTo>
                    <a:pt x="794495" y="192501"/>
                  </a:lnTo>
                  <a:lnTo>
                    <a:pt x="794834" y="606368"/>
                  </a:lnTo>
                  <a:lnTo>
                    <a:pt x="794871" y="542357"/>
                  </a:lnTo>
                  <a:lnTo>
                    <a:pt x="794872" y="539340"/>
                  </a:lnTo>
                  <a:lnTo>
                    <a:pt x="795402" y="133936"/>
                  </a:lnTo>
                  <a:lnTo>
                    <a:pt x="795544" y="657113"/>
                  </a:lnTo>
                  <a:lnTo>
                    <a:pt x="795582" y="562862"/>
                  </a:lnTo>
                  <a:lnTo>
                    <a:pt x="795584" y="570166"/>
                  </a:lnTo>
                  <a:lnTo>
                    <a:pt x="795585" y="576509"/>
                  </a:lnTo>
                  <a:lnTo>
                    <a:pt x="795799" y="168732"/>
                  </a:lnTo>
                  <a:lnTo>
                    <a:pt x="796294" y="544424"/>
                  </a:lnTo>
                  <a:lnTo>
                    <a:pt x="796295" y="543004"/>
                  </a:lnTo>
                  <a:lnTo>
                    <a:pt x="796719" y="297536"/>
                  </a:lnTo>
                  <a:lnTo>
                    <a:pt x="797004" y="611193"/>
                  </a:lnTo>
                  <a:lnTo>
                    <a:pt x="797006" y="607726"/>
                  </a:lnTo>
                  <a:lnTo>
                    <a:pt x="797007" y="602134"/>
                  </a:lnTo>
                  <a:lnTo>
                    <a:pt x="797018" y="643178"/>
                  </a:lnTo>
                  <a:lnTo>
                    <a:pt x="797132" y="188939"/>
                  </a:lnTo>
                  <a:lnTo>
                    <a:pt x="797717" y="518918"/>
                  </a:lnTo>
                  <a:lnTo>
                    <a:pt x="797719" y="516808"/>
                  </a:lnTo>
                  <a:lnTo>
                    <a:pt x="798236" y="570612"/>
                  </a:lnTo>
                  <a:lnTo>
                    <a:pt x="798393" y="343014"/>
                  </a:lnTo>
                  <a:lnTo>
                    <a:pt x="798429" y="459863"/>
                  </a:lnTo>
                  <a:lnTo>
                    <a:pt x="798430" y="461469"/>
                  </a:lnTo>
                  <a:lnTo>
                    <a:pt x="798620" y="246960"/>
                  </a:lnTo>
                  <a:lnTo>
                    <a:pt x="798732" y="727457"/>
                  </a:lnTo>
                  <a:lnTo>
                    <a:pt x="799141" y="665809"/>
                  </a:lnTo>
                  <a:lnTo>
                    <a:pt x="799142" y="667986"/>
                  </a:lnTo>
                  <a:lnTo>
                    <a:pt x="799528" y="720213"/>
                  </a:lnTo>
                  <a:lnTo>
                    <a:pt x="799669" y="302717"/>
                  </a:lnTo>
                  <a:lnTo>
                    <a:pt x="799852" y="428830"/>
                  </a:lnTo>
                  <a:lnTo>
                    <a:pt x="799854" y="423657"/>
                  </a:lnTo>
                  <a:lnTo>
                    <a:pt x="800024" y="650178"/>
                  </a:lnTo>
                  <a:lnTo>
                    <a:pt x="800506" y="210695"/>
                  </a:lnTo>
                  <a:lnTo>
                    <a:pt x="800564" y="391753"/>
                  </a:lnTo>
                  <a:lnTo>
                    <a:pt x="800565" y="403594"/>
                  </a:lnTo>
                  <a:lnTo>
                    <a:pt x="800718" y="226057"/>
                  </a:lnTo>
                  <a:lnTo>
                    <a:pt x="800845" y="563924"/>
                  </a:lnTo>
                  <a:lnTo>
                    <a:pt x="801275" y="470146"/>
                  </a:lnTo>
                  <a:lnTo>
                    <a:pt x="801277" y="469618"/>
                  </a:lnTo>
                  <a:lnTo>
                    <a:pt x="801781" y="160712"/>
                  </a:lnTo>
                  <a:lnTo>
                    <a:pt x="801895" y="710799"/>
                  </a:lnTo>
                  <a:lnTo>
                    <a:pt x="801987" y="224478"/>
                  </a:lnTo>
                  <a:lnTo>
                    <a:pt x="801988" y="214814"/>
                  </a:lnTo>
                  <a:lnTo>
                    <a:pt x="802007" y="173251"/>
                  </a:lnTo>
                  <a:lnTo>
                    <a:pt x="802108" y="728630"/>
                  </a:lnTo>
                  <a:lnTo>
                    <a:pt x="802699" y="505786"/>
                  </a:lnTo>
                  <a:lnTo>
                    <a:pt x="802700" y="510521"/>
                  </a:lnTo>
                  <a:lnTo>
                    <a:pt x="802745" y="643998"/>
                  </a:lnTo>
                  <a:lnTo>
                    <a:pt x="803254" y="301298"/>
                  </a:lnTo>
                  <a:lnTo>
                    <a:pt x="803410" y="499952"/>
                  </a:lnTo>
                  <a:lnTo>
                    <a:pt x="803412" y="494530"/>
                  </a:lnTo>
                  <a:lnTo>
                    <a:pt x="803566" y="653549"/>
                  </a:lnTo>
                  <a:lnTo>
                    <a:pt x="803667" y="305669"/>
                  </a:lnTo>
                  <a:lnTo>
                    <a:pt x="804120" y="437077"/>
                  </a:lnTo>
                  <a:lnTo>
                    <a:pt x="804122" y="438218"/>
                  </a:lnTo>
                  <a:lnTo>
                    <a:pt x="804757" y="171600"/>
                  </a:lnTo>
                  <a:lnTo>
                    <a:pt x="804831" y="626541"/>
                  </a:lnTo>
                  <a:lnTo>
                    <a:pt x="804832" y="626218"/>
                  </a:lnTo>
                  <a:lnTo>
                    <a:pt x="804834" y="628111"/>
                  </a:lnTo>
                  <a:lnTo>
                    <a:pt x="804856" y="718880"/>
                  </a:lnTo>
                  <a:lnTo>
                    <a:pt x="805169" y="173385"/>
                  </a:lnTo>
                  <a:lnTo>
                    <a:pt x="805544" y="546977"/>
                  </a:lnTo>
                  <a:lnTo>
                    <a:pt x="805545" y="545435"/>
                  </a:lnTo>
                  <a:lnTo>
                    <a:pt x="805822" y="204771"/>
                  </a:lnTo>
                  <a:lnTo>
                    <a:pt x="805934" y="770961"/>
                  </a:lnTo>
                  <a:lnTo>
                    <a:pt x="806255" y="470077"/>
                  </a:lnTo>
                  <a:lnTo>
                    <a:pt x="806257" y="471695"/>
                  </a:lnTo>
                  <a:lnTo>
                    <a:pt x="806346" y="651178"/>
                  </a:lnTo>
                  <a:lnTo>
                    <a:pt x="806460" y="270580"/>
                  </a:lnTo>
                  <a:lnTo>
                    <a:pt x="806967" y="466975"/>
                  </a:lnTo>
                  <a:lnTo>
                    <a:pt x="806968" y="466209"/>
                  </a:lnTo>
                  <a:lnTo>
                    <a:pt x="807112" y="312333"/>
                  </a:lnTo>
                  <a:lnTo>
                    <a:pt x="807282" y="558723"/>
                  </a:lnTo>
                  <a:lnTo>
                    <a:pt x="807679" y="389693"/>
                  </a:lnTo>
                  <a:lnTo>
                    <a:pt x="807680" y="385157"/>
                  </a:lnTo>
                  <a:lnTo>
                    <a:pt x="807819" y="708696"/>
                  </a:lnTo>
                  <a:lnTo>
                    <a:pt x="807934" y="121852"/>
                  </a:lnTo>
                  <a:lnTo>
                    <a:pt x="808390" y="344985"/>
                  </a:lnTo>
                  <a:lnTo>
                    <a:pt x="808392" y="356575"/>
                  </a:lnTo>
                  <a:lnTo>
                    <a:pt x="809011" y="343953"/>
                  </a:lnTo>
                  <a:lnTo>
                    <a:pt x="809096" y="578345"/>
                  </a:lnTo>
                  <a:lnTo>
                    <a:pt x="809102" y="570066"/>
                  </a:lnTo>
                  <a:lnTo>
                    <a:pt x="809103" y="574747"/>
                  </a:lnTo>
                  <a:lnTo>
                    <a:pt x="809125" y="625315"/>
                  </a:lnTo>
                  <a:lnTo>
                    <a:pt x="809252" y="276965"/>
                  </a:lnTo>
                  <a:lnTo>
                    <a:pt x="809813" y="458480"/>
                  </a:lnTo>
                  <a:lnTo>
                    <a:pt x="809815" y="459152"/>
                  </a:lnTo>
                  <a:lnTo>
                    <a:pt x="809903" y="638553"/>
                  </a:lnTo>
                  <a:lnTo>
                    <a:pt x="810060" y="308802"/>
                  </a:lnTo>
                  <a:lnTo>
                    <a:pt x="810525" y="497188"/>
                  </a:lnTo>
                  <a:lnTo>
                    <a:pt x="810527" y="498274"/>
                  </a:lnTo>
                  <a:lnTo>
                    <a:pt x="811009" y="365970"/>
                  </a:lnTo>
                  <a:lnTo>
                    <a:pt x="811179" y="675374"/>
                  </a:lnTo>
                  <a:lnTo>
                    <a:pt x="811237" y="555731"/>
                  </a:lnTo>
                  <a:lnTo>
                    <a:pt x="811238" y="551774"/>
                  </a:lnTo>
                  <a:lnTo>
                    <a:pt x="811364" y="316742"/>
                  </a:lnTo>
                  <a:lnTo>
                    <a:pt x="811576" y="583210"/>
                  </a:lnTo>
                  <a:lnTo>
                    <a:pt x="811948" y="427804"/>
                  </a:lnTo>
                  <a:lnTo>
                    <a:pt x="811950" y="433857"/>
                  </a:lnTo>
                  <a:lnTo>
                    <a:pt x="812002" y="568581"/>
                  </a:lnTo>
                  <a:lnTo>
                    <a:pt x="812272" y="335986"/>
                  </a:lnTo>
                  <a:lnTo>
                    <a:pt x="812660" y="356262"/>
                  </a:lnTo>
                  <a:lnTo>
                    <a:pt x="812661" y="353814"/>
                  </a:lnTo>
                  <a:lnTo>
                    <a:pt x="813220" y="604230"/>
                  </a:lnTo>
                  <a:lnTo>
                    <a:pt x="813349" y="216707"/>
                  </a:lnTo>
                  <a:lnTo>
                    <a:pt x="813372" y="297006"/>
                  </a:lnTo>
                  <a:lnTo>
                    <a:pt x="813373" y="293799"/>
                  </a:lnTo>
                  <a:lnTo>
                    <a:pt x="813448" y="600750"/>
                  </a:lnTo>
                  <a:lnTo>
                    <a:pt x="813957" y="251098"/>
                  </a:lnTo>
                  <a:lnTo>
                    <a:pt x="814083" y="422104"/>
                  </a:lnTo>
                  <a:lnTo>
                    <a:pt x="814085" y="423521"/>
                  </a:lnTo>
                  <a:lnTo>
                    <a:pt x="814384" y="118654"/>
                  </a:lnTo>
                  <a:lnTo>
                    <a:pt x="814526" y="746092"/>
                  </a:lnTo>
                  <a:lnTo>
                    <a:pt x="814795" y="387588"/>
                  </a:lnTo>
                  <a:lnTo>
                    <a:pt x="814796" y="382713"/>
                  </a:lnTo>
                  <a:lnTo>
                    <a:pt x="814937" y="607370"/>
                  </a:lnTo>
                  <a:lnTo>
                    <a:pt x="815433" y="256789"/>
                  </a:lnTo>
                  <a:lnTo>
                    <a:pt x="815506" y="530037"/>
                  </a:lnTo>
                  <a:lnTo>
                    <a:pt x="815508" y="530379"/>
                  </a:lnTo>
                  <a:lnTo>
                    <a:pt x="815729" y="233343"/>
                  </a:lnTo>
                  <a:lnTo>
                    <a:pt x="815844" y="678232"/>
                  </a:lnTo>
                  <a:lnTo>
                    <a:pt x="816218" y="493062"/>
                  </a:lnTo>
                  <a:lnTo>
                    <a:pt x="816220" y="497945"/>
                  </a:lnTo>
                  <a:lnTo>
                    <a:pt x="816298" y="593062"/>
                  </a:lnTo>
                  <a:lnTo>
                    <a:pt x="816737" y="346793"/>
                  </a:lnTo>
                  <a:lnTo>
                    <a:pt x="816930" y="492334"/>
                  </a:lnTo>
                  <a:lnTo>
                    <a:pt x="816931" y="497555"/>
                  </a:lnTo>
                  <a:lnTo>
                    <a:pt x="817161" y="571776"/>
                  </a:lnTo>
                  <a:lnTo>
                    <a:pt x="817474" y="352856"/>
                  </a:lnTo>
                  <a:lnTo>
                    <a:pt x="817641" y="554001"/>
                  </a:lnTo>
                  <a:lnTo>
                    <a:pt x="817643" y="557302"/>
                  </a:lnTo>
                  <a:lnTo>
                    <a:pt x="817687" y="560793"/>
                  </a:lnTo>
                  <a:lnTo>
                    <a:pt x="818310" y="354590"/>
                  </a:lnTo>
                  <a:lnTo>
                    <a:pt x="818353" y="392661"/>
                  </a:lnTo>
                  <a:lnTo>
                    <a:pt x="818354" y="397245"/>
                  </a:lnTo>
                  <a:lnTo>
                    <a:pt x="818748" y="240753"/>
                  </a:lnTo>
                  <a:lnTo>
                    <a:pt x="818849" y="690631"/>
                  </a:lnTo>
                  <a:lnTo>
                    <a:pt x="819065" y="513568"/>
                  </a:lnTo>
                  <a:lnTo>
                    <a:pt x="819066" y="510980"/>
                  </a:lnTo>
                  <a:lnTo>
                    <a:pt x="819629" y="290420"/>
                  </a:lnTo>
                  <a:lnTo>
                    <a:pt x="819728" y="574989"/>
                  </a:lnTo>
                  <a:lnTo>
                    <a:pt x="819776" y="469614"/>
                  </a:lnTo>
                  <a:lnTo>
                    <a:pt x="819778" y="465810"/>
                  </a:lnTo>
                  <a:lnTo>
                    <a:pt x="820040" y="149704"/>
                  </a:lnTo>
                  <a:lnTo>
                    <a:pt x="820182" y="664146"/>
                  </a:lnTo>
                  <a:lnTo>
                    <a:pt x="820488" y="330519"/>
                  </a:lnTo>
                  <a:lnTo>
                    <a:pt x="820489" y="329337"/>
                  </a:lnTo>
                  <a:lnTo>
                    <a:pt x="820593" y="573912"/>
                  </a:lnTo>
                  <a:lnTo>
                    <a:pt x="821146" y="311860"/>
                  </a:lnTo>
                  <a:lnTo>
                    <a:pt x="821200" y="495695"/>
                  </a:lnTo>
                  <a:lnTo>
                    <a:pt x="821201" y="498759"/>
                  </a:lnTo>
                  <a:lnTo>
                    <a:pt x="821343" y="241543"/>
                  </a:lnTo>
                  <a:lnTo>
                    <a:pt x="821456" y="583648"/>
                  </a:lnTo>
                  <a:lnTo>
                    <a:pt x="821911" y="334314"/>
                  </a:lnTo>
                  <a:lnTo>
                    <a:pt x="821913" y="336645"/>
                  </a:lnTo>
                  <a:lnTo>
                    <a:pt x="822521" y="695210"/>
                  </a:lnTo>
                  <a:lnTo>
                    <a:pt x="822620" y="117033"/>
                  </a:lnTo>
                  <a:lnTo>
                    <a:pt x="822623" y="152762"/>
                  </a:lnTo>
                  <a:lnTo>
                    <a:pt x="822624" y="168324"/>
                  </a:lnTo>
                  <a:lnTo>
                    <a:pt x="822634" y="97728"/>
                  </a:lnTo>
                  <a:lnTo>
                    <a:pt x="822762" y="778453"/>
                  </a:lnTo>
                  <a:lnTo>
                    <a:pt x="823334" y="401481"/>
                  </a:lnTo>
                  <a:lnTo>
                    <a:pt x="823336" y="402214"/>
                  </a:lnTo>
                  <a:lnTo>
                    <a:pt x="823825" y="638691"/>
                  </a:lnTo>
                  <a:lnTo>
                    <a:pt x="823937" y="339171"/>
                  </a:lnTo>
                  <a:lnTo>
                    <a:pt x="824046" y="520119"/>
                  </a:lnTo>
                  <a:lnTo>
                    <a:pt x="824047" y="521899"/>
                  </a:lnTo>
                  <a:lnTo>
                    <a:pt x="824463" y="588510"/>
                  </a:lnTo>
                  <a:lnTo>
                    <a:pt x="824746" y="243952"/>
                  </a:lnTo>
                  <a:lnTo>
                    <a:pt x="824758" y="257253"/>
                  </a:lnTo>
                  <a:lnTo>
                    <a:pt x="824759" y="249652"/>
                  </a:lnTo>
                  <a:lnTo>
                    <a:pt x="824874" y="698276"/>
                  </a:lnTo>
                  <a:lnTo>
                    <a:pt x="825425" y="206660"/>
                  </a:lnTo>
                  <a:lnTo>
                    <a:pt x="825469" y="338658"/>
                  </a:lnTo>
                  <a:lnTo>
                    <a:pt x="825471" y="353059"/>
                  </a:lnTo>
                  <a:lnTo>
                    <a:pt x="825540" y="703722"/>
                  </a:lnTo>
                  <a:lnTo>
                    <a:pt x="826063" y="234928"/>
                  </a:lnTo>
                  <a:lnTo>
                    <a:pt x="826181" y="428718"/>
                  </a:lnTo>
                  <a:lnTo>
                    <a:pt x="826182" y="425761"/>
                  </a:lnTo>
                  <a:lnTo>
                    <a:pt x="826729" y="284061"/>
                  </a:lnTo>
                  <a:lnTo>
                    <a:pt x="826814" y="585496"/>
                  </a:lnTo>
                  <a:lnTo>
                    <a:pt x="826892" y="343850"/>
                  </a:lnTo>
                  <a:lnTo>
                    <a:pt x="826894" y="338836"/>
                  </a:lnTo>
                  <a:lnTo>
                    <a:pt x="827367" y="294190"/>
                  </a:lnTo>
                  <a:lnTo>
                    <a:pt x="827596" y="543439"/>
                  </a:lnTo>
                  <a:lnTo>
                    <a:pt x="827604" y="543227"/>
                  </a:lnTo>
                  <a:lnTo>
                    <a:pt x="827605" y="549749"/>
                  </a:lnTo>
                  <a:lnTo>
                    <a:pt x="828104" y="670291"/>
                  </a:lnTo>
                  <a:lnTo>
                    <a:pt x="828248" y="208406"/>
                  </a:lnTo>
                  <a:lnTo>
                    <a:pt x="828316" y="533366"/>
                  </a:lnTo>
                  <a:lnTo>
                    <a:pt x="828317" y="542850"/>
                  </a:lnTo>
                  <a:lnTo>
                    <a:pt x="828361" y="699790"/>
                  </a:lnTo>
                  <a:lnTo>
                    <a:pt x="828659" y="267320"/>
                  </a:lnTo>
                  <a:lnTo>
                    <a:pt x="829027" y="320919"/>
                  </a:lnTo>
                  <a:lnTo>
                    <a:pt x="829029" y="328530"/>
                  </a:lnTo>
                  <a:lnTo>
                    <a:pt x="829056" y="300173"/>
                  </a:lnTo>
                  <a:lnTo>
                    <a:pt x="829623" y="543629"/>
                  </a:lnTo>
                  <a:lnTo>
                    <a:pt x="829739" y="459470"/>
                  </a:lnTo>
                  <a:lnTo>
                    <a:pt x="829740" y="465499"/>
                  </a:lnTo>
                  <a:lnTo>
                    <a:pt x="830232" y="600572"/>
                  </a:lnTo>
                  <a:lnTo>
                    <a:pt x="830374" y="298604"/>
                  </a:lnTo>
                  <a:lnTo>
                    <a:pt x="830451" y="492015"/>
                  </a:lnTo>
                  <a:lnTo>
                    <a:pt x="830452" y="493179"/>
                  </a:lnTo>
                  <a:lnTo>
                    <a:pt x="830812" y="342190"/>
                  </a:lnTo>
                  <a:lnTo>
                    <a:pt x="831154" y="535531"/>
                  </a:lnTo>
                  <a:lnTo>
                    <a:pt x="831162" y="519483"/>
                  </a:lnTo>
                  <a:lnTo>
                    <a:pt x="831164" y="522424"/>
                  </a:lnTo>
                  <a:lnTo>
                    <a:pt x="831579" y="642114"/>
                  </a:lnTo>
                  <a:lnTo>
                    <a:pt x="831692" y="285769"/>
                  </a:lnTo>
                  <a:lnTo>
                    <a:pt x="831874" y="404385"/>
                  </a:lnTo>
                  <a:lnTo>
                    <a:pt x="831875" y="400784"/>
                  </a:lnTo>
                  <a:lnTo>
                    <a:pt x="832017" y="648562"/>
                  </a:lnTo>
                  <a:lnTo>
                    <a:pt x="832174" y="265993"/>
                  </a:lnTo>
                  <a:lnTo>
                    <a:pt x="832585" y="280269"/>
                  </a:lnTo>
                  <a:lnTo>
                    <a:pt x="832587" y="290263"/>
                  </a:lnTo>
                  <a:lnTo>
                    <a:pt x="833068" y="240124"/>
                  </a:lnTo>
                  <a:lnTo>
                    <a:pt x="833195" y="609006"/>
                  </a:lnTo>
                  <a:lnTo>
                    <a:pt x="833297" y="458716"/>
                  </a:lnTo>
                  <a:lnTo>
                    <a:pt x="833718" y="663756"/>
                  </a:lnTo>
                  <a:lnTo>
                    <a:pt x="833847" y="297030"/>
                  </a:lnTo>
                  <a:lnTo>
                    <a:pt x="834009" y="419961"/>
                  </a:lnTo>
                  <a:lnTo>
                    <a:pt x="834010" y="414835"/>
                  </a:lnTo>
                  <a:lnTo>
                    <a:pt x="834173" y="641447"/>
                  </a:lnTo>
                  <a:lnTo>
                    <a:pt x="834399" y="308017"/>
                  </a:lnTo>
                  <a:lnTo>
                    <a:pt x="834720" y="492450"/>
                  </a:lnTo>
                  <a:lnTo>
                    <a:pt x="834722" y="486785"/>
                  </a:lnTo>
                  <a:lnTo>
                    <a:pt x="834994" y="722218"/>
                  </a:lnTo>
                  <a:lnTo>
                    <a:pt x="835122" y="250996"/>
                  </a:lnTo>
                  <a:lnTo>
                    <a:pt x="835432" y="492016"/>
                  </a:lnTo>
                  <a:lnTo>
                    <a:pt x="835433" y="491731"/>
                  </a:lnTo>
                  <a:lnTo>
                    <a:pt x="835619" y="605786"/>
                  </a:lnTo>
                  <a:lnTo>
                    <a:pt x="835732" y="313294"/>
                  </a:lnTo>
                  <a:lnTo>
                    <a:pt x="836144" y="404750"/>
                  </a:lnTo>
                  <a:lnTo>
                    <a:pt x="836145" y="405980"/>
                  </a:lnTo>
                  <a:lnTo>
                    <a:pt x="836498" y="262673"/>
                  </a:lnTo>
                  <a:lnTo>
                    <a:pt x="836626" y="548510"/>
                  </a:lnTo>
                  <a:lnTo>
                    <a:pt x="836855" y="384310"/>
                  </a:lnTo>
                  <a:lnTo>
                    <a:pt x="836857" y="385235"/>
                  </a:lnTo>
                  <a:lnTo>
                    <a:pt x="837320" y="550436"/>
                  </a:lnTo>
                  <a:lnTo>
                    <a:pt x="837517" y="318721"/>
                  </a:lnTo>
                  <a:lnTo>
                    <a:pt x="837567" y="362377"/>
                  </a:lnTo>
                  <a:lnTo>
                    <a:pt x="837568" y="366878"/>
                  </a:lnTo>
                  <a:lnTo>
                    <a:pt x="837787" y="335157"/>
                  </a:lnTo>
                  <a:lnTo>
                    <a:pt x="838057" y="610233"/>
                  </a:lnTo>
                  <a:lnTo>
                    <a:pt x="838278" y="492051"/>
                  </a:lnTo>
                  <a:lnTo>
                    <a:pt x="838280" y="492443"/>
                  </a:lnTo>
                  <a:lnTo>
                    <a:pt x="838752" y="252221"/>
                  </a:lnTo>
                  <a:lnTo>
                    <a:pt x="838894" y="628898"/>
                  </a:lnTo>
                  <a:lnTo>
                    <a:pt x="838990" y="383066"/>
                  </a:lnTo>
                  <a:lnTo>
                    <a:pt x="838992" y="378670"/>
                  </a:lnTo>
                  <a:lnTo>
                    <a:pt x="839333" y="684232"/>
                  </a:lnTo>
                  <a:lnTo>
                    <a:pt x="839446" y="286742"/>
                  </a:lnTo>
                  <a:lnTo>
                    <a:pt x="839702" y="350340"/>
                  </a:lnTo>
                  <a:lnTo>
                    <a:pt x="839703" y="357960"/>
                  </a:lnTo>
                  <a:lnTo>
                    <a:pt x="839800" y="606805"/>
                  </a:lnTo>
                  <a:lnTo>
                    <a:pt x="840411" y="310058"/>
                  </a:lnTo>
                  <a:lnTo>
                    <a:pt x="840413" y="323299"/>
                  </a:lnTo>
                  <a:lnTo>
                    <a:pt x="840415" y="328868"/>
                  </a:lnTo>
                  <a:lnTo>
                    <a:pt x="840425" y="295511"/>
                  </a:lnTo>
                  <a:lnTo>
                    <a:pt x="840565" y="579161"/>
                  </a:lnTo>
                  <a:lnTo>
                    <a:pt x="841125" y="357464"/>
                  </a:lnTo>
                  <a:lnTo>
                    <a:pt x="841126" y="356737"/>
                  </a:lnTo>
                  <a:lnTo>
                    <a:pt x="841233" y="545430"/>
                  </a:lnTo>
                  <a:lnTo>
                    <a:pt x="841345" y="316741"/>
                  </a:lnTo>
                  <a:lnTo>
                    <a:pt x="841837" y="430731"/>
                  </a:lnTo>
                  <a:lnTo>
                    <a:pt x="841838" y="432720"/>
                  </a:lnTo>
                  <a:lnTo>
                    <a:pt x="842041" y="278208"/>
                  </a:lnTo>
                  <a:lnTo>
                    <a:pt x="842535" y="588617"/>
                  </a:lnTo>
                  <a:lnTo>
                    <a:pt x="842548" y="550342"/>
                  </a:lnTo>
                  <a:lnTo>
                    <a:pt x="842550" y="556930"/>
                  </a:lnTo>
                  <a:lnTo>
                    <a:pt x="842663" y="291335"/>
                  </a:lnTo>
                  <a:lnTo>
                    <a:pt x="842792" y="590836"/>
                  </a:lnTo>
                  <a:lnTo>
                    <a:pt x="843260" y="429487"/>
                  </a:lnTo>
                  <a:lnTo>
                    <a:pt x="843261" y="431198"/>
                  </a:lnTo>
                  <a:lnTo>
                    <a:pt x="843458" y="630581"/>
                  </a:lnTo>
                  <a:lnTo>
                    <a:pt x="843953" y="260253"/>
                  </a:lnTo>
                  <a:lnTo>
                    <a:pt x="843971" y="312018"/>
                  </a:lnTo>
                  <a:lnTo>
                    <a:pt x="843973" y="327851"/>
                  </a:lnTo>
                  <a:lnTo>
                    <a:pt x="844534" y="646200"/>
                  </a:lnTo>
                  <a:lnTo>
                    <a:pt x="844649" y="317846"/>
                  </a:lnTo>
                  <a:lnTo>
                    <a:pt x="844683" y="387148"/>
                  </a:lnTo>
                  <a:lnTo>
                    <a:pt x="844685" y="389495"/>
                  </a:lnTo>
                  <a:lnTo>
                    <a:pt x="844791" y="676623"/>
                  </a:lnTo>
                  <a:lnTo>
                    <a:pt x="845229" y="360322"/>
                  </a:lnTo>
                  <a:lnTo>
                    <a:pt x="845395" y="413058"/>
                  </a:lnTo>
                  <a:lnTo>
                    <a:pt x="845396" y="410130"/>
                  </a:lnTo>
                  <a:lnTo>
                    <a:pt x="845528" y="751099"/>
                  </a:lnTo>
                  <a:lnTo>
                    <a:pt x="845656" y="158943"/>
                  </a:lnTo>
                  <a:lnTo>
                    <a:pt x="846106" y="557818"/>
                  </a:lnTo>
                  <a:lnTo>
                    <a:pt x="846108" y="564066"/>
                  </a:lnTo>
                  <a:lnTo>
                    <a:pt x="846407" y="193024"/>
                  </a:lnTo>
                  <a:lnTo>
                    <a:pt x="846519" y="588643"/>
                  </a:lnTo>
                  <a:lnTo>
                    <a:pt x="846818" y="527612"/>
                  </a:lnTo>
                  <a:lnTo>
                    <a:pt x="846819" y="520230"/>
                  </a:lnTo>
                  <a:lnTo>
                    <a:pt x="847114" y="197687"/>
                  </a:lnTo>
                  <a:lnTo>
                    <a:pt x="847484" y="539238"/>
                  </a:lnTo>
                  <a:lnTo>
                    <a:pt x="847530" y="481305"/>
                  </a:lnTo>
                  <a:lnTo>
                    <a:pt x="847531" y="477965"/>
                  </a:lnTo>
                  <a:lnTo>
                    <a:pt x="847683" y="285174"/>
                  </a:lnTo>
                  <a:lnTo>
                    <a:pt x="848236" y="558871"/>
                  </a:lnTo>
                  <a:lnTo>
                    <a:pt x="848241" y="540789"/>
                  </a:lnTo>
                  <a:lnTo>
                    <a:pt x="848243" y="542053"/>
                  </a:lnTo>
                  <a:lnTo>
                    <a:pt x="848576" y="181138"/>
                  </a:lnTo>
                  <a:lnTo>
                    <a:pt x="848703" y="616330"/>
                  </a:lnTo>
                  <a:lnTo>
                    <a:pt x="848953" y="358403"/>
                  </a:lnTo>
                  <a:lnTo>
                    <a:pt x="848954" y="350249"/>
                  </a:lnTo>
                  <a:lnTo>
                    <a:pt x="849001" y="241565"/>
                  </a:lnTo>
                  <a:lnTo>
                    <a:pt x="849100" y="649065"/>
                  </a:lnTo>
                  <a:lnTo>
                    <a:pt x="849664" y="387697"/>
                  </a:lnTo>
                  <a:lnTo>
                    <a:pt x="849666" y="384012"/>
                  </a:lnTo>
                  <a:lnTo>
                    <a:pt x="849680" y="373000"/>
                  </a:lnTo>
                  <a:lnTo>
                    <a:pt x="850348" y="651968"/>
                  </a:lnTo>
                  <a:lnTo>
                    <a:pt x="850376" y="599355"/>
                  </a:lnTo>
                  <a:lnTo>
                    <a:pt x="850378" y="589340"/>
                  </a:lnTo>
                  <a:lnTo>
                    <a:pt x="850858" y="307894"/>
                  </a:lnTo>
                  <a:lnTo>
                    <a:pt x="850970" y="684159"/>
                  </a:lnTo>
                  <a:lnTo>
                    <a:pt x="851088" y="435723"/>
                  </a:lnTo>
                  <a:lnTo>
                    <a:pt x="851089" y="447427"/>
                  </a:lnTo>
                  <a:lnTo>
                    <a:pt x="851254" y="301137"/>
                  </a:lnTo>
                  <a:lnTo>
                    <a:pt x="851354" y="662637"/>
                  </a:lnTo>
                  <a:lnTo>
                    <a:pt x="851799" y="545082"/>
                  </a:lnTo>
                  <a:lnTo>
                    <a:pt x="851801" y="546788"/>
                  </a:lnTo>
                  <a:lnTo>
                    <a:pt x="852120" y="238048"/>
                  </a:lnTo>
                  <a:lnTo>
                    <a:pt x="852232" y="722733"/>
                  </a:lnTo>
                  <a:lnTo>
                    <a:pt x="852511" y="238739"/>
                  </a:lnTo>
                  <a:lnTo>
                    <a:pt x="852512" y="229275"/>
                  </a:lnTo>
                  <a:lnTo>
                    <a:pt x="852531" y="185090"/>
                  </a:lnTo>
                  <a:lnTo>
                    <a:pt x="852800" y="628696"/>
                  </a:lnTo>
                  <a:lnTo>
                    <a:pt x="853223" y="350086"/>
                  </a:lnTo>
                  <a:lnTo>
                    <a:pt x="853224" y="352532"/>
                  </a:lnTo>
                  <a:lnTo>
                    <a:pt x="853778" y="256815"/>
                  </a:lnTo>
                  <a:lnTo>
                    <a:pt x="853892" y="525429"/>
                  </a:lnTo>
                  <a:lnTo>
                    <a:pt x="853934" y="410733"/>
                  </a:lnTo>
                  <a:lnTo>
                    <a:pt x="853936" y="400322"/>
                  </a:lnTo>
                  <a:lnTo>
                    <a:pt x="854344" y="658542"/>
                  </a:lnTo>
                  <a:lnTo>
                    <a:pt x="854459" y="203480"/>
                  </a:lnTo>
                  <a:lnTo>
                    <a:pt x="854646" y="391905"/>
                  </a:lnTo>
                  <a:lnTo>
                    <a:pt x="854647" y="393526"/>
                  </a:lnTo>
                  <a:lnTo>
                    <a:pt x="854693" y="352283"/>
                  </a:lnTo>
                  <a:lnTo>
                    <a:pt x="855209" y="559176"/>
                  </a:lnTo>
                  <a:lnTo>
                    <a:pt x="855357" y="532678"/>
                  </a:lnTo>
                  <a:lnTo>
                    <a:pt x="855359" y="535241"/>
                  </a:lnTo>
                  <a:lnTo>
                    <a:pt x="855492" y="390207"/>
                  </a:lnTo>
                  <a:lnTo>
                    <a:pt x="855805" y="633056"/>
                  </a:lnTo>
                  <a:lnTo>
                    <a:pt x="856069" y="536588"/>
                  </a:lnTo>
                  <a:lnTo>
                    <a:pt x="856071" y="533918"/>
                  </a:lnTo>
                  <a:lnTo>
                    <a:pt x="856273" y="696000"/>
                  </a:lnTo>
                  <a:lnTo>
                    <a:pt x="856399" y="339641"/>
                  </a:lnTo>
                  <a:lnTo>
                    <a:pt x="856781" y="462616"/>
                  </a:lnTo>
                  <a:lnTo>
                    <a:pt x="856782" y="459750"/>
                  </a:lnTo>
                  <a:lnTo>
                    <a:pt x="857294" y="625833"/>
                  </a:lnTo>
                  <a:lnTo>
                    <a:pt x="857421" y="294150"/>
                  </a:lnTo>
                  <a:lnTo>
                    <a:pt x="857492" y="467916"/>
                  </a:lnTo>
                  <a:lnTo>
                    <a:pt x="857494" y="476427"/>
                  </a:lnTo>
                  <a:lnTo>
                    <a:pt x="857960" y="616270"/>
                  </a:lnTo>
                  <a:lnTo>
                    <a:pt x="858088" y="258426"/>
                  </a:lnTo>
                  <a:lnTo>
                    <a:pt x="858204" y="437696"/>
                  </a:lnTo>
                  <a:lnTo>
                    <a:pt x="858205" y="432097"/>
                  </a:lnTo>
                  <a:lnTo>
                    <a:pt x="858385" y="774147"/>
                  </a:lnTo>
                  <a:lnTo>
                    <a:pt x="858497" y="184972"/>
                  </a:lnTo>
                  <a:lnTo>
                    <a:pt x="858915" y="380257"/>
                  </a:lnTo>
                  <a:lnTo>
                    <a:pt x="858917" y="377252"/>
                  </a:lnTo>
                  <a:lnTo>
                    <a:pt x="858967" y="321417"/>
                  </a:lnTo>
                  <a:lnTo>
                    <a:pt x="859080" y="546615"/>
                  </a:lnTo>
                  <a:lnTo>
                    <a:pt x="859627" y="478374"/>
                  </a:lnTo>
                  <a:lnTo>
                    <a:pt x="859629" y="483209"/>
                  </a:lnTo>
                  <a:lnTo>
                    <a:pt x="859688" y="594373"/>
                  </a:lnTo>
                  <a:lnTo>
                    <a:pt x="859789" y="235904"/>
                  </a:lnTo>
                  <a:lnTo>
                    <a:pt x="860339" y="513729"/>
                  </a:lnTo>
                  <a:lnTo>
                    <a:pt x="860340" y="518165"/>
                  </a:lnTo>
                  <a:lnTo>
                    <a:pt x="860496" y="336987"/>
                  </a:lnTo>
                  <a:lnTo>
                    <a:pt x="861050" y="604165"/>
                  </a:lnTo>
                  <a:lnTo>
                    <a:pt x="861052" y="600236"/>
                  </a:lnTo>
                  <a:lnTo>
                    <a:pt x="861206" y="279431"/>
                  </a:lnTo>
                  <a:lnTo>
                    <a:pt x="861318" y="639622"/>
                  </a:lnTo>
                  <a:lnTo>
                    <a:pt x="861762" y="516546"/>
                  </a:lnTo>
                  <a:lnTo>
                    <a:pt x="861764" y="515266"/>
                  </a:lnTo>
                  <a:lnTo>
                    <a:pt x="862055" y="647825"/>
                  </a:lnTo>
                  <a:lnTo>
                    <a:pt x="862468" y="373383"/>
                  </a:lnTo>
                  <a:lnTo>
                    <a:pt x="862474" y="393438"/>
                  </a:lnTo>
                  <a:lnTo>
                    <a:pt x="862475" y="392524"/>
                  </a:lnTo>
                  <a:lnTo>
                    <a:pt x="862651" y="548708"/>
                  </a:lnTo>
                  <a:lnTo>
                    <a:pt x="862964" y="364091"/>
                  </a:lnTo>
                  <a:lnTo>
                    <a:pt x="863185" y="457938"/>
                  </a:lnTo>
                  <a:lnTo>
                    <a:pt x="863187" y="460551"/>
                  </a:lnTo>
                  <a:lnTo>
                    <a:pt x="863360" y="215262"/>
                  </a:lnTo>
                  <a:lnTo>
                    <a:pt x="863474" y="566569"/>
                  </a:lnTo>
                  <a:lnTo>
                    <a:pt x="863897" y="315548"/>
                  </a:lnTo>
                  <a:lnTo>
                    <a:pt x="863898" y="315922"/>
                  </a:lnTo>
                  <a:lnTo>
                    <a:pt x="863956" y="513829"/>
                  </a:lnTo>
                  <a:lnTo>
                    <a:pt x="864607" y="235303"/>
                  </a:lnTo>
                  <a:lnTo>
                    <a:pt x="864608" y="235932"/>
                  </a:lnTo>
                  <a:lnTo>
                    <a:pt x="864610" y="242516"/>
                  </a:lnTo>
                  <a:lnTo>
                    <a:pt x="864763" y="588740"/>
                  </a:lnTo>
                  <a:lnTo>
                    <a:pt x="865320" y="427362"/>
                  </a:lnTo>
                  <a:lnTo>
                    <a:pt x="865322" y="430932"/>
                  </a:lnTo>
                  <a:lnTo>
                    <a:pt x="865587" y="677913"/>
                  </a:lnTo>
                  <a:lnTo>
                    <a:pt x="865714" y="244356"/>
                  </a:lnTo>
                  <a:lnTo>
                    <a:pt x="866032" y="593043"/>
                  </a:lnTo>
                  <a:lnTo>
                    <a:pt x="866033" y="597180"/>
                  </a:lnTo>
                  <a:lnTo>
                    <a:pt x="866494" y="667646"/>
                  </a:lnTo>
                  <a:lnTo>
                    <a:pt x="866620" y="202518"/>
                  </a:lnTo>
                  <a:lnTo>
                    <a:pt x="866743" y="511673"/>
                  </a:lnTo>
                  <a:lnTo>
                    <a:pt x="866745" y="515077"/>
                  </a:lnTo>
                  <a:lnTo>
                    <a:pt x="866806" y="531077"/>
                  </a:lnTo>
                  <a:lnTo>
                    <a:pt x="866990" y="322026"/>
                  </a:lnTo>
                  <a:lnTo>
                    <a:pt x="867455" y="502772"/>
                  </a:lnTo>
                  <a:lnTo>
                    <a:pt x="867457" y="506104"/>
                  </a:lnTo>
                  <a:lnTo>
                    <a:pt x="867882" y="229548"/>
                  </a:lnTo>
                  <a:lnTo>
                    <a:pt x="867997" y="707359"/>
                  </a:lnTo>
                  <a:lnTo>
                    <a:pt x="868167" y="479283"/>
                  </a:lnTo>
                  <a:lnTo>
                    <a:pt x="868168" y="477689"/>
                  </a:lnTo>
                  <a:lnTo>
                    <a:pt x="868592" y="276499"/>
                  </a:lnTo>
                  <a:lnTo>
                    <a:pt x="868720" y="694473"/>
                  </a:lnTo>
                  <a:lnTo>
                    <a:pt x="868878" y="417462"/>
                  </a:lnTo>
                  <a:lnTo>
                    <a:pt x="868880" y="421018"/>
                  </a:lnTo>
                  <a:lnTo>
                    <a:pt x="869201" y="327541"/>
                  </a:lnTo>
                  <a:lnTo>
                    <a:pt x="869427" y="586253"/>
                  </a:lnTo>
                  <a:lnTo>
                    <a:pt x="869590" y="432831"/>
                  </a:lnTo>
                  <a:lnTo>
                    <a:pt x="869591" y="432116"/>
                  </a:lnTo>
                  <a:lnTo>
                    <a:pt x="870066" y="538382"/>
                  </a:lnTo>
                  <a:lnTo>
                    <a:pt x="870235" y="266424"/>
                  </a:lnTo>
                  <a:lnTo>
                    <a:pt x="870302" y="414091"/>
                  </a:lnTo>
                  <a:lnTo>
                    <a:pt x="870303" y="412348"/>
                  </a:lnTo>
                  <a:lnTo>
                    <a:pt x="870816" y="521307"/>
                  </a:lnTo>
                  <a:lnTo>
                    <a:pt x="871013" y="315952"/>
                  </a:lnTo>
                  <a:lnTo>
                    <a:pt x="871015" y="309951"/>
                  </a:lnTo>
                  <a:lnTo>
                    <a:pt x="871214" y="569361"/>
                  </a:lnTo>
                  <a:lnTo>
                    <a:pt x="871569" y="269500"/>
                  </a:lnTo>
                  <a:lnTo>
                    <a:pt x="871725" y="505625"/>
                  </a:lnTo>
                  <a:lnTo>
                    <a:pt x="871726" y="501890"/>
                  </a:lnTo>
                  <a:lnTo>
                    <a:pt x="872106" y="569951"/>
                  </a:lnTo>
                  <a:lnTo>
                    <a:pt x="872363" y="274269"/>
                  </a:lnTo>
                  <a:lnTo>
                    <a:pt x="872436" y="496566"/>
                  </a:lnTo>
                  <a:lnTo>
                    <a:pt x="872438" y="501582"/>
                  </a:lnTo>
                  <a:lnTo>
                    <a:pt x="872490" y="698453"/>
                  </a:lnTo>
                  <a:lnTo>
                    <a:pt x="872831" y="251225"/>
                  </a:lnTo>
                  <a:lnTo>
                    <a:pt x="873148" y="590099"/>
                  </a:lnTo>
                  <a:lnTo>
                    <a:pt x="873149" y="594713"/>
                  </a:lnTo>
                  <a:lnTo>
                    <a:pt x="873354" y="645331"/>
                  </a:lnTo>
                  <a:lnTo>
                    <a:pt x="873681" y="291481"/>
                  </a:lnTo>
                  <a:lnTo>
                    <a:pt x="873860" y="542814"/>
                  </a:lnTo>
                  <a:lnTo>
                    <a:pt x="873861" y="542217"/>
                  </a:lnTo>
                  <a:lnTo>
                    <a:pt x="873977" y="627805"/>
                  </a:lnTo>
                  <a:lnTo>
                    <a:pt x="874078" y="318968"/>
                  </a:lnTo>
                  <a:lnTo>
                    <a:pt x="874571" y="472194"/>
                  </a:lnTo>
                  <a:lnTo>
                    <a:pt x="874573" y="473347"/>
                  </a:lnTo>
                  <a:lnTo>
                    <a:pt x="874757" y="248648"/>
                  </a:lnTo>
                  <a:lnTo>
                    <a:pt x="875283" y="645247"/>
                  </a:lnTo>
                  <a:lnTo>
                    <a:pt x="875284" y="637499"/>
                  </a:lnTo>
                  <a:lnTo>
                    <a:pt x="875411" y="219360"/>
                  </a:lnTo>
                  <a:lnTo>
                    <a:pt x="875995" y="570414"/>
                  </a:lnTo>
                  <a:lnTo>
                    <a:pt x="875996" y="562125"/>
                  </a:lnTo>
                  <a:lnTo>
                    <a:pt x="876275" y="287486"/>
                  </a:lnTo>
                  <a:lnTo>
                    <a:pt x="876389" y="614776"/>
                  </a:lnTo>
                  <a:lnTo>
                    <a:pt x="876706" y="348157"/>
                  </a:lnTo>
                  <a:lnTo>
                    <a:pt x="876708" y="352213"/>
                  </a:lnTo>
                  <a:lnTo>
                    <a:pt x="876898" y="253371"/>
                  </a:lnTo>
                  <a:lnTo>
                    <a:pt x="876998" y="655747"/>
                  </a:lnTo>
                  <a:lnTo>
                    <a:pt x="877418" y="509892"/>
                  </a:lnTo>
                  <a:lnTo>
                    <a:pt x="877419" y="514480"/>
                  </a:lnTo>
                  <a:lnTo>
                    <a:pt x="877579" y="185315"/>
                  </a:lnTo>
                  <a:lnTo>
                    <a:pt x="877707" y="749734"/>
                  </a:lnTo>
                  <a:lnTo>
                    <a:pt x="878129" y="586471"/>
                  </a:lnTo>
                  <a:lnTo>
                    <a:pt x="878131" y="592426"/>
                  </a:lnTo>
                  <a:lnTo>
                    <a:pt x="878726" y="649645"/>
                  </a:lnTo>
                  <a:lnTo>
                    <a:pt x="878841" y="199135"/>
                  </a:lnTo>
                  <a:lnTo>
                    <a:pt x="878842" y="210006"/>
                  </a:lnTo>
                  <a:lnTo>
                    <a:pt x="879266" y="193692"/>
                  </a:lnTo>
                  <a:lnTo>
                    <a:pt x="879380" y="694782"/>
                  </a:lnTo>
                  <a:lnTo>
                    <a:pt x="879553" y="508611"/>
                  </a:lnTo>
                  <a:lnTo>
                    <a:pt x="879554" y="511518"/>
                  </a:lnTo>
                  <a:lnTo>
                    <a:pt x="879692" y="234285"/>
                  </a:lnTo>
                  <a:lnTo>
                    <a:pt x="879805" y="819314"/>
                  </a:lnTo>
                  <a:lnTo>
                    <a:pt x="880264" y="561942"/>
                  </a:lnTo>
                  <a:lnTo>
                    <a:pt x="880266" y="559690"/>
                  </a:lnTo>
                  <a:lnTo>
                    <a:pt x="880443" y="666067"/>
                  </a:lnTo>
                  <a:lnTo>
                    <a:pt x="880967" y="283403"/>
                  </a:lnTo>
                  <a:lnTo>
                    <a:pt x="880976" y="312474"/>
                  </a:lnTo>
                  <a:lnTo>
                    <a:pt x="880977" y="303804"/>
                  </a:lnTo>
                  <a:lnTo>
                    <a:pt x="881094" y="774956"/>
                  </a:lnTo>
                  <a:lnTo>
                    <a:pt x="881618" y="258908"/>
                  </a:lnTo>
                  <a:lnTo>
                    <a:pt x="881688" y="520219"/>
                  </a:lnTo>
                  <a:lnTo>
                    <a:pt x="881689" y="527454"/>
                  </a:lnTo>
                  <a:lnTo>
                    <a:pt x="881760" y="687339"/>
                  </a:lnTo>
                  <a:lnTo>
                    <a:pt x="881859" y="282679"/>
                  </a:lnTo>
                  <a:lnTo>
                    <a:pt x="882399" y="422636"/>
                  </a:lnTo>
                  <a:lnTo>
                    <a:pt x="882401" y="420071"/>
                  </a:lnTo>
                  <a:lnTo>
                    <a:pt x="882853" y="165985"/>
                  </a:lnTo>
                  <a:lnTo>
                    <a:pt x="883009" y="663124"/>
                  </a:lnTo>
                  <a:lnTo>
                    <a:pt x="883111" y="274522"/>
                  </a:lnTo>
                  <a:lnTo>
                    <a:pt x="883112" y="277519"/>
                  </a:lnTo>
                  <a:lnTo>
                    <a:pt x="883122" y="232896"/>
                  </a:lnTo>
                  <a:lnTo>
                    <a:pt x="883774" y="554102"/>
                  </a:lnTo>
                  <a:lnTo>
                    <a:pt x="883822" y="407743"/>
                  </a:lnTo>
                  <a:lnTo>
                    <a:pt x="883824" y="401450"/>
                  </a:lnTo>
                  <a:lnTo>
                    <a:pt x="884072" y="244428"/>
                  </a:lnTo>
                  <a:lnTo>
                    <a:pt x="884199" y="572028"/>
                  </a:lnTo>
                  <a:lnTo>
                    <a:pt x="884534" y="431256"/>
                  </a:lnTo>
                  <a:lnTo>
                    <a:pt x="884535" y="428592"/>
                  </a:lnTo>
                  <a:lnTo>
                    <a:pt x="884708" y="654331"/>
                  </a:lnTo>
                  <a:lnTo>
                    <a:pt x="884823" y="338104"/>
                  </a:lnTo>
                  <a:lnTo>
                    <a:pt x="885246" y="461915"/>
                  </a:lnTo>
                  <a:lnTo>
                    <a:pt x="885247" y="458054"/>
                  </a:lnTo>
                  <a:lnTo>
                    <a:pt x="885573" y="277955"/>
                  </a:lnTo>
                  <a:lnTo>
                    <a:pt x="885674" y="665614"/>
                  </a:lnTo>
                  <a:lnTo>
                    <a:pt x="885957" y="572688"/>
                  </a:lnTo>
                  <a:lnTo>
                    <a:pt x="885959" y="577805"/>
                  </a:lnTo>
                  <a:lnTo>
                    <a:pt x="886269" y="251198"/>
                  </a:lnTo>
                  <a:lnTo>
                    <a:pt x="886383" y="700555"/>
                  </a:lnTo>
                  <a:lnTo>
                    <a:pt x="886669" y="483596"/>
                  </a:lnTo>
                  <a:lnTo>
                    <a:pt x="886670" y="481600"/>
                  </a:lnTo>
                  <a:lnTo>
                    <a:pt x="887063" y="523438"/>
                  </a:lnTo>
                  <a:lnTo>
                    <a:pt x="887148" y="343304"/>
                  </a:lnTo>
                  <a:lnTo>
                    <a:pt x="887381" y="407746"/>
                  </a:lnTo>
                  <a:lnTo>
                    <a:pt x="887382" y="406501"/>
                  </a:lnTo>
                  <a:lnTo>
                    <a:pt x="887885" y="560952"/>
                  </a:lnTo>
                  <a:lnTo>
                    <a:pt x="887999" y="211099"/>
                  </a:lnTo>
                  <a:lnTo>
                    <a:pt x="888092" y="443460"/>
                  </a:lnTo>
                  <a:lnTo>
                    <a:pt x="888094" y="450709"/>
                  </a:lnTo>
                  <a:lnTo>
                    <a:pt x="888564" y="575436"/>
                  </a:lnTo>
                  <a:lnTo>
                    <a:pt x="888665" y="266995"/>
                  </a:lnTo>
                  <a:lnTo>
                    <a:pt x="888804" y="388730"/>
                  </a:lnTo>
                  <a:lnTo>
                    <a:pt x="888805" y="388381"/>
                  </a:lnTo>
                  <a:lnTo>
                    <a:pt x="889246" y="298361"/>
                  </a:lnTo>
                  <a:lnTo>
                    <a:pt x="889402" y="576341"/>
                  </a:lnTo>
                  <a:lnTo>
                    <a:pt x="889515" y="429465"/>
                  </a:lnTo>
                  <a:lnTo>
                    <a:pt x="889517" y="435952"/>
                  </a:lnTo>
                  <a:lnTo>
                    <a:pt x="889670" y="328552"/>
                  </a:lnTo>
                  <a:lnTo>
                    <a:pt x="889813" y="688287"/>
                  </a:lnTo>
                  <a:lnTo>
                    <a:pt x="890227" y="476714"/>
                  </a:lnTo>
                  <a:lnTo>
                    <a:pt x="890228" y="485436"/>
                  </a:lnTo>
                  <a:lnTo>
                    <a:pt x="890294" y="683884"/>
                  </a:lnTo>
                  <a:lnTo>
                    <a:pt x="890890" y="321938"/>
                  </a:lnTo>
                  <a:lnTo>
                    <a:pt x="890939" y="419899"/>
                  </a:lnTo>
                  <a:lnTo>
                    <a:pt x="890940" y="422680"/>
                  </a:lnTo>
                  <a:lnTo>
                    <a:pt x="891017" y="683333"/>
                  </a:lnTo>
                  <a:lnTo>
                    <a:pt x="891160" y="277709"/>
                  </a:lnTo>
                  <a:lnTo>
                    <a:pt x="891650" y="433712"/>
                  </a:lnTo>
                  <a:lnTo>
                    <a:pt x="891652" y="427885"/>
                  </a:lnTo>
                  <a:lnTo>
                    <a:pt x="891869" y="310103"/>
                  </a:lnTo>
                  <a:lnTo>
                    <a:pt x="892010" y="595147"/>
                  </a:lnTo>
                  <a:lnTo>
                    <a:pt x="892362" y="507271"/>
                  </a:lnTo>
                  <a:lnTo>
                    <a:pt x="892363" y="508831"/>
                  </a:lnTo>
                  <a:lnTo>
                    <a:pt x="892689" y="257941"/>
                  </a:lnTo>
                  <a:lnTo>
                    <a:pt x="892817" y="641735"/>
                  </a:lnTo>
                  <a:lnTo>
                    <a:pt x="893072" y="401583"/>
                  </a:lnTo>
                  <a:lnTo>
                    <a:pt x="893074" y="398093"/>
                  </a:lnTo>
                  <a:lnTo>
                    <a:pt x="893682" y="558725"/>
                  </a:lnTo>
                  <a:lnTo>
                    <a:pt x="893782" y="285818"/>
                  </a:lnTo>
                  <a:lnTo>
                    <a:pt x="893784" y="290792"/>
                  </a:lnTo>
                  <a:lnTo>
                    <a:pt x="893785" y="297207"/>
                  </a:lnTo>
                  <a:lnTo>
                    <a:pt x="894107" y="634373"/>
                  </a:lnTo>
                  <a:lnTo>
                    <a:pt x="894420" y="255644"/>
                  </a:lnTo>
                  <a:lnTo>
                    <a:pt x="894495" y="491253"/>
                  </a:lnTo>
                  <a:lnTo>
                    <a:pt x="894497" y="494511"/>
                  </a:lnTo>
                  <a:lnTo>
                    <a:pt x="894718" y="567936"/>
                  </a:lnTo>
                  <a:lnTo>
                    <a:pt x="894844" y="292762"/>
                  </a:lnTo>
                  <a:lnTo>
                    <a:pt x="895207" y="353763"/>
                  </a:lnTo>
                  <a:lnTo>
                    <a:pt x="895208" y="348799"/>
                  </a:lnTo>
                  <a:lnTo>
                    <a:pt x="895668" y="199766"/>
                  </a:lnTo>
                  <a:lnTo>
                    <a:pt x="895780" y="591923"/>
                  </a:lnTo>
                  <a:lnTo>
                    <a:pt x="895919" y="387189"/>
                  </a:lnTo>
                  <a:lnTo>
                    <a:pt x="896262" y="592097"/>
                  </a:lnTo>
                  <a:lnTo>
                    <a:pt x="896561" y="265190"/>
                  </a:lnTo>
                  <a:lnTo>
                    <a:pt x="896630" y="459615"/>
                  </a:lnTo>
                  <a:lnTo>
                    <a:pt x="896632" y="464229"/>
                  </a:lnTo>
                  <a:lnTo>
                    <a:pt x="896702" y="649448"/>
                  </a:lnTo>
                  <a:lnTo>
                    <a:pt x="896985" y="319675"/>
                  </a:lnTo>
                  <a:lnTo>
                    <a:pt x="897342" y="427007"/>
                  </a:lnTo>
                  <a:lnTo>
                    <a:pt x="897343" y="427397"/>
                  </a:lnTo>
                  <a:lnTo>
                    <a:pt x="897934" y="689290"/>
                  </a:lnTo>
                  <a:lnTo>
                    <a:pt x="898049" y="367941"/>
                  </a:lnTo>
                  <a:lnTo>
                    <a:pt x="898053" y="379075"/>
                  </a:lnTo>
                  <a:lnTo>
                    <a:pt x="898055" y="379814"/>
                  </a:lnTo>
                  <a:lnTo>
                    <a:pt x="898587" y="674977"/>
                  </a:lnTo>
                  <a:lnTo>
                    <a:pt x="898714" y="239889"/>
                  </a:lnTo>
                  <a:lnTo>
                    <a:pt x="898765" y="441109"/>
                  </a:lnTo>
                  <a:lnTo>
                    <a:pt x="898767" y="445374"/>
                  </a:lnTo>
                  <a:lnTo>
                    <a:pt x="899240" y="647620"/>
                  </a:lnTo>
                  <a:lnTo>
                    <a:pt x="899368" y="177352"/>
                  </a:lnTo>
                  <a:lnTo>
                    <a:pt x="899477" y="525804"/>
                  </a:lnTo>
                  <a:lnTo>
                    <a:pt x="899478" y="532100"/>
                  </a:lnTo>
                  <a:lnTo>
                    <a:pt x="899763" y="251342"/>
                  </a:lnTo>
                  <a:lnTo>
                    <a:pt x="899891" y="602807"/>
                  </a:lnTo>
                  <a:lnTo>
                    <a:pt x="900188" y="373721"/>
                  </a:lnTo>
                  <a:lnTo>
                    <a:pt x="900190" y="374142"/>
                  </a:lnTo>
                  <a:lnTo>
                    <a:pt x="900643" y="340445"/>
                  </a:lnTo>
                  <a:lnTo>
                    <a:pt x="900743" y="511025"/>
                  </a:lnTo>
                  <a:lnTo>
                    <a:pt x="900900" y="454499"/>
                  </a:lnTo>
                  <a:lnTo>
                    <a:pt x="900901" y="461401"/>
                  </a:lnTo>
                  <a:lnTo>
                    <a:pt x="901039" y="322414"/>
                  </a:lnTo>
                  <a:lnTo>
                    <a:pt x="901181" y="610724"/>
                  </a:lnTo>
                  <a:lnTo>
                    <a:pt x="901612" y="510449"/>
                  </a:lnTo>
                  <a:lnTo>
                    <a:pt x="901613" y="514976"/>
                  </a:lnTo>
                  <a:lnTo>
                    <a:pt x="901777" y="207222"/>
                  </a:lnTo>
                  <a:lnTo>
                    <a:pt x="901889" y="675111"/>
                  </a:lnTo>
                  <a:lnTo>
                    <a:pt x="902323" y="493712"/>
                  </a:lnTo>
                  <a:lnTo>
                    <a:pt x="902325" y="497611"/>
                  </a:lnTo>
                  <a:lnTo>
                    <a:pt x="902401" y="577362"/>
                  </a:lnTo>
                  <a:lnTo>
                    <a:pt x="902543" y="285669"/>
                  </a:lnTo>
                  <a:lnTo>
                    <a:pt x="903035" y="375908"/>
                  </a:lnTo>
                  <a:lnTo>
                    <a:pt x="903036" y="374100"/>
                  </a:lnTo>
                  <a:lnTo>
                    <a:pt x="903165" y="708415"/>
                  </a:lnTo>
                  <a:lnTo>
                    <a:pt x="903505" y="172838"/>
                  </a:lnTo>
                  <a:lnTo>
                    <a:pt x="903746" y="421950"/>
                  </a:lnTo>
                  <a:lnTo>
                    <a:pt x="903748" y="426102"/>
                  </a:lnTo>
                  <a:lnTo>
                    <a:pt x="903902" y="331053"/>
                  </a:lnTo>
                  <a:lnTo>
                    <a:pt x="904046" y="607366"/>
                  </a:lnTo>
                  <a:lnTo>
                    <a:pt x="904458" y="524967"/>
                  </a:lnTo>
                  <a:lnTo>
                    <a:pt x="904459" y="524405"/>
                  </a:lnTo>
                  <a:lnTo>
                    <a:pt x="905052" y="611922"/>
                  </a:lnTo>
                  <a:lnTo>
                    <a:pt x="905165" y="328569"/>
                  </a:lnTo>
                  <a:lnTo>
                    <a:pt x="905170" y="346169"/>
                  </a:lnTo>
                  <a:lnTo>
                    <a:pt x="905171" y="349241"/>
                  </a:lnTo>
                  <a:lnTo>
                    <a:pt x="905561" y="332453"/>
                  </a:lnTo>
                  <a:lnTo>
                    <a:pt x="905874" y="590789"/>
                  </a:lnTo>
                  <a:lnTo>
                    <a:pt x="905881" y="582624"/>
                  </a:lnTo>
                  <a:lnTo>
                    <a:pt x="905883" y="582253"/>
                  </a:lnTo>
                  <a:lnTo>
                    <a:pt x="905958" y="316152"/>
                  </a:lnTo>
                  <a:lnTo>
                    <a:pt x="906142" y="588861"/>
                  </a:lnTo>
                  <a:lnTo>
                    <a:pt x="906593" y="493109"/>
                  </a:lnTo>
                  <a:lnTo>
                    <a:pt x="906594" y="491646"/>
                  </a:lnTo>
                  <a:lnTo>
                    <a:pt x="907150" y="615670"/>
                  </a:lnTo>
                  <a:lnTo>
                    <a:pt x="907305" y="291548"/>
                  </a:lnTo>
                  <a:lnTo>
                    <a:pt x="907306" y="291124"/>
                  </a:lnTo>
                  <a:lnTo>
                    <a:pt x="907829" y="558089"/>
                  </a:lnTo>
                  <a:lnTo>
                    <a:pt x="908016" y="443960"/>
                  </a:lnTo>
                  <a:lnTo>
                    <a:pt x="908018" y="446825"/>
                  </a:lnTo>
                  <a:lnTo>
                    <a:pt x="908426" y="690309"/>
                  </a:lnTo>
                  <a:lnTo>
                    <a:pt x="908553" y="247665"/>
                  </a:lnTo>
                  <a:lnTo>
                    <a:pt x="908728" y="386142"/>
                  </a:lnTo>
                  <a:lnTo>
                    <a:pt x="908729" y="383971"/>
                  </a:lnTo>
                  <a:lnTo>
                    <a:pt x="909206" y="240345"/>
                  </a:lnTo>
                  <a:lnTo>
                    <a:pt x="909332" y="640093"/>
                  </a:lnTo>
                  <a:lnTo>
                    <a:pt x="909439" y="301495"/>
                  </a:lnTo>
                  <a:lnTo>
                    <a:pt x="909441" y="297291"/>
                  </a:lnTo>
                  <a:lnTo>
                    <a:pt x="909730" y="639041"/>
                  </a:lnTo>
                  <a:lnTo>
                    <a:pt x="909858" y="163021"/>
                  </a:lnTo>
                  <a:lnTo>
                    <a:pt x="910151" y="479718"/>
                  </a:lnTo>
                  <a:lnTo>
                    <a:pt x="910152" y="475850"/>
                  </a:lnTo>
                  <a:lnTo>
                    <a:pt x="910212" y="204857"/>
                  </a:lnTo>
                  <a:lnTo>
                    <a:pt x="910325" y="580359"/>
                  </a:lnTo>
                  <a:lnTo>
                    <a:pt x="910863" y="513091"/>
                  </a:lnTo>
                  <a:lnTo>
                    <a:pt x="910864" y="513518"/>
                  </a:lnTo>
                  <a:lnTo>
                    <a:pt x="911190" y="356856"/>
                  </a:lnTo>
                  <a:lnTo>
                    <a:pt x="911389" y="653661"/>
                  </a:lnTo>
                  <a:lnTo>
                    <a:pt x="911574" y="529855"/>
                  </a:lnTo>
                  <a:lnTo>
                    <a:pt x="911576" y="536099"/>
                  </a:lnTo>
                  <a:lnTo>
                    <a:pt x="911715" y="334965"/>
                  </a:lnTo>
                  <a:lnTo>
                    <a:pt x="912282" y="687403"/>
                  </a:lnTo>
                  <a:lnTo>
                    <a:pt x="912286" y="676595"/>
                  </a:lnTo>
                  <a:lnTo>
                    <a:pt x="912287" y="677522"/>
                  </a:lnTo>
                  <a:lnTo>
                    <a:pt x="912310" y="738863"/>
                  </a:lnTo>
                  <a:lnTo>
                    <a:pt x="912438" y="285867"/>
                  </a:lnTo>
                  <a:lnTo>
                    <a:pt x="912998" y="547327"/>
                  </a:lnTo>
                  <a:lnTo>
                    <a:pt x="912999" y="550868"/>
                  </a:lnTo>
                  <a:lnTo>
                    <a:pt x="913400" y="272784"/>
                  </a:lnTo>
                  <a:lnTo>
                    <a:pt x="913515" y="623951"/>
                  </a:lnTo>
                  <a:lnTo>
                    <a:pt x="913709" y="424153"/>
                  </a:lnTo>
                  <a:lnTo>
                    <a:pt x="913711" y="423958"/>
                  </a:lnTo>
                  <a:lnTo>
                    <a:pt x="914038" y="656775"/>
                  </a:lnTo>
                  <a:lnTo>
                    <a:pt x="914153" y="158575"/>
                  </a:lnTo>
                  <a:lnTo>
                    <a:pt x="914421" y="368118"/>
                  </a:lnTo>
                  <a:lnTo>
                    <a:pt x="914422" y="369921"/>
                  </a:lnTo>
                  <a:lnTo>
                    <a:pt x="914649" y="158013"/>
                  </a:lnTo>
                  <a:lnTo>
                    <a:pt x="914763" y="615783"/>
                  </a:lnTo>
                  <a:lnTo>
                    <a:pt x="915132" y="429121"/>
                  </a:lnTo>
                  <a:lnTo>
                    <a:pt x="915134" y="430193"/>
                  </a:lnTo>
                  <a:lnTo>
                    <a:pt x="915344" y="494776"/>
                  </a:lnTo>
                  <a:lnTo>
                    <a:pt x="915427" y="353707"/>
                  </a:lnTo>
                  <a:lnTo>
                    <a:pt x="915844" y="423140"/>
                  </a:lnTo>
                  <a:lnTo>
                    <a:pt x="915845" y="424337"/>
                  </a:lnTo>
                  <a:lnTo>
                    <a:pt x="916109" y="321640"/>
                  </a:lnTo>
                  <a:lnTo>
                    <a:pt x="916223" y="698924"/>
                  </a:lnTo>
                  <a:lnTo>
                    <a:pt x="916556" y="476464"/>
                  </a:lnTo>
                  <a:lnTo>
                    <a:pt x="916557" y="471774"/>
                  </a:lnTo>
                  <a:lnTo>
                    <a:pt x="917185" y="763248"/>
                  </a:lnTo>
                  <a:lnTo>
                    <a:pt x="917267" y="284360"/>
                  </a:lnTo>
                  <a:lnTo>
                    <a:pt x="917269" y="273025"/>
                  </a:lnTo>
                  <a:lnTo>
                    <a:pt x="917272" y="261433"/>
                  </a:lnTo>
                  <a:lnTo>
                    <a:pt x="917554" y="682034"/>
                  </a:lnTo>
                  <a:lnTo>
                    <a:pt x="917979" y="530872"/>
                  </a:lnTo>
                  <a:lnTo>
                    <a:pt x="917980" y="531051"/>
                  </a:lnTo>
                  <a:lnTo>
                    <a:pt x="918121" y="268801"/>
                  </a:lnTo>
                  <a:lnTo>
                    <a:pt x="918236" y="635957"/>
                  </a:lnTo>
                  <a:lnTo>
                    <a:pt x="918691" y="369785"/>
                  </a:lnTo>
                  <a:lnTo>
                    <a:pt x="918692" y="368966"/>
                  </a:lnTo>
                  <a:lnTo>
                    <a:pt x="918732" y="298199"/>
                  </a:lnTo>
                  <a:lnTo>
                    <a:pt x="918831" y="675938"/>
                  </a:lnTo>
                  <a:lnTo>
                    <a:pt x="919402" y="439433"/>
                  </a:lnTo>
                  <a:lnTo>
                    <a:pt x="919404" y="440690"/>
                  </a:lnTo>
                  <a:lnTo>
                    <a:pt x="919639" y="565482"/>
                  </a:lnTo>
                  <a:lnTo>
                    <a:pt x="919992" y="333482"/>
                  </a:lnTo>
                  <a:lnTo>
                    <a:pt x="920114" y="535604"/>
                  </a:lnTo>
                  <a:lnTo>
                    <a:pt x="920115" y="541065"/>
                  </a:lnTo>
                  <a:lnTo>
                    <a:pt x="920135" y="567375"/>
                  </a:lnTo>
                  <a:lnTo>
                    <a:pt x="920800" y="352814"/>
                  </a:lnTo>
                  <a:lnTo>
                    <a:pt x="920825" y="368617"/>
                  </a:lnTo>
                  <a:lnTo>
                    <a:pt x="920827" y="364336"/>
                  </a:lnTo>
                  <a:lnTo>
                    <a:pt x="921112" y="286722"/>
                  </a:lnTo>
                  <a:lnTo>
                    <a:pt x="921439" y="671784"/>
                  </a:lnTo>
                  <a:lnTo>
                    <a:pt x="921537" y="343848"/>
                  </a:lnTo>
                  <a:lnTo>
                    <a:pt x="921765" y="286926"/>
                  </a:lnTo>
                  <a:lnTo>
                    <a:pt x="922247" y="614993"/>
                  </a:lnTo>
                  <a:lnTo>
                    <a:pt x="922249" y="611222"/>
                  </a:lnTo>
                  <a:lnTo>
                    <a:pt x="922250" y="605054"/>
                  </a:lnTo>
                  <a:lnTo>
                    <a:pt x="922417" y="210127"/>
                  </a:lnTo>
                  <a:lnTo>
                    <a:pt x="922728" y="659420"/>
                  </a:lnTo>
                  <a:lnTo>
                    <a:pt x="922960" y="545662"/>
                  </a:lnTo>
                  <a:lnTo>
                    <a:pt x="922962" y="536995"/>
                  </a:lnTo>
                  <a:lnTo>
                    <a:pt x="923069" y="240964"/>
                  </a:lnTo>
                  <a:lnTo>
                    <a:pt x="923637" y="583833"/>
                  </a:lnTo>
                  <a:lnTo>
                    <a:pt x="923672" y="496481"/>
                  </a:lnTo>
                  <a:lnTo>
                    <a:pt x="923673" y="493452"/>
                  </a:lnTo>
                  <a:lnTo>
                    <a:pt x="923792" y="290599"/>
                  </a:lnTo>
                  <a:lnTo>
                    <a:pt x="924033" y="549222"/>
                  </a:lnTo>
                  <a:lnTo>
                    <a:pt x="924384" y="391671"/>
                  </a:lnTo>
                  <a:lnTo>
                    <a:pt x="924385" y="388713"/>
                  </a:lnTo>
                  <a:lnTo>
                    <a:pt x="924445" y="327397"/>
                  </a:lnTo>
                  <a:lnTo>
                    <a:pt x="924599" y="610520"/>
                  </a:lnTo>
                  <a:lnTo>
                    <a:pt x="925095" y="432616"/>
                  </a:lnTo>
                  <a:lnTo>
                    <a:pt x="925097" y="437787"/>
                  </a:lnTo>
                  <a:lnTo>
                    <a:pt x="925350" y="582381"/>
                  </a:lnTo>
                  <a:lnTo>
                    <a:pt x="925749" y="373420"/>
                  </a:lnTo>
                  <a:lnTo>
                    <a:pt x="925807" y="491567"/>
                  </a:lnTo>
                  <a:lnTo>
                    <a:pt x="925808" y="493368"/>
                  </a:lnTo>
                  <a:lnTo>
                    <a:pt x="925875" y="642119"/>
                  </a:lnTo>
                  <a:lnTo>
                    <a:pt x="926300" y="345478"/>
                  </a:lnTo>
                  <a:lnTo>
                    <a:pt x="926518" y="383355"/>
                  </a:lnTo>
                  <a:lnTo>
                    <a:pt x="926520" y="382911"/>
                  </a:lnTo>
                  <a:lnTo>
                    <a:pt x="927037" y="282675"/>
                  </a:lnTo>
                  <a:lnTo>
                    <a:pt x="927152" y="620962"/>
                  </a:lnTo>
                  <a:lnTo>
                    <a:pt x="927230" y="447479"/>
                  </a:lnTo>
                  <a:lnTo>
                    <a:pt x="927232" y="443694"/>
                  </a:lnTo>
                  <a:lnTo>
                    <a:pt x="927294" y="364245"/>
                  </a:lnTo>
                  <a:lnTo>
                    <a:pt x="927392" y="595903"/>
                  </a:lnTo>
                  <a:lnTo>
                    <a:pt x="927942" y="516145"/>
                  </a:lnTo>
                  <a:lnTo>
                    <a:pt x="927943" y="519166"/>
                  </a:lnTo>
                  <a:lnTo>
                    <a:pt x="928286" y="212236"/>
                  </a:lnTo>
                  <a:lnTo>
                    <a:pt x="928455" y="563836"/>
                  </a:lnTo>
                  <a:lnTo>
                    <a:pt x="928653" y="558406"/>
                  </a:lnTo>
                  <a:lnTo>
                    <a:pt x="928655" y="561199"/>
                  </a:lnTo>
                  <a:lnTo>
                    <a:pt x="928995" y="143540"/>
                  </a:lnTo>
                  <a:lnTo>
                    <a:pt x="929107" y="694996"/>
                  </a:lnTo>
                  <a:lnTo>
                    <a:pt x="929365" y="475897"/>
                  </a:lnTo>
                  <a:lnTo>
                    <a:pt x="929366" y="468261"/>
                  </a:lnTo>
                  <a:lnTo>
                    <a:pt x="929633" y="182122"/>
                  </a:lnTo>
                  <a:lnTo>
                    <a:pt x="929973" y="581910"/>
                  </a:lnTo>
                  <a:lnTo>
                    <a:pt x="930077" y="399445"/>
                  </a:lnTo>
                  <a:lnTo>
                    <a:pt x="930078" y="400509"/>
                  </a:lnTo>
                  <a:lnTo>
                    <a:pt x="930299" y="186506"/>
                  </a:lnTo>
                  <a:lnTo>
                    <a:pt x="930413" y="730652"/>
                  </a:lnTo>
                  <a:lnTo>
                    <a:pt x="930788" y="696780"/>
                  </a:lnTo>
                  <a:lnTo>
                    <a:pt x="930790" y="708475"/>
                  </a:lnTo>
                  <a:lnTo>
                    <a:pt x="931347" y="165786"/>
                  </a:lnTo>
                  <a:lnTo>
                    <a:pt x="931462" y="811625"/>
                  </a:lnTo>
                  <a:lnTo>
                    <a:pt x="931500" y="622549"/>
                  </a:lnTo>
                  <a:lnTo>
                    <a:pt x="931501" y="618488"/>
                  </a:lnTo>
                  <a:lnTo>
                    <a:pt x="931561" y="175995"/>
                  </a:lnTo>
                  <a:lnTo>
                    <a:pt x="931873" y="794283"/>
                  </a:lnTo>
                  <a:lnTo>
                    <a:pt x="932211" y="350984"/>
                  </a:lnTo>
                  <a:lnTo>
                    <a:pt x="932213" y="354517"/>
                  </a:lnTo>
                  <a:lnTo>
                    <a:pt x="932311" y="671391"/>
                  </a:lnTo>
                  <a:lnTo>
                    <a:pt x="932849" y="293855"/>
                  </a:lnTo>
                  <a:lnTo>
                    <a:pt x="932923" y="490859"/>
                  </a:lnTo>
                  <a:lnTo>
                    <a:pt x="932925" y="493085"/>
                  </a:lnTo>
                  <a:lnTo>
                    <a:pt x="933374" y="606682"/>
                  </a:lnTo>
                  <a:lnTo>
                    <a:pt x="933460" y="198190"/>
                  </a:lnTo>
                  <a:lnTo>
                    <a:pt x="933635" y="432480"/>
                  </a:lnTo>
                  <a:lnTo>
                    <a:pt x="933636" y="427431"/>
                  </a:lnTo>
                  <a:lnTo>
                    <a:pt x="934141" y="86209"/>
                  </a:lnTo>
                  <a:lnTo>
                    <a:pt x="934254" y="592223"/>
                  </a:lnTo>
                  <a:lnTo>
                    <a:pt x="934346" y="357917"/>
                  </a:lnTo>
                  <a:lnTo>
                    <a:pt x="934348" y="355301"/>
                  </a:lnTo>
                  <a:lnTo>
                    <a:pt x="934552" y="189842"/>
                  </a:lnTo>
                  <a:lnTo>
                    <a:pt x="934679" y="622428"/>
                  </a:lnTo>
                  <a:lnTo>
                    <a:pt x="935058" y="392030"/>
                  </a:lnTo>
                  <a:lnTo>
                    <a:pt x="935059" y="390077"/>
                  </a:lnTo>
                  <a:lnTo>
                    <a:pt x="935486" y="264354"/>
                  </a:lnTo>
                  <a:lnTo>
                    <a:pt x="935615" y="627422"/>
                  </a:lnTo>
                  <a:lnTo>
                    <a:pt x="935770" y="433713"/>
                  </a:lnTo>
                  <a:lnTo>
                    <a:pt x="936168" y="305801"/>
                  </a:lnTo>
                  <a:lnTo>
                    <a:pt x="936480" y="611370"/>
                  </a:lnTo>
                  <a:lnTo>
                    <a:pt x="936481" y="607566"/>
                  </a:lnTo>
                  <a:lnTo>
                    <a:pt x="936483" y="602185"/>
                  </a:lnTo>
                  <a:lnTo>
                    <a:pt x="936606" y="344180"/>
                  </a:lnTo>
                  <a:lnTo>
                    <a:pt x="936904" y="672853"/>
                  </a:lnTo>
                  <a:lnTo>
                    <a:pt x="937193" y="441895"/>
                  </a:lnTo>
                  <a:lnTo>
                    <a:pt x="937194" y="444712"/>
                  </a:lnTo>
                  <a:lnTo>
                    <a:pt x="937415" y="316704"/>
                  </a:lnTo>
                  <a:lnTo>
                    <a:pt x="937754" y="644735"/>
                  </a:lnTo>
                  <a:lnTo>
                    <a:pt x="937904" y="469421"/>
                  </a:lnTo>
                  <a:lnTo>
                    <a:pt x="937906" y="470422"/>
                  </a:lnTo>
                  <a:lnTo>
                    <a:pt x="938067" y="280902"/>
                  </a:lnTo>
                  <a:lnTo>
                    <a:pt x="938195" y="717875"/>
                  </a:lnTo>
                  <a:lnTo>
                    <a:pt x="938616" y="514224"/>
                  </a:lnTo>
                  <a:lnTo>
                    <a:pt x="938617" y="516679"/>
                  </a:lnTo>
                  <a:lnTo>
                    <a:pt x="938904" y="616292"/>
                  </a:lnTo>
                  <a:lnTo>
                    <a:pt x="939243" y="271581"/>
                  </a:lnTo>
                  <a:lnTo>
                    <a:pt x="939328" y="414961"/>
                  </a:lnTo>
                  <a:lnTo>
                    <a:pt x="939329" y="416294"/>
                  </a:lnTo>
                  <a:lnTo>
                    <a:pt x="939513" y="549690"/>
                  </a:lnTo>
                  <a:lnTo>
                    <a:pt x="939882" y="271087"/>
                  </a:lnTo>
                  <a:lnTo>
                    <a:pt x="940039" y="451867"/>
                  </a:lnTo>
                  <a:lnTo>
                    <a:pt x="940041" y="446087"/>
                  </a:lnTo>
                  <a:lnTo>
                    <a:pt x="940307" y="201226"/>
                  </a:lnTo>
                  <a:lnTo>
                    <a:pt x="940421" y="647047"/>
                  </a:lnTo>
                  <a:lnTo>
                    <a:pt x="940751" y="428335"/>
                  </a:lnTo>
                  <a:lnTo>
                    <a:pt x="940752" y="433063"/>
                  </a:lnTo>
                  <a:lnTo>
                    <a:pt x="941114" y="631767"/>
                  </a:lnTo>
                  <a:lnTo>
                    <a:pt x="941214" y="251697"/>
                  </a:lnTo>
                  <a:lnTo>
                    <a:pt x="941462" y="497489"/>
                  </a:lnTo>
                  <a:lnTo>
                    <a:pt x="941464" y="502113"/>
                  </a:lnTo>
                  <a:lnTo>
                    <a:pt x="941837" y="326040"/>
                  </a:lnTo>
                  <a:lnTo>
                    <a:pt x="942136" y="876258"/>
                  </a:lnTo>
                  <a:lnTo>
                    <a:pt x="942174" y="690138"/>
                  </a:lnTo>
                  <a:lnTo>
                    <a:pt x="942176" y="691518"/>
                  </a:lnTo>
                  <a:lnTo>
                    <a:pt x="942177" y="691671"/>
                  </a:lnTo>
                  <a:lnTo>
                    <a:pt x="942263" y="169582"/>
                  </a:lnTo>
                  <a:lnTo>
                    <a:pt x="942886" y="430053"/>
                  </a:lnTo>
                  <a:lnTo>
                    <a:pt x="942887" y="428234"/>
                  </a:lnTo>
                  <a:lnTo>
                    <a:pt x="943468" y="606864"/>
                  </a:lnTo>
                  <a:lnTo>
                    <a:pt x="943566" y="258963"/>
                  </a:lnTo>
                  <a:lnTo>
                    <a:pt x="943597" y="342678"/>
                  </a:lnTo>
                  <a:lnTo>
                    <a:pt x="943599" y="358430"/>
                  </a:lnTo>
                  <a:lnTo>
                    <a:pt x="943991" y="218389"/>
                  </a:lnTo>
                  <a:lnTo>
                    <a:pt x="944092" y="683147"/>
                  </a:lnTo>
                  <a:lnTo>
                    <a:pt x="944309" y="589840"/>
                  </a:lnTo>
                  <a:lnTo>
                    <a:pt x="944310" y="588291"/>
                  </a:lnTo>
                  <a:lnTo>
                    <a:pt x="944773" y="717277"/>
                  </a:lnTo>
                  <a:lnTo>
                    <a:pt x="944886" y="126510"/>
                  </a:lnTo>
                  <a:lnTo>
                    <a:pt x="945021" y="612398"/>
                  </a:lnTo>
                  <a:lnTo>
                    <a:pt x="945022" y="617084"/>
                  </a:lnTo>
                  <a:lnTo>
                    <a:pt x="945026" y="637730"/>
                  </a:lnTo>
                  <a:lnTo>
                    <a:pt x="945125" y="302313"/>
                  </a:lnTo>
                  <a:lnTo>
                    <a:pt x="945732" y="410011"/>
                  </a:lnTo>
                  <a:lnTo>
                    <a:pt x="945734" y="407773"/>
                  </a:lnTo>
                  <a:lnTo>
                    <a:pt x="946261" y="651372"/>
                  </a:lnTo>
                  <a:lnTo>
                    <a:pt x="946389" y="254329"/>
                  </a:lnTo>
                  <a:lnTo>
                    <a:pt x="946444" y="411068"/>
                  </a:lnTo>
                  <a:lnTo>
                    <a:pt x="946445" y="416835"/>
                  </a:lnTo>
                  <a:lnTo>
                    <a:pt x="946713" y="615038"/>
                  </a:lnTo>
                  <a:lnTo>
                    <a:pt x="947011" y="374840"/>
                  </a:lnTo>
                  <a:lnTo>
                    <a:pt x="947155" y="418319"/>
                  </a:lnTo>
                  <a:lnTo>
                    <a:pt x="947296" y="637658"/>
                  </a:lnTo>
                  <a:lnTo>
                    <a:pt x="947863" y="283191"/>
                  </a:lnTo>
                  <a:lnTo>
                    <a:pt x="947867" y="302854"/>
                  </a:lnTo>
                  <a:lnTo>
                    <a:pt x="947869" y="305261"/>
                  </a:lnTo>
                  <a:lnTo>
                    <a:pt x="948274" y="210572"/>
                  </a:lnTo>
                  <a:lnTo>
                    <a:pt x="948556" y="575230"/>
                  </a:lnTo>
                  <a:lnTo>
                    <a:pt x="948579" y="521525"/>
                  </a:lnTo>
                  <a:lnTo>
                    <a:pt x="948580" y="521898"/>
                  </a:lnTo>
                  <a:lnTo>
                    <a:pt x="949125" y="169432"/>
                  </a:lnTo>
                  <a:lnTo>
                    <a:pt x="949251" y="604748"/>
                  </a:lnTo>
                  <a:lnTo>
                    <a:pt x="949290" y="522709"/>
                  </a:lnTo>
                  <a:lnTo>
                    <a:pt x="949292" y="528065"/>
                  </a:lnTo>
                  <a:lnTo>
                    <a:pt x="949550" y="225727"/>
                  </a:lnTo>
                  <a:lnTo>
                    <a:pt x="949704" y="619435"/>
                  </a:lnTo>
                  <a:lnTo>
                    <a:pt x="950002" y="387086"/>
                  </a:lnTo>
                  <a:lnTo>
                    <a:pt x="950003" y="390055"/>
                  </a:lnTo>
                  <a:lnTo>
                    <a:pt x="950427" y="305790"/>
                  </a:lnTo>
                  <a:lnTo>
                    <a:pt x="950555" y="657588"/>
                  </a:lnTo>
                  <a:lnTo>
                    <a:pt x="950714" y="518516"/>
                  </a:lnTo>
                  <a:lnTo>
                    <a:pt x="950715" y="516257"/>
                  </a:lnTo>
                  <a:lnTo>
                    <a:pt x="951265" y="254033"/>
                  </a:lnTo>
                  <a:lnTo>
                    <a:pt x="951407" y="647562"/>
                  </a:lnTo>
                  <a:lnTo>
                    <a:pt x="951425" y="601702"/>
                  </a:lnTo>
                  <a:lnTo>
                    <a:pt x="951427" y="594925"/>
                  </a:lnTo>
                  <a:lnTo>
                    <a:pt x="951845" y="718596"/>
                  </a:lnTo>
                  <a:lnTo>
                    <a:pt x="952130" y="356136"/>
                  </a:lnTo>
                  <a:lnTo>
                    <a:pt x="952137" y="356934"/>
                  </a:lnTo>
                  <a:lnTo>
                    <a:pt x="952138" y="353981"/>
                  </a:lnTo>
                  <a:lnTo>
                    <a:pt x="952284" y="751360"/>
                  </a:lnTo>
                  <a:lnTo>
                    <a:pt x="952568" y="295560"/>
                  </a:lnTo>
                  <a:lnTo>
                    <a:pt x="952849" y="390692"/>
                  </a:lnTo>
                  <a:lnTo>
                    <a:pt x="952850" y="389285"/>
                  </a:lnTo>
                  <a:lnTo>
                    <a:pt x="953277" y="569155"/>
                  </a:lnTo>
                  <a:lnTo>
                    <a:pt x="953420" y="143342"/>
                  </a:lnTo>
                  <a:lnTo>
                    <a:pt x="953560" y="502613"/>
                  </a:lnTo>
                  <a:lnTo>
                    <a:pt x="953562" y="500928"/>
                  </a:lnTo>
                  <a:lnTo>
                    <a:pt x="953632" y="504750"/>
                  </a:lnTo>
                  <a:lnTo>
                    <a:pt x="953845" y="328724"/>
                  </a:lnTo>
                  <a:lnTo>
                    <a:pt x="954272" y="356321"/>
                  </a:lnTo>
                  <a:lnTo>
                    <a:pt x="954273" y="362660"/>
                  </a:lnTo>
                  <a:lnTo>
                    <a:pt x="954596" y="636857"/>
                  </a:lnTo>
                  <a:lnTo>
                    <a:pt x="954724" y="199936"/>
                  </a:lnTo>
                  <a:lnTo>
                    <a:pt x="954983" y="527025"/>
                  </a:lnTo>
                  <a:lnTo>
                    <a:pt x="954985" y="531042"/>
                  </a:lnTo>
                  <a:lnTo>
                    <a:pt x="955036" y="628507"/>
                  </a:lnTo>
                  <a:lnTo>
                    <a:pt x="955163" y="166176"/>
                  </a:lnTo>
                  <a:lnTo>
                    <a:pt x="955695" y="455010"/>
                  </a:lnTo>
                  <a:lnTo>
                    <a:pt x="955696" y="453927"/>
                  </a:lnTo>
                  <a:lnTo>
                    <a:pt x="956113" y="383053"/>
                  </a:lnTo>
                  <a:lnTo>
                    <a:pt x="956254" y="604439"/>
                  </a:lnTo>
                  <a:lnTo>
                    <a:pt x="956407" y="399849"/>
                  </a:lnTo>
                  <a:lnTo>
                    <a:pt x="956408" y="391485"/>
                  </a:lnTo>
                  <a:lnTo>
                    <a:pt x="956849" y="209675"/>
                  </a:lnTo>
                  <a:lnTo>
                    <a:pt x="956962" y="651253"/>
                  </a:lnTo>
                  <a:lnTo>
                    <a:pt x="957118" y="582709"/>
                  </a:lnTo>
                  <a:lnTo>
                    <a:pt x="957120" y="583987"/>
                  </a:lnTo>
                  <a:lnTo>
                    <a:pt x="957261" y="261145"/>
                  </a:lnTo>
                  <a:lnTo>
                    <a:pt x="957531" y="681929"/>
                  </a:lnTo>
                  <a:lnTo>
                    <a:pt x="957830" y="537236"/>
                  </a:lnTo>
                  <a:lnTo>
                    <a:pt x="957831" y="528076"/>
                  </a:lnTo>
                  <a:lnTo>
                    <a:pt x="958140" y="216856"/>
                  </a:lnTo>
                  <a:lnTo>
                    <a:pt x="958282" y="651079"/>
                  </a:lnTo>
                  <a:lnTo>
                    <a:pt x="958542" y="364920"/>
                  </a:lnTo>
                  <a:lnTo>
                    <a:pt x="958543" y="362683"/>
                  </a:lnTo>
                  <a:lnTo>
                    <a:pt x="958622" y="288751"/>
                  </a:lnTo>
                  <a:lnTo>
                    <a:pt x="958764" y="589259"/>
                  </a:lnTo>
                  <a:lnTo>
                    <a:pt x="959253" y="348388"/>
                  </a:lnTo>
                  <a:lnTo>
                    <a:pt x="959255" y="344435"/>
                  </a:lnTo>
                  <a:lnTo>
                    <a:pt x="959289" y="299037"/>
                  </a:lnTo>
                  <a:lnTo>
                    <a:pt x="959925" y="584537"/>
                  </a:lnTo>
                  <a:lnTo>
                    <a:pt x="959965" y="440977"/>
                  </a:lnTo>
                  <a:lnTo>
                    <a:pt x="959966" y="437069"/>
                  </a:lnTo>
                  <a:lnTo>
                    <a:pt x="960026" y="201063"/>
                  </a:lnTo>
                  <a:lnTo>
                    <a:pt x="960152" y="671109"/>
                  </a:lnTo>
                  <a:lnTo>
                    <a:pt x="960676" y="423294"/>
                  </a:lnTo>
                  <a:lnTo>
                    <a:pt x="960678" y="422502"/>
                  </a:lnTo>
                  <a:lnTo>
                    <a:pt x="960832" y="698828"/>
                  </a:lnTo>
                  <a:lnTo>
                    <a:pt x="961328" y="246227"/>
                  </a:lnTo>
                  <a:lnTo>
                    <a:pt x="961388" y="393986"/>
                  </a:lnTo>
                  <a:lnTo>
                    <a:pt x="961389" y="402494"/>
                  </a:lnTo>
                  <a:lnTo>
                    <a:pt x="961457" y="607161"/>
                  </a:lnTo>
                  <a:lnTo>
                    <a:pt x="962024" y="247969"/>
                  </a:lnTo>
                  <a:lnTo>
                    <a:pt x="962100" y="447516"/>
                  </a:lnTo>
                  <a:lnTo>
                    <a:pt x="962101" y="452310"/>
                  </a:lnTo>
                  <a:lnTo>
                    <a:pt x="962138" y="556968"/>
                  </a:lnTo>
                  <a:lnTo>
                    <a:pt x="962634" y="269538"/>
                  </a:lnTo>
                  <a:lnTo>
                    <a:pt x="962811" y="510936"/>
                  </a:lnTo>
                  <a:lnTo>
                    <a:pt x="962813" y="513482"/>
                  </a:lnTo>
                  <a:lnTo>
                    <a:pt x="963030" y="323448"/>
                  </a:lnTo>
                  <a:lnTo>
                    <a:pt x="963456" y="608780"/>
                  </a:lnTo>
                  <a:lnTo>
                    <a:pt x="963523" y="484170"/>
                  </a:lnTo>
                  <a:lnTo>
                    <a:pt x="963524" y="485194"/>
                  </a:lnTo>
                  <a:lnTo>
                    <a:pt x="963740" y="333843"/>
                  </a:lnTo>
                  <a:lnTo>
                    <a:pt x="964107" y="570025"/>
                  </a:lnTo>
                  <a:lnTo>
                    <a:pt x="964235" y="395664"/>
                  </a:lnTo>
                  <a:lnTo>
                    <a:pt x="964236" y="395388"/>
                  </a:lnTo>
                  <a:lnTo>
                    <a:pt x="964619" y="199189"/>
                  </a:lnTo>
                  <a:lnTo>
                    <a:pt x="964732" y="683183"/>
                  </a:lnTo>
                  <a:lnTo>
                    <a:pt x="964946" y="514555"/>
                  </a:lnTo>
                  <a:lnTo>
                    <a:pt x="964948" y="506893"/>
                  </a:lnTo>
                  <a:lnTo>
                    <a:pt x="965044" y="260793"/>
                  </a:lnTo>
                  <a:lnTo>
                    <a:pt x="965157" y="693491"/>
                  </a:lnTo>
                  <a:lnTo>
                    <a:pt x="965658" y="348890"/>
                  </a:lnTo>
                  <a:lnTo>
                    <a:pt x="965659" y="349094"/>
                  </a:lnTo>
                  <a:lnTo>
                    <a:pt x="965795" y="653489"/>
                  </a:lnTo>
                  <a:lnTo>
                    <a:pt x="966333" y="214669"/>
                  </a:lnTo>
                  <a:lnTo>
                    <a:pt x="966369" y="370526"/>
                  </a:lnTo>
                  <a:lnTo>
                    <a:pt x="966371" y="372242"/>
                  </a:lnTo>
                  <a:lnTo>
                    <a:pt x="966972" y="173328"/>
                  </a:lnTo>
                  <a:lnTo>
                    <a:pt x="967071" y="660032"/>
                  </a:lnTo>
                  <a:lnTo>
                    <a:pt x="967081" y="659648"/>
                  </a:lnTo>
                  <a:lnTo>
                    <a:pt x="967082" y="673588"/>
                  </a:lnTo>
                  <a:lnTo>
                    <a:pt x="967099" y="706552"/>
                  </a:lnTo>
                  <a:lnTo>
                    <a:pt x="967213" y="207816"/>
                  </a:lnTo>
                  <a:lnTo>
                    <a:pt x="967793" y="540981"/>
                  </a:lnTo>
                  <a:lnTo>
                    <a:pt x="967794" y="535112"/>
                  </a:lnTo>
                  <a:lnTo>
                    <a:pt x="967863" y="339338"/>
                  </a:lnTo>
                  <a:lnTo>
                    <a:pt x="968148" y="554857"/>
                  </a:lnTo>
                  <a:lnTo>
                    <a:pt x="968504" y="354011"/>
                  </a:lnTo>
                  <a:lnTo>
                    <a:pt x="968506" y="362165"/>
                  </a:lnTo>
                  <a:lnTo>
                    <a:pt x="968856" y="670148"/>
                  </a:lnTo>
                  <a:lnTo>
                    <a:pt x="968955" y="282193"/>
                  </a:lnTo>
                  <a:lnTo>
                    <a:pt x="969216" y="519928"/>
                  </a:lnTo>
                  <a:lnTo>
                    <a:pt x="969217" y="525327"/>
                  </a:lnTo>
                  <a:lnTo>
                    <a:pt x="969538" y="584774"/>
                  </a:lnTo>
                  <a:lnTo>
                    <a:pt x="969635" y="303835"/>
                  </a:lnTo>
                  <a:lnTo>
                    <a:pt x="969928" y="515190"/>
                  </a:lnTo>
                  <a:lnTo>
                    <a:pt x="969929" y="516122"/>
                  </a:lnTo>
                  <a:lnTo>
                    <a:pt x="970020" y="294788"/>
                  </a:lnTo>
                  <a:lnTo>
                    <a:pt x="970188" y="590846"/>
                  </a:lnTo>
                  <a:lnTo>
                    <a:pt x="970639" y="508525"/>
                  </a:lnTo>
                  <a:lnTo>
                    <a:pt x="970641" y="510115"/>
                  </a:lnTo>
                  <a:lnTo>
                    <a:pt x="970642" y="511612"/>
                  </a:lnTo>
                  <a:lnTo>
                    <a:pt x="971324" y="331181"/>
                  </a:lnTo>
                  <a:lnTo>
                    <a:pt x="971351" y="337002"/>
                  </a:lnTo>
                  <a:lnTo>
                    <a:pt x="971352" y="336866"/>
                  </a:lnTo>
                  <a:lnTo>
                    <a:pt x="971678" y="320514"/>
                  </a:lnTo>
                  <a:lnTo>
                    <a:pt x="971976" y="556464"/>
                  </a:lnTo>
                  <a:lnTo>
                    <a:pt x="972062" y="437769"/>
                  </a:lnTo>
                  <a:lnTo>
                    <a:pt x="972064" y="438059"/>
                  </a:lnTo>
                  <a:lnTo>
                    <a:pt x="972146" y="303750"/>
                  </a:lnTo>
                  <a:lnTo>
                    <a:pt x="972499" y="566327"/>
                  </a:lnTo>
                  <a:lnTo>
                    <a:pt x="972774" y="487715"/>
                  </a:lnTo>
                  <a:lnTo>
                    <a:pt x="972775" y="484958"/>
                  </a:lnTo>
                  <a:lnTo>
                    <a:pt x="973252" y="644706"/>
                  </a:lnTo>
                  <a:lnTo>
                    <a:pt x="973379" y="320615"/>
                  </a:lnTo>
                  <a:lnTo>
                    <a:pt x="973486" y="514746"/>
                  </a:lnTo>
                  <a:lnTo>
                    <a:pt x="973487" y="515652"/>
                  </a:lnTo>
                  <a:lnTo>
                    <a:pt x="973803" y="379652"/>
                  </a:lnTo>
                  <a:lnTo>
                    <a:pt x="974003" y="579202"/>
                  </a:lnTo>
                  <a:lnTo>
                    <a:pt x="974197" y="417516"/>
                  </a:lnTo>
                  <a:lnTo>
                    <a:pt x="974199" y="415877"/>
                  </a:lnTo>
                  <a:lnTo>
                    <a:pt x="974739" y="375500"/>
                  </a:lnTo>
                  <a:lnTo>
                    <a:pt x="974909" y="593145"/>
                  </a:lnTo>
                  <a:lnTo>
                    <a:pt x="974910" y="590884"/>
                  </a:lnTo>
                  <a:lnTo>
                    <a:pt x="975577" y="347047"/>
                  </a:lnTo>
                  <a:lnTo>
                    <a:pt x="975621" y="393838"/>
                  </a:lnTo>
                  <a:lnTo>
                    <a:pt x="975622" y="400518"/>
                  </a:lnTo>
                  <a:lnTo>
                    <a:pt x="975929" y="607841"/>
                  </a:lnTo>
                  <a:lnTo>
                    <a:pt x="976044" y="257980"/>
                  </a:lnTo>
                  <a:lnTo>
                    <a:pt x="976332" y="413200"/>
                  </a:lnTo>
                  <a:lnTo>
                    <a:pt x="976334" y="411708"/>
                  </a:lnTo>
                  <a:lnTo>
                    <a:pt x="976796" y="260630"/>
                  </a:lnTo>
                  <a:lnTo>
                    <a:pt x="976937" y="570438"/>
                  </a:lnTo>
                  <a:lnTo>
                    <a:pt x="977044" y="410791"/>
                  </a:lnTo>
                  <a:lnTo>
                    <a:pt x="977045" y="411514"/>
                  </a:lnTo>
                  <a:lnTo>
                    <a:pt x="977221" y="265670"/>
                  </a:lnTo>
                  <a:lnTo>
                    <a:pt x="977334" y="632782"/>
                  </a:lnTo>
                  <a:lnTo>
                    <a:pt x="977755" y="575226"/>
                  </a:lnTo>
                  <a:lnTo>
                    <a:pt x="977757" y="581701"/>
                  </a:lnTo>
                  <a:lnTo>
                    <a:pt x="978128" y="314889"/>
                  </a:lnTo>
                  <a:lnTo>
                    <a:pt x="978355" y="620279"/>
                  </a:lnTo>
                  <a:lnTo>
                    <a:pt x="978467" y="412375"/>
                  </a:lnTo>
                  <a:lnTo>
                    <a:pt x="978935" y="366210"/>
                  </a:lnTo>
                  <a:lnTo>
                    <a:pt x="979119" y="525732"/>
                  </a:lnTo>
                  <a:lnTo>
                    <a:pt x="979179" y="457724"/>
                  </a:lnTo>
                  <a:lnTo>
                    <a:pt x="979180" y="458224"/>
                  </a:lnTo>
                  <a:lnTo>
                    <a:pt x="979489" y="306990"/>
                  </a:lnTo>
                  <a:lnTo>
                    <a:pt x="979631" y="692387"/>
                  </a:lnTo>
                  <a:lnTo>
                    <a:pt x="979890" y="394511"/>
                  </a:lnTo>
                  <a:lnTo>
                    <a:pt x="979892" y="394791"/>
                  </a:lnTo>
                  <a:lnTo>
                    <a:pt x="980014" y="651962"/>
                  </a:lnTo>
                  <a:lnTo>
                    <a:pt x="980155" y="336632"/>
                  </a:lnTo>
                  <a:lnTo>
                    <a:pt x="980602" y="418874"/>
                  </a:lnTo>
                  <a:lnTo>
                    <a:pt x="980603" y="421433"/>
                  </a:lnTo>
                  <a:lnTo>
                    <a:pt x="980907" y="647347"/>
                  </a:lnTo>
                  <a:lnTo>
                    <a:pt x="981203" y="272149"/>
                  </a:lnTo>
                  <a:lnTo>
                    <a:pt x="981314" y="644997"/>
                  </a:lnTo>
                  <a:lnTo>
                    <a:pt x="981315" y="656435"/>
                  </a:lnTo>
                  <a:lnTo>
                    <a:pt x="981332" y="694929"/>
                  </a:lnTo>
                  <a:lnTo>
                    <a:pt x="981431" y="247120"/>
                  </a:lnTo>
                  <a:lnTo>
                    <a:pt x="982025" y="437419"/>
                  </a:lnTo>
                  <a:lnTo>
                    <a:pt x="982027" y="438293"/>
                  </a:lnTo>
                  <a:lnTo>
                    <a:pt x="982622" y="601083"/>
                  </a:lnTo>
                  <a:lnTo>
                    <a:pt x="982735" y="315062"/>
                  </a:lnTo>
                  <a:lnTo>
                    <a:pt x="982737" y="323224"/>
                  </a:lnTo>
                  <a:lnTo>
                    <a:pt x="982748" y="319603"/>
                  </a:lnTo>
                  <a:lnTo>
                    <a:pt x="982904" y="655139"/>
                  </a:lnTo>
                  <a:lnTo>
                    <a:pt x="983447" y="368702"/>
                  </a:lnTo>
                  <a:lnTo>
                    <a:pt x="983448" y="375205"/>
                  </a:lnTo>
                  <a:lnTo>
                    <a:pt x="984025" y="251303"/>
                  </a:lnTo>
                  <a:lnTo>
                    <a:pt x="984153" y="631859"/>
                  </a:lnTo>
                  <a:lnTo>
                    <a:pt x="984159" y="607429"/>
                  </a:lnTo>
                  <a:lnTo>
                    <a:pt x="984160" y="610747"/>
                  </a:lnTo>
                  <a:lnTo>
                    <a:pt x="984167" y="649973"/>
                  </a:lnTo>
                  <a:lnTo>
                    <a:pt x="984720" y="309079"/>
                  </a:lnTo>
                  <a:lnTo>
                    <a:pt x="984870" y="507594"/>
                  </a:lnTo>
                  <a:lnTo>
                    <a:pt x="984872" y="505653"/>
                  </a:lnTo>
                  <a:lnTo>
                    <a:pt x="985244" y="585721"/>
                  </a:lnTo>
                  <a:lnTo>
                    <a:pt x="985358" y="217339"/>
                  </a:lnTo>
                  <a:lnTo>
                    <a:pt x="985582" y="340622"/>
                  </a:lnTo>
                  <a:lnTo>
                    <a:pt x="985583" y="337403"/>
                  </a:lnTo>
                  <a:lnTo>
                    <a:pt x="985897" y="569613"/>
                  </a:lnTo>
                  <a:lnTo>
                    <a:pt x="986010" y="257306"/>
                  </a:lnTo>
                  <a:lnTo>
                    <a:pt x="986293" y="453211"/>
                  </a:lnTo>
                  <a:lnTo>
                    <a:pt x="986295" y="455503"/>
                  </a:lnTo>
                  <a:lnTo>
                    <a:pt x="986761" y="644166"/>
                  </a:lnTo>
                  <a:lnTo>
                    <a:pt x="986873" y="200431"/>
                  </a:lnTo>
                  <a:lnTo>
                    <a:pt x="987005" y="481301"/>
                  </a:lnTo>
                  <a:lnTo>
                    <a:pt x="987006" y="471417"/>
                  </a:lnTo>
                  <a:lnTo>
                    <a:pt x="987213" y="740165"/>
                  </a:lnTo>
                  <a:lnTo>
                    <a:pt x="987314" y="132712"/>
                  </a:lnTo>
                  <a:lnTo>
                    <a:pt x="987717" y="366334"/>
                  </a:lnTo>
                  <a:lnTo>
                    <a:pt x="987718" y="360746"/>
                  </a:lnTo>
                  <a:lnTo>
                    <a:pt x="988278" y="618113"/>
                  </a:lnTo>
                  <a:lnTo>
                    <a:pt x="988391" y="301513"/>
                  </a:lnTo>
                  <a:lnTo>
                    <a:pt x="988428" y="425815"/>
                  </a:lnTo>
                  <a:lnTo>
                    <a:pt x="988430" y="426860"/>
                  </a:lnTo>
                  <a:lnTo>
                    <a:pt x="988817" y="221666"/>
                  </a:lnTo>
                  <a:lnTo>
                    <a:pt x="988930" y="755641"/>
                  </a:lnTo>
                  <a:lnTo>
                    <a:pt x="989140" y="609526"/>
                  </a:lnTo>
                  <a:lnTo>
                    <a:pt x="989141" y="611154"/>
                  </a:lnTo>
                  <a:lnTo>
                    <a:pt x="989354" y="705451"/>
                  </a:lnTo>
                  <a:lnTo>
                    <a:pt x="989440" y="293311"/>
                  </a:lnTo>
                  <a:lnTo>
                    <a:pt x="989852" y="361664"/>
                  </a:lnTo>
                  <a:lnTo>
                    <a:pt x="989853" y="358735"/>
                  </a:lnTo>
                  <a:lnTo>
                    <a:pt x="990107" y="256131"/>
                  </a:lnTo>
                  <a:lnTo>
                    <a:pt x="990206" y="657969"/>
                  </a:lnTo>
                  <a:lnTo>
                    <a:pt x="990563" y="419897"/>
                  </a:lnTo>
                  <a:lnTo>
                    <a:pt x="990565" y="428021"/>
                  </a:lnTo>
                  <a:lnTo>
                    <a:pt x="990617" y="582019"/>
                  </a:lnTo>
                  <a:lnTo>
                    <a:pt x="990857" y="287107"/>
                  </a:lnTo>
                  <a:lnTo>
                    <a:pt x="991275" y="409917"/>
                  </a:lnTo>
                  <a:lnTo>
                    <a:pt x="991276" y="411888"/>
                  </a:lnTo>
                  <a:lnTo>
                    <a:pt x="991709" y="539975"/>
                  </a:lnTo>
                  <a:lnTo>
                    <a:pt x="991806" y="291326"/>
                  </a:lnTo>
                  <a:lnTo>
                    <a:pt x="991986" y="348704"/>
                  </a:lnTo>
                  <a:lnTo>
                    <a:pt x="991988" y="346155"/>
                  </a:lnTo>
                  <a:lnTo>
                    <a:pt x="992304" y="616925"/>
                  </a:lnTo>
                  <a:lnTo>
                    <a:pt x="992643" y="196338"/>
                  </a:lnTo>
                  <a:lnTo>
                    <a:pt x="992698" y="448709"/>
                  </a:lnTo>
                  <a:lnTo>
                    <a:pt x="992699" y="453227"/>
                  </a:lnTo>
                  <a:lnTo>
                    <a:pt x="992871" y="301927"/>
                  </a:lnTo>
                  <a:lnTo>
                    <a:pt x="993197" y="645596"/>
                  </a:lnTo>
                  <a:lnTo>
                    <a:pt x="993410" y="503765"/>
                  </a:lnTo>
                  <a:lnTo>
                    <a:pt x="993411" y="494873"/>
                  </a:lnTo>
                  <a:lnTo>
                    <a:pt x="993580" y="696748"/>
                  </a:lnTo>
                  <a:lnTo>
                    <a:pt x="993679" y="287679"/>
                  </a:lnTo>
                  <a:lnTo>
                    <a:pt x="994121" y="485218"/>
                  </a:lnTo>
                  <a:lnTo>
                    <a:pt x="994123" y="484030"/>
                  </a:lnTo>
                  <a:lnTo>
                    <a:pt x="994473" y="687950"/>
                  </a:lnTo>
                  <a:lnTo>
                    <a:pt x="994783" y="193425"/>
                  </a:lnTo>
                  <a:lnTo>
                    <a:pt x="994833" y="462509"/>
                  </a:lnTo>
                  <a:lnTo>
                    <a:pt x="994834" y="471118"/>
                  </a:lnTo>
                  <a:lnTo>
                    <a:pt x="994911" y="700807"/>
                  </a:lnTo>
                  <a:lnTo>
                    <a:pt x="995167" y="337364"/>
                  </a:lnTo>
                  <a:lnTo>
                    <a:pt x="995545" y="474517"/>
                  </a:lnTo>
                  <a:lnTo>
                    <a:pt x="995546" y="475425"/>
                  </a:lnTo>
                  <a:lnTo>
                    <a:pt x="995861" y="159491"/>
                  </a:lnTo>
                  <a:lnTo>
                    <a:pt x="995974" y="714617"/>
                  </a:lnTo>
                  <a:lnTo>
                    <a:pt x="996256" y="302806"/>
                  </a:lnTo>
                  <a:lnTo>
                    <a:pt x="996258" y="297583"/>
                  </a:lnTo>
                  <a:lnTo>
                    <a:pt x="996684" y="571033"/>
                  </a:lnTo>
                  <a:lnTo>
                    <a:pt x="996954" y="216778"/>
                  </a:lnTo>
                  <a:lnTo>
                    <a:pt x="996968" y="228022"/>
                  </a:lnTo>
                  <a:lnTo>
                    <a:pt x="996969" y="238753"/>
                  </a:lnTo>
                  <a:lnTo>
                    <a:pt x="997067" y="658173"/>
                  </a:lnTo>
                  <a:lnTo>
                    <a:pt x="997195" y="226512"/>
                  </a:lnTo>
                  <a:lnTo>
                    <a:pt x="997679" y="353980"/>
                  </a:lnTo>
                  <a:lnTo>
                    <a:pt x="997681" y="361786"/>
                  </a:lnTo>
                  <a:lnTo>
                    <a:pt x="998201" y="295729"/>
                  </a:lnTo>
                  <a:lnTo>
                    <a:pt x="998357" y="691687"/>
                  </a:lnTo>
                  <a:lnTo>
                    <a:pt x="998391" y="560124"/>
                  </a:lnTo>
                  <a:lnTo>
                    <a:pt x="998392" y="556088"/>
                  </a:lnTo>
                  <a:lnTo>
                    <a:pt x="998768" y="701776"/>
                  </a:lnTo>
                  <a:lnTo>
                    <a:pt x="998894" y="303191"/>
                  </a:lnTo>
                  <a:lnTo>
                    <a:pt x="999103" y="483411"/>
                  </a:lnTo>
                  <a:lnTo>
                    <a:pt x="999104" y="485240"/>
                  </a:lnTo>
                  <a:lnTo>
                    <a:pt x="999364" y="635047"/>
                  </a:lnTo>
                  <a:lnTo>
                    <a:pt x="999590" y="383638"/>
                  </a:lnTo>
                  <a:lnTo>
                    <a:pt x="999814" y="415854"/>
                  </a:lnTo>
                  <a:lnTo>
                    <a:pt x="999816" y="410804"/>
                  </a:lnTo>
                  <a:lnTo>
                    <a:pt x="1000412" y="673292"/>
                  </a:lnTo>
                  <a:lnTo>
                    <a:pt x="1000526" y="264126"/>
                  </a:lnTo>
                  <a:lnTo>
                    <a:pt x="1000527" y="272071"/>
                  </a:lnTo>
                  <a:lnTo>
                    <a:pt x="1000540" y="250302"/>
                  </a:lnTo>
                  <a:lnTo>
                    <a:pt x="1000654" y="585263"/>
                  </a:lnTo>
                  <a:lnTo>
                    <a:pt x="1001238" y="339537"/>
                  </a:lnTo>
                  <a:lnTo>
                    <a:pt x="1001239" y="350589"/>
                  </a:lnTo>
                  <a:lnTo>
                    <a:pt x="1001405" y="600562"/>
                  </a:lnTo>
                  <a:lnTo>
                    <a:pt x="1001687" y="334763"/>
                  </a:lnTo>
                  <a:lnTo>
                    <a:pt x="1001949" y="390163"/>
                  </a:lnTo>
                  <a:lnTo>
                    <a:pt x="1001951" y="390593"/>
                  </a:lnTo>
                  <a:lnTo>
                    <a:pt x="1002326" y="658378"/>
                  </a:lnTo>
                  <a:lnTo>
                    <a:pt x="1002440" y="296759"/>
                  </a:lnTo>
                  <a:lnTo>
                    <a:pt x="1002661" y="347781"/>
                  </a:lnTo>
                  <a:lnTo>
                    <a:pt x="1002662" y="344612"/>
                  </a:lnTo>
                  <a:lnTo>
                    <a:pt x="1002780" y="651388"/>
                  </a:lnTo>
                  <a:lnTo>
                    <a:pt x="1002920" y="172869"/>
                  </a:lnTo>
                  <a:lnTo>
                    <a:pt x="1003372" y="305737"/>
                  </a:lnTo>
                  <a:lnTo>
                    <a:pt x="1003374" y="304292"/>
                  </a:lnTo>
                  <a:lnTo>
                    <a:pt x="1003446" y="708460"/>
                  </a:lnTo>
                  <a:lnTo>
                    <a:pt x="1004084" y="545066"/>
                  </a:lnTo>
                  <a:lnTo>
                    <a:pt x="1004085" y="539180"/>
                  </a:lnTo>
                  <a:lnTo>
                    <a:pt x="1004210" y="321723"/>
                  </a:lnTo>
                  <a:lnTo>
                    <a:pt x="1004749" y="632613"/>
                  </a:lnTo>
                  <a:lnTo>
                    <a:pt x="1004796" y="532845"/>
                  </a:lnTo>
                  <a:lnTo>
                    <a:pt x="1004797" y="527689"/>
                  </a:lnTo>
                  <a:lnTo>
                    <a:pt x="1005176" y="628242"/>
                  </a:lnTo>
                  <a:lnTo>
                    <a:pt x="1005346" y="334723"/>
                  </a:lnTo>
                  <a:lnTo>
                    <a:pt x="1005507" y="470860"/>
                  </a:lnTo>
                  <a:lnTo>
                    <a:pt x="1005509" y="469395"/>
                  </a:lnTo>
                  <a:lnTo>
                    <a:pt x="1005940" y="302754"/>
                  </a:lnTo>
                  <a:lnTo>
                    <a:pt x="1006219" y="608623"/>
                  </a:lnTo>
                  <a:lnTo>
                    <a:pt x="1006220" y="614904"/>
                  </a:lnTo>
                  <a:lnTo>
                    <a:pt x="1006352" y="196688"/>
                  </a:lnTo>
                  <a:lnTo>
                    <a:pt x="1006493" y="681526"/>
                  </a:lnTo>
                  <a:lnTo>
                    <a:pt x="1006931" y="429198"/>
                  </a:lnTo>
                  <a:lnTo>
                    <a:pt x="1006932" y="432030"/>
                  </a:lnTo>
                  <a:lnTo>
                    <a:pt x="1007415" y="212756"/>
                  </a:lnTo>
                  <a:lnTo>
                    <a:pt x="1007557" y="592193"/>
                  </a:lnTo>
                  <a:lnTo>
                    <a:pt x="1007642" y="253624"/>
                  </a:lnTo>
                  <a:lnTo>
                    <a:pt x="1007644" y="253224"/>
                  </a:lnTo>
                  <a:lnTo>
                    <a:pt x="1007671" y="162854"/>
                  </a:lnTo>
                  <a:lnTo>
                    <a:pt x="1007812" y="686007"/>
                  </a:lnTo>
                  <a:lnTo>
                    <a:pt x="1008354" y="384488"/>
                  </a:lnTo>
                  <a:lnTo>
                    <a:pt x="1008355" y="391712"/>
                  </a:lnTo>
                  <a:lnTo>
                    <a:pt x="1008690" y="590891"/>
                  </a:lnTo>
                  <a:lnTo>
                    <a:pt x="1008989" y="293853"/>
                  </a:lnTo>
                  <a:lnTo>
                    <a:pt x="1009065" y="540955"/>
                  </a:lnTo>
                  <a:lnTo>
                    <a:pt x="1009067" y="546529"/>
                  </a:lnTo>
                  <a:lnTo>
                    <a:pt x="1009131" y="704897"/>
                  </a:lnTo>
                  <a:lnTo>
                    <a:pt x="1009271" y="331210"/>
                  </a:lnTo>
                  <a:lnTo>
                    <a:pt x="1009777" y="440475"/>
                  </a:lnTo>
                  <a:lnTo>
                    <a:pt x="1009778" y="437359"/>
                  </a:lnTo>
                  <a:lnTo>
                    <a:pt x="1010279" y="218181"/>
                  </a:lnTo>
                  <a:lnTo>
                    <a:pt x="1010378" y="679865"/>
                  </a:lnTo>
                  <a:lnTo>
                    <a:pt x="1010489" y="421961"/>
                  </a:lnTo>
                  <a:lnTo>
                    <a:pt x="1010490" y="417718"/>
                  </a:lnTo>
                  <a:lnTo>
                    <a:pt x="1010676" y="241584"/>
                  </a:lnTo>
                  <a:lnTo>
                    <a:pt x="1010788" y="577619"/>
                  </a:lnTo>
                  <a:lnTo>
                    <a:pt x="1011200" y="519518"/>
                  </a:lnTo>
                  <a:lnTo>
                    <a:pt x="1011202" y="522959"/>
                  </a:lnTo>
                  <a:lnTo>
                    <a:pt x="1011229" y="581610"/>
                  </a:lnTo>
                  <a:lnTo>
                    <a:pt x="1011342" y="224804"/>
                  </a:lnTo>
                  <a:lnTo>
                    <a:pt x="1011912" y="462595"/>
                  </a:lnTo>
                  <a:lnTo>
                    <a:pt x="1011913" y="450961"/>
                  </a:lnTo>
                  <a:lnTo>
                    <a:pt x="1012434" y="168787"/>
                  </a:lnTo>
                  <a:lnTo>
                    <a:pt x="1012547" y="716362"/>
                  </a:lnTo>
                  <a:lnTo>
                    <a:pt x="1012624" y="278955"/>
                  </a:lnTo>
                  <a:lnTo>
                    <a:pt x="1012625" y="272066"/>
                  </a:lnTo>
                  <a:lnTo>
                    <a:pt x="1013171" y="689695"/>
                  </a:lnTo>
                  <a:lnTo>
                    <a:pt x="1013270" y="158408"/>
                  </a:lnTo>
                  <a:lnTo>
                    <a:pt x="1013335" y="501085"/>
                  </a:lnTo>
                  <a:lnTo>
                    <a:pt x="1013337" y="509825"/>
                  </a:lnTo>
                  <a:lnTo>
                    <a:pt x="1013610" y="773086"/>
                  </a:lnTo>
                  <a:lnTo>
                    <a:pt x="1013724" y="140700"/>
                  </a:lnTo>
                  <a:lnTo>
                    <a:pt x="1014047" y="707566"/>
                  </a:lnTo>
                  <a:lnTo>
                    <a:pt x="1014048" y="720928"/>
                  </a:lnTo>
                  <a:lnTo>
                    <a:pt x="1014050" y="722716"/>
                  </a:lnTo>
                  <a:lnTo>
                    <a:pt x="1014163" y="281118"/>
                  </a:lnTo>
                  <a:lnTo>
                    <a:pt x="1014758" y="469039"/>
                  </a:lnTo>
                  <a:lnTo>
                    <a:pt x="1014760" y="469701"/>
                  </a:lnTo>
                  <a:lnTo>
                    <a:pt x="1015311" y="696579"/>
                  </a:lnTo>
                  <a:lnTo>
                    <a:pt x="1015423" y="179068"/>
                  </a:lnTo>
                  <a:lnTo>
                    <a:pt x="1015470" y="402883"/>
                  </a:lnTo>
                  <a:lnTo>
                    <a:pt x="1015471" y="416865"/>
                  </a:lnTo>
                  <a:lnTo>
                    <a:pt x="1015538" y="738866"/>
                  </a:lnTo>
                  <a:lnTo>
                    <a:pt x="1015652" y="157032"/>
                  </a:lnTo>
                  <a:lnTo>
                    <a:pt x="1016182" y="562714"/>
                  </a:lnTo>
                  <a:lnTo>
                    <a:pt x="1016183" y="562030"/>
                  </a:lnTo>
                  <a:lnTo>
                    <a:pt x="1016189" y="586026"/>
                  </a:lnTo>
                  <a:lnTo>
                    <a:pt x="1016699" y="274700"/>
                  </a:lnTo>
                  <a:lnTo>
                    <a:pt x="1016893" y="470357"/>
                  </a:lnTo>
                  <a:lnTo>
                    <a:pt x="1016895" y="473535"/>
                  </a:lnTo>
                  <a:lnTo>
                    <a:pt x="1017140" y="226501"/>
                  </a:lnTo>
                  <a:lnTo>
                    <a:pt x="1017323" y="533182"/>
                  </a:lnTo>
                  <a:lnTo>
                    <a:pt x="1017605" y="308482"/>
                  </a:lnTo>
                  <a:lnTo>
                    <a:pt x="1017606" y="306006"/>
                  </a:lnTo>
                  <a:lnTo>
                    <a:pt x="1017707" y="563291"/>
                  </a:lnTo>
                  <a:lnTo>
                    <a:pt x="1018316" y="522024"/>
                  </a:lnTo>
                  <a:lnTo>
                    <a:pt x="1018318" y="516919"/>
                  </a:lnTo>
                  <a:lnTo>
                    <a:pt x="1018855" y="205502"/>
                  </a:lnTo>
                  <a:lnTo>
                    <a:pt x="1018983" y="699778"/>
                  </a:lnTo>
                  <a:lnTo>
                    <a:pt x="1019028" y="517353"/>
                  </a:lnTo>
                  <a:lnTo>
                    <a:pt x="1019030" y="502900"/>
                  </a:lnTo>
                  <a:lnTo>
                    <a:pt x="1019392" y="655623"/>
                  </a:lnTo>
                  <a:lnTo>
                    <a:pt x="1019520" y="294114"/>
                  </a:lnTo>
                  <a:lnTo>
                    <a:pt x="1019740" y="343326"/>
                  </a:lnTo>
                  <a:lnTo>
                    <a:pt x="1019741" y="342312"/>
                  </a:lnTo>
                  <a:lnTo>
                    <a:pt x="1019747" y="321259"/>
                  </a:lnTo>
                  <a:lnTo>
                    <a:pt x="1020003" y="707412"/>
                  </a:lnTo>
                  <a:lnTo>
                    <a:pt x="1020451" y="532790"/>
                  </a:lnTo>
                  <a:lnTo>
                    <a:pt x="1020453" y="532409"/>
                  </a:lnTo>
                  <a:lnTo>
                    <a:pt x="1020627" y="691158"/>
                  </a:lnTo>
                  <a:lnTo>
                    <a:pt x="1021163" y="303529"/>
                  </a:lnTo>
                  <a:lnTo>
                    <a:pt x="1021164" y="296286"/>
                  </a:lnTo>
                  <a:lnTo>
                    <a:pt x="1021179" y="279925"/>
                  </a:lnTo>
                  <a:lnTo>
                    <a:pt x="1021293" y="718902"/>
                  </a:lnTo>
                  <a:lnTo>
                    <a:pt x="1021875" y="377191"/>
                  </a:lnTo>
                  <a:lnTo>
                    <a:pt x="1021876" y="386948"/>
                  </a:lnTo>
                  <a:lnTo>
                    <a:pt x="1022087" y="265565"/>
                  </a:lnTo>
                  <a:lnTo>
                    <a:pt x="1022229" y="627461"/>
                  </a:lnTo>
                  <a:lnTo>
                    <a:pt x="1022586" y="541354"/>
                  </a:lnTo>
                  <a:lnTo>
                    <a:pt x="1022588" y="539547"/>
                  </a:lnTo>
                  <a:lnTo>
                    <a:pt x="1022625" y="635874"/>
                  </a:lnTo>
                  <a:lnTo>
                    <a:pt x="1022837" y="263666"/>
                  </a:lnTo>
                  <a:lnTo>
                    <a:pt x="1023298" y="437415"/>
                  </a:lnTo>
                  <a:lnTo>
                    <a:pt x="1023299" y="436429"/>
                  </a:lnTo>
                  <a:lnTo>
                    <a:pt x="1023829" y="344769"/>
                  </a:lnTo>
                  <a:lnTo>
                    <a:pt x="1023944" y="489760"/>
                  </a:lnTo>
                  <a:lnTo>
                    <a:pt x="1024009" y="363121"/>
                  </a:lnTo>
                  <a:lnTo>
                    <a:pt x="1024011" y="361376"/>
                  </a:lnTo>
                  <a:lnTo>
                    <a:pt x="1024086" y="302890"/>
                  </a:lnTo>
                  <a:lnTo>
                    <a:pt x="1024681" y="578699"/>
                  </a:lnTo>
                  <a:lnTo>
                    <a:pt x="1024721" y="536640"/>
                  </a:lnTo>
                  <a:lnTo>
                    <a:pt x="1024723" y="539357"/>
                  </a:lnTo>
                  <a:lnTo>
                    <a:pt x="1025334" y="289351"/>
                  </a:lnTo>
                  <a:lnTo>
                    <a:pt x="1025433" y="668672"/>
                  </a:lnTo>
                  <a:lnTo>
                    <a:pt x="1025434" y="661482"/>
                  </a:lnTo>
                  <a:lnTo>
                    <a:pt x="1025461" y="695143"/>
                  </a:lnTo>
                  <a:lnTo>
                    <a:pt x="1026000" y="261295"/>
                  </a:lnTo>
                  <a:lnTo>
                    <a:pt x="1026144" y="545015"/>
                  </a:lnTo>
                  <a:lnTo>
                    <a:pt x="1026146" y="539224"/>
                  </a:lnTo>
                  <a:lnTo>
                    <a:pt x="1026665" y="259797"/>
                  </a:lnTo>
                  <a:lnTo>
                    <a:pt x="1026764" y="679628"/>
                  </a:lnTo>
                  <a:lnTo>
                    <a:pt x="1026856" y="299359"/>
                  </a:lnTo>
                  <a:lnTo>
                    <a:pt x="1026857" y="291021"/>
                  </a:lnTo>
                  <a:lnTo>
                    <a:pt x="1026879" y="212125"/>
                  </a:lnTo>
                  <a:lnTo>
                    <a:pt x="1026992" y="713210"/>
                  </a:lnTo>
                  <a:lnTo>
                    <a:pt x="1027568" y="286567"/>
                  </a:lnTo>
                  <a:lnTo>
                    <a:pt x="1027569" y="279863"/>
                  </a:lnTo>
                  <a:lnTo>
                    <a:pt x="1027942" y="228861"/>
                  </a:lnTo>
                  <a:lnTo>
                    <a:pt x="1028055" y="627807"/>
                  </a:lnTo>
                  <a:lnTo>
                    <a:pt x="1028279" y="524430"/>
                  </a:lnTo>
                  <a:lnTo>
                    <a:pt x="1028281" y="530036"/>
                  </a:lnTo>
                  <a:lnTo>
                    <a:pt x="1028594" y="147633"/>
                  </a:lnTo>
                  <a:lnTo>
                    <a:pt x="1028707" y="690186"/>
                  </a:lnTo>
                  <a:lnTo>
                    <a:pt x="1028991" y="435446"/>
                  </a:lnTo>
                  <a:lnTo>
                    <a:pt x="1028992" y="429331"/>
                  </a:lnTo>
                  <a:lnTo>
                    <a:pt x="1029117" y="567831"/>
                  </a:lnTo>
                  <a:lnTo>
                    <a:pt x="1029259" y="290310"/>
                  </a:lnTo>
                  <a:lnTo>
                    <a:pt x="1029702" y="399752"/>
                  </a:lnTo>
                  <a:lnTo>
                    <a:pt x="1029704" y="409436"/>
                  </a:lnTo>
                  <a:lnTo>
                    <a:pt x="1029799" y="542410"/>
                  </a:lnTo>
                  <a:lnTo>
                    <a:pt x="1030152" y="362869"/>
                  </a:lnTo>
                  <a:lnTo>
                    <a:pt x="1030414" y="438843"/>
                  </a:lnTo>
                  <a:lnTo>
                    <a:pt x="1030416" y="441224"/>
                  </a:lnTo>
                  <a:lnTo>
                    <a:pt x="1030705" y="344613"/>
                  </a:lnTo>
                  <a:lnTo>
                    <a:pt x="1030834" y="660667"/>
                  </a:lnTo>
                  <a:lnTo>
                    <a:pt x="1031126" y="425418"/>
                  </a:lnTo>
                  <a:lnTo>
                    <a:pt x="1031127" y="420450"/>
                  </a:lnTo>
                  <a:lnTo>
                    <a:pt x="1031328" y="693579"/>
                  </a:lnTo>
                  <a:lnTo>
                    <a:pt x="1031656" y="281116"/>
                  </a:lnTo>
                  <a:lnTo>
                    <a:pt x="1031837" y="510030"/>
                  </a:lnTo>
                  <a:lnTo>
                    <a:pt x="1031839" y="510768"/>
                  </a:lnTo>
                  <a:lnTo>
                    <a:pt x="1032351" y="616039"/>
                  </a:lnTo>
                  <a:lnTo>
                    <a:pt x="1032477" y="289634"/>
                  </a:lnTo>
                  <a:lnTo>
                    <a:pt x="1032549" y="463104"/>
                  </a:lnTo>
                  <a:lnTo>
                    <a:pt x="1032550" y="461125"/>
                  </a:lnTo>
                  <a:lnTo>
                    <a:pt x="1032859" y="322597"/>
                  </a:lnTo>
                  <a:lnTo>
                    <a:pt x="1033116" y="530067"/>
                  </a:lnTo>
                  <a:lnTo>
                    <a:pt x="1033261" y="341069"/>
                  </a:lnTo>
                  <a:lnTo>
                    <a:pt x="1033262" y="347505"/>
                  </a:lnTo>
                  <a:lnTo>
                    <a:pt x="1033426" y="577229"/>
                  </a:lnTo>
                  <a:lnTo>
                    <a:pt x="1033951" y="316707"/>
                  </a:lnTo>
                  <a:lnTo>
                    <a:pt x="1033972" y="365867"/>
                  </a:lnTo>
                  <a:lnTo>
                    <a:pt x="1033974" y="366571"/>
                  </a:lnTo>
                  <a:lnTo>
                    <a:pt x="1034050" y="537447"/>
                  </a:lnTo>
                  <a:lnTo>
                    <a:pt x="1034178" y="339258"/>
                  </a:lnTo>
                  <a:lnTo>
                    <a:pt x="1034684" y="469733"/>
                  </a:lnTo>
                  <a:lnTo>
                    <a:pt x="1034685" y="471629"/>
                  </a:lnTo>
                  <a:lnTo>
                    <a:pt x="1035030" y="271743"/>
                  </a:lnTo>
                  <a:lnTo>
                    <a:pt x="1035172" y="627361"/>
                  </a:lnTo>
                  <a:lnTo>
                    <a:pt x="1035395" y="435299"/>
                  </a:lnTo>
                  <a:lnTo>
                    <a:pt x="1035397" y="431648"/>
                  </a:lnTo>
                  <a:lnTo>
                    <a:pt x="1035455" y="281065"/>
                  </a:lnTo>
                  <a:lnTo>
                    <a:pt x="1035568" y="595196"/>
                  </a:lnTo>
                  <a:lnTo>
                    <a:pt x="1036107" y="469939"/>
                  </a:lnTo>
                  <a:lnTo>
                    <a:pt x="1036109" y="473520"/>
                  </a:lnTo>
                  <a:lnTo>
                    <a:pt x="1036729" y="345975"/>
                  </a:lnTo>
                  <a:lnTo>
                    <a:pt x="1036816" y="577206"/>
                  </a:lnTo>
                  <a:lnTo>
                    <a:pt x="1036819" y="570846"/>
                  </a:lnTo>
                  <a:lnTo>
                    <a:pt x="1036820" y="568206"/>
                  </a:lnTo>
                  <a:lnTo>
                    <a:pt x="1036942" y="253625"/>
                  </a:lnTo>
                  <a:lnTo>
                    <a:pt x="1037270" y="640531"/>
                  </a:lnTo>
                  <a:lnTo>
                    <a:pt x="1037530" y="344890"/>
                  </a:lnTo>
                  <a:lnTo>
                    <a:pt x="1037532" y="341017"/>
                  </a:lnTo>
                  <a:lnTo>
                    <a:pt x="1037567" y="273937"/>
                  </a:lnTo>
                  <a:lnTo>
                    <a:pt x="1037722" y="575142"/>
                  </a:lnTo>
                  <a:lnTo>
                    <a:pt x="1038242" y="378873"/>
                  </a:lnTo>
                  <a:lnTo>
                    <a:pt x="1038243" y="376487"/>
                  </a:lnTo>
                  <a:lnTo>
                    <a:pt x="1038389" y="553766"/>
                  </a:lnTo>
                  <a:lnTo>
                    <a:pt x="1038941" y="349814"/>
                  </a:lnTo>
                  <a:lnTo>
                    <a:pt x="1038954" y="373958"/>
                  </a:lnTo>
                  <a:lnTo>
                    <a:pt x="1038955" y="375538"/>
                  </a:lnTo>
                  <a:lnTo>
                    <a:pt x="1039368" y="329033"/>
                  </a:lnTo>
                  <a:lnTo>
                    <a:pt x="1039665" y="645885"/>
                  </a:lnTo>
                  <a:lnTo>
                    <a:pt x="1039667" y="637523"/>
                  </a:lnTo>
                  <a:lnTo>
                    <a:pt x="1039678" y="644219"/>
                  </a:lnTo>
                  <a:lnTo>
                    <a:pt x="1040190" y="300961"/>
                  </a:lnTo>
                  <a:lnTo>
                    <a:pt x="1040377" y="390204"/>
                  </a:lnTo>
                  <a:lnTo>
                    <a:pt x="1040378" y="386048"/>
                  </a:lnTo>
                  <a:lnTo>
                    <a:pt x="1040530" y="699496"/>
                  </a:lnTo>
                  <a:lnTo>
                    <a:pt x="1041081" y="260226"/>
                  </a:lnTo>
                  <a:lnTo>
                    <a:pt x="1041089" y="307269"/>
                  </a:lnTo>
                  <a:lnTo>
                    <a:pt x="1041090" y="307793"/>
                  </a:lnTo>
                  <a:lnTo>
                    <a:pt x="1041494" y="254784"/>
                  </a:lnTo>
                  <a:lnTo>
                    <a:pt x="1041607" y="639206"/>
                  </a:lnTo>
                  <a:lnTo>
                    <a:pt x="1041800" y="482404"/>
                  </a:lnTo>
                  <a:lnTo>
                    <a:pt x="1041802" y="484274"/>
                  </a:lnTo>
                  <a:lnTo>
                    <a:pt x="1042159" y="126713"/>
                  </a:lnTo>
                  <a:lnTo>
                    <a:pt x="1042259" y="664292"/>
                  </a:lnTo>
                  <a:lnTo>
                    <a:pt x="1042512" y="346713"/>
                  </a:lnTo>
                  <a:lnTo>
                    <a:pt x="1042513" y="336959"/>
                  </a:lnTo>
                  <a:lnTo>
                    <a:pt x="1042670" y="614539"/>
                  </a:lnTo>
                  <a:lnTo>
                    <a:pt x="1042784" y="149766"/>
                  </a:lnTo>
                  <a:lnTo>
                    <a:pt x="1043223" y="367926"/>
                  </a:lnTo>
                  <a:lnTo>
                    <a:pt x="1043225" y="370739"/>
                  </a:lnTo>
                  <a:lnTo>
                    <a:pt x="1043734" y="635192"/>
                  </a:lnTo>
                  <a:lnTo>
                    <a:pt x="1043860" y="209687"/>
                  </a:lnTo>
                  <a:lnTo>
                    <a:pt x="1043935" y="573022"/>
                  </a:lnTo>
                  <a:lnTo>
                    <a:pt x="1043936" y="575993"/>
                  </a:lnTo>
                  <a:lnTo>
                    <a:pt x="1044301" y="249597"/>
                  </a:lnTo>
                  <a:lnTo>
                    <a:pt x="1044428" y="717889"/>
                  </a:lnTo>
                  <a:lnTo>
                    <a:pt x="1044647" y="519338"/>
                  </a:lnTo>
                  <a:lnTo>
                    <a:pt x="1044648" y="520643"/>
                  </a:lnTo>
                  <a:lnTo>
                    <a:pt x="1044753" y="253240"/>
                  </a:lnTo>
                  <a:lnTo>
                    <a:pt x="1044868" y="687831"/>
                  </a:lnTo>
                  <a:lnTo>
                    <a:pt x="1045358" y="484491"/>
                  </a:lnTo>
                  <a:lnTo>
                    <a:pt x="1045360" y="483304"/>
                  </a:lnTo>
                  <a:lnTo>
                    <a:pt x="1045717" y="561498"/>
                  </a:lnTo>
                  <a:lnTo>
                    <a:pt x="1045903" y="366627"/>
                  </a:lnTo>
                  <a:lnTo>
                    <a:pt x="1046070" y="473808"/>
                  </a:lnTo>
                  <a:lnTo>
                    <a:pt x="1046071" y="475688"/>
                  </a:lnTo>
                  <a:lnTo>
                    <a:pt x="1046455" y="271919"/>
                  </a:lnTo>
                  <a:lnTo>
                    <a:pt x="1046569" y="729856"/>
                  </a:lnTo>
                  <a:lnTo>
                    <a:pt x="1046782" y="455336"/>
                  </a:lnTo>
                  <a:lnTo>
                    <a:pt x="1046783" y="455499"/>
                  </a:lnTo>
                  <a:lnTo>
                    <a:pt x="1046966" y="625660"/>
                  </a:lnTo>
                  <a:lnTo>
                    <a:pt x="1047221" y="326304"/>
                  </a:lnTo>
                  <a:lnTo>
                    <a:pt x="1047493" y="386348"/>
                  </a:lnTo>
                  <a:lnTo>
                    <a:pt x="1047495" y="381487"/>
                  </a:lnTo>
                  <a:lnTo>
                    <a:pt x="1047646" y="674626"/>
                  </a:lnTo>
                  <a:lnTo>
                    <a:pt x="1047760" y="154559"/>
                  </a:lnTo>
                  <a:lnTo>
                    <a:pt x="1048205" y="428928"/>
                  </a:lnTo>
                  <a:lnTo>
                    <a:pt x="1048206" y="429866"/>
                  </a:lnTo>
                  <a:lnTo>
                    <a:pt x="1048525" y="206127"/>
                  </a:lnTo>
                  <a:lnTo>
                    <a:pt x="1048908" y="609275"/>
                  </a:lnTo>
                  <a:lnTo>
                    <a:pt x="1048916" y="590740"/>
                  </a:lnTo>
                  <a:lnTo>
                    <a:pt x="1048918" y="597841"/>
                  </a:lnTo>
                  <a:lnTo>
                    <a:pt x="1049149" y="618959"/>
                  </a:lnTo>
                  <a:lnTo>
                    <a:pt x="1049262" y="254115"/>
                  </a:lnTo>
                  <a:lnTo>
                    <a:pt x="1049628" y="573550"/>
                  </a:lnTo>
                  <a:lnTo>
                    <a:pt x="1049629" y="578729"/>
                  </a:lnTo>
                  <a:lnTo>
                    <a:pt x="1049801" y="249472"/>
                  </a:lnTo>
                  <a:lnTo>
                    <a:pt x="1050113" y="673026"/>
                  </a:lnTo>
                  <a:lnTo>
                    <a:pt x="1050340" y="545385"/>
                  </a:lnTo>
                  <a:lnTo>
                    <a:pt x="1050341" y="542441"/>
                  </a:lnTo>
                  <a:lnTo>
                    <a:pt x="1050822" y="696595"/>
                  </a:lnTo>
                  <a:lnTo>
                    <a:pt x="1050935" y="320733"/>
                  </a:lnTo>
                  <a:lnTo>
                    <a:pt x="1051051" y="527666"/>
                  </a:lnTo>
                  <a:lnTo>
                    <a:pt x="1051053" y="527474"/>
                  </a:lnTo>
                  <a:lnTo>
                    <a:pt x="1051374" y="586509"/>
                  </a:lnTo>
                  <a:lnTo>
                    <a:pt x="1051530" y="224984"/>
                  </a:lnTo>
                  <a:lnTo>
                    <a:pt x="1051763" y="541785"/>
                  </a:lnTo>
                  <a:lnTo>
                    <a:pt x="1051764" y="543217"/>
                  </a:lnTo>
                  <a:lnTo>
                    <a:pt x="1051970" y="205470"/>
                  </a:lnTo>
                  <a:lnTo>
                    <a:pt x="1052112" y="783619"/>
                  </a:lnTo>
                  <a:lnTo>
                    <a:pt x="1052475" y="598314"/>
                  </a:lnTo>
                  <a:lnTo>
                    <a:pt x="1052476" y="604756"/>
                  </a:lnTo>
                  <a:lnTo>
                    <a:pt x="1052976" y="270925"/>
                  </a:lnTo>
                  <a:lnTo>
                    <a:pt x="1053090" y="746808"/>
                  </a:lnTo>
                  <a:lnTo>
                    <a:pt x="1053186" y="289736"/>
                  </a:lnTo>
                  <a:lnTo>
                    <a:pt x="1053187" y="273746"/>
                  </a:lnTo>
                  <a:lnTo>
                    <a:pt x="1053231" y="83287"/>
                  </a:lnTo>
                  <a:lnTo>
                    <a:pt x="1053798" y="703595"/>
                  </a:lnTo>
                  <a:lnTo>
                    <a:pt x="1053898" y="381363"/>
                  </a:lnTo>
                  <a:lnTo>
                    <a:pt x="1053899" y="383897"/>
                  </a:lnTo>
                  <a:lnTo>
                    <a:pt x="1054337" y="686499"/>
                  </a:lnTo>
                  <a:lnTo>
                    <a:pt x="1054436" y="253616"/>
                  </a:lnTo>
                  <a:lnTo>
                    <a:pt x="1054609" y="408233"/>
                  </a:lnTo>
                  <a:lnTo>
                    <a:pt x="1054611" y="407322"/>
                  </a:lnTo>
                  <a:lnTo>
                    <a:pt x="1055032" y="283348"/>
                  </a:lnTo>
                  <a:lnTo>
                    <a:pt x="1055159" y="594888"/>
                  </a:lnTo>
                  <a:lnTo>
                    <a:pt x="1055321" y="401350"/>
                  </a:lnTo>
                  <a:lnTo>
                    <a:pt x="1055322" y="400263"/>
                  </a:lnTo>
                  <a:lnTo>
                    <a:pt x="1055443" y="300221"/>
                  </a:lnTo>
                  <a:lnTo>
                    <a:pt x="1055626" y="657569"/>
                  </a:lnTo>
                  <a:lnTo>
                    <a:pt x="1056033" y="573994"/>
                  </a:lnTo>
                  <a:lnTo>
                    <a:pt x="1056034" y="580378"/>
                  </a:lnTo>
                  <a:lnTo>
                    <a:pt x="1056563" y="602356"/>
                  </a:lnTo>
                  <a:lnTo>
                    <a:pt x="1056690" y="203115"/>
                  </a:lnTo>
                  <a:lnTo>
                    <a:pt x="1056744" y="403570"/>
                  </a:lnTo>
                  <a:lnTo>
                    <a:pt x="1056987" y="626070"/>
                  </a:lnTo>
                  <a:lnTo>
                    <a:pt x="1057116" y="262916"/>
                  </a:lnTo>
                  <a:lnTo>
                    <a:pt x="1057456" y="531508"/>
                  </a:lnTo>
                  <a:lnTo>
                    <a:pt x="1057457" y="532854"/>
                  </a:lnTo>
                  <a:lnTo>
                    <a:pt x="1057610" y="242414"/>
                  </a:lnTo>
                  <a:lnTo>
                    <a:pt x="1057782" y="575068"/>
                  </a:lnTo>
                  <a:lnTo>
                    <a:pt x="1058168" y="501694"/>
                  </a:lnTo>
                  <a:lnTo>
                    <a:pt x="1058169" y="499281"/>
                  </a:lnTo>
                  <a:lnTo>
                    <a:pt x="1058248" y="652281"/>
                  </a:lnTo>
                  <a:lnTo>
                    <a:pt x="1058363" y="327007"/>
                  </a:lnTo>
                  <a:lnTo>
                    <a:pt x="1058879" y="355381"/>
                  </a:lnTo>
                  <a:lnTo>
                    <a:pt x="1058881" y="352133"/>
                  </a:lnTo>
                  <a:lnTo>
                    <a:pt x="1059327" y="175919"/>
                  </a:lnTo>
                  <a:lnTo>
                    <a:pt x="1059467" y="675937"/>
                  </a:lnTo>
                  <a:lnTo>
                    <a:pt x="1059591" y="490327"/>
                  </a:lnTo>
                  <a:lnTo>
                    <a:pt x="1059592" y="487932"/>
                  </a:lnTo>
                  <a:lnTo>
                    <a:pt x="1059737" y="268070"/>
                  </a:lnTo>
                  <a:lnTo>
                    <a:pt x="1059922" y="725642"/>
                  </a:lnTo>
                  <a:lnTo>
                    <a:pt x="1060302" y="504443"/>
                  </a:lnTo>
                  <a:lnTo>
                    <a:pt x="1060304" y="511031"/>
                  </a:lnTo>
                  <a:lnTo>
                    <a:pt x="1060630" y="301306"/>
                  </a:lnTo>
                  <a:lnTo>
                    <a:pt x="1060715" y="572383"/>
                  </a:lnTo>
                  <a:lnTo>
                    <a:pt x="1061014" y="318339"/>
                  </a:lnTo>
                  <a:lnTo>
                    <a:pt x="1061015" y="319491"/>
                  </a:lnTo>
                  <a:lnTo>
                    <a:pt x="1061510" y="178410"/>
                  </a:lnTo>
                  <a:lnTo>
                    <a:pt x="1061638" y="639515"/>
                  </a:lnTo>
                  <a:lnTo>
                    <a:pt x="1061726" y="352271"/>
                  </a:lnTo>
                  <a:lnTo>
                    <a:pt x="1061727" y="356656"/>
                  </a:lnTo>
                  <a:lnTo>
                    <a:pt x="1062035" y="708334"/>
                  </a:lnTo>
                  <a:lnTo>
                    <a:pt x="1062375" y="185737"/>
                  </a:lnTo>
                  <a:lnTo>
                    <a:pt x="1062437" y="443114"/>
                  </a:lnTo>
                  <a:lnTo>
                    <a:pt x="1062439" y="449751"/>
                  </a:lnTo>
                  <a:lnTo>
                    <a:pt x="1062685" y="728202"/>
                  </a:lnTo>
                  <a:lnTo>
                    <a:pt x="1062800" y="167883"/>
                  </a:lnTo>
                  <a:lnTo>
                    <a:pt x="1063149" y="473948"/>
                  </a:lnTo>
                  <a:lnTo>
                    <a:pt x="1063150" y="466598"/>
                  </a:lnTo>
                  <a:lnTo>
                    <a:pt x="1063225" y="103380"/>
                  </a:lnTo>
                  <a:lnTo>
                    <a:pt x="1063353" y="743910"/>
                  </a:lnTo>
                  <a:lnTo>
                    <a:pt x="1063860" y="483379"/>
                  </a:lnTo>
                  <a:lnTo>
                    <a:pt x="1063862" y="486806"/>
                  </a:lnTo>
                  <a:lnTo>
                    <a:pt x="1064374" y="768066"/>
                  </a:lnTo>
                  <a:lnTo>
                    <a:pt x="1064501" y="0"/>
                  </a:lnTo>
                  <a:lnTo>
                    <a:pt x="1064572" y="488418"/>
                  </a:lnTo>
                  <a:lnTo>
                    <a:pt x="1064573" y="502249"/>
                  </a:lnTo>
                  <a:lnTo>
                    <a:pt x="1064629" y="875531"/>
                  </a:lnTo>
                  <a:lnTo>
                    <a:pt x="1064927" y="296458"/>
                  </a:lnTo>
                  <a:lnTo>
                    <a:pt x="1065284" y="407356"/>
                  </a:lnTo>
                  <a:lnTo>
                    <a:pt x="1065285" y="409232"/>
                  </a:lnTo>
                  <a:lnTo>
                    <a:pt x="1065777" y="180987"/>
                  </a:lnTo>
                  <a:lnTo>
                    <a:pt x="1065905" y="647649"/>
                  </a:lnTo>
                  <a:lnTo>
                    <a:pt x="1065995" y="400007"/>
                  </a:lnTo>
                  <a:lnTo>
                    <a:pt x="1065997" y="398982"/>
                  </a:lnTo>
                  <a:lnTo>
                    <a:pt x="1066102" y="574028"/>
                  </a:lnTo>
                  <a:lnTo>
                    <a:pt x="1066202" y="276290"/>
                  </a:lnTo>
                  <a:lnTo>
                    <a:pt x="1066707" y="364119"/>
                  </a:lnTo>
                  <a:lnTo>
                    <a:pt x="1066708" y="362731"/>
                  </a:lnTo>
                  <a:lnTo>
                    <a:pt x="1067039" y="318686"/>
                  </a:lnTo>
                  <a:lnTo>
                    <a:pt x="1067393" y="588940"/>
                  </a:lnTo>
                  <a:lnTo>
                    <a:pt x="1067419" y="540985"/>
                  </a:lnTo>
                  <a:lnTo>
                    <a:pt x="1067420" y="540243"/>
                  </a:lnTo>
                  <a:lnTo>
                    <a:pt x="1067492" y="321949"/>
                  </a:lnTo>
                  <a:lnTo>
                    <a:pt x="1067618" y="636586"/>
                  </a:lnTo>
                  <a:lnTo>
                    <a:pt x="1068130" y="549738"/>
                  </a:lnTo>
                  <a:lnTo>
                    <a:pt x="1068132" y="547295"/>
                  </a:lnTo>
                  <a:lnTo>
                    <a:pt x="1068384" y="387991"/>
                  </a:lnTo>
                  <a:lnTo>
                    <a:pt x="1068612" y="592541"/>
                  </a:lnTo>
                  <a:lnTo>
                    <a:pt x="1068842" y="548385"/>
                  </a:lnTo>
                  <a:lnTo>
                    <a:pt x="1068843" y="550630"/>
                  </a:lnTo>
                  <a:lnTo>
                    <a:pt x="1068981" y="361158"/>
                  </a:lnTo>
                  <a:lnTo>
                    <a:pt x="1069532" y="640824"/>
                  </a:lnTo>
                  <a:lnTo>
                    <a:pt x="1069553" y="558979"/>
                  </a:lnTo>
                  <a:lnTo>
                    <a:pt x="1069555" y="555517"/>
                  </a:lnTo>
                  <a:lnTo>
                    <a:pt x="1069561" y="565630"/>
                  </a:lnTo>
                  <a:lnTo>
                    <a:pt x="1069803" y="286604"/>
                  </a:lnTo>
                  <a:lnTo>
                    <a:pt x="1070265" y="378053"/>
                  </a:lnTo>
                  <a:lnTo>
                    <a:pt x="1070266" y="371701"/>
                  </a:lnTo>
                  <a:lnTo>
                    <a:pt x="1070611" y="566237"/>
                  </a:lnTo>
                  <a:lnTo>
                    <a:pt x="1070923" y="232177"/>
                  </a:lnTo>
                  <a:lnTo>
                    <a:pt x="1070977" y="418137"/>
                  </a:lnTo>
                  <a:lnTo>
                    <a:pt x="1070978" y="419824"/>
                  </a:lnTo>
                  <a:lnTo>
                    <a:pt x="1071318" y="256581"/>
                  </a:lnTo>
                  <a:lnTo>
                    <a:pt x="1071432" y="583919"/>
                  </a:lnTo>
                  <a:lnTo>
                    <a:pt x="1071687" y="398529"/>
                  </a:lnTo>
                  <a:lnTo>
                    <a:pt x="1071688" y="396306"/>
                  </a:lnTo>
                  <a:lnTo>
                    <a:pt x="1072098" y="685186"/>
                  </a:lnTo>
                  <a:lnTo>
                    <a:pt x="1072397" y="251537"/>
                  </a:lnTo>
                  <a:lnTo>
                    <a:pt x="1072399" y="254793"/>
                  </a:lnTo>
                  <a:lnTo>
                    <a:pt x="1072400" y="259426"/>
                  </a:lnTo>
                  <a:lnTo>
                    <a:pt x="1072410" y="233284"/>
                  </a:lnTo>
                  <a:lnTo>
                    <a:pt x="1072511" y="692337"/>
                  </a:lnTo>
                  <a:lnTo>
                    <a:pt x="1073110" y="458484"/>
                  </a:lnTo>
                  <a:lnTo>
                    <a:pt x="1073112" y="464752"/>
                  </a:lnTo>
                  <a:lnTo>
                    <a:pt x="1073402" y="617195"/>
                  </a:lnTo>
                  <a:lnTo>
                    <a:pt x="1073517" y="365536"/>
                  </a:lnTo>
                  <a:lnTo>
                    <a:pt x="1073822" y="501847"/>
                  </a:lnTo>
                  <a:lnTo>
                    <a:pt x="1073823" y="498605"/>
                  </a:lnTo>
                  <a:lnTo>
                    <a:pt x="1073983" y="712696"/>
                  </a:lnTo>
                  <a:lnTo>
                    <a:pt x="1074311" y="221633"/>
                  </a:lnTo>
                  <a:lnTo>
                    <a:pt x="1074533" y="391258"/>
                  </a:lnTo>
                  <a:lnTo>
                    <a:pt x="1074535" y="385719"/>
                  </a:lnTo>
                  <a:lnTo>
                    <a:pt x="1074665" y="594918"/>
                  </a:lnTo>
                  <a:lnTo>
                    <a:pt x="1074821" y="306212"/>
                  </a:lnTo>
                  <a:lnTo>
                    <a:pt x="1075245" y="535629"/>
                  </a:lnTo>
                  <a:lnTo>
                    <a:pt x="1075246" y="535980"/>
                  </a:lnTo>
                  <a:lnTo>
                    <a:pt x="1075459" y="617359"/>
                  </a:lnTo>
                  <a:lnTo>
                    <a:pt x="1075572" y="117706"/>
                  </a:lnTo>
                  <a:lnTo>
                    <a:pt x="1075957" y="320343"/>
                  </a:lnTo>
                  <a:lnTo>
                    <a:pt x="1075958" y="321216"/>
                  </a:lnTo>
                  <a:lnTo>
                    <a:pt x="1076225" y="64757"/>
                  </a:lnTo>
                  <a:lnTo>
                    <a:pt x="1076338" y="670601"/>
                  </a:lnTo>
                  <a:lnTo>
                    <a:pt x="1076668" y="125599"/>
                  </a:lnTo>
                  <a:lnTo>
                    <a:pt x="1076670" y="132347"/>
                  </a:lnTo>
                  <a:lnTo>
                    <a:pt x="1076677" y="95845"/>
                  </a:lnTo>
                  <a:lnTo>
                    <a:pt x="1076790" y="638835"/>
                  </a:lnTo>
                  <a:lnTo>
                    <a:pt x="1077380" y="499125"/>
                  </a:lnTo>
                  <a:lnTo>
                    <a:pt x="1077381" y="500229"/>
                  </a:lnTo>
                  <a:lnTo>
                    <a:pt x="1077485" y="132107"/>
                  </a:lnTo>
                  <a:lnTo>
                    <a:pt x="1077839" y="778087"/>
                  </a:lnTo>
                  <a:lnTo>
                    <a:pt x="1078092" y="637661"/>
                  </a:lnTo>
                  <a:lnTo>
                    <a:pt x="1078093" y="643315"/>
                  </a:lnTo>
                  <a:lnTo>
                    <a:pt x="1078181" y="202801"/>
                  </a:lnTo>
                  <a:lnTo>
                    <a:pt x="1078479" y="710461"/>
                  </a:lnTo>
                  <a:lnTo>
                    <a:pt x="1078803" y="301515"/>
                  </a:lnTo>
                  <a:lnTo>
                    <a:pt x="1078805" y="303616"/>
                  </a:lnTo>
                  <a:lnTo>
                    <a:pt x="1079343" y="751393"/>
                  </a:lnTo>
                  <a:lnTo>
                    <a:pt x="1079457" y="244003"/>
                  </a:lnTo>
                  <a:lnTo>
                    <a:pt x="1079515" y="458206"/>
                  </a:lnTo>
                  <a:lnTo>
                    <a:pt x="1079516" y="475977"/>
                  </a:lnTo>
                  <a:lnTo>
                    <a:pt x="1079669" y="276847"/>
                  </a:lnTo>
                  <a:lnTo>
                    <a:pt x="1079783" y="827936"/>
                  </a:lnTo>
                  <a:lnTo>
                    <a:pt x="1080226" y="597154"/>
                  </a:lnTo>
                  <a:lnTo>
                    <a:pt x="1080228" y="595369"/>
                  </a:lnTo>
                  <a:lnTo>
                    <a:pt x="1080646" y="670595"/>
                  </a:lnTo>
                  <a:lnTo>
                    <a:pt x="1080747" y="182935"/>
                  </a:lnTo>
                  <a:lnTo>
                    <a:pt x="1080938" y="318105"/>
                  </a:lnTo>
                  <a:lnTo>
                    <a:pt x="1080939" y="309465"/>
                  </a:lnTo>
                  <a:lnTo>
                    <a:pt x="1080972" y="202691"/>
                  </a:lnTo>
                  <a:lnTo>
                    <a:pt x="1081071" y="698242"/>
                  </a:lnTo>
                  <a:lnTo>
                    <a:pt x="1081650" y="409812"/>
                  </a:lnTo>
                  <a:lnTo>
                    <a:pt x="1081651" y="410936"/>
                  </a:lnTo>
                  <a:lnTo>
                    <a:pt x="1081936" y="675388"/>
                  </a:lnTo>
                  <a:lnTo>
                    <a:pt x="1082035" y="89722"/>
                  </a:lnTo>
                  <a:lnTo>
                    <a:pt x="1082361" y="600335"/>
                  </a:lnTo>
                  <a:lnTo>
                    <a:pt x="1082363" y="601297"/>
                  </a:lnTo>
                  <a:lnTo>
                    <a:pt x="1082490" y="171717"/>
                  </a:lnTo>
                  <a:lnTo>
                    <a:pt x="1083073" y="503570"/>
                  </a:lnTo>
                  <a:lnTo>
                    <a:pt x="1083074" y="495683"/>
                  </a:lnTo>
                  <a:lnTo>
                    <a:pt x="1083369" y="187821"/>
                  </a:lnTo>
                  <a:lnTo>
                    <a:pt x="1083667" y="748857"/>
                  </a:lnTo>
                  <a:lnTo>
                    <a:pt x="1083785" y="326437"/>
                  </a:lnTo>
                  <a:lnTo>
                    <a:pt x="1083786" y="325928"/>
                  </a:lnTo>
                  <a:lnTo>
                    <a:pt x="1083965" y="276269"/>
                  </a:lnTo>
                  <a:lnTo>
                    <a:pt x="1084091" y="588701"/>
                  </a:lnTo>
                  <a:lnTo>
                    <a:pt x="1084496" y="565236"/>
                  </a:lnTo>
                  <a:lnTo>
                    <a:pt x="1084498" y="571716"/>
                  </a:lnTo>
                  <a:lnTo>
                    <a:pt x="1084828" y="283032"/>
                  </a:lnTo>
                  <a:lnTo>
                    <a:pt x="1084957" y="710601"/>
                  </a:lnTo>
                  <a:lnTo>
                    <a:pt x="1085208" y="304223"/>
                  </a:lnTo>
                  <a:lnTo>
                    <a:pt x="1085209" y="289680"/>
                  </a:lnTo>
                  <a:lnTo>
                    <a:pt x="1085226" y="262580"/>
                  </a:lnTo>
                  <a:lnTo>
                    <a:pt x="1085751" y="699421"/>
                  </a:lnTo>
                  <a:lnTo>
                    <a:pt x="1085919" y="362621"/>
                  </a:lnTo>
                  <a:lnTo>
                    <a:pt x="1085921" y="363600"/>
                  </a:lnTo>
                  <a:lnTo>
                    <a:pt x="1086204" y="650314"/>
                  </a:lnTo>
                  <a:lnTo>
                    <a:pt x="1086545" y="325880"/>
                  </a:lnTo>
                  <a:lnTo>
                    <a:pt x="1086631" y="478837"/>
                  </a:lnTo>
                  <a:lnTo>
                    <a:pt x="1086632" y="478462"/>
                  </a:lnTo>
                  <a:lnTo>
                    <a:pt x="1086942" y="511026"/>
                  </a:lnTo>
                  <a:lnTo>
                    <a:pt x="1087296" y="253753"/>
                  </a:lnTo>
                  <a:lnTo>
                    <a:pt x="1087343" y="334778"/>
                  </a:lnTo>
                  <a:lnTo>
                    <a:pt x="1087344" y="341381"/>
                  </a:lnTo>
                  <a:lnTo>
                    <a:pt x="1087594" y="560309"/>
                  </a:lnTo>
                  <a:lnTo>
                    <a:pt x="1087806" y="238453"/>
                  </a:lnTo>
                  <a:lnTo>
                    <a:pt x="1088054" y="428752"/>
                  </a:lnTo>
                  <a:lnTo>
                    <a:pt x="1088056" y="428192"/>
                  </a:lnTo>
                  <a:lnTo>
                    <a:pt x="1088400" y="571776"/>
                  </a:lnTo>
                  <a:lnTo>
                    <a:pt x="1088558" y="234636"/>
                  </a:lnTo>
                  <a:lnTo>
                    <a:pt x="1088766" y="483335"/>
                  </a:lnTo>
                  <a:lnTo>
                    <a:pt x="1088767" y="488310"/>
                  </a:lnTo>
                  <a:lnTo>
                    <a:pt x="1088884" y="588886"/>
                  </a:lnTo>
                  <a:lnTo>
                    <a:pt x="1089237" y="292033"/>
                  </a:lnTo>
                  <a:lnTo>
                    <a:pt x="1089478" y="395289"/>
                  </a:lnTo>
                  <a:lnTo>
                    <a:pt x="1089479" y="399969"/>
                  </a:lnTo>
                  <a:lnTo>
                    <a:pt x="1089577" y="659194"/>
                  </a:lnTo>
                  <a:lnTo>
                    <a:pt x="1089692" y="365354"/>
                  </a:lnTo>
                  <a:lnTo>
                    <a:pt x="1090189" y="587217"/>
                  </a:lnTo>
                  <a:lnTo>
                    <a:pt x="1090191" y="578747"/>
                  </a:lnTo>
                  <a:lnTo>
                    <a:pt x="1090726" y="315422"/>
                  </a:lnTo>
                  <a:lnTo>
                    <a:pt x="1090882" y="724955"/>
                  </a:lnTo>
                  <a:lnTo>
                    <a:pt x="1090901" y="663002"/>
                  </a:lnTo>
                  <a:lnTo>
                    <a:pt x="1090902" y="654326"/>
                  </a:lnTo>
                  <a:lnTo>
                    <a:pt x="1090909" y="676274"/>
                  </a:lnTo>
                  <a:lnTo>
                    <a:pt x="1091208" y="333693"/>
                  </a:lnTo>
                  <a:lnTo>
                    <a:pt x="1091612" y="394734"/>
                  </a:lnTo>
                  <a:lnTo>
                    <a:pt x="1091614" y="390564"/>
                  </a:lnTo>
                  <a:lnTo>
                    <a:pt x="1091648" y="322180"/>
                  </a:lnTo>
                  <a:lnTo>
                    <a:pt x="1091775" y="543320"/>
                  </a:lnTo>
                  <a:lnTo>
                    <a:pt x="1092324" y="403919"/>
                  </a:lnTo>
                  <a:lnTo>
                    <a:pt x="1092325" y="400567"/>
                  </a:lnTo>
                  <a:lnTo>
                    <a:pt x="1092739" y="573794"/>
                  </a:lnTo>
                  <a:lnTo>
                    <a:pt x="1092952" y="223437"/>
                  </a:lnTo>
                  <a:lnTo>
                    <a:pt x="1093036" y="467697"/>
                  </a:lnTo>
                  <a:lnTo>
                    <a:pt x="1093037" y="470336"/>
                  </a:lnTo>
                  <a:lnTo>
                    <a:pt x="1093065" y="523838"/>
                  </a:lnTo>
                  <a:lnTo>
                    <a:pt x="1093177" y="296414"/>
                  </a:lnTo>
                  <a:lnTo>
                    <a:pt x="1093747" y="456130"/>
                  </a:lnTo>
                  <a:lnTo>
                    <a:pt x="1093749" y="459557"/>
                  </a:lnTo>
                  <a:lnTo>
                    <a:pt x="1093914" y="235582"/>
                  </a:lnTo>
                  <a:lnTo>
                    <a:pt x="1094212" y="599889"/>
                  </a:lnTo>
                  <a:lnTo>
                    <a:pt x="1094459" y="523812"/>
                  </a:lnTo>
                  <a:lnTo>
                    <a:pt x="1094460" y="518874"/>
                  </a:lnTo>
                  <a:lnTo>
                    <a:pt x="1094568" y="353098"/>
                  </a:lnTo>
                  <a:lnTo>
                    <a:pt x="1095162" y="622163"/>
                  </a:lnTo>
                  <a:lnTo>
                    <a:pt x="1095171" y="585287"/>
                  </a:lnTo>
                  <a:lnTo>
                    <a:pt x="1095172" y="582509"/>
                  </a:lnTo>
                  <a:lnTo>
                    <a:pt x="1095249" y="258264"/>
                  </a:lnTo>
                  <a:lnTo>
                    <a:pt x="1095787" y="679798"/>
                  </a:lnTo>
                  <a:lnTo>
                    <a:pt x="1095882" y="391955"/>
                  </a:lnTo>
                  <a:lnTo>
                    <a:pt x="1095884" y="385836"/>
                  </a:lnTo>
                  <a:lnTo>
                    <a:pt x="1096468" y="281376"/>
                  </a:lnTo>
                  <a:lnTo>
                    <a:pt x="1096594" y="578121"/>
                  </a:lnTo>
                  <a:lnTo>
                    <a:pt x="1096595" y="578635"/>
                  </a:lnTo>
                  <a:lnTo>
                    <a:pt x="1096808" y="768211"/>
                  </a:lnTo>
                  <a:lnTo>
                    <a:pt x="1096950" y="203380"/>
                  </a:lnTo>
                  <a:lnTo>
                    <a:pt x="1097305" y="520364"/>
                  </a:lnTo>
                  <a:lnTo>
                    <a:pt x="1097307" y="512472"/>
                  </a:lnTo>
                  <a:lnTo>
                    <a:pt x="1097515" y="612490"/>
                  </a:lnTo>
                  <a:lnTo>
                    <a:pt x="1097602" y="291872"/>
                  </a:lnTo>
                  <a:lnTo>
                    <a:pt x="1098017" y="388063"/>
                  </a:lnTo>
                  <a:lnTo>
                    <a:pt x="1098018" y="392521"/>
                  </a:lnTo>
                  <a:lnTo>
                    <a:pt x="1098140" y="612275"/>
                  </a:lnTo>
                  <a:lnTo>
                    <a:pt x="1098254" y="260623"/>
                  </a:lnTo>
                  <a:lnTo>
                    <a:pt x="1098729" y="431507"/>
                  </a:lnTo>
                  <a:lnTo>
                    <a:pt x="1098730" y="432243"/>
                  </a:lnTo>
                  <a:lnTo>
                    <a:pt x="1098977" y="278557"/>
                  </a:lnTo>
                  <a:lnTo>
                    <a:pt x="1099133" y="585196"/>
                  </a:lnTo>
                  <a:lnTo>
                    <a:pt x="1099440" y="460408"/>
                  </a:lnTo>
                  <a:lnTo>
                    <a:pt x="1099442" y="462437"/>
                  </a:lnTo>
                  <a:lnTo>
                    <a:pt x="1099868" y="537729"/>
                  </a:lnTo>
                  <a:lnTo>
                    <a:pt x="1100053" y="316188"/>
                  </a:lnTo>
                  <a:lnTo>
                    <a:pt x="1100152" y="450959"/>
                  </a:lnTo>
                  <a:lnTo>
                    <a:pt x="1100153" y="449573"/>
                  </a:lnTo>
                  <a:lnTo>
                    <a:pt x="1100350" y="633056"/>
                  </a:lnTo>
                  <a:lnTo>
                    <a:pt x="1100465" y="110658"/>
                  </a:lnTo>
                  <a:lnTo>
                    <a:pt x="1100863" y="381941"/>
                  </a:lnTo>
                  <a:lnTo>
                    <a:pt x="1100865" y="384532"/>
                  </a:lnTo>
                  <a:lnTo>
                    <a:pt x="1101103" y="210598"/>
                  </a:lnTo>
                  <a:lnTo>
                    <a:pt x="1101401" y="592584"/>
                  </a:lnTo>
                  <a:lnTo>
                    <a:pt x="1101575" y="428097"/>
                  </a:lnTo>
                  <a:lnTo>
                    <a:pt x="1101577" y="437133"/>
                  </a:lnTo>
                  <a:lnTo>
                    <a:pt x="1101628" y="661857"/>
                  </a:lnTo>
                  <a:lnTo>
                    <a:pt x="1101755" y="331075"/>
                  </a:lnTo>
                  <a:lnTo>
                    <a:pt x="1102287" y="464444"/>
                  </a:lnTo>
                  <a:lnTo>
                    <a:pt x="1102288" y="463476"/>
                  </a:lnTo>
                  <a:lnTo>
                    <a:pt x="1102689" y="575083"/>
                  </a:lnTo>
                  <a:lnTo>
                    <a:pt x="1102989" y="363925"/>
                  </a:lnTo>
                  <a:lnTo>
                    <a:pt x="1102998" y="378327"/>
                  </a:lnTo>
                  <a:lnTo>
                    <a:pt x="1103000" y="375513"/>
                  </a:lnTo>
                  <a:lnTo>
                    <a:pt x="1103001" y="373158"/>
                  </a:lnTo>
                  <a:lnTo>
                    <a:pt x="1103102" y="611460"/>
                  </a:lnTo>
                  <a:lnTo>
                    <a:pt x="1103710" y="503086"/>
                  </a:lnTo>
                  <a:lnTo>
                    <a:pt x="1103711" y="504222"/>
                  </a:lnTo>
                  <a:lnTo>
                    <a:pt x="1104066" y="354510"/>
                  </a:lnTo>
                  <a:lnTo>
                    <a:pt x="1104376" y="621593"/>
                  </a:lnTo>
                  <a:lnTo>
                    <a:pt x="1104422" y="422934"/>
                  </a:lnTo>
                  <a:lnTo>
                    <a:pt x="1104423" y="411301"/>
                  </a:lnTo>
                  <a:lnTo>
                    <a:pt x="1104477" y="211121"/>
                  </a:lnTo>
                  <a:lnTo>
                    <a:pt x="1104604" y="722762"/>
                  </a:lnTo>
                  <a:lnTo>
                    <a:pt x="1105133" y="471325"/>
                  </a:lnTo>
                  <a:lnTo>
                    <a:pt x="1105135" y="468904"/>
                  </a:lnTo>
                  <a:lnTo>
                    <a:pt x="1105654" y="556255"/>
                  </a:lnTo>
                  <a:lnTo>
                    <a:pt x="1105767" y="291900"/>
                  </a:lnTo>
                  <a:lnTo>
                    <a:pt x="1105845" y="512912"/>
                  </a:lnTo>
                  <a:lnTo>
                    <a:pt x="1105846" y="519700"/>
                  </a:lnTo>
                  <a:lnTo>
                    <a:pt x="1105880" y="629309"/>
                  </a:lnTo>
                  <a:lnTo>
                    <a:pt x="1105994" y="266841"/>
                  </a:lnTo>
                  <a:lnTo>
                    <a:pt x="1106556" y="501758"/>
                  </a:lnTo>
                  <a:lnTo>
                    <a:pt x="1106558" y="507679"/>
                  </a:lnTo>
                  <a:lnTo>
                    <a:pt x="1107013" y="242979"/>
                  </a:lnTo>
                  <a:lnTo>
                    <a:pt x="1107155" y="638769"/>
                  </a:lnTo>
                  <a:lnTo>
                    <a:pt x="1107268" y="290975"/>
                  </a:lnTo>
                  <a:lnTo>
                    <a:pt x="1107270" y="289116"/>
                  </a:lnTo>
                  <a:lnTo>
                    <a:pt x="1107736" y="239462"/>
                  </a:lnTo>
                  <a:lnTo>
                    <a:pt x="1107849" y="686084"/>
                  </a:lnTo>
                  <a:lnTo>
                    <a:pt x="1107980" y="330648"/>
                  </a:lnTo>
                  <a:lnTo>
                    <a:pt x="1107981" y="337593"/>
                  </a:lnTo>
                  <a:lnTo>
                    <a:pt x="1108204" y="581356"/>
                  </a:lnTo>
                  <a:lnTo>
                    <a:pt x="1108374" y="313439"/>
                  </a:lnTo>
                  <a:lnTo>
                    <a:pt x="1108691" y="459627"/>
                  </a:lnTo>
                  <a:lnTo>
                    <a:pt x="1108693" y="460839"/>
                  </a:lnTo>
                  <a:lnTo>
                    <a:pt x="1108999" y="288789"/>
                  </a:lnTo>
                  <a:lnTo>
                    <a:pt x="1109153" y="659742"/>
                  </a:lnTo>
                  <a:lnTo>
                    <a:pt x="1109403" y="418510"/>
                  </a:lnTo>
                  <a:lnTo>
                    <a:pt x="1109404" y="418737"/>
                  </a:lnTo>
                  <a:lnTo>
                    <a:pt x="1109679" y="308939"/>
                  </a:lnTo>
                  <a:lnTo>
                    <a:pt x="1109806" y="666617"/>
                  </a:lnTo>
                  <a:lnTo>
                    <a:pt x="1110115" y="403031"/>
                  </a:lnTo>
                  <a:lnTo>
                    <a:pt x="1110116" y="397135"/>
                  </a:lnTo>
                  <a:lnTo>
                    <a:pt x="1110458" y="601168"/>
                  </a:lnTo>
                  <a:lnTo>
                    <a:pt x="1110643" y="249133"/>
                  </a:lnTo>
                  <a:lnTo>
                    <a:pt x="1110826" y="433210"/>
                  </a:lnTo>
                  <a:lnTo>
                    <a:pt x="1110828" y="430556"/>
                  </a:lnTo>
                  <a:lnTo>
                    <a:pt x="1110869" y="352330"/>
                  </a:lnTo>
                  <a:lnTo>
                    <a:pt x="1111494" y="602410"/>
                  </a:lnTo>
                  <a:lnTo>
                    <a:pt x="1111538" y="470060"/>
                  </a:lnTo>
                  <a:lnTo>
                    <a:pt x="1111539" y="458246"/>
                  </a:lnTo>
                  <a:lnTo>
                    <a:pt x="1111592" y="249692"/>
                  </a:lnTo>
                  <a:lnTo>
                    <a:pt x="1111733" y="601007"/>
                  </a:lnTo>
                  <a:lnTo>
                    <a:pt x="1112249" y="518860"/>
                  </a:lnTo>
                  <a:lnTo>
                    <a:pt x="1112251" y="514216"/>
                  </a:lnTo>
                  <a:lnTo>
                    <a:pt x="1112868" y="346800"/>
                  </a:lnTo>
                  <a:lnTo>
                    <a:pt x="1112954" y="566691"/>
                  </a:lnTo>
                  <a:lnTo>
                    <a:pt x="1112961" y="543352"/>
                  </a:lnTo>
                  <a:lnTo>
                    <a:pt x="1112963" y="547515"/>
                  </a:lnTo>
                  <a:lnTo>
                    <a:pt x="1113096" y="298590"/>
                  </a:lnTo>
                  <a:lnTo>
                    <a:pt x="1113195" y="598859"/>
                  </a:lnTo>
                  <a:lnTo>
                    <a:pt x="1113673" y="475808"/>
                  </a:lnTo>
                  <a:lnTo>
                    <a:pt x="1113674" y="476035"/>
                  </a:lnTo>
                  <a:lnTo>
                    <a:pt x="1113902" y="558798"/>
                  </a:lnTo>
                  <a:lnTo>
                    <a:pt x="1114102" y="319302"/>
                  </a:lnTo>
                  <a:lnTo>
                    <a:pt x="1114384" y="470635"/>
                  </a:lnTo>
                  <a:lnTo>
                    <a:pt x="1114386" y="474135"/>
                  </a:lnTo>
                  <a:lnTo>
                    <a:pt x="1114783" y="252702"/>
                  </a:lnTo>
                  <a:lnTo>
                    <a:pt x="1114953" y="626135"/>
                  </a:lnTo>
                  <a:lnTo>
                    <a:pt x="1115096" y="384119"/>
                  </a:lnTo>
                  <a:lnTo>
                    <a:pt x="1115097" y="392229"/>
                  </a:lnTo>
                  <a:lnTo>
                    <a:pt x="1115562" y="295094"/>
                  </a:lnTo>
                  <a:lnTo>
                    <a:pt x="1115704" y="717860"/>
                  </a:lnTo>
                  <a:lnTo>
                    <a:pt x="1115808" y="405860"/>
                  </a:lnTo>
                  <a:lnTo>
                    <a:pt x="1115809" y="403576"/>
                  </a:lnTo>
                  <a:lnTo>
                    <a:pt x="1116312" y="583280"/>
                  </a:lnTo>
                  <a:lnTo>
                    <a:pt x="1116440" y="239624"/>
                  </a:lnTo>
                  <a:lnTo>
                    <a:pt x="1116519" y="505952"/>
                  </a:lnTo>
                  <a:lnTo>
                    <a:pt x="1116521" y="510420"/>
                  </a:lnTo>
                  <a:lnTo>
                    <a:pt x="1116824" y="133862"/>
                  </a:lnTo>
                  <a:lnTo>
                    <a:pt x="1116994" y="684921"/>
                  </a:lnTo>
                  <a:lnTo>
                    <a:pt x="1117231" y="461095"/>
                  </a:lnTo>
                  <a:lnTo>
                    <a:pt x="1117232" y="460760"/>
                  </a:lnTo>
                  <a:lnTo>
                    <a:pt x="1117774" y="258469"/>
                  </a:lnTo>
                  <a:lnTo>
                    <a:pt x="1117886" y="729403"/>
                  </a:lnTo>
                  <a:lnTo>
                    <a:pt x="1117942" y="579614"/>
                  </a:lnTo>
                  <a:lnTo>
                    <a:pt x="1117944" y="575774"/>
                  </a:lnTo>
                  <a:lnTo>
                    <a:pt x="1118524" y="178149"/>
                  </a:lnTo>
                  <a:lnTo>
                    <a:pt x="1118653" y="680772"/>
                  </a:lnTo>
                  <a:lnTo>
                    <a:pt x="1118654" y="668051"/>
                  </a:lnTo>
                  <a:lnTo>
                    <a:pt x="1118655" y="651740"/>
                  </a:lnTo>
                  <a:lnTo>
                    <a:pt x="1118780" y="205807"/>
                  </a:lnTo>
                  <a:lnTo>
                    <a:pt x="1119147" y="719990"/>
                  </a:lnTo>
                  <a:lnTo>
                    <a:pt x="1119366" y="580733"/>
                  </a:lnTo>
                  <a:lnTo>
                    <a:pt x="1119367" y="574314"/>
                  </a:lnTo>
                  <a:lnTo>
                    <a:pt x="1119446" y="239175"/>
                  </a:lnTo>
                  <a:lnTo>
                    <a:pt x="1119716" y="698749"/>
                  </a:lnTo>
                  <a:lnTo>
                    <a:pt x="1120077" y="414368"/>
                  </a:lnTo>
                  <a:lnTo>
                    <a:pt x="1120079" y="416411"/>
                  </a:lnTo>
                  <a:lnTo>
                    <a:pt x="1120184" y="576945"/>
                  </a:lnTo>
                  <a:lnTo>
                    <a:pt x="1120721" y="345916"/>
                  </a:lnTo>
                  <a:lnTo>
                    <a:pt x="1120789" y="492006"/>
                  </a:lnTo>
                  <a:lnTo>
                    <a:pt x="1120790" y="495062"/>
                  </a:lnTo>
                  <a:lnTo>
                    <a:pt x="1121360" y="615988"/>
                  </a:lnTo>
                  <a:lnTo>
                    <a:pt x="1121472" y="208840"/>
                  </a:lnTo>
                  <a:lnTo>
                    <a:pt x="1121501" y="298218"/>
                  </a:lnTo>
                  <a:lnTo>
                    <a:pt x="1121502" y="302361"/>
                  </a:lnTo>
                  <a:lnTo>
                    <a:pt x="1121573" y="577840"/>
                  </a:lnTo>
                  <a:lnTo>
                    <a:pt x="1121885" y="218207"/>
                  </a:lnTo>
                  <a:lnTo>
                    <a:pt x="1122212" y="452590"/>
                  </a:lnTo>
                  <a:lnTo>
                    <a:pt x="1122214" y="456923"/>
                  </a:lnTo>
                  <a:lnTo>
                    <a:pt x="1122551" y="259279"/>
                  </a:lnTo>
                  <a:lnTo>
                    <a:pt x="1122664" y="627783"/>
                  </a:lnTo>
                  <a:lnTo>
                    <a:pt x="1122924" y="473431"/>
                  </a:lnTo>
                  <a:lnTo>
                    <a:pt x="1122925" y="473810"/>
                  </a:lnTo>
                  <a:lnTo>
                    <a:pt x="1123543" y="407210"/>
                  </a:lnTo>
                  <a:lnTo>
                    <a:pt x="1123636" y="614560"/>
                  </a:lnTo>
                  <a:lnTo>
                    <a:pt x="1123637" y="618396"/>
                  </a:lnTo>
                  <a:lnTo>
                    <a:pt x="1123868" y="291409"/>
                  </a:lnTo>
                  <a:lnTo>
                    <a:pt x="1123997" y="700839"/>
                  </a:lnTo>
                  <a:lnTo>
                    <a:pt x="1124347" y="487435"/>
                  </a:lnTo>
                  <a:lnTo>
                    <a:pt x="1124348" y="489093"/>
                  </a:lnTo>
                  <a:lnTo>
                    <a:pt x="1124521" y="234154"/>
                  </a:lnTo>
                  <a:lnTo>
                    <a:pt x="1124649" y="718148"/>
                  </a:lnTo>
                  <a:lnTo>
                    <a:pt x="1125059" y="414867"/>
                  </a:lnTo>
                  <a:lnTo>
                    <a:pt x="1125060" y="417215"/>
                  </a:lnTo>
                  <a:lnTo>
                    <a:pt x="1125500" y="284986"/>
                  </a:lnTo>
                  <a:lnTo>
                    <a:pt x="1125670" y="604678"/>
                  </a:lnTo>
                  <a:lnTo>
                    <a:pt x="1125770" y="369722"/>
                  </a:lnTo>
                  <a:lnTo>
                    <a:pt x="1125772" y="381245"/>
                  </a:lnTo>
                  <a:lnTo>
                    <a:pt x="1126249" y="507825"/>
                  </a:lnTo>
                  <a:lnTo>
                    <a:pt x="1126407" y="217295"/>
                  </a:lnTo>
                  <a:lnTo>
                    <a:pt x="1126482" y="395423"/>
                  </a:lnTo>
                  <a:lnTo>
                    <a:pt x="1126483" y="400808"/>
                  </a:lnTo>
                  <a:lnTo>
                    <a:pt x="1126577" y="625264"/>
                  </a:lnTo>
                  <a:lnTo>
                    <a:pt x="1126818" y="330804"/>
                  </a:lnTo>
                  <a:lnTo>
                    <a:pt x="1127194" y="489726"/>
                  </a:lnTo>
                  <a:lnTo>
                    <a:pt x="1127195" y="488556"/>
                  </a:lnTo>
                  <a:lnTo>
                    <a:pt x="1127541" y="616397"/>
                  </a:lnTo>
                  <a:lnTo>
                    <a:pt x="1127711" y="269270"/>
                  </a:lnTo>
                  <a:lnTo>
                    <a:pt x="1127905" y="459716"/>
                  </a:lnTo>
                  <a:lnTo>
                    <a:pt x="1127907" y="461761"/>
                  </a:lnTo>
                  <a:lnTo>
                    <a:pt x="1128292" y="550719"/>
                  </a:lnTo>
                  <a:lnTo>
                    <a:pt x="1128604" y="311368"/>
                  </a:lnTo>
                  <a:lnTo>
                    <a:pt x="1128617" y="317591"/>
                  </a:lnTo>
                  <a:lnTo>
                    <a:pt x="1128618" y="318837"/>
                  </a:lnTo>
                  <a:lnTo>
                    <a:pt x="1129072" y="286163"/>
                  </a:lnTo>
                  <a:lnTo>
                    <a:pt x="1129185" y="626128"/>
                  </a:lnTo>
                  <a:lnTo>
                    <a:pt x="1129329" y="421960"/>
                  </a:lnTo>
                  <a:lnTo>
                    <a:pt x="1129330" y="429360"/>
                  </a:lnTo>
                  <a:lnTo>
                    <a:pt x="1129878" y="270601"/>
                  </a:lnTo>
                  <a:lnTo>
                    <a:pt x="1130007" y="608176"/>
                  </a:lnTo>
                  <a:lnTo>
                    <a:pt x="1130040" y="545581"/>
                  </a:lnTo>
                  <a:lnTo>
                    <a:pt x="1130041" y="539774"/>
                  </a:lnTo>
                  <a:lnTo>
                    <a:pt x="1130192" y="571199"/>
                  </a:lnTo>
                  <a:lnTo>
                    <a:pt x="1130304" y="307865"/>
                  </a:lnTo>
                  <a:lnTo>
                    <a:pt x="1130752" y="321370"/>
                  </a:lnTo>
                  <a:lnTo>
                    <a:pt x="1130753" y="314183"/>
                  </a:lnTo>
                  <a:lnTo>
                    <a:pt x="1131069" y="618930"/>
                  </a:lnTo>
                  <a:lnTo>
                    <a:pt x="1131184" y="239493"/>
                  </a:lnTo>
                  <a:lnTo>
                    <a:pt x="1131463" y="367709"/>
                  </a:lnTo>
                  <a:lnTo>
                    <a:pt x="1131465" y="368533"/>
                  </a:lnTo>
                  <a:lnTo>
                    <a:pt x="1131707" y="253937"/>
                  </a:lnTo>
                  <a:lnTo>
                    <a:pt x="1131850" y="562537"/>
                  </a:lnTo>
                  <a:lnTo>
                    <a:pt x="1132175" y="303002"/>
                  </a:lnTo>
                  <a:lnTo>
                    <a:pt x="1132176" y="300619"/>
                  </a:lnTo>
                  <a:lnTo>
                    <a:pt x="1132189" y="289318"/>
                  </a:lnTo>
                  <a:lnTo>
                    <a:pt x="1132544" y="611585"/>
                  </a:lnTo>
                  <a:lnTo>
                    <a:pt x="1132887" y="312933"/>
                  </a:lnTo>
                  <a:lnTo>
                    <a:pt x="1132888" y="324098"/>
                  </a:lnTo>
                  <a:lnTo>
                    <a:pt x="1133296" y="274918"/>
                  </a:lnTo>
                  <a:lnTo>
                    <a:pt x="1133437" y="660400"/>
                  </a:lnTo>
                  <a:lnTo>
                    <a:pt x="1133598" y="415679"/>
                  </a:lnTo>
                  <a:lnTo>
                    <a:pt x="1133600" y="419640"/>
                  </a:lnTo>
                  <a:lnTo>
                    <a:pt x="1133678" y="587942"/>
                  </a:lnTo>
                  <a:lnTo>
                    <a:pt x="1134303" y="287981"/>
                  </a:lnTo>
                  <a:lnTo>
                    <a:pt x="1134310" y="293002"/>
                  </a:lnTo>
                  <a:lnTo>
                    <a:pt x="1134311" y="286775"/>
                  </a:lnTo>
                  <a:lnTo>
                    <a:pt x="1134444" y="785077"/>
                  </a:lnTo>
                  <a:lnTo>
                    <a:pt x="1134572" y="223082"/>
                  </a:lnTo>
                  <a:lnTo>
                    <a:pt x="1135022" y="324916"/>
                  </a:lnTo>
                  <a:lnTo>
                    <a:pt x="1135023" y="315741"/>
                  </a:lnTo>
                  <a:lnTo>
                    <a:pt x="1135139" y="643983"/>
                  </a:lnTo>
                  <a:lnTo>
                    <a:pt x="1135252" y="297094"/>
                  </a:lnTo>
                  <a:lnTo>
                    <a:pt x="1135733" y="493179"/>
                  </a:lnTo>
                  <a:lnTo>
                    <a:pt x="1135734" y="495457"/>
                  </a:lnTo>
                  <a:lnTo>
                    <a:pt x="1136160" y="671513"/>
                  </a:lnTo>
                  <a:lnTo>
                    <a:pt x="1136273" y="277894"/>
                  </a:lnTo>
                  <a:lnTo>
                    <a:pt x="1136445" y="449844"/>
                  </a:lnTo>
                  <a:lnTo>
                    <a:pt x="1136446" y="442496"/>
                  </a:lnTo>
                  <a:lnTo>
                    <a:pt x="1136727" y="99804"/>
                  </a:lnTo>
                  <a:lnTo>
                    <a:pt x="1136854" y="729114"/>
                  </a:lnTo>
                  <a:lnTo>
                    <a:pt x="1137156" y="294528"/>
                  </a:lnTo>
                  <a:lnTo>
                    <a:pt x="1137158" y="290500"/>
                  </a:lnTo>
                  <a:lnTo>
                    <a:pt x="1137180" y="228218"/>
                  </a:lnTo>
                  <a:lnTo>
                    <a:pt x="1137280" y="583189"/>
                  </a:lnTo>
                  <a:lnTo>
                    <a:pt x="1137868" y="430808"/>
                  </a:lnTo>
                  <a:lnTo>
                    <a:pt x="1137869" y="431654"/>
                  </a:lnTo>
                  <a:lnTo>
                    <a:pt x="1138159" y="587705"/>
                  </a:lnTo>
                  <a:lnTo>
                    <a:pt x="1138300" y="265405"/>
                  </a:lnTo>
                  <a:lnTo>
                    <a:pt x="1138580" y="411929"/>
                  </a:lnTo>
                  <a:lnTo>
                    <a:pt x="1138581" y="411280"/>
                  </a:lnTo>
                  <a:lnTo>
                    <a:pt x="1138839" y="626857"/>
                  </a:lnTo>
                  <a:lnTo>
                    <a:pt x="1138995" y="236721"/>
                  </a:lnTo>
                  <a:lnTo>
                    <a:pt x="1139291" y="547215"/>
                  </a:lnTo>
                  <a:lnTo>
                    <a:pt x="1139293" y="549683"/>
                  </a:lnTo>
                  <a:lnTo>
                    <a:pt x="1139534" y="621812"/>
                  </a:lnTo>
                  <a:lnTo>
                    <a:pt x="1139660" y="328209"/>
                  </a:lnTo>
                  <a:lnTo>
                    <a:pt x="1140003" y="379969"/>
                  </a:lnTo>
                  <a:lnTo>
                    <a:pt x="1140004" y="383769"/>
                  </a:lnTo>
                  <a:lnTo>
                    <a:pt x="1140583" y="655762"/>
                  </a:lnTo>
                  <a:lnTo>
                    <a:pt x="1140696" y="206401"/>
                  </a:lnTo>
                  <a:lnTo>
                    <a:pt x="1140714" y="288991"/>
                  </a:lnTo>
                  <a:lnTo>
                    <a:pt x="1140716" y="301023"/>
                  </a:lnTo>
                  <a:lnTo>
                    <a:pt x="1140809" y="622365"/>
                  </a:lnTo>
                  <a:lnTo>
                    <a:pt x="1141093" y="282627"/>
                  </a:lnTo>
                  <a:lnTo>
                    <a:pt x="1141426" y="519981"/>
                  </a:lnTo>
                  <a:lnTo>
                    <a:pt x="1141428" y="519781"/>
                  </a:lnTo>
                  <a:lnTo>
                    <a:pt x="1141970" y="266699"/>
                  </a:lnTo>
                  <a:lnTo>
                    <a:pt x="1142085" y="649606"/>
                  </a:lnTo>
                  <a:lnTo>
                    <a:pt x="1142138" y="509140"/>
                  </a:lnTo>
                  <a:lnTo>
                    <a:pt x="1142139" y="509667"/>
                  </a:lnTo>
                  <a:lnTo>
                    <a:pt x="1142369" y="262555"/>
                  </a:lnTo>
                  <a:lnTo>
                    <a:pt x="1142496" y="650017"/>
                  </a:lnTo>
                  <a:lnTo>
                    <a:pt x="1142849" y="359649"/>
                  </a:lnTo>
                  <a:lnTo>
                    <a:pt x="1142851" y="363583"/>
                  </a:lnTo>
                  <a:lnTo>
                    <a:pt x="1143246" y="361191"/>
                  </a:lnTo>
                  <a:lnTo>
                    <a:pt x="1143404" y="702279"/>
                  </a:lnTo>
                  <a:lnTo>
                    <a:pt x="1143561" y="491945"/>
                  </a:lnTo>
                  <a:lnTo>
                    <a:pt x="1143562" y="490868"/>
                  </a:lnTo>
                  <a:lnTo>
                    <a:pt x="1143785" y="673316"/>
                  </a:lnTo>
                  <a:lnTo>
                    <a:pt x="1144097" y="393399"/>
                  </a:lnTo>
                  <a:lnTo>
                    <a:pt x="1144273" y="549955"/>
                  </a:lnTo>
                  <a:lnTo>
                    <a:pt x="1144274" y="555559"/>
                  </a:lnTo>
                  <a:lnTo>
                    <a:pt x="1144481" y="340281"/>
                  </a:lnTo>
                  <a:lnTo>
                    <a:pt x="1144593" y="642950"/>
                  </a:lnTo>
                  <a:lnTo>
                    <a:pt x="1144984" y="474236"/>
                  </a:lnTo>
                  <a:lnTo>
                    <a:pt x="1144986" y="476108"/>
                  </a:lnTo>
                  <a:lnTo>
                    <a:pt x="1145530" y="150855"/>
                  </a:lnTo>
                  <a:lnTo>
                    <a:pt x="1145658" y="765367"/>
                  </a:lnTo>
                  <a:lnTo>
                    <a:pt x="1145696" y="584576"/>
                  </a:lnTo>
                  <a:lnTo>
                    <a:pt x="1145697" y="585515"/>
                  </a:lnTo>
                  <a:lnTo>
                    <a:pt x="1145771" y="114258"/>
                  </a:lnTo>
                  <a:lnTo>
                    <a:pt x="1146324" y="623051"/>
                  </a:lnTo>
                  <a:lnTo>
                    <a:pt x="1146407" y="323345"/>
                  </a:lnTo>
                  <a:lnTo>
                    <a:pt x="1146409" y="318089"/>
                  </a:lnTo>
                  <a:lnTo>
                    <a:pt x="1146437" y="237340"/>
                  </a:lnTo>
                  <a:lnTo>
                    <a:pt x="1146960" y="580972"/>
                  </a:lnTo>
                  <a:lnTo>
                    <a:pt x="1147119" y="367328"/>
                  </a:lnTo>
                  <a:lnTo>
                    <a:pt x="1147120" y="372038"/>
                  </a:lnTo>
                  <a:lnTo>
                    <a:pt x="1147683" y="304368"/>
                  </a:lnTo>
                  <a:lnTo>
                    <a:pt x="1147812" y="703105"/>
                  </a:lnTo>
                  <a:lnTo>
                    <a:pt x="1147831" y="633381"/>
                  </a:lnTo>
                  <a:lnTo>
                    <a:pt x="1147832" y="624200"/>
                  </a:lnTo>
                  <a:lnTo>
                    <a:pt x="1147924" y="202257"/>
                  </a:lnTo>
                  <a:lnTo>
                    <a:pt x="1148038" y="699873"/>
                  </a:lnTo>
                  <a:lnTo>
                    <a:pt x="1148542" y="541532"/>
                  </a:lnTo>
                  <a:lnTo>
                    <a:pt x="1148544" y="542902"/>
                  </a:lnTo>
                  <a:lnTo>
                    <a:pt x="1148917" y="293182"/>
                  </a:lnTo>
                  <a:lnTo>
                    <a:pt x="1149031" y="723358"/>
                  </a:lnTo>
                  <a:lnTo>
                    <a:pt x="1149254" y="595545"/>
                  </a:lnTo>
                  <a:lnTo>
                    <a:pt x="1149255" y="599450"/>
                  </a:lnTo>
                  <a:lnTo>
                    <a:pt x="1149384" y="214723"/>
                  </a:lnTo>
                  <a:lnTo>
                    <a:pt x="1149499" y="741175"/>
                  </a:lnTo>
                  <a:lnTo>
                    <a:pt x="1149966" y="661709"/>
                  </a:lnTo>
                  <a:lnTo>
                    <a:pt x="1149967" y="661113"/>
                  </a:lnTo>
                  <a:lnTo>
                    <a:pt x="1150676" y="243563"/>
                  </a:lnTo>
                  <a:lnTo>
                    <a:pt x="1150677" y="252908"/>
                  </a:lnTo>
                  <a:lnTo>
                    <a:pt x="1150679" y="265706"/>
                  </a:lnTo>
                  <a:lnTo>
                    <a:pt x="1150688" y="261692"/>
                  </a:lnTo>
                  <a:lnTo>
                    <a:pt x="1151002" y="638571"/>
                  </a:lnTo>
                  <a:lnTo>
                    <a:pt x="1151389" y="533120"/>
                  </a:lnTo>
                  <a:lnTo>
                    <a:pt x="1151390" y="538172"/>
                  </a:lnTo>
                  <a:lnTo>
                    <a:pt x="1151427" y="642145"/>
                  </a:lnTo>
                  <a:lnTo>
                    <a:pt x="1151539" y="227888"/>
                  </a:lnTo>
                  <a:lnTo>
                    <a:pt x="1152100" y="540805"/>
                  </a:lnTo>
                  <a:lnTo>
                    <a:pt x="1152102" y="545303"/>
                  </a:lnTo>
                  <a:lnTo>
                    <a:pt x="1152645" y="363239"/>
                  </a:lnTo>
                  <a:lnTo>
                    <a:pt x="1152745" y="676799"/>
                  </a:lnTo>
                  <a:lnTo>
                    <a:pt x="1152812" y="401618"/>
                  </a:lnTo>
                  <a:lnTo>
                    <a:pt x="1152813" y="393561"/>
                  </a:lnTo>
                  <a:lnTo>
                    <a:pt x="1153341" y="207030"/>
                  </a:lnTo>
                  <a:lnTo>
                    <a:pt x="1153468" y="765144"/>
                  </a:lnTo>
                  <a:lnTo>
                    <a:pt x="1153524" y="606233"/>
                  </a:lnTo>
                  <a:lnTo>
                    <a:pt x="1153525" y="598805"/>
                  </a:lnTo>
                  <a:lnTo>
                    <a:pt x="1153580" y="364417"/>
                  </a:lnTo>
                  <a:lnTo>
                    <a:pt x="1153864" y="675113"/>
                  </a:lnTo>
                  <a:lnTo>
                    <a:pt x="1154235" y="489960"/>
                  </a:lnTo>
                  <a:lnTo>
                    <a:pt x="1154237" y="491690"/>
                  </a:lnTo>
                  <a:lnTo>
                    <a:pt x="1154659" y="244504"/>
                  </a:lnTo>
                  <a:lnTo>
                    <a:pt x="1154815" y="622194"/>
                  </a:lnTo>
                  <a:lnTo>
                    <a:pt x="1154947" y="499553"/>
                  </a:lnTo>
                  <a:lnTo>
                    <a:pt x="1154948" y="501255"/>
                  </a:lnTo>
                  <a:lnTo>
                    <a:pt x="1155212" y="635076"/>
                  </a:lnTo>
                  <a:lnTo>
                    <a:pt x="1155396" y="241220"/>
                  </a:lnTo>
                  <a:lnTo>
                    <a:pt x="1155659" y="542140"/>
                  </a:lnTo>
                  <a:lnTo>
                    <a:pt x="1155660" y="545707"/>
                  </a:lnTo>
                  <a:lnTo>
                    <a:pt x="1155680" y="571320"/>
                  </a:lnTo>
                  <a:lnTo>
                    <a:pt x="1155850" y="220349"/>
                  </a:lnTo>
                  <a:lnTo>
                    <a:pt x="1156370" y="415022"/>
                  </a:lnTo>
                  <a:lnTo>
                    <a:pt x="1156372" y="412950"/>
                  </a:lnTo>
                  <a:lnTo>
                    <a:pt x="1156800" y="232453"/>
                  </a:lnTo>
                  <a:lnTo>
                    <a:pt x="1156927" y="636506"/>
                  </a:lnTo>
                  <a:lnTo>
                    <a:pt x="1157082" y="417690"/>
                  </a:lnTo>
                  <a:lnTo>
                    <a:pt x="1157083" y="418052"/>
                  </a:lnTo>
                  <a:lnTo>
                    <a:pt x="1157635" y="281721"/>
                  </a:lnTo>
                  <a:lnTo>
                    <a:pt x="1157748" y="726128"/>
                  </a:lnTo>
                  <a:lnTo>
                    <a:pt x="1157793" y="559517"/>
                  </a:lnTo>
                  <a:lnTo>
                    <a:pt x="1157795" y="545812"/>
                  </a:lnTo>
                  <a:lnTo>
                    <a:pt x="1158061" y="295010"/>
                  </a:lnTo>
                  <a:lnTo>
                    <a:pt x="1158189" y="727064"/>
                  </a:lnTo>
                  <a:lnTo>
                    <a:pt x="1158505" y="444957"/>
                  </a:lnTo>
                  <a:lnTo>
                    <a:pt x="1158506" y="449229"/>
                  </a:lnTo>
                  <a:lnTo>
                    <a:pt x="1158671" y="370186"/>
                  </a:lnTo>
                  <a:lnTo>
                    <a:pt x="1158940" y="560312"/>
                  </a:lnTo>
                  <a:lnTo>
                    <a:pt x="1159217" y="473447"/>
                  </a:lnTo>
                  <a:lnTo>
                    <a:pt x="1159465" y="587950"/>
                  </a:lnTo>
                  <a:lnTo>
                    <a:pt x="1159803" y="283748"/>
                  </a:lnTo>
                  <a:lnTo>
                    <a:pt x="1159928" y="517692"/>
                  </a:lnTo>
                  <a:lnTo>
                    <a:pt x="1159930" y="521393"/>
                  </a:lnTo>
                  <a:lnTo>
                    <a:pt x="1160358" y="696211"/>
                  </a:lnTo>
                  <a:lnTo>
                    <a:pt x="1160640" y="230951"/>
                  </a:lnTo>
                  <a:lnTo>
                    <a:pt x="1160641" y="227099"/>
                  </a:lnTo>
                  <a:lnTo>
                    <a:pt x="1160655" y="207870"/>
                  </a:lnTo>
                  <a:lnTo>
                    <a:pt x="1160783" y="694259"/>
                  </a:lnTo>
                  <a:lnTo>
                    <a:pt x="1161350" y="496025"/>
                  </a:lnTo>
                  <a:lnTo>
                    <a:pt x="1161352" y="498184"/>
                  </a:lnTo>
                  <a:lnTo>
                    <a:pt x="1161761" y="673909"/>
                  </a:lnTo>
                  <a:lnTo>
                    <a:pt x="1161916" y="213022"/>
                  </a:lnTo>
                  <a:lnTo>
                    <a:pt x="1162062" y="493490"/>
                  </a:lnTo>
                  <a:lnTo>
                    <a:pt x="1162063" y="496365"/>
                  </a:lnTo>
                  <a:lnTo>
                    <a:pt x="1162158" y="657140"/>
                  </a:lnTo>
                  <a:lnTo>
                    <a:pt x="1162328" y="182572"/>
                  </a:lnTo>
                  <a:lnTo>
                    <a:pt x="1162773" y="335059"/>
                  </a:lnTo>
                  <a:lnTo>
                    <a:pt x="1162775" y="338883"/>
                  </a:lnTo>
                  <a:lnTo>
                    <a:pt x="1163179" y="272308"/>
                  </a:lnTo>
                  <a:lnTo>
                    <a:pt x="1163462" y="840089"/>
                  </a:lnTo>
                  <a:lnTo>
                    <a:pt x="1163485" y="762705"/>
                  </a:lnTo>
                  <a:lnTo>
                    <a:pt x="1163486" y="772812"/>
                  </a:lnTo>
                  <a:lnTo>
                    <a:pt x="1163489" y="794323"/>
                  </a:lnTo>
                  <a:lnTo>
                    <a:pt x="1163604" y="109852"/>
                  </a:lnTo>
                  <a:lnTo>
                    <a:pt x="1164197" y="593138"/>
                  </a:lnTo>
                  <a:lnTo>
                    <a:pt x="1164198" y="602486"/>
                  </a:lnTo>
                  <a:lnTo>
                    <a:pt x="1164483" y="175403"/>
                  </a:lnTo>
                  <a:lnTo>
                    <a:pt x="1164908" y="276566"/>
                  </a:lnTo>
                  <a:lnTo>
                    <a:pt x="1164910" y="280409"/>
                  </a:lnTo>
                  <a:lnTo>
                    <a:pt x="1164921" y="268026"/>
                  </a:lnTo>
                  <a:lnTo>
                    <a:pt x="1165063" y="656092"/>
                  </a:lnTo>
                  <a:lnTo>
                    <a:pt x="1165620" y="585765"/>
                  </a:lnTo>
                  <a:lnTo>
                    <a:pt x="1165621" y="586403"/>
                  </a:lnTo>
                  <a:lnTo>
                    <a:pt x="1165660" y="677215"/>
                  </a:lnTo>
                  <a:lnTo>
                    <a:pt x="1165773" y="322057"/>
                  </a:lnTo>
                  <a:lnTo>
                    <a:pt x="1166332" y="535826"/>
                  </a:lnTo>
                  <a:lnTo>
                    <a:pt x="1166333" y="540011"/>
                  </a:lnTo>
                  <a:lnTo>
                    <a:pt x="1166666" y="288614"/>
                  </a:lnTo>
                  <a:lnTo>
                    <a:pt x="1166779" y="652414"/>
                  </a:lnTo>
                  <a:lnTo>
                    <a:pt x="1167043" y="479515"/>
                  </a:lnTo>
                  <a:lnTo>
                    <a:pt x="1167045" y="477339"/>
                  </a:lnTo>
                  <a:lnTo>
                    <a:pt x="1167205" y="560369"/>
                  </a:lnTo>
                  <a:lnTo>
                    <a:pt x="1167559" y="345729"/>
                  </a:lnTo>
                  <a:lnTo>
                    <a:pt x="1167755" y="417826"/>
                  </a:lnTo>
                  <a:lnTo>
                    <a:pt x="1167756" y="414692"/>
                  </a:lnTo>
                  <a:lnTo>
                    <a:pt x="1168125" y="544073"/>
                  </a:lnTo>
                  <a:lnTo>
                    <a:pt x="1168465" y="330939"/>
                  </a:lnTo>
                  <a:lnTo>
                    <a:pt x="1168466" y="331110"/>
                  </a:lnTo>
                  <a:lnTo>
                    <a:pt x="1168468" y="334615"/>
                  </a:lnTo>
                  <a:lnTo>
                    <a:pt x="1168481" y="333378"/>
                  </a:lnTo>
                  <a:lnTo>
                    <a:pt x="1168594" y="556796"/>
                  </a:lnTo>
                  <a:lnTo>
                    <a:pt x="1169178" y="424339"/>
                  </a:lnTo>
                  <a:lnTo>
                    <a:pt x="1169179" y="420505"/>
                  </a:lnTo>
                  <a:lnTo>
                    <a:pt x="1169232" y="328382"/>
                  </a:lnTo>
                  <a:lnTo>
                    <a:pt x="1169345" y="558563"/>
                  </a:lnTo>
                  <a:lnTo>
                    <a:pt x="1169890" y="421351"/>
                  </a:lnTo>
                  <a:lnTo>
                    <a:pt x="1169891" y="420241"/>
                  </a:lnTo>
                  <a:lnTo>
                    <a:pt x="1170253" y="299736"/>
                  </a:lnTo>
                  <a:lnTo>
                    <a:pt x="1170379" y="565369"/>
                  </a:lnTo>
                  <a:lnTo>
                    <a:pt x="1170601" y="442945"/>
                  </a:lnTo>
                  <a:lnTo>
                    <a:pt x="1170603" y="443298"/>
                  </a:lnTo>
                  <a:lnTo>
                    <a:pt x="1170777" y="605329"/>
                  </a:lnTo>
                  <a:lnTo>
                    <a:pt x="1171116" y="302720"/>
                  </a:lnTo>
                  <a:lnTo>
                    <a:pt x="1171313" y="397053"/>
                  </a:lnTo>
                  <a:lnTo>
                    <a:pt x="1171314" y="392930"/>
                  </a:lnTo>
                  <a:lnTo>
                    <a:pt x="1171528" y="358068"/>
                  </a:lnTo>
                  <a:lnTo>
                    <a:pt x="1171867" y="610242"/>
                  </a:lnTo>
                  <a:lnTo>
                    <a:pt x="1172025" y="396542"/>
                  </a:lnTo>
                  <a:lnTo>
                    <a:pt x="1172026" y="399047"/>
                  </a:lnTo>
                  <a:lnTo>
                    <a:pt x="1172222" y="278367"/>
                  </a:lnTo>
                  <a:lnTo>
                    <a:pt x="1172336" y="642619"/>
                  </a:lnTo>
                  <a:lnTo>
                    <a:pt x="1172736" y="462355"/>
                  </a:lnTo>
                  <a:lnTo>
                    <a:pt x="1172738" y="462068"/>
                  </a:lnTo>
                  <a:lnTo>
                    <a:pt x="1173357" y="756926"/>
                  </a:lnTo>
                  <a:lnTo>
                    <a:pt x="1173442" y="261008"/>
                  </a:lnTo>
                  <a:lnTo>
                    <a:pt x="1173448" y="262950"/>
                  </a:lnTo>
                  <a:lnTo>
                    <a:pt x="1173449" y="252124"/>
                  </a:lnTo>
                  <a:lnTo>
                    <a:pt x="1173485" y="104097"/>
                  </a:lnTo>
                  <a:lnTo>
                    <a:pt x="1173612" y="785882"/>
                  </a:lnTo>
                  <a:lnTo>
                    <a:pt x="1174159" y="404538"/>
                  </a:lnTo>
                  <a:lnTo>
                    <a:pt x="1174161" y="404077"/>
                  </a:lnTo>
                  <a:lnTo>
                    <a:pt x="1174532" y="279520"/>
                  </a:lnTo>
                  <a:lnTo>
                    <a:pt x="1174660" y="659044"/>
                  </a:lnTo>
                  <a:lnTo>
                    <a:pt x="1174871" y="463383"/>
                  </a:lnTo>
                  <a:lnTo>
                    <a:pt x="1174872" y="464461"/>
                  </a:lnTo>
                  <a:lnTo>
                    <a:pt x="1175285" y="704465"/>
                  </a:lnTo>
                  <a:lnTo>
                    <a:pt x="1175583" y="171963"/>
                  </a:lnTo>
                  <a:lnTo>
                    <a:pt x="1175584" y="175369"/>
                  </a:lnTo>
                  <a:lnTo>
                    <a:pt x="1175609" y="116877"/>
                  </a:lnTo>
                  <a:lnTo>
                    <a:pt x="1175724" y="719281"/>
                  </a:lnTo>
                  <a:lnTo>
                    <a:pt x="1176294" y="391504"/>
                  </a:lnTo>
                  <a:lnTo>
                    <a:pt x="1176296" y="400190"/>
                  </a:lnTo>
                  <a:lnTo>
                    <a:pt x="1176687" y="113513"/>
                  </a:lnTo>
                  <a:lnTo>
                    <a:pt x="1177000" y="720135"/>
                  </a:lnTo>
                  <a:lnTo>
                    <a:pt x="1177006" y="678754"/>
                  </a:lnTo>
                  <a:lnTo>
                    <a:pt x="1177007" y="679302"/>
                  </a:lnTo>
                  <a:lnTo>
                    <a:pt x="1177013" y="708202"/>
                  </a:lnTo>
                  <a:lnTo>
                    <a:pt x="1177114" y="165928"/>
                  </a:lnTo>
                  <a:lnTo>
                    <a:pt x="1177717" y="398171"/>
                  </a:lnTo>
                  <a:lnTo>
                    <a:pt x="1177719" y="391948"/>
                  </a:lnTo>
                  <a:lnTo>
                    <a:pt x="1177978" y="178988"/>
                  </a:lnTo>
                  <a:lnTo>
                    <a:pt x="1178090" y="661777"/>
                  </a:lnTo>
                  <a:lnTo>
                    <a:pt x="1178429" y="267094"/>
                  </a:lnTo>
                  <a:lnTo>
                    <a:pt x="1178431" y="260798"/>
                  </a:lnTo>
                  <a:lnTo>
                    <a:pt x="1178714" y="598940"/>
                  </a:lnTo>
                  <a:lnTo>
                    <a:pt x="1179141" y="524620"/>
                  </a:lnTo>
                  <a:lnTo>
                    <a:pt x="1179142" y="530189"/>
                  </a:lnTo>
                  <a:lnTo>
                    <a:pt x="1179694" y="256037"/>
                  </a:lnTo>
                  <a:lnTo>
                    <a:pt x="1179791" y="647677"/>
                  </a:lnTo>
                  <a:lnTo>
                    <a:pt x="1179852" y="472946"/>
                  </a:lnTo>
                  <a:lnTo>
                    <a:pt x="1179854" y="469582"/>
                  </a:lnTo>
                  <a:lnTo>
                    <a:pt x="1180246" y="805088"/>
                  </a:lnTo>
                  <a:lnTo>
                    <a:pt x="1180374" y="232560"/>
                  </a:lnTo>
                  <a:lnTo>
                    <a:pt x="1180564" y="393773"/>
                  </a:lnTo>
                  <a:lnTo>
                    <a:pt x="1180565" y="390217"/>
                  </a:lnTo>
                  <a:lnTo>
                    <a:pt x="1180587" y="349525"/>
                  </a:lnTo>
                  <a:lnTo>
                    <a:pt x="1180700" y="623962"/>
                  </a:lnTo>
                  <a:lnTo>
                    <a:pt x="1181276" y="498287"/>
                  </a:lnTo>
                  <a:lnTo>
                    <a:pt x="1181277" y="499845"/>
                  </a:lnTo>
                  <a:lnTo>
                    <a:pt x="1181507" y="529040"/>
                  </a:lnTo>
                  <a:lnTo>
                    <a:pt x="1181932" y="335159"/>
                  </a:lnTo>
                  <a:lnTo>
                    <a:pt x="1181987" y="447607"/>
                  </a:lnTo>
                  <a:lnTo>
                    <a:pt x="1181989" y="449083"/>
                  </a:lnTo>
                  <a:lnTo>
                    <a:pt x="1182217" y="651353"/>
                  </a:lnTo>
                  <a:lnTo>
                    <a:pt x="1182329" y="171158"/>
                  </a:lnTo>
                  <a:lnTo>
                    <a:pt x="1182699" y="365649"/>
                  </a:lnTo>
                  <a:lnTo>
                    <a:pt x="1182700" y="365969"/>
                  </a:lnTo>
                  <a:lnTo>
                    <a:pt x="1182953" y="488317"/>
                  </a:lnTo>
                  <a:lnTo>
                    <a:pt x="1183082" y="340164"/>
                  </a:lnTo>
                  <a:lnTo>
                    <a:pt x="1183410" y="479979"/>
                  </a:lnTo>
                  <a:lnTo>
                    <a:pt x="1183412" y="485263"/>
                  </a:lnTo>
                  <a:lnTo>
                    <a:pt x="1183463" y="639773"/>
                  </a:lnTo>
                  <a:lnTo>
                    <a:pt x="1183620" y="234408"/>
                  </a:lnTo>
                  <a:lnTo>
                    <a:pt x="1184122" y="469425"/>
                  </a:lnTo>
                  <a:lnTo>
                    <a:pt x="1184123" y="468181"/>
                  </a:lnTo>
                  <a:lnTo>
                    <a:pt x="1184386" y="298648"/>
                  </a:lnTo>
                  <a:lnTo>
                    <a:pt x="1184513" y="560215"/>
                  </a:lnTo>
                  <a:lnTo>
                    <a:pt x="1184834" y="494382"/>
                  </a:lnTo>
                  <a:lnTo>
                    <a:pt x="1184835" y="494517"/>
                  </a:lnTo>
                  <a:lnTo>
                    <a:pt x="1185208" y="658839"/>
                  </a:lnTo>
                  <a:lnTo>
                    <a:pt x="1185518" y="309762"/>
                  </a:lnTo>
                  <a:lnTo>
                    <a:pt x="1185545" y="392041"/>
                  </a:lnTo>
                  <a:lnTo>
                    <a:pt x="1185547" y="393473"/>
                  </a:lnTo>
                  <a:lnTo>
                    <a:pt x="1185618" y="683292"/>
                  </a:lnTo>
                  <a:lnTo>
                    <a:pt x="1185733" y="264510"/>
                  </a:lnTo>
                  <a:lnTo>
                    <a:pt x="1186257" y="452016"/>
                  </a:lnTo>
                  <a:lnTo>
                    <a:pt x="1186258" y="451207"/>
                  </a:lnTo>
                  <a:lnTo>
                    <a:pt x="1186640" y="634630"/>
                  </a:lnTo>
                  <a:lnTo>
                    <a:pt x="1186794" y="301751"/>
                  </a:lnTo>
                  <a:lnTo>
                    <a:pt x="1186969" y="541732"/>
                  </a:lnTo>
                  <a:lnTo>
                    <a:pt x="1186970" y="535995"/>
                  </a:lnTo>
                  <a:lnTo>
                    <a:pt x="1187418" y="573287"/>
                  </a:lnTo>
                  <a:lnTo>
                    <a:pt x="1187504" y="337008"/>
                  </a:lnTo>
                  <a:lnTo>
                    <a:pt x="1187680" y="451364"/>
                  </a:lnTo>
                  <a:lnTo>
                    <a:pt x="1187682" y="449030"/>
                  </a:lnTo>
                  <a:lnTo>
                    <a:pt x="1187971" y="707823"/>
                  </a:lnTo>
                  <a:lnTo>
                    <a:pt x="1188114" y="257305"/>
                  </a:lnTo>
                  <a:lnTo>
                    <a:pt x="1188392" y="579424"/>
                  </a:lnTo>
                  <a:lnTo>
                    <a:pt x="1188393" y="585439"/>
                  </a:lnTo>
                  <a:lnTo>
                    <a:pt x="1188440" y="618035"/>
                  </a:lnTo>
                  <a:lnTo>
                    <a:pt x="1188553" y="223616"/>
                  </a:lnTo>
                  <a:lnTo>
                    <a:pt x="1189103" y="588160"/>
                  </a:lnTo>
                  <a:lnTo>
                    <a:pt x="1189105" y="594189"/>
                  </a:lnTo>
                  <a:lnTo>
                    <a:pt x="1189431" y="329742"/>
                  </a:lnTo>
                  <a:lnTo>
                    <a:pt x="1189743" y="624081"/>
                  </a:lnTo>
                  <a:lnTo>
                    <a:pt x="1189815" y="435589"/>
                  </a:lnTo>
                  <a:lnTo>
                    <a:pt x="1189816" y="434223"/>
                  </a:lnTo>
                  <a:lnTo>
                    <a:pt x="1190155" y="781534"/>
                  </a:lnTo>
                  <a:lnTo>
                    <a:pt x="1190283" y="123056"/>
                  </a:lnTo>
                  <a:lnTo>
                    <a:pt x="1190527" y="245527"/>
                  </a:lnTo>
                  <a:lnTo>
                    <a:pt x="1190528" y="256708"/>
                  </a:lnTo>
                  <a:lnTo>
                    <a:pt x="1190609" y="653756"/>
                  </a:lnTo>
                  <a:lnTo>
                    <a:pt x="1190721" y="169235"/>
                  </a:lnTo>
                  <a:lnTo>
                    <a:pt x="1191238" y="438731"/>
                  </a:lnTo>
                  <a:lnTo>
                    <a:pt x="1191240" y="440855"/>
                  </a:lnTo>
                  <a:lnTo>
                    <a:pt x="1191459" y="609170"/>
                  </a:lnTo>
                  <a:lnTo>
                    <a:pt x="1191587" y="159496"/>
                  </a:lnTo>
                  <a:lnTo>
                    <a:pt x="1191950" y="420493"/>
                  </a:lnTo>
                  <a:lnTo>
                    <a:pt x="1191951" y="417002"/>
                  </a:lnTo>
                  <a:lnTo>
                    <a:pt x="1191998" y="287908"/>
                  </a:lnTo>
                  <a:lnTo>
                    <a:pt x="1192110" y="540624"/>
                  </a:lnTo>
                  <a:lnTo>
                    <a:pt x="1192662" y="421323"/>
                  </a:lnTo>
                  <a:lnTo>
                    <a:pt x="1192663" y="424737"/>
                  </a:lnTo>
                  <a:lnTo>
                    <a:pt x="1193132" y="746716"/>
                  </a:lnTo>
                  <a:lnTo>
                    <a:pt x="1193260" y="237441"/>
                  </a:lnTo>
                  <a:lnTo>
                    <a:pt x="1193373" y="649702"/>
                  </a:lnTo>
                  <a:lnTo>
                    <a:pt x="1193375" y="640909"/>
                  </a:lnTo>
                  <a:lnTo>
                    <a:pt x="1193586" y="742510"/>
                  </a:lnTo>
                  <a:lnTo>
                    <a:pt x="1193940" y="341491"/>
                  </a:lnTo>
                  <a:lnTo>
                    <a:pt x="1194085" y="657119"/>
                  </a:lnTo>
                  <a:lnTo>
                    <a:pt x="1194086" y="645354"/>
                  </a:lnTo>
                  <a:lnTo>
                    <a:pt x="1194422" y="680258"/>
                  </a:lnTo>
                  <a:lnTo>
                    <a:pt x="1194761" y="358019"/>
                  </a:lnTo>
                  <a:lnTo>
                    <a:pt x="1194796" y="408847"/>
                  </a:lnTo>
                  <a:lnTo>
                    <a:pt x="1194798" y="412993"/>
                  </a:lnTo>
                  <a:lnTo>
                    <a:pt x="1194889" y="665060"/>
                  </a:lnTo>
                  <a:lnTo>
                    <a:pt x="1195186" y="305607"/>
                  </a:lnTo>
                  <a:lnTo>
                    <a:pt x="1195508" y="479441"/>
                  </a:lnTo>
                  <a:lnTo>
                    <a:pt x="1195509" y="479745"/>
                  </a:lnTo>
                  <a:lnTo>
                    <a:pt x="1196067" y="154855"/>
                  </a:lnTo>
                  <a:lnTo>
                    <a:pt x="1196180" y="633513"/>
                  </a:lnTo>
                  <a:lnTo>
                    <a:pt x="1196220" y="500727"/>
                  </a:lnTo>
                  <a:lnTo>
                    <a:pt x="1196221" y="501807"/>
                  </a:lnTo>
                  <a:lnTo>
                    <a:pt x="1196591" y="576014"/>
                  </a:lnTo>
                  <a:lnTo>
                    <a:pt x="1196916" y="147382"/>
                  </a:lnTo>
                  <a:lnTo>
                    <a:pt x="1196931" y="179794"/>
                  </a:lnTo>
                  <a:lnTo>
                    <a:pt x="1196933" y="192502"/>
                  </a:lnTo>
                  <a:lnTo>
                    <a:pt x="1197031" y="665173"/>
                  </a:lnTo>
                  <a:lnTo>
                    <a:pt x="1197643" y="408068"/>
                  </a:lnTo>
                  <a:lnTo>
                    <a:pt x="1197644" y="407372"/>
                  </a:lnTo>
                  <a:lnTo>
                    <a:pt x="1198192" y="148370"/>
                  </a:lnTo>
                  <a:lnTo>
                    <a:pt x="1198306" y="647345"/>
                  </a:lnTo>
                  <a:lnTo>
                    <a:pt x="1198355" y="493462"/>
                  </a:lnTo>
                  <a:lnTo>
                    <a:pt x="1198356" y="488101"/>
                  </a:lnTo>
                  <a:lnTo>
                    <a:pt x="1198930" y="677870"/>
                  </a:lnTo>
                  <a:lnTo>
                    <a:pt x="1199058" y="273240"/>
                  </a:lnTo>
                  <a:lnTo>
                    <a:pt x="1199066" y="303046"/>
                  </a:lnTo>
                  <a:lnTo>
                    <a:pt x="1199068" y="294775"/>
                  </a:lnTo>
                  <a:lnTo>
                    <a:pt x="1199070" y="277723"/>
                  </a:lnTo>
                  <a:lnTo>
                    <a:pt x="1199171" y="648968"/>
                  </a:lnTo>
                  <a:lnTo>
                    <a:pt x="1199778" y="483587"/>
                  </a:lnTo>
                  <a:lnTo>
                    <a:pt x="1199779" y="481750"/>
                  </a:lnTo>
                  <a:lnTo>
                    <a:pt x="1200206" y="737484"/>
                  </a:lnTo>
                  <a:lnTo>
                    <a:pt x="1200319" y="188152"/>
                  </a:lnTo>
                  <a:lnTo>
                    <a:pt x="1200489" y="500656"/>
                  </a:lnTo>
                  <a:lnTo>
                    <a:pt x="1200491" y="498009"/>
                  </a:lnTo>
                  <a:lnTo>
                    <a:pt x="1200616" y="687241"/>
                  </a:lnTo>
                  <a:lnTo>
                    <a:pt x="1200759" y="207817"/>
                  </a:lnTo>
                  <a:lnTo>
                    <a:pt x="1201201" y="345417"/>
                  </a:lnTo>
                  <a:lnTo>
                    <a:pt x="1201202" y="358768"/>
                  </a:lnTo>
                  <a:lnTo>
                    <a:pt x="1201269" y="569027"/>
                  </a:lnTo>
                  <a:lnTo>
                    <a:pt x="1201652" y="320112"/>
                  </a:lnTo>
                  <a:lnTo>
                    <a:pt x="1201913" y="387700"/>
                  </a:lnTo>
                  <a:lnTo>
                    <a:pt x="1201914" y="389265"/>
                  </a:lnTo>
                  <a:lnTo>
                    <a:pt x="1202091" y="288183"/>
                  </a:lnTo>
                  <a:lnTo>
                    <a:pt x="1202572" y="515244"/>
                  </a:lnTo>
                  <a:lnTo>
                    <a:pt x="1202624" y="405127"/>
                  </a:lnTo>
                  <a:lnTo>
                    <a:pt x="1202626" y="405486"/>
                  </a:lnTo>
                  <a:lnTo>
                    <a:pt x="1202956" y="304389"/>
                  </a:lnTo>
                  <a:lnTo>
                    <a:pt x="1203096" y="552645"/>
                  </a:lnTo>
                  <a:lnTo>
                    <a:pt x="1203336" y="403976"/>
                  </a:lnTo>
                  <a:lnTo>
                    <a:pt x="1203337" y="404252"/>
                  </a:lnTo>
                  <a:lnTo>
                    <a:pt x="1203649" y="238460"/>
                  </a:lnTo>
                  <a:lnTo>
                    <a:pt x="1203863" y="619322"/>
                  </a:lnTo>
                  <a:lnTo>
                    <a:pt x="1204048" y="455265"/>
                  </a:lnTo>
                  <a:lnTo>
                    <a:pt x="1204049" y="458883"/>
                  </a:lnTo>
                  <a:lnTo>
                    <a:pt x="1204515" y="704794"/>
                  </a:lnTo>
                  <a:lnTo>
                    <a:pt x="1204642" y="347100"/>
                  </a:lnTo>
                  <a:lnTo>
                    <a:pt x="1204759" y="455428"/>
                  </a:lnTo>
                  <a:lnTo>
                    <a:pt x="1204761" y="459861"/>
                  </a:lnTo>
                  <a:lnTo>
                    <a:pt x="1204941" y="621219"/>
                  </a:lnTo>
                  <a:lnTo>
                    <a:pt x="1205082" y="323253"/>
                  </a:lnTo>
                  <a:lnTo>
                    <a:pt x="1205471" y="521667"/>
                  </a:lnTo>
                  <a:lnTo>
                    <a:pt x="1205472" y="517749"/>
                  </a:lnTo>
                  <a:lnTo>
                    <a:pt x="1205549" y="310753"/>
                  </a:lnTo>
                  <a:lnTo>
                    <a:pt x="1206158" y="561801"/>
                  </a:lnTo>
                  <a:lnTo>
                    <a:pt x="1206182" y="503875"/>
                  </a:lnTo>
                  <a:lnTo>
                    <a:pt x="1206184" y="501969"/>
                  </a:lnTo>
                  <a:lnTo>
                    <a:pt x="1206782" y="607578"/>
                  </a:lnTo>
                  <a:lnTo>
                    <a:pt x="1206883" y="278349"/>
                  </a:lnTo>
                  <a:lnTo>
                    <a:pt x="1206894" y="281493"/>
                  </a:lnTo>
                  <a:lnTo>
                    <a:pt x="1206895" y="274384"/>
                  </a:lnTo>
                  <a:lnTo>
                    <a:pt x="1206897" y="274212"/>
                  </a:lnTo>
                  <a:lnTo>
                    <a:pt x="1206996" y="635638"/>
                  </a:lnTo>
                  <a:lnTo>
                    <a:pt x="1207606" y="514934"/>
                  </a:lnTo>
                  <a:lnTo>
                    <a:pt x="1207607" y="508062"/>
                  </a:lnTo>
                  <a:lnTo>
                    <a:pt x="1207818" y="672661"/>
                  </a:lnTo>
                  <a:lnTo>
                    <a:pt x="1208144" y="236775"/>
                  </a:lnTo>
                  <a:lnTo>
                    <a:pt x="1208317" y="420160"/>
                  </a:lnTo>
                  <a:lnTo>
                    <a:pt x="1208319" y="415295"/>
                  </a:lnTo>
                  <a:lnTo>
                    <a:pt x="1208796" y="121248"/>
                  </a:lnTo>
                  <a:lnTo>
                    <a:pt x="1208896" y="751396"/>
                  </a:lnTo>
                  <a:lnTo>
                    <a:pt x="1209029" y="203950"/>
                  </a:lnTo>
                  <a:lnTo>
                    <a:pt x="1209030" y="207429"/>
                  </a:lnTo>
                  <a:lnTo>
                    <a:pt x="1209036" y="184925"/>
                  </a:lnTo>
                  <a:lnTo>
                    <a:pt x="1209122" y="755204"/>
                  </a:lnTo>
                  <a:lnTo>
                    <a:pt x="1209741" y="567732"/>
                  </a:lnTo>
                  <a:lnTo>
                    <a:pt x="1209742" y="575635"/>
                  </a:lnTo>
                  <a:lnTo>
                    <a:pt x="1209957" y="733813"/>
                  </a:lnTo>
                  <a:lnTo>
                    <a:pt x="1210072" y="205390"/>
                  </a:lnTo>
                  <a:lnTo>
                    <a:pt x="1210452" y="539313"/>
                  </a:lnTo>
                  <a:lnTo>
                    <a:pt x="1210526" y="290464"/>
                  </a:lnTo>
                  <a:lnTo>
                    <a:pt x="1211035" y="682090"/>
                  </a:lnTo>
                  <a:lnTo>
                    <a:pt x="1211164" y="410287"/>
                  </a:lnTo>
                  <a:lnTo>
                    <a:pt x="1211165" y="411008"/>
                  </a:lnTo>
                  <a:lnTo>
                    <a:pt x="1211589" y="237850"/>
                  </a:lnTo>
                  <a:lnTo>
                    <a:pt x="1211673" y="626760"/>
                  </a:lnTo>
                  <a:lnTo>
                    <a:pt x="1211875" y="518755"/>
                  </a:lnTo>
                  <a:lnTo>
                    <a:pt x="1211877" y="525366"/>
                  </a:lnTo>
                  <a:lnTo>
                    <a:pt x="1212029" y="302843"/>
                  </a:lnTo>
                  <a:lnTo>
                    <a:pt x="1212312" y="579349"/>
                  </a:lnTo>
                  <a:lnTo>
                    <a:pt x="1212587" y="436403"/>
                  </a:lnTo>
                  <a:lnTo>
                    <a:pt x="1212588" y="440121"/>
                  </a:lnTo>
                  <a:lnTo>
                    <a:pt x="1212736" y="359429"/>
                  </a:lnTo>
                  <a:lnTo>
                    <a:pt x="1213048" y="571754"/>
                  </a:lnTo>
                  <a:lnTo>
                    <a:pt x="1213299" y="393112"/>
                  </a:lnTo>
                  <a:lnTo>
                    <a:pt x="1213300" y="387949"/>
                  </a:lnTo>
                  <a:lnTo>
                    <a:pt x="1213345" y="346674"/>
                  </a:lnTo>
                  <a:lnTo>
                    <a:pt x="1213560" y="537396"/>
                  </a:lnTo>
                  <a:lnTo>
                    <a:pt x="1214010" y="384029"/>
                  </a:lnTo>
                  <a:lnTo>
                    <a:pt x="1214012" y="380466"/>
                  </a:lnTo>
                  <a:lnTo>
                    <a:pt x="1214268" y="584028"/>
                  </a:lnTo>
                  <a:lnTo>
                    <a:pt x="1214566" y="324126"/>
                  </a:lnTo>
                  <a:lnTo>
                    <a:pt x="1214722" y="550476"/>
                  </a:lnTo>
                  <a:lnTo>
                    <a:pt x="1214723" y="546426"/>
                  </a:lnTo>
                  <a:lnTo>
                    <a:pt x="1214835" y="245726"/>
                  </a:lnTo>
                  <a:lnTo>
                    <a:pt x="1214976" y="627819"/>
                  </a:lnTo>
                  <a:lnTo>
                    <a:pt x="1215434" y="456694"/>
                  </a:lnTo>
                  <a:lnTo>
                    <a:pt x="1215435" y="457731"/>
                  </a:lnTo>
                  <a:lnTo>
                    <a:pt x="1215614" y="543986"/>
                  </a:lnTo>
                  <a:lnTo>
                    <a:pt x="1216125" y="236781"/>
                  </a:lnTo>
                  <a:lnTo>
                    <a:pt x="1216145" y="285242"/>
                  </a:lnTo>
                  <a:lnTo>
                    <a:pt x="1216147" y="287221"/>
                  </a:lnTo>
                  <a:lnTo>
                    <a:pt x="1216678" y="598984"/>
                  </a:lnTo>
                  <a:lnTo>
                    <a:pt x="1216792" y="166136"/>
                  </a:lnTo>
                  <a:lnTo>
                    <a:pt x="1216857" y="516794"/>
                  </a:lnTo>
                  <a:lnTo>
                    <a:pt x="1216858" y="525978"/>
                  </a:lnTo>
                  <a:lnTo>
                    <a:pt x="1216905" y="658405"/>
                  </a:lnTo>
                  <a:lnTo>
                    <a:pt x="1217258" y="227573"/>
                  </a:lnTo>
                  <a:lnTo>
                    <a:pt x="1217568" y="605002"/>
                  </a:lnTo>
                  <a:lnTo>
                    <a:pt x="1217570" y="614734"/>
                  </a:lnTo>
                  <a:lnTo>
                    <a:pt x="1217600" y="642318"/>
                  </a:lnTo>
                  <a:lnTo>
                    <a:pt x="1218067" y="317969"/>
                  </a:lnTo>
                  <a:lnTo>
                    <a:pt x="1218280" y="324405"/>
                  </a:lnTo>
                  <a:lnTo>
                    <a:pt x="1218281" y="328307"/>
                  </a:lnTo>
                  <a:lnTo>
                    <a:pt x="1218406" y="685954"/>
                  </a:lnTo>
                  <a:lnTo>
                    <a:pt x="1218732" y="252010"/>
                  </a:lnTo>
                  <a:lnTo>
                    <a:pt x="1218992" y="385715"/>
                  </a:lnTo>
                  <a:lnTo>
                    <a:pt x="1218993" y="393259"/>
                  </a:lnTo>
                  <a:lnTo>
                    <a:pt x="1219072" y="709255"/>
                  </a:lnTo>
                  <a:lnTo>
                    <a:pt x="1219202" y="331259"/>
                  </a:lnTo>
                  <a:lnTo>
                    <a:pt x="1219703" y="448490"/>
                  </a:lnTo>
                  <a:lnTo>
                    <a:pt x="1219705" y="449956"/>
                  </a:lnTo>
                  <a:lnTo>
                    <a:pt x="1220038" y="371214"/>
                  </a:lnTo>
                  <a:lnTo>
                    <a:pt x="1220334" y="557193"/>
                  </a:lnTo>
                  <a:lnTo>
                    <a:pt x="1220415" y="485875"/>
                  </a:lnTo>
                  <a:lnTo>
                    <a:pt x="1220416" y="482066"/>
                  </a:lnTo>
                  <a:lnTo>
                    <a:pt x="1220676" y="250005"/>
                  </a:lnTo>
                  <a:lnTo>
                    <a:pt x="1220803" y="681308"/>
                  </a:lnTo>
                  <a:lnTo>
                    <a:pt x="1221126" y="391712"/>
                  </a:lnTo>
                  <a:lnTo>
                    <a:pt x="1221128" y="388678"/>
                  </a:lnTo>
                  <a:lnTo>
                    <a:pt x="1221314" y="306655"/>
                  </a:lnTo>
                  <a:lnTo>
                    <a:pt x="1221441" y="673167"/>
                  </a:lnTo>
                  <a:lnTo>
                    <a:pt x="1221838" y="629384"/>
                  </a:lnTo>
                  <a:lnTo>
                    <a:pt x="1221840" y="618366"/>
                  </a:lnTo>
                  <a:lnTo>
                    <a:pt x="1221966" y="161126"/>
                  </a:lnTo>
                  <a:lnTo>
                    <a:pt x="1222305" y="663526"/>
                  </a:lnTo>
                  <a:lnTo>
                    <a:pt x="1222550" y="421923"/>
                  </a:lnTo>
                  <a:lnTo>
                    <a:pt x="1222551" y="416979"/>
                  </a:lnTo>
                  <a:lnTo>
                    <a:pt x="1222604" y="188037"/>
                  </a:lnTo>
                  <a:lnTo>
                    <a:pt x="1222731" y="591627"/>
                  </a:lnTo>
                  <a:lnTo>
                    <a:pt x="1223261" y="362382"/>
                  </a:lnTo>
                  <a:lnTo>
                    <a:pt x="1223263" y="359634"/>
                  </a:lnTo>
                  <a:lnTo>
                    <a:pt x="1223864" y="299612"/>
                  </a:lnTo>
                  <a:lnTo>
                    <a:pt x="1223965" y="528819"/>
                  </a:lnTo>
                  <a:lnTo>
                    <a:pt x="1223973" y="510569"/>
                  </a:lnTo>
                  <a:lnTo>
                    <a:pt x="1223974" y="516251"/>
                  </a:lnTo>
                  <a:lnTo>
                    <a:pt x="1224560" y="234520"/>
                  </a:lnTo>
                  <a:lnTo>
                    <a:pt x="1224685" y="596085"/>
                  </a:lnTo>
                  <a:lnTo>
                    <a:pt x="1224686" y="605742"/>
                  </a:lnTo>
                  <a:lnTo>
                    <a:pt x="1224702" y="632355"/>
                  </a:lnTo>
                  <a:lnTo>
                    <a:pt x="1225253" y="338925"/>
                  </a:lnTo>
                  <a:lnTo>
                    <a:pt x="1225396" y="509621"/>
                  </a:lnTo>
                  <a:lnTo>
                    <a:pt x="1225398" y="502005"/>
                  </a:lnTo>
                  <a:lnTo>
                    <a:pt x="1225921" y="317782"/>
                  </a:lnTo>
                  <a:lnTo>
                    <a:pt x="1226019" y="619623"/>
                  </a:lnTo>
                  <a:lnTo>
                    <a:pt x="1226108" y="361016"/>
                  </a:lnTo>
                  <a:lnTo>
                    <a:pt x="1226109" y="362960"/>
                  </a:lnTo>
                  <a:lnTo>
                    <a:pt x="1226118" y="342176"/>
                  </a:lnTo>
                  <a:lnTo>
                    <a:pt x="1226374" y="562915"/>
                  </a:lnTo>
                  <a:lnTo>
                    <a:pt x="1226820" y="508034"/>
                  </a:lnTo>
                  <a:lnTo>
                    <a:pt x="1226821" y="510054"/>
                  </a:lnTo>
                  <a:lnTo>
                    <a:pt x="1226885" y="624876"/>
                  </a:lnTo>
                  <a:lnTo>
                    <a:pt x="1227026" y="249278"/>
                  </a:lnTo>
                  <a:lnTo>
                    <a:pt x="1227531" y="506770"/>
                  </a:lnTo>
                  <a:lnTo>
                    <a:pt x="1227533" y="511482"/>
                  </a:lnTo>
                  <a:lnTo>
                    <a:pt x="1227849" y="296352"/>
                  </a:lnTo>
                  <a:lnTo>
                    <a:pt x="1227991" y="614408"/>
                  </a:lnTo>
                  <a:lnTo>
                    <a:pt x="1228243" y="552813"/>
                  </a:lnTo>
                  <a:lnTo>
                    <a:pt x="1228244" y="556088"/>
                  </a:lnTo>
                  <a:lnTo>
                    <a:pt x="1228543" y="341126"/>
                  </a:lnTo>
                  <a:lnTo>
                    <a:pt x="1228643" y="629590"/>
                  </a:lnTo>
                  <a:lnTo>
                    <a:pt x="1228954" y="519928"/>
                  </a:lnTo>
                  <a:lnTo>
                    <a:pt x="1228956" y="516594"/>
                  </a:lnTo>
                  <a:lnTo>
                    <a:pt x="1229166" y="304909"/>
                  </a:lnTo>
                  <a:lnTo>
                    <a:pt x="1229307" y="663038"/>
                  </a:lnTo>
                  <a:lnTo>
                    <a:pt x="1229666" y="568258"/>
                  </a:lnTo>
                  <a:lnTo>
                    <a:pt x="1229667" y="571991"/>
                  </a:lnTo>
                  <a:lnTo>
                    <a:pt x="1229818" y="308391"/>
                  </a:lnTo>
                  <a:lnTo>
                    <a:pt x="1229918" y="653056"/>
                  </a:lnTo>
                  <a:lnTo>
                    <a:pt x="1230378" y="567883"/>
                  </a:lnTo>
                  <a:lnTo>
                    <a:pt x="1230379" y="567213"/>
                  </a:lnTo>
                  <a:lnTo>
                    <a:pt x="1230385" y="576298"/>
                  </a:lnTo>
                  <a:lnTo>
                    <a:pt x="1230512" y="350869"/>
                  </a:lnTo>
                  <a:lnTo>
                    <a:pt x="1231089" y="473783"/>
                  </a:lnTo>
                  <a:lnTo>
                    <a:pt x="1231091" y="474824"/>
                  </a:lnTo>
                  <a:lnTo>
                    <a:pt x="1231306" y="309117"/>
                  </a:lnTo>
                  <a:lnTo>
                    <a:pt x="1231421" y="545701"/>
                  </a:lnTo>
                  <a:lnTo>
                    <a:pt x="1231801" y="384635"/>
                  </a:lnTo>
                  <a:lnTo>
                    <a:pt x="1231802" y="382447"/>
                  </a:lnTo>
                  <a:lnTo>
                    <a:pt x="1232399" y="218788"/>
                  </a:lnTo>
                  <a:lnTo>
                    <a:pt x="1232513" y="685319"/>
                  </a:lnTo>
                  <a:lnTo>
                    <a:pt x="1232514" y="671518"/>
                  </a:lnTo>
                  <a:lnTo>
                    <a:pt x="1232626" y="73654"/>
                  </a:lnTo>
                  <a:lnTo>
                    <a:pt x="1232739" y="708174"/>
                  </a:lnTo>
                  <a:lnTo>
                    <a:pt x="1233224" y="574295"/>
                  </a:lnTo>
                  <a:lnTo>
                    <a:pt x="1233225" y="571304"/>
                  </a:lnTo>
                  <a:lnTo>
                    <a:pt x="1233236" y="604336"/>
                  </a:lnTo>
                  <a:lnTo>
                    <a:pt x="1233447" y="288356"/>
                  </a:lnTo>
                  <a:lnTo>
                    <a:pt x="1233936" y="406354"/>
                  </a:lnTo>
                  <a:lnTo>
                    <a:pt x="1233937" y="410368"/>
                  </a:lnTo>
                  <a:lnTo>
                    <a:pt x="1234015" y="614702"/>
                  </a:lnTo>
                  <a:lnTo>
                    <a:pt x="1234297" y="365084"/>
                  </a:lnTo>
                  <a:lnTo>
                    <a:pt x="1234647" y="525387"/>
                  </a:lnTo>
                  <a:lnTo>
                    <a:pt x="1234649" y="524204"/>
                  </a:lnTo>
                  <a:lnTo>
                    <a:pt x="1235105" y="602392"/>
                  </a:lnTo>
                  <a:lnTo>
                    <a:pt x="1235290" y="366185"/>
                  </a:lnTo>
                  <a:lnTo>
                    <a:pt x="1235359" y="497705"/>
                  </a:lnTo>
                  <a:lnTo>
                    <a:pt x="1235360" y="499751"/>
                  </a:lnTo>
                  <a:lnTo>
                    <a:pt x="1235460" y="727321"/>
                  </a:lnTo>
                  <a:lnTo>
                    <a:pt x="1235589" y="392375"/>
                  </a:lnTo>
                  <a:lnTo>
                    <a:pt x="1236071" y="478943"/>
                  </a:lnTo>
                  <a:lnTo>
                    <a:pt x="1236072" y="484337"/>
                  </a:lnTo>
                  <a:lnTo>
                    <a:pt x="1236679" y="278630"/>
                  </a:lnTo>
                  <a:lnTo>
                    <a:pt x="1236779" y="602418"/>
                  </a:lnTo>
                  <a:lnTo>
                    <a:pt x="1236782" y="576613"/>
                  </a:lnTo>
                  <a:lnTo>
                    <a:pt x="1236784" y="564826"/>
                  </a:lnTo>
                  <a:lnTo>
                    <a:pt x="1236794" y="598391"/>
                  </a:lnTo>
                  <a:lnTo>
                    <a:pt x="1237346" y="275095"/>
                  </a:lnTo>
                  <a:lnTo>
                    <a:pt x="1237494" y="493185"/>
                  </a:lnTo>
                  <a:lnTo>
                    <a:pt x="1237495" y="498536"/>
                  </a:lnTo>
                  <a:lnTo>
                    <a:pt x="1238040" y="233243"/>
                  </a:lnTo>
                  <a:lnTo>
                    <a:pt x="1238167" y="566666"/>
                  </a:lnTo>
                  <a:lnTo>
                    <a:pt x="1238206" y="478308"/>
                  </a:lnTo>
                  <a:lnTo>
                    <a:pt x="1238207" y="480301"/>
                  </a:lnTo>
                  <a:lnTo>
                    <a:pt x="1238566" y="531272"/>
                  </a:lnTo>
                  <a:lnTo>
                    <a:pt x="1238707" y="248431"/>
                  </a:lnTo>
                  <a:lnTo>
                    <a:pt x="1238917" y="387293"/>
                  </a:lnTo>
                  <a:lnTo>
                    <a:pt x="1238919" y="388994"/>
                  </a:lnTo>
                  <a:lnTo>
                    <a:pt x="1239005" y="608571"/>
                  </a:lnTo>
                  <a:lnTo>
                    <a:pt x="1239119" y="148874"/>
                  </a:lnTo>
                  <a:lnTo>
                    <a:pt x="1239629" y="327939"/>
                  </a:lnTo>
                  <a:lnTo>
                    <a:pt x="1239630" y="335423"/>
                  </a:lnTo>
                  <a:lnTo>
                    <a:pt x="1239713" y="587606"/>
                  </a:lnTo>
                  <a:lnTo>
                    <a:pt x="1240340" y="460190"/>
                  </a:lnTo>
                  <a:lnTo>
                    <a:pt x="1240342" y="459648"/>
                  </a:lnTo>
                  <a:lnTo>
                    <a:pt x="1240960" y="313994"/>
                  </a:lnTo>
                  <a:lnTo>
                    <a:pt x="1241046" y="623396"/>
                  </a:lnTo>
                  <a:lnTo>
                    <a:pt x="1241052" y="618468"/>
                  </a:lnTo>
                  <a:lnTo>
                    <a:pt x="1241053" y="623933"/>
                  </a:lnTo>
                  <a:lnTo>
                    <a:pt x="1241557" y="753299"/>
                  </a:lnTo>
                  <a:lnTo>
                    <a:pt x="1241684" y="279461"/>
                  </a:lnTo>
                  <a:lnTo>
                    <a:pt x="1241764" y="455433"/>
                  </a:lnTo>
                  <a:lnTo>
                    <a:pt x="1241911" y="645713"/>
                  </a:lnTo>
                  <a:lnTo>
                    <a:pt x="1242051" y="386919"/>
                  </a:lnTo>
                  <a:lnTo>
                    <a:pt x="1242475" y="430630"/>
                  </a:lnTo>
                  <a:lnTo>
                    <a:pt x="1242477" y="426632"/>
                  </a:lnTo>
                  <a:lnTo>
                    <a:pt x="1242774" y="614649"/>
                  </a:lnTo>
                  <a:lnTo>
                    <a:pt x="1243074" y="260347"/>
                  </a:lnTo>
                  <a:lnTo>
                    <a:pt x="1243187" y="595035"/>
                  </a:lnTo>
                  <a:lnTo>
                    <a:pt x="1243188" y="595469"/>
                  </a:lnTo>
                  <a:lnTo>
                    <a:pt x="1243229" y="696344"/>
                  </a:lnTo>
                  <a:lnTo>
                    <a:pt x="1243513" y="166601"/>
                  </a:lnTo>
                  <a:lnTo>
                    <a:pt x="1243899" y="352785"/>
                  </a:lnTo>
                  <a:lnTo>
                    <a:pt x="1243900" y="346717"/>
                  </a:lnTo>
                  <a:lnTo>
                    <a:pt x="1243952" y="157093"/>
                  </a:lnTo>
                  <a:lnTo>
                    <a:pt x="1244518" y="679367"/>
                  </a:lnTo>
                  <a:lnTo>
                    <a:pt x="1244610" y="248176"/>
                  </a:lnTo>
                  <a:lnTo>
                    <a:pt x="1244611" y="242360"/>
                  </a:lnTo>
                  <a:lnTo>
                    <a:pt x="1244631" y="184314"/>
                  </a:lnTo>
                  <a:lnTo>
                    <a:pt x="1244745" y="634094"/>
                  </a:lnTo>
                  <a:lnTo>
                    <a:pt x="1245322" y="427928"/>
                  </a:lnTo>
                  <a:lnTo>
                    <a:pt x="1245323" y="431372"/>
                  </a:lnTo>
                  <a:lnTo>
                    <a:pt x="1245781" y="746675"/>
                  </a:lnTo>
                  <a:lnTo>
                    <a:pt x="1245880" y="270211"/>
                  </a:lnTo>
                  <a:lnTo>
                    <a:pt x="1246033" y="467594"/>
                  </a:lnTo>
                  <a:lnTo>
                    <a:pt x="1246035" y="460092"/>
                  </a:lnTo>
                  <a:lnTo>
                    <a:pt x="1246093" y="142290"/>
                  </a:lnTo>
                  <a:lnTo>
                    <a:pt x="1246221" y="890869"/>
                  </a:lnTo>
                  <a:lnTo>
                    <a:pt x="1246745" y="393525"/>
                  </a:lnTo>
                  <a:lnTo>
                    <a:pt x="1246746" y="395620"/>
                  </a:lnTo>
                  <a:lnTo>
                    <a:pt x="1246871" y="648325"/>
                  </a:lnTo>
                  <a:lnTo>
                    <a:pt x="1247410" y="337752"/>
                  </a:lnTo>
                  <a:lnTo>
                    <a:pt x="1247457" y="499602"/>
                  </a:lnTo>
                  <a:lnTo>
                    <a:pt x="1247458" y="506138"/>
                  </a:lnTo>
                  <a:lnTo>
                    <a:pt x="1247822" y="126731"/>
                  </a:lnTo>
                  <a:lnTo>
                    <a:pt x="1247934" y="693604"/>
                  </a:lnTo>
                  <a:lnTo>
                    <a:pt x="1248168" y="440452"/>
                  </a:lnTo>
                  <a:lnTo>
                    <a:pt x="1248170" y="433453"/>
                  </a:lnTo>
                  <a:lnTo>
                    <a:pt x="1248375" y="547639"/>
                  </a:lnTo>
                  <a:lnTo>
                    <a:pt x="1248730" y="276504"/>
                  </a:lnTo>
                  <a:lnTo>
                    <a:pt x="1248880" y="495989"/>
                  </a:lnTo>
                  <a:lnTo>
                    <a:pt x="1248881" y="501620"/>
                  </a:lnTo>
                  <a:lnTo>
                    <a:pt x="1249352" y="547819"/>
                  </a:lnTo>
                  <a:lnTo>
                    <a:pt x="1249495" y="208074"/>
                  </a:lnTo>
                  <a:lnTo>
                    <a:pt x="1249592" y="383469"/>
                  </a:lnTo>
                  <a:lnTo>
                    <a:pt x="1249935" y="273651"/>
                  </a:lnTo>
                  <a:lnTo>
                    <a:pt x="1250190" y="530833"/>
                  </a:lnTo>
                  <a:lnTo>
                    <a:pt x="1250302" y="373746"/>
                  </a:lnTo>
                  <a:lnTo>
                    <a:pt x="1250303" y="373583"/>
                  </a:lnTo>
                  <a:lnTo>
                    <a:pt x="1250502" y="202117"/>
                  </a:lnTo>
                  <a:lnTo>
                    <a:pt x="1250615" y="729679"/>
                  </a:lnTo>
                  <a:lnTo>
                    <a:pt x="1251013" y="571274"/>
                  </a:lnTo>
                  <a:lnTo>
                    <a:pt x="1251015" y="569254"/>
                  </a:lnTo>
                  <a:lnTo>
                    <a:pt x="1251055" y="675775"/>
                  </a:lnTo>
                  <a:lnTo>
                    <a:pt x="1251294" y="368821"/>
                  </a:lnTo>
                  <a:lnTo>
                    <a:pt x="1251725" y="486119"/>
                  </a:lnTo>
                  <a:lnTo>
                    <a:pt x="1251726" y="485937"/>
                  </a:lnTo>
                  <a:lnTo>
                    <a:pt x="1251806" y="266062"/>
                  </a:lnTo>
                  <a:lnTo>
                    <a:pt x="1251919" y="649588"/>
                  </a:lnTo>
                  <a:lnTo>
                    <a:pt x="1252437" y="545387"/>
                  </a:lnTo>
                  <a:lnTo>
                    <a:pt x="1252438" y="547520"/>
                  </a:lnTo>
                  <a:lnTo>
                    <a:pt x="1252940" y="682794"/>
                  </a:lnTo>
                  <a:lnTo>
                    <a:pt x="1253067" y="280620"/>
                  </a:lnTo>
                  <a:lnTo>
                    <a:pt x="1253148" y="568939"/>
                  </a:lnTo>
                  <a:lnTo>
                    <a:pt x="1253150" y="573954"/>
                  </a:lnTo>
                  <a:lnTo>
                    <a:pt x="1253478" y="349026"/>
                  </a:lnTo>
                  <a:lnTo>
                    <a:pt x="1253634" y="615462"/>
                  </a:lnTo>
                  <a:lnTo>
                    <a:pt x="1253860" y="406605"/>
                  </a:lnTo>
                  <a:lnTo>
                    <a:pt x="1253861" y="406351"/>
                  </a:lnTo>
                  <a:lnTo>
                    <a:pt x="1254343" y="206239"/>
                  </a:lnTo>
                  <a:lnTo>
                    <a:pt x="1254471" y="642938"/>
                  </a:lnTo>
                  <a:lnTo>
                    <a:pt x="1254571" y="352100"/>
                  </a:lnTo>
                  <a:lnTo>
                    <a:pt x="1254573" y="359569"/>
                  </a:lnTo>
                  <a:lnTo>
                    <a:pt x="1254754" y="185282"/>
                  </a:lnTo>
                  <a:lnTo>
                    <a:pt x="1254909" y="694948"/>
                  </a:lnTo>
                  <a:lnTo>
                    <a:pt x="1255283" y="435998"/>
                  </a:lnTo>
                  <a:lnTo>
                    <a:pt x="1255284" y="440665"/>
                  </a:lnTo>
                  <a:lnTo>
                    <a:pt x="1255348" y="635650"/>
                  </a:lnTo>
                  <a:lnTo>
                    <a:pt x="1255662" y="205930"/>
                  </a:lnTo>
                  <a:lnTo>
                    <a:pt x="1255995" y="480433"/>
                  </a:lnTo>
                  <a:lnTo>
                    <a:pt x="1255996" y="481033"/>
                  </a:lnTo>
                  <a:lnTo>
                    <a:pt x="1256101" y="252356"/>
                  </a:lnTo>
                  <a:lnTo>
                    <a:pt x="1256229" y="593595"/>
                  </a:lnTo>
                  <a:lnTo>
                    <a:pt x="1256706" y="484672"/>
                  </a:lnTo>
                  <a:lnTo>
                    <a:pt x="1256708" y="487385"/>
                  </a:lnTo>
                  <a:lnTo>
                    <a:pt x="1256978" y="219218"/>
                  </a:lnTo>
                  <a:lnTo>
                    <a:pt x="1257108" y="569355"/>
                  </a:lnTo>
                  <a:lnTo>
                    <a:pt x="1257418" y="305542"/>
                  </a:lnTo>
                  <a:lnTo>
                    <a:pt x="1257419" y="306301"/>
                  </a:lnTo>
                  <a:lnTo>
                    <a:pt x="1258029" y="672166"/>
                  </a:lnTo>
                  <a:lnTo>
                    <a:pt x="1258129" y="464220"/>
                  </a:lnTo>
                  <a:lnTo>
                    <a:pt x="1258131" y="471709"/>
                  </a:lnTo>
                  <a:lnTo>
                    <a:pt x="1258667" y="317888"/>
                  </a:lnTo>
                  <a:lnTo>
                    <a:pt x="1258766" y="648304"/>
                  </a:lnTo>
                  <a:lnTo>
                    <a:pt x="1258841" y="561729"/>
                  </a:lnTo>
                  <a:lnTo>
                    <a:pt x="1258843" y="557523"/>
                  </a:lnTo>
                  <a:lnTo>
                    <a:pt x="1259135" y="250949"/>
                  </a:lnTo>
                  <a:lnTo>
                    <a:pt x="1259262" y="828820"/>
                  </a:lnTo>
                  <a:lnTo>
                    <a:pt x="1259553" y="326418"/>
                  </a:lnTo>
                  <a:lnTo>
                    <a:pt x="1259554" y="319135"/>
                  </a:lnTo>
                  <a:lnTo>
                    <a:pt x="1259574" y="255557"/>
                  </a:lnTo>
                  <a:lnTo>
                    <a:pt x="1259716" y="722768"/>
                  </a:lnTo>
                  <a:lnTo>
                    <a:pt x="1260264" y="461050"/>
                  </a:lnTo>
                  <a:lnTo>
                    <a:pt x="1260266" y="461292"/>
                  </a:lnTo>
                  <a:lnTo>
                    <a:pt x="1260768" y="510910"/>
                  </a:lnTo>
                  <a:lnTo>
                    <a:pt x="1260864" y="231158"/>
                  </a:lnTo>
                  <a:lnTo>
                    <a:pt x="1260976" y="441628"/>
                  </a:lnTo>
                  <a:lnTo>
                    <a:pt x="1260977" y="442175"/>
                  </a:lnTo>
                  <a:lnTo>
                    <a:pt x="1261289" y="231733"/>
                  </a:lnTo>
                  <a:lnTo>
                    <a:pt x="1261403" y="578901"/>
                  </a:lnTo>
                  <a:lnTo>
                    <a:pt x="1261688" y="295997"/>
                  </a:lnTo>
                  <a:lnTo>
                    <a:pt x="1261689" y="301317"/>
                  </a:lnTo>
                  <a:lnTo>
                    <a:pt x="1262041" y="555162"/>
                  </a:lnTo>
                  <a:lnTo>
                    <a:pt x="1262181" y="239540"/>
                  </a:lnTo>
                  <a:lnTo>
                    <a:pt x="1262399" y="490553"/>
                  </a:lnTo>
                  <a:lnTo>
                    <a:pt x="1262401" y="487442"/>
                  </a:lnTo>
                  <a:lnTo>
                    <a:pt x="1262693" y="657319"/>
                  </a:lnTo>
                  <a:lnTo>
                    <a:pt x="1262976" y="207353"/>
                  </a:lnTo>
                  <a:lnTo>
                    <a:pt x="1263111" y="629919"/>
                  </a:lnTo>
                  <a:lnTo>
                    <a:pt x="1263112" y="635082"/>
                  </a:lnTo>
                  <a:lnTo>
                    <a:pt x="1263302" y="732034"/>
                  </a:lnTo>
                  <a:lnTo>
                    <a:pt x="1263813" y="260223"/>
                  </a:lnTo>
                  <a:lnTo>
                    <a:pt x="1263823" y="271719"/>
                  </a:lnTo>
                  <a:lnTo>
                    <a:pt x="1263824" y="258744"/>
                  </a:lnTo>
                  <a:lnTo>
                    <a:pt x="1263827" y="244451"/>
                  </a:lnTo>
                  <a:lnTo>
                    <a:pt x="1264110" y="628294"/>
                  </a:lnTo>
                  <a:lnTo>
                    <a:pt x="1264534" y="585200"/>
                  </a:lnTo>
                  <a:lnTo>
                    <a:pt x="1264536" y="589092"/>
                  </a:lnTo>
                  <a:lnTo>
                    <a:pt x="1264818" y="635131"/>
                  </a:lnTo>
                  <a:lnTo>
                    <a:pt x="1265145" y="274887"/>
                  </a:lnTo>
                  <a:lnTo>
                    <a:pt x="1265246" y="613810"/>
                  </a:lnTo>
                  <a:lnTo>
                    <a:pt x="1265247" y="605018"/>
                  </a:lnTo>
                  <a:lnTo>
                    <a:pt x="1265853" y="669271"/>
                  </a:lnTo>
                  <a:lnTo>
                    <a:pt x="1265953" y="230320"/>
                  </a:lnTo>
                  <a:lnTo>
                    <a:pt x="1265957" y="260563"/>
                  </a:lnTo>
                  <a:lnTo>
                    <a:pt x="1265959" y="263691"/>
                  </a:lnTo>
                  <a:lnTo>
                    <a:pt x="1265982" y="201729"/>
                  </a:lnTo>
                  <a:lnTo>
                    <a:pt x="1266547" y="632710"/>
                  </a:lnTo>
                  <a:lnTo>
                    <a:pt x="1266669" y="498885"/>
                  </a:lnTo>
                  <a:lnTo>
                    <a:pt x="1266670" y="499796"/>
                  </a:lnTo>
                  <a:lnTo>
                    <a:pt x="1267128" y="647579"/>
                  </a:lnTo>
                  <a:lnTo>
                    <a:pt x="1267229" y="295930"/>
                  </a:lnTo>
                  <a:lnTo>
                    <a:pt x="1267381" y="501674"/>
                  </a:lnTo>
                  <a:lnTo>
                    <a:pt x="1267382" y="504375"/>
                  </a:lnTo>
                  <a:lnTo>
                    <a:pt x="1267952" y="582539"/>
                  </a:lnTo>
                  <a:lnTo>
                    <a:pt x="1268092" y="293399"/>
                  </a:lnTo>
                  <a:lnTo>
                    <a:pt x="1268406" y="642181"/>
                  </a:lnTo>
                  <a:lnTo>
                    <a:pt x="1268533" y="247687"/>
                  </a:lnTo>
                  <a:lnTo>
                    <a:pt x="1268804" y="502836"/>
                  </a:lnTo>
                  <a:lnTo>
                    <a:pt x="1268805" y="499597"/>
                  </a:lnTo>
                  <a:lnTo>
                    <a:pt x="1269014" y="228531"/>
                  </a:lnTo>
                  <a:lnTo>
                    <a:pt x="1269114" y="597942"/>
                  </a:lnTo>
                  <a:lnTo>
                    <a:pt x="1269516" y="525529"/>
                  </a:lnTo>
                  <a:lnTo>
                    <a:pt x="1269517" y="529004"/>
                  </a:lnTo>
                  <a:lnTo>
                    <a:pt x="1269751" y="595883"/>
                  </a:lnTo>
                  <a:lnTo>
                    <a:pt x="1269894" y="308185"/>
                  </a:lnTo>
                  <a:lnTo>
                    <a:pt x="1270227" y="469782"/>
                  </a:lnTo>
                  <a:lnTo>
                    <a:pt x="1270229" y="468853"/>
                  </a:lnTo>
                  <a:lnTo>
                    <a:pt x="1270702" y="180139"/>
                  </a:lnTo>
                  <a:lnTo>
                    <a:pt x="1270830" y="695629"/>
                  </a:lnTo>
                  <a:lnTo>
                    <a:pt x="1270939" y="359087"/>
                  </a:lnTo>
                  <a:lnTo>
                    <a:pt x="1270940" y="352863"/>
                  </a:lnTo>
                  <a:lnTo>
                    <a:pt x="1271282" y="594096"/>
                  </a:lnTo>
                  <a:lnTo>
                    <a:pt x="1271624" y="189604"/>
                  </a:lnTo>
                  <a:lnTo>
                    <a:pt x="1271650" y="254170"/>
                  </a:lnTo>
                  <a:lnTo>
                    <a:pt x="1271652" y="258449"/>
                  </a:lnTo>
                  <a:lnTo>
                    <a:pt x="1272190" y="619232"/>
                  </a:lnTo>
                  <a:lnTo>
                    <a:pt x="1272346" y="230264"/>
                  </a:lnTo>
                  <a:lnTo>
                    <a:pt x="1272362" y="260464"/>
                  </a:lnTo>
                  <a:lnTo>
                    <a:pt x="1272363" y="278528"/>
                  </a:lnTo>
                  <a:lnTo>
                    <a:pt x="1272685" y="592814"/>
                  </a:lnTo>
                  <a:lnTo>
                    <a:pt x="1273074" y="475166"/>
                  </a:lnTo>
                  <a:lnTo>
                    <a:pt x="1273075" y="471147"/>
                  </a:lnTo>
                  <a:lnTo>
                    <a:pt x="1273323" y="318783"/>
                  </a:lnTo>
                  <a:lnTo>
                    <a:pt x="1273479" y="575338"/>
                  </a:lnTo>
                  <a:lnTo>
                    <a:pt x="1273785" y="463357"/>
                  </a:lnTo>
                  <a:lnTo>
                    <a:pt x="1273787" y="459143"/>
                  </a:lnTo>
                  <a:lnTo>
                    <a:pt x="1273963" y="636332"/>
                  </a:lnTo>
                  <a:lnTo>
                    <a:pt x="1274090" y="255228"/>
                  </a:lnTo>
                  <a:lnTo>
                    <a:pt x="1274497" y="426599"/>
                  </a:lnTo>
                  <a:lnTo>
                    <a:pt x="1274498" y="423918"/>
                  </a:lnTo>
                  <a:lnTo>
                    <a:pt x="1274797" y="601480"/>
                  </a:lnTo>
                  <a:lnTo>
                    <a:pt x="1274939" y="276135"/>
                  </a:lnTo>
                  <a:lnTo>
                    <a:pt x="1275209" y="510853"/>
                  </a:lnTo>
                  <a:lnTo>
                    <a:pt x="1275210" y="518485"/>
                  </a:lnTo>
                  <a:lnTo>
                    <a:pt x="1275265" y="766645"/>
                  </a:lnTo>
                  <a:lnTo>
                    <a:pt x="1275366" y="144665"/>
                  </a:lnTo>
                  <a:lnTo>
                    <a:pt x="1275920" y="440183"/>
                  </a:lnTo>
                  <a:lnTo>
                    <a:pt x="1275922" y="432779"/>
                  </a:lnTo>
                  <a:lnTo>
                    <a:pt x="1276443" y="285207"/>
                  </a:lnTo>
                  <a:lnTo>
                    <a:pt x="1276557" y="713208"/>
                  </a:lnTo>
                  <a:lnTo>
                    <a:pt x="1276632" y="401027"/>
                  </a:lnTo>
                  <a:lnTo>
                    <a:pt x="1276633" y="394293"/>
                  </a:lnTo>
                  <a:lnTo>
                    <a:pt x="1276867" y="264996"/>
                  </a:lnTo>
                  <a:lnTo>
                    <a:pt x="1276982" y="676744"/>
                  </a:lnTo>
                  <a:lnTo>
                    <a:pt x="1277343" y="495392"/>
                  </a:lnTo>
                  <a:lnTo>
                    <a:pt x="1277345" y="498912"/>
                  </a:lnTo>
                  <a:lnTo>
                    <a:pt x="1277817" y="583412"/>
                  </a:lnTo>
                  <a:lnTo>
                    <a:pt x="1277902" y="371449"/>
                  </a:lnTo>
                  <a:lnTo>
                    <a:pt x="1278055" y="524423"/>
                  </a:lnTo>
                  <a:lnTo>
                    <a:pt x="1278056" y="524904"/>
                  </a:lnTo>
                  <a:lnTo>
                    <a:pt x="1278554" y="218725"/>
                  </a:lnTo>
                  <a:lnTo>
                    <a:pt x="1278711" y="663974"/>
                  </a:lnTo>
                  <a:lnTo>
                    <a:pt x="1278767" y="515497"/>
                  </a:lnTo>
                  <a:lnTo>
                    <a:pt x="1278768" y="511990"/>
                  </a:lnTo>
                  <a:lnTo>
                    <a:pt x="1279066" y="640082"/>
                  </a:lnTo>
                  <a:lnTo>
                    <a:pt x="1279222" y="277686"/>
                  </a:lnTo>
                  <a:lnTo>
                    <a:pt x="1279478" y="487171"/>
                  </a:lnTo>
                  <a:lnTo>
                    <a:pt x="1279480" y="484875"/>
                  </a:lnTo>
                  <a:lnTo>
                    <a:pt x="1279731" y="202490"/>
                  </a:lnTo>
                  <a:lnTo>
                    <a:pt x="1279958" y="597513"/>
                  </a:lnTo>
                  <a:lnTo>
                    <a:pt x="1280190" y="319469"/>
                  </a:lnTo>
                  <a:lnTo>
                    <a:pt x="1280191" y="315937"/>
                  </a:lnTo>
                  <a:lnTo>
                    <a:pt x="1280227" y="208344"/>
                  </a:lnTo>
                  <a:lnTo>
                    <a:pt x="1280824" y="695704"/>
                  </a:lnTo>
                  <a:lnTo>
                    <a:pt x="1280902" y="426708"/>
                  </a:lnTo>
                  <a:lnTo>
                    <a:pt x="1280903" y="419548"/>
                  </a:lnTo>
                  <a:lnTo>
                    <a:pt x="1281121" y="140953"/>
                  </a:lnTo>
                  <a:lnTo>
                    <a:pt x="1281263" y="744658"/>
                  </a:lnTo>
                  <a:lnTo>
                    <a:pt x="1281613" y="424471"/>
                  </a:lnTo>
                  <a:lnTo>
                    <a:pt x="1281615" y="426543"/>
                  </a:lnTo>
                  <a:lnTo>
                    <a:pt x="1282155" y="358286"/>
                  </a:lnTo>
                  <a:lnTo>
                    <a:pt x="1282254" y="762197"/>
                  </a:lnTo>
                  <a:lnTo>
                    <a:pt x="1282325" y="358556"/>
                  </a:lnTo>
                  <a:lnTo>
                    <a:pt x="1282326" y="351751"/>
                  </a:lnTo>
                  <a:lnTo>
                    <a:pt x="1282837" y="183071"/>
                  </a:lnTo>
                  <a:lnTo>
                    <a:pt x="1282964" y="741035"/>
                  </a:lnTo>
                  <a:lnTo>
                    <a:pt x="1283036" y="453690"/>
                  </a:lnTo>
                  <a:lnTo>
                    <a:pt x="1283038" y="443560"/>
                  </a:lnTo>
                  <a:lnTo>
                    <a:pt x="1283418" y="526094"/>
                  </a:lnTo>
                  <a:lnTo>
                    <a:pt x="1283686" y="314139"/>
                  </a:lnTo>
                  <a:lnTo>
                    <a:pt x="1283748" y="379885"/>
                  </a:lnTo>
                  <a:lnTo>
                    <a:pt x="1283749" y="384046"/>
                  </a:lnTo>
                  <a:lnTo>
                    <a:pt x="1283871" y="574267"/>
                  </a:lnTo>
                  <a:lnTo>
                    <a:pt x="1284068" y="314014"/>
                  </a:lnTo>
                  <a:lnTo>
                    <a:pt x="1284460" y="408685"/>
                  </a:lnTo>
                  <a:lnTo>
                    <a:pt x="1284461" y="405940"/>
                  </a:lnTo>
                  <a:lnTo>
                    <a:pt x="1284694" y="628605"/>
                  </a:lnTo>
                  <a:lnTo>
                    <a:pt x="1284991" y="198396"/>
                  </a:lnTo>
                  <a:lnTo>
                    <a:pt x="1285171" y="556921"/>
                  </a:lnTo>
                  <a:lnTo>
                    <a:pt x="1285173" y="563380"/>
                  </a:lnTo>
                  <a:lnTo>
                    <a:pt x="1285174" y="569449"/>
                  </a:lnTo>
                  <a:lnTo>
                    <a:pt x="1285828" y="288228"/>
                  </a:lnTo>
                  <a:lnTo>
                    <a:pt x="1285883" y="386716"/>
                  </a:lnTo>
                  <a:lnTo>
                    <a:pt x="1285884" y="389909"/>
                  </a:lnTo>
                  <a:lnTo>
                    <a:pt x="1286281" y="105901"/>
                  </a:lnTo>
                  <a:lnTo>
                    <a:pt x="1286423" y="595621"/>
                  </a:lnTo>
                  <a:lnTo>
                    <a:pt x="1286595" y="493279"/>
                  </a:lnTo>
                  <a:lnTo>
                    <a:pt x="1286596" y="492267"/>
                  </a:lnTo>
                  <a:lnTo>
                    <a:pt x="1286735" y="283469"/>
                  </a:lnTo>
                  <a:lnTo>
                    <a:pt x="1287302" y="652770"/>
                  </a:lnTo>
                  <a:lnTo>
                    <a:pt x="1287306" y="636128"/>
                  </a:lnTo>
                  <a:lnTo>
                    <a:pt x="1287330" y="699026"/>
                  </a:lnTo>
                  <a:lnTo>
                    <a:pt x="1287600" y="226481"/>
                  </a:lnTo>
                  <a:lnTo>
                    <a:pt x="1288018" y="440456"/>
                  </a:lnTo>
                  <a:lnTo>
                    <a:pt x="1288019" y="441694"/>
                  </a:lnTo>
                  <a:lnTo>
                    <a:pt x="1288435" y="327826"/>
                  </a:lnTo>
                  <a:lnTo>
                    <a:pt x="1288729" y="641552"/>
                  </a:lnTo>
                  <a:lnTo>
                    <a:pt x="1288731" y="645891"/>
                  </a:lnTo>
                  <a:lnTo>
                    <a:pt x="1288890" y="163016"/>
                  </a:lnTo>
                  <a:lnTo>
                    <a:pt x="1289187" y="686985"/>
                  </a:lnTo>
                  <a:lnTo>
                    <a:pt x="1289441" y="643465"/>
                  </a:lnTo>
                  <a:lnTo>
                    <a:pt x="1289443" y="646008"/>
                  </a:lnTo>
                  <a:lnTo>
                    <a:pt x="1289457" y="661698"/>
                  </a:lnTo>
                  <a:lnTo>
                    <a:pt x="1289797" y="356203"/>
                  </a:lnTo>
                  <a:lnTo>
                    <a:pt x="1290153" y="378431"/>
                  </a:lnTo>
                  <a:lnTo>
                    <a:pt x="1290154" y="380287"/>
                  </a:lnTo>
                  <a:lnTo>
                    <a:pt x="1290194" y="281961"/>
                  </a:lnTo>
                  <a:lnTo>
                    <a:pt x="1290449" y="584774"/>
                  </a:lnTo>
                  <a:lnTo>
                    <a:pt x="1290864" y="524268"/>
                  </a:lnTo>
                  <a:lnTo>
                    <a:pt x="1290866" y="524869"/>
                  </a:lnTo>
                  <a:lnTo>
                    <a:pt x="1291328" y="687348"/>
                  </a:lnTo>
                  <a:lnTo>
                    <a:pt x="1291470" y="133077"/>
                  </a:lnTo>
                  <a:lnTo>
                    <a:pt x="1291576" y="419406"/>
                  </a:lnTo>
                  <a:lnTo>
                    <a:pt x="1291577" y="421126"/>
                  </a:lnTo>
                  <a:lnTo>
                    <a:pt x="1291767" y="642450"/>
                  </a:lnTo>
                  <a:lnTo>
                    <a:pt x="1291895" y="238037"/>
                  </a:lnTo>
                  <a:lnTo>
                    <a:pt x="1292288" y="349723"/>
                  </a:lnTo>
                  <a:lnTo>
                    <a:pt x="1292289" y="345872"/>
                  </a:lnTo>
                  <a:lnTo>
                    <a:pt x="1292575" y="607318"/>
                  </a:lnTo>
                  <a:lnTo>
                    <a:pt x="1292760" y="259053"/>
                  </a:lnTo>
                  <a:lnTo>
                    <a:pt x="1292999" y="428120"/>
                  </a:lnTo>
                  <a:lnTo>
                    <a:pt x="1293001" y="429444"/>
                  </a:lnTo>
                  <a:lnTo>
                    <a:pt x="1293254" y="325168"/>
                  </a:lnTo>
                  <a:lnTo>
                    <a:pt x="1293383" y="546114"/>
                  </a:lnTo>
                  <a:lnTo>
                    <a:pt x="1293711" y="384430"/>
                  </a:lnTo>
                  <a:lnTo>
                    <a:pt x="1293712" y="392078"/>
                  </a:lnTo>
                  <a:lnTo>
                    <a:pt x="1294418" y="665553"/>
                  </a:lnTo>
                  <a:lnTo>
                    <a:pt x="1294422" y="635151"/>
                  </a:lnTo>
                  <a:lnTo>
                    <a:pt x="1294424" y="630212"/>
                  </a:lnTo>
                  <a:lnTo>
                    <a:pt x="1294842" y="681270"/>
                  </a:lnTo>
                  <a:lnTo>
                    <a:pt x="1294957" y="250682"/>
                  </a:lnTo>
                  <a:lnTo>
                    <a:pt x="1295134" y="467444"/>
                  </a:lnTo>
                  <a:lnTo>
                    <a:pt x="1295135" y="463719"/>
                  </a:lnTo>
                  <a:lnTo>
                    <a:pt x="1295269" y="771183"/>
                  </a:lnTo>
                  <a:lnTo>
                    <a:pt x="1295595" y="159008"/>
                  </a:lnTo>
                  <a:lnTo>
                    <a:pt x="1295846" y="389021"/>
                  </a:lnTo>
                  <a:lnTo>
                    <a:pt x="1295847" y="385821"/>
                  </a:lnTo>
                  <a:lnTo>
                    <a:pt x="1296148" y="680325"/>
                  </a:lnTo>
                  <a:lnTo>
                    <a:pt x="1296261" y="219206"/>
                  </a:lnTo>
                  <a:lnTo>
                    <a:pt x="1296557" y="652857"/>
                  </a:lnTo>
                  <a:lnTo>
                    <a:pt x="1296559" y="654054"/>
                  </a:lnTo>
                  <a:lnTo>
                    <a:pt x="1296572" y="654911"/>
                  </a:lnTo>
                  <a:lnTo>
                    <a:pt x="1296699" y="193064"/>
                  </a:lnTo>
                  <a:lnTo>
                    <a:pt x="1297269" y="327528"/>
                  </a:lnTo>
                  <a:lnTo>
                    <a:pt x="1297270" y="329620"/>
                  </a:lnTo>
                  <a:lnTo>
                    <a:pt x="1297395" y="636265"/>
                  </a:lnTo>
                  <a:lnTo>
                    <a:pt x="1297494" y="141256"/>
                  </a:lnTo>
                  <a:lnTo>
                    <a:pt x="1297980" y="333919"/>
                  </a:lnTo>
                  <a:lnTo>
                    <a:pt x="1297982" y="335808"/>
                  </a:lnTo>
                  <a:lnTo>
                    <a:pt x="1298019" y="275096"/>
                  </a:lnTo>
                  <a:lnTo>
                    <a:pt x="1298600" y="546145"/>
                  </a:lnTo>
                  <a:lnTo>
                    <a:pt x="1298692" y="386444"/>
                  </a:lnTo>
                  <a:lnTo>
                    <a:pt x="1298693" y="381350"/>
                  </a:lnTo>
                  <a:lnTo>
                    <a:pt x="1298910" y="294650"/>
                  </a:lnTo>
                  <a:lnTo>
                    <a:pt x="1299266" y="694372"/>
                  </a:lnTo>
                  <a:lnTo>
                    <a:pt x="1299404" y="369006"/>
                  </a:lnTo>
                  <a:lnTo>
                    <a:pt x="1299405" y="360588"/>
                  </a:lnTo>
                  <a:lnTo>
                    <a:pt x="1299408" y="349906"/>
                  </a:lnTo>
                  <a:lnTo>
                    <a:pt x="1300073" y="651083"/>
                  </a:lnTo>
                  <a:lnTo>
                    <a:pt x="1300115" y="531485"/>
                  </a:lnTo>
                  <a:lnTo>
                    <a:pt x="1300117" y="526903"/>
                  </a:lnTo>
                  <a:lnTo>
                    <a:pt x="1300514" y="729892"/>
                  </a:lnTo>
                  <a:lnTo>
                    <a:pt x="1300627" y="249561"/>
                  </a:lnTo>
                  <a:lnTo>
                    <a:pt x="1300827" y="469422"/>
                  </a:lnTo>
                  <a:lnTo>
                    <a:pt x="1300829" y="468975"/>
                  </a:lnTo>
                  <a:lnTo>
                    <a:pt x="1301336" y="719515"/>
                  </a:lnTo>
                  <a:lnTo>
                    <a:pt x="1301463" y="129662"/>
                  </a:lnTo>
                  <a:lnTo>
                    <a:pt x="1301539" y="448053"/>
                  </a:lnTo>
                  <a:lnTo>
                    <a:pt x="1301540" y="456375"/>
                  </a:lnTo>
                  <a:lnTo>
                    <a:pt x="1301590" y="580683"/>
                  </a:lnTo>
                  <a:lnTo>
                    <a:pt x="1302101" y="211063"/>
                  </a:lnTo>
                  <a:lnTo>
                    <a:pt x="1302250" y="514163"/>
                  </a:lnTo>
                  <a:lnTo>
                    <a:pt x="1302252" y="515267"/>
                  </a:lnTo>
                  <a:lnTo>
                    <a:pt x="1302640" y="706217"/>
                  </a:lnTo>
                  <a:lnTo>
                    <a:pt x="1302782" y="120661"/>
                  </a:lnTo>
                  <a:lnTo>
                    <a:pt x="1302962" y="503949"/>
                  </a:lnTo>
                  <a:lnTo>
                    <a:pt x="1302963" y="501666"/>
                  </a:lnTo>
                  <a:lnTo>
                    <a:pt x="1303503" y="285074"/>
                  </a:lnTo>
                  <a:lnTo>
                    <a:pt x="1303617" y="552152"/>
                  </a:lnTo>
                  <a:lnTo>
                    <a:pt x="1303674" y="513206"/>
                  </a:lnTo>
                  <a:lnTo>
                    <a:pt x="1303675" y="513692"/>
                  </a:lnTo>
                  <a:lnTo>
                    <a:pt x="1304058" y="255161"/>
                  </a:lnTo>
                  <a:lnTo>
                    <a:pt x="1304171" y="773204"/>
                  </a:lnTo>
                  <a:lnTo>
                    <a:pt x="1304385" y="654248"/>
                  </a:lnTo>
                  <a:lnTo>
                    <a:pt x="1304387" y="647609"/>
                  </a:lnTo>
                  <a:lnTo>
                    <a:pt x="1304396" y="656334"/>
                  </a:lnTo>
                  <a:lnTo>
                    <a:pt x="1304483" y="245015"/>
                  </a:lnTo>
                  <a:lnTo>
                    <a:pt x="1305097" y="426057"/>
                  </a:lnTo>
                  <a:lnTo>
                    <a:pt x="1305098" y="425650"/>
                  </a:lnTo>
                  <a:lnTo>
                    <a:pt x="1305530" y="251888"/>
                  </a:lnTo>
                  <a:lnTo>
                    <a:pt x="1305644" y="696291"/>
                  </a:lnTo>
                  <a:lnTo>
                    <a:pt x="1305808" y="514891"/>
                  </a:lnTo>
                  <a:lnTo>
                    <a:pt x="1305810" y="521117"/>
                  </a:lnTo>
                  <a:lnTo>
                    <a:pt x="1305971" y="133274"/>
                  </a:lnTo>
                  <a:lnTo>
                    <a:pt x="1306085" y="663849"/>
                  </a:lnTo>
                  <a:lnTo>
                    <a:pt x="1306520" y="518433"/>
                  </a:lnTo>
                  <a:lnTo>
                    <a:pt x="1306521" y="524276"/>
                  </a:lnTo>
                  <a:lnTo>
                    <a:pt x="1306893" y="639279"/>
                  </a:lnTo>
                  <a:lnTo>
                    <a:pt x="1307232" y="124800"/>
                  </a:lnTo>
                  <a:lnTo>
                    <a:pt x="1307233" y="123088"/>
                  </a:lnTo>
                  <a:lnTo>
                    <a:pt x="1307361" y="777733"/>
                  </a:lnTo>
                  <a:lnTo>
                    <a:pt x="1307487" y="122166"/>
                  </a:lnTo>
                  <a:lnTo>
                    <a:pt x="1307943" y="153979"/>
                  </a:lnTo>
                  <a:lnTo>
                    <a:pt x="1307945" y="170787"/>
                  </a:lnTo>
                  <a:lnTo>
                    <a:pt x="1307955" y="170512"/>
                  </a:lnTo>
                  <a:lnTo>
                    <a:pt x="1308055" y="647999"/>
                  </a:lnTo>
                  <a:lnTo>
                    <a:pt x="1308655" y="598745"/>
                  </a:lnTo>
                  <a:lnTo>
                    <a:pt x="1308656" y="594109"/>
                  </a:lnTo>
                  <a:lnTo>
                    <a:pt x="1309076" y="756446"/>
                  </a:lnTo>
                  <a:lnTo>
                    <a:pt x="1309204" y="129241"/>
                  </a:lnTo>
                  <a:lnTo>
                    <a:pt x="1309366" y="399405"/>
                  </a:lnTo>
                  <a:lnTo>
                    <a:pt x="1309368" y="395709"/>
                  </a:lnTo>
                  <a:lnTo>
                    <a:pt x="1309514" y="614883"/>
                  </a:lnTo>
                  <a:lnTo>
                    <a:pt x="1309870" y="195392"/>
                  </a:lnTo>
                  <a:lnTo>
                    <a:pt x="1310078" y="386524"/>
                  </a:lnTo>
                  <a:lnTo>
                    <a:pt x="1310079" y="388285"/>
                  </a:lnTo>
                  <a:lnTo>
                    <a:pt x="1310152" y="498748"/>
                  </a:lnTo>
                  <a:lnTo>
                    <a:pt x="1310308" y="242162"/>
                  </a:lnTo>
                  <a:lnTo>
                    <a:pt x="1310790" y="459992"/>
                  </a:lnTo>
                  <a:lnTo>
                    <a:pt x="1310791" y="459215"/>
                  </a:lnTo>
                  <a:lnTo>
                    <a:pt x="1311117" y="303677"/>
                  </a:lnTo>
                  <a:lnTo>
                    <a:pt x="1311287" y="578070"/>
                  </a:lnTo>
                  <a:lnTo>
                    <a:pt x="1311501" y="515628"/>
                  </a:lnTo>
                  <a:lnTo>
                    <a:pt x="1311503" y="505279"/>
                  </a:lnTo>
                  <a:lnTo>
                    <a:pt x="1311783" y="359779"/>
                  </a:lnTo>
                  <a:lnTo>
                    <a:pt x="1312081" y="643812"/>
                  </a:lnTo>
                  <a:lnTo>
                    <a:pt x="1312213" y="487038"/>
                  </a:lnTo>
                  <a:lnTo>
                    <a:pt x="1312214" y="491530"/>
                  </a:lnTo>
                  <a:lnTo>
                    <a:pt x="1312407" y="261958"/>
                  </a:lnTo>
                  <a:lnTo>
                    <a:pt x="1312719" y="624951"/>
                  </a:lnTo>
                  <a:lnTo>
                    <a:pt x="1312925" y="513496"/>
                  </a:lnTo>
                  <a:lnTo>
                    <a:pt x="1312926" y="521956"/>
                  </a:lnTo>
                  <a:lnTo>
                    <a:pt x="1313272" y="193280"/>
                  </a:lnTo>
                  <a:lnTo>
                    <a:pt x="1313400" y="734297"/>
                  </a:lnTo>
                  <a:lnTo>
                    <a:pt x="1313636" y="422489"/>
                  </a:lnTo>
                  <a:lnTo>
                    <a:pt x="1313638" y="416004"/>
                  </a:lnTo>
                  <a:lnTo>
                    <a:pt x="1313825" y="550572"/>
                  </a:lnTo>
                  <a:lnTo>
                    <a:pt x="1314348" y="316302"/>
                  </a:lnTo>
                  <a:lnTo>
                    <a:pt x="1314349" y="313770"/>
                  </a:lnTo>
                  <a:lnTo>
                    <a:pt x="1314447" y="628891"/>
                  </a:lnTo>
                  <a:lnTo>
                    <a:pt x="1314959" y="225086"/>
                  </a:lnTo>
                  <a:lnTo>
                    <a:pt x="1315060" y="455771"/>
                  </a:lnTo>
                  <a:lnTo>
                    <a:pt x="1315061" y="453059"/>
                  </a:lnTo>
                  <a:lnTo>
                    <a:pt x="1315568" y="554955"/>
                  </a:lnTo>
                  <a:lnTo>
                    <a:pt x="1315682" y="220378"/>
                  </a:lnTo>
                  <a:lnTo>
                    <a:pt x="1315771" y="355701"/>
                  </a:lnTo>
                  <a:lnTo>
                    <a:pt x="1315773" y="357512"/>
                  </a:lnTo>
                  <a:lnTo>
                    <a:pt x="1315951" y="548463"/>
                  </a:lnTo>
                  <a:lnTo>
                    <a:pt x="1316276" y="345182"/>
                  </a:lnTo>
                  <a:lnTo>
                    <a:pt x="1316483" y="357698"/>
                  </a:lnTo>
                  <a:lnTo>
                    <a:pt x="1316484" y="355655"/>
                  </a:lnTo>
                  <a:lnTo>
                    <a:pt x="1316602" y="608599"/>
                  </a:lnTo>
                  <a:lnTo>
                    <a:pt x="1316717" y="271316"/>
                  </a:lnTo>
                  <a:lnTo>
                    <a:pt x="1317194" y="440363"/>
                  </a:lnTo>
                  <a:lnTo>
                    <a:pt x="1317196" y="441480"/>
                  </a:lnTo>
                  <a:lnTo>
                    <a:pt x="1317525" y="386946"/>
                  </a:lnTo>
                  <a:lnTo>
                    <a:pt x="1317822" y="603298"/>
                  </a:lnTo>
                  <a:lnTo>
                    <a:pt x="1317906" y="489817"/>
                  </a:lnTo>
                  <a:lnTo>
                    <a:pt x="1317907" y="492020"/>
                  </a:lnTo>
                  <a:lnTo>
                    <a:pt x="1318530" y="625094"/>
                  </a:lnTo>
                  <a:lnTo>
                    <a:pt x="1318616" y="355089"/>
                  </a:lnTo>
                  <a:lnTo>
                    <a:pt x="1318618" y="359571"/>
                  </a:lnTo>
                  <a:lnTo>
                    <a:pt x="1318619" y="365837"/>
                  </a:lnTo>
                  <a:lnTo>
                    <a:pt x="1318744" y="629660"/>
                  </a:lnTo>
                  <a:lnTo>
                    <a:pt x="1318870" y="320853"/>
                  </a:lnTo>
                  <a:lnTo>
                    <a:pt x="1319329" y="358530"/>
                  </a:lnTo>
                  <a:lnTo>
                    <a:pt x="1319331" y="362885"/>
                  </a:lnTo>
                  <a:lnTo>
                    <a:pt x="1319550" y="309553"/>
                  </a:lnTo>
                  <a:lnTo>
                    <a:pt x="1319850" y="577545"/>
                  </a:lnTo>
                  <a:lnTo>
                    <a:pt x="1320041" y="396894"/>
                  </a:lnTo>
                  <a:lnTo>
                    <a:pt x="1320042" y="393001"/>
                  </a:lnTo>
                  <a:lnTo>
                    <a:pt x="1320132" y="245199"/>
                  </a:lnTo>
                  <a:lnTo>
                    <a:pt x="1320656" y="584840"/>
                  </a:lnTo>
                  <a:lnTo>
                    <a:pt x="1320752" y="298436"/>
                  </a:lnTo>
                  <a:lnTo>
                    <a:pt x="1320754" y="290404"/>
                  </a:lnTo>
                  <a:lnTo>
                    <a:pt x="1320785" y="239062"/>
                  </a:lnTo>
                  <a:lnTo>
                    <a:pt x="1321125" y="654279"/>
                  </a:lnTo>
                  <a:lnTo>
                    <a:pt x="1321464" y="271825"/>
                  </a:lnTo>
                  <a:lnTo>
                    <a:pt x="1321465" y="272349"/>
                  </a:lnTo>
                  <a:lnTo>
                    <a:pt x="1321905" y="623502"/>
                  </a:lnTo>
                  <a:lnTo>
                    <a:pt x="1322176" y="426699"/>
                  </a:lnTo>
                  <a:lnTo>
                    <a:pt x="1322177" y="416570"/>
                  </a:lnTo>
                  <a:lnTo>
                    <a:pt x="1322231" y="226856"/>
                  </a:lnTo>
                  <a:lnTo>
                    <a:pt x="1322345" y="681544"/>
                  </a:lnTo>
                  <a:lnTo>
                    <a:pt x="1322887" y="400900"/>
                  </a:lnTo>
                  <a:lnTo>
                    <a:pt x="1322889" y="399469"/>
                  </a:lnTo>
                  <a:lnTo>
                    <a:pt x="1323208" y="640167"/>
                  </a:lnTo>
                  <a:lnTo>
                    <a:pt x="1323505" y="320056"/>
                  </a:lnTo>
                  <a:lnTo>
                    <a:pt x="1323599" y="627509"/>
                  </a:lnTo>
                  <a:lnTo>
                    <a:pt x="1323600" y="637595"/>
                  </a:lnTo>
                  <a:lnTo>
                    <a:pt x="1323620" y="702108"/>
                  </a:lnTo>
                  <a:lnTo>
                    <a:pt x="1324173" y="327955"/>
                  </a:lnTo>
                  <a:lnTo>
                    <a:pt x="1324311" y="670012"/>
                  </a:lnTo>
                  <a:lnTo>
                    <a:pt x="1324312" y="680569"/>
                  </a:lnTo>
                  <a:lnTo>
                    <a:pt x="1324315" y="691138"/>
                  </a:lnTo>
                  <a:lnTo>
                    <a:pt x="1324625" y="345503"/>
                  </a:lnTo>
                  <a:lnTo>
                    <a:pt x="1325022" y="438873"/>
                  </a:lnTo>
                  <a:lnTo>
                    <a:pt x="1325024" y="440024"/>
                  </a:lnTo>
                  <a:lnTo>
                    <a:pt x="1325164" y="614579"/>
                  </a:lnTo>
                  <a:lnTo>
                    <a:pt x="1325336" y="232782"/>
                  </a:lnTo>
                  <a:lnTo>
                    <a:pt x="1325734" y="356153"/>
                  </a:lnTo>
                  <a:lnTo>
                    <a:pt x="1325735" y="365427"/>
                  </a:lnTo>
                  <a:lnTo>
                    <a:pt x="1326144" y="289413"/>
                  </a:lnTo>
                  <a:lnTo>
                    <a:pt x="1326441" y="644584"/>
                  </a:lnTo>
                  <a:lnTo>
                    <a:pt x="1326446" y="627744"/>
                  </a:lnTo>
                  <a:lnTo>
                    <a:pt x="1326447" y="625697"/>
                  </a:lnTo>
                  <a:lnTo>
                    <a:pt x="1326766" y="251325"/>
                  </a:lnTo>
                  <a:lnTo>
                    <a:pt x="1326908" y="658708"/>
                  </a:lnTo>
                  <a:lnTo>
                    <a:pt x="1327157" y="466705"/>
                  </a:lnTo>
                  <a:lnTo>
                    <a:pt x="1327159" y="460517"/>
                  </a:lnTo>
                  <a:lnTo>
                    <a:pt x="1327404" y="297255"/>
                  </a:lnTo>
                  <a:lnTo>
                    <a:pt x="1327716" y="591456"/>
                  </a:lnTo>
                  <a:lnTo>
                    <a:pt x="1327869" y="416899"/>
                  </a:lnTo>
                  <a:lnTo>
                    <a:pt x="1327870" y="414000"/>
                  </a:lnTo>
                  <a:lnTo>
                    <a:pt x="1328353" y="598265"/>
                  </a:lnTo>
                  <a:lnTo>
                    <a:pt x="1328454" y="369953"/>
                  </a:lnTo>
                  <a:lnTo>
                    <a:pt x="1328580" y="514920"/>
                  </a:lnTo>
                  <a:lnTo>
                    <a:pt x="1328582" y="514114"/>
                  </a:lnTo>
                  <a:lnTo>
                    <a:pt x="1328977" y="655116"/>
                  </a:lnTo>
                  <a:lnTo>
                    <a:pt x="1329291" y="280911"/>
                  </a:lnTo>
                  <a:lnTo>
                    <a:pt x="1329292" y="288409"/>
                  </a:lnTo>
                  <a:lnTo>
                    <a:pt x="1329293" y="298684"/>
                  </a:lnTo>
                  <a:lnTo>
                    <a:pt x="1329305" y="277514"/>
                  </a:lnTo>
                  <a:lnTo>
                    <a:pt x="1329574" y="629256"/>
                  </a:lnTo>
                  <a:lnTo>
                    <a:pt x="1330004" y="320381"/>
                  </a:lnTo>
                  <a:lnTo>
                    <a:pt x="1330005" y="317567"/>
                  </a:lnTo>
                  <a:lnTo>
                    <a:pt x="1330283" y="585100"/>
                  </a:lnTo>
                  <a:lnTo>
                    <a:pt x="1330566" y="215143"/>
                  </a:lnTo>
                  <a:lnTo>
                    <a:pt x="1330715" y="469875"/>
                  </a:lnTo>
                  <a:lnTo>
                    <a:pt x="1330717" y="474347"/>
                  </a:lnTo>
                  <a:lnTo>
                    <a:pt x="1330907" y="560278"/>
                  </a:lnTo>
                  <a:lnTo>
                    <a:pt x="1331077" y="263543"/>
                  </a:lnTo>
                  <a:lnTo>
                    <a:pt x="1331427" y="392366"/>
                  </a:lnTo>
                  <a:lnTo>
                    <a:pt x="1331428" y="393076"/>
                  </a:lnTo>
                  <a:lnTo>
                    <a:pt x="1331586" y="597885"/>
                  </a:lnTo>
                  <a:lnTo>
                    <a:pt x="1331871" y="320178"/>
                  </a:lnTo>
                  <a:lnTo>
                    <a:pt x="1332138" y="553940"/>
                  </a:lnTo>
                  <a:lnTo>
                    <a:pt x="1332140" y="549700"/>
                  </a:lnTo>
                  <a:lnTo>
                    <a:pt x="1332636" y="181886"/>
                  </a:lnTo>
                  <a:lnTo>
                    <a:pt x="1332778" y="716179"/>
                  </a:lnTo>
                  <a:lnTo>
                    <a:pt x="1332850" y="465773"/>
                  </a:lnTo>
                  <a:lnTo>
                    <a:pt x="1332852" y="461783"/>
                  </a:lnTo>
                  <a:lnTo>
                    <a:pt x="1332975" y="740104"/>
                  </a:lnTo>
                  <a:lnTo>
                    <a:pt x="1333104" y="239290"/>
                  </a:lnTo>
                  <a:lnTo>
                    <a:pt x="1333562" y="468296"/>
                  </a:lnTo>
                  <a:lnTo>
                    <a:pt x="1333563" y="466887"/>
                  </a:lnTo>
                  <a:lnTo>
                    <a:pt x="1333969" y="396633"/>
                  </a:lnTo>
                  <a:lnTo>
                    <a:pt x="1334252" y="615194"/>
                  </a:lnTo>
                  <a:lnTo>
                    <a:pt x="1334273" y="594428"/>
                  </a:lnTo>
                  <a:lnTo>
                    <a:pt x="1334275" y="595313"/>
                  </a:lnTo>
                  <a:lnTo>
                    <a:pt x="1334633" y="204922"/>
                  </a:lnTo>
                  <a:lnTo>
                    <a:pt x="1334961" y="722178"/>
                  </a:lnTo>
                  <a:lnTo>
                    <a:pt x="1334985" y="665245"/>
                  </a:lnTo>
                  <a:lnTo>
                    <a:pt x="1334986" y="670207"/>
                  </a:lnTo>
                  <a:lnTo>
                    <a:pt x="1334988" y="674179"/>
                  </a:lnTo>
                  <a:lnTo>
                    <a:pt x="1335301" y="217293"/>
                  </a:lnTo>
                  <a:lnTo>
                    <a:pt x="1335697" y="240103"/>
                  </a:lnTo>
                  <a:lnTo>
                    <a:pt x="1335698" y="237774"/>
                  </a:lnTo>
                  <a:lnTo>
                    <a:pt x="1335712" y="232555"/>
                  </a:lnTo>
                  <a:lnTo>
                    <a:pt x="1336407" y="504678"/>
                  </a:lnTo>
                  <a:lnTo>
                    <a:pt x="1336408" y="502134"/>
                  </a:lnTo>
                  <a:lnTo>
                    <a:pt x="1336410" y="498460"/>
                  </a:lnTo>
                  <a:lnTo>
                    <a:pt x="1336846" y="766318"/>
                  </a:lnTo>
                  <a:lnTo>
                    <a:pt x="1336974" y="155595"/>
                  </a:lnTo>
                  <a:lnTo>
                    <a:pt x="1337120" y="564581"/>
                  </a:lnTo>
                  <a:lnTo>
                    <a:pt x="1337121" y="560612"/>
                  </a:lnTo>
                  <a:lnTo>
                    <a:pt x="1337128" y="583619"/>
                  </a:lnTo>
                  <a:lnTo>
                    <a:pt x="1337229" y="287241"/>
                  </a:lnTo>
                  <a:lnTo>
                    <a:pt x="1337831" y="356347"/>
                  </a:lnTo>
                  <a:lnTo>
                    <a:pt x="1337833" y="351751"/>
                  </a:lnTo>
                  <a:lnTo>
                    <a:pt x="1337839" y="334390"/>
                  </a:lnTo>
                  <a:lnTo>
                    <a:pt x="1338136" y="721597"/>
                  </a:lnTo>
                  <a:lnTo>
                    <a:pt x="1338543" y="482050"/>
                  </a:lnTo>
                  <a:lnTo>
                    <a:pt x="1338545" y="477934"/>
                  </a:lnTo>
                  <a:lnTo>
                    <a:pt x="1338632" y="305647"/>
                  </a:lnTo>
                  <a:lnTo>
                    <a:pt x="1338831" y="818277"/>
                  </a:lnTo>
                  <a:lnTo>
                    <a:pt x="1339255" y="615568"/>
                  </a:lnTo>
                  <a:lnTo>
                    <a:pt x="1339256" y="610857"/>
                  </a:lnTo>
                  <a:lnTo>
                    <a:pt x="1339949" y="292052"/>
                  </a:lnTo>
                  <a:lnTo>
                    <a:pt x="1339965" y="310603"/>
                  </a:lnTo>
                  <a:lnTo>
                    <a:pt x="1339966" y="321011"/>
                  </a:lnTo>
                  <a:lnTo>
                    <a:pt x="1340064" y="563127"/>
                  </a:lnTo>
                  <a:lnTo>
                    <a:pt x="1340630" y="314728"/>
                  </a:lnTo>
                  <a:lnTo>
                    <a:pt x="1340677" y="436895"/>
                  </a:lnTo>
                  <a:lnTo>
                    <a:pt x="1340678" y="441797"/>
                  </a:lnTo>
                  <a:lnTo>
                    <a:pt x="1341027" y="209301"/>
                  </a:lnTo>
                  <a:lnTo>
                    <a:pt x="1341324" y="606935"/>
                  </a:lnTo>
                  <a:lnTo>
                    <a:pt x="1341388" y="393196"/>
                  </a:lnTo>
                  <a:lnTo>
                    <a:pt x="1341390" y="386351"/>
                  </a:lnTo>
                  <a:lnTo>
                    <a:pt x="1341850" y="237329"/>
                  </a:lnTo>
                  <a:lnTo>
                    <a:pt x="1342020" y="566165"/>
                  </a:lnTo>
                  <a:lnTo>
                    <a:pt x="1342100" y="478534"/>
                  </a:lnTo>
                  <a:lnTo>
                    <a:pt x="1342101" y="479126"/>
                  </a:lnTo>
                  <a:lnTo>
                    <a:pt x="1342290" y="227608"/>
                  </a:lnTo>
                  <a:lnTo>
                    <a:pt x="1342772" y="573339"/>
                  </a:lnTo>
                  <a:lnTo>
                    <a:pt x="1342811" y="490781"/>
                  </a:lnTo>
                  <a:lnTo>
                    <a:pt x="1342813" y="492720"/>
                  </a:lnTo>
                  <a:lnTo>
                    <a:pt x="1343451" y="608781"/>
                  </a:lnTo>
                  <a:lnTo>
                    <a:pt x="1343523" y="276085"/>
                  </a:lnTo>
                  <a:lnTo>
                    <a:pt x="1343524" y="276307"/>
                  </a:lnTo>
                  <a:lnTo>
                    <a:pt x="1343551" y="217064"/>
                  </a:lnTo>
                  <a:lnTo>
                    <a:pt x="1343693" y="602953"/>
                  </a:lnTo>
                  <a:lnTo>
                    <a:pt x="1344235" y="493408"/>
                  </a:lnTo>
                  <a:lnTo>
                    <a:pt x="1344236" y="494148"/>
                  </a:lnTo>
                  <a:lnTo>
                    <a:pt x="1344358" y="370739"/>
                  </a:lnTo>
                  <a:lnTo>
                    <a:pt x="1344685" y="723806"/>
                  </a:lnTo>
                  <a:lnTo>
                    <a:pt x="1344946" y="410549"/>
                  </a:lnTo>
                  <a:lnTo>
                    <a:pt x="1344948" y="404611"/>
                  </a:lnTo>
                  <a:lnTo>
                    <a:pt x="1345308" y="695083"/>
                  </a:lnTo>
                  <a:lnTo>
                    <a:pt x="1345437" y="312220"/>
                  </a:lnTo>
                  <a:lnTo>
                    <a:pt x="1345658" y="476680"/>
                  </a:lnTo>
                  <a:lnTo>
                    <a:pt x="1345659" y="475204"/>
                  </a:lnTo>
                  <a:lnTo>
                    <a:pt x="1345990" y="796822"/>
                  </a:lnTo>
                  <a:lnTo>
                    <a:pt x="1346174" y="238708"/>
                  </a:lnTo>
                  <a:lnTo>
                    <a:pt x="1346369" y="514520"/>
                  </a:lnTo>
                  <a:lnTo>
                    <a:pt x="1346371" y="514005"/>
                  </a:lnTo>
                  <a:lnTo>
                    <a:pt x="1347010" y="669873"/>
                  </a:lnTo>
                  <a:lnTo>
                    <a:pt x="1347081" y="305185"/>
                  </a:lnTo>
                  <a:lnTo>
                    <a:pt x="1347083" y="304513"/>
                  </a:lnTo>
                  <a:lnTo>
                    <a:pt x="1347124" y="173981"/>
                  </a:lnTo>
                  <a:lnTo>
                    <a:pt x="1347280" y="619546"/>
                  </a:lnTo>
                  <a:lnTo>
                    <a:pt x="1347793" y="451321"/>
                  </a:lnTo>
                  <a:lnTo>
                    <a:pt x="1347794" y="450181"/>
                  </a:lnTo>
                  <a:lnTo>
                    <a:pt x="1348371" y="205177"/>
                  </a:lnTo>
                  <a:lnTo>
                    <a:pt x="1348499" y="536527"/>
                  </a:lnTo>
                  <a:lnTo>
                    <a:pt x="1348504" y="503823"/>
                  </a:lnTo>
                  <a:lnTo>
                    <a:pt x="1348506" y="505665"/>
                  </a:lnTo>
                  <a:lnTo>
                    <a:pt x="1348768" y="125216"/>
                  </a:lnTo>
                  <a:lnTo>
                    <a:pt x="1348910" y="556953"/>
                  </a:lnTo>
                  <a:lnTo>
                    <a:pt x="1349216" y="400302"/>
                  </a:lnTo>
                  <a:lnTo>
                    <a:pt x="1349217" y="402210"/>
                  </a:lnTo>
                  <a:lnTo>
                    <a:pt x="1349390" y="282098"/>
                  </a:lnTo>
                  <a:lnTo>
                    <a:pt x="1349928" y="696414"/>
                  </a:lnTo>
                  <a:lnTo>
                    <a:pt x="1349929" y="708445"/>
                  </a:lnTo>
                  <a:lnTo>
                    <a:pt x="1349930" y="709960"/>
                  </a:lnTo>
                  <a:lnTo>
                    <a:pt x="1350058" y="279818"/>
                  </a:lnTo>
                  <a:lnTo>
                    <a:pt x="1350639" y="538743"/>
                  </a:lnTo>
                  <a:lnTo>
                    <a:pt x="1350641" y="528988"/>
                  </a:lnTo>
                  <a:lnTo>
                    <a:pt x="1350695" y="398577"/>
                  </a:lnTo>
                  <a:lnTo>
                    <a:pt x="1350951" y="549241"/>
                  </a:lnTo>
                  <a:lnTo>
                    <a:pt x="1351351" y="535023"/>
                  </a:lnTo>
                  <a:lnTo>
                    <a:pt x="1351352" y="533852"/>
                  </a:lnTo>
                  <a:lnTo>
                    <a:pt x="1351956" y="382195"/>
                  </a:lnTo>
                  <a:lnTo>
                    <a:pt x="1352057" y="734956"/>
                  </a:lnTo>
                  <a:lnTo>
                    <a:pt x="1352063" y="696057"/>
                  </a:lnTo>
                  <a:lnTo>
                    <a:pt x="1352064" y="696704"/>
                  </a:lnTo>
                  <a:lnTo>
                    <a:pt x="1352070" y="727426"/>
                  </a:lnTo>
                  <a:lnTo>
                    <a:pt x="1352764" y="316195"/>
                  </a:lnTo>
                  <a:lnTo>
                    <a:pt x="1352774" y="342690"/>
                  </a:lnTo>
                  <a:lnTo>
                    <a:pt x="1353063" y="656509"/>
                  </a:lnTo>
                  <a:lnTo>
                    <a:pt x="1353177" y="204474"/>
                  </a:lnTo>
                  <a:lnTo>
                    <a:pt x="1353486" y="430936"/>
                  </a:lnTo>
                  <a:lnTo>
                    <a:pt x="1353487" y="429919"/>
                  </a:lnTo>
                  <a:lnTo>
                    <a:pt x="1353630" y="230639"/>
                  </a:lnTo>
                  <a:lnTo>
                    <a:pt x="1353786" y="646124"/>
                  </a:lnTo>
                  <a:lnTo>
                    <a:pt x="1354197" y="524568"/>
                  </a:lnTo>
                  <a:lnTo>
                    <a:pt x="1354199" y="521437"/>
                  </a:lnTo>
                  <a:lnTo>
                    <a:pt x="1354325" y="198192"/>
                  </a:lnTo>
                  <a:lnTo>
                    <a:pt x="1354439" y="572509"/>
                  </a:lnTo>
                  <a:lnTo>
                    <a:pt x="1354909" y="446759"/>
                  </a:lnTo>
                  <a:lnTo>
                    <a:pt x="1354910" y="449654"/>
                  </a:lnTo>
                  <a:lnTo>
                    <a:pt x="1355245" y="584546"/>
                  </a:lnTo>
                  <a:lnTo>
                    <a:pt x="1355374" y="277671"/>
                  </a:lnTo>
                  <a:lnTo>
                    <a:pt x="1355621" y="497007"/>
                  </a:lnTo>
                  <a:lnTo>
                    <a:pt x="1355622" y="504114"/>
                  </a:lnTo>
                  <a:lnTo>
                    <a:pt x="1355670" y="640938"/>
                  </a:lnTo>
                  <a:lnTo>
                    <a:pt x="1356237" y="249977"/>
                  </a:lnTo>
                  <a:lnTo>
                    <a:pt x="1356332" y="607146"/>
                  </a:lnTo>
                  <a:lnTo>
                    <a:pt x="1356334" y="617092"/>
                  </a:lnTo>
                  <a:lnTo>
                    <a:pt x="1356621" y="325027"/>
                  </a:lnTo>
                  <a:lnTo>
                    <a:pt x="1356962" y="669514"/>
                  </a:lnTo>
                  <a:lnTo>
                    <a:pt x="1357044" y="420014"/>
                  </a:lnTo>
                  <a:lnTo>
                    <a:pt x="1357045" y="413789"/>
                  </a:lnTo>
                  <a:lnTo>
                    <a:pt x="1357557" y="228065"/>
                  </a:lnTo>
                  <a:lnTo>
                    <a:pt x="1357655" y="707782"/>
                  </a:lnTo>
                  <a:lnTo>
                    <a:pt x="1357756" y="545960"/>
                  </a:lnTo>
                  <a:lnTo>
                    <a:pt x="1357757" y="549428"/>
                  </a:lnTo>
                  <a:lnTo>
                    <a:pt x="1357938" y="314017"/>
                  </a:lnTo>
                  <a:lnTo>
                    <a:pt x="1358223" y="633648"/>
                  </a:lnTo>
                  <a:lnTo>
                    <a:pt x="1358467" y="556706"/>
                  </a:lnTo>
                  <a:lnTo>
                    <a:pt x="1358469" y="558188"/>
                  </a:lnTo>
                  <a:lnTo>
                    <a:pt x="1358917" y="633001"/>
                  </a:lnTo>
                  <a:lnTo>
                    <a:pt x="1359030" y="201688"/>
                  </a:lnTo>
                  <a:lnTo>
                    <a:pt x="1359179" y="534007"/>
                  </a:lnTo>
                  <a:lnTo>
                    <a:pt x="1359180" y="535421"/>
                  </a:lnTo>
                  <a:lnTo>
                    <a:pt x="1359598" y="584163"/>
                  </a:lnTo>
                  <a:lnTo>
                    <a:pt x="1359754" y="252431"/>
                  </a:lnTo>
                  <a:lnTo>
                    <a:pt x="1359890" y="363793"/>
                  </a:lnTo>
                  <a:lnTo>
                    <a:pt x="1359892" y="364096"/>
                  </a:lnTo>
                  <a:lnTo>
                    <a:pt x="1360490" y="254809"/>
                  </a:lnTo>
                  <a:lnTo>
                    <a:pt x="1360602" y="503034"/>
                  </a:lnTo>
                  <a:lnTo>
                    <a:pt x="1360603" y="510245"/>
                  </a:lnTo>
                  <a:lnTo>
                    <a:pt x="1361186" y="190271"/>
                  </a:lnTo>
                  <a:lnTo>
                    <a:pt x="1361299" y="674856"/>
                  </a:lnTo>
                  <a:lnTo>
                    <a:pt x="1361314" y="666380"/>
                  </a:lnTo>
                  <a:lnTo>
                    <a:pt x="1361315" y="653248"/>
                  </a:lnTo>
                  <a:lnTo>
                    <a:pt x="1361328" y="656469"/>
                  </a:lnTo>
                  <a:lnTo>
                    <a:pt x="1361909" y="303172"/>
                  </a:lnTo>
                  <a:lnTo>
                    <a:pt x="1362025" y="526942"/>
                  </a:lnTo>
                  <a:lnTo>
                    <a:pt x="1362027" y="525962"/>
                  </a:lnTo>
                  <a:lnTo>
                    <a:pt x="1362078" y="638244"/>
                  </a:lnTo>
                  <a:lnTo>
                    <a:pt x="1362248" y="363310"/>
                  </a:lnTo>
                  <a:lnTo>
                    <a:pt x="1362737" y="457088"/>
                  </a:lnTo>
                  <a:lnTo>
                    <a:pt x="1362738" y="453096"/>
                  </a:lnTo>
                  <a:lnTo>
                    <a:pt x="1363298" y="581659"/>
                  </a:lnTo>
                  <a:lnTo>
                    <a:pt x="1363397" y="372817"/>
                  </a:lnTo>
                  <a:lnTo>
                    <a:pt x="1363449" y="480363"/>
                  </a:lnTo>
                  <a:lnTo>
                    <a:pt x="1363450" y="481547"/>
                  </a:lnTo>
                  <a:lnTo>
                    <a:pt x="1363709" y="337790"/>
                  </a:lnTo>
                  <a:lnTo>
                    <a:pt x="1363837" y="675347"/>
                  </a:lnTo>
                  <a:lnTo>
                    <a:pt x="1364160" y="457862"/>
                  </a:lnTo>
                  <a:lnTo>
                    <a:pt x="1364162" y="457289"/>
                  </a:lnTo>
                  <a:lnTo>
                    <a:pt x="1364432" y="211762"/>
                  </a:lnTo>
                  <a:lnTo>
                    <a:pt x="1364588" y="599137"/>
                  </a:lnTo>
                  <a:lnTo>
                    <a:pt x="1364872" y="362123"/>
                  </a:lnTo>
                  <a:lnTo>
                    <a:pt x="1364873" y="363785"/>
                  </a:lnTo>
                  <a:lnTo>
                    <a:pt x="1365381" y="635538"/>
                  </a:lnTo>
                  <a:lnTo>
                    <a:pt x="1365508" y="106304"/>
                  </a:lnTo>
                  <a:lnTo>
                    <a:pt x="1365583" y="489621"/>
                  </a:lnTo>
                  <a:lnTo>
                    <a:pt x="1365585" y="494899"/>
                  </a:lnTo>
                  <a:lnTo>
                    <a:pt x="1365608" y="553097"/>
                  </a:lnTo>
                  <a:lnTo>
                    <a:pt x="1366261" y="242575"/>
                  </a:lnTo>
                  <a:lnTo>
                    <a:pt x="1366295" y="283690"/>
                  </a:lnTo>
                  <a:lnTo>
                    <a:pt x="1366296" y="285379"/>
                  </a:lnTo>
                  <a:lnTo>
                    <a:pt x="1366302" y="279255"/>
                  </a:lnTo>
                  <a:lnTo>
                    <a:pt x="1366403" y="668052"/>
                  </a:lnTo>
                  <a:lnTo>
                    <a:pt x="1367007" y="477717"/>
                  </a:lnTo>
                  <a:lnTo>
                    <a:pt x="1367008" y="473755"/>
                  </a:lnTo>
                  <a:lnTo>
                    <a:pt x="1367266" y="266339"/>
                  </a:lnTo>
                  <a:lnTo>
                    <a:pt x="1367409" y="684192"/>
                  </a:lnTo>
                  <a:lnTo>
                    <a:pt x="1367718" y="451392"/>
                  </a:lnTo>
                  <a:lnTo>
                    <a:pt x="1367720" y="451027"/>
                  </a:lnTo>
                  <a:lnTo>
                    <a:pt x="1367835" y="729184"/>
                  </a:lnTo>
                  <a:lnTo>
                    <a:pt x="1368145" y="295594"/>
                  </a:lnTo>
                  <a:lnTo>
                    <a:pt x="1368430" y="477866"/>
                  </a:lnTo>
                  <a:lnTo>
                    <a:pt x="1368431" y="481950"/>
                  </a:lnTo>
                  <a:lnTo>
                    <a:pt x="1368471" y="565618"/>
                  </a:lnTo>
                  <a:lnTo>
                    <a:pt x="1368798" y="334589"/>
                  </a:lnTo>
                  <a:lnTo>
                    <a:pt x="1369142" y="459052"/>
                  </a:lnTo>
                  <a:lnTo>
                    <a:pt x="1369143" y="451557"/>
                  </a:lnTo>
                  <a:lnTo>
                    <a:pt x="1369450" y="249020"/>
                  </a:lnTo>
                  <a:lnTo>
                    <a:pt x="1369563" y="616182"/>
                  </a:lnTo>
                  <a:lnTo>
                    <a:pt x="1369853" y="398981"/>
                  </a:lnTo>
                  <a:lnTo>
                    <a:pt x="1369855" y="403298"/>
                  </a:lnTo>
                  <a:lnTo>
                    <a:pt x="1370399" y="693460"/>
                  </a:lnTo>
                  <a:lnTo>
                    <a:pt x="1370514" y="282683"/>
                  </a:lnTo>
                  <a:lnTo>
                    <a:pt x="1370565" y="330172"/>
                  </a:lnTo>
                  <a:lnTo>
                    <a:pt x="1370566" y="324668"/>
                  </a:lnTo>
                  <a:lnTo>
                    <a:pt x="1370684" y="576663"/>
                  </a:lnTo>
                  <a:lnTo>
                    <a:pt x="1370923" y="282925"/>
                  </a:lnTo>
                  <a:lnTo>
                    <a:pt x="1371276" y="355220"/>
                  </a:lnTo>
                  <a:lnTo>
                    <a:pt x="1371278" y="350229"/>
                  </a:lnTo>
                  <a:lnTo>
                    <a:pt x="1371448" y="626451"/>
                  </a:lnTo>
                  <a:lnTo>
                    <a:pt x="1371563" y="271670"/>
                  </a:lnTo>
                  <a:lnTo>
                    <a:pt x="1371988" y="336771"/>
                  </a:lnTo>
                  <a:lnTo>
                    <a:pt x="1371989" y="342511"/>
                  </a:lnTo>
                  <a:lnTo>
                    <a:pt x="1372697" y="542536"/>
                  </a:lnTo>
                  <a:lnTo>
                    <a:pt x="1372700" y="531173"/>
                  </a:lnTo>
                  <a:lnTo>
                    <a:pt x="1372701" y="525492"/>
                  </a:lnTo>
                  <a:lnTo>
                    <a:pt x="1372796" y="318653"/>
                  </a:lnTo>
                  <a:lnTo>
                    <a:pt x="1372924" y="586499"/>
                  </a:lnTo>
                  <a:lnTo>
                    <a:pt x="1373411" y="564891"/>
                  </a:lnTo>
                  <a:lnTo>
                    <a:pt x="1373413" y="566851"/>
                  </a:lnTo>
                  <a:lnTo>
                    <a:pt x="1373546" y="259401"/>
                  </a:lnTo>
                  <a:lnTo>
                    <a:pt x="1373661" y="711222"/>
                  </a:lnTo>
                  <a:lnTo>
                    <a:pt x="1374123" y="548029"/>
                  </a:lnTo>
                  <a:lnTo>
                    <a:pt x="1374124" y="550596"/>
                  </a:lnTo>
                  <a:lnTo>
                    <a:pt x="1374724" y="693448"/>
                  </a:lnTo>
                  <a:lnTo>
                    <a:pt x="1374834" y="208484"/>
                  </a:lnTo>
                  <a:lnTo>
                    <a:pt x="1374836" y="195827"/>
                  </a:lnTo>
                  <a:lnTo>
                    <a:pt x="1374850" y="183639"/>
                  </a:lnTo>
                  <a:lnTo>
                    <a:pt x="1374965" y="646363"/>
                  </a:lnTo>
                  <a:lnTo>
                    <a:pt x="1375546" y="257565"/>
                  </a:lnTo>
                  <a:lnTo>
                    <a:pt x="1375547" y="267015"/>
                  </a:lnTo>
                  <a:lnTo>
                    <a:pt x="1375745" y="716126"/>
                  </a:lnTo>
                  <a:lnTo>
                    <a:pt x="1375886" y="193117"/>
                  </a:lnTo>
                  <a:lnTo>
                    <a:pt x="1376258" y="425667"/>
                  </a:lnTo>
                  <a:lnTo>
                    <a:pt x="1376259" y="414849"/>
                  </a:lnTo>
                  <a:lnTo>
                    <a:pt x="1376326" y="144574"/>
                  </a:lnTo>
                  <a:lnTo>
                    <a:pt x="1376439" y="659154"/>
                  </a:lnTo>
                  <a:lnTo>
                    <a:pt x="1376969" y="329076"/>
                  </a:lnTo>
                  <a:lnTo>
                    <a:pt x="1376971" y="332634"/>
                  </a:lnTo>
                  <a:lnTo>
                    <a:pt x="1377063" y="684672"/>
                  </a:lnTo>
                  <a:lnTo>
                    <a:pt x="1377681" y="448182"/>
                  </a:lnTo>
                  <a:lnTo>
                    <a:pt x="1377683" y="448539"/>
                  </a:lnTo>
                  <a:lnTo>
                    <a:pt x="1378211" y="313270"/>
                  </a:lnTo>
                  <a:lnTo>
                    <a:pt x="1378339" y="756741"/>
                  </a:lnTo>
                  <a:lnTo>
                    <a:pt x="1378393" y="539465"/>
                  </a:lnTo>
                  <a:lnTo>
                    <a:pt x="1378394" y="539601"/>
                  </a:lnTo>
                  <a:lnTo>
                    <a:pt x="1378862" y="331427"/>
                  </a:lnTo>
                  <a:lnTo>
                    <a:pt x="1378962" y="598445"/>
                  </a:lnTo>
                  <a:lnTo>
                    <a:pt x="1379104" y="376698"/>
                  </a:lnTo>
                  <a:lnTo>
                    <a:pt x="1379106" y="387955"/>
                  </a:lnTo>
                  <a:lnTo>
                    <a:pt x="1379642" y="589323"/>
                  </a:lnTo>
                  <a:lnTo>
                    <a:pt x="1379785" y="275262"/>
                  </a:lnTo>
                  <a:lnTo>
                    <a:pt x="1379816" y="334279"/>
                  </a:lnTo>
                  <a:lnTo>
                    <a:pt x="1379817" y="346620"/>
                  </a:lnTo>
                  <a:lnTo>
                    <a:pt x="1380253" y="539970"/>
                  </a:lnTo>
                  <a:lnTo>
                    <a:pt x="1380528" y="496513"/>
                  </a:lnTo>
                  <a:lnTo>
                    <a:pt x="1380529" y="500116"/>
                  </a:lnTo>
                  <a:lnTo>
                    <a:pt x="1380678" y="204642"/>
                  </a:lnTo>
                  <a:lnTo>
                    <a:pt x="1380775" y="589812"/>
                  </a:lnTo>
                  <a:lnTo>
                    <a:pt x="1381239" y="455056"/>
                  </a:lnTo>
                  <a:lnTo>
                    <a:pt x="1381241" y="456028"/>
                  </a:lnTo>
                  <a:lnTo>
                    <a:pt x="1381598" y="643164"/>
                  </a:lnTo>
                  <a:lnTo>
                    <a:pt x="1381727" y="276097"/>
                  </a:lnTo>
                  <a:lnTo>
                    <a:pt x="1381951" y="334379"/>
                  </a:lnTo>
                  <a:lnTo>
                    <a:pt x="1381952" y="327663"/>
                  </a:lnTo>
                  <a:lnTo>
                    <a:pt x="1381981" y="273587"/>
                  </a:lnTo>
                  <a:lnTo>
                    <a:pt x="1382223" y="600815"/>
                  </a:lnTo>
                  <a:lnTo>
                    <a:pt x="1382662" y="508453"/>
                  </a:lnTo>
                  <a:lnTo>
                    <a:pt x="1382664" y="502211"/>
                  </a:lnTo>
                  <a:lnTo>
                    <a:pt x="1382789" y="162966"/>
                  </a:lnTo>
                  <a:lnTo>
                    <a:pt x="1382903" y="736128"/>
                  </a:lnTo>
                  <a:lnTo>
                    <a:pt x="1383374" y="493855"/>
                  </a:lnTo>
                  <a:lnTo>
                    <a:pt x="1383375" y="484368"/>
                  </a:lnTo>
                  <a:lnTo>
                    <a:pt x="1383979" y="877996"/>
                  </a:lnTo>
                  <a:lnTo>
                    <a:pt x="1384080" y="29703"/>
                  </a:lnTo>
                  <a:lnTo>
                    <a:pt x="1384086" y="101954"/>
                  </a:lnTo>
                  <a:lnTo>
                    <a:pt x="1384087" y="97978"/>
                  </a:lnTo>
                  <a:lnTo>
                    <a:pt x="1384093" y="26968"/>
                  </a:lnTo>
                  <a:lnTo>
                    <a:pt x="1384208" y="899277"/>
                  </a:lnTo>
                  <a:lnTo>
                    <a:pt x="1384797" y="534752"/>
                  </a:lnTo>
                  <a:lnTo>
                    <a:pt x="1384799" y="543365"/>
                  </a:lnTo>
                  <a:lnTo>
                    <a:pt x="1384858" y="793523"/>
                  </a:lnTo>
                  <a:lnTo>
                    <a:pt x="1385383" y="104555"/>
                  </a:lnTo>
                  <a:lnTo>
                    <a:pt x="1385509" y="696336"/>
                  </a:lnTo>
                  <a:lnTo>
                    <a:pt x="1385510" y="707384"/>
                  </a:lnTo>
                  <a:lnTo>
                    <a:pt x="1386022" y="255099"/>
                  </a:lnTo>
                  <a:lnTo>
                    <a:pt x="1386135" y="728998"/>
                  </a:lnTo>
                  <a:lnTo>
                    <a:pt x="1386220" y="383375"/>
                  </a:lnTo>
                  <a:lnTo>
                    <a:pt x="1386222" y="379419"/>
                  </a:lnTo>
                  <a:lnTo>
                    <a:pt x="1386545" y="587434"/>
                  </a:lnTo>
                  <a:lnTo>
                    <a:pt x="1386660" y="198433"/>
                  </a:lnTo>
                  <a:lnTo>
                    <a:pt x="1386932" y="509662"/>
                  </a:lnTo>
                  <a:lnTo>
                    <a:pt x="1386933" y="507005"/>
                  </a:lnTo>
                  <a:lnTo>
                    <a:pt x="1387523" y="123434"/>
                  </a:lnTo>
                  <a:lnTo>
                    <a:pt x="1387638" y="709660"/>
                  </a:lnTo>
                  <a:lnTo>
                    <a:pt x="1387644" y="660278"/>
                  </a:lnTo>
                  <a:lnTo>
                    <a:pt x="1387645" y="663072"/>
                  </a:lnTo>
                  <a:lnTo>
                    <a:pt x="1387651" y="713260"/>
                  </a:lnTo>
                  <a:lnTo>
                    <a:pt x="1388161" y="194121"/>
                  </a:lnTo>
                  <a:lnTo>
                    <a:pt x="1388355" y="342809"/>
                  </a:lnTo>
                  <a:lnTo>
                    <a:pt x="1388357" y="340568"/>
                  </a:lnTo>
                  <a:lnTo>
                    <a:pt x="1388574" y="163649"/>
                  </a:lnTo>
                  <a:lnTo>
                    <a:pt x="1388701" y="618271"/>
                  </a:lnTo>
                  <a:lnTo>
                    <a:pt x="1389067" y="445929"/>
                  </a:lnTo>
                  <a:lnTo>
                    <a:pt x="1389068" y="446969"/>
                  </a:lnTo>
                  <a:lnTo>
                    <a:pt x="1389224" y="284982"/>
                  </a:lnTo>
                  <a:lnTo>
                    <a:pt x="1389523" y="693292"/>
                  </a:lnTo>
                  <a:lnTo>
                    <a:pt x="1389779" y="626354"/>
                  </a:lnTo>
                  <a:lnTo>
                    <a:pt x="1389780" y="616838"/>
                  </a:lnTo>
                  <a:lnTo>
                    <a:pt x="1389920" y="303516"/>
                  </a:lnTo>
                  <a:lnTo>
                    <a:pt x="1390048" y="710408"/>
                  </a:lnTo>
                  <a:lnTo>
                    <a:pt x="1390490" y="541183"/>
                  </a:lnTo>
                  <a:lnTo>
                    <a:pt x="1390799" y="575544"/>
                  </a:lnTo>
                  <a:lnTo>
                    <a:pt x="1391111" y="276138"/>
                  </a:lnTo>
                  <a:lnTo>
                    <a:pt x="1391202" y="389229"/>
                  </a:lnTo>
                  <a:lnTo>
                    <a:pt x="1391203" y="391869"/>
                  </a:lnTo>
                  <a:lnTo>
                    <a:pt x="1391664" y="623701"/>
                  </a:lnTo>
                  <a:lnTo>
                    <a:pt x="1391792" y="201447"/>
                  </a:lnTo>
                  <a:lnTo>
                    <a:pt x="1391913" y="574023"/>
                  </a:lnTo>
                  <a:lnTo>
                    <a:pt x="1391915" y="583685"/>
                  </a:lnTo>
                  <a:lnTo>
                    <a:pt x="1392102" y="613244"/>
                  </a:lnTo>
                  <a:lnTo>
                    <a:pt x="1392217" y="299518"/>
                  </a:lnTo>
                  <a:lnTo>
                    <a:pt x="1392625" y="322746"/>
                  </a:lnTo>
                  <a:lnTo>
                    <a:pt x="1392627" y="324045"/>
                  </a:lnTo>
                  <a:lnTo>
                    <a:pt x="1392741" y="729389"/>
                  </a:lnTo>
                  <a:lnTo>
                    <a:pt x="1392883" y="171277"/>
                  </a:lnTo>
                  <a:lnTo>
                    <a:pt x="1393337" y="546622"/>
                  </a:lnTo>
                  <a:lnTo>
                    <a:pt x="1393338" y="550328"/>
                  </a:lnTo>
                  <a:lnTo>
                    <a:pt x="1393904" y="195136"/>
                  </a:lnTo>
                  <a:lnTo>
                    <a:pt x="1394030" y="793706"/>
                  </a:lnTo>
                  <a:lnTo>
                    <a:pt x="1394048" y="716179"/>
                  </a:lnTo>
                  <a:lnTo>
                    <a:pt x="1394050" y="696975"/>
                  </a:lnTo>
                  <a:lnTo>
                    <a:pt x="1394058" y="708562"/>
                  </a:lnTo>
                  <a:lnTo>
                    <a:pt x="1394159" y="267193"/>
                  </a:lnTo>
                  <a:lnTo>
                    <a:pt x="1394760" y="539865"/>
                  </a:lnTo>
                  <a:lnTo>
                    <a:pt x="1394761" y="536265"/>
                  </a:lnTo>
                  <a:lnTo>
                    <a:pt x="1395364" y="674954"/>
                  </a:lnTo>
                  <a:lnTo>
                    <a:pt x="1395472" y="414153"/>
                  </a:lnTo>
                  <a:lnTo>
                    <a:pt x="1395473" y="406591"/>
                  </a:lnTo>
                  <a:lnTo>
                    <a:pt x="1395518" y="355691"/>
                  </a:lnTo>
                  <a:lnTo>
                    <a:pt x="1395931" y="640894"/>
                  </a:lnTo>
                  <a:lnTo>
                    <a:pt x="1396183" y="372349"/>
                  </a:lnTo>
                  <a:lnTo>
                    <a:pt x="1396185" y="370758"/>
                  </a:lnTo>
                  <a:lnTo>
                    <a:pt x="1396654" y="598092"/>
                  </a:lnTo>
                  <a:lnTo>
                    <a:pt x="1396852" y="255450"/>
                  </a:lnTo>
                  <a:lnTo>
                    <a:pt x="1396895" y="324695"/>
                  </a:lnTo>
                  <a:lnTo>
                    <a:pt x="1396896" y="328109"/>
                  </a:lnTo>
                  <a:lnTo>
                    <a:pt x="1397405" y="584201"/>
                  </a:lnTo>
                  <a:lnTo>
                    <a:pt x="1397533" y="204796"/>
                  </a:lnTo>
                  <a:lnTo>
                    <a:pt x="1397606" y="367354"/>
                  </a:lnTo>
                  <a:lnTo>
                    <a:pt x="1397608" y="371475"/>
                  </a:lnTo>
                  <a:lnTo>
                    <a:pt x="1398043" y="533072"/>
                  </a:lnTo>
                  <a:lnTo>
                    <a:pt x="1398227" y="236763"/>
                  </a:lnTo>
                  <a:lnTo>
                    <a:pt x="1398318" y="404097"/>
                  </a:lnTo>
                  <a:lnTo>
                    <a:pt x="1398319" y="410411"/>
                  </a:lnTo>
                  <a:lnTo>
                    <a:pt x="1398624" y="592183"/>
                  </a:lnTo>
                  <a:lnTo>
                    <a:pt x="1398752" y="235792"/>
                  </a:lnTo>
                  <a:lnTo>
                    <a:pt x="1399030" y="389628"/>
                  </a:lnTo>
                  <a:lnTo>
                    <a:pt x="1399031" y="392528"/>
                  </a:lnTo>
                  <a:lnTo>
                    <a:pt x="1399461" y="254063"/>
                  </a:lnTo>
                  <a:lnTo>
                    <a:pt x="1399574" y="712544"/>
                  </a:lnTo>
                  <a:lnTo>
                    <a:pt x="1399741" y="462090"/>
                  </a:lnTo>
                  <a:lnTo>
                    <a:pt x="1399743" y="466904"/>
                  </a:lnTo>
                  <a:lnTo>
                    <a:pt x="1399801" y="688775"/>
                  </a:lnTo>
                  <a:lnTo>
                    <a:pt x="1400141" y="398943"/>
                  </a:lnTo>
                  <a:lnTo>
                    <a:pt x="1400453" y="432839"/>
                  </a:lnTo>
                  <a:lnTo>
                    <a:pt x="1400454" y="434699"/>
                  </a:lnTo>
                  <a:lnTo>
                    <a:pt x="1400891" y="340832"/>
                  </a:lnTo>
                  <a:lnTo>
                    <a:pt x="1401165" y="654949"/>
                  </a:lnTo>
                  <a:lnTo>
                    <a:pt x="1401166" y="657487"/>
                  </a:lnTo>
                  <a:lnTo>
                    <a:pt x="1401189" y="712277"/>
                  </a:lnTo>
                  <a:lnTo>
                    <a:pt x="1401318" y="306656"/>
                  </a:lnTo>
                  <a:lnTo>
                    <a:pt x="1401876" y="511565"/>
                  </a:lnTo>
                  <a:lnTo>
                    <a:pt x="1401878" y="510383"/>
                  </a:lnTo>
                  <a:lnTo>
                    <a:pt x="1402069" y="656012"/>
                  </a:lnTo>
                  <a:lnTo>
                    <a:pt x="1402239" y="258345"/>
                  </a:lnTo>
                  <a:lnTo>
                    <a:pt x="1402588" y="510168"/>
                  </a:lnTo>
                  <a:lnTo>
                    <a:pt x="1402589" y="511144"/>
                  </a:lnTo>
                  <a:lnTo>
                    <a:pt x="1402707" y="216127"/>
                  </a:lnTo>
                  <a:lnTo>
                    <a:pt x="1402820" y="584532"/>
                  </a:lnTo>
                  <a:lnTo>
                    <a:pt x="1403300" y="456239"/>
                  </a:lnTo>
                  <a:lnTo>
                    <a:pt x="1403301" y="455312"/>
                  </a:lnTo>
                  <a:lnTo>
                    <a:pt x="1403414" y="254991"/>
                  </a:lnTo>
                  <a:lnTo>
                    <a:pt x="1403542" y="467222"/>
                  </a:lnTo>
                  <a:lnTo>
                    <a:pt x="1404011" y="378720"/>
                  </a:lnTo>
                  <a:lnTo>
                    <a:pt x="1404013" y="380203"/>
                  </a:lnTo>
                  <a:lnTo>
                    <a:pt x="1404380" y="276129"/>
                  </a:lnTo>
                  <a:lnTo>
                    <a:pt x="1404704" y="537201"/>
                  </a:lnTo>
                  <a:lnTo>
                    <a:pt x="1404723" y="508623"/>
                  </a:lnTo>
                  <a:lnTo>
                    <a:pt x="1404724" y="500430"/>
                  </a:lnTo>
                  <a:lnTo>
                    <a:pt x="1405059" y="301928"/>
                  </a:lnTo>
                  <a:lnTo>
                    <a:pt x="1405399" y="620046"/>
                  </a:lnTo>
                  <a:lnTo>
                    <a:pt x="1405434" y="547321"/>
                  </a:lnTo>
                  <a:lnTo>
                    <a:pt x="1405436" y="545849"/>
                  </a:lnTo>
                  <a:lnTo>
                    <a:pt x="1405769" y="368365"/>
                  </a:lnTo>
                  <a:lnTo>
                    <a:pt x="1406125" y="628274"/>
                  </a:lnTo>
                  <a:lnTo>
                    <a:pt x="1406146" y="588372"/>
                  </a:lnTo>
                  <a:lnTo>
                    <a:pt x="1406147" y="586082"/>
                  </a:lnTo>
                  <a:lnTo>
                    <a:pt x="1406251" y="394140"/>
                  </a:lnTo>
                  <a:lnTo>
                    <a:pt x="1406420" y="750514"/>
                  </a:lnTo>
                  <a:lnTo>
                    <a:pt x="1406858" y="657085"/>
                  </a:lnTo>
                  <a:lnTo>
                    <a:pt x="1406859" y="659970"/>
                  </a:lnTo>
                  <a:lnTo>
                    <a:pt x="1406974" y="260361"/>
                  </a:lnTo>
                  <a:lnTo>
                    <a:pt x="1407229" y="660932"/>
                  </a:lnTo>
                  <a:lnTo>
                    <a:pt x="1407569" y="394682"/>
                  </a:lnTo>
                  <a:lnTo>
                    <a:pt x="1407571" y="393622"/>
                  </a:lnTo>
                  <a:lnTo>
                    <a:pt x="1407796" y="244128"/>
                  </a:lnTo>
                  <a:lnTo>
                    <a:pt x="1407908" y="661601"/>
                  </a:lnTo>
                  <a:lnTo>
                    <a:pt x="1408281" y="361230"/>
                  </a:lnTo>
                  <a:lnTo>
                    <a:pt x="1408282" y="367750"/>
                  </a:lnTo>
                  <a:lnTo>
                    <a:pt x="1408689" y="247436"/>
                  </a:lnTo>
                  <a:lnTo>
                    <a:pt x="1408801" y="556853"/>
                  </a:lnTo>
                  <a:lnTo>
                    <a:pt x="1408992" y="443344"/>
                  </a:lnTo>
                  <a:lnTo>
                    <a:pt x="1408994" y="446470"/>
                  </a:lnTo>
                  <a:lnTo>
                    <a:pt x="1409129" y="248570"/>
                  </a:lnTo>
                  <a:lnTo>
                    <a:pt x="1409439" y="565311"/>
                  </a:lnTo>
                  <a:lnTo>
                    <a:pt x="1409704" y="440283"/>
                  </a:lnTo>
                  <a:lnTo>
                    <a:pt x="1409705" y="441369"/>
                  </a:lnTo>
                  <a:lnTo>
                    <a:pt x="1409935" y="507987"/>
                  </a:lnTo>
                  <a:lnTo>
                    <a:pt x="1410064" y="329463"/>
                  </a:lnTo>
                  <a:lnTo>
                    <a:pt x="1410416" y="405309"/>
                  </a:lnTo>
                  <a:lnTo>
                    <a:pt x="1410417" y="400411"/>
                  </a:lnTo>
                  <a:lnTo>
                    <a:pt x="1410702" y="719548"/>
                  </a:lnTo>
                  <a:lnTo>
                    <a:pt x="1411041" y="245610"/>
                  </a:lnTo>
                  <a:lnTo>
                    <a:pt x="1411127" y="586128"/>
                  </a:lnTo>
                  <a:lnTo>
                    <a:pt x="1411129" y="584722"/>
                  </a:lnTo>
                  <a:lnTo>
                    <a:pt x="1411608" y="690801"/>
                  </a:lnTo>
                  <a:lnTo>
                    <a:pt x="1411750" y="307391"/>
                  </a:lnTo>
                  <a:lnTo>
                    <a:pt x="1411839" y="521558"/>
                  </a:lnTo>
                  <a:lnTo>
                    <a:pt x="1411840" y="526090"/>
                  </a:lnTo>
                  <a:lnTo>
                    <a:pt x="1412389" y="666666"/>
                  </a:lnTo>
                  <a:lnTo>
                    <a:pt x="1412502" y="254929"/>
                  </a:lnTo>
                  <a:lnTo>
                    <a:pt x="1412551" y="434039"/>
                  </a:lnTo>
                  <a:lnTo>
                    <a:pt x="1412552" y="440210"/>
                  </a:lnTo>
                  <a:lnTo>
                    <a:pt x="1412984" y="279230"/>
                  </a:lnTo>
                  <a:lnTo>
                    <a:pt x="1413084" y="636674"/>
                  </a:lnTo>
                  <a:lnTo>
                    <a:pt x="1413262" y="578459"/>
                  </a:lnTo>
                  <a:lnTo>
                    <a:pt x="1413264" y="588481"/>
                  </a:lnTo>
                  <a:lnTo>
                    <a:pt x="1413310" y="685743"/>
                  </a:lnTo>
                  <a:lnTo>
                    <a:pt x="1413807" y="313506"/>
                  </a:lnTo>
                  <a:lnTo>
                    <a:pt x="1413974" y="453467"/>
                  </a:lnTo>
                  <a:lnTo>
                    <a:pt x="1413975" y="449625"/>
                  </a:lnTo>
                  <a:lnTo>
                    <a:pt x="1414500" y="175074"/>
                  </a:lnTo>
                  <a:lnTo>
                    <a:pt x="1414614" y="711919"/>
                  </a:lnTo>
                  <a:lnTo>
                    <a:pt x="1414686" y="476675"/>
                  </a:lnTo>
                  <a:lnTo>
                    <a:pt x="1414687" y="472735"/>
                  </a:lnTo>
                  <a:lnTo>
                    <a:pt x="1414912" y="303194"/>
                  </a:lnTo>
                  <a:lnTo>
                    <a:pt x="1415082" y="552276"/>
                  </a:lnTo>
                  <a:lnTo>
                    <a:pt x="1415397" y="411629"/>
                  </a:lnTo>
                  <a:lnTo>
                    <a:pt x="1415399" y="408003"/>
                  </a:lnTo>
                  <a:lnTo>
                    <a:pt x="1415761" y="304086"/>
                  </a:lnTo>
                  <a:lnTo>
                    <a:pt x="1415990" y="527759"/>
                  </a:lnTo>
                  <a:lnTo>
                    <a:pt x="1416109" y="331510"/>
                  </a:lnTo>
                  <a:lnTo>
                    <a:pt x="1416110" y="327067"/>
                  </a:lnTo>
                  <a:lnTo>
                    <a:pt x="1416188" y="267968"/>
                  </a:lnTo>
                  <a:lnTo>
                    <a:pt x="1416513" y="579965"/>
                  </a:lnTo>
                  <a:lnTo>
                    <a:pt x="1416820" y="357249"/>
                  </a:lnTo>
                  <a:lnTo>
                    <a:pt x="1416822" y="353315"/>
                  </a:lnTo>
                  <a:lnTo>
                    <a:pt x="1417193" y="577737"/>
                  </a:lnTo>
                  <a:lnTo>
                    <a:pt x="1417464" y="308555"/>
                  </a:lnTo>
                  <a:lnTo>
                    <a:pt x="1417532" y="502390"/>
                  </a:lnTo>
                  <a:lnTo>
                    <a:pt x="1417533" y="509441"/>
                  </a:lnTo>
                  <a:lnTo>
                    <a:pt x="1417563" y="576090"/>
                  </a:lnTo>
                  <a:lnTo>
                    <a:pt x="1418116" y="341225"/>
                  </a:lnTo>
                  <a:lnTo>
                    <a:pt x="1418244" y="415220"/>
                  </a:lnTo>
                  <a:lnTo>
                    <a:pt x="1418245" y="420505"/>
                  </a:lnTo>
                  <a:lnTo>
                    <a:pt x="1418357" y="639181"/>
                  </a:lnTo>
                  <a:lnTo>
                    <a:pt x="1418711" y="273668"/>
                  </a:lnTo>
                  <a:lnTo>
                    <a:pt x="1418955" y="575514"/>
                  </a:lnTo>
                  <a:lnTo>
                    <a:pt x="1418957" y="572016"/>
                  </a:lnTo>
                  <a:lnTo>
                    <a:pt x="1419505" y="331842"/>
                  </a:lnTo>
                  <a:lnTo>
                    <a:pt x="1419631" y="706486"/>
                  </a:lnTo>
                  <a:lnTo>
                    <a:pt x="1419667" y="603874"/>
                  </a:lnTo>
                  <a:lnTo>
                    <a:pt x="1419668" y="601085"/>
                  </a:lnTo>
                  <a:lnTo>
                    <a:pt x="1420170" y="324552"/>
                  </a:lnTo>
                  <a:lnTo>
                    <a:pt x="1420298" y="653254"/>
                  </a:lnTo>
                  <a:lnTo>
                    <a:pt x="1420378" y="364485"/>
                  </a:lnTo>
                  <a:lnTo>
                    <a:pt x="1420380" y="356714"/>
                  </a:lnTo>
                  <a:lnTo>
                    <a:pt x="1420625" y="136786"/>
                  </a:lnTo>
                  <a:lnTo>
                    <a:pt x="1420936" y="695479"/>
                  </a:lnTo>
                  <a:lnTo>
                    <a:pt x="1421090" y="385814"/>
                  </a:lnTo>
                  <a:lnTo>
                    <a:pt x="1421092" y="384706"/>
                  </a:lnTo>
                  <a:lnTo>
                    <a:pt x="1421263" y="246211"/>
                  </a:lnTo>
                  <a:lnTo>
                    <a:pt x="1421589" y="695555"/>
                  </a:lnTo>
                  <a:lnTo>
                    <a:pt x="1421802" y="602058"/>
                  </a:lnTo>
                  <a:lnTo>
                    <a:pt x="1421803" y="603398"/>
                  </a:lnTo>
                  <a:lnTo>
                    <a:pt x="1422126" y="141566"/>
                  </a:lnTo>
                  <a:lnTo>
                    <a:pt x="1422424" y="686461"/>
                  </a:lnTo>
                  <a:lnTo>
                    <a:pt x="1422513" y="303799"/>
                  </a:lnTo>
                  <a:lnTo>
                    <a:pt x="1422515" y="310850"/>
                  </a:lnTo>
                  <a:lnTo>
                    <a:pt x="1422737" y="211103"/>
                  </a:lnTo>
                  <a:lnTo>
                    <a:pt x="1422851" y="735405"/>
                  </a:lnTo>
                  <a:lnTo>
                    <a:pt x="1423225" y="440456"/>
                  </a:lnTo>
                  <a:lnTo>
                    <a:pt x="1423226" y="447297"/>
                  </a:lnTo>
                  <a:lnTo>
                    <a:pt x="1423404" y="176133"/>
                  </a:lnTo>
                  <a:lnTo>
                    <a:pt x="1423516" y="669384"/>
                  </a:lnTo>
                  <a:lnTo>
                    <a:pt x="1423937" y="510673"/>
                  </a:lnTo>
                  <a:lnTo>
                    <a:pt x="1423938" y="515831"/>
                  </a:lnTo>
                  <a:lnTo>
                    <a:pt x="1424481" y="257600"/>
                  </a:lnTo>
                  <a:lnTo>
                    <a:pt x="1424579" y="631873"/>
                  </a:lnTo>
                  <a:lnTo>
                    <a:pt x="1424648" y="356254"/>
                  </a:lnTo>
                  <a:lnTo>
                    <a:pt x="1424650" y="348005"/>
                  </a:lnTo>
                  <a:lnTo>
                    <a:pt x="1424694" y="214118"/>
                  </a:lnTo>
                  <a:lnTo>
                    <a:pt x="1424821" y="686637"/>
                  </a:lnTo>
                  <a:lnTo>
                    <a:pt x="1425360" y="440268"/>
                  </a:lnTo>
                  <a:lnTo>
                    <a:pt x="1425954" y="293683"/>
                  </a:lnTo>
                  <a:lnTo>
                    <a:pt x="1426069" y="601283"/>
                  </a:lnTo>
                  <a:lnTo>
                    <a:pt x="1426071" y="592894"/>
                  </a:lnTo>
                  <a:lnTo>
                    <a:pt x="1426073" y="589156"/>
                  </a:lnTo>
                  <a:lnTo>
                    <a:pt x="1426083" y="610629"/>
                  </a:lnTo>
                  <a:lnTo>
                    <a:pt x="1426395" y="284936"/>
                  </a:lnTo>
                  <a:lnTo>
                    <a:pt x="1426783" y="534582"/>
                  </a:lnTo>
                  <a:lnTo>
                    <a:pt x="1426784" y="535804"/>
                  </a:lnTo>
                  <a:lnTo>
                    <a:pt x="1426834" y="606371"/>
                  </a:lnTo>
                  <a:lnTo>
                    <a:pt x="1427315" y="333433"/>
                  </a:lnTo>
                  <a:lnTo>
                    <a:pt x="1427495" y="512408"/>
                  </a:lnTo>
                  <a:lnTo>
                    <a:pt x="1427496" y="511940"/>
                  </a:lnTo>
                  <a:lnTo>
                    <a:pt x="1428066" y="313137"/>
                  </a:lnTo>
                  <a:lnTo>
                    <a:pt x="1428152" y="638548"/>
                  </a:lnTo>
                  <a:lnTo>
                    <a:pt x="1428206" y="505720"/>
                  </a:lnTo>
                  <a:lnTo>
                    <a:pt x="1428208" y="503760"/>
                  </a:lnTo>
                  <a:lnTo>
                    <a:pt x="1428293" y="175635"/>
                  </a:lnTo>
                  <a:lnTo>
                    <a:pt x="1428392" y="544289"/>
                  </a:lnTo>
                  <a:lnTo>
                    <a:pt x="1428917" y="338273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509" y="1089264"/>
              <a:ext cx="1429385" cy="956944"/>
            </a:xfrm>
            <a:custGeom>
              <a:avLst/>
              <a:gdLst/>
              <a:ahLst/>
              <a:cxnLst/>
              <a:rect l="l" t="t" r="r" b="b"/>
              <a:pathLst>
                <a:path w="1429385" h="956944">
                  <a:moveTo>
                    <a:pt x="0" y="741653"/>
                  </a:moveTo>
                  <a:lnTo>
                    <a:pt x="26" y="785687"/>
                  </a:lnTo>
                  <a:lnTo>
                    <a:pt x="352" y="222221"/>
                  </a:lnTo>
                  <a:lnTo>
                    <a:pt x="710" y="435131"/>
                  </a:lnTo>
                  <a:lnTo>
                    <a:pt x="711" y="433411"/>
                  </a:lnTo>
                  <a:lnTo>
                    <a:pt x="1090" y="669765"/>
                  </a:lnTo>
                  <a:lnTo>
                    <a:pt x="1416" y="316927"/>
                  </a:lnTo>
                  <a:lnTo>
                    <a:pt x="1421" y="363402"/>
                  </a:lnTo>
                  <a:lnTo>
                    <a:pt x="1423" y="365533"/>
                  </a:lnTo>
                  <a:lnTo>
                    <a:pt x="1642" y="318009"/>
                  </a:lnTo>
                  <a:lnTo>
                    <a:pt x="1742" y="689267"/>
                  </a:lnTo>
                  <a:lnTo>
                    <a:pt x="2133" y="602290"/>
                  </a:lnTo>
                  <a:lnTo>
                    <a:pt x="2134" y="609624"/>
                  </a:lnTo>
                  <a:lnTo>
                    <a:pt x="2309" y="256452"/>
                  </a:lnTo>
                  <a:lnTo>
                    <a:pt x="2408" y="734560"/>
                  </a:lnTo>
                  <a:lnTo>
                    <a:pt x="2845" y="657251"/>
                  </a:lnTo>
                  <a:lnTo>
                    <a:pt x="2846" y="662542"/>
                  </a:lnTo>
                  <a:lnTo>
                    <a:pt x="3032" y="824198"/>
                  </a:lnTo>
                  <a:lnTo>
                    <a:pt x="3372" y="273958"/>
                  </a:lnTo>
                  <a:lnTo>
                    <a:pt x="3556" y="536933"/>
                  </a:lnTo>
                  <a:lnTo>
                    <a:pt x="3558" y="530648"/>
                  </a:lnTo>
                  <a:lnTo>
                    <a:pt x="4137" y="715430"/>
                  </a:lnTo>
                  <a:lnTo>
                    <a:pt x="4237" y="257826"/>
                  </a:lnTo>
                  <a:lnTo>
                    <a:pt x="4268" y="347500"/>
                  </a:lnTo>
                  <a:lnTo>
                    <a:pt x="4269" y="373659"/>
                  </a:lnTo>
                  <a:lnTo>
                    <a:pt x="4350" y="663174"/>
                  </a:lnTo>
                  <a:lnTo>
                    <a:pt x="4662" y="328287"/>
                  </a:lnTo>
                  <a:lnTo>
                    <a:pt x="4979" y="573942"/>
                  </a:lnTo>
                  <a:lnTo>
                    <a:pt x="4981" y="572886"/>
                  </a:lnTo>
                  <a:lnTo>
                    <a:pt x="5512" y="175487"/>
                  </a:lnTo>
                  <a:lnTo>
                    <a:pt x="5640" y="756096"/>
                  </a:lnTo>
                  <a:lnTo>
                    <a:pt x="5691" y="463085"/>
                  </a:lnTo>
                  <a:lnTo>
                    <a:pt x="5692" y="463420"/>
                  </a:lnTo>
                  <a:lnTo>
                    <a:pt x="5753" y="260960"/>
                  </a:lnTo>
                  <a:lnTo>
                    <a:pt x="6051" y="673407"/>
                  </a:lnTo>
                  <a:lnTo>
                    <a:pt x="6403" y="416047"/>
                  </a:lnTo>
                  <a:lnTo>
                    <a:pt x="6404" y="417409"/>
                  </a:lnTo>
                  <a:lnTo>
                    <a:pt x="6888" y="677590"/>
                  </a:lnTo>
                  <a:lnTo>
                    <a:pt x="7029" y="264270"/>
                  </a:lnTo>
                  <a:lnTo>
                    <a:pt x="7114" y="610994"/>
                  </a:lnTo>
                  <a:lnTo>
                    <a:pt x="7116" y="611198"/>
                  </a:lnTo>
                  <a:lnTo>
                    <a:pt x="7440" y="195000"/>
                  </a:lnTo>
                  <a:lnTo>
                    <a:pt x="7781" y="775015"/>
                  </a:lnTo>
                  <a:lnTo>
                    <a:pt x="7826" y="620322"/>
                  </a:lnTo>
                  <a:lnTo>
                    <a:pt x="7827" y="601559"/>
                  </a:lnTo>
                  <a:lnTo>
                    <a:pt x="7894" y="353329"/>
                  </a:lnTo>
                  <a:lnTo>
                    <a:pt x="8007" y="631129"/>
                  </a:lnTo>
                  <a:lnTo>
                    <a:pt x="8538" y="500787"/>
                  </a:lnTo>
                  <a:lnTo>
                    <a:pt x="8539" y="507265"/>
                  </a:lnTo>
                  <a:lnTo>
                    <a:pt x="9042" y="798341"/>
                  </a:lnTo>
                  <a:lnTo>
                    <a:pt x="9156" y="165971"/>
                  </a:lnTo>
                  <a:lnTo>
                    <a:pt x="9249" y="644291"/>
                  </a:lnTo>
                  <a:lnTo>
                    <a:pt x="9251" y="657355"/>
                  </a:lnTo>
                  <a:lnTo>
                    <a:pt x="9269" y="703456"/>
                  </a:lnTo>
                  <a:lnTo>
                    <a:pt x="9822" y="342224"/>
                  </a:lnTo>
                  <a:lnTo>
                    <a:pt x="9961" y="674089"/>
                  </a:lnTo>
                  <a:lnTo>
                    <a:pt x="9962" y="681936"/>
                  </a:lnTo>
                  <a:lnTo>
                    <a:pt x="9964" y="685363"/>
                  </a:lnTo>
                  <a:lnTo>
                    <a:pt x="10616" y="390633"/>
                  </a:lnTo>
                  <a:lnTo>
                    <a:pt x="10672" y="487330"/>
                  </a:lnTo>
                  <a:lnTo>
                    <a:pt x="10674" y="493065"/>
                  </a:lnTo>
                  <a:lnTo>
                    <a:pt x="10729" y="664678"/>
                  </a:lnTo>
                  <a:lnTo>
                    <a:pt x="11055" y="213761"/>
                  </a:lnTo>
                  <a:lnTo>
                    <a:pt x="11384" y="478310"/>
                  </a:lnTo>
                  <a:lnTo>
                    <a:pt x="11385" y="478529"/>
                  </a:lnTo>
                  <a:lnTo>
                    <a:pt x="11906" y="226306"/>
                  </a:lnTo>
                  <a:lnTo>
                    <a:pt x="12033" y="745132"/>
                  </a:lnTo>
                  <a:lnTo>
                    <a:pt x="12096" y="509967"/>
                  </a:lnTo>
                  <a:lnTo>
                    <a:pt x="12097" y="501276"/>
                  </a:lnTo>
                  <a:lnTo>
                    <a:pt x="12359" y="337937"/>
                  </a:lnTo>
                  <a:lnTo>
                    <a:pt x="12487" y="638830"/>
                  </a:lnTo>
                  <a:lnTo>
                    <a:pt x="12807" y="474593"/>
                  </a:lnTo>
                  <a:lnTo>
                    <a:pt x="12809" y="468430"/>
                  </a:lnTo>
                  <a:lnTo>
                    <a:pt x="13011" y="351655"/>
                  </a:lnTo>
                  <a:lnTo>
                    <a:pt x="13493" y="711060"/>
                  </a:lnTo>
                  <a:lnTo>
                    <a:pt x="13519" y="663170"/>
                  </a:lnTo>
                  <a:lnTo>
                    <a:pt x="13520" y="666714"/>
                  </a:lnTo>
                  <a:lnTo>
                    <a:pt x="13621" y="257267"/>
                  </a:lnTo>
                  <a:lnTo>
                    <a:pt x="13734" y="760967"/>
                  </a:lnTo>
                  <a:lnTo>
                    <a:pt x="14231" y="590204"/>
                  </a:lnTo>
                  <a:lnTo>
                    <a:pt x="14232" y="585171"/>
                  </a:lnTo>
                  <a:lnTo>
                    <a:pt x="14769" y="679527"/>
                  </a:lnTo>
                  <a:lnTo>
                    <a:pt x="14883" y="343486"/>
                  </a:lnTo>
                  <a:lnTo>
                    <a:pt x="14942" y="569644"/>
                  </a:lnTo>
                  <a:lnTo>
                    <a:pt x="14944" y="575625"/>
                  </a:lnTo>
                  <a:lnTo>
                    <a:pt x="15421" y="717397"/>
                  </a:lnTo>
                  <a:lnTo>
                    <a:pt x="15535" y="292680"/>
                  </a:lnTo>
                  <a:lnTo>
                    <a:pt x="15654" y="539259"/>
                  </a:lnTo>
                  <a:lnTo>
                    <a:pt x="15655" y="537238"/>
                  </a:lnTo>
                  <a:lnTo>
                    <a:pt x="15847" y="718963"/>
                  </a:lnTo>
                  <a:lnTo>
                    <a:pt x="15960" y="190982"/>
                  </a:lnTo>
                  <a:lnTo>
                    <a:pt x="16365" y="264083"/>
                  </a:lnTo>
                  <a:lnTo>
                    <a:pt x="16367" y="244233"/>
                  </a:lnTo>
                  <a:lnTo>
                    <a:pt x="16371" y="201049"/>
                  </a:lnTo>
                  <a:lnTo>
                    <a:pt x="16499" y="774435"/>
                  </a:lnTo>
                  <a:lnTo>
                    <a:pt x="17077" y="536892"/>
                  </a:lnTo>
                  <a:lnTo>
                    <a:pt x="17078" y="539431"/>
                  </a:lnTo>
                  <a:lnTo>
                    <a:pt x="17647" y="285508"/>
                  </a:lnTo>
                  <a:lnTo>
                    <a:pt x="17760" y="801038"/>
                  </a:lnTo>
                  <a:lnTo>
                    <a:pt x="17789" y="715562"/>
                  </a:lnTo>
                  <a:lnTo>
                    <a:pt x="17790" y="703663"/>
                  </a:lnTo>
                  <a:lnTo>
                    <a:pt x="18101" y="194146"/>
                  </a:lnTo>
                  <a:lnTo>
                    <a:pt x="18228" y="862493"/>
                  </a:lnTo>
                  <a:lnTo>
                    <a:pt x="18500" y="456517"/>
                  </a:lnTo>
                  <a:lnTo>
                    <a:pt x="18502" y="457252"/>
                  </a:lnTo>
                  <a:lnTo>
                    <a:pt x="18639" y="804312"/>
                  </a:lnTo>
                  <a:lnTo>
                    <a:pt x="18738" y="181291"/>
                  </a:lnTo>
                  <a:lnTo>
                    <a:pt x="19212" y="410711"/>
                  </a:lnTo>
                  <a:lnTo>
                    <a:pt x="19213" y="419103"/>
                  </a:lnTo>
                  <a:lnTo>
                    <a:pt x="19802" y="233085"/>
                  </a:lnTo>
                  <a:lnTo>
                    <a:pt x="19915" y="826100"/>
                  </a:lnTo>
                  <a:lnTo>
                    <a:pt x="19924" y="743368"/>
                  </a:lnTo>
                  <a:lnTo>
                    <a:pt x="19925" y="768279"/>
                  </a:lnTo>
                  <a:lnTo>
                    <a:pt x="19929" y="825813"/>
                  </a:lnTo>
                  <a:lnTo>
                    <a:pt x="20635" y="270121"/>
                  </a:lnTo>
                  <a:lnTo>
                    <a:pt x="20637" y="257015"/>
                  </a:lnTo>
                  <a:lnTo>
                    <a:pt x="20652" y="217104"/>
                  </a:lnTo>
                  <a:lnTo>
                    <a:pt x="21205" y="725336"/>
                  </a:lnTo>
                  <a:lnTo>
                    <a:pt x="21347" y="255089"/>
                  </a:lnTo>
                  <a:lnTo>
                    <a:pt x="21348" y="261755"/>
                  </a:lnTo>
                  <a:lnTo>
                    <a:pt x="21659" y="643350"/>
                  </a:lnTo>
                  <a:lnTo>
                    <a:pt x="22058" y="632176"/>
                  </a:lnTo>
                  <a:lnTo>
                    <a:pt x="22060" y="622889"/>
                  </a:lnTo>
                  <a:lnTo>
                    <a:pt x="22169" y="333464"/>
                  </a:lnTo>
                  <a:lnTo>
                    <a:pt x="22523" y="738121"/>
                  </a:lnTo>
                  <a:lnTo>
                    <a:pt x="22770" y="422419"/>
                  </a:lnTo>
                  <a:lnTo>
                    <a:pt x="22771" y="421070"/>
                  </a:lnTo>
                  <a:lnTo>
                    <a:pt x="23346" y="834964"/>
                  </a:lnTo>
                  <a:lnTo>
                    <a:pt x="23445" y="313084"/>
                  </a:lnTo>
                  <a:lnTo>
                    <a:pt x="23482" y="424138"/>
                  </a:lnTo>
                  <a:lnTo>
                    <a:pt x="23483" y="407411"/>
                  </a:lnTo>
                  <a:lnTo>
                    <a:pt x="23984" y="902008"/>
                  </a:lnTo>
                  <a:lnTo>
                    <a:pt x="24097" y="303674"/>
                  </a:lnTo>
                  <a:lnTo>
                    <a:pt x="24193" y="638501"/>
                  </a:lnTo>
                  <a:lnTo>
                    <a:pt x="24195" y="642113"/>
                  </a:lnTo>
                  <a:lnTo>
                    <a:pt x="24395" y="818875"/>
                  </a:lnTo>
                  <a:lnTo>
                    <a:pt x="24508" y="232675"/>
                  </a:lnTo>
                  <a:lnTo>
                    <a:pt x="24905" y="466795"/>
                  </a:lnTo>
                  <a:lnTo>
                    <a:pt x="24906" y="461860"/>
                  </a:lnTo>
                  <a:lnTo>
                    <a:pt x="25061" y="675863"/>
                  </a:lnTo>
                  <a:lnTo>
                    <a:pt x="25174" y="289772"/>
                  </a:lnTo>
                  <a:lnTo>
                    <a:pt x="25617" y="403717"/>
                  </a:lnTo>
                  <a:lnTo>
                    <a:pt x="25618" y="415807"/>
                  </a:lnTo>
                  <a:lnTo>
                    <a:pt x="26209" y="199410"/>
                  </a:lnTo>
                  <a:lnTo>
                    <a:pt x="26323" y="596823"/>
                  </a:lnTo>
                  <a:lnTo>
                    <a:pt x="26328" y="565949"/>
                  </a:lnTo>
                  <a:lnTo>
                    <a:pt x="26330" y="568790"/>
                  </a:lnTo>
                  <a:lnTo>
                    <a:pt x="26337" y="628687"/>
                  </a:lnTo>
                  <a:lnTo>
                    <a:pt x="26649" y="237416"/>
                  </a:lnTo>
                  <a:lnTo>
                    <a:pt x="27040" y="473631"/>
                  </a:lnTo>
                  <a:lnTo>
                    <a:pt x="27041" y="474330"/>
                  </a:lnTo>
                  <a:lnTo>
                    <a:pt x="27513" y="300754"/>
                  </a:lnTo>
                  <a:lnTo>
                    <a:pt x="27627" y="648947"/>
                  </a:lnTo>
                  <a:lnTo>
                    <a:pt x="27751" y="436562"/>
                  </a:lnTo>
                  <a:lnTo>
                    <a:pt x="27753" y="431729"/>
                  </a:lnTo>
                  <a:lnTo>
                    <a:pt x="28165" y="354877"/>
                  </a:lnTo>
                  <a:lnTo>
                    <a:pt x="28421" y="655834"/>
                  </a:lnTo>
                  <a:lnTo>
                    <a:pt x="28463" y="599686"/>
                  </a:lnTo>
                  <a:lnTo>
                    <a:pt x="28464" y="596137"/>
                  </a:lnTo>
                  <a:lnTo>
                    <a:pt x="28647" y="700279"/>
                  </a:lnTo>
                  <a:lnTo>
                    <a:pt x="29129" y="401473"/>
                  </a:lnTo>
                  <a:lnTo>
                    <a:pt x="29175" y="520591"/>
                  </a:lnTo>
                  <a:lnTo>
                    <a:pt x="29176" y="534454"/>
                  </a:lnTo>
                  <a:lnTo>
                    <a:pt x="29229" y="754088"/>
                  </a:lnTo>
                  <a:lnTo>
                    <a:pt x="29399" y="402594"/>
                  </a:lnTo>
                  <a:lnTo>
                    <a:pt x="29886" y="536430"/>
                  </a:lnTo>
                  <a:lnTo>
                    <a:pt x="29888" y="537113"/>
                  </a:lnTo>
                  <a:lnTo>
                    <a:pt x="30221" y="418849"/>
                  </a:lnTo>
                  <a:lnTo>
                    <a:pt x="30306" y="660870"/>
                  </a:lnTo>
                  <a:lnTo>
                    <a:pt x="30598" y="508516"/>
                  </a:lnTo>
                  <a:lnTo>
                    <a:pt x="30599" y="505975"/>
                  </a:lnTo>
                  <a:lnTo>
                    <a:pt x="30915" y="617908"/>
                  </a:lnTo>
                  <a:lnTo>
                    <a:pt x="31029" y="395789"/>
                  </a:lnTo>
                  <a:lnTo>
                    <a:pt x="31310" y="504688"/>
                  </a:lnTo>
                  <a:lnTo>
                    <a:pt x="31906" y="582789"/>
                  </a:lnTo>
                  <a:lnTo>
                    <a:pt x="32007" y="368772"/>
                  </a:lnTo>
                  <a:lnTo>
                    <a:pt x="32021" y="384953"/>
                  </a:lnTo>
                  <a:lnTo>
                    <a:pt x="32023" y="391504"/>
                  </a:lnTo>
                  <a:lnTo>
                    <a:pt x="32248" y="620063"/>
                  </a:lnTo>
                  <a:lnTo>
                    <a:pt x="32475" y="369808"/>
                  </a:lnTo>
                  <a:lnTo>
                    <a:pt x="32733" y="463845"/>
                  </a:lnTo>
                  <a:lnTo>
                    <a:pt x="32734" y="455272"/>
                  </a:lnTo>
                  <a:lnTo>
                    <a:pt x="33311" y="359221"/>
                  </a:lnTo>
                  <a:lnTo>
                    <a:pt x="33410" y="569487"/>
                  </a:lnTo>
                  <a:lnTo>
                    <a:pt x="33444" y="501328"/>
                  </a:lnTo>
                  <a:lnTo>
                    <a:pt x="33446" y="499239"/>
                  </a:lnTo>
                  <a:lnTo>
                    <a:pt x="33935" y="344108"/>
                  </a:lnTo>
                  <a:lnTo>
                    <a:pt x="34048" y="596566"/>
                  </a:lnTo>
                  <a:lnTo>
                    <a:pt x="34156" y="458585"/>
                  </a:lnTo>
                  <a:lnTo>
                    <a:pt x="34157" y="456099"/>
                  </a:lnTo>
                  <a:lnTo>
                    <a:pt x="34374" y="334366"/>
                  </a:lnTo>
                  <a:lnTo>
                    <a:pt x="34686" y="596953"/>
                  </a:lnTo>
                  <a:lnTo>
                    <a:pt x="34868" y="582425"/>
                  </a:lnTo>
                  <a:lnTo>
                    <a:pt x="34869" y="586904"/>
                  </a:lnTo>
                  <a:lnTo>
                    <a:pt x="34871" y="590252"/>
                  </a:lnTo>
                  <a:lnTo>
                    <a:pt x="34998" y="397483"/>
                  </a:lnTo>
                  <a:lnTo>
                    <a:pt x="35579" y="524479"/>
                  </a:lnTo>
                  <a:lnTo>
                    <a:pt x="35581" y="524160"/>
                  </a:lnTo>
                  <a:lnTo>
                    <a:pt x="35664" y="370117"/>
                  </a:lnTo>
                  <a:lnTo>
                    <a:pt x="35820" y="696321"/>
                  </a:lnTo>
                  <a:lnTo>
                    <a:pt x="36291" y="515953"/>
                  </a:lnTo>
                  <a:lnTo>
                    <a:pt x="36292" y="515157"/>
                  </a:lnTo>
                  <a:lnTo>
                    <a:pt x="36642" y="699672"/>
                  </a:lnTo>
                  <a:lnTo>
                    <a:pt x="36940" y="376373"/>
                  </a:lnTo>
                  <a:lnTo>
                    <a:pt x="37003" y="564478"/>
                  </a:lnTo>
                  <a:lnTo>
                    <a:pt x="37004" y="568755"/>
                  </a:lnTo>
                  <a:lnTo>
                    <a:pt x="37068" y="745162"/>
                  </a:lnTo>
                  <a:lnTo>
                    <a:pt x="37323" y="417842"/>
                  </a:lnTo>
                  <a:lnTo>
                    <a:pt x="37714" y="510148"/>
                  </a:lnTo>
                  <a:lnTo>
                    <a:pt x="37716" y="508441"/>
                  </a:lnTo>
                  <a:lnTo>
                    <a:pt x="38060" y="408299"/>
                  </a:lnTo>
                  <a:lnTo>
                    <a:pt x="38358" y="680401"/>
                  </a:lnTo>
                  <a:lnTo>
                    <a:pt x="38426" y="523622"/>
                  </a:lnTo>
                  <a:lnTo>
                    <a:pt x="38427" y="519976"/>
                  </a:lnTo>
                  <a:lnTo>
                    <a:pt x="38670" y="383801"/>
                  </a:lnTo>
                  <a:lnTo>
                    <a:pt x="38826" y="652664"/>
                  </a:lnTo>
                  <a:lnTo>
                    <a:pt x="39137" y="501901"/>
                  </a:lnTo>
                  <a:lnTo>
                    <a:pt x="39139" y="502482"/>
                  </a:lnTo>
                  <a:lnTo>
                    <a:pt x="39322" y="292187"/>
                  </a:lnTo>
                  <a:lnTo>
                    <a:pt x="39619" y="656763"/>
                  </a:lnTo>
                  <a:lnTo>
                    <a:pt x="39849" y="587990"/>
                  </a:lnTo>
                  <a:lnTo>
                    <a:pt x="39850" y="579944"/>
                  </a:lnTo>
                  <a:lnTo>
                    <a:pt x="39960" y="327895"/>
                  </a:lnTo>
                  <a:lnTo>
                    <a:pt x="40541" y="639559"/>
                  </a:lnTo>
                  <a:lnTo>
                    <a:pt x="40561" y="580294"/>
                  </a:lnTo>
                  <a:lnTo>
                    <a:pt x="40562" y="576274"/>
                  </a:lnTo>
                  <a:lnTo>
                    <a:pt x="40909" y="655161"/>
                  </a:lnTo>
                  <a:lnTo>
                    <a:pt x="41207" y="353662"/>
                  </a:lnTo>
                  <a:lnTo>
                    <a:pt x="41272" y="474422"/>
                  </a:lnTo>
                  <a:lnTo>
                    <a:pt x="41274" y="476122"/>
                  </a:lnTo>
                  <a:lnTo>
                    <a:pt x="41873" y="439810"/>
                  </a:lnTo>
                  <a:lnTo>
                    <a:pt x="41973" y="642198"/>
                  </a:lnTo>
                  <a:lnTo>
                    <a:pt x="41984" y="627790"/>
                  </a:lnTo>
                  <a:lnTo>
                    <a:pt x="41985" y="631521"/>
                  </a:lnTo>
                  <a:lnTo>
                    <a:pt x="42214" y="793810"/>
                  </a:lnTo>
                  <a:lnTo>
                    <a:pt x="42511" y="196692"/>
                  </a:lnTo>
                  <a:lnTo>
                    <a:pt x="42696" y="494858"/>
                  </a:lnTo>
                  <a:lnTo>
                    <a:pt x="42697" y="488237"/>
                  </a:lnTo>
                  <a:lnTo>
                    <a:pt x="42922" y="280024"/>
                  </a:lnTo>
                  <a:lnTo>
                    <a:pt x="43050" y="748374"/>
                  </a:lnTo>
                  <a:lnTo>
                    <a:pt x="43407" y="362841"/>
                  </a:lnTo>
                  <a:lnTo>
                    <a:pt x="43409" y="383021"/>
                  </a:lnTo>
                  <a:lnTo>
                    <a:pt x="43787" y="139519"/>
                  </a:lnTo>
                  <a:lnTo>
                    <a:pt x="43886" y="740105"/>
                  </a:lnTo>
                  <a:lnTo>
                    <a:pt x="44119" y="597578"/>
                  </a:lnTo>
                  <a:lnTo>
                    <a:pt x="44120" y="592181"/>
                  </a:lnTo>
                  <a:lnTo>
                    <a:pt x="44212" y="313001"/>
                  </a:lnTo>
                  <a:lnTo>
                    <a:pt x="44312" y="671392"/>
                  </a:lnTo>
                  <a:lnTo>
                    <a:pt x="44830" y="484435"/>
                  </a:lnTo>
                  <a:lnTo>
                    <a:pt x="44832" y="485771"/>
                  </a:lnTo>
                  <a:lnTo>
                    <a:pt x="45389" y="720378"/>
                  </a:lnTo>
                  <a:lnTo>
                    <a:pt x="45502" y="159653"/>
                  </a:lnTo>
                  <a:lnTo>
                    <a:pt x="45542" y="299925"/>
                  </a:lnTo>
                  <a:lnTo>
                    <a:pt x="45543" y="296277"/>
                  </a:lnTo>
                  <a:lnTo>
                    <a:pt x="45630" y="766278"/>
                  </a:lnTo>
                  <a:lnTo>
                    <a:pt x="45757" y="249839"/>
                  </a:lnTo>
                  <a:lnTo>
                    <a:pt x="46254" y="617981"/>
                  </a:lnTo>
                  <a:lnTo>
                    <a:pt x="46255" y="620442"/>
                  </a:lnTo>
                  <a:lnTo>
                    <a:pt x="46296" y="733238"/>
                  </a:lnTo>
                  <a:lnTo>
                    <a:pt x="46395" y="313029"/>
                  </a:lnTo>
                  <a:lnTo>
                    <a:pt x="46965" y="525899"/>
                  </a:lnTo>
                  <a:lnTo>
                    <a:pt x="46967" y="533981"/>
                  </a:lnTo>
                  <a:lnTo>
                    <a:pt x="47047" y="725879"/>
                  </a:lnTo>
                  <a:lnTo>
                    <a:pt x="47189" y="332304"/>
                  </a:lnTo>
                  <a:lnTo>
                    <a:pt x="47677" y="517324"/>
                  </a:lnTo>
                  <a:lnTo>
                    <a:pt x="47678" y="514010"/>
                  </a:lnTo>
                  <a:lnTo>
                    <a:pt x="47969" y="624947"/>
                  </a:lnTo>
                  <a:lnTo>
                    <a:pt x="48096" y="427334"/>
                  </a:lnTo>
                  <a:lnTo>
                    <a:pt x="48389" y="546844"/>
                  </a:lnTo>
                  <a:lnTo>
                    <a:pt x="48390" y="546197"/>
                  </a:lnTo>
                  <a:lnTo>
                    <a:pt x="48479" y="293779"/>
                  </a:lnTo>
                  <a:lnTo>
                    <a:pt x="48805" y="624514"/>
                  </a:lnTo>
                  <a:lnTo>
                    <a:pt x="49100" y="485003"/>
                  </a:lnTo>
                  <a:lnTo>
                    <a:pt x="49102" y="481952"/>
                  </a:lnTo>
                  <a:lnTo>
                    <a:pt x="49358" y="304178"/>
                  </a:lnTo>
                  <a:lnTo>
                    <a:pt x="49472" y="720069"/>
                  </a:lnTo>
                  <a:lnTo>
                    <a:pt x="49812" y="318827"/>
                  </a:lnTo>
                  <a:lnTo>
                    <a:pt x="49813" y="323568"/>
                  </a:lnTo>
                  <a:lnTo>
                    <a:pt x="49939" y="591940"/>
                  </a:lnTo>
                  <a:lnTo>
                    <a:pt x="50523" y="505386"/>
                  </a:lnTo>
                  <a:lnTo>
                    <a:pt x="50525" y="508807"/>
                  </a:lnTo>
                  <a:lnTo>
                    <a:pt x="50691" y="328423"/>
                  </a:lnTo>
                  <a:lnTo>
                    <a:pt x="50804" y="697605"/>
                  </a:lnTo>
                  <a:lnTo>
                    <a:pt x="51235" y="451952"/>
                  </a:lnTo>
                  <a:lnTo>
                    <a:pt x="51236" y="451286"/>
                  </a:lnTo>
                  <a:lnTo>
                    <a:pt x="51740" y="265287"/>
                  </a:lnTo>
                  <a:lnTo>
                    <a:pt x="51853" y="695541"/>
                  </a:lnTo>
                  <a:lnTo>
                    <a:pt x="51947" y="477204"/>
                  </a:lnTo>
                  <a:lnTo>
                    <a:pt x="51948" y="470211"/>
                  </a:lnTo>
                  <a:lnTo>
                    <a:pt x="51952" y="455058"/>
                  </a:lnTo>
                  <a:lnTo>
                    <a:pt x="52108" y="631455"/>
                  </a:lnTo>
                  <a:lnTo>
                    <a:pt x="52658" y="609122"/>
                  </a:lnTo>
                  <a:lnTo>
                    <a:pt x="52660" y="612022"/>
                  </a:lnTo>
                  <a:lnTo>
                    <a:pt x="52902" y="646899"/>
                  </a:lnTo>
                  <a:lnTo>
                    <a:pt x="52987" y="392262"/>
                  </a:lnTo>
                  <a:lnTo>
                    <a:pt x="53370" y="434993"/>
                  </a:lnTo>
                  <a:lnTo>
                    <a:pt x="53371" y="429370"/>
                  </a:lnTo>
                  <a:lnTo>
                    <a:pt x="53540" y="833765"/>
                  </a:lnTo>
                  <a:lnTo>
                    <a:pt x="53668" y="200076"/>
                  </a:lnTo>
                  <a:lnTo>
                    <a:pt x="54082" y="364797"/>
                  </a:lnTo>
                  <a:lnTo>
                    <a:pt x="54083" y="381341"/>
                  </a:lnTo>
                  <a:lnTo>
                    <a:pt x="54305" y="273264"/>
                  </a:lnTo>
                  <a:lnTo>
                    <a:pt x="54447" y="741852"/>
                  </a:lnTo>
                  <a:lnTo>
                    <a:pt x="54793" y="508186"/>
                  </a:lnTo>
                  <a:lnTo>
                    <a:pt x="54795" y="510496"/>
                  </a:lnTo>
                  <a:lnTo>
                    <a:pt x="54972" y="268237"/>
                  </a:lnTo>
                  <a:lnTo>
                    <a:pt x="55482" y="748389"/>
                  </a:lnTo>
                  <a:lnTo>
                    <a:pt x="55505" y="622240"/>
                  </a:lnTo>
                  <a:lnTo>
                    <a:pt x="55506" y="631819"/>
                  </a:lnTo>
                  <a:lnTo>
                    <a:pt x="55581" y="229169"/>
                  </a:lnTo>
                  <a:lnTo>
                    <a:pt x="55709" y="740205"/>
                  </a:lnTo>
                  <a:lnTo>
                    <a:pt x="56216" y="396536"/>
                  </a:lnTo>
                  <a:lnTo>
                    <a:pt x="56218" y="387693"/>
                  </a:lnTo>
                  <a:lnTo>
                    <a:pt x="56248" y="308923"/>
                  </a:lnTo>
                  <a:lnTo>
                    <a:pt x="56574" y="632140"/>
                  </a:lnTo>
                  <a:lnTo>
                    <a:pt x="56928" y="566941"/>
                  </a:lnTo>
                  <a:lnTo>
                    <a:pt x="56929" y="573257"/>
                  </a:lnTo>
                  <a:lnTo>
                    <a:pt x="57325" y="250439"/>
                  </a:lnTo>
                  <a:lnTo>
                    <a:pt x="57438" y="706551"/>
                  </a:lnTo>
                  <a:lnTo>
                    <a:pt x="57640" y="564208"/>
                  </a:lnTo>
                  <a:lnTo>
                    <a:pt x="57641" y="558083"/>
                  </a:lnTo>
                  <a:lnTo>
                    <a:pt x="57878" y="728557"/>
                  </a:lnTo>
                  <a:lnTo>
                    <a:pt x="57963" y="290720"/>
                  </a:lnTo>
                  <a:lnTo>
                    <a:pt x="58351" y="361305"/>
                  </a:lnTo>
                  <a:lnTo>
                    <a:pt x="58353" y="359537"/>
                  </a:lnTo>
                  <a:lnTo>
                    <a:pt x="58587" y="296683"/>
                  </a:lnTo>
                  <a:lnTo>
                    <a:pt x="58700" y="775045"/>
                  </a:lnTo>
                  <a:lnTo>
                    <a:pt x="59063" y="408700"/>
                  </a:lnTo>
                  <a:lnTo>
                    <a:pt x="59064" y="402686"/>
                  </a:lnTo>
                  <a:lnTo>
                    <a:pt x="59664" y="292186"/>
                  </a:lnTo>
                  <a:lnTo>
                    <a:pt x="59763" y="767191"/>
                  </a:lnTo>
                  <a:lnTo>
                    <a:pt x="59774" y="746297"/>
                  </a:lnTo>
                  <a:lnTo>
                    <a:pt x="59776" y="758133"/>
                  </a:lnTo>
                  <a:lnTo>
                    <a:pt x="59777" y="764070"/>
                  </a:lnTo>
                  <a:lnTo>
                    <a:pt x="59891" y="212607"/>
                  </a:lnTo>
                  <a:lnTo>
                    <a:pt x="60486" y="525070"/>
                  </a:lnTo>
                  <a:lnTo>
                    <a:pt x="60488" y="517979"/>
                  </a:lnTo>
                  <a:lnTo>
                    <a:pt x="60869" y="761795"/>
                  </a:lnTo>
                  <a:lnTo>
                    <a:pt x="61167" y="282573"/>
                  </a:lnTo>
                  <a:lnTo>
                    <a:pt x="61198" y="370079"/>
                  </a:lnTo>
                  <a:lnTo>
                    <a:pt x="61199" y="387171"/>
                  </a:lnTo>
                  <a:lnTo>
                    <a:pt x="61705" y="825226"/>
                  </a:lnTo>
                  <a:lnTo>
                    <a:pt x="61833" y="197392"/>
                  </a:lnTo>
                  <a:lnTo>
                    <a:pt x="61909" y="608851"/>
                  </a:lnTo>
                  <a:lnTo>
                    <a:pt x="61911" y="616067"/>
                  </a:lnTo>
                  <a:lnTo>
                    <a:pt x="62159" y="883785"/>
                  </a:lnTo>
                  <a:lnTo>
                    <a:pt x="62286" y="106133"/>
                  </a:lnTo>
                  <a:lnTo>
                    <a:pt x="62621" y="695605"/>
                  </a:lnTo>
                  <a:lnTo>
                    <a:pt x="62622" y="709669"/>
                  </a:lnTo>
                  <a:lnTo>
                    <a:pt x="62627" y="738487"/>
                  </a:lnTo>
                  <a:lnTo>
                    <a:pt x="62740" y="225329"/>
                  </a:lnTo>
                  <a:lnTo>
                    <a:pt x="63333" y="344160"/>
                  </a:lnTo>
                  <a:lnTo>
                    <a:pt x="63334" y="333233"/>
                  </a:lnTo>
                  <a:lnTo>
                    <a:pt x="63449" y="858809"/>
                  </a:lnTo>
                  <a:lnTo>
                    <a:pt x="63562" y="239694"/>
                  </a:lnTo>
                  <a:lnTo>
                    <a:pt x="64044" y="504709"/>
                  </a:lnTo>
                  <a:lnTo>
                    <a:pt x="64046" y="511243"/>
                  </a:lnTo>
                  <a:lnTo>
                    <a:pt x="64427" y="317126"/>
                  </a:lnTo>
                  <a:lnTo>
                    <a:pt x="64555" y="746878"/>
                  </a:lnTo>
                  <a:lnTo>
                    <a:pt x="64756" y="539442"/>
                  </a:lnTo>
                  <a:lnTo>
                    <a:pt x="64757" y="540148"/>
                  </a:lnTo>
                  <a:lnTo>
                    <a:pt x="65065" y="306889"/>
                  </a:lnTo>
                  <a:lnTo>
                    <a:pt x="65192" y="645617"/>
                  </a:lnTo>
                  <a:lnTo>
                    <a:pt x="65468" y="447418"/>
                  </a:lnTo>
                  <a:lnTo>
                    <a:pt x="65469" y="446916"/>
                  </a:lnTo>
                  <a:lnTo>
                    <a:pt x="65802" y="576266"/>
                  </a:lnTo>
                  <a:lnTo>
                    <a:pt x="65930" y="331965"/>
                  </a:lnTo>
                  <a:lnTo>
                    <a:pt x="66179" y="495682"/>
                  </a:lnTo>
                  <a:lnTo>
                    <a:pt x="66181" y="501614"/>
                  </a:lnTo>
                  <a:lnTo>
                    <a:pt x="66341" y="182204"/>
                  </a:lnTo>
                  <a:lnTo>
                    <a:pt x="66891" y="717357"/>
                  </a:lnTo>
                  <a:lnTo>
                    <a:pt x="66892" y="732281"/>
                  </a:lnTo>
                  <a:lnTo>
                    <a:pt x="66894" y="741725"/>
                  </a:lnTo>
                  <a:lnTo>
                    <a:pt x="67602" y="295125"/>
                  </a:lnTo>
                  <a:lnTo>
                    <a:pt x="67604" y="294379"/>
                  </a:lnTo>
                  <a:lnTo>
                    <a:pt x="67631" y="214940"/>
                  </a:lnTo>
                  <a:lnTo>
                    <a:pt x="67758" y="822876"/>
                  </a:lnTo>
                  <a:lnTo>
                    <a:pt x="68314" y="298796"/>
                  </a:lnTo>
                  <a:lnTo>
                    <a:pt x="68315" y="322725"/>
                  </a:lnTo>
                  <a:lnTo>
                    <a:pt x="68623" y="759512"/>
                  </a:lnTo>
                  <a:lnTo>
                    <a:pt x="68722" y="249040"/>
                  </a:lnTo>
                  <a:lnTo>
                    <a:pt x="69026" y="651365"/>
                  </a:lnTo>
                  <a:lnTo>
                    <a:pt x="69027" y="656535"/>
                  </a:lnTo>
                  <a:lnTo>
                    <a:pt x="69474" y="875552"/>
                  </a:lnTo>
                  <a:lnTo>
                    <a:pt x="69601" y="111404"/>
                  </a:lnTo>
                  <a:lnTo>
                    <a:pt x="69737" y="644848"/>
                  </a:lnTo>
                  <a:lnTo>
                    <a:pt x="69739" y="658504"/>
                  </a:lnTo>
                  <a:lnTo>
                    <a:pt x="69913" y="800952"/>
                  </a:lnTo>
                  <a:lnTo>
                    <a:pt x="70026" y="259242"/>
                  </a:lnTo>
                  <a:lnTo>
                    <a:pt x="70449" y="411418"/>
                  </a:lnTo>
                  <a:lnTo>
                    <a:pt x="70450" y="406621"/>
                  </a:lnTo>
                  <a:lnTo>
                    <a:pt x="70778" y="720909"/>
                  </a:lnTo>
                  <a:lnTo>
                    <a:pt x="70891" y="273214"/>
                  </a:lnTo>
                  <a:lnTo>
                    <a:pt x="71160" y="635993"/>
                  </a:lnTo>
                  <a:lnTo>
                    <a:pt x="71162" y="639383"/>
                  </a:lnTo>
                  <a:lnTo>
                    <a:pt x="71529" y="205847"/>
                  </a:lnTo>
                  <a:lnTo>
                    <a:pt x="71642" y="833324"/>
                  </a:lnTo>
                  <a:lnTo>
                    <a:pt x="71872" y="607381"/>
                  </a:lnTo>
                  <a:lnTo>
                    <a:pt x="71874" y="591267"/>
                  </a:lnTo>
                  <a:lnTo>
                    <a:pt x="72153" y="283063"/>
                  </a:lnTo>
                  <a:lnTo>
                    <a:pt x="72479" y="682794"/>
                  </a:lnTo>
                  <a:lnTo>
                    <a:pt x="72584" y="425285"/>
                  </a:lnTo>
                  <a:lnTo>
                    <a:pt x="72585" y="425481"/>
                  </a:lnTo>
                  <a:lnTo>
                    <a:pt x="72932" y="684386"/>
                  </a:lnTo>
                  <a:lnTo>
                    <a:pt x="73230" y="242361"/>
                  </a:lnTo>
                  <a:lnTo>
                    <a:pt x="73295" y="573426"/>
                  </a:lnTo>
                  <a:lnTo>
                    <a:pt x="73297" y="582712"/>
                  </a:lnTo>
                  <a:lnTo>
                    <a:pt x="73344" y="859324"/>
                  </a:lnTo>
                  <a:lnTo>
                    <a:pt x="73485" y="242922"/>
                  </a:lnTo>
                  <a:lnTo>
                    <a:pt x="74007" y="615435"/>
                  </a:lnTo>
                  <a:lnTo>
                    <a:pt x="74008" y="620774"/>
                  </a:lnTo>
                  <a:lnTo>
                    <a:pt x="74109" y="257427"/>
                  </a:lnTo>
                  <a:lnTo>
                    <a:pt x="74648" y="827753"/>
                  </a:lnTo>
                  <a:lnTo>
                    <a:pt x="74719" y="326941"/>
                  </a:lnTo>
                  <a:lnTo>
                    <a:pt x="74720" y="318693"/>
                  </a:lnTo>
                  <a:lnTo>
                    <a:pt x="74761" y="83790"/>
                  </a:lnTo>
                  <a:lnTo>
                    <a:pt x="74875" y="799452"/>
                  </a:lnTo>
                  <a:lnTo>
                    <a:pt x="75430" y="333682"/>
                  </a:lnTo>
                  <a:lnTo>
                    <a:pt x="75432" y="354741"/>
                  </a:lnTo>
                  <a:lnTo>
                    <a:pt x="75938" y="791701"/>
                  </a:lnTo>
                  <a:lnTo>
                    <a:pt x="76051" y="287414"/>
                  </a:lnTo>
                  <a:lnTo>
                    <a:pt x="76142" y="603538"/>
                  </a:lnTo>
                  <a:lnTo>
                    <a:pt x="76143" y="610311"/>
                  </a:lnTo>
                  <a:lnTo>
                    <a:pt x="76377" y="728531"/>
                  </a:lnTo>
                  <a:lnTo>
                    <a:pt x="76491" y="249408"/>
                  </a:lnTo>
                  <a:lnTo>
                    <a:pt x="76853" y="526240"/>
                  </a:lnTo>
                  <a:lnTo>
                    <a:pt x="76855" y="527525"/>
                  </a:lnTo>
                  <a:lnTo>
                    <a:pt x="76916" y="259849"/>
                  </a:lnTo>
                  <a:lnTo>
                    <a:pt x="77256" y="709003"/>
                  </a:lnTo>
                  <a:lnTo>
                    <a:pt x="77565" y="483780"/>
                  </a:lnTo>
                  <a:lnTo>
                    <a:pt x="77567" y="480245"/>
                  </a:lnTo>
                  <a:lnTo>
                    <a:pt x="77979" y="246246"/>
                  </a:lnTo>
                  <a:lnTo>
                    <a:pt x="78107" y="714250"/>
                  </a:lnTo>
                  <a:lnTo>
                    <a:pt x="78277" y="546106"/>
                  </a:lnTo>
                  <a:lnTo>
                    <a:pt x="78278" y="549156"/>
                  </a:lnTo>
                  <a:lnTo>
                    <a:pt x="78433" y="292538"/>
                  </a:lnTo>
                  <a:lnTo>
                    <a:pt x="78971" y="622507"/>
                  </a:lnTo>
                  <a:lnTo>
                    <a:pt x="78988" y="598663"/>
                  </a:lnTo>
                  <a:lnTo>
                    <a:pt x="78990" y="585244"/>
                  </a:lnTo>
                  <a:lnTo>
                    <a:pt x="79496" y="252899"/>
                  </a:lnTo>
                  <a:lnTo>
                    <a:pt x="79609" y="758564"/>
                  </a:lnTo>
                  <a:lnTo>
                    <a:pt x="79700" y="370357"/>
                  </a:lnTo>
                  <a:lnTo>
                    <a:pt x="79701" y="367621"/>
                  </a:lnTo>
                  <a:lnTo>
                    <a:pt x="79723" y="302998"/>
                  </a:lnTo>
                  <a:lnTo>
                    <a:pt x="79836" y="708038"/>
                  </a:lnTo>
                  <a:lnTo>
                    <a:pt x="80412" y="496990"/>
                  </a:lnTo>
                  <a:lnTo>
                    <a:pt x="80413" y="493630"/>
                  </a:lnTo>
                  <a:lnTo>
                    <a:pt x="80800" y="278683"/>
                  </a:lnTo>
                  <a:lnTo>
                    <a:pt x="80942" y="725957"/>
                  </a:lnTo>
                  <a:lnTo>
                    <a:pt x="81123" y="414660"/>
                  </a:lnTo>
                  <a:lnTo>
                    <a:pt x="81125" y="410141"/>
                  </a:lnTo>
                  <a:lnTo>
                    <a:pt x="81665" y="371792"/>
                  </a:lnTo>
                  <a:lnTo>
                    <a:pt x="81806" y="680143"/>
                  </a:lnTo>
                  <a:lnTo>
                    <a:pt x="81835" y="619341"/>
                  </a:lnTo>
                  <a:lnTo>
                    <a:pt x="81836" y="609305"/>
                  </a:lnTo>
                  <a:lnTo>
                    <a:pt x="81962" y="311925"/>
                  </a:lnTo>
                  <a:lnTo>
                    <a:pt x="82076" y="618829"/>
                  </a:lnTo>
                  <a:lnTo>
                    <a:pt x="82546" y="391968"/>
                  </a:lnTo>
                  <a:lnTo>
                    <a:pt x="82548" y="404775"/>
                  </a:lnTo>
                  <a:lnTo>
                    <a:pt x="83153" y="706040"/>
                  </a:lnTo>
                  <a:lnTo>
                    <a:pt x="83254" y="338709"/>
                  </a:lnTo>
                  <a:lnTo>
                    <a:pt x="83258" y="359591"/>
                  </a:lnTo>
                  <a:lnTo>
                    <a:pt x="83260" y="355337"/>
                  </a:lnTo>
                  <a:lnTo>
                    <a:pt x="83295" y="229599"/>
                  </a:lnTo>
                  <a:lnTo>
                    <a:pt x="83408" y="651677"/>
                  </a:lnTo>
                  <a:lnTo>
                    <a:pt x="83970" y="553994"/>
                  </a:lnTo>
                  <a:lnTo>
                    <a:pt x="83971" y="551305"/>
                  </a:lnTo>
                  <a:lnTo>
                    <a:pt x="84075" y="394698"/>
                  </a:lnTo>
                  <a:lnTo>
                    <a:pt x="84670" y="630075"/>
                  </a:lnTo>
                  <a:lnTo>
                    <a:pt x="84681" y="627910"/>
                  </a:lnTo>
                  <a:lnTo>
                    <a:pt x="84683" y="632054"/>
                  </a:lnTo>
                  <a:lnTo>
                    <a:pt x="84684" y="634846"/>
                  </a:lnTo>
                  <a:lnTo>
                    <a:pt x="85336" y="354992"/>
                  </a:lnTo>
                  <a:lnTo>
                    <a:pt x="85393" y="527152"/>
                  </a:lnTo>
                  <a:lnTo>
                    <a:pt x="85394" y="531425"/>
                  </a:lnTo>
                  <a:lnTo>
                    <a:pt x="85790" y="694085"/>
                  </a:lnTo>
                  <a:lnTo>
                    <a:pt x="85903" y="279830"/>
                  </a:lnTo>
                  <a:lnTo>
                    <a:pt x="86105" y="468417"/>
                  </a:lnTo>
                  <a:lnTo>
                    <a:pt x="86106" y="468982"/>
                  </a:lnTo>
                  <a:lnTo>
                    <a:pt x="86442" y="354000"/>
                  </a:lnTo>
                  <a:lnTo>
                    <a:pt x="86570" y="683107"/>
                  </a:lnTo>
                  <a:lnTo>
                    <a:pt x="86816" y="440558"/>
                  </a:lnTo>
                  <a:lnTo>
                    <a:pt x="86818" y="442782"/>
                  </a:lnTo>
                  <a:lnTo>
                    <a:pt x="86924" y="760855"/>
                  </a:lnTo>
                  <a:lnTo>
                    <a:pt x="87236" y="274606"/>
                  </a:lnTo>
                  <a:lnTo>
                    <a:pt x="87528" y="490545"/>
                  </a:lnTo>
                  <a:lnTo>
                    <a:pt x="87529" y="489279"/>
                  </a:lnTo>
                  <a:lnTo>
                    <a:pt x="88115" y="208055"/>
                  </a:lnTo>
                  <a:lnTo>
                    <a:pt x="88228" y="753309"/>
                  </a:lnTo>
                  <a:lnTo>
                    <a:pt x="88239" y="702697"/>
                  </a:lnTo>
                  <a:lnTo>
                    <a:pt x="88241" y="713144"/>
                  </a:lnTo>
                  <a:lnTo>
                    <a:pt x="88242" y="716803"/>
                  </a:lnTo>
                  <a:lnTo>
                    <a:pt x="88526" y="190084"/>
                  </a:lnTo>
                  <a:lnTo>
                    <a:pt x="88951" y="372833"/>
                  </a:lnTo>
                  <a:lnTo>
                    <a:pt x="88953" y="371354"/>
                  </a:lnTo>
                  <a:lnTo>
                    <a:pt x="89362" y="115185"/>
                  </a:lnTo>
                  <a:lnTo>
                    <a:pt x="89490" y="799642"/>
                  </a:lnTo>
                  <a:lnTo>
                    <a:pt x="89661" y="520959"/>
                  </a:lnTo>
                  <a:lnTo>
                    <a:pt x="89663" y="535288"/>
                  </a:lnTo>
                  <a:lnTo>
                    <a:pt x="89816" y="129655"/>
                  </a:lnTo>
                  <a:lnTo>
                    <a:pt x="89943" y="798955"/>
                  </a:lnTo>
                  <a:lnTo>
                    <a:pt x="90373" y="550425"/>
                  </a:lnTo>
                  <a:lnTo>
                    <a:pt x="90374" y="545732"/>
                  </a:lnTo>
                  <a:lnTo>
                    <a:pt x="90595" y="760715"/>
                  </a:lnTo>
                  <a:lnTo>
                    <a:pt x="91077" y="323721"/>
                  </a:lnTo>
                  <a:lnTo>
                    <a:pt x="91085" y="385161"/>
                  </a:lnTo>
                  <a:lnTo>
                    <a:pt x="91086" y="376911"/>
                  </a:lnTo>
                  <a:lnTo>
                    <a:pt x="91517" y="177048"/>
                  </a:lnTo>
                  <a:lnTo>
                    <a:pt x="91630" y="847973"/>
                  </a:lnTo>
                  <a:lnTo>
                    <a:pt x="91796" y="620586"/>
                  </a:lnTo>
                  <a:lnTo>
                    <a:pt x="91798" y="621953"/>
                  </a:lnTo>
                  <a:lnTo>
                    <a:pt x="92382" y="147982"/>
                  </a:lnTo>
                  <a:lnTo>
                    <a:pt x="92495" y="772215"/>
                  </a:lnTo>
                  <a:lnTo>
                    <a:pt x="92508" y="726509"/>
                  </a:lnTo>
                  <a:lnTo>
                    <a:pt x="92509" y="732296"/>
                  </a:lnTo>
                  <a:lnTo>
                    <a:pt x="93005" y="82287"/>
                  </a:lnTo>
                  <a:lnTo>
                    <a:pt x="93119" y="889976"/>
                  </a:lnTo>
                  <a:lnTo>
                    <a:pt x="93219" y="266317"/>
                  </a:lnTo>
                  <a:lnTo>
                    <a:pt x="93221" y="269372"/>
                  </a:lnTo>
                  <a:lnTo>
                    <a:pt x="93246" y="171434"/>
                  </a:lnTo>
                  <a:lnTo>
                    <a:pt x="93558" y="697507"/>
                  </a:lnTo>
                  <a:lnTo>
                    <a:pt x="93931" y="579367"/>
                  </a:lnTo>
                  <a:lnTo>
                    <a:pt x="93932" y="588420"/>
                  </a:lnTo>
                  <a:lnTo>
                    <a:pt x="93983" y="846496"/>
                  </a:lnTo>
                  <a:lnTo>
                    <a:pt x="94281" y="170710"/>
                  </a:lnTo>
                  <a:lnTo>
                    <a:pt x="94643" y="452616"/>
                  </a:lnTo>
                  <a:lnTo>
                    <a:pt x="94644" y="450258"/>
                  </a:lnTo>
                  <a:lnTo>
                    <a:pt x="94976" y="267594"/>
                  </a:lnTo>
                  <a:lnTo>
                    <a:pt x="95288" y="780829"/>
                  </a:lnTo>
                  <a:lnTo>
                    <a:pt x="95354" y="380828"/>
                  </a:lnTo>
                  <a:lnTo>
                    <a:pt x="95356" y="371318"/>
                  </a:lnTo>
                  <a:lnTo>
                    <a:pt x="95897" y="762330"/>
                  </a:lnTo>
                  <a:lnTo>
                    <a:pt x="95996" y="208648"/>
                  </a:lnTo>
                  <a:lnTo>
                    <a:pt x="96066" y="549270"/>
                  </a:lnTo>
                  <a:lnTo>
                    <a:pt x="96067" y="558585"/>
                  </a:lnTo>
                  <a:lnTo>
                    <a:pt x="96138" y="871638"/>
                  </a:lnTo>
                  <a:lnTo>
                    <a:pt x="96252" y="222219"/>
                  </a:lnTo>
                  <a:lnTo>
                    <a:pt x="96778" y="659625"/>
                  </a:lnTo>
                  <a:lnTo>
                    <a:pt x="96779" y="650724"/>
                  </a:lnTo>
                  <a:lnTo>
                    <a:pt x="96875" y="371967"/>
                  </a:lnTo>
                  <a:lnTo>
                    <a:pt x="97442" y="741011"/>
                  </a:lnTo>
                  <a:lnTo>
                    <a:pt x="97489" y="615226"/>
                  </a:lnTo>
                  <a:lnTo>
                    <a:pt x="97491" y="603950"/>
                  </a:lnTo>
                  <a:lnTo>
                    <a:pt x="97556" y="427184"/>
                  </a:lnTo>
                  <a:lnTo>
                    <a:pt x="97839" y="627237"/>
                  </a:lnTo>
                  <a:lnTo>
                    <a:pt x="98201" y="492666"/>
                  </a:lnTo>
                  <a:lnTo>
                    <a:pt x="98202" y="491266"/>
                  </a:lnTo>
                  <a:lnTo>
                    <a:pt x="98619" y="312576"/>
                  </a:lnTo>
                  <a:lnTo>
                    <a:pt x="98803" y="643292"/>
                  </a:lnTo>
                  <a:lnTo>
                    <a:pt x="98912" y="491992"/>
                  </a:lnTo>
                  <a:lnTo>
                    <a:pt x="98914" y="486401"/>
                  </a:lnTo>
                  <a:lnTo>
                    <a:pt x="99441" y="318082"/>
                  </a:lnTo>
                  <a:lnTo>
                    <a:pt x="99597" y="634967"/>
                  </a:lnTo>
                  <a:lnTo>
                    <a:pt x="99624" y="588492"/>
                  </a:lnTo>
                  <a:lnTo>
                    <a:pt x="99625" y="589178"/>
                  </a:lnTo>
                  <a:lnTo>
                    <a:pt x="99796" y="302099"/>
                  </a:lnTo>
                  <a:lnTo>
                    <a:pt x="100093" y="629272"/>
                  </a:lnTo>
                  <a:lnTo>
                    <a:pt x="100336" y="344201"/>
                  </a:lnTo>
                  <a:lnTo>
                    <a:pt x="100337" y="351305"/>
                  </a:lnTo>
                  <a:lnTo>
                    <a:pt x="100589" y="224271"/>
                  </a:lnTo>
                  <a:lnTo>
                    <a:pt x="100901" y="692433"/>
                  </a:lnTo>
                  <a:lnTo>
                    <a:pt x="101047" y="380486"/>
                  </a:lnTo>
                  <a:lnTo>
                    <a:pt x="101049" y="389503"/>
                  </a:lnTo>
                  <a:lnTo>
                    <a:pt x="101667" y="257536"/>
                  </a:lnTo>
                  <a:lnTo>
                    <a:pt x="101753" y="692901"/>
                  </a:lnTo>
                  <a:lnTo>
                    <a:pt x="101759" y="666195"/>
                  </a:lnTo>
                  <a:lnTo>
                    <a:pt x="101760" y="675288"/>
                  </a:lnTo>
                  <a:lnTo>
                    <a:pt x="102163" y="734035"/>
                  </a:lnTo>
                  <a:lnTo>
                    <a:pt x="102305" y="295891"/>
                  </a:lnTo>
                  <a:lnTo>
                    <a:pt x="102471" y="498016"/>
                  </a:lnTo>
                  <a:lnTo>
                    <a:pt x="102472" y="496958"/>
                  </a:lnTo>
                  <a:lnTo>
                    <a:pt x="102772" y="716581"/>
                  </a:lnTo>
                  <a:lnTo>
                    <a:pt x="102886" y="384921"/>
                  </a:lnTo>
                  <a:lnTo>
                    <a:pt x="103182" y="401900"/>
                  </a:lnTo>
                  <a:lnTo>
                    <a:pt x="103184" y="400814"/>
                  </a:lnTo>
                  <a:lnTo>
                    <a:pt x="103481" y="718038"/>
                  </a:lnTo>
                  <a:lnTo>
                    <a:pt x="103779" y="246534"/>
                  </a:lnTo>
                  <a:lnTo>
                    <a:pt x="103894" y="561572"/>
                  </a:lnTo>
                  <a:lnTo>
                    <a:pt x="103895" y="554827"/>
                  </a:lnTo>
                  <a:lnTo>
                    <a:pt x="103949" y="628669"/>
                  </a:lnTo>
                  <a:lnTo>
                    <a:pt x="104474" y="376172"/>
                  </a:lnTo>
                  <a:lnTo>
                    <a:pt x="104605" y="476529"/>
                  </a:lnTo>
                  <a:lnTo>
                    <a:pt x="104607" y="476379"/>
                  </a:lnTo>
                  <a:lnTo>
                    <a:pt x="104956" y="708465"/>
                  </a:lnTo>
                  <a:lnTo>
                    <a:pt x="105069" y="37674"/>
                  </a:lnTo>
                  <a:lnTo>
                    <a:pt x="105317" y="462753"/>
                  </a:lnTo>
                  <a:lnTo>
                    <a:pt x="105318" y="462251"/>
                  </a:lnTo>
                  <a:lnTo>
                    <a:pt x="105409" y="690438"/>
                  </a:lnTo>
                  <a:lnTo>
                    <a:pt x="105523" y="284202"/>
                  </a:lnTo>
                  <a:lnTo>
                    <a:pt x="106029" y="547974"/>
                  </a:lnTo>
                  <a:lnTo>
                    <a:pt x="106030" y="553558"/>
                  </a:lnTo>
                  <a:lnTo>
                    <a:pt x="106075" y="664663"/>
                  </a:lnTo>
                  <a:lnTo>
                    <a:pt x="106359" y="368110"/>
                  </a:lnTo>
                  <a:lnTo>
                    <a:pt x="106740" y="419208"/>
                  </a:lnTo>
                  <a:lnTo>
                    <a:pt x="106742" y="411237"/>
                  </a:lnTo>
                  <a:lnTo>
                    <a:pt x="106784" y="338813"/>
                  </a:lnTo>
                  <a:lnTo>
                    <a:pt x="107167" y="667557"/>
                  </a:lnTo>
                  <a:lnTo>
                    <a:pt x="107452" y="466153"/>
                  </a:lnTo>
                  <a:lnTo>
                    <a:pt x="107453" y="474627"/>
                  </a:lnTo>
                  <a:lnTo>
                    <a:pt x="107762" y="359213"/>
                  </a:lnTo>
                  <a:lnTo>
                    <a:pt x="107904" y="652404"/>
                  </a:lnTo>
                  <a:lnTo>
                    <a:pt x="108164" y="525777"/>
                  </a:lnTo>
                  <a:lnTo>
                    <a:pt x="108165" y="532652"/>
                  </a:lnTo>
                  <a:lnTo>
                    <a:pt x="108641" y="610902"/>
                  </a:lnTo>
                  <a:lnTo>
                    <a:pt x="108783" y="339465"/>
                  </a:lnTo>
                  <a:lnTo>
                    <a:pt x="108875" y="584085"/>
                  </a:lnTo>
                  <a:lnTo>
                    <a:pt x="108877" y="587720"/>
                  </a:lnTo>
                  <a:lnTo>
                    <a:pt x="109421" y="381392"/>
                  </a:lnTo>
                  <a:lnTo>
                    <a:pt x="109548" y="644549"/>
                  </a:lnTo>
                  <a:lnTo>
                    <a:pt x="109587" y="583610"/>
                  </a:lnTo>
                  <a:lnTo>
                    <a:pt x="109588" y="588563"/>
                  </a:lnTo>
                  <a:lnTo>
                    <a:pt x="109676" y="353135"/>
                  </a:lnTo>
                  <a:lnTo>
                    <a:pt x="109804" y="624943"/>
                  </a:lnTo>
                  <a:lnTo>
                    <a:pt x="110298" y="460941"/>
                  </a:lnTo>
                  <a:lnTo>
                    <a:pt x="110300" y="458217"/>
                  </a:lnTo>
                  <a:lnTo>
                    <a:pt x="110597" y="741609"/>
                  </a:lnTo>
                  <a:lnTo>
                    <a:pt x="110725" y="340806"/>
                  </a:lnTo>
                  <a:lnTo>
                    <a:pt x="111010" y="533146"/>
                  </a:lnTo>
                  <a:lnTo>
                    <a:pt x="111011" y="538964"/>
                  </a:lnTo>
                  <a:lnTo>
                    <a:pt x="111491" y="644570"/>
                  </a:lnTo>
                  <a:lnTo>
                    <a:pt x="111590" y="379992"/>
                  </a:lnTo>
                  <a:lnTo>
                    <a:pt x="111722" y="513590"/>
                  </a:lnTo>
                  <a:lnTo>
                    <a:pt x="111723" y="513416"/>
                  </a:lnTo>
                  <a:lnTo>
                    <a:pt x="112029" y="615014"/>
                  </a:lnTo>
                  <a:lnTo>
                    <a:pt x="112171" y="246954"/>
                  </a:lnTo>
                  <a:lnTo>
                    <a:pt x="112433" y="526790"/>
                  </a:lnTo>
                  <a:lnTo>
                    <a:pt x="112435" y="531466"/>
                  </a:lnTo>
                  <a:lnTo>
                    <a:pt x="112455" y="567339"/>
                  </a:lnTo>
                  <a:lnTo>
                    <a:pt x="112625" y="386175"/>
                  </a:lnTo>
                  <a:lnTo>
                    <a:pt x="113145" y="477408"/>
                  </a:lnTo>
                  <a:lnTo>
                    <a:pt x="113146" y="476814"/>
                  </a:lnTo>
                  <a:lnTo>
                    <a:pt x="113418" y="375716"/>
                  </a:lnTo>
                  <a:lnTo>
                    <a:pt x="113745" y="641227"/>
                  </a:lnTo>
                  <a:lnTo>
                    <a:pt x="113857" y="523659"/>
                  </a:lnTo>
                  <a:lnTo>
                    <a:pt x="114439" y="401430"/>
                  </a:lnTo>
                  <a:lnTo>
                    <a:pt x="114553" y="764099"/>
                  </a:lnTo>
                  <a:lnTo>
                    <a:pt x="114568" y="725791"/>
                  </a:lnTo>
                  <a:lnTo>
                    <a:pt x="114570" y="702256"/>
                  </a:lnTo>
                  <a:lnTo>
                    <a:pt x="114992" y="817709"/>
                  </a:lnTo>
                  <a:lnTo>
                    <a:pt x="115105" y="206939"/>
                  </a:lnTo>
                  <a:lnTo>
                    <a:pt x="115280" y="483670"/>
                  </a:lnTo>
                  <a:lnTo>
                    <a:pt x="115281" y="482183"/>
                  </a:lnTo>
                  <a:lnTo>
                    <a:pt x="115531" y="254287"/>
                  </a:lnTo>
                  <a:lnTo>
                    <a:pt x="115630" y="709374"/>
                  </a:lnTo>
                  <a:lnTo>
                    <a:pt x="115991" y="423279"/>
                  </a:lnTo>
                  <a:lnTo>
                    <a:pt x="115993" y="420579"/>
                  </a:lnTo>
                  <a:lnTo>
                    <a:pt x="116410" y="368289"/>
                  </a:lnTo>
                  <a:lnTo>
                    <a:pt x="116509" y="649866"/>
                  </a:lnTo>
                  <a:lnTo>
                    <a:pt x="116703" y="573246"/>
                  </a:lnTo>
                  <a:lnTo>
                    <a:pt x="116704" y="579573"/>
                  </a:lnTo>
                  <a:lnTo>
                    <a:pt x="117232" y="267376"/>
                  </a:lnTo>
                  <a:lnTo>
                    <a:pt x="117374" y="758890"/>
                  </a:lnTo>
                  <a:lnTo>
                    <a:pt x="117415" y="648127"/>
                  </a:lnTo>
                  <a:lnTo>
                    <a:pt x="117416" y="646157"/>
                  </a:lnTo>
                  <a:lnTo>
                    <a:pt x="117813" y="752160"/>
                  </a:lnTo>
                  <a:lnTo>
                    <a:pt x="118125" y="274122"/>
                  </a:lnTo>
                  <a:lnTo>
                    <a:pt x="118126" y="277213"/>
                  </a:lnTo>
                  <a:lnTo>
                    <a:pt x="118128" y="292213"/>
                  </a:lnTo>
                  <a:lnTo>
                    <a:pt x="118238" y="709525"/>
                  </a:lnTo>
                  <a:lnTo>
                    <a:pt x="118791" y="237801"/>
                  </a:lnTo>
                  <a:lnTo>
                    <a:pt x="118838" y="449335"/>
                  </a:lnTo>
                  <a:lnTo>
                    <a:pt x="118839" y="457626"/>
                  </a:lnTo>
                  <a:lnTo>
                    <a:pt x="119344" y="844525"/>
                  </a:lnTo>
                  <a:lnTo>
                    <a:pt x="119443" y="178060"/>
                  </a:lnTo>
                  <a:lnTo>
                    <a:pt x="119550" y="610278"/>
                  </a:lnTo>
                  <a:lnTo>
                    <a:pt x="119551" y="620342"/>
                  </a:lnTo>
                  <a:lnTo>
                    <a:pt x="119571" y="681244"/>
                  </a:lnTo>
                  <a:lnTo>
                    <a:pt x="120067" y="316861"/>
                  </a:lnTo>
                  <a:lnTo>
                    <a:pt x="120261" y="471109"/>
                  </a:lnTo>
                  <a:lnTo>
                    <a:pt x="120263" y="468339"/>
                  </a:lnTo>
                  <a:lnTo>
                    <a:pt x="120407" y="766696"/>
                  </a:lnTo>
                  <a:lnTo>
                    <a:pt x="120917" y="375436"/>
                  </a:lnTo>
                  <a:lnTo>
                    <a:pt x="120973" y="507236"/>
                  </a:lnTo>
                  <a:lnTo>
                    <a:pt x="120974" y="511596"/>
                  </a:lnTo>
                  <a:lnTo>
                    <a:pt x="121031" y="726474"/>
                  </a:lnTo>
                  <a:lnTo>
                    <a:pt x="121158" y="278425"/>
                  </a:lnTo>
                  <a:lnTo>
                    <a:pt x="121684" y="645242"/>
                  </a:lnTo>
                  <a:lnTo>
                    <a:pt x="121686" y="630657"/>
                  </a:lnTo>
                  <a:lnTo>
                    <a:pt x="121966" y="280149"/>
                  </a:lnTo>
                  <a:lnTo>
                    <a:pt x="122108" y="703249"/>
                  </a:lnTo>
                  <a:lnTo>
                    <a:pt x="122396" y="423432"/>
                  </a:lnTo>
                  <a:lnTo>
                    <a:pt x="122397" y="419565"/>
                  </a:lnTo>
                  <a:lnTo>
                    <a:pt x="123015" y="771184"/>
                  </a:lnTo>
                  <a:lnTo>
                    <a:pt x="123102" y="339968"/>
                  </a:lnTo>
                  <a:lnTo>
                    <a:pt x="123108" y="356197"/>
                  </a:lnTo>
                  <a:lnTo>
                    <a:pt x="123109" y="345422"/>
                  </a:lnTo>
                  <a:lnTo>
                    <a:pt x="123129" y="274419"/>
                  </a:lnTo>
                  <a:lnTo>
                    <a:pt x="123653" y="670485"/>
                  </a:lnTo>
                  <a:lnTo>
                    <a:pt x="123819" y="573298"/>
                  </a:lnTo>
                  <a:lnTo>
                    <a:pt x="123821" y="577485"/>
                  </a:lnTo>
                  <a:lnTo>
                    <a:pt x="123880" y="607424"/>
                  </a:lnTo>
                  <a:lnTo>
                    <a:pt x="123979" y="348950"/>
                  </a:lnTo>
                  <a:lnTo>
                    <a:pt x="124531" y="471850"/>
                  </a:lnTo>
                  <a:lnTo>
                    <a:pt x="124532" y="470264"/>
                  </a:lnTo>
                  <a:lnTo>
                    <a:pt x="124802" y="267141"/>
                  </a:lnTo>
                  <a:lnTo>
                    <a:pt x="125099" y="688501"/>
                  </a:lnTo>
                  <a:lnTo>
                    <a:pt x="125242" y="297579"/>
                  </a:lnTo>
                  <a:lnTo>
                    <a:pt x="125244" y="312789"/>
                  </a:lnTo>
                  <a:lnTo>
                    <a:pt x="125766" y="741024"/>
                  </a:lnTo>
                  <a:lnTo>
                    <a:pt x="125879" y="213002"/>
                  </a:lnTo>
                  <a:lnTo>
                    <a:pt x="125954" y="596123"/>
                  </a:lnTo>
                  <a:lnTo>
                    <a:pt x="125956" y="600391"/>
                  </a:lnTo>
                  <a:lnTo>
                    <a:pt x="126389" y="744438"/>
                  </a:lnTo>
                  <a:lnTo>
                    <a:pt x="126517" y="254458"/>
                  </a:lnTo>
                  <a:lnTo>
                    <a:pt x="126666" y="457742"/>
                  </a:lnTo>
                  <a:lnTo>
                    <a:pt x="126667" y="456183"/>
                  </a:lnTo>
                  <a:lnTo>
                    <a:pt x="126829" y="741507"/>
                  </a:lnTo>
                  <a:lnTo>
                    <a:pt x="127141" y="283710"/>
                  </a:lnTo>
                  <a:lnTo>
                    <a:pt x="127377" y="439728"/>
                  </a:lnTo>
                  <a:lnTo>
                    <a:pt x="127379" y="438875"/>
                  </a:lnTo>
                  <a:lnTo>
                    <a:pt x="127452" y="734491"/>
                  </a:lnTo>
                  <a:lnTo>
                    <a:pt x="127580" y="316139"/>
                  </a:lnTo>
                  <a:lnTo>
                    <a:pt x="128089" y="664666"/>
                  </a:lnTo>
                  <a:lnTo>
                    <a:pt x="128090" y="671002"/>
                  </a:lnTo>
                  <a:lnTo>
                    <a:pt x="128317" y="690026"/>
                  </a:lnTo>
                  <a:lnTo>
                    <a:pt x="128431" y="199316"/>
                  </a:lnTo>
                  <a:lnTo>
                    <a:pt x="128801" y="437176"/>
                  </a:lnTo>
                  <a:lnTo>
                    <a:pt x="128802" y="439156"/>
                  </a:lnTo>
                  <a:lnTo>
                    <a:pt x="128969" y="668547"/>
                  </a:lnTo>
                  <a:lnTo>
                    <a:pt x="129097" y="285417"/>
                  </a:lnTo>
                  <a:lnTo>
                    <a:pt x="129512" y="423131"/>
                  </a:lnTo>
                  <a:lnTo>
                    <a:pt x="129514" y="430318"/>
                  </a:lnTo>
                  <a:lnTo>
                    <a:pt x="129706" y="304546"/>
                  </a:lnTo>
                  <a:lnTo>
                    <a:pt x="129834" y="670025"/>
                  </a:lnTo>
                  <a:lnTo>
                    <a:pt x="130224" y="602497"/>
                  </a:lnTo>
                  <a:lnTo>
                    <a:pt x="130225" y="609736"/>
                  </a:lnTo>
                  <a:lnTo>
                    <a:pt x="130273" y="686740"/>
                  </a:lnTo>
                  <a:lnTo>
                    <a:pt x="130401" y="395451"/>
                  </a:lnTo>
                  <a:lnTo>
                    <a:pt x="130936" y="425988"/>
                  </a:lnTo>
                  <a:lnTo>
                    <a:pt x="130937" y="416983"/>
                  </a:lnTo>
                  <a:lnTo>
                    <a:pt x="130982" y="322990"/>
                  </a:lnTo>
                  <a:lnTo>
                    <a:pt x="131138" y="711099"/>
                  </a:lnTo>
                  <a:lnTo>
                    <a:pt x="131647" y="540578"/>
                  </a:lnTo>
                  <a:lnTo>
                    <a:pt x="131649" y="537731"/>
                  </a:lnTo>
                  <a:lnTo>
                    <a:pt x="132017" y="646139"/>
                  </a:lnTo>
                  <a:lnTo>
                    <a:pt x="132329" y="378616"/>
                  </a:lnTo>
                  <a:lnTo>
                    <a:pt x="132359" y="419980"/>
                  </a:lnTo>
                  <a:lnTo>
                    <a:pt x="132360" y="431469"/>
                  </a:lnTo>
                  <a:lnTo>
                    <a:pt x="132641" y="321706"/>
                  </a:lnTo>
                  <a:lnTo>
                    <a:pt x="132783" y="664228"/>
                  </a:lnTo>
                  <a:lnTo>
                    <a:pt x="133070" y="471503"/>
                  </a:lnTo>
                  <a:lnTo>
                    <a:pt x="133072" y="469393"/>
                  </a:lnTo>
                  <a:lnTo>
                    <a:pt x="133222" y="576595"/>
                  </a:lnTo>
                  <a:lnTo>
                    <a:pt x="133647" y="315155"/>
                  </a:lnTo>
                  <a:lnTo>
                    <a:pt x="133782" y="559151"/>
                  </a:lnTo>
                  <a:lnTo>
                    <a:pt x="133783" y="566540"/>
                  </a:lnTo>
                  <a:lnTo>
                    <a:pt x="133803" y="599584"/>
                  </a:lnTo>
                  <a:lnTo>
                    <a:pt x="134384" y="361234"/>
                  </a:lnTo>
                  <a:lnTo>
                    <a:pt x="134494" y="571364"/>
                  </a:lnTo>
                  <a:lnTo>
                    <a:pt x="134495" y="579219"/>
                  </a:lnTo>
                  <a:lnTo>
                    <a:pt x="134824" y="625795"/>
                  </a:lnTo>
                  <a:lnTo>
                    <a:pt x="134951" y="272720"/>
                  </a:lnTo>
                  <a:lnTo>
                    <a:pt x="135205" y="572844"/>
                  </a:lnTo>
                  <a:lnTo>
                    <a:pt x="135207" y="577693"/>
                  </a:lnTo>
                  <a:lnTo>
                    <a:pt x="135391" y="403320"/>
                  </a:lnTo>
                  <a:lnTo>
                    <a:pt x="135901" y="659095"/>
                  </a:lnTo>
                  <a:lnTo>
                    <a:pt x="135917" y="647673"/>
                  </a:lnTo>
                  <a:lnTo>
                    <a:pt x="135918" y="635306"/>
                  </a:lnTo>
                  <a:lnTo>
                    <a:pt x="136015" y="352986"/>
                  </a:lnTo>
                  <a:lnTo>
                    <a:pt x="136156" y="684665"/>
                  </a:lnTo>
                  <a:lnTo>
                    <a:pt x="136628" y="493123"/>
                  </a:lnTo>
                  <a:lnTo>
                    <a:pt x="136630" y="502696"/>
                  </a:lnTo>
                  <a:lnTo>
                    <a:pt x="136964" y="415844"/>
                  </a:lnTo>
                  <a:lnTo>
                    <a:pt x="137106" y="690888"/>
                  </a:lnTo>
                  <a:lnTo>
                    <a:pt x="137340" y="584934"/>
                  </a:lnTo>
                  <a:lnTo>
                    <a:pt x="137342" y="584295"/>
                  </a:lnTo>
                  <a:lnTo>
                    <a:pt x="137560" y="646402"/>
                  </a:lnTo>
                  <a:lnTo>
                    <a:pt x="137673" y="386298"/>
                  </a:lnTo>
                  <a:lnTo>
                    <a:pt x="138052" y="454592"/>
                  </a:lnTo>
                  <a:lnTo>
                    <a:pt x="138053" y="453295"/>
                  </a:lnTo>
                  <a:lnTo>
                    <a:pt x="138354" y="656766"/>
                  </a:lnTo>
                  <a:lnTo>
                    <a:pt x="138453" y="285294"/>
                  </a:lnTo>
                  <a:lnTo>
                    <a:pt x="138763" y="599151"/>
                  </a:lnTo>
                  <a:lnTo>
                    <a:pt x="138765" y="603578"/>
                  </a:lnTo>
                  <a:lnTo>
                    <a:pt x="138892" y="283315"/>
                  </a:lnTo>
                  <a:lnTo>
                    <a:pt x="139475" y="376314"/>
                  </a:lnTo>
                  <a:lnTo>
                    <a:pt x="139476" y="372563"/>
                  </a:lnTo>
                  <a:lnTo>
                    <a:pt x="139729" y="335715"/>
                  </a:lnTo>
                  <a:lnTo>
                    <a:pt x="139856" y="699951"/>
                  </a:lnTo>
                  <a:lnTo>
                    <a:pt x="140187" y="415150"/>
                  </a:lnTo>
                  <a:lnTo>
                    <a:pt x="140188" y="423492"/>
                  </a:lnTo>
                  <a:lnTo>
                    <a:pt x="140707" y="652868"/>
                  </a:lnTo>
                  <a:lnTo>
                    <a:pt x="140849" y="345002"/>
                  </a:lnTo>
                  <a:lnTo>
                    <a:pt x="140898" y="499137"/>
                  </a:lnTo>
                  <a:lnTo>
                    <a:pt x="140900" y="501736"/>
                  </a:lnTo>
                  <a:lnTo>
                    <a:pt x="141416" y="252479"/>
                  </a:lnTo>
                  <a:lnTo>
                    <a:pt x="141543" y="774557"/>
                  </a:lnTo>
                  <a:lnTo>
                    <a:pt x="141610" y="639987"/>
                  </a:lnTo>
                  <a:lnTo>
                    <a:pt x="141611" y="641640"/>
                  </a:lnTo>
                  <a:lnTo>
                    <a:pt x="141855" y="400159"/>
                  </a:lnTo>
                  <a:lnTo>
                    <a:pt x="141997" y="685364"/>
                  </a:lnTo>
                  <a:lnTo>
                    <a:pt x="142321" y="484546"/>
                  </a:lnTo>
                  <a:lnTo>
                    <a:pt x="142323" y="487125"/>
                  </a:lnTo>
                  <a:lnTo>
                    <a:pt x="142422" y="666703"/>
                  </a:lnTo>
                  <a:lnTo>
                    <a:pt x="142521" y="361356"/>
                  </a:lnTo>
                  <a:lnTo>
                    <a:pt x="143033" y="630678"/>
                  </a:lnTo>
                  <a:lnTo>
                    <a:pt x="143035" y="628881"/>
                  </a:lnTo>
                  <a:lnTo>
                    <a:pt x="143060" y="672718"/>
                  </a:lnTo>
                  <a:lnTo>
                    <a:pt x="143742" y="314048"/>
                  </a:lnTo>
                  <a:lnTo>
                    <a:pt x="143745" y="333249"/>
                  </a:lnTo>
                  <a:lnTo>
                    <a:pt x="143746" y="338445"/>
                  </a:lnTo>
                  <a:lnTo>
                    <a:pt x="143996" y="164087"/>
                  </a:lnTo>
                  <a:lnTo>
                    <a:pt x="144137" y="747994"/>
                  </a:lnTo>
                  <a:lnTo>
                    <a:pt x="144456" y="329584"/>
                  </a:lnTo>
                  <a:lnTo>
                    <a:pt x="144458" y="321963"/>
                  </a:lnTo>
                  <a:lnTo>
                    <a:pt x="144463" y="282008"/>
                  </a:lnTo>
                  <a:lnTo>
                    <a:pt x="144903" y="622884"/>
                  </a:lnTo>
                  <a:lnTo>
                    <a:pt x="145168" y="576601"/>
                  </a:lnTo>
                  <a:lnTo>
                    <a:pt x="145169" y="580148"/>
                  </a:lnTo>
                  <a:lnTo>
                    <a:pt x="145697" y="329694"/>
                  </a:lnTo>
                  <a:lnTo>
                    <a:pt x="145810" y="742359"/>
                  </a:lnTo>
                  <a:lnTo>
                    <a:pt x="145880" y="393717"/>
                  </a:lnTo>
                  <a:lnTo>
                    <a:pt x="145881" y="385773"/>
                  </a:lnTo>
                  <a:lnTo>
                    <a:pt x="145924" y="303562"/>
                  </a:lnTo>
                  <a:lnTo>
                    <a:pt x="146065" y="741710"/>
                  </a:lnTo>
                  <a:lnTo>
                    <a:pt x="146591" y="336083"/>
                  </a:lnTo>
                  <a:lnTo>
                    <a:pt x="146593" y="344529"/>
                  </a:lnTo>
                  <a:lnTo>
                    <a:pt x="146632" y="266789"/>
                  </a:lnTo>
                  <a:lnTo>
                    <a:pt x="146831" y="694089"/>
                  </a:lnTo>
                  <a:lnTo>
                    <a:pt x="147303" y="462786"/>
                  </a:lnTo>
                  <a:lnTo>
                    <a:pt x="147304" y="467335"/>
                  </a:lnTo>
                  <a:lnTo>
                    <a:pt x="147384" y="611758"/>
                  </a:lnTo>
                  <a:lnTo>
                    <a:pt x="147894" y="298162"/>
                  </a:lnTo>
                  <a:lnTo>
                    <a:pt x="148014" y="532294"/>
                  </a:lnTo>
                  <a:lnTo>
                    <a:pt x="148016" y="539045"/>
                  </a:lnTo>
                  <a:lnTo>
                    <a:pt x="148050" y="592304"/>
                  </a:lnTo>
                  <a:lnTo>
                    <a:pt x="148504" y="367114"/>
                  </a:lnTo>
                  <a:lnTo>
                    <a:pt x="148726" y="575766"/>
                  </a:lnTo>
                  <a:lnTo>
                    <a:pt x="148728" y="583644"/>
                  </a:lnTo>
                  <a:lnTo>
                    <a:pt x="148787" y="747974"/>
                  </a:lnTo>
                  <a:lnTo>
                    <a:pt x="149340" y="329523"/>
                  </a:lnTo>
                  <a:lnTo>
                    <a:pt x="149438" y="706749"/>
                  </a:lnTo>
                  <a:lnTo>
                    <a:pt x="149439" y="717075"/>
                  </a:lnTo>
                  <a:lnTo>
                    <a:pt x="149467" y="745663"/>
                  </a:lnTo>
                  <a:lnTo>
                    <a:pt x="149794" y="202305"/>
                  </a:lnTo>
                  <a:lnTo>
                    <a:pt x="150149" y="515231"/>
                  </a:lnTo>
                  <a:lnTo>
                    <a:pt x="150151" y="504463"/>
                  </a:lnTo>
                  <a:lnTo>
                    <a:pt x="150644" y="303320"/>
                  </a:lnTo>
                  <a:lnTo>
                    <a:pt x="150772" y="774905"/>
                  </a:lnTo>
                  <a:lnTo>
                    <a:pt x="150861" y="481174"/>
                  </a:lnTo>
                  <a:lnTo>
                    <a:pt x="150862" y="486873"/>
                  </a:lnTo>
                  <a:lnTo>
                    <a:pt x="151381" y="774157"/>
                  </a:lnTo>
                  <a:lnTo>
                    <a:pt x="151495" y="338716"/>
                  </a:lnTo>
                  <a:lnTo>
                    <a:pt x="151573" y="591881"/>
                  </a:lnTo>
                  <a:lnTo>
                    <a:pt x="151574" y="594912"/>
                  </a:lnTo>
                  <a:lnTo>
                    <a:pt x="151736" y="363255"/>
                  </a:lnTo>
                  <a:lnTo>
                    <a:pt x="151849" y="741360"/>
                  </a:lnTo>
                  <a:lnTo>
                    <a:pt x="152284" y="456315"/>
                  </a:lnTo>
                  <a:lnTo>
                    <a:pt x="152286" y="450239"/>
                  </a:lnTo>
                  <a:lnTo>
                    <a:pt x="152487" y="690561"/>
                  </a:lnTo>
                  <a:lnTo>
                    <a:pt x="152996" y="320504"/>
                  </a:lnTo>
                  <a:lnTo>
                    <a:pt x="152997" y="315169"/>
                  </a:lnTo>
                  <a:lnTo>
                    <a:pt x="153011" y="311339"/>
                  </a:lnTo>
                  <a:lnTo>
                    <a:pt x="153139" y="655399"/>
                  </a:lnTo>
                  <a:lnTo>
                    <a:pt x="153707" y="381344"/>
                  </a:lnTo>
                  <a:lnTo>
                    <a:pt x="153709" y="390602"/>
                  </a:lnTo>
                  <a:lnTo>
                    <a:pt x="154004" y="641766"/>
                  </a:lnTo>
                  <a:lnTo>
                    <a:pt x="154216" y="302181"/>
                  </a:lnTo>
                  <a:lnTo>
                    <a:pt x="154419" y="548023"/>
                  </a:lnTo>
                  <a:lnTo>
                    <a:pt x="154421" y="539249"/>
                  </a:lnTo>
                  <a:lnTo>
                    <a:pt x="154599" y="291818"/>
                  </a:lnTo>
                  <a:lnTo>
                    <a:pt x="154812" y="611790"/>
                  </a:lnTo>
                  <a:lnTo>
                    <a:pt x="155131" y="429969"/>
                  </a:lnTo>
                  <a:lnTo>
                    <a:pt x="155132" y="423973"/>
                  </a:lnTo>
                  <a:lnTo>
                    <a:pt x="155166" y="343704"/>
                  </a:lnTo>
                  <a:lnTo>
                    <a:pt x="155308" y="717432"/>
                  </a:lnTo>
                  <a:lnTo>
                    <a:pt x="155842" y="572918"/>
                  </a:lnTo>
                  <a:lnTo>
                    <a:pt x="156187" y="721158"/>
                  </a:lnTo>
                  <a:lnTo>
                    <a:pt x="156314" y="339534"/>
                  </a:lnTo>
                  <a:lnTo>
                    <a:pt x="156554" y="566077"/>
                  </a:lnTo>
                  <a:lnTo>
                    <a:pt x="156555" y="569877"/>
                  </a:lnTo>
                  <a:lnTo>
                    <a:pt x="156839" y="395750"/>
                  </a:lnTo>
                  <a:lnTo>
                    <a:pt x="156938" y="695019"/>
                  </a:lnTo>
                  <a:lnTo>
                    <a:pt x="157266" y="486471"/>
                  </a:lnTo>
                  <a:lnTo>
                    <a:pt x="157267" y="486299"/>
                  </a:lnTo>
                  <a:lnTo>
                    <a:pt x="157604" y="598189"/>
                  </a:lnTo>
                  <a:lnTo>
                    <a:pt x="157945" y="275475"/>
                  </a:lnTo>
                  <a:lnTo>
                    <a:pt x="157977" y="402108"/>
                  </a:lnTo>
                  <a:lnTo>
                    <a:pt x="157979" y="416900"/>
                  </a:lnTo>
                  <a:lnTo>
                    <a:pt x="158058" y="650631"/>
                  </a:lnTo>
                  <a:lnTo>
                    <a:pt x="158554" y="367008"/>
                  </a:lnTo>
                  <a:lnTo>
                    <a:pt x="158689" y="494133"/>
                  </a:lnTo>
                  <a:lnTo>
                    <a:pt x="158690" y="495297"/>
                  </a:lnTo>
                  <a:lnTo>
                    <a:pt x="159093" y="292194"/>
                  </a:lnTo>
                  <a:lnTo>
                    <a:pt x="159277" y="749748"/>
                  </a:lnTo>
                  <a:lnTo>
                    <a:pt x="159400" y="325946"/>
                  </a:lnTo>
                  <a:lnTo>
                    <a:pt x="159402" y="308728"/>
                  </a:lnTo>
                  <a:lnTo>
                    <a:pt x="159419" y="252151"/>
                  </a:lnTo>
                  <a:lnTo>
                    <a:pt x="159745" y="772043"/>
                  </a:lnTo>
                  <a:lnTo>
                    <a:pt x="160112" y="616878"/>
                  </a:lnTo>
                  <a:lnTo>
                    <a:pt x="160114" y="622344"/>
                  </a:lnTo>
                  <a:lnTo>
                    <a:pt x="160142" y="634680"/>
                  </a:lnTo>
                  <a:lnTo>
                    <a:pt x="160354" y="309040"/>
                  </a:lnTo>
                  <a:lnTo>
                    <a:pt x="160824" y="569475"/>
                  </a:lnTo>
                  <a:lnTo>
                    <a:pt x="160825" y="570477"/>
                  </a:lnTo>
                  <a:lnTo>
                    <a:pt x="160851" y="640222"/>
                  </a:lnTo>
                  <a:lnTo>
                    <a:pt x="160978" y="357180"/>
                  </a:lnTo>
                  <a:lnTo>
                    <a:pt x="161535" y="580349"/>
                  </a:lnTo>
                  <a:lnTo>
                    <a:pt x="161537" y="585494"/>
                  </a:lnTo>
                  <a:lnTo>
                    <a:pt x="161659" y="285042"/>
                  </a:lnTo>
                  <a:lnTo>
                    <a:pt x="161772" y="669329"/>
                  </a:lnTo>
                  <a:lnTo>
                    <a:pt x="162247" y="451808"/>
                  </a:lnTo>
                  <a:lnTo>
                    <a:pt x="162248" y="448714"/>
                  </a:lnTo>
                  <a:lnTo>
                    <a:pt x="162339" y="676213"/>
                  </a:lnTo>
                  <a:lnTo>
                    <a:pt x="162438" y="365322"/>
                  </a:lnTo>
                  <a:lnTo>
                    <a:pt x="162959" y="487517"/>
                  </a:lnTo>
                  <a:lnTo>
                    <a:pt x="162960" y="485794"/>
                  </a:lnTo>
                  <a:lnTo>
                    <a:pt x="163360" y="368309"/>
                  </a:lnTo>
                  <a:lnTo>
                    <a:pt x="163473" y="679640"/>
                  </a:lnTo>
                  <a:lnTo>
                    <a:pt x="163670" y="549885"/>
                  </a:lnTo>
                  <a:lnTo>
                    <a:pt x="163672" y="550186"/>
                  </a:lnTo>
                  <a:lnTo>
                    <a:pt x="163941" y="328994"/>
                  </a:lnTo>
                  <a:lnTo>
                    <a:pt x="164054" y="688412"/>
                  </a:lnTo>
                  <a:lnTo>
                    <a:pt x="164382" y="522714"/>
                  </a:lnTo>
                  <a:lnTo>
                    <a:pt x="164383" y="520863"/>
                  </a:lnTo>
                  <a:lnTo>
                    <a:pt x="164721" y="302594"/>
                  </a:lnTo>
                  <a:lnTo>
                    <a:pt x="164919" y="680890"/>
                  </a:lnTo>
                  <a:lnTo>
                    <a:pt x="165093" y="418337"/>
                  </a:lnTo>
                  <a:lnTo>
                    <a:pt x="165095" y="421825"/>
                  </a:lnTo>
                  <a:lnTo>
                    <a:pt x="165415" y="676868"/>
                  </a:lnTo>
                  <a:lnTo>
                    <a:pt x="165741" y="344942"/>
                  </a:lnTo>
                  <a:lnTo>
                    <a:pt x="165805" y="557438"/>
                  </a:lnTo>
                  <a:lnTo>
                    <a:pt x="165806" y="564218"/>
                  </a:lnTo>
                  <a:lnTo>
                    <a:pt x="166280" y="716375"/>
                  </a:lnTo>
                  <a:lnTo>
                    <a:pt x="166408" y="215954"/>
                  </a:lnTo>
                  <a:lnTo>
                    <a:pt x="166517" y="616437"/>
                  </a:lnTo>
                  <a:lnTo>
                    <a:pt x="166518" y="629444"/>
                  </a:lnTo>
                  <a:lnTo>
                    <a:pt x="166549" y="685530"/>
                  </a:lnTo>
                  <a:lnTo>
                    <a:pt x="167228" y="382738"/>
                  </a:lnTo>
                  <a:lnTo>
                    <a:pt x="167230" y="377521"/>
                  </a:lnTo>
                  <a:lnTo>
                    <a:pt x="167343" y="685149"/>
                  </a:lnTo>
                  <a:lnTo>
                    <a:pt x="167669" y="308794"/>
                  </a:lnTo>
                  <a:lnTo>
                    <a:pt x="167940" y="594745"/>
                  </a:lnTo>
                  <a:lnTo>
                    <a:pt x="167941" y="593422"/>
                  </a:lnTo>
                  <a:lnTo>
                    <a:pt x="167995" y="701984"/>
                  </a:lnTo>
                  <a:lnTo>
                    <a:pt x="168321" y="377516"/>
                  </a:lnTo>
                  <a:lnTo>
                    <a:pt x="168652" y="546193"/>
                  </a:lnTo>
                  <a:lnTo>
                    <a:pt x="168653" y="539556"/>
                  </a:lnTo>
                  <a:lnTo>
                    <a:pt x="169158" y="302631"/>
                  </a:lnTo>
                  <a:lnTo>
                    <a:pt x="169271" y="747906"/>
                  </a:lnTo>
                  <a:lnTo>
                    <a:pt x="169363" y="413774"/>
                  </a:lnTo>
                  <a:lnTo>
                    <a:pt x="169365" y="407346"/>
                  </a:lnTo>
                  <a:lnTo>
                    <a:pt x="169739" y="735863"/>
                  </a:lnTo>
                  <a:lnTo>
                    <a:pt x="169852" y="328130"/>
                  </a:lnTo>
                  <a:lnTo>
                    <a:pt x="170075" y="413362"/>
                  </a:lnTo>
                  <a:lnTo>
                    <a:pt x="170076" y="409733"/>
                  </a:lnTo>
                  <a:lnTo>
                    <a:pt x="170079" y="407577"/>
                  </a:lnTo>
                  <a:lnTo>
                    <a:pt x="170164" y="596457"/>
                  </a:lnTo>
                  <a:lnTo>
                    <a:pt x="170786" y="428614"/>
                  </a:lnTo>
                  <a:lnTo>
                    <a:pt x="170788" y="426208"/>
                  </a:lnTo>
                  <a:lnTo>
                    <a:pt x="171171" y="395196"/>
                  </a:lnTo>
                  <a:lnTo>
                    <a:pt x="171426" y="770652"/>
                  </a:lnTo>
                  <a:lnTo>
                    <a:pt x="171498" y="449295"/>
                  </a:lnTo>
                  <a:lnTo>
                    <a:pt x="171499" y="446684"/>
                  </a:lnTo>
                  <a:lnTo>
                    <a:pt x="171553" y="217884"/>
                  </a:lnTo>
                  <a:lnTo>
                    <a:pt x="171723" y="657216"/>
                  </a:lnTo>
                  <a:lnTo>
                    <a:pt x="172210" y="389403"/>
                  </a:lnTo>
                  <a:lnTo>
                    <a:pt x="172211" y="396252"/>
                  </a:lnTo>
                  <a:lnTo>
                    <a:pt x="172347" y="787932"/>
                  </a:lnTo>
                  <a:lnTo>
                    <a:pt x="172489" y="257805"/>
                  </a:lnTo>
                  <a:lnTo>
                    <a:pt x="172921" y="410831"/>
                  </a:lnTo>
                  <a:lnTo>
                    <a:pt x="172923" y="405107"/>
                  </a:lnTo>
                  <a:lnTo>
                    <a:pt x="173368" y="319924"/>
                  </a:lnTo>
                  <a:lnTo>
                    <a:pt x="173481" y="611689"/>
                  </a:lnTo>
                  <a:lnTo>
                    <a:pt x="173633" y="458318"/>
                  </a:lnTo>
                  <a:lnTo>
                    <a:pt x="173634" y="458018"/>
                  </a:lnTo>
                  <a:lnTo>
                    <a:pt x="174162" y="372208"/>
                  </a:lnTo>
                  <a:lnTo>
                    <a:pt x="174275" y="564304"/>
                  </a:lnTo>
                  <a:lnTo>
                    <a:pt x="174345" y="506543"/>
                  </a:lnTo>
                  <a:lnTo>
                    <a:pt x="174346" y="505924"/>
                  </a:lnTo>
                  <a:lnTo>
                    <a:pt x="174956" y="646191"/>
                  </a:lnTo>
                  <a:lnTo>
                    <a:pt x="175055" y="418043"/>
                  </a:lnTo>
                  <a:lnTo>
                    <a:pt x="175058" y="423693"/>
                  </a:lnTo>
                  <a:lnTo>
                    <a:pt x="175352" y="682515"/>
                  </a:lnTo>
                  <a:lnTo>
                    <a:pt x="175480" y="270106"/>
                  </a:lnTo>
                  <a:lnTo>
                    <a:pt x="175768" y="622904"/>
                  </a:lnTo>
                  <a:lnTo>
                    <a:pt x="175769" y="620374"/>
                  </a:lnTo>
                  <a:lnTo>
                    <a:pt x="175905" y="345300"/>
                  </a:lnTo>
                  <a:lnTo>
                    <a:pt x="176316" y="652823"/>
                  </a:lnTo>
                  <a:lnTo>
                    <a:pt x="176479" y="445694"/>
                  </a:lnTo>
                  <a:lnTo>
                    <a:pt x="176481" y="443225"/>
                  </a:lnTo>
                  <a:lnTo>
                    <a:pt x="176487" y="435433"/>
                  </a:lnTo>
                  <a:lnTo>
                    <a:pt x="177160" y="613950"/>
                  </a:lnTo>
                  <a:lnTo>
                    <a:pt x="177191" y="586320"/>
                  </a:lnTo>
                  <a:lnTo>
                    <a:pt x="177192" y="584998"/>
                  </a:lnTo>
                  <a:lnTo>
                    <a:pt x="177280" y="309325"/>
                  </a:lnTo>
                  <a:lnTo>
                    <a:pt x="177422" y="635861"/>
                  </a:lnTo>
                  <a:lnTo>
                    <a:pt x="177903" y="419576"/>
                  </a:lnTo>
                  <a:lnTo>
                    <a:pt x="177904" y="417381"/>
                  </a:lnTo>
                  <a:lnTo>
                    <a:pt x="178188" y="709903"/>
                  </a:lnTo>
                  <a:lnTo>
                    <a:pt x="178613" y="538751"/>
                  </a:lnTo>
                  <a:lnTo>
                    <a:pt x="178614" y="540865"/>
                  </a:lnTo>
                  <a:lnTo>
                    <a:pt x="179095" y="693484"/>
                  </a:lnTo>
                  <a:lnTo>
                    <a:pt x="179208" y="329285"/>
                  </a:lnTo>
                  <a:lnTo>
                    <a:pt x="179325" y="523071"/>
                  </a:lnTo>
                  <a:lnTo>
                    <a:pt x="179326" y="519870"/>
                  </a:lnTo>
                  <a:lnTo>
                    <a:pt x="179917" y="663698"/>
                  </a:lnTo>
                  <a:lnTo>
                    <a:pt x="180030" y="387918"/>
                  </a:lnTo>
                  <a:lnTo>
                    <a:pt x="180036" y="417953"/>
                  </a:lnTo>
                  <a:lnTo>
                    <a:pt x="180038" y="417611"/>
                  </a:lnTo>
                  <a:lnTo>
                    <a:pt x="180484" y="304486"/>
                  </a:lnTo>
                  <a:lnTo>
                    <a:pt x="180741" y="596044"/>
                  </a:lnTo>
                  <a:lnTo>
                    <a:pt x="180748" y="589587"/>
                  </a:lnTo>
                  <a:lnTo>
                    <a:pt x="180749" y="595527"/>
                  </a:lnTo>
                  <a:lnTo>
                    <a:pt x="180753" y="609588"/>
                  </a:lnTo>
                  <a:lnTo>
                    <a:pt x="180938" y="308496"/>
                  </a:lnTo>
                  <a:lnTo>
                    <a:pt x="181459" y="481418"/>
                  </a:lnTo>
                  <a:lnTo>
                    <a:pt x="181461" y="479877"/>
                  </a:lnTo>
                  <a:lnTo>
                    <a:pt x="181675" y="581803"/>
                  </a:lnTo>
                  <a:lnTo>
                    <a:pt x="181802" y="401119"/>
                  </a:lnTo>
                  <a:lnTo>
                    <a:pt x="182171" y="417065"/>
                  </a:lnTo>
                  <a:lnTo>
                    <a:pt x="182172" y="418060"/>
                  </a:lnTo>
                  <a:lnTo>
                    <a:pt x="182199" y="398199"/>
                  </a:lnTo>
                  <a:lnTo>
                    <a:pt x="182554" y="603628"/>
                  </a:lnTo>
                  <a:lnTo>
                    <a:pt x="182883" y="425426"/>
                  </a:lnTo>
                  <a:lnTo>
                    <a:pt x="182884" y="429183"/>
                  </a:lnTo>
                  <a:lnTo>
                    <a:pt x="182894" y="417003"/>
                  </a:lnTo>
                  <a:lnTo>
                    <a:pt x="183574" y="662276"/>
                  </a:lnTo>
                  <a:lnTo>
                    <a:pt x="183594" y="588403"/>
                  </a:lnTo>
                  <a:lnTo>
                    <a:pt x="183596" y="584343"/>
                  </a:lnTo>
                  <a:lnTo>
                    <a:pt x="183702" y="337100"/>
                  </a:lnTo>
                  <a:lnTo>
                    <a:pt x="183858" y="664293"/>
                  </a:lnTo>
                  <a:lnTo>
                    <a:pt x="184306" y="460965"/>
                  </a:lnTo>
                  <a:lnTo>
                    <a:pt x="184307" y="456307"/>
                  </a:lnTo>
                  <a:lnTo>
                    <a:pt x="184467" y="698556"/>
                  </a:lnTo>
                  <a:lnTo>
                    <a:pt x="184779" y="365366"/>
                  </a:lnTo>
                  <a:lnTo>
                    <a:pt x="185018" y="596141"/>
                  </a:lnTo>
                  <a:lnTo>
                    <a:pt x="185019" y="600766"/>
                  </a:lnTo>
                  <a:lnTo>
                    <a:pt x="185247" y="713453"/>
                  </a:lnTo>
                  <a:lnTo>
                    <a:pt x="185672" y="378822"/>
                  </a:lnTo>
                  <a:lnTo>
                    <a:pt x="185729" y="477579"/>
                  </a:lnTo>
                  <a:lnTo>
                    <a:pt x="185731" y="480180"/>
                  </a:lnTo>
                  <a:lnTo>
                    <a:pt x="186268" y="282313"/>
                  </a:lnTo>
                  <a:lnTo>
                    <a:pt x="186381" y="707977"/>
                  </a:lnTo>
                  <a:lnTo>
                    <a:pt x="186441" y="582519"/>
                  </a:lnTo>
                  <a:lnTo>
                    <a:pt x="186442" y="572113"/>
                  </a:lnTo>
                  <a:lnTo>
                    <a:pt x="186651" y="329360"/>
                  </a:lnTo>
                  <a:lnTo>
                    <a:pt x="186948" y="588377"/>
                  </a:lnTo>
                  <a:lnTo>
                    <a:pt x="187152" y="481988"/>
                  </a:lnTo>
                  <a:lnTo>
                    <a:pt x="187154" y="486052"/>
                  </a:lnTo>
                  <a:lnTo>
                    <a:pt x="187345" y="385068"/>
                  </a:lnTo>
                  <a:lnTo>
                    <a:pt x="187864" y="612272"/>
                  </a:lnTo>
                  <a:lnTo>
                    <a:pt x="187865" y="619969"/>
                  </a:lnTo>
                  <a:lnTo>
                    <a:pt x="187884" y="660204"/>
                  </a:lnTo>
                  <a:lnTo>
                    <a:pt x="188011" y="240176"/>
                  </a:lnTo>
                  <a:lnTo>
                    <a:pt x="188576" y="597470"/>
                  </a:lnTo>
                  <a:lnTo>
                    <a:pt x="188577" y="602594"/>
                  </a:lnTo>
                  <a:lnTo>
                    <a:pt x="188975" y="653685"/>
                  </a:lnTo>
                  <a:lnTo>
                    <a:pt x="189273" y="305743"/>
                  </a:lnTo>
                  <a:lnTo>
                    <a:pt x="189287" y="312372"/>
                  </a:lnTo>
                  <a:lnTo>
                    <a:pt x="189289" y="318443"/>
                  </a:lnTo>
                  <a:lnTo>
                    <a:pt x="189386" y="742255"/>
                  </a:lnTo>
                  <a:lnTo>
                    <a:pt x="189999" y="441781"/>
                  </a:lnTo>
                  <a:lnTo>
                    <a:pt x="190000" y="457100"/>
                  </a:lnTo>
                  <a:lnTo>
                    <a:pt x="190166" y="215700"/>
                  </a:lnTo>
                  <a:lnTo>
                    <a:pt x="190280" y="799139"/>
                  </a:lnTo>
                  <a:lnTo>
                    <a:pt x="190711" y="542417"/>
                  </a:lnTo>
                  <a:lnTo>
                    <a:pt x="190712" y="537984"/>
                  </a:lnTo>
                  <a:lnTo>
                    <a:pt x="191073" y="694446"/>
                  </a:lnTo>
                  <a:lnTo>
                    <a:pt x="191385" y="336728"/>
                  </a:lnTo>
                  <a:lnTo>
                    <a:pt x="191422" y="431448"/>
                  </a:lnTo>
                  <a:lnTo>
                    <a:pt x="191424" y="423338"/>
                  </a:lnTo>
                  <a:lnTo>
                    <a:pt x="191428" y="410307"/>
                  </a:lnTo>
                  <a:lnTo>
                    <a:pt x="192122" y="683159"/>
                  </a:lnTo>
                  <a:lnTo>
                    <a:pt x="192134" y="665544"/>
                  </a:lnTo>
                  <a:lnTo>
                    <a:pt x="192135" y="672186"/>
                  </a:lnTo>
                  <a:lnTo>
                    <a:pt x="192647" y="367139"/>
                  </a:lnTo>
                  <a:lnTo>
                    <a:pt x="192746" y="689944"/>
                  </a:lnTo>
                  <a:lnTo>
                    <a:pt x="192845" y="397402"/>
                  </a:lnTo>
                  <a:lnTo>
                    <a:pt x="192847" y="399955"/>
                  </a:lnTo>
                  <a:lnTo>
                    <a:pt x="193313" y="240885"/>
                  </a:lnTo>
                  <a:lnTo>
                    <a:pt x="193455" y="699141"/>
                  </a:lnTo>
                  <a:lnTo>
                    <a:pt x="193557" y="362218"/>
                  </a:lnTo>
                  <a:lnTo>
                    <a:pt x="193558" y="379620"/>
                  </a:lnTo>
                  <a:lnTo>
                    <a:pt x="194121" y="243602"/>
                  </a:lnTo>
                  <a:lnTo>
                    <a:pt x="194235" y="774405"/>
                  </a:lnTo>
                  <a:lnTo>
                    <a:pt x="194269" y="595156"/>
                  </a:lnTo>
                  <a:lnTo>
                    <a:pt x="194270" y="586311"/>
                  </a:lnTo>
                  <a:lnTo>
                    <a:pt x="194546" y="183808"/>
                  </a:lnTo>
                  <a:lnTo>
                    <a:pt x="194674" y="718068"/>
                  </a:lnTo>
                  <a:lnTo>
                    <a:pt x="194980" y="430300"/>
                  </a:lnTo>
                  <a:lnTo>
                    <a:pt x="194982" y="422577"/>
                  </a:lnTo>
                  <a:lnTo>
                    <a:pt x="195128" y="615121"/>
                  </a:lnTo>
                  <a:lnTo>
                    <a:pt x="195284" y="330945"/>
                  </a:lnTo>
                  <a:lnTo>
                    <a:pt x="195692" y="567603"/>
                  </a:lnTo>
                  <a:lnTo>
                    <a:pt x="195693" y="569957"/>
                  </a:lnTo>
                  <a:lnTo>
                    <a:pt x="196177" y="723653"/>
                  </a:lnTo>
                  <a:lnTo>
                    <a:pt x="196304" y="235106"/>
                  </a:lnTo>
                  <a:lnTo>
                    <a:pt x="196403" y="659341"/>
                  </a:lnTo>
                  <a:lnTo>
                    <a:pt x="196715" y="360696"/>
                  </a:lnTo>
                  <a:lnTo>
                    <a:pt x="196857" y="768356"/>
                  </a:lnTo>
                  <a:lnTo>
                    <a:pt x="197115" y="588446"/>
                  </a:lnTo>
                  <a:lnTo>
                    <a:pt x="197117" y="586345"/>
                  </a:lnTo>
                  <a:lnTo>
                    <a:pt x="197226" y="631683"/>
                  </a:lnTo>
                  <a:lnTo>
                    <a:pt x="197764" y="404579"/>
                  </a:lnTo>
                  <a:lnTo>
                    <a:pt x="197827" y="598785"/>
                  </a:lnTo>
                  <a:lnTo>
                    <a:pt x="197828" y="607152"/>
                  </a:lnTo>
                  <a:lnTo>
                    <a:pt x="197878" y="802418"/>
                  </a:lnTo>
                  <a:lnTo>
                    <a:pt x="198005" y="267548"/>
                  </a:lnTo>
                  <a:lnTo>
                    <a:pt x="198538" y="562663"/>
                  </a:lnTo>
                  <a:lnTo>
                    <a:pt x="198540" y="572576"/>
                  </a:lnTo>
                  <a:lnTo>
                    <a:pt x="198544" y="596078"/>
                  </a:lnTo>
                  <a:lnTo>
                    <a:pt x="199239" y="275781"/>
                  </a:lnTo>
                  <a:lnTo>
                    <a:pt x="199250" y="294710"/>
                  </a:lnTo>
                  <a:lnTo>
                    <a:pt x="199251" y="290391"/>
                  </a:lnTo>
                  <a:lnTo>
                    <a:pt x="199253" y="288540"/>
                  </a:lnTo>
                  <a:lnTo>
                    <a:pt x="199593" y="625939"/>
                  </a:lnTo>
                  <a:lnTo>
                    <a:pt x="199962" y="590110"/>
                  </a:lnTo>
                  <a:lnTo>
                    <a:pt x="199963" y="588439"/>
                  </a:lnTo>
                  <a:lnTo>
                    <a:pt x="199976" y="608653"/>
                  </a:lnTo>
                  <a:lnTo>
                    <a:pt x="200444" y="381854"/>
                  </a:lnTo>
                  <a:lnTo>
                    <a:pt x="200673" y="424386"/>
                  </a:lnTo>
                  <a:lnTo>
                    <a:pt x="200675" y="423734"/>
                  </a:lnTo>
                  <a:lnTo>
                    <a:pt x="201096" y="322206"/>
                  </a:lnTo>
                  <a:lnTo>
                    <a:pt x="201209" y="677468"/>
                  </a:lnTo>
                  <a:lnTo>
                    <a:pt x="201385" y="658402"/>
                  </a:lnTo>
                  <a:lnTo>
                    <a:pt x="201386" y="663777"/>
                  </a:lnTo>
                  <a:lnTo>
                    <a:pt x="201535" y="326208"/>
                  </a:lnTo>
                  <a:lnTo>
                    <a:pt x="202074" y="811913"/>
                  </a:lnTo>
                  <a:lnTo>
                    <a:pt x="202096" y="742490"/>
                  </a:lnTo>
                  <a:lnTo>
                    <a:pt x="202098" y="748484"/>
                  </a:lnTo>
                  <a:lnTo>
                    <a:pt x="202400" y="309224"/>
                  </a:lnTo>
                  <a:lnTo>
                    <a:pt x="202513" y="772984"/>
                  </a:lnTo>
                  <a:lnTo>
                    <a:pt x="202808" y="419617"/>
                  </a:lnTo>
                  <a:lnTo>
                    <a:pt x="202810" y="408227"/>
                  </a:lnTo>
                  <a:lnTo>
                    <a:pt x="202967" y="778007"/>
                  </a:lnTo>
                  <a:lnTo>
                    <a:pt x="203520" y="276739"/>
                  </a:lnTo>
                  <a:lnTo>
                    <a:pt x="203521" y="284923"/>
                  </a:lnTo>
                  <a:lnTo>
                    <a:pt x="203619" y="658229"/>
                  </a:lnTo>
                  <a:lnTo>
                    <a:pt x="204231" y="496805"/>
                  </a:lnTo>
                  <a:lnTo>
                    <a:pt x="204233" y="488861"/>
                  </a:lnTo>
                  <a:lnTo>
                    <a:pt x="204640" y="635950"/>
                  </a:lnTo>
                  <a:lnTo>
                    <a:pt x="204909" y="307969"/>
                  </a:lnTo>
                  <a:lnTo>
                    <a:pt x="204943" y="362489"/>
                  </a:lnTo>
                  <a:lnTo>
                    <a:pt x="204944" y="365413"/>
                  </a:lnTo>
                  <a:lnTo>
                    <a:pt x="205462" y="604190"/>
                  </a:lnTo>
                  <a:lnTo>
                    <a:pt x="205575" y="256726"/>
                  </a:lnTo>
                  <a:lnTo>
                    <a:pt x="205655" y="570793"/>
                  </a:lnTo>
                  <a:lnTo>
                    <a:pt x="205656" y="582161"/>
                  </a:lnTo>
                  <a:lnTo>
                    <a:pt x="205689" y="645186"/>
                  </a:lnTo>
                  <a:lnTo>
                    <a:pt x="206241" y="272275"/>
                  </a:lnTo>
                  <a:lnTo>
                    <a:pt x="206366" y="558969"/>
                  </a:lnTo>
                  <a:lnTo>
                    <a:pt x="206368" y="567343"/>
                  </a:lnTo>
                  <a:lnTo>
                    <a:pt x="206979" y="710091"/>
                  </a:lnTo>
                  <a:lnTo>
                    <a:pt x="207078" y="367058"/>
                  </a:lnTo>
                  <a:lnTo>
                    <a:pt x="207079" y="364556"/>
                  </a:lnTo>
                  <a:lnTo>
                    <a:pt x="207092" y="330643"/>
                  </a:lnTo>
                  <a:lnTo>
                    <a:pt x="207361" y="665109"/>
                  </a:lnTo>
                  <a:lnTo>
                    <a:pt x="207789" y="499781"/>
                  </a:lnTo>
                  <a:lnTo>
                    <a:pt x="207791" y="503370"/>
                  </a:lnTo>
                  <a:lnTo>
                    <a:pt x="208212" y="322662"/>
                  </a:lnTo>
                  <a:lnTo>
                    <a:pt x="208354" y="702817"/>
                  </a:lnTo>
                  <a:lnTo>
                    <a:pt x="208501" y="467035"/>
                  </a:lnTo>
                  <a:lnTo>
                    <a:pt x="208821" y="357379"/>
                  </a:lnTo>
                  <a:lnTo>
                    <a:pt x="209006" y="715564"/>
                  </a:lnTo>
                  <a:lnTo>
                    <a:pt x="209213" y="533140"/>
                  </a:lnTo>
                  <a:lnTo>
                    <a:pt x="209214" y="531924"/>
                  </a:lnTo>
                  <a:lnTo>
                    <a:pt x="209544" y="223970"/>
                  </a:lnTo>
                  <a:lnTo>
                    <a:pt x="209715" y="636331"/>
                  </a:lnTo>
                  <a:lnTo>
                    <a:pt x="209924" y="465147"/>
                  </a:lnTo>
                  <a:lnTo>
                    <a:pt x="209926" y="459347"/>
                  </a:lnTo>
                  <a:lnTo>
                    <a:pt x="210225" y="331746"/>
                  </a:lnTo>
                  <a:lnTo>
                    <a:pt x="210367" y="652433"/>
                  </a:lnTo>
                  <a:lnTo>
                    <a:pt x="210636" y="474702"/>
                  </a:lnTo>
                  <a:lnTo>
                    <a:pt x="210637" y="479392"/>
                  </a:lnTo>
                  <a:lnTo>
                    <a:pt x="210919" y="321122"/>
                  </a:lnTo>
                  <a:lnTo>
                    <a:pt x="211047" y="732212"/>
                  </a:lnTo>
                  <a:lnTo>
                    <a:pt x="211348" y="364648"/>
                  </a:lnTo>
                  <a:lnTo>
                    <a:pt x="211349" y="372654"/>
                  </a:lnTo>
                  <a:lnTo>
                    <a:pt x="211359" y="356609"/>
                  </a:lnTo>
                  <a:lnTo>
                    <a:pt x="211642" y="671276"/>
                  </a:lnTo>
                  <a:lnTo>
                    <a:pt x="212059" y="611373"/>
                  </a:lnTo>
                  <a:lnTo>
                    <a:pt x="212061" y="611613"/>
                  </a:lnTo>
                  <a:lnTo>
                    <a:pt x="212323" y="667205"/>
                  </a:lnTo>
                  <a:lnTo>
                    <a:pt x="212764" y="286712"/>
                  </a:lnTo>
                  <a:lnTo>
                    <a:pt x="212771" y="294119"/>
                  </a:lnTo>
                  <a:lnTo>
                    <a:pt x="212772" y="282542"/>
                  </a:lnTo>
                  <a:lnTo>
                    <a:pt x="212932" y="869022"/>
                  </a:lnTo>
                  <a:lnTo>
                    <a:pt x="213471" y="164654"/>
                  </a:lnTo>
                  <a:lnTo>
                    <a:pt x="213482" y="189635"/>
                  </a:lnTo>
                  <a:lnTo>
                    <a:pt x="213484" y="174290"/>
                  </a:lnTo>
                  <a:lnTo>
                    <a:pt x="213485" y="165087"/>
                  </a:lnTo>
                  <a:lnTo>
                    <a:pt x="214194" y="700697"/>
                  </a:lnTo>
                  <a:lnTo>
                    <a:pt x="214196" y="697649"/>
                  </a:lnTo>
                  <a:lnTo>
                    <a:pt x="214208" y="708427"/>
                  </a:lnTo>
                  <a:lnTo>
                    <a:pt x="214747" y="323702"/>
                  </a:lnTo>
                  <a:lnTo>
                    <a:pt x="214906" y="511337"/>
                  </a:lnTo>
                  <a:lnTo>
                    <a:pt x="214907" y="502018"/>
                  </a:lnTo>
                  <a:lnTo>
                    <a:pt x="215470" y="763234"/>
                  </a:lnTo>
                  <a:lnTo>
                    <a:pt x="215597" y="327687"/>
                  </a:lnTo>
                  <a:lnTo>
                    <a:pt x="215617" y="428889"/>
                  </a:lnTo>
                  <a:lnTo>
                    <a:pt x="215619" y="435033"/>
                  </a:lnTo>
                  <a:lnTo>
                    <a:pt x="215711" y="798368"/>
                  </a:lnTo>
                  <a:lnTo>
                    <a:pt x="215839" y="366730"/>
                  </a:lnTo>
                  <a:lnTo>
                    <a:pt x="216329" y="697387"/>
                  </a:lnTo>
                  <a:lnTo>
                    <a:pt x="216330" y="707359"/>
                  </a:lnTo>
                  <a:lnTo>
                    <a:pt x="216335" y="728692"/>
                  </a:lnTo>
                  <a:lnTo>
                    <a:pt x="216462" y="308442"/>
                  </a:lnTo>
                  <a:lnTo>
                    <a:pt x="217041" y="546004"/>
                  </a:lnTo>
                  <a:lnTo>
                    <a:pt x="217042" y="543109"/>
                  </a:lnTo>
                  <a:lnTo>
                    <a:pt x="217313" y="259808"/>
                  </a:lnTo>
                  <a:lnTo>
                    <a:pt x="217639" y="699834"/>
                  </a:lnTo>
                  <a:lnTo>
                    <a:pt x="217752" y="315507"/>
                  </a:lnTo>
                  <a:lnTo>
                    <a:pt x="217754" y="317499"/>
                  </a:lnTo>
                  <a:lnTo>
                    <a:pt x="217766" y="291963"/>
                  </a:lnTo>
                  <a:lnTo>
                    <a:pt x="218305" y="592887"/>
                  </a:lnTo>
                  <a:lnTo>
                    <a:pt x="218464" y="402845"/>
                  </a:lnTo>
                  <a:lnTo>
                    <a:pt x="218465" y="410673"/>
                  </a:lnTo>
                  <a:lnTo>
                    <a:pt x="218589" y="367076"/>
                  </a:lnTo>
                  <a:lnTo>
                    <a:pt x="218929" y="636856"/>
                  </a:lnTo>
                  <a:lnTo>
                    <a:pt x="219175" y="470887"/>
                  </a:lnTo>
                  <a:lnTo>
                    <a:pt x="219177" y="467840"/>
                  </a:lnTo>
                  <a:lnTo>
                    <a:pt x="219241" y="328307"/>
                  </a:lnTo>
                  <a:lnTo>
                    <a:pt x="219411" y="702380"/>
                  </a:lnTo>
                  <a:lnTo>
                    <a:pt x="219887" y="460241"/>
                  </a:lnTo>
                  <a:lnTo>
                    <a:pt x="219888" y="456841"/>
                  </a:lnTo>
                  <a:lnTo>
                    <a:pt x="220431" y="328265"/>
                  </a:lnTo>
                  <a:lnTo>
                    <a:pt x="220573" y="733132"/>
                  </a:lnTo>
                  <a:lnTo>
                    <a:pt x="220599" y="665285"/>
                  </a:lnTo>
                  <a:lnTo>
                    <a:pt x="220600" y="672418"/>
                  </a:lnTo>
                  <a:lnTo>
                    <a:pt x="220687" y="424530"/>
                  </a:lnTo>
                  <a:lnTo>
                    <a:pt x="220828" y="676957"/>
                  </a:lnTo>
                  <a:lnTo>
                    <a:pt x="221310" y="445378"/>
                  </a:lnTo>
                  <a:lnTo>
                    <a:pt x="221312" y="444422"/>
                  </a:lnTo>
                  <a:lnTo>
                    <a:pt x="221622" y="750301"/>
                  </a:lnTo>
                  <a:lnTo>
                    <a:pt x="221750" y="213908"/>
                  </a:lnTo>
                  <a:lnTo>
                    <a:pt x="222022" y="581595"/>
                  </a:lnTo>
                  <a:lnTo>
                    <a:pt x="222023" y="587830"/>
                  </a:lnTo>
                  <a:lnTo>
                    <a:pt x="222062" y="666795"/>
                  </a:lnTo>
                  <a:lnTo>
                    <a:pt x="222388" y="278159"/>
                  </a:lnTo>
                  <a:lnTo>
                    <a:pt x="222734" y="587450"/>
                  </a:lnTo>
                  <a:lnTo>
                    <a:pt x="222742" y="621192"/>
                  </a:lnTo>
                  <a:lnTo>
                    <a:pt x="223096" y="325522"/>
                  </a:lnTo>
                  <a:lnTo>
                    <a:pt x="223445" y="476420"/>
                  </a:lnTo>
                  <a:lnTo>
                    <a:pt x="223447" y="477561"/>
                  </a:lnTo>
                  <a:lnTo>
                    <a:pt x="223763" y="334608"/>
                  </a:lnTo>
                  <a:lnTo>
                    <a:pt x="223947" y="539986"/>
                  </a:lnTo>
                  <a:lnTo>
                    <a:pt x="224157" y="471876"/>
                  </a:lnTo>
                  <a:lnTo>
                    <a:pt x="224158" y="472245"/>
                  </a:lnTo>
                  <a:lnTo>
                    <a:pt x="224755" y="262104"/>
                  </a:lnTo>
                  <a:lnTo>
                    <a:pt x="224868" y="738580"/>
                  </a:lnTo>
                  <a:lnTo>
                    <a:pt x="224870" y="732562"/>
                  </a:lnTo>
                  <a:lnTo>
                    <a:pt x="224883" y="738545"/>
                  </a:lnTo>
                  <a:lnTo>
                    <a:pt x="224996" y="231028"/>
                  </a:lnTo>
                  <a:lnTo>
                    <a:pt x="225580" y="608352"/>
                  </a:lnTo>
                  <a:lnTo>
                    <a:pt x="225581" y="603768"/>
                  </a:lnTo>
                  <a:lnTo>
                    <a:pt x="225747" y="353443"/>
                  </a:lnTo>
                  <a:lnTo>
                    <a:pt x="226258" y="745065"/>
                  </a:lnTo>
                  <a:lnTo>
                    <a:pt x="226292" y="641787"/>
                  </a:lnTo>
                  <a:lnTo>
                    <a:pt x="226293" y="636276"/>
                  </a:lnTo>
                  <a:lnTo>
                    <a:pt x="226385" y="287601"/>
                  </a:lnTo>
                  <a:lnTo>
                    <a:pt x="226725" y="744050"/>
                  </a:lnTo>
                  <a:lnTo>
                    <a:pt x="227003" y="507293"/>
                  </a:lnTo>
                  <a:lnTo>
                    <a:pt x="227005" y="501433"/>
                  </a:lnTo>
                  <a:lnTo>
                    <a:pt x="227576" y="818900"/>
                  </a:lnTo>
                  <a:lnTo>
                    <a:pt x="227704" y="282428"/>
                  </a:lnTo>
                  <a:lnTo>
                    <a:pt x="227715" y="298544"/>
                  </a:lnTo>
                  <a:lnTo>
                    <a:pt x="227716" y="282382"/>
                  </a:lnTo>
                  <a:lnTo>
                    <a:pt x="227718" y="272842"/>
                  </a:lnTo>
                  <a:lnTo>
                    <a:pt x="227888" y="671300"/>
                  </a:lnTo>
                  <a:lnTo>
                    <a:pt x="228427" y="491755"/>
                  </a:lnTo>
                  <a:lnTo>
                    <a:pt x="228625" y="631009"/>
                  </a:lnTo>
                  <a:lnTo>
                    <a:pt x="228965" y="280590"/>
                  </a:lnTo>
                  <a:lnTo>
                    <a:pt x="229138" y="464947"/>
                  </a:lnTo>
                  <a:lnTo>
                    <a:pt x="229140" y="461913"/>
                  </a:lnTo>
                  <a:lnTo>
                    <a:pt x="229476" y="686000"/>
                  </a:lnTo>
                  <a:lnTo>
                    <a:pt x="229589" y="264265"/>
                  </a:lnTo>
                  <a:lnTo>
                    <a:pt x="229850" y="511715"/>
                  </a:lnTo>
                  <a:lnTo>
                    <a:pt x="229851" y="515303"/>
                  </a:lnTo>
                  <a:lnTo>
                    <a:pt x="230057" y="274070"/>
                  </a:lnTo>
                  <a:lnTo>
                    <a:pt x="230170" y="703607"/>
                  </a:lnTo>
                  <a:lnTo>
                    <a:pt x="230561" y="476860"/>
                  </a:lnTo>
                  <a:lnTo>
                    <a:pt x="230907" y="299151"/>
                  </a:lnTo>
                  <a:lnTo>
                    <a:pt x="231262" y="787785"/>
                  </a:lnTo>
                  <a:lnTo>
                    <a:pt x="231273" y="751072"/>
                  </a:lnTo>
                  <a:lnTo>
                    <a:pt x="231274" y="758900"/>
                  </a:lnTo>
                  <a:lnTo>
                    <a:pt x="231772" y="261232"/>
                  </a:lnTo>
                  <a:lnTo>
                    <a:pt x="231900" y="795553"/>
                  </a:lnTo>
                  <a:lnTo>
                    <a:pt x="231985" y="454628"/>
                  </a:lnTo>
                  <a:lnTo>
                    <a:pt x="231986" y="450284"/>
                  </a:lnTo>
                  <a:lnTo>
                    <a:pt x="232098" y="747078"/>
                  </a:lnTo>
                  <a:lnTo>
                    <a:pt x="232226" y="391799"/>
                  </a:lnTo>
                  <a:lnTo>
                    <a:pt x="232696" y="575164"/>
                  </a:lnTo>
                  <a:lnTo>
                    <a:pt x="232698" y="582921"/>
                  </a:lnTo>
                  <a:lnTo>
                    <a:pt x="232934" y="704966"/>
                  </a:lnTo>
                  <a:lnTo>
                    <a:pt x="233034" y="400790"/>
                  </a:lnTo>
                  <a:lnTo>
                    <a:pt x="233408" y="633202"/>
                  </a:lnTo>
                  <a:lnTo>
                    <a:pt x="233409" y="631743"/>
                  </a:lnTo>
                  <a:lnTo>
                    <a:pt x="233416" y="652881"/>
                  </a:lnTo>
                  <a:lnTo>
                    <a:pt x="234012" y="327686"/>
                  </a:lnTo>
                  <a:lnTo>
                    <a:pt x="234120" y="527246"/>
                  </a:lnTo>
                  <a:lnTo>
                    <a:pt x="234121" y="532939"/>
                  </a:lnTo>
                  <a:lnTo>
                    <a:pt x="234409" y="288341"/>
                  </a:lnTo>
                  <a:lnTo>
                    <a:pt x="234721" y="595913"/>
                  </a:lnTo>
                  <a:lnTo>
                    <a:pt x="234831" y="322573"/>
                  </a:lnTo>
                  <a:lnTo>
                    <a:pt x="234833" y="311179"/>
                  </a:lnTo>
                  <a:lnTo>
                    <a:pt x="234862" y="229243"/>
                  </a:lnTo>
                  <a:lnTo>
                    <a:pt x="235160" y="569335"/>
                  </a:lnTo>
                  <a:lnTo>
                    <a:pt x="235543" y="485711"/>
                  </a:lnTo>
                  <a:lnTo>
                    <a:pt x="235544" y="485509"/>
                  </a:lnTo>
                  <a:lnTo>
                    <a:pt x="236011" y="739366"/>
                  </a:lnTo>
                  <a:lnTo>
                    <a:pt x="236181" y="262849"/>
                  </a:lnTo>
                  <a:lnTo>
                    <a:pt x="236254" y="367240"/>
                  </a:lnTo>
                  <a:lnTo>
                    <a:pt x="236256" y="372397"/>
                  </a:lnTo>
                  <a:lnTo>
                    <a:pt x="236294" y="330007"/>
                  </a:lnTo>
                  <a:lnTo>
                    <a:pt x="236393" y="775867"/>
                  </a:lnTo>
                  <a:lnTo>
                    <a:pt x="236966" y="449126"/>
                  </a:lnTo>
                  <a:lnTo>
                    <a:pt x="236967" y="450651"/>
                  </a:lnTo>
                  <a:lnTo>
                    <a:pt x="237584" y="249453"/>
                  </a:lnTo>
                  <a:lnTo>
                    <a:pt x="237678" y="752896"/>
                  </a:lnTo>
                  <a:lnTo>
                    <a:pt x="237679" y="772275"/>
                  </a:lnTo>
                  <a:lnTo>
                    <a:pt x="237726" y="929454"/>
                  </a:lnTo>
                  <a:lnTo>
                    <a:pt x="238265" y="364825"/>
                  </a:lnTo>
                  <a:lnTo>
                    <a:pt x="238389" y="600686"/>
                  </a:lnTo>
                  <a:lnTo>
                    <a:pt x="238391" y="609654"/>
                  </a:lnTo>
                  <a:lnTo>
                    <a:pt x="238435" y="725821"/>
                  </a:lnTo>
                  <a:lnTo>
                    <a:pt x="238888" y="220221"/>
                  </a:lnTo>
                  <a:lnTo>
                    <a:pt x="239101" y="449783"/>
                  </a:lnTo>
                  <a:lnTo>
                    <a:pt x="239102" y="452247"/>
                  </a:lnTo>
                  <a:lnTo>
                    <a:pt x="239285" y="191730"/>
                  </a:lnTo>
                  <a:lnTo>
                    <a:pt x="239427" y="776019"/>
                  </a:lnTo>
                  <a:lnTo>
                    <a:pt x="239813" y="604022"/>
                  </a:lnTo>
                  <a:lnTo>
                    <a:pt x="239814" y="596151"/>
                  </a:lnTo>
                  <a:lnTo>
                    <a:pt x="239852" y="684364"/>
                  </a:lnTo>
                  <a:lnTo>
                    <a:pt x="239966" y="165080"/>
                  </a:lnTo>
                  <a:lnTo>
                    <a:pt x="240524" y="365819"/>
                  </a:lnTo>
                  <a:lnTo>
                    <a:pt x="240526" y="364851"/>
                  </a:lnTo>
                  <a:lnTo>
                    <a:pt x="241015" y="250901"/>
                  </a:lnTo>
                  <a:lnTo>
                    <a:pt x="241142" y="664792"/>
                  </a:lnTo>
                  <a:lnTo>
                    <a:pt x="241236" y="315709"/>
                  </a:lnTo>
                  <a:lnTo>
                    <a:pt x="241237" y="305138"/>
                  </a:lnTo>
                  <a:lnTo>
                    <a:pt x="241454" y="210117"/>
                  </a:lnTo>
                  <a:lnTo>
                    <a:pt x="241596" y="711382"/>
                  </a:lnTo>
                  <a:lnTo>
                    <a:pt x="241947" y="492035"/>
                  </a:lnTo>
                  <a:lnTo>
                    <a:pt x="241949" y="494367"/>
                  </a:lnTo>
                  <a:lnTo>
                    <a:pt x="242248" y="306557"/>
                  </a:lnTo>
                  <a:lnTo>
                    <a:pt x="242390" y="799209"/>
                  </a:lnTo>
                  <a:lnTo>
                    <a:pt x="242659" y="534268"/>
                  </a:lnTo>
                  <a:lnTo>
                    <a:pt x="242660" y="530902"/>
                  </a:lnTo>
                  <a:lnTo>
                    <a:pt x="243013" y="789290"/>
                  </a:lnTo>
                  <a:lnTo>
                    <a:pt x="243141" y="408886"/>
                  </a:lnTo>
                  <a:lnTo>
                    <a:pt x="243371" y="454024"/>
                  </a:lnTo>
                  <a:lnTo>
                    <a:pt x="243372" y="461479"/>
                  </a:lnTo>
                  <a:lnTo>
                    <a:pt x="243481" y="737152"/>
                  </a:lnTo>
                  <a:lnTo>
                    <a:pt x="243580" y="393980"/>
                  </a:lnTo>
                  <a:lnTo>
                    <a:pt x="244082" y="549851"/>
                  </a:lnTo>
                  <a:lnTo>
                    <a:pt x="244084" y="547260"/>
                  </a:lnTo>
                  <a:lnTo>
                    <a:pt x="244303" y="741558"/>
                  </a:lnTo>
                  <a:lnTo>
                    <a:pt x="244445" y="310210"/>
                  </a:lnTo>
                  <a:lnTo>
                    <a:pt x="244794" y="494555"/>
                  </a:lnTo>
                  <a:lnTo>
                    <a:pt x="244795" y="498613"/>
                  </a:lnTo>
                  <a:lnTo>
                    <a:pt x="245253" y="162981"/>
                  </a:lnTo>
                  <a:lnTo>
                    <a:pt x="245367" y="646017"/>
                  </a:lnTo>
                  <a:lnTo>
                    <a:pt x="245506" y="419009"/>
                  </a:lnTo>
                  <a:lnTo>
                    <a:pt x="245507" y="421769"/>
                  </a:lnTo>
                  <a:lnTo>
                    <a:pt x="246019" y="722022"/>
                  </a:lnTo>
                  <a:lnTo>
                    <a:pt x="246160" y="102303"/>
                  </a:lnTo>
                  <a:lnTo>
                    <a:pt x="246217" y="377681"/>
                  </a:lnTo>
                  <a:lnTo>
                    <a:pt x="246219" y="393385"/>
                  </a:lnTo>
                  <a:lnTo>
                    <a:pt x="246387" y="695441"/>
                  </a:lnTo>
                  <a:lnTo>
                    <a:pt x="246557" y="179062"/>
                  </a:lnTo>
                  <a:lnTo>
                    <a:pt x="246929" y="473833"/>
                  </a:lnTo>
                  <a:lnTo>
                    <a:pt x="246930" y="466919"/>
                  </a:lnTo>
                  <a:lnTo>
                    <a:pt x="247436" y="234025"/>
                  </a:lnTo>
                  <a:lnTo>
                    <a:pt x="247550" y="642713"/>
                  </a:lnTo>
                  <a:lnTo>
                    <a:pt x="247640" y="449766"/>
                  </a:lnTo>
                  <a:lnTo>
                    <a:pt x="247642" y="450173"/>
                  </a:lnTo>
                  <a:lnTo>
                    <a:pt x="247748" y="738997"/>
                  </a:lnTo>
                  <a:lnTo>
                    <a:pt x="247862" y="279196"/>
                  </a:lnTo>
                  <a:lnTo>
                    <a:pt x="248352" y="540671"/>
                  </a:lnTo>
                  <a:lnTo>
                    <a:pt x="248353" y="540480"/>
                  </a:lnTo>
                  <a:lnTo>
                    <a:pt x="248726" y="300824"/>
                  </a:lnTo>
                  <a:lnTo>
                    <a:pt x="249052" y="885234"/>
                  </a:lnTo>
                  <a:lnTo>
                    <a:pt x="249064" y="827518"/>
                  </a:lnTo>
                  <a:lnTo>
                    <a:pt x="249065" y="835329"/>
                  </a:lnTo>
                  <a:lnTo>
                    <a:pt x="249066" y="837020"/>
                  </a:lnTo>
                  <a:lnTo>
                    <a:pt x="249166" y="165268"/>
                  </a:lnTo>
                  <a:lnTo>
                    <a:pt x="249775" y="437002"/>
                  </a:lnTo>
                  <a:lnTo>
                    <a:pt x="250342" y="732491"/>
                  </a:lnTo>
                  <a:lnTo>
                    <a:pt x="250442" y="346443"/>
                  </a:lnTo>
                  <a:lnTo>
                    <a:pt x="250487" y="475052"/>
                  </a:lnTo>
                  <a:lnTo>
                    <a:pt x="250488" y="488930"/>
                  </a:lnTo>
                  <a:lnTo>
                    <a:pt x="250640" y="170930"/>
                  </a:lnTo>
                  <a:lnTo>
                    <a:pt x="250753" y="811630"/>
                  </a:lnTo>
                  <a:lnTo>
                    <a:pt x="251199" y="584877"/>
                  </a:lnTo>
                  <a:lnTo>
                    <a:pt x="251200" y="584385"/>
                  </a:lnTo>
                  <a:lnTo>
                    <a:pt x="251632" y="651801"/>
                  </a:lnTo>
                  <a:lnTo>
                    <a:pt x="251903" y="220482"/>
                  </a:lnTo>
                  <a:lnTo>
                    <a:pt x="251910" y="235185"/>
                  </a:lnTo>
                  <a:lnTo>
                    <a:pt x="251912" y="224451"/>
                  </a:lnTo>
                  <a:lnTo>
                    <a:pt x="252043" y="845604"/>
                  </a:lnTo>
                  <a:lnTo>
                    <a:pt x="252157" y="145491"/>
                  </a:lnTo>
                  <a:lnTo>
                    <a:pt x="252622" y="229627"/>
                  </a:lnTo>
                  <a:lnTo>
                    <a:pt x="252623" y="219792"/>
                  </a:lnTo>
                  <a:lnTo>
                    <a:pt x="252908" y="779585"/>
                  </a:lnTo>
                  <a:lnTo>
                    <a:pt x="253050" y="194239"/>
                  </a:lnTo>
                  <a:lnTo>
                    <a:pt x="253333" y="599586"/>
                  </a:lnTo>
                  <a:lnTo>
                    <a:pt x="253447" y="288312"/>
                  </a:lnTo>
                  <a:lnTo>
                    <a:pt x="253546" y="694043"/>
                  </a:lnTo>
                  <a:lnTo>
                    <a:pt x="254045" y="415442"/>
                  </a:lnTo>
                  <a:lnTo>
                    <a:pt x="254046" y="416578"/>
                  </a:lnTo>
                  <a:lnTo>
                    <a:pt x="254212" y="808234"/>
                  </a:lnTo>
                  <a:lnTo>
                    <a:pt x="254340" y="247097"/>
                  </a:lnTo>
                  <a:lnTo>
                    <a:pt x="254757" y="528553"/>
                  </a:lnTo>
                  <a:lnTo>
                    <a:pt x="254758" y="528801"/>
                  </a:lnTo>
                  <a:lnTo>
                    <a:pt x="255091" y="756328"/>
                  </a:lnTo>
                  <a:lnTo>
                    <a:pt x="255403" y="369310"/>
                  </a:lnTo>
                  <a:lnTo>
                    <a:pt x="255468" y="629598"/>
                  </a:lnTo>
                  <a:lnTo>
                    <a:pt x="255470" y="637712"/>
                  </a:lnTo>
                  <a:lnTo>
                    <a:pt x="255843" y="327049"/>
                  </a:lnTo>
                  <a:lnTo>
                    <a:pt x="255942" y="794415"/>
                  </a:lnTo>
                  <a:lnTo>
                    <a:pt x="256180" y="590175"/>
                  </a:lnTo>
                  <a:lnTo>
                    <a:pt x="256181" y="587348"/>
                  </a:lnTo>
                  <a:lnTo>
                    <a:pt x="256254" y="185968"/>
                  </a:lnTo>
                  <a:lnTo>
                    <a:pt x="256792" y="700888"/>
                  </a:lnTo>
                  <a:lnTo>
                    <a:pt x="256892" y="501502"/>
                  </a:lnTo>
                  <a:lnTo>
                    <a:pt x="256893" y="500219"/>
                  </a:lnTo>
                  <a:lnTo>
                    <a:pt x="257118" y="258925"/>
                  </a:lnTo>
                  <a:lnTo>
                    <a:pt x="257232" y="736439"/>
                  </a:lnTo>
                  <a:lnTo>
                    <a:pt x="257603" y="488885"/>
                  </a:lnTo>
                  <a:lnTo>
                    <a:pt x="257605" y="496548"/>
                  </a:lnTo>
                  <a:lnTo>
                    <a:pt x="257657" y="718219"/>
                  </a:lnTo>
                  <a:lnTo>
                    <a:pt x="257756" y="283920"/>
                  </a:lnTo>
                  <a:lnTo>
                    <a:pt x="258315" y="466861"/>
                  </a:lnTo>
                  <a:lnTo>
                    <a:pt x="258316" y="460990"/>
                  </a:lnTo>
                  <a:lnTo>
                    <a:pt x="258805" y="191888"/>
                  </a:lnTo>
                  <a:lnTo>
                    <a:pt x="258933" y="797693"/>
                  </a:lnTo>
                  <a:lnTo>
                    <a:pt x="259026" y="382943"/>
                  </a:lnTo>
                  <a:lnTo>
                    <a:pt x="259028" y="370583"/>
                  </a:lnTo>
                  <a:lnTo>
                    <a:pt x="259245" y="191598"/>
                  </a:lnTo>
                  <a:lnTo>
                    <a:pt x="259344" y="727613"/>
                  </a:lnTo>
                  <a:lnTo>
                    <a:pt x="259738" y="343747"/>
                  </a:lnTo>
                  <a:lnTo>
                    <a:pt x="259739" y="342397"/>
                  </a:lnTo>
                  <a:lnTo>
                    <a:pt x="259812" y="773681"/>
                  </a:lnTo>
                  <a:lnTo>
                    <a:pt x="259911" y="273132"/>
                  </a:lnTo>
                  <a:lnTo>
                    <a:pt x="260450" y="767738"/>
                  </a:lnTo>
                  <a:lnTo>
                    <a:pt x="260451" y="757254"/>
                  </a:lnTo>
                  <a:lnTo>
                    <a:pt x="260988" y="293997"/>
                  </a:lnTo>
                  <a:lnTo>
                    <a:pt x="261161" y="594757"/>
                  </a:lnTo>
                  <a:lnTo>
                    <a:pt x="261163" y="581139"/>
                  </a:lnTo>
                  <a:lnTo>
                    <a:pt x="261399" y="318590"/>
                  </a:lnTo>
                  <a:lnTo>
                    <a:pt x="261711" y="814993"/>
                  </a:lnTo>
                  <a:lnTo>
                    <a:pt x="261873" y="435640"/>
                  </a:lnTo>
                  <a:lnTo>
                    <a:pt x="261874" y="441304"/>
                  </a:lnTo>
                  <a:lnTo>
                    <a:pt x="262250" y="267022"/>
                  </a:lnTo>
                  <a:lnTo>
                    <a:pt x="262378" y="744790"/>
                  </a:lnTo>
                  <a:lnTo>
                    <a:pt x="262585" y="631726"/>
                  </a:lnTo>
                  <a:lnTo>
                    <a:pt x="262586" y="636984"/>
                  </a:lnTo>
                  <a:lnTo>
                    <a:pt x="263115" y="240928"/>
                  </a:lnTo>
                  <a:lnTo>
                    <a:pt x="263256" y="745041"/>
                  </a:lnTo>
                  <a:lnTo>
                    <a:pt x="263296" y="599210"/>
                  </a:lnTo>
                  <a:lnTo>
                    <a:pt x="263298" y="602208"/>
                  </a:lnTo>
                  <a:lnTo>
                    <a:pt x="263540" y="247576"/>
                  </a:lnTo>
                  <a:lnTo>
                    <a:pt x="263682" y="775481"/>
                  </a:lnTo>
                  <a:lnTo>
                    <a:pt x="264008" y="443939"/>
                  </a:lnTo>
                  <a:lnTo>
                    <a:pt x="264009" y="444365"/>
                  </a:lnTo>
                  <a:lnTo>
                    <a:pt x="264348" y="759072"/>
                  </a:lnTo>
                  <a:lnTo>
                    <a:pt x="264461" y="196544"/>
                  </a:lnTo>
                  <a:lnTo>
                    <a:pt x="264719" y="488983"/>
                  </a:lnTo>
                  <a:lnTo>
                    <a:pt x="264721" y="487624"/>
                  </a:lnTo>
                  <a:lnTo>
                    <a:pt x="264802" y="305512"/>
                  </a:lnTo>
                  <a:lnTo>
                    <a:pt x="265397" y="636701"/>
                  </a:lnTo>
                  <a:lnTo>
                    <a:pt x="265431" y="553951"/>
                  </a:lnTo>
                  <a:lnTo>
                    <a:pt x="265432" y="551824"/>
                  </a:lnTo>
                  <a:lnTo>
                    <a:pt x="265652" y="603576"/>
                  </a:lnTo>
                  <a:lnTo>
                    <a:pt x="266134" y="418625"/>
                  </a:lnTo>
                  <a:lnTo>
                    <a:pt x="266143" y="426993"/>
                  </a:lnTo>
                  <a:lnTo>
                    <a:pt x="266144" y="420788"/>
                  </a:lnTo>
                  <a:lnTo>
                    <a:pt x="266644" y="382696"/>
                  </a:lnTo>
                  <a:lnTo>
                    <a:pt x="266800" y="739866"/>
                  </a:lnTo>
                  <a:lnTo>
                    <a:pt x="266854" y="651206"/>
                  </a:lnTo>
                  <a:lnTo>
                    <a:pt x="266856" y="654033"/>
                  </a:lnTo>
                  <a:lnTo>
                    <a:pt x="267481" y="368218"/>
                  </a:lnTo>
                  <a:lnTo>
                    <a:pt x="267566" y="553898"/>
                  </a:lnTo>
                  <a:lnTo>
                    <a:pt x="267567" y="555546"/>
                  </a:lnTo>
                  <a:lnTo>
                    <a:pt x="267892" y="295222"/>
                  </a:lnTo>
                  <a:lnTo>
                    <a:pt x="268048" y="716804"/>
                  </a:lnTo>
                  <a:lnTo>
                    <a:pt x="268276" y="419839"/>
                  </a:lnTo>
                  <a:lnTo>
                    <a:pt x="268278" y="428342"/>
                  </a:lnTo>
                  <a:lnTo>
                    <a:pt x="268346" y="327729"/>
                  </a:lnTo>
                  <a:lnTo>
                    <a:pt x="268445" y="633475"/>
                  </a:lnTo>
                  <a:lnTo>
                    <a:pt x="268988" y="541051"/>
                  </a:lnTo>
                  <a:lnTo>
                    <a:pt x="268989" y="538554"/>
                  </a:lnTo>
                  <a:lnTo>
                    <a:pt x="269239" y="315497"/>
                  </a:lnTo>
                  <a:lnTo>
                    <a:pt x="269380" y="696319"/>
                  </a:lnTo>
                  <a:lnTo>
                    <a:pt x="269699" y="549645"/>
                  </a:lnTo>
                  <a:lnTo>
                    <a:pt x="269701" y="555133"/>
                  </a:lnTo>
                  <a:lnTo>
                    <a:pt x="270004" y="339192"/>
                  </a:lnTo>
                  <a:lnTo>
                    <a:pt x="270118" y="693267"/>
                  </a:lnTo>
                  <a:lnTo>
                    <a:pt x="270411" y="426343"/>
                  </a:lnTo>
                  <a:lnTo>
                    <a:pt x="270412" y="418395"/>
                  </a:lnTo>
                  <a:lnTo>
                    <a:pt x="271039" y="639219"/>
                  </a:lnTo>
                  <a:lnTo>
                    <a:pt x="271123" y="387853"/>
                  </a:lnTo>
                  <a:lnTo>
                    <a:pt x="271124" y="381726"/>
                  </a:lnTo>
                  <a:lnTo>
                    <a:pt x="271152" y="346342"/>
                  </a:lnTo>
                  <a:lnTo>
                    <a:pt x="271436" y="687169"/>
                  </a:lnTo>
                  <a:lnTo>
                    <a:pt x="271834" y="546074"/>
                  </a:lnTo>
                  <a:lnTo>
                    <a:pt x="271836" y="539081"/>
                  </a:lnTo>
                  <a:lnTo>
                    <a:pt x="272230" y="324430"/>
                  </a:lnTo>
                  <a:lnTo>
                    <a:pt x="272357" y="747855"/>
                  </a:lnTo>
                  <a:lnTo>
                    <a:pt x="272546" y="570060"/>
                  </a:lnTo>
                  <a:lnTo>
                    <a:pt x="272547" y="569816"/>
                  </a:lnTo>
                  <a:lnTo>
                    <a:pt x="272641" y="339596"/>
                  </a:lnTo>
                  <a:lnTo>
                    <a:pt x="272740" y="718939"/>
                  </a:lnTo>
                  <a:lnTo>
                    <a:pt x="273257" y="501245"/>
                  </a:lnTo>
                  <a:lnTo>
                    <a:pt x="273259" y="503657"/>
                  </a:lnTo>
                  <a:lnTo>
                    <a:pt x="273392" y="587200"/>
                  </a:lnTo>
                  <a:lnTo>
                    <a:pt x="273506" y="309999"/>
                  </a:lnTo>
                  <a:lnTo>
                    <a:pt x="273969" y="356591"/>
                  </a:lnTo>
                  <a:lnTo>
                    <a:pt x="273971" y="349896"/>
                  </a:lnTo>
                  <a:lnTo>
                    <a:pt x="273973" y="343660"/>
                  </a:lnTo>
                  <a:lnTo>
                    <a:pt x="274058" y="712867"/>
                  </a:lnTo>
                  <a:lnTo>
                    <a:pt x="274681" y="431438"/>
                  </a:lnTo>
                  <a:lnTo>
                    <a:pt x="274682" y="428550"/>
                  </a:lnTo>
                  <a:lnTo>
                    <a:pt x="274824" y="564381"/>
                  </a:lnTo>
                  <a:lnTo>
                    <a:pt x="275391" y="308730"/>
                  </a:lnTo>
                  <a:lnTo>
                    <a:pt x="275392" y="313167"/>
                  </a:lnTo>
                  <a:lnTo>
                    <a:pt x="275394" y="325489"/>
                  </a:lnTo>
                  <a:lnTo>
                    <a:pt x="275504" y="604840"/>
                  </a:lnTo>
                  <a:lnTo>
                    <a:pt x="275646" y="300116"/>
                  </a:lnTo>
                  <a:lnTo>
                    <a:pt x="276104" y="547431"/>
                  </a:lnTo>
                  <a:lnTo>
                    <a:pt x="276105" y="541373"/>
                  </a:lnTo>
                  <a:lnTo>
                    <a:pt x="276369" y="351476"/>
                  </a:lnTo>
                  <a:lnTo>
                    <a:pt x="276525" y="631792"/>
                  </a:lnTo>
                  <a:lnTo>
                    <a:pt x="276816" y="545718"/>
                  </a:lnTo>
                  <a:lnTo>
                    <a:pt x="276817" y="546999"/>
                  </a:lnTo>
                  <a:lnTo>
                    <a:pt x="277106" y="440636"/>
                  </a:lnTo>
                  <a:lnTo>
                    <a:pt x="277517" y="612265"/>
                  </a:lnTo>
                  <a:lnTo>
                    <a:pt x="277527" y="599837"/>
                  </a:lnTo>
                  <a:lnTo>
                    <a:pt x="277529" y="602954"/>
                  </a:lnTo>
                  <a:lnTo>
                    <a:pt x="278127" y="652002"/>
                  </a:lnTo>
                  <a:lnTo>
                    <a:pt x="278239" y="412391"/>
                  </a:lnTo>
                  <a:lnTo>
                    <a:pt x="278240" y="406968"/>
                  </a:lnTo>
                  <a:lnTo>
                    <a:pt x="278694" y="353888"/>
                  </a:lnTo>
                  <a:lnTo>
                    <a:pt x="278821" y="669666"/>
                  </a:lnTo>
                  <a:lnTo>
                    <a:pt x="278950" y="445617"/>
                  </a:lnTo>
                  <a:lnTo>
                    <a:pt x="278952" y="448658"/>
                  </a:lnTo>
                  <a:lnTo>
                    <a:pt x="279034" y="626091"/>
                  </a:lnTo>
                  <a:lnTo>
                    <a:pt x="279658" y="326965"/>
                  </a:lnTo>
                  <a:lnTo>
                    <a:pt x="279662" y="354928"/>
                  </a:lnTo>
                  <a:lnTo>
                    <a:pt x="279663" y="362920"/>
                  </a:lnTo>
                  <a:lnTo>
                    <a:pt x="279785" y="718603"/>
                  </a:lnTo>
                  <a:lnTo>
                    <a:pt x="279913" y="284358"/>
                  </a:lnTo>
                  <a:lnTo>
                    <a:pt x="280374" y="443785"/>
                  </a:lnTo>
                  <a:lnTo>
                    <a:pt x="280375" y="439901"/>
                  </a:lnTo>
                  <a:lnTo>
                    <a:pt x="280395" y="408818"/>
                  </a:lnTo>
                  <a:lnTo>
                    <a:pt x="280877" y="624864"/>
                  </a:lnTo>
                  <a:lnTo>
                    <a:pt x="281085" y="444114"/>
                  </a:lnTo>
                  <a:lnTo>
                    <a:pt x="281087" y="437944"/>
                  </a:lnTo>
                  <a:lnTo>
                    <a:pt x="281543" y="674436"/>
                  </a:lnTo>
                  <a:lnTo>
                    <a:pt x="281727" y="340132"/>
                  </a:lnTo>
                  <a:lnTo>
                    <a:pt x="281797" y="516463"/>
                  </a:lnTo>
                  <a:lnTo>
                    <a:pt x="281798" y="522207"/>
                  </a:lnTo>
                  <a:lnTo>
                    <a:pt x="281869" y="712321"/>
                  </a:lnTo>
                  <a:lnTo>
                    <a:pt x="282082" y="413836"/>
                  </a:lnTo>
                  <a:lnTo>
                    <a:pt x="282509" y="529969"/>
                  </a:lnTo>
                  <a:lnTo>
                    <a:pt x="282510" y="532775"/>
                  </a:lnTo>
                  <a:lnTo>
                    <a:pt x="282776" y="647540"/>
                  </a:lnTo>
                  <a:lnTo>
                    <a:pt x="283074" y="278791"/>
                  </a:lnTo>
                  <a:lnTo>
                    <a:pt x="283220" y="558488"/>
                  </a:lnTo>
                  <a:lnTo>
                    <a:pt x="283222" y="551800"/>
                  </a:lnTo>
                  <a:lnTo>
                    <a:pt x="283811" y="165053"/>
                  </a:lnTo>
                  <a:lnTo>
                    <a:pt x="283925" y="715688"/>
                  </a:lnTo>
                  <a:lnTo>
                    <a:pt x="283932" y="631309"/>
                  </a:lnTo>
                  <a:lnTo>
                    <a:pt x="283933" y="642515"/>
                  </a:lnTo>
                  <a:lnTo>
                    <a:pt x="283939" y="698406"/>
                  </a:lnTo>
                  <a:lnTo>
                    <a:pt x="284038" y="282119"/>
                  </a:lnTo>
                  <a:lnTo>
                    <a:pt x="284643" y="467999"/>
                  </a:lnTo>
                  <a:lnTo>
                    <a:pt x="284645" y="466753"/>
                  </a:lnTo>
                  <a:lnTo>
                    <a:pt x="284931" y="307245"/>
                  </a:lnTo>
                  <a:lnTo>
                    <a:pt x="285355" y="691405"/>
                  </a:lnTo>
                  <a:lnTo>
                    <a:pt x="285356" y="701069"/>
                  </a:lnTo>
                  <a:lnTo>
                    <a:pt x="285725" y="229060"/>
                  </a:lnTo>
                  <a:lnTo>
                    <a:pt x="285853" y="759887"/>
                  </a:lnTo>
                  <a:lnTo>
                    <a:pt x="286067" y="440441"/>
                  </a:lnTo>
                  <a:lnTo>
                    <a:pt x="286068" y="458661"/>
                  </a:lnTo>
                  <a:lnTo>
                    <a:pt x="286405" y="389502"/>
                  </a:lnTo>
                  <a:lnTo>
                    <a:pt x="286703" y="848333"/>
                  </a:lnTo>
                  <a:lnTo>
                    <a:pt x="286778" y="561715"/>
                  </a:lnTo>
                  <a:lnTo>
                    <a:pt x="286780" y="562031"/>
                  </a:lnTo>
                  <a:lnTo>
                    <a:pt x="286845" y="420948"/>
                  </a:lnTo>
                  <a:lnTo>
                    <a:pt x="287114" y="751866"/>
                  </a:lnTo>
                  <a:lnTo>
                    <a:pt x="287490" y="550485"/>
                  </a:lnTo>
                  <a:lnTo>
                    <a:pt x="287491" y="548069"/>
                  </a:lnTo>
                  <a:lnTo>
                    <a:pt x="288092" y="411887"/>
                  </a:lnTo>
                  <a:lnTo>
                    <a:pt x="288192" y="696044"/>
                  </a:lnTo>
                  <a:lnTo>
                    <a:pt x="288202" y="670920"/>
                  </a:lnTo>
                  <a:lnTo>
                    <a:pt x="288203" y="679686"/>
                  </a:lnTo>
                  <a:lnTo>
                    <a:pt x="288206" y="688518"/>
                  </a:lnTo>
                  <a:lnTo>
                    <a:pt x="288333" y="274960"/>
                  </a:lnTo>
                  <a:lnTo>
                    <a:pt x="288913" y="345759"/>
                  </a:lnTo>
                  <a:lnTo>
                    <a:pt x="288915" y="338921"/>
                  </a:lnTo>
                  <a:lnTo>
                    <a:pt x="289071" y="619942"/>
                  </a:lnTo>
                  <a:lnTo>
                    <a:pt x="289581" y="233393"/>
                  </a:lnTo>
                  <a:lnTo>
                    <a:pt x="289625" y="372484"/>
                  </a:lnTo>
                  <a:lnTo>
                    <a:pt x="289626" y="389097"/>
                  </a:lnTo>
                  <a:lnTo>
                    <a:pt x="289694" y="675986"/>
                  </a:lnTo>
                  <a:lnTo>
                    <a:pt x="290020" y="329831"/>
                  </a:lnTo>
                  <a:lnTo>
                    <a:pt x="290336" y="420263"/>
                  </a:lnTo>
                  <a:lnTo>
                    <a:pt x="290338" y="429188"/>
                  </a:lnTo>
                  <a:lnTo>
                    <a:pt x="290403" y="605551"/>
                  </a:lnTo>
                  <a:lnTo>
                    <a:pt x="290871" y="335055"/>
                  </a:lnTo>
                  <a:lnTo>
                    <a:pt x="291048" y="484897"/>
                  </a:lnTo>
                  <a:lnTo>
                    <a:pt x="291049" y="483923"/>
                  </a:lnTo>
                  <a:lnTo>
                    <a:pt x="291424" y="424861"/>
                  </a:lnTo>
                  <a:lnTo>
                    <a:pt x="291736" y="662989"/>
                  </a:lnTo>
                  <a:lnTo>
                    <a:pt x="291760" y="592812"/>
                  </a:lnTo>
                  <a:lnTo>
                    <a:pt x="291761" y="597903"/>
                  </a:lnTo>
                  <a:lnTo>
                    <a:pt x="291835" y="359839"/>
                  </a:lnTo>
                  <a:lnTo>
                    <a:pt x="292402" y="623329"/>
                  </a:lnTo>
                  <a:lnTo>
                    <a:pt x="292471" y="501880"/>
                  </a:lnTo>
                  <a:lnTo>
                    <a:pt x="292473" y="500011"/>
                  </a:lnTo>
                  <a:lnTo>
                    <a:pt x="292941" y="317284"/>
                  </a:lnTo>
                  <a:lnTo>
                    <a:pt x="293040" y="762955"/>
                  </a:lnTo>
                  <a:lnTo>
                    <a:pt x="293183" y="403335"/>
                  </a:lnTo>
                  <a:lnTo>
                    <a:pt x="293184" y="411776"/>
                  </a:lnTo>
                  <a:lnTo>
                    <a:pt x="293224" y="360129"/>
                  </a:lnTo>
                  <a:lnTo>
                    <a:pt x="293550" y="664933"/>
                  </a:lnTo>
                  <a:lnTo>
                    <a:pt x="293895" y="573745"/>
                  </a:lnTo>
                  <a:lnTo>
                    <a:pt x="293896" y="579990"/>
                  </a:lnTo>
                  <a:lnTo>
                    <a:pt x="294145" y="677041"/>
                  </a:lnTo>
                  <a:lnTo>
                    <a:pt x="294287" y="362517"/>
                  </a:lnTo>
                  <a:lnTo>
                    <a:pt x="294606" y="538812"/>
                  </a:lnTo>
                  <a:lnTo>
                    <a:pt x="294608" y="538056"/>
                  </a:lnTo>
                  <a:lnTo>
                    <a:pt x="295109" y="402217"/>
                  </a:lnTo>
                  <a:lnTo>
                    <a:pt x="295223" y="659442"/>
                  </a:lnTo>
                  <a:lnTo>
                    <a:pt x="295318" y="435046"/>
                  </a:lnTo>
                  <a:lnTo>
                    <a:pt x="295319" y="429175"/>
                  </a:lnTo>
                  <a:lnTo>
                    <a:pt x="295336" y="415297"/>
                  </a:lnTo>
                  <a:lnTo>
                    <a:pt x="295450" y="679848"/>
                  </a:lnTo>
                  <a:lnTo>
                    <a:pt x="296029" y="607750"/>
                  </a:lnTo>
                  <a:lnTo>
                    <a:pt x="296031" y="610794"/>
                  </a:lnTo>
                  <a:lnTo>
                    <a:pt x="296045" y="614785"/>
                  </a:lnTo>
                  <a:lnTo>
                    <a:pt x="296385" y="358553"/>
                  </a:lnTo>
                  <a:lnTo>
                    <a:pt x="296741" y="525049"/>
                  </a:lnTo>
                  <a:lnTo>
                    <a:pt x="296743" y="520813"/>
                  </a:lnTo>
                  <a:lnTo>
                    <a:pt x="297108" y="642191"/>
                  </a:lnTo>
                  <a:lnTo>
                    <a:pt x="297207" y="309777"/>
                  </a:lnTo>
                  <a:lnTo>
                    <a:pt x="297453" y="395525"/>
                  </a:lnTo>
                  <a:lnTo>
                    <a:pt x="297454" y="401979"/>
                  </a:lnTo>
                  <a:lnTo>
                    <a:pt x="297647" y="261218"/>
                  </a:lnTo>
                  <a:lnTo>
                    <a:pt x="297959" y="690132"/>
                  </a:lnTo>
                  <a:lnTo>
                    <a:pt x="298164" y="401302"/>
                  </a:lnTo>
                  <a:lnTo>
                    <a:pt x="298166" y="400996"/>
                  </a:lnTo>
                  <a:lnTo>
                    <a:pt x="298668" y="353563"/>
                  </a:lnTo>
                  <a:lnTo>
                    <a:pt x="298781" y="601983"/>
                  </a:lnTo>
                  <a:lnTo>
                    <a:pt x="298876" y="437127"/>
                  </a:lnTo>
                  <a:lnTo>
                    <a:pt x="298877" y="432071"/>
                  </a:lnTo>
                  <a:lnTo>
                    <a:pt x="299391" y="318245"/>
                  </a:lnTo>
                  <a:lnTo>
                    <a:pt x="299504" y="702332"/>
                  </a:lnTo>
                  <a:lnTo>
                    <a:pt x="299588" y="482370"/>
                  </a:lnTo>
                  <a:lnTo>
                    <a:pt x="299589" y="479154"/>
                  </a:lnTo>
                  <a:lnTo>
                    <a:pt x="300099" y="396706"/>
                  </a:lnTo>
                  <a:lnTo>
                    <a:pt x="300241" y="688531"/>
                  </a:lnTo>
                  <a:lnTo>
                    <a:pt x="300299" y="585451"/>
                  </a:lnTo>
                  <a:lnTo>
                    <a:pt x="300301" y="575215"/>
                  </a:lnTo>
                  <a:lnTo>
                    <a:pt x="300411" y="362868"/>
                  </a:lnTo>
                  <a:lnTo>
                    <a:pt x="300808" y="680417"/>
                  </a:lnTo>
                  <a:lnTo>
                    <a:pt x="301011" y="526885"/>
                  </a:lnTo>
                  <a:lnTo>
                    <a:pt x="301012" y="524896"/>
                  </a:lnTo>
                  <a:lnTo>
                    <a:pt x="301233" y="691375"/>
                  </a:lnTo>
                  <a:lnTo>
                    <a:pt x="301333" y="361966"/>
                  </a:lnTo>
                  <a:lnTo>
                    <a:pt x="301722" y="407987"/>
                  </a:lnTo>
                  <a:lnTo>
                    <a:pt x="301724" y="404593"/>
                  </a:lnTo>
                  <a:lnTo>
                    <a:pt x="301843" y="674857"/>
                  </a:lnTo>
                  <a:lnTo>
                    <a:pt x="301956" y="277841"/>
                  </a:lnTo>
                  <a:lnTo>
                    <a:pt x="302434" y="516277"/>
                  </a:lnTo>
                  <a:lnTo>
                    <a:pt x="302435" y="520289"/>
                  </a:lnTo>
                  <a:lnTo>
                    <a:pt x="303034" y="172402"/>
                  </a:lnTo>
                  <a:lnTo>
                    <a:pt x="303146" y="704656"/>
                  </a:lnTo>
                  <a:lnTo>
                    <a:pt x="303147" y="713188"/>
                  </a:lnTo>
                  <a:lnTo>
                    <a:pt x="303317" y="377147"/>
                  </a:lnTo>
                  <a:lnTo>
                    <a:pt x="303857" y="411566"/>
                  </a:lnTo>
                  <a:lnTo>
                    <a:pt x="303859" y="418918"/>
                  </a:lnTo>
                  <a:lnTo>
                    <a:pt x="304182" y="722716"/>
                  </a:lnTo>
                  <a:lnTo>
                    <a:pt x="304324" y="310986"/>
                  </a:lnTo>
                  <a:lnTo>
                    <a:pt x="304569" y="559758"/>
                  </a:lnTo>
                  <a:lnTo>
                    <a:pt x="304570" y="559275"/>
                  </a:lnTo>
                  <a:lnTo>
                    <a:pt x="304947" y="187314"/>
                  </a:lnTo>
                  <a:lnTo>
                    <a:pt x="305061" y="775704"/>
                  </a:lnTo>
                  <a:lnTo>
                    <a:pt x="305281" y="589414"/>
                  </a:lnTo>
                  <a:lnTo>
                    <a:pt x="305282" y="592940"/>
                  </a:lnTo>
                  <a:lnTo>
                    <a:pt x="305784" y="297087"/>
                  </a:lnTo>
                  <a:lnTo>
                    <a:pt x="305911" y="790355"/>
                  </a:lnTo>
                  <a:lnTo>
                    <a:pt x="305992" y="323207"/>
                  </a:lnTo>
                  <a:lnTo>
                    <a:pt x="305994" y="307979"/>
                  </a:lnTo>
                  <a:lnTo>
                    <a:pt x="306025" y="238973"/>
                  </a:lnTo>
                  <a:lnTo>
                    <a:pt x="306138" y="689180"/>
                  </a:lnTo>
                  <a:lnTo>
                    <a:pt x="306704" y="556812"/>
                  </a:lnTo>
                  <a:lnTo>
                    <a:pt x="306705" y="564173"/>
                  </a:lnTo>
                  <a:lnTo>
                    <a:pt x="306847" y="295463"/>
                  </a:lnTo>
                  <a:lnTo>
                    <a:pt x="307173" y="706918"/>
                  </a:lnTo>
                  <a:lnTo>
                    <a:pt x="307415" y="471003"/>
                  </a:lnTo>
                  <a:lnTo>
                    <a:pt x="307417" y="474845"/>
                  </a:lnTo>
                  <a:lnTo>
                    <a:pt x="307868" y="355173"/>
                  </a:lnTo>
                  <a:lnTo>
                    <a:pt x="307995" y="670682"/>
                  </a:lnTo>
                  <a:lnTo>
                    <a:pt x="308127" y="458580"/>
                  </a:lnTo>
                  <a:lnTo>
                    <a:pt x="308128" y="463202"/>
                  </a:lnTo>
                  <a:lnTo>
                    <a:pt x="308350" y="270568"/>
                  </a:lnTo>
                  <a:lnTo>
                    <a:pt x="308661" y="784627"/>
                  </a:lnTo>
                  <a:lnTo>
                    <a:pt x="308839" y="509975"/>
                  </a:lnTo>
                  <a:lnTo>
                    <a:pt x="308840" y="510184"/>
                  </a:lnTo>
                  <a:lnTo>
                    <a:pt x="309200" y="320644"/>
                  </a:lnTo>
                  <a:lnTo>
                    <a:pt x="309328" y="761186"/>
                  </a:lnTo>
                  <a:lnTo>
                    <a:pt x="309550" y="462190"/>
                  </a:lnTo>
                  <a:lnTo>
                    <a:pt x="309552" y="456965"/>
                  </a:lnTo>
                  <a:lnTo>
                    <a:pt x="309923" y="820264"/>
                  </a:lnTo>
                  <a:lnTo>
                    <a:pt x="310249" y="298570"/>
                  </a:lnTo>
                  <a:lnTo>
                    <a:pt x="310262" y="300575"/>
                  </a:lnTo>
                  <a:lnTo>
                    <a:pt x="310263" y="294203"/>
                  </a:lnTo>
                  <a:lnTo>
                    <a:pt x="310618" y="738988"/>
                  </a:lnTo>
                  <a:lnTo>
                    <a:pt x="310974" y="650960"/>
                  </a:lnTo>
                  <a:lnTo>
                    <a:pt x="310975" y="637687"/>
                  </a:lnTo>
                  <a:lnTo>
                    <a:pt x="311000" y="680348"/>
                  </a:lnTo>
                  <a:lnTo>
                    <a:pt x="311511" y="276903"/>
                  </a:lnTo>
                  <a:lnTo>
                    <a:pt x="311685" y="489494"/>
                  </a:lnTo>
                  <a:lnTo>
                    <a:pt x="311687" y="478856"/>
                  </a:lnTo>
                  <a:lnTo>
                    <a:pt x="311865" y="665424"/>
                  </a:lnTo>
                  <a:lnTo>
                    <a:pt x="312177" y="247260"/>
                  </a:lnTo>
                  <a:lnTo>
                    <a:pt x="312397" y="368173"/>
                  </a:lnTo>
                  <a:lnTo>
                    <a:pt x="312398" y="362279"/>
                  </a:lnTo>
                  <a:lnTo>
                    <a:pt x="312815" y="166885"/>
                  </a:lnTo>
                  <a:lnTo>
                    <a:pt x="312928" y="650410"/>
                  </a:lnTo>
                  <a:lnTo>
                    <a:pt x="313108" y="599773"/>
                  </a:lnTo>
                  <a:lnTo>
                    <a:pt x="313110" y="610828"/>
                  </a:lnTo>
                  <a:lnTo>
                    <a:pt x="313481" y="154836"/>
                  </a:lnTo>
                  <a:lnTo>
                    <a:pt x="313793" y="755669"/>
                  </a:lnTo>
                  <a:lnTo>
                    <a:pt x="313820" y="680575"/>
                  </a:lnTo>
                  <a:lnTo>
                    <a:pt x="313821" y="681718"/>
                  </a:lnTo>
                  <a:lnTo>
                    <a:pt x="313892" y="315863"/>
                  </a:lnTo>
                  <a:lnTo>
                    <a:pt x="314532" y="356187"/>
                  </a:lnTo>
                  <a:lnTo>
                    <a:pt x="314533" y="370149"/>
                  </a:lnTo>
                  <a:lnTo>
                    <a:pt x="314644" y="729421"/>
                  </a:lnTo>
                  <a:lnTo>
                    <a:pt x="314757" y="283658"/>
                  </a:lnTo>
                  <a:lnTo>
                    <a:pt x="315243" y="564755"/>
                  </a:lnTo>
                  <a:lnTo>
                    <a:pt x="315245" y="575081"/>
                  </a:lnTo>
                  <a:lnTo>
                    <a:pt x="315608" y="363117"/>
                  </a:lnTo>
                  <a:lnTo>
                    <a:pt x="315948" y="900466"/>
                  </a:lnTo>
                  <a:lnTo>
                    <a:pt x="315955" y="821515"/>
                  </a:lnTo>
                  <a:lnTo>
                    <a:pt x="315956" y="827891"/>
                  </a:lnTo>
                  <a:lnTo>
                    <a:pt x="315962" y="859511"/>
                  </a:lnTo>
                  <a:lnTo>
                    <a:pt x="316061" y="308641"/>
                  </a:lnTo>
                  <a:lnTo>
                    <a:pt x="316667" y="440237"/>
                  </a:lnTo>
                  <a:lnTo>
                    <a:pt x="316668" y="433963"/>
                  </a:lnTo>
                  <a:lnTo>
                    <a:pt x="317068" y="391668"/>
                  </a:lnTo>
                  <a:lnTo>
                    <a:pt x="317266" y="641749"/>
                  </a:lnTo>
                  <a:lnTo>
                    <a:pt x="317378" y="462899"/>
                  </a:lnTo>
                  <a:lnTo>
                    <a:pt x="317380" y="458619"/>
                  </a:lnTo>
                  <a:lnTo>
                    <a:pt x="317422" y="406863"/>
                  </a:lnTo>
                  <a:lnTo>
                    <a:pt x="317847" y="629590"/>
                  </a:lnTo>
                  <a:lnTo>
                    <a:pt x="318090" y="486487"/>
                  </a:lnTo>
                  <a:lnTo>
                    <a:pt x="318091" y="479945"/>
                  </a:lnTo>
                  <a:lnTo>
                    <a:pt x="318443" y="339193"/>
                  </a:lnTo>
                  <a:lnTo>
                    <a:pt x="318556" y="657389"/>
                  </a:lnTo>
                  <a:lnTo>
                    <a:pt x="318801" y="370087"/>
                  </a:lnTo>
                  <a:lnTo>
                    <a:pt x="318803" y="374626"/>
                  </a:lnTo>
                  <a:lnTo>
                    <a:pt x="319081" y="323459"/>
                  </a:lnTo>
                  <a:lnTo>
                    <a:pt x="319265" y="613689"/>
                  </a:lnTo>
                  <a:lnTo>
                    <a:pt x="319513" y="400647"/>
                  </a:lnTo>
                  <a:lnTo>
                    <a:pt x="319514" y="397524"/>
                  </a:lnTo>
                  <a:lnTo>
                    <a:pt x="320016" y="306667"/>
                  </a:lnTo>
                  <a:lnTo>
                    <a:pt x="320130" y="658353"/>
                  </a:lnTo>
                  <a:lnTo>
                    <a:pt x="320225" y="438337"/>
                  </a:lnTo>
                  <a:lnTo>
                    <a:pt x="320226" y="431316"/>
                  </a:lnTo>
                  <a:lnTo>
                    <a:pt x="320527" y="685681"/>
                  </a:lnTo>
                  <a:lnTo>
                    <a:pt x="320881" y="363999"/>
                  </a:lnTo>
                  <a:lnTo>
                    <a:pt x="320936" y="474126"/>
                  </a:lnTo>
                  <a:lnTo>
                    <a:pt x="320938" y="478319"/>
                  </a:lnTo>
                  <a:lnTo>
                    <a:pt x="321179" y="758712"/>
                  </a:lnTo>
                  <a:lnTo>
                    <a:pt x="321292" y="372697"/>
                  </a:lnTo>
                  <a:lnTo>
                    <a:pt x="321648" y="462118"/>
                  </a:lnTo>
                  <a:lnTo>
                    <a:pt x="321649" y="465633"/>
                  </a:lnTo>
                  <a:lnTo>
                    <a:pt x="322185" y="373532"/>
                  </a:lnTo>
                  <a:lnTo>
                    <a:pt x="322284" y="707069"/>
                  </a:lnTo>
                  <a:lnTo>
                    <a:pt x="322360" y="463210"/>
                  </a:lnTo>
                  <a:lnTo>
                    <a:pt x="322965" y="234922"/>
                  </a:lnTo>
                  <a:lnTo>
                    <a:pt x="323064" y="718272"/>
                  </a:lnTo>
                  <a:lnTo>
                    <a:pt x="323071" y="666541"/>
                  </a:lnTo>
                  <a:lnTo>
                    <a:pt x="323073" y="676994"/>
                  </a:lnTo>
                  <a:lnTo>
                    <a:pt x="323078" y="727001"/>
                  </a:lnTo>
                  <a:lnTo>
                    <a:pt x="323404" y="280220"/>
                  </a:lnTo>
                  <a:lnTo>
                    <a:pt x="323783" y="585379"/>
                  </a:lnTo>
                  <a:lnTo>
                    <a:pt x="323784" y="589019"/>
                  </a:lnTo>
                  <a:lnTo>
                    <a:pt x="323786" y="590925"/>
                  </a:lnTo>
                  <a:lnTo>
                    <a:pt x="323915" y="365463"/>
                  </a:lnTo>
                  <a:lnTo>
                    <a:pt x="324494" y="578729"/>
                  </a:lnTo>
                  <a:lnTo>
                    <a:pt x="324496" y="585200"/>
                  </a:lnTo>
                  <a:lnTo>
                    <a:pt x="324652" y="257460"/>
                  </a:lnTo>
                  <a:lnTo>
                    <a:pt x="325006" y="701011"/>
                  </a:lnTo>
                  <a:lnTo>
                    <a:pt x="325206" y="568788"/>
                  </a:lnTo>
                  <a:lnTo>
                    <a:pt x="325207" y="566623"/>
                  </a:lnTo>
                  <a:lnTo>
                    <a:pt x="325545" y="332075"/>
                  </a:lnTo>
                  <a:lnTo>
                    <a:pt x="325672" y="781954"/>
                  </a:lnTo>
                  <a:lnTo>
                    <a:pt x="325918" y="439845"/>
                  </a:lnTo>
                  <a:lnTo>
                    <a:pt x="325919" y="446897"/>
                  </a:lnTo>
                  <a:lnTo>
                    <a:pt x="326239" y="701626"/>
                  </a:lnTo>
                  <a:lnTo>
                    <a:pt x="326395" y="436168"/>
                  </a:lnTo>
                  <a:lnTo>
                    <a:pt x="326629" y="559176"/>
                  </a:lnTo>
                  <a:lnTo>
                    <a:pt x="326631" y="562392"/>
                  </a:lnTo>
                  <a:lnTo>
                    <a:pt x="326806" y="294531"/>
                  </a:lnTo>
                  <a:lnTo>
                    <a:pt x="326920" y="670137"/>
                  </a:lnTo>
                  <a:lnTo>
                    <a:pt x="327341" y="467240"/>
                  </a:lnTo>
                  <a:lnTo>
                    <a:pt x="327342" y="464996"/>
                  </a:lnTo>
                  <a:lnTo>
                    <a:pt x="327558" y="705040"/>
                  </a:lnTo>
                  <a:lnTo>
                    <a:pt x="327685" y="333958"/>
                  </a:lnTo>
                  <a:lnTo>
                    <a:pt x="328053" y="505143"/>
                  </a:lnTo>
                  <a:lnTo>
                    <a:pt x="328054" y="505413"/>
                  </a:lnTo>
                  <a:lnTo>
                    <a:pt x="328281" y="625810"/>
                  </a:lnTo>
                  <a:lnTo>
                    <a:pt x="328607" y="385714"/>
                  </a:lnTo>
                  <a:lnTo>
                    <a:pt x="328764" y="560998"/>
                  </a:lnTo>
                  <a:lnTo>
                    <a:pt x="328766" y="553684"/>
                  </a:lnTo>
                  <a:lnTo>
                    <a:pt x="329103" y="564728"/>
                  </a:lnTo>
                  <a:lnTo>
                    <a:pt x="329188" y="400142"/>
                  </a:lnTo>
                  <a:lnTo>
                    <a:pt x="329476" y="560107"/>
                  </a:lnTo>
                  <a:lnTo>
                    <a:pt x="329477" y="563598"/>
                  </a:lnTo>
                  <a:lnTo>
                    <a:pt x="329727" y="616972"/>
                  </a:lnTo>
                  <a:lnTo>
                    <a:pt x="330010" y="410595"/>
                  </a:lnTo>
                  <a:lnTo>
                    <a:pt x="330187" y="563450"/>
                  </a:lnTo>
                  <a:lnTo>
                    <a:pt x="330189" y="567215"/>
                  </a:lnTo>
                  <a:lnTo>
                    <a:pt x="330492" y="762770"/>
                  </a:lnTo>
                  <a:lnTo>
                    <a:pt x="330648" y="333620"/>
                  </a:lnTo>
                  <a:lnTo>
                    <a:pt x="330899" y="468933"/>
                  </a:lnTo>
                  <a:lnTo>
                    <a:pt x="330900" y="471779"/>
                  </a:lnTo>
                  <a:lnTo>
                    <a:pt x="331003" y="669141"/>
                  </a:lnTo>
                  <a:lnTo>
                    <a:pt x="331201" y="265663"/>
                  </a:lnTo>
                  <a:lnTo>
                    <a:pt x="331611" y="454268"/>
                  </a:lnTo>
                  <a:lnTo>
                    <a:pt x="331612" y="447370"/>
                  </a:lnTo>
                  <a:lnTo>
                    <a:pt x="332165" y="320943"/>
                  </a:lnTo>
                  <a:lnTo>
                    <a:pt x="332293" y="682566"/>
                  </a:lnTo>
                  <a:lnTo>
                    <a:pt x="332322" y="642478"/>
                  </a:lnTo>
                  <a:lnTo>
                    <a:pt x="332324" y="624091"/>
                  </a:lnTo>
                  <a:lnTo>
                    <a:pt x="332845" y="297039"/>
                  </a:lnTo>
                  <a:lnTo>
                    <a:pt x="332987" y="732439"/>
                  </a:lnTo>
                  <a:lnTo>
                    <a:pt x="333034" y="491504"/>
                  </a:lnTo>
                  <a:lnTo>
                    <a:pt x="333035" y="479414"/>
                  </a:lnTo>
                  <a:lnTo>
                    <a:pt x="333129" y="352422"/>
                  </a:lnTo>
                  <a:lnTo>
                    <a:pt x="333299" y="636595"/>
                  </a:lnTo>
                  <a:lnTo>
                    <a:pt x="333745" y="467183"/>
                  </a:lnTo>
                  <a:lnTo>
                    <a:pt x="333747" y="463203"/>
                  </a:lnTo>
                  <a:lnTo>
                    <a:pt x="334135" y="351187"/>
                  </a:lnTo>
                  <a:lnTo>
                    <a:pt x="334348" y="591012"/>
                  </a:lnTo>
                  <a:lnTo>
                    <a:pt x="334457" y="519776"/>
                  </a:lnTo>
                  <a:lnTo>
                    <a:pt x="334459" y="515481"/>
                  </a:lnTo>
                  <a:lnTo>
                    <a:pt x="334674" y="636895"/>
                  </a:lnTo>
                  <a:lnTo>
                    <a:pt x="335169" y="318686"/>
                  </a:lnTo>
                  <a:lnTo>
                    <a:pt x="335170" y="313369"/>
                  </a:lnTo>
                  <a:lnTo>
                    <a:pt x="335284" y="725211"/>
                  </a:lnTo>
                  <a:lnTo>
                    <a:pt x="335880" y="417546"/>
                  </a:lnTo>
                  <a:lnTo>
                    <a:pt x="335882" y="412437"/>
                  </a:lnTo>
                  <a:lnTo>
                    <a:pt x="336347" y="646659"/>
                  </a:lnTo>
                  <a:lnTo>
                    <a:pt x="336474" y="296440"/>
                  </a:lnTo>
                  <a:lnTo>
                    <a:pt x="336592" y="558136"/>
                  </a:lnTo>
                  <a:lnTo>
                    <a:pt x="336593" y="553021"/>
                  </a:lnTo>
                  <a:lnTo>
                    <a:pt x="337070" y="314967"/>
                  </a:lnTo>
                  <a:lnTo>
                    <a:pt x="337211" y="748294"/>
                  </a:lnTo>
                  <a:lnTo>
                    <a:pt x="337304" y="393502"/>
                  </a:lnTo>
                  <a:lnTo>
                    <a:pt x="337305" y="385677"/>
                  </a:lnTo>
                  <a:lnTo>
                    <a:pt x="337311" y="349931"/>
                  </a:lnTo>
                  <a:lnTo>
                    <a:pt x="337438" y="668789"/>
                  </a:lnTo>
                  <a:lnTo>
                    <a:pt x="338015" y="547697"/>
                  </a:lnTo>
                  <a:lnTo>
                    <a:pt x="338017" y="544343"/>
                  </a:lnTo>
                  <a:lnTo>
                    <a:pt x="338615" y="303703"/>
                  </a:lnTo>
                  <a:lnTo>
                    <a:pt x="338727" y="746835"/>
                  </a:lnTo>
                  <a:lnTo>
                    <a:pt x="338728" y="754925"/>
                  </a:lnTo>
                  <a:lnTo>
                    <a:pt x="339069" y="179717"/>
                  </a:lnTo>
                  <a:lnTo>
                    <a:pt x="339210" y="782365"/>
                  </a:lnTo>
                  <a:lnTo>
                    <a:pt x="339439" y="472272"/>
                  </a:lnTo>
                  <a:lnTo>
                    <a:pt x="339440" y="478345"/>
                  </a:lnTo>
                  <a:lnTo>
                    <a:pt x="339947" y="317999"/>
                  </a:lnTo>
                  <a:lnTo>
                    <a:pt x="340047" y="706867"/>
                  </a:lnTo>
                  <a:lnTo>
                    <a:pt x="340150" y="364739"/>
                  </a:lnTo>
                  <a:lnTo>
                    <a:pt x="340152" y="373622"/>
                  </a:lnTo>
                  <a:lnTo>
                    <a:pt x="340699" y="883040"/>
                  </a:lnTo>
                  <a:lnTo>
                    <a:pt x="340812" y="138232"/>
                  </a:lnTo>
                  <a:lnTo>
                    <a:pt x="340862" y="446453"/>
                  </a:lnTo>
                  <a:lnTo>
                    <a:pt x="340863" y="447220"/>
                  </a:lnTo>
                  <a:lnTo>
                    <a:pt x="341138" y="820042"/>
                  </a:lnTo>
                  <a:lnTo>
                    <a:pt x="341252" y="295159"/>
                  </a:lnTo>
                  <a:lnTo>
                    <a:pt x="341573" y="614137"/>
                  </a:lnTo>
                  <a:lnTo>
                    <a:pt x="341575" y="618670"/>
                  </a:lnTo>
                  <a:lnTo>
                    <a:pt x="341776" y="699351"/>
                  </a:lnTo>
                  <a:lnTo>
                    <a:pt x="342102" y="308378"/>
                  </a:lnTo>
                  <a:lnTo>
                    <a:pt x="342285" y="370158"/>
                  </a:lnTo>
                  <a:lnTo>
                    <a:pt x="342286" y="363782"/>
                  </a:lnTo>
                  <a:lnTo>
                    <a:pt x="342655" y="689976"/>
                  </a:lnTo>
                  <a:lnTo>
                    <a:pt x="342953" y="185903"/>
                  </a:lnTo>
                  <a:lnTo>
                    <a:pt x="342997" y="423556"/>
                  </a:lnTo>
                  <a:lnTo>
                    <a:pt x="342998" y="446271"/>
                  </a:lnTo>
                  <a:lnTo>
                    <a:pt x="343066" y="772499"/>
                  </a:lnTo>
                  <a:lnTo>
                    <a:pt x="343392" y="251948"/>
                  </a:lnTo>
                  <a:lnTo>
                    <a:pt x="343708" y="604576"/>
                  </a:lnTo>
                  <a:lnTo>
                    <a:pt x="343710" y="593102"/>
                  </a:lnTo>
                  <a:lnTo>
                    <a:pt x="344058" y="673362"/>
                  </a:lnTo>
                  <a:lnTo>
                    <a:pt x="344186" y="259788"/>
                  </a:lnTo>
                  <a:lnTo>
                    <a:pt x="344420" y="454001"/>
                  </a:lnTo>
                  <a:lnTo>
                    <a:pt x="344421" y="454997"/>
                  </a:lnTo>
                  <a:lnTo>
                    <a:pt x="344498" y="698351"/>
                  </a:lnTo>
                  <a:lnTo>
                    <a:pt x="344625" y="318228"/>
                  </a:lnTo>
                  <a:lnTo>
                    <a:pt x="345132" y="655773"/>
                  </a:lnTo>
                  <a:lnTo>
                    <a:pt x="345133" y="665258"/>
                  </a:lnTo>
                  <a:lnTo>
                    <a:pt x="345164" y="719452"/>
                  </a:lnTo>
                  <a:lnTo>
                    <a:pt x="345277" y="243311"/>
                  </a:lnTo>
                  <a:lnTo>
                    <a:pt x="345843" y="507004"/>
                  </a:lnTo>
                  <a:lnTo>
                    <a:pt x="345845" y="503516"/>
                  </a:lnTo>
                  <a:lnTo>
                    <a:pt x="346284" y="363179"/>
                  </a:lnTo>
                  <a:lnTo>
                    <a:pt x="346454" y="671619"/>
                  </a:lnTo>
                  <a:lnTo>
                    <a:pt x="346555" y="449851"/>
                  </a:lnTo>
                  <a:lnTo>
                    <a:pt x="346556" y="455341"/>
                  </a:lnTo>
                  <a:lnTo>
                    <a:pt x="346568" y="431637"/>
                  </a:lnTo>
                  <a:lnTo>
                    <a:pt x="347149" y="676382"/>
                  </a:lnTo>
                  <a:lnTo>
                    <a:pt x="347266" y="469387"/>
                  </a:lnTo>
                  <a:lnTo>
                    <a:pt x="347268" y="468253"/>
                  </a:lnTo>
                  <a:lnTo>
                    <a:pt x="347347" y="331705"/>
                  </a:lnTo>
                  <a:lnTo>
                    <a:pt x="347531" y="647412"/>
                  </a:lnTo>
                  <a:lnTo>
                    <a:pt x="347978" y="529475"/>
                  </a:lnTo>
                  <a:lnTo>
                    <a:pt x="347979" y="530672"/>
                  </a:lnTo>
                  <a:lnTo>
                    <a:pt x="348382" y="668887"/>
                  </a:lnTo>
                  <a:lnTo>
                    <a:pt x="348680" y="348269"/>
                  </a:lnTo>
                  <a:lnTo>
                    <a:pt x="348690" y="370206"/>
                  </a:lnTo>
                  <a:lnTo>
                    <a:pt x="348691" y="361990"/>
                  </a:lnTo>
                  <a:lnTo>
                    <a:pt x="348850" y="628519"/>
                  </a:lnTo>
                  <a:lnTo>
                    <a:pt x="349374" y="319196"/>
                  </a:lnTo>
                  <a:lnTo>
                    <a:pt x="349401" y="350302"/>
                  </a:lnTo>
                  <a:lnTo>
                    <a:pt x="349403" y="347098"/>
                  </a:lnTo>
                  <a:lnTo>
                    <a:pt x="349559" y="328154"/>
                  </a:lnTo>
                  <a:lnTo>
                    <a:pt x="349658" y="743916"/>
                  </a:lnTo>
                  <a:lnTo>
                    <a:pt x="350113" y="427506"/>
                  </a:lnTo>
                  <a:lnTo>
                    <a:pt x="350114" y="434048"/>
                  </a:lnTo>
                  <a:lnTo>
                    <a:pt x="350395" y="790131"/>
                  </a:lnTo>
                  <a:lnTo>
                    <a:pt x="350537" y="372183"/>
                  </a:lnTo>
                  <a:lnTo>
                    <a:pt x="350825" y="466775"/>
                  </a:lnTo>
                  <a:lnTo>
                    <a:pt x="350826" y="472443"/>
                  </a:lnTo>
                  <a:lnTo>
                    <a:pt x="351260" y="406008"/>
                  </a:lnTo>
                  <a:lnTo>
                    <a:pt x="351401" y="625306"/>
                  </a:lnTo>
                  <a:lnTo>
                    <a:pt x="351536" y="477315"/>
                  </a:lnTo>
                  <a:lnTo>
                    <a:pt x="351538" y="474028"/>
                  </a:lnTo>
                  <a:lnTo>
                    <a:pt x="351685" y="681918"/>
                  </a:lnTo>
                  <a:lnTo>
                    <a:pt x="351883" y="424369"/>
                  </a:lnTo>
                  <a:lnTo>
                    <a:pt x="352248" y="590764"/>
                  </a:lnTo>
                  <a:lnTo>
                    <a:pt x="352249" y="597589"/>
                  </a:lnTo>
                  <a:lnTo>
                    <a:pt x="352776" y="298283"/>
                  </a:lnTo>
                  <a:lnTo>
                    <a:pt x="352890" y="791566"/>
                  </a:lnTo>
                  <a:lnTo>
                    <a:pt x="352959" y="431353"/>
                  </a:lnTo>
                  <a:lnTo>
                    <a:pt x="352961" y="423928"/>
                  </a:lnTo>
                  <a:lnTo>
                    <a:pt x="353414" y="335252"/>
                  </a:lnTo>
                  <a:lnTo>
                    <a:pt x="353542" y="631010"/>
                  </a:lnTo>
                  <a:lnTo>
                    <a:pt x="353671" y="480530"/>
                  </a:lnTo>
                  <a:lnTo>
                    <a:pt x="353672" y="487213"/>
                  </a:lnTo>
                  <a:lnTo>
                    <a:pt x="354265" y="337013"/>
                  </a:lnTo>
                  <a:lnTo>
                    <a:pt x="354378" y="736980"/>
                  </a:lnTo>
                  <a:lnTo>
                    <a:pt x="354383" y="697314"/>
                  </a:lnTo>
                  <a:lnTo>
                    <a:pt x="354384" y="686319"/>
                  </a:lnTo>
                  <a:lnTo>
                    <a:pt x="354393" y="737781"/>
                  </a:lnTo>
                  <a:lnTo>
                    <a:pt x="354506" y="261699"/>
                  </a:lnTo>
                  <a:lnTo>
                    <a:pt x="355094" y="523769"/>
                  </a:lnTo>
                  <a:lnTo>
                    <a:pt x="355096" y="521748"/>
                  </a:lnTo>
                  <a:lnTo>
                    <a:pt x="355654" y="735762"/>
                  </a:lnTo>
                  <a:lnTo>
                    <a:pt x="355753" y="273629"/>
                  </a:lnTo>
                  <a:lnTo>
                    <a:pt x="355806" y="507949"/>
                  </a:lnTo>
                  <a:lnTo>
                    <a:pt x="355807" y="504823"/>
                  </a:lnTo>
                  <a:lnTo>
                    <a:pt x="355980" y="356967"/>
                  </a:lnTo>
                  <a:lnTo>
                    <a:pt x="356079" y="648793"/>
                  </a:lnTo>
                  <a:lnTo>
                    <a:pt x="356517" y="619287"/>
                  </a:lnTo>
                  <a:lnTo>
                    <a:pt x="356519" y="622283"/>
                  </a:lnTo>
                  <a:lnTo>
                    <a:pt x="356632" y="190063"/>
                  </a:lnTo>
                  <a:lnTo>
                    <a:pt x="356930" y="759734"/>
                  </a:lnTo>
                  <a:lnTo>
                    <a:pt x="357228" y="433518"/>
                  </a:lnTo>
                  <a:lnTo>
                    <a:pt x="357229" y="434176"/>
                  </a:lnTo>
                  <a:lnTo>
                    <a:pt x="357568" y="718731"/>
                  </a:lnTo>
                  <a:lnTo>
                    <a:pt x="357908" y="248486"/>
                  </a:lnTo>
                  <a:lnTo>
                    <a:pt x="357939" y="324778"/>
                  </a:lnTo>
                  <a:lnTo>
                    <a:pt x="357941" y="342382"/>
                  </a:lnTo>
                  <a:lnTo>
                    <a:pt x="358248" y="664638"/>
                  </a:lnTo>
                  <a:lnTo>
                    <a:pt x="358518" y="323422"/>
                  </a:lnTo>
                  <a:lnTo>
                    <a:pt x="358651" y="541416"/>
                  </a:lnTo>
                  <a:lnTo>
                    <a:pt x="358652" y="537544"/>
                  </a:lnTo>
                  <a:lnTo>
                    <a:pt x="358730" y="312241"/>
                  </a:lnTo>
                  <a:lnTo>
                    <a:pt x="358872" y="698536"/>
                  </a:lnTo>
                  <a:lnTo>
                    <a:pt x="359363" y="471593"/>
                  </a:lnTo>
                  <a:lnTo>
                    <a:pt x="359364" y="470763"/>
                  </a:lnTo>
                  <a:lnTo>
                    <a:pt x="359467" y="746418"/>
                  </a:lnTo>
                  <a:lnTo>
                    <a:pt x="359808" y="389965"/>
                  </a:lnTo>
                  <a:lnTo>
                    <a:pt x="360074" y="679838"/>
                  </a:lnTo>
                  <a:lnTo>
                    <a:pt x="360076" y="689368"/>
                  </a:lnTo>
                  <a:lnTo>
                    <a:pt x="360091" y="703430"/>
                  </a:lnTo>
                  <a:lnTo>
                    <a:pt x="360573" y="353681"/>
                  </a:lnTo>
                  <a:lnTo>
                    <a:pt x="360786" y="624398"/>
                  </a:lnTo>
                  <a:lnTo>
                    <a:pt x="360787" y="617337"/>
                  </a:lnTo>
                  <a:lnTo>
                    <a:pt x="361069" y="333714"/>
                  </a:lnTo>
                  <a:lnTo>
                    <a:pt x="361367" y="716732"/>
                  </a:lnTo>
                  <a:lnTo>
                    <a:pt x="361497" y="393934"/>
                  </a:lnTo>
                  <a:lnTo>
                    <a:pt x="361499" y="411607"/>
                  </a:lnTo>
                  <a:lnTo>
                    <a:pt x="361594" y="681544"/>
                  </a:lnTo>
                  <a:lnTo>
                    <a:pt x="361906" y="279303"/>
                  </a:lnTo>
                  <a:lnTo>
                    <a:pt x="362209" y="540198"/>
                  </a:lnTo>
                  <a:lnTo>
                    <a:pt x="362210" y="542355"/>
                  </a:lnTo>
                  <a:lnTo>
                    <a:pt x="362444" y="319229"/>
                  </a:lnTo>
                  <a:lnTo>
                    <a:pt x="362870" y="719032"/>
                  </a:lnTo>
                  <a:lnTo>
                    <a:pt x="362921" y="485012"/>
                  </a:lnTo>
                  <a:lnTo>
                    <a:pt x="362922" y="480031"/>
                  </a:lnTo>
                  <a:lnTo>
                    <a:pt x="362983" y="266872"/>
                  </a:lnTo>
                  <a:lnTo>
                    <a:pt x="363281" y="696186"/>
                  </a:lnTo>
                  <a:lnTo>
                    <a:pt x="363632" y="547075"/>
                  </a:lnTo>
                  <a:lnTo>
                    <a:pt x="363634" y="548343"/>
                  </a:lnTo>
                  <a:lnTo>
                    <a:pt x="363777" y="351116"/>
                  </a:lnTo>
                  <a:lnTo>
                    <a:pt x="364103" y="597090"/>
                  </a:lnTo>
                  <a:lnTo>
                    <a:pt x="364344" y="401065"/>
                  </a:lnTo>
                  <a:lnTo>
                    <a:pt x="364345" y="406346"/>
                  </a:lnTo>
                  <a:lnTo>
                    <a:pt x="364656" y="384574"/>
                  </a:lnTo>
                  <a:lnTo>
                    <a:pt x="364769" y="744870"/>
                  </a:lnTo>
                  <a:lnTo>
                    <a:pt x="365056" y="426867"/>
                  </a:lnTo>
                  <a:lnTo>
                    <a:pt x="365057" y="445273"/>
                  </a:lnTo>
                  <a:lnTo>
                    <a:pt x="365379" y="691593"/>
                  </a:lnTo>
                  <a:lnTo>
                    <a:pt x="365719" y="345322"/>
                  </a:lnTo>
                  <a:lnTo>
                    <a:pt x="365767" y="464689"/>
                  </a:lnTo>
                  <a:lnTo>
                    <a:pt x="365769" y="469568"/>
                  </a:lnTo>
                  <a:lnTo>
                    <a:pt x="366045" y="685275"/>
                  </a:lnTo>
                  <a:lnTo>
                    <a:pt x="366371" y="260902"/>
                  </a:lnTo>
                  <a:lnTo>
                    <a:pt x="366479" y="590405"/>
                  </a:lnTo>
                  <a:lnTo>
                    <a:pt x="366480" y="598942"/>
                  </a:lnTo>
                  <a:lnTo>
                    <a:pt x="366655" y="710316"/>
                  </a:lnTo>
                  <a:lnTo>
                    <a:pt x="367023" y="216467"/>
                  </a:lnTo>
                  <a:lnTo>
                    <a:pt x="367190" y="575933"/>
                  </a:lnTo>
                  <a:lnTo>
                    <a:pt x="367192" y="579478"/>
                  </a:lnTo>
                  <a:lnTo>
                    <a:pt x="367278" y="339412"/>
                  </a:lnTo>
                  <a:lnTo>
                    <a:pt x="367378" y="648808"/>
                  </a:lnTo>
                  <a:lnTo>
                    <a:pt x="367902" y="553232"/>
                  </a:lnTo>
                  <a:lnTo>
                    <a:pt x="367903" y="550940"/>
                  </a:lnTo>
                  <a:lnTo>
                    <a:pt x="368271" y="347207"/>
                  </a:lnTo>
                  <a:lnTo>
                    <a:pt x="368512" y="667362"/>
                  </a:lnTo>
                  <a:lnTo>
                    <a:pt x="368614" y="469630"/>
                  </a:lnTo>
                  <a:lnTo>
                    <a:pt x="368615" y="475769"/>
                  </a:lnTo>
                  <a:lnTo>
                    <a:pt x="369050" y="733554"/>
                  </a:lnTo>
                  <a:lnTo>
                    <a:pt x="369178" y="378912"/>
                  </a:lnTo>
                  <a:lnTo>
                    <a:pt x="369325" y="621968"/>
                  </a:lnTo>
                  <a:lnTo>
                    <a:pt x="369327" y="615703"/>
                  </a:lnTo>
                  <a:lnTo>
                    <a:pt x="369617" y="330851"/>
                  </a:lnTo>
                  <a:lnTo>
                    <a:pt x="369787" y="780960"/>
                  </a:lnTo>
                  <a:lnTo>
                    <a:pt x="370037" y="537093"/>
                  </a:lnTo>
                  <a:lnTo>
                    <a:pt x="370038" y="532696"/>
                  </a:lnTo>
                  <a:lnTo>
                    <a:pt x="370113" y="361934"/>
                  </a:lnTo>
                  <a:lnTo>
                    <a:pt x="370567" y="600861"/>
                  </a:lnTo>
                  <a:lnTo>
                    <a:pt x="370749" y="436271"/>
                  </a:lnTo>
                  <a:lnTo>
                    <a:pt x="370750" y="431617"/>
                  </a:lnTo>
                  <a:lnTo>
                    <a:pt x="370964" y="345840"/>
                  </a:lnTo>
                  <a:lnTo>
                    <a:pt x="371063" y="649134"/>
                  </a:lnTo>
                  <a:lnTo>
                    <a:pt x="371460" y="536288"/>
                  </a:lnTo>
                  <a:lnTo>
                    <a:pt x="371462" y="534295"/>
                  </a:lnTo>
                  <a:lnTo>
                    <a:pt x="372041" y="628564"/>
                  </a:lnTo>
                  <a:lnTo>
                    <a:pt x="372155" y="237894"/>
                  </a:lnTo>
                  <a:lnTo>
                    <a:pt x="372172" y="287508"/>
                  </a:lnTo>
                  <a:lnTo>
                    <a:pt x="372173" y="313940"/>
                  </a:lnTo>
                  <a:lnTo>
                    <a:pt x="372183" y="281662"/>
                  </a:lnTo>
                  <a:lnTo>
                    <a:pt x="372325" y="628877"/>
                  </a:lnTo>
                  <a:lnTo>
                    <a:pt x="372883" y="414106"/>
                  </a:lnTo>
                  <a:lnTo>
                    <a:pt x="372885" y="416326"/>
                  </a:lnTo>
                  <a:lnTo>
                    <a:pt x="373005" y="680714"/>
                  </a:lnTo>
                  <a:lnTo>
                    <a:pt x="373402" y="332275"/>
                  </a:lnTo>
                  <a:lnTo>
                    <a:pt x="373595" y="405798"/>
                  </a:lnTo>
                  <a:lnTo>
                    <a:pt x="373596" y="396891"/>
                  </a:lnTo>
                  <a:lnTo>
                    <a:pt x="373742" y="788866"/>
                  </a:lnTo>
                  <a:lnTo>
                    <a:pt x="374040" y="296506"/>
                  </a:lnTo>
                  <a:lnTo>
                    <a:pt x="374307" y="719585"/>
                  </a:lnTo>
                  <a:lnTo>
                    <a:pt x="374308" y="725706"/>
                  </a:lnTo>
                  <a:lnTo>
                    <a:pt x="374877" y="263391"/>
                  </a:lnTo>
                  <a:lnTo>
                    <a:pt x="374990" y="797711"/>
                  </a:lnTo>
                  <a:lnTo>
                    <a:pt x="375018" y="761478"/>
                  </a:lnTo>
                  <a:lnTo>
                    <a:pt x="375020" y="750727"/>
                  </a:lnTo>
                  <a:lnTo>
                    <a:pt x="375302" y="320992"/>
                  </a:lnTo>
                  <a:lnTo>
                    <a:pt x="375730" y="524412"/>
                  </a:lnTo>
                  <a:lnTo>
                    <a:pt x="375731" y="534151"/>
                  </a:lnTo>
                  <a:lnTo>
                    <a:pt x="375968" y="656782"/>
                  </a:lnTo>
                  <a:lnTo>
                    <a:pt x="376110" y="325956"/>
                  </a:lnTo>
                  <a:lnTo>
                    <a:pt x="376442" y="479628"/>
                  </a:lnTo>
                  <a:lnTo>
                    <a:pt x="376443" y="483250"/>
                  </a:lnTo>
                  <a:lnTo>
                    <a:pt x="376592" y="229961"/>
                  </a:lnTo>
                  <a:lnTo>
                    <a:pt x="376691" y="632000"/>
                  </a:lnTo>
                  <a:lnTo>
                    <a:pt x="377153" y="504177"/>
                  </a:lnTo>
                  <a:lnTo>
                    <a:pt x="377155" y="510911"/>
                  </a:lnTo>
                  <a:lnTo>
                    <a:pt x="377244" y="644894"/>
                  </a:lnTo>
                  <a:lnTo>
                    <a:pt x="377343" y="287427"/>
                  </a:lnTo>
                  <a:lnTo>
                    <a:pt x="377865" y="367299"/>
                  </a:lnTo>
                  <a:lnTo>
                    <a:pt x="377866" y="358882"/>
                  </a:lnTo>
                  <a:lnTo>
                    <a:pt x="377924" y="267287"/>
                  </a:lnTo>
                  <a:lnTo>
                    <a:pt x="378576" y="669689"/>
                  </a:lnTo>
                  <a:lnTo>
                    <a:pt x="378578" y="665332"/>
                  </a:lnTo>
                  <a:lnTo>
                    <a:pt x="378690" y="294147"/>
                  </a:lnTo>
                  <a:lnTo>
                    <a:pt x="379288" y="471025"/>
                  </a:lnTo>
                  <a:lnTo>
                    <a:pt x="379289" y="470347"/>
                  </a:lnTo>
                  <a:lnTo>
                    <a:pt x="379484" y="709282"/>
                  </a:lnTo>
                  <a:lnTo>
                    <a:pt x="379625" y="421966"/>
                  </a:lnTo>
                  <a:lnTo>
                    <a:pt x="380000" y="508838"/>
                  </a:lnTo>
                  <a:lnTo>
                    <a:pt x="380001" y="509372"/>
                  </a:lnTo>
                  <a:lnTo>
                    <a:pt x="380518" y="260750"/>
                  </a:lnTo>
                  <a:lnTo>
                    <a:pt x="380703" y="785845"/>
                  </a:lnTo>
                  <a:lnTo>
                    <a:pt x="380711" y="746282"/>
                  </a:lnTo>
                  <a:lnTo>
                    <a:pt x="380713" y="762927"/>
                  </a:lnTo>
                  <a:lnTo>
                    <a:pt x="380717" y="799357"/>
                  </a:lnTo>
                  <a:lnTo>
                    <a:pt x="380845" y="317805"/>
                  </a:lnTo>
                  <a:lnTo>
                    <a:pt x="381423" y="442833"/>
                  </a:lnTo>
                  <a:lnTo>
                    <a:pt x="381424" y="443140"/>
                  </a:lnTo>
                  <a:lnTo>
                    <a:pt x="381809" y="239185"/>
                  </a:lnTo>
                  <a:lnTo>
                    <a:pt x="381993" y="758309"/>
                  </a:lnTo>
                  <a:lnTo>
                    <a:pt x="382135" y="430350"/>
                  </a:lnTo>
                  <a:lnTo>
                    <a:pt x="382136" y="431424"/>
                  </a:lnTo>
                  <a:lnTo>
                    <a:pt x="382177" y="374028"/>
                  </a:lnTo>
                  <a:lnTo>
                    <a:pt x="382333" y="650884"/>
                  </a:lnTo>
                  <a:lnTo>
                    <a:pt x="382846" y="468667"/>
                  </a:lnTo>
                  <a:lnTo>
                    <a:pt x="382848" y="477790"/>
                  </a:lnTo>
                  <a:lnTo>
                    <a:pt x="383325" y="688715"/>
                  </a:lnTo>
                  <a:lnTo>
                    <a:pt x="383467" y="296501"/>
                  </a:lnTo>
                  <a:lnTo>
                    <a:pt x="383558" y="454045"/>
                  </a:lnTo>
                  <a:lnTo>
                    <a:pt x="383559" y="457442"/>
                  </a:lnTo>
                  <a:lnTo>
                    <a:pt x="383892" y="290030"/>
                  </a:lnTo>
                  <a:lnTo>
                    <a:pt x="384218" y="656920"/>
                  </a:lnTo>
                  <a:lnTo>
                    <a:pt x="384269" y="516582"/>
                  </a:lnTo>
                  <a:lnTo>
                    <a:pt x="384271" y="518415"/>
                  </a:lnTo>
                  <a:lnTo>
                    <a:pt x="384474" y="366451"/>
                  </a:lnTo>
                  <a:lnTo>
                    <a:pt x="384629" y="638445"/>
                  </a:lnTo>
                  <a:lnTo>
                    <a:pt x="384981" y="439086"/>
                  </a:lnTo>
                  <a:lnTo>
                    <a:pt x="384982" y="439372"/>
                  </a:lnTo>
                  <a:lnTo>
                    <a:pt x="385338" y="375301"/>
                  </a:lnTo>
                  <a:lnTo>
                    <a:pt x="385466" y="640668"/>
                  </a:lnTo>
                  <a:lnTo>
                    <a:pt x="385693" y="551532"/>
                  </a:lnTo>
                  <a:lnTo>
                    <a:pt x="385694" y="550940"/>
                  </a:lnTo>
                  <a:lnTo>
                    <a:pt x="385820" y="138950"/>
                  </a:lnTo>
                  <a:lnTo>
                    <a:pt x="385962" y="952219"/>
                  </a:lnTo>
                  <a:lnTo>
                    <a:pt x="386404" y="524229"/>
                  </a:lnTo>
                  <a:lnTo>
                    <a:pt x="386406" y="517674"/>
                  </a:lnTo>
                  <a:lnTo>
                    <a:pt x="386756" y="677997"/>
                  </a:lnTo>
                  <a:lnTo>
                    <a:pt x="386983" y="346425"/>
                  </a:lnTo>
                  <a:lnTo>
                    <a:pt x="387116" y="516924"/>
                  </a:lnTo>
                  <a:lnTo>
                    <a:pt x="387117" y="515979"/>
                  </a:lnTo>
                  <a:lnTo>
                    <a:pt x="387663" y="654089"/>
                  </a:lnTo>
                  <a:lnTo>
                    <a:pt x="387762" y="307573"/>
                  </a:lnTo>
                  <a:lnTo>
                    <a:pt x="387828" y="521639"/>
                  </a:lnTo>
                  <a:lnTo>
                    <a:pt x="387829" y="527132"/>
                  </a:lnTo>
                  <a:lnTo>
                    <a:pt x="388131" y="774605"/>
                  </a:lnTo>
                  <a:lnTo>
                    <a:pt x="388244" y="219990"/>
                  </a:lnTo>
                  <a:lnTo>
                    <a:pt x="388539" y="621325"/>
                  </a:lnTo>
                  <a:lnTo>
                    <a:pt x="388541" y="628467"/>
                  </a:lnTo>
                  <a:lnTo>
                    <a:pt x="388925" y="687540"/>
                  </a:lnTo>
                  <a:lnTo>
                    <a:pt x="389052" y="332402"/>
                  </a:lnTo>
                  <a:lnTo>
                    <a:pt x="389251" y="421310"/>
                  </a:lnTo>
                  <a:lnTo>
                    <a:pt x="389252" y="422634"/>
                  </a:lnTo>
                  <a:lnTo>
                    <a:pt x="389719" y="307577"/>
                  </a:lnTo>
                  <a:lnTo>
                    <a:pt x="389860" y="738479"/>
                  </a:lnTo>
                  <a:lnTo>
                    <a:pt x="389962" y="481866"/>
                  </a:lnTo>
                  <a:lnTo>
                    <a:pt x="389964" y="482017"/>
                  </a:lnTo>
                  <a:lnTo>
                    <a:pt x="390257" y="676184"/>
                  </a:lnTo>
                  <a:lnTo>
                    <a:pt x="390356" y="343635"/>
                  </a:lnTo>
                  <a:lnTo>
                    <a:pt x="390674" y="620940"/>
                  </a:lnTo>
                  <a:lnTo>
                    <a:pt x="390675" y="623391"/>
                  </a:lnTo>
                  <a:lnTo>
                    <a:pt x="390697" y="698932"/>
                  </a:lnTo>
                  <a:lnTo>
                    <a:pt x="390924" y="319345"/>
                  </a:lnTo>
                  <a:lnTo>
                    <a:pt x="391386" y="461406"/>
                  </a:lnTo>
                  <a:lnTo>
                    <a:pt x="391387" y="457374"/>
                  </a:lnTo>
                  <a:lnTo>
                    <a:pt x="391448" y="277432"/>
                  </a:lnTo>
                  <a:lnTo>
                    <a:pt x="391547" y="640040"/>
                  </a:lnTo>
                  <a:lnTo>
                    <a:pt x="392097" y="605761"/>
                  </a:lnTo>
                  <a:lnTo>
                    <a:pt x="392099" y="610821"/>
                  </a:lnTo>
                  <a:lnTo>
                    <a:pt x="392270" y="216189"/>
                  </a:lnTo>
                  <a:lnTo>
                    <a:pt x="392398" y="626325"/>
                  </a:lnTo>
                  <a:lnTo>
                    <a:pt x="392809" y="610068"/>
                  </a:lnTo>
                  <a:lnTo>
                    <a:pt x="392810" y="610926"/>
                  </a:lnTo>
                  <a:lnTo>
                    <a:pt x="392837" y="641165"/>
                  </a:lnTo>
                  <a:lnTo>
                    <a:pt x="392922" y="352760"/>
                  </a:lnTo>
                  <a:lnTo>
                    <a:pt x="393521" y="438457"/>
                  </a:lnTo>
                  <a:lnTo>
                    <a:pt x="393522" y="434764"/>
                  </a:lnTo>
                  <a:lnTo>
                    <a:pt x="393574" y="318043"/>
                  </a:lnTo>
                  <a:lnTo>
                    <a:pt x="393787" y="742102"/>
                  </a:lnTo>
                  <a:lnTo>
                    <a:pt x="394232" y="375238"/>
                  </a:lnTo>
                  <a:lnTo>
                    <a:pt x="394234" y="376469"/>
                  </a:lnTo>
                  <a:lnTo>
                    <a:pt x="394553" y="754463"/>
                  </a:lnTo>
                  <a:lnTo>
                    <a:pt x="394864" y="212673"/>
                  </a:lnTo>
                  <a:lnTo>
                    <a:pt x="394944" y="537831"/>
                  </a:lnTo>
                  <a:lnTo>
                    <a:pt x="394945" y="547909"/>
                  </a:lnTo>
                  <a:lnTo>
                    <a:pt x="395176" y="676314"/>
                  </a:lnTo>
                  <a:lnTo>
                    <a:pt x="395290" y="291458"/>
                  </a:lnTo>
                  <a:lnTo>
                    <a:pt x="395655" y="540342"/>
                  </a:lnTo>
                  <a:lnTo>
                    <a:pt x="395657" y="539894"/>
                  </a:lnTo>
                  <a:lnTo>
                    <a:pt x="396154" y="272181"/>
                  </a:lnTo>
                  <a:lnTo>
                    <a:pt x="396254" y="774985"/>
                  </a:lnTo>
                  <a:lnTo>
                    <a:pt x="396367" y="349191"/>
                  </a:lnTo>
                  <a:lnTo>
                    <a:pt x="396368" y="359398"/>
                  </a:lnTo>
                  <a:lnTo>
                    <a:pt x="396991" y="286314"/>
                  </a:lnTo>
                  <a:lnTo>
                    <a:pt x="397077" y="759351"/>
                  </a:lnTo>
                  <a:lnTo>
                    <a:pt x="397079" y="752155"/>
                  </a:lnTo>
                  <a:lnTo>
                    <a:pt x="397080" y="743166"/>
                  </a:lnTo>
                  <a:lnTo>
                    <a:pt x="397104" y="845310"/>
                  </a:lnTo>
                  <a:lnTo>
                    <a:pt x="397416" y="411743"/>
                  </a:lnTo>
                  <a:lnTo>
                    <a:pt x="397790" y="593336"/>
                  </a:lnTo>
                  <a:lnTo>
                    <a:pt x="397792" y="587916"/>
                  </a:lnTo>
                  <a:lnTo>
                    <a:pt x="398055" y="358045"/>
                  </a:lnTo>
                  <a:lnTo>
                    <a:pt x="398196" y="634967"/>
                  </a:lnTo>
                  <a:lnTo>
                    <a:pt x="398502" y="497357"/>
                  </a:lnTo>
                  <a:lnTo>
                    <a:pt x="398503" y="500540"/>
                  </a:lnTo>
                  <a:lnTo>
                    <a:pt x="398720" y="271038"/>
                  </a:lnTo>
                  <a:lnTo>
                    <a:pt x="399004" y="615800"/>
                  </a:lnTo>
                  <a:lnTo>
                    <a:pt x="399214" y="528659"/>
                  </a:lnTo>
                  <a:lnTo>
                    <a:pt x="399215" y="531628"/>
                  </a:lnTo>
                  <a:lnTo>
                    <a:pt x="399599" y="362760"/>
                  </a:lnTo>
                  <a:lnTo>
                    <a:pt x="399741" y="595616"/>
                  </a:lnTo>
                  <a:lnTo>
                    <a:pt x="399925" y="395387"/>
                  </a:lnTo>
                  <a:lnTo>
                    <a:pt x="399927" y="390648"/>
                  </a:lnTo>
                  <a:lnTo>
                    <a:pt x="399982" y="297898"/>
                  </a:lnTo>
                  <a:lnTo>
                    <a:pt x="400308" y="614981"/>
                  </a:lnTo>
                  <a:lnTo>
                    <a:pt x="400637" y="510085"/>
                  </a:lnTo>
                  <a:lnTo>
                    <a:pt x="400638" y="513391"/>
                  </a:lnTo>
                  <a:lnTo>
                    <a:pt x="401116" y="733450"/>
                  </a:lnTo>
                  <a:lnTo>
                    <a:pt x="401258" y="230292"/>
                  </a:lnTo>
                  <a:lnTo>
                    <a:pt x="401348" y="515598"/>
                  </a:lnTo>
                  <a:lnTo>
                    <a:pt x="401350" y="519214"/>
                  </a:lnTo>
                  <a:lnTo>
                    <a:pt x="401414" y="696054"/>
                  </a:lnTo>
                  <a:lnTo>
                    <a:pt x="401541" y="437469"/>
                  </a:lnTo>
                  <a:lnTo>
                    <a:pt x="402060" y="515304"/>
                  </a:lnTo>
                  <a:lnTo>
                    <a:pt x="402061" y="516731"/>
                  </a:lnTo>
                  <a:lnTo>
                    <a:pt x="402349" y="703175"/>
                  </a:lnTo>
                  <a:lnTo>
                    <a:pt x="402505" y="441663"/>
                  </a:lnTo>
                  <a:lnTo>
                    <a:pt x="402772" y="539231"/>
                  </a:lnTo>
                  <a:lnTo>
                    <a:pt x="402773" y="542483"/>
                  </a:lnTo>
                  <a:lnTo>
                    <a:pt x="402932" y="582312"/>
                  </a:lnTo>
                  <a:lnTo>
                    <a:pt x="403384" y="430504"/>
                  </a:lnTo>
                  <a:lnTo>
                    <a:pt x="403483" y="486610"/>
                  </a:lnTo>
                  <a:lnTo>
                    <a:pt x="403485" y="486000"/>
                  </a:lnTo>
                  <a:lnTo>
                    <a:pt x="403653" y="725744"/>
                  </a:lnTo>
                  <a:lnTo>
                    <a:pt x="403767" y="304590"/>
                  </a:lnTo>
                  <a:lnTo>
                    <a:pt x="404195" y="470169"/>
                  </a:lnTo>
                  <a:lnTo>
                    <a:pt x="404196" y="475624"/>
                  </a:lnTo>
                  <a:lnTo>
                    <a:pt x="404802" y="348649"/>
                  </a:lnTo>
                  <a:lnTo>
                    <a:pt x="404901" y="628918"/>
                  </a:lnTo>
                  <a:lnTo>
                    <a:pt x="404906" y="607650"/>
                  </a:lnTo>
                  <a:lnTo>
                    <a:pt x="404908" y="608966"/>
                  </a:lnTo>
                  <a:lnTo>
                    <a:pt x="405255" y="253098"/>
                  </a:lnTo>
                  <a:lnTo>
                    <a:pt x="405369" y="727528"/>
                  </a:lnTo>
                  <a:lnTo>
                    <a:pt x="405618" y="427776"/>
                  </a:lnTo>
                  <a:lnTo>
                    <a:pt x="405620" y="421778"/>
                  </a:lnTo>
                  <a:lnTo>
                    <a:pt x="405652" y="366643"/>
                  </a:lnTo>
                  <a:lnTo>
                    <a:pt x="406248" y="669448"/>
                  </a:lnTo>
                  <a:lnTo>
                    <a:pt x="406330" y="484410"/>
                  </a:lnTo>
                  <a:lnTo>
                    <a:pt x="406331" y="478327"/>
                  </a:lnTo>
                  <a:lnTo>
                    <a:pt x="406559" y="293349"/>
                  </a:lnTo>
                  <a:lnTo>
                    <a:pt x="406687" y="651302"/>
                  </a:lnTo>
                  <a:lnTo>
                    <a:pt x="407041" y="566254"/>
                  </a:lnTo>
                  <a:lnTo>
                    <a:pt x="407043" y="573469"/>
                  </a:lnTo>
                  <a:lnTo>
                    <a:pt x="407098" y="807969"/>
                  </a:lnTo>
                  <a:lnTo>
                    <a:pt x="407211" y="285278"/>
                  </a:lnTo>
                  <a:lnTo>
                    <a:pt x="407753" y="604990"/>
                  </a:lnTo>
                  <a:lnTo>
                    <a:pt x="407754" y="598968"/>
                  </a:lnTo>
                  <a:lnTo>
                    <a:pt x="408105" y="333061"/>
                  </a:lnTo>
                  <a:lnTo>
                    <a:pt x="408402" y="795110"/>
                  </a:lnTo>
                  <a:lnTo>
                    <a:pt x="408465" y="472710"/>
                  </a:lnTo>
                  <a:lnTo>
                    <a:pt x="408466" y="463045"/>
                  </a:lnTo>
                  <a:lnTo>
                    <a:pt x="408530" y="247972"/>
                  </a:lnTo>
                  <a:lnTo>
                    <a:pt x="408842" y="843477"/>
                  </a:lnTo>
                  <a:lnTo>
                    <a:pt x="409176" y="356299"/>
                  </a:lnTo>
                  <a:lnTo>
                    <a:pt x="409178" y="343092"/>
                  </a:lnTo>
                  <a:lnTo>
                    <a:pt x="409281" y="759979"/>
                  </a:lnTo>
                  <a:lnTo>
                    <a:pt x="409395" y="312444"/>
                  </a:lnTo>
                  <a:lnTo>
                    <a:pt x="409888" y="429569"/>
                  </a:lnTo>
                  <a:lnTo>
                    <a:pt x="409889" y="422273"/>
                  </a:lnTo>
                  <a:lnTo>
                    <a:pt x="410358" y="672394"/>
                  </a:lnTo>
                  <a:lnTo>
                    <a:pt x="410472" y="210572"/>
                  </a:lnTo>
                  <a:lnTo>
                    <a:pt x="410600" y="617916"/>
                  </a:lnTo>
                  <a:lnTo>
                    <a:pt x="410601" y="609919"/>
                  </a:lnTo>
                  <a:lnTo>
                    <a:pt x="410996" y="738311"/>
                  </a:lnTo>
                  <a:lnTo>
                    <a:pt x="411124" y="291644"/>
                  </a:lnTo>
                  <a:lnTo>
                    <a:pt x="411311" y="436755"/>
                  </a:lnTo>
                  <a:lnTo>
                    <a:pt x="411313" y="439568"/>
                  </a:lnTo>
                  <a:lnTo>
                    <a:pt x="411464" y="735796"/>
                  </a:lnTo>
                  <a:lnTo>
                    <a:pt x="411592" y="359605"/>
                  </a:lnTo>
                  <a:lnTo>
                    <a:pt x="412023" y="438215"/>
                  </a:lnTo>
                  <a:lnTo>
                    <a:pt x="412024" y="442382"/>
                  </a:lnTo>
                  <a:lnTo>
                    <a:pt x="412471" y="244759"/>
                  </a:lnTo>
                  <a:lnTo>
                    <a:pt x="412598" y="670072"/>
                  </a:lnTo>
                  <a:lnTo>
                    <a:pt x="412734" y="495444"/>
                  </a:lnTo>
                  <a:lnTo>
                    <a:pt x="412736" y="493722"/>
                  </a:lnTo>
                  <a:lnTo>
                    <a:pt x="413052" y="282541"/>
                  </a:lnTo>
                  <a:lnTo>
                    <a:pt x="413165" y="728702"/>
                  </a:lnTo>
                  <a:lnTo>
                    <a:pt x="413446" y="336943"/>
                  </a:lnTo>
                  <a:lnTo>
                    <a:pt x="413447" y="326328"/>
                  </a:lnTo>
                  <a:lnTo>
                    <a:pt x="413491" y="200911"/>
                  </a:lnTo>
                  <a:lnTo>
                    <a:pt x="414030" y="863062"/>
                  </a:lnTo>
                  <a:lnTo>
                    <a:pt x="414158" y="282430"/>
                  </a:lnTo>
                  <a:lnTo>
                    <a:pt x="414159" y="290562"/>
                  </a:lnTo>
                  <a:lnTo>
                    <a:pt x="414455" y="635229"/>
                  </a:lnTo>
                  <a:lnTo>
                    <a:pt x="414869" y="616367"/>
                  </a:lnTo>
                  <a:lnTo>
                    <a:pt x="414871" y="609087"/>
                  </a:lnTo>
                  <a:lnTo>
                    <a:pt x="415277" y="773536"/>
                  </a:lnTo>
                  <a:lnTo>
                    <a:pt x="415419" y="409828"/>
                  </a:lnTo>
                  <a:lnTo>
                    <a:pt x="415581" y="510720"/>
                  </a:lnTo>
                  <a:lnTo>
                    <a:pt x="415582" y="506901"/>
                  </a:lnTo>
                  <a:lnTo>
                    <a:pt x="415632" y="382351"/>
                  </a:lnTo>
                  <a:lnTo>
                    <a:pt x="415745" y="720380"/>
                  </a:lnTo>
                  <a:lnTo>
                    <a:pt x="416292" y="421100"/>
                  </a:lnTo>
                  <a:lnTo>
                    <a:pt x="416294" y="415661"/>
                  </a:lnTo>
                  <a:lnTo>
                    <a:pt x="416596" y="614754"/>
                  </a:lnTo>
                  <a:lnTo>
                    <a:pt x="416994" y="357850"/>
                  </a:lnTo>
                  <a:lnTo>
                    <a:pt x="417004" y="362942"/>
                  </a:lnTo>
                  <a:lnTo>
                    <a:pt x="417006" y="362086"/>
                  </a:lnTo>
                  <a:lnTo>
                    <a:pt x="417404" y="637185"/>
                  </a:lnTo>
                  <a:lnTo>
                    <a:pt x="417716" y="301551"/>
                  </a:lnTo>
                  <a:lnTo>
                    <a:pt x="417717" y="299518"/>
                  </a:lnTo>
                  <a:lnTo>
                    <a:pt x="417730" y="281049"/>
                  </a:lnTo>
                  <a:lnTo>
                    <a:pt x="417843" y="702795"/>
                  </a:lnTo>
                  <a:lnTo>
                    <a:pt x="418427" y="495954"/>
                  </a:lnTo>
                  <a:lnTo>
                    <a:pt x="418429" y="497388"/>
                  </a:lnTo>
                  <a:lnTo>
                    <a:pt x="418751" y="676179"/>
                  </a:lnTo>
                  <a:lnTo>
                    <a:pt x="418864" y="316085"/>
                  </a:lnTo>
                  <a:lnTo>
                    <a:pt x="419139" y="613831"/>
                  </a:lnTo>
                  <a:lnTo>
                    <a:pt x="419140" y="610052"/>
                  </a:lnTo>
                  <a:lnTo>
                    <a:pt x="419445" y="359763"/>
                  </a:lnTo>
                  <a:lnTo>
                    <a:pt x="419743" y="741627"/>
                  </a:lnTo>
                  <a:lnTo>
                    <a:pt x="419851" y="374375"/>
                  </a:lnTo>
                  <a:lnTo>
                    <a:pt x="419852" y="360277"/>
                  </a:lnTo>
                  <a:lnTo>
                    <a:pt x="419885" y="284178"/>
                  </a:lnTo>
                  <a:lnTo>
                    <a:pt x="420012" y="665225"/>
                  </a:lnTo>
                  <a:lnTo>
                    <a:pt x="420562" y="555000"/>
                  </a:lnTo>
                  <a:lnTo>
                    <a:pt x="420564" y="553999"/>
                  </a:lnTo>
                  <a:lnTo>
                    <a:pt x="420735" y="323445"/>
                  </a:lnTo>
                  <a:lnTo>
                    <a:pt x="421274" y="752525"/>
                  </a:lnTo>
                  <a:lnTo>
                    <a:pt x="421275" y="747102"/>
                  </a:lnTo>
                  <a:lnTo>
                    <a:pt x="421984" y="331810"/>
                  </a:lnTo>
                  <a:lnTo>
                    <a:pt x="421985" y="336911"/>
                  </a:lnTo>
                  <a:lnTo>
                    <a:pt x="421987" y="343368"/>
                  </a:lnTo>
                  <a:lnTo>
                    <a:pt x="422025" y="247670"/>
                  </a:lnTo>
                  <a:lnTo>
                    <a:pt x="422323" y="620725"/>
                  </a:lnTo>
                  <a:lnTo>
                    <a:pt x="422697" y="483197"/>
                  </a:lnTo>
                  <a:lnTo>
                    <a:pt x="422699" y="485135"/>
                  </a:lnTo>
                  <a:lnTo>
                    <a:pt x="422847" y="183286"/>
                  </a:lnTo>
                  <a:lnTo>
                    <a:pt x="422975" y="775715"/>
                  </a:lnTo>
                  <a:lnTo>
                    <a:pt x="423409" y="518746"/>
                  </a:lnTo>
                  <a:lnTo>
                    <a:pt x="423410" y="526508"/>
                  </a:lnTo>
                  <a:lnTo>
                    <a:pt x="423840" y="771742"/>
                  </a:lnTo>
                  <a:lnTo>
                    <a:pt x="423953" y="216751"/>
                  </a:lnTo>
                  <a:lnTo>
                    <a:pt x="424120" y="321230"/>
                  </a:lnTo>
                  <a:lnTo>
                    <a:pt x="424122" y="312936"/>
                  </a:lnTo>
                  <a:lnTo>
                    <a:pt x="424152" y="252703"/>
                  </a:lnTo>
                  <a:lnTo>
                    <a:pt x="424307" y="722194"/>
                  </a:lnTo>
                  <a:lnTo>
                    <a:pt x="424832" y="357889"/>
                  </a:lnTo>
                  <a:lnTo>
                    <a:pt x="424833" y="365122"/>
                  </a:lnTo>
                  <a:lnTo>
                    <a:pt x="425158" y="776042"/>
                  </a:lnTo>
                  <a:lnTo>
                    <a:pt x="425442" y="326433"/>
                  </a:lnTo>
                  <a:lnTo>
                    <a:pt x="425544" y="669825"/>
                  </a:lnTo>
                  <a:lnTo>
                    <a:pt x="425545" y="655044"/>
                  </a:lnTo>
                  <a:lnTo>
                    <a:pt x="425569" y="723493"/>
                  </a:lnTo>
                  <a:lnTo>
                    <a:pt x="425952" y="311432"/>
                  </a:lnTo>
                  <a:lnTo>
                    <a:pt x="426255" y="495587"/>
                  </a:lnTo>
                  <a:lnTo>
                    <a:pt x="426257" y="493097"/>
                  </a:lnTo>
                  <a:lnTo>
                    <a:pt x="426746" y="365704"/>
                  </a:lnTo>
                  <a:lnTo>
                    <a:pt x="426873" y="711531"/>
                  </a:lnTo>
                  <a:lnTo>
                    <a:pt x="426967" y="521248"/>
                  </a:lnTo>
                  <a:lnTo>
                    <a:pt x="426968" y="520137"/>
                  </a:lnTo>
                  <a:lnTo>
                    <a:pt x="427341" y="430344"/>
                  </a:lnTo>
                  <a:lnTo>
                    <a:pt x="427511" y="753029"/>
                  </a:lnTo>
                  <a:lnTo>
                    <a:pt x="427678" y="555011"/>
                  </a:lnTo>
                  <a:lnTo>
                    <a:pt x="427680" y="555497"/>
                  </a:lnTo>
                  <a:lnTo>
                    <a:pt x="428050" y="358984"/>
                  </a:lnTo>
                  <a:lnTo>
                    <a:pt x="428163" y="669729"/>
                  </a:lnTo>
                  <a:lnTo>
                    <a:pt x="428390" y="532273"/>
                  </a:lnTo>
                  <a:lnTo>
                    <a:pt x="428392" y="524521"/>
                  </a:lnTo>
                  <a:lnTo>
                    <a:pt x="428929" y="252769"/>
                  </a:lnTo>
                  <a:lnTo>
                    <a:pt x="429056" y="733731"/>
                  </a:lnTo>
                  <a:lnTo>
                    <a:pt x="429102" y="591781"/>
                  </a:lnTo>
                  <a:lnTo>
                    <a:pt x="429103" y="571284"/>
                  </a:lnTo>
                  <a:lnTo>
                    <a:pt x="429283" y="326358"/>
                  </a:lnTo>
                  <a:lnTo>
                    <a:pt x="429425" y="598086"/>
                  </a:lnTo>
                  <a:lnTo>
                    <a:pt x="429813" y="456197"/>
                  </a:lnTo>
                  <a:lnTo>
                    <a:pt x="429815" y="458506"/>
                  </a:lnTo>
                  <a:lnTo>
                    <a:pt x="430318" y="626758"/>
                  </a:lnTo>
                  <a:lnTo>
                    <a:pt x="430431" y="330209"/>
                  </a:lnTo>
                  <a:lnTo>
                    <a:pt x="430525" y="472462"/>
                  </a:lnTo>
                  <a:lnTo>
                    <a:pt x="430526" y="474343"/>
                  </a:lnTo>
                  <a:lnTo>
                    <a:pt x="430828" y="375759"/>
                  </a:lnTo>
                  <a:lnTo>
                    <a:pt x="430942" y="672145"/>
                  </a:lnTo>
                  <a:lnTo>
                    <a:pt x="431237" y="447183"/>
                  </a:lnTo>
                  <a:lnTo>
                    <a:pt x="431238" y="442226"/>
                  </a:lnTo>
                  <a:lnTo>
                    <a:pt x="431835" y="660716"/>
                  </a:lnTo>
                  <a:lnTo>
                    <a:pt x="431934" y="380367"/>
                  </a:lnTo>
                  <a:lnTo>
                    <a:pt x="431948" y="386123"/>
                  </a:lnTo>
                  <a:lnTo>
                    <a:pt x="431950" y="391818"/>
                  </a:lnTo>
                  <a:lnTo>
                    <a:pt x="432033" y="713146"/>
                  </a:lnTo>
                  <a:lnTo>
                    <a:pt x="432660" y="612385"/>
                  </a:lnTo>
                  <a:lnTo>
                    <a:pt x="432661" y="604465"/>
                  </a:lnTo>
                  <a:lnTo>
                    <a:pt x="433224" y="293783"/>
                  </a:lnTo>
                  <a:lnTo>
                    <a:pt x="433366" y="666122"/>
                  </a:lnTo>
                  <a:lnTo>
                    <a:pt x="433371" y="642768"/>
                  </a:lnTo>
                  <a:lnTo>
                    <a:pt x="433373" y="644137"/>
                  </a:lnTo>
                  <a:lnTo>
                    <a:pt x="433380" y="680361"/>
                  </a:lnTo>
                  <a:lnTo>
                    <a:pt x="433635" y="277580"/>
                  </a:lnTo>
                  <a:lnTo>
                    <a:pt x="434083" y="392644"/>
                  </a:lnTo>
                  <a:lnTo>
                    <a:pt x="434085" y="387496"/>
                  </a:lnTo>
                  <a:lnTo>
                    <a:pt x="434486" y="291563"/>
                  </a:lnTo>
                  <a:lnTo>
                    <a:pt x="434613" y="667563"/>
                  </a:lnTo>
                  <a:lnTo>
                    <a:pt x="434795" y="588335"/>
                  </a:lnTo>
                  <a:lnTo>
                    <a:pt x="434796" y="592281"/>
                  </a:lnTo>
                  <a:lnTo>
                    <a:pt x="434911" y="185398"/>
                  </a:lnTo>
                  <a:lnTo>
                    <a:pt x="435024" y="673459"/>
                  </a:lnTo>
                  <a:lnTo>
                    <a:pt x="435506" y="498034"/>
                  </a:lnTo>
                  <a:lnTo>
                    <a:pt x="435508" y="490782"/>
                  </a:lnTo>
                  <a:lnTo>
                    <a:pt x="435946" y="628415"/>
                  </a:lnTo>
                  <a:lnTo>
                    <a:pt x="436173" y="208949"/>
                  </a:lnTo>
                  <a:lnTo>
                    <a:pt x="436218" y="312302"/>
                  </a:lnTo>
                  <a:lnTo>
                    <a:pt x="436219" y="329732"/>
                  </a:lnTo>
                  <a:lnTo>
                    <a:pt x="436329" y="698143"/>
                  </a:lnTo>
                  <a:lnTo>
                    <a:pt x="436598" y="309069"/>
                  </a:lnTo>
                  <a:lnTo>
                    <a:pt x="436930" y="614977"/>
                  </a:lnTo>
                  <a:lnTo>
                    <a:pt x="436931" y="612561"/>
                  </a:lnTo>
                  <a:lnTo>
                    <a:pt x="437037" y="371171"/>
                  </a:lnTo>
                  <a:lnTo>
                    <a:pt x="437619" y="672395"/>
                  </a:lnTo>
                  <a:lnTo>
                    <a:pt x="437641" y="623204"/>
                  </a:lnTo>
                  <a:lnTo>
                    <a:pt x="437643" y="627415"/>
                  </a:lnTo>
                  <a:lnTo>
                    <a:pt x="438200" y="720919"/>
                  </a:lnTo>
                  <a:lnTo>
                    <a:pt x="438313" y="406472"/>
                  </a:lnTo>
                  <a:lnTo>
                    <a:pt x="438353" y="453802"/>
                  </a:lnTo>
                  <a:lnTo>
                    <a:pt x="438354" y="449693"/>
                  </a:lnTo>
                  <a:lnTo>
                    <a:pt x="438441" y="683157"/>
                  </a:lnTo>
                  <a:lnTo>
                    <a:pt x="438738" y="415648"/>
                  </a:lnTo>
                  <a:lnTo>
                    <a:pt x="439064" y="626967"/>
                  </a:lnTo>
                  <a:lnTo>
                    <a:pt x="439066" y="623933"/>
                  </a:lnTo>
                  <a:lnTo>
                    <a:pt x="439674" y="653829"/>
                  </a:lnTo>
                  <a:lnTo>
                    <a:pt x="439775" y="289856"/>
                  </a:lnTo>
                  <a:lnTo>
                    <a:pt x="439776" y="298120"/>
                  </a:lnTo>
                  <a:lnTo>
                    <a:pt x="439777" y="307382"/>
                  </a:lnTo>
                  <a:lnTo>
                    <a:pt x="439901" y="813864"/>
                  </a:lnTo>
                  <a:lnTo>
                    <a:pt x="440043" y="199908"/>
                  </a:lnTo>
                  <a:lnTo>
                    <a:pt x="440488" y="355541"/>
                  </a:lnTo>
                  <a:lnTo>
                    <a:pt x="440489" y="354846"/>
                  </a:lnTo>
                  <a:lnTo>
                    <a:pt x="440794" y="716888"/>
                  </a:lnTo>
                  <a:lnTo>
                    <a:pt x="440921" y="209391"/>
                  </a:lnTo>
                  <a:lnTo>
                    <a:pt x="441199" y="584997"/>
                  </a:lnTo>
                  <a:lnTo>
                    <a:pt x="441201" y="591092"/>
                  </a:lnTo>
                  <a:lnTo>
                    <a:pt x="441304" y="245889"/>
                  </a:lnTo>
                  <a:lnTo>
                    <a:pt x="441857" y="726213"/>
                  </a:lnTo>
                  <a:lnTo>
                    <a:pt x="441911" y="494141"/>
                  </a:lnTo>
                  <a:lnTo>
                    <a:pt x="441912" y="492708"/>
                  </a:lnTo>
                  <a:lnTo>
                    <a:pt x="442481" y="761677"/>
                  </a:lnTo>
                  <a:lnTo>
                    <a:pt x="442608" y="213192"/>
                  </a:lnTo>
                  <a:lnTo>
                    <a:pt x="442623" y="242043"/>
                  </a:lnTo>
                  <a:lnTo>
                    <a:pt x="442624" y="253229"/>
                  </a:lnTo>
                  <a:lnTo>
                    <a:pt x="442722" y="698773"/>
                  </a:lnTo>
                  <a:lnTo>
                    <a:pt x="443334" y="449852"/>
                  </a:lnTo>
                  <a:lnTo>
                    <a:pt x="443336" y="463892"/>
                  </a:lnTo>
                  <a:lnTo>
                    <a:pt x="443686" y="378769"/>
                  </a:lnTo>
                  <a:lnTo>
                    <a:pt x="443799" y="758077"/>
                  </a:lnTo>
                  <a:lnTo>
                    <a:pt x="444046" y="526810"/>
                  </a:lnTo>
                  <a:lnTo>
                    <a:pt x="444047" y="520006"/>
                  </a:lnTo>
                  <a:lnTo>
                    <a:pt x="444324" y="339411"/>
                  </a:lnTo>
                  <a:lnTo>
                    <a:pt x="444437" y="852622"/>
                  </a:lnTo>
                  <a:lnTo>
                    <a:pt x="444757" y="492891"/>
                  </a:lnTo>
                  <a:lnTo>
                    <a:pt x="444759" y="485544"/>
                  </a:lnTo>
                  <a:lnTo>
                    <a:pt x="445089" y="921766"/>
                  </a:lnTo>
                  <a:lnTo>
                    <a:pt x="445401" y="246820"/>
                  </a:lnTo>
                  <a:lnTo>
                    <a:pt x="445469" y="573389"/>
                  </a:lnTo>
                  <a:lnTo>
                    <a:pt x="445470" y="582310"/>
                  </a:lnTo>
                  <a:lnTo>
                    <a:pt x="445514" y="771510"/>
                  </a:lnTo>
                  <a:lnTo>
                    <a:pt x="445628" y="316353"/>
                  </a:lnTo>
                  <a:lnTo>
                    <a:pt x="446181" y="477869"/>
                  </a:lnTo>
                  <a:lnTo>
                    <a:pt x="446182" y="470683"/>
                  </a:lnTo>
                  <a:lnTo>
                    <a:pt x="446266" y="149604"/>
                  </a:lnTo>
                  <a:lnTo>
                    <a:pt x="446379" y="730146"/>
                  </a:lnTo>
                  <a:lnTo>
                    <a:pt x="446891" y="389815"/>
                  </a:lnTo>
                  <a:lnTo>
                    <a:pt x="446892" y="398732"/>
                  </a:lnTo>
                  <a:lnTo>
                    <a:pt x="446989" y="569954"/>
                  </a:lnTo>
                  <a:lnTo>
                    <a:pt x="447130" y="396317"/>
                  </a:lnTo>
                  <a:lnTo>
                    <a:pt x="447603" y="512498"/>
                  </a:lnTo>
                  <a:lnTo>
                    <a:pt x="447604" y="515195"/>
                  </a:lnTo>
                  <a:lnTo>
                    <a:pt x="447868" y="594228"/>
                  </a:lnTo>
                  <a:lnTo>
                    <a:pt x="447981" y="325897"/>
                  </a:lnTo>
                  <a:lnTo>
                    <a:pt x="448314" y="534371"/>
                  </a:lnTo>
                  <a:lnTo>
                    <a:pt x="448316" y="535189"/>
                  </a:lnTo>
                  <a:lnTo>
                    <a:pt x="448449" y="603729"/>
                  </a:lnTo>
                  <a:lnTo>
                    <a:pt x="448612" y="438651"/>
                  </a:lnTo>
                  <a:lnTo>
                    <a:pt x="449026" y="535511"/>
                  </a:lnTo>
                  <a:lnTo>
                    <a:pt x="449027" y="534555"/>
                  </a:lnTo>
                  <a:lnTo>
                    <a:pt x="449271" y="354505"/>
                  </a:lnTo>
                  <a:lnTo>
                    <a:pt x="449555" y="735907"/>
                  </a:lnTo>
                  <a:lnTo>
                    <a:pt x="449737" y="542324"/>
                  </a:lnTo>
                  <a:lnTo>
                    <a:pt x="449739" y="547276"/>
                  </a:lnTo>
                  <a:lnTo>
                    <a:pt x="450178" y="390672"/>
                  </a:lnTo>
                  <a:lnTo>
                    <a:pt x="450448" y="723284"/>
                  </a:lnTo>
                  <a:lnTo>
                    <a:pt x="450449" y="719212"/>
                  </a:lnTo>
                  <a:lnTo>
                    <a:pt x="450450" y="705688"/>
                  </a:lnTo>
                  <a:lnTo>
                    <a:pt x="450873" y="820119"/>
                  </a:lnTo>
                  <a:lnTo>
                    <a:pt x="451000" y="344318"/>
                  </a:lnTo>
                  <a:lnTo>
                    <a:pt x="451161" y="580382"/>
                  </a:lnTo>
                  <a:lnTo>
                    <a:pt x="451162" y="574693"/>
                  </a:lnTo>
                  <a:lnTo>
                    <a:pt x="451270" y="317453"/>
                  </a:lnTo>
                  <a:lnTo>
                    <a:pt x="451412" y="701003"/>
                  </a:lnTo>
                  <a:lnTo>
                    <a:pt x="451872" y="405878"/>
                  </a:lnTo>
                  <a:lnTo>
                    <a:pt x="451874" y="402374"/>
                  </a:lnTo>
                  <a:lnTo>
                    <a:pt x="452177" y="685685"/>
                  </a:lnTo>
                  <a:lnTo>
                    <a:pt x="452290" y="252510"/>
                  </a:lnTo>
                  <a:lnTo>
                    <a:pt x="452584" y="481582"/>
                  </a:lnTo>
                  <a:lnTo>
                    <a:pt x="452585" y="482847"/>
                  </a:lnTo>
                  <a:lnTo>
                    <a:pt x="452829" y="673236"/>
                  </a:lnTo>
                  <a:lnTo>
                    <a:pt x="453226" y="243201"/>
                  </a:lnTo>
                  <a:lnTo>
                    <a:pt x="453296" y="410641"/>
                  </a:lnTo>
                  <a:lnTo>
                    <a:pt x="453297" y="414804"/>
                  </a:lnTo>
                  <a:lnTo>
                    <a:pt x="453396" y="658900"/>
                  </a:lnTo>
                  <a:lnTo>
                    <a:pt x="453935" y="275856"/>
                  </a:lnTo>
                  <a:lnTo>
                    <a:pt x="454007" y="504713"/>
                  </a:lnTo>
                  <a:lnTo>
                    <a:pt x="454009" y="508669"/>
                  </a:lnTo>
                  <a:lnTo>
                    <a:pt x="454488" y="418319"/>
                  </a:lnTo>
                  <a:lnTo>
                    <a:pt x="454716" y="622016"/>
                  </a:lnTo>
                  <a:lnTo>
                    <a:pt x="454719" y="613434"/>
                  </a:lnTo>
                  <a:lnTo>
                    <a:pt x="454720" y="611129"/>
                  </a:lnTo>
                  <a:lnTo>
                    <a:pt x="455041" y="378464"/>
                  </a:lnTo>
                  <a:lnTo>
                    <a:pt x="455367" y="692928"/>
                  </a:lnTo>
                  <a:lnTo>
                    <a:pt x="455430" y="534153"/>
                  </a:lnTo>
                  <a:lnTo>
                    <a:pt x="455432" y="531341"/>
                  </a:lnTo>
                  <a:lnTo>
                    <a:pt x="455877" y="370951"/>
                  </a:lnTo>
                  <a:lnTo>
                    <a:pt x="456033" y="672505"/>
                  </a:lnTo>
                  <a:lnTo>
                    <a:pt x="456142" y="489408"/>
                  </a:lnTo>
                  <a:lnTo>
                    <a:pt x="456143" y="483284"/>
                  </a:lnTo>
                  <a:lnTo>
                    <a:pt x="456401" y="422406"/>
                  </a:lnTo>
                  <a:lnTo>
                    <a:pt x="456828" y="654961"/>
                  </a:lnTo>
                  <a:lnTo>
                    <a:pt x="456854" y="624920"/>
                  </a:lnTo>
                  <a:lnTo>
                    <a:pt x="456855" y="624017"/>
                  </a:lnTo>
                  <a:lnTo>
                    <a:pt x="457139" y="375152"/>
                  </a:lnTo>
                  <a:lnTo>
                    <a:pt x="457323" y="671845"/>
                  </a:lnTo>
                  <a:lnTo>
                    <a:pt x="457565" y="539901"/>
                  </a:lnTo>
                  <a:lnTo>
                    <a:pt x="457567" y="535398"/>
                  </a:lnTo>
                  <a:lnTo>
                    <a:pt x="458046" y="335563"/>
                  </a:lnTo>
                  <a:lnTo>
                    <a:pt x="458188" y="683721"/>
                  </a:lnTo>
                  <a:lnTo>
                    <a:pt x="458277" y="447720"/>
                  </a:lnTo>
                  <a:lnTo>
                    <a:pt x="458278" y="446817"/>
                  </a:lnTo>
                  <a:lnTo>
                    <a:pt x="458400" y="347911"/>
                  </a:lnTo>
                  <a:lnTo>
                    <a:pt x="458868" y="603177"/>
                  </a:lnTo>
                  <a:lnTo>
                    <a:pt x="458989" y="391442"/>
                  </a:lnTo>
                  <a:lnTo>
                    <a:pt x="458990" y="385359"/>
                  </a:lnTo>
                  <a:lnTo>
                    <a:pt x="459010" y="326178"/>
                  </a:lnTo>
                  <a:lnTo>
                    <a:pt x="459634" y="620039"/>
                  </a:lnTo>
                  <a:lnTo>
                    <a:pt x="459700" y="474894"/>
                  </a:lnTo>
                  <a:lnTo>
                    <a:pt x="459702" y="470948"/>
                  </a:lnTo>
                  <a:lnTo>
                    <a:pt x="459789" y="309372"/>
                  </a:lnTo>
                  <a:lnTo>
                    <a:pt x="459960" y="674003"/>
                  </a:lnTo>
                  <a:lnTo>
                    <a:pt x="460412" y="505787"/>
                  </a:lnTo>
                  <a:lnTo>
                    <a:pt x="460413" y="502959"/>
                  </a:lnTo>
                  <a:lnTo>
                    <a:pt x="460626" y="647790"/>
                  </a:lnTo>
                  <a:lnTo>
                    <a:pt x="461023" y="270830"/>
                  </a:lnTo>
                  <a:lnTo>
                    <a:pt x="461123" y="605038"/>
                  </a:lnTo>
                  <a:lnTo>
                    <a:pt x="461125" y="596999"/>
                  </a:lnTo>
                  <a:lnTo>
                    <a:pt x="461462" y="309684"/>
                  </a:lnTo>
                  <a:lnTo>
                    <a:pt x="461590" y="737099"/>
                  </a:lnTo>
                  <a:lnTo>
                    <a:pt x="461835" y="630644"/>
                  </a:lnTo>
                  <a:lnTo>
                    <a:pt x="461836" y="622409"/>
                  </a:lnTo>
                  <a:lnTo>
                    <a:pt x="462072" y="657720"/>
                  </a:lnTo>
                  <a:lnTo>
                    <a:pt x="462355" y="186578"/>
                  </a:lnTo>
                  <a:lnTo>
                    <a:pt x="462547" y="549215"/>
                  </a:lnTo>
                  <a:lnTo>
                    <a:pt x="462548" y="553948"/>
                  </a:lnTo>
                  <a:lnTo>
                    <a:pt x="463163" y="413986"/>
                  </a:lnTo>
                  <a:lnTo>
                    <a:pt x="463258" y="682682"/>
                  </a:lnTo>
                  <a:lnTo>
                    <a:pt x="463260" y="694325"/>
                  </a:lnTo>
                  <a:lnTo>
                    <a:pt x="463277" y="732105"/>
                  </a:lnTo>
                  <a:lnTo>
                    <a:pt x="463404" y="341339"/>
                  </a:lnTo>
                  <a:lnTo>
                    <a:pt x="463970" y="528909"/>
                  </a:lnTo>
                  <a:lnTo>
                    <a:pt x="463971" y="530830"/>
                  </a:lnTo>
                  <a:lnTo>
                    <a:pt x="464055" y="562240"/>
                  </a:lnTo>
                  <a:lnTo>
                    <a:pt x="464198" y="375407"/>
                  </a:lnTo>
                  <a:lnTo>
                    <a:pt x="464682" y="522772"/>
                  </a:lnTo>
                  <a:lnTo>
                    <a:pt x="464683" y="526054"/>
                  </a:lnTo>
                  <a:lnTo>
                    <a:pt x="465020" y="672636"/>
                  </a:lnTo>
                  <a:lnTo>
                    <a:pt x="465134" y="261162"/>
                  </a:lnTo>
                  <a:lnTo>
                    <a:pt x="465393" y="577231"/>
                  </a:lnTo>
                  <a:lnTo>
                    <a:pt x="465395" y="586815"/>
                  </a:lnTo>
                  <a:lnTo>
                    <a:pt x="465970" y="297508"/>
                  </a:lnTo>
                  <a:lnTo>
                    <a:pt x="466083" y="744342"/>
                  </a:lnTo>
                  <a:lnTo>
                    <a:pt x="466105" y="673347"/>
                  </a:lnTo>
                  <a:lnTo>
                    <a:pt x="466106" y="681746"/>
                  </a:lnTo>
                  <a:lnTo>
                    <a:pt x="466622" y="277899"/>
                  </a:lnTo>
                  <a:lnTo>
                    <a:pt x="466750" y="739435"/>
                  </a:lnTo>
                  <a:lnTo>
                    <a:pt x="466816" y="384033"/>
                  </a:lnTo>
                  <a:lnTo>
                    <a:pt x="466818" y="378124"/>
                  </a:lnTo>
                  <a:lnTo>
                    <a:pt x="466849" y="301464"/>
                  </a:lnTo>
                  <a:lnTo>
                    <a:pt x="467147" y="628733"/>
                  </a:lnTo>
                  <a:lnTo>
                    <a:pt x="467528" y="513038"/>
                  </a:lnTo>
                  <a:lnTo>
                    <a:pt x="467529" y="512440"/>
                  </a:lnTo>
                  <a:lnTo>
                    <a:pt x="467643" y="340564"/>
                  </a:lnTo>
                  <a:lnTo>
                    <a:pt x="467841" y="729476"/>
                  </a:lnTo>
                  <a:lnTo>
                    <a:pt x="468240" y="560597"/>
                  </a:lnTo>
                  <a:lnTo>
                    <a:pt x="468241" y="550283"/>
                  </a:lnTo>
                  <a:lnTo>
                    <a:pt x="468522" y="639491"/>
                  </a:lnTo>
                  <a:lnTo>
                    <a:pt x="468805" y="430934"/>
                  </a:lnTo>
                  <a:lnTo>
                    <a:pt x="468951" y="492174"/>
                  </a:lnTo>
                  <a:lnTo>
                    <a:pt x="468953" y="490743"/>
                  </a:lnTo>
                  <a:lnTo>
                    <a:pt x="469316" y="670095"/>
                  </a:lnTo>
                  <a:lnTo>
                    <a:pt x="469429" y="411979"/>
                  </a:lnTo>
                  <a:lnTo>
                    <a:pt x="469663" y="516550"/>
                  </a:lnTo>
                  <a:lnTo>
                    <a:pt x="469664" y="519401"/>
                  </a:lnTo>
                  <a:lnTo>
                    <a:pt x="470067" y="604811"/>
                  </a:lnTo>
                  <a:lnTo>
                    <a:pt x="470251" y="322671"/>
                  </a:lnTo>
                  <a:lnTo>
                    <a:pt x="470374" y="438612"/>
                  </a:lnTo>
                  <a:lnTo>
                    <a:pt x="470376" y="441825"/>
                  </a:lnTo>
                  <a:lnTo>
                    <a:pt x="470506" y="645358"/>
                  </a:lnTo>
                  <a:lnTo>
                    <a:pt x="470847" y="355807"/>
                  </a:lnTo>
                  <a:lnTo>
                    <a:pt x="471086" y="428665"/>
                  </a:lnTo>
                  <a:lnTo>
                    <a:pt x="471088" y="426117"/>
                  </a:lnTo>
                  <a:lnTo>
                    <a:pt x="471442" y="632599"/>
                  </a:lnTo>
                  <a:lnTo>
                    <a:pt x="471584" y="254974"/>
                  </a:lnTo>
                  <a:lnTo>
                    <a:pt x="471798" y="548708"/>
                  </a:lnTo>
                  <a:lnTo>
                    <a:pt x="471799" y="542555"/>
                  </a:lnTo>
                  <a:lnTo>
                    <a:pt x="471867" y="703104"/>
                  </a:lnTo>
                  <a:lnTo>
                    <a:pt x="472023" y="215689"/>
                  </a:lnTo>
                  <a:lnTo>
                    <a:pt x="472509" y="626550"/>
                  </a:lnTo>
                  <a:lnTo>
                    <a:pt x="472511" y="626350"/>
                  </a:lnTo>
                  <a:lnTo>
                    <a:pt x="472533" y="675501"/>
                  </a:lnTo>
                  <a:lnTo>
                    <a:pt x="472831" y="164407"/>
                  </a:lnTo>
                  <a:lnTo>
                    <a:pt x="473221" y="590616"/>
                  </a:lnTo>
                  <a:lnTo>
                    <a:pt x="473222" y="589679"/>
                  </a:lnTo>
                  <a:lnTo>
                    <a:pt x="473227" y="593659"/>
                  </a:lnTo>
                  <a:lnTo>
                    <a:pt x="473299" y="383884"/>
                  </a:lnTo>
                  <a:lnTo>
                    <a:pt x="473933" y="528977"/>
                  </a:lnTo>
                  <a:lnTo>
                    <a:pt x="473934" y="531410"/>
                  </a:lnTo>
                  <a:lnTo>
                    <a:pt x="474121" y="263592"/>
                  </a:lnTo>
                  <a:lnTo>
                    <a:pt x="474390" y="776488"/>
                  </a:lnTo>
                  <a:lnTo>
                    <a:pt x="474644" y="511096"/>
                  </a:lnTo>
                  <a:lnTo>
                    <a:pt x="474646" y="507255"/>
                  </a:lnTo>
                  <a:lnTo>
                    <a:pt x="474972" y="354216"/>
                  </a:lnTo>
                  <a:lnTo>
                    <a:pt x="475113" y="707674"/>
                  </a:lnTo>
                  <a:lnTo>
                    <a:pt x="475356" y="590995"/>
                  </a:lnTo>
                  <a:lnTo>
                    <a:pt x="475357" y="583453"/>
                  </a:lnTo>
                  <a:lnTo>
                    <a:pt x="475610" y="240459"/>
                  </a:lnTo>
                  <a:lnTo>
                    <a:pt x="475737" y="829880"/>
                  </a:lnTo>
                  <a:lnTo>
                    <a:pt x="476067" y="457184"/>
                  </a:lnTo>
                  <a:lnTo>
                    <a:pt x="476069" y="450394"/>
                  </a:lnTo>
                  <a:lnTo>
                    <a:pt x="476517" y="615733"/>
                  </a:lnTo>
                  <a:lnTo>
                    <a:pt x="476772" y="324552"/>
                  </a:lnTo>
                  <a:lnTo>
                    <a:pt x="476779" y="360452"/>
                  </a:lnTo>
                  <a:lnTo>
                    <a:pt x="476781" y="355446"/>
                  </a:lnTo>
                  <a:lnTo>
                    <a:pt x="476786" y="325696"/>
                  </a:lnTo>
                  <a:lnTo>
                    <a:pt x="476928" y="638428"/>
                  </a:lnTo>
                  <a:lnTo>
                    <a:pt x="477491" y="543500"/>
                  </a:lnTo>
                  <a:lnTo>
                    <a:pt x="477492" y="550073"/>
                  </a:lnTo>
                  <a:lnTo>
                    <a:pt x="477920" y="696254"/>
                  </a:lnTo>
                  <a:lnTo>
                    <a:pt x="478034" y="263227"/>
                  </a:lnTo>
                  <a:lnTo>
                    <a:pt x="478202" y="462281"/>
                  </a:lnTo>
                  <a:lnTo>
                    <a:pt x="478204" y="467703"/>
                  </a:lnTo>
                  <a:lnTo>
                    <a:pt x="478317" y="760911"/>
                  </a:lnTo>
                  <a:lnTo>
                    <a:pt x="478459" y="271515"/>
                  </a:lnTo>
                  <a:lnTo>
                    <a:pt x="478914" y="472321"/>
                  </a:lnTo>
                  <a:lnTo>
                    <a:pt x="478915" y="471029"/>
                  </a:lnTo>
                  <a:lnTo>
                    <a:pt x="479295" y="310117"/>
                  </a:lnTo>
                  <a:lnTo>
                    <a:pt x="479621" y="648066"/>
                  </a:lnTo>
                  <a:lnTo>
                    <a:pt x="479626" y="624010"/>
                  </a:lnTo>
                  <a:lnTo>
                    <a:pt x="479627" y="617419"/>
                  </a:lnTo>
                  <a:lnTo>
                    <a:pt x="480089" y="713220"/>
                  </a:lnTo>
                  <a:lnTo>
                    <a:pt x="480188" y="296685"/>
                  </a:lnTo>
                  <a:lnTo>
                    <a:pt x="480337" y="580171"/>
                  </a:lnTo>
                  <a:lnTo>
                    <a:pt x="480339" y="582954"/>
                  </a:lnTo>
                  <a:lnTo>
                    <a:pt x="480415" y="432946"/>
                  </a:lnTo>
                  <a:lnTo>
                    <a:pt x="480897" y="640353"/>
                  </a:lnTo>
                  <a:lnTo>
                    <a:pt x="481049" y="536308"/>
                  </a:lnTo>
                  <a:lnTo>
                    <a:pt x="481050" y="537385"/>
                  </a:lnTo>
                  <a:lnTo>
                    <a:pt x="481351" y="723678"/>
                  </a:lnTo>
                  <a:lnTo>
                    <a:pt x="481677" y="223156"/>
                  </a:lnTo>
                  <a:lnTo>
                    <a:pt x="481760" y="644815"/>
                  </a:lnTo>
                  <a:lnTo>
                    <a:pt x="481762" y="656474"/>
                  </a:lnTo>
                  <a:lnTo>
                    <a:pt x="481804" y="781403"/>
                  </a:lnTo>
                  <a:lnTo>
                    <a:pt x="481918" y="321283"/>
                  </a:lnTo>
                  <a:lnTo>
                    <a:pt x="482472" y="456947"/>
                  </a:lnTo>
                  <a:lnTo>
                    <a:pt x="482474" y="463568"/>
                  </a:lnTo>
                  <a:lnTo>
                    <a:pt x="482683" y="705374"/>
                  </a:lnTo>
                  <a:lnTo>
                    <a:pt x="482868" y="368059"/>
                  </a:lnTo>
                  <a:lnTo>
                    <a:pt x="483184" y="412889"/>
                  </a:lnTo>
                  <a:lnTo>
                    <a:pt x="483185" y="418903"/>
                  </a:lnTo>
                  <a:lnTo>
                    <a:pt x="483690" y="601475"/>
                  </a:lnTo>
                  <a:lnTo>
                    <a:pt x="483789" y="378650"/>
                  </a:lnTo>
                  <a:lnTo>
                    <a:pt x="483895" y="512278"/>
                  </a:lnTo>
                  <a:lnTo>
                    <a:pt x="483897" y="515180"/>
                  </a:lnTo>
                  <a:lnTo>
                    <a:pt x="484470" y="407584"/>
                  </a:lnTo>
                  <a:lnTo>
                    <a:pt x="484583" y="594596"/>
                  </a:lnTo>
                  <a:lnTo>
                    <a:pt x="484607" y="574797"/>
                  </a:lnTo>
                  <a:lnTo>
                    <a:pt x="484608" y="581114"/>
                  </a:lnTo>
                  <a:lnTo>
                    <a:pt x="484753" y="661014"/>
                  </a:lnTo>
                  <a:lnTo>
                    <a:pt x="484866" y="330977"/>
                  </a:lnTo>
                  <a:lnTo>
                    <a:pt x="485319" y="537895"/>
                  </a:lnTo>
                  <a:lnTo>
                    <a:pt x="485320" y="542860"/>
                  </a:lnTo>
                  <a:lnTo>
                    <a:pt x="485533" y="675167"/>
                  </a:lnTo>
                  <a:lnTo>
                    <a:pt x="485703" y="377628"/>
                  </a:lnTo>
                  <a:lnTo>
                    <a:pt x="486030" y="486427"/>
                  </a:lnTo>
                  <a:lnTo>
                    <a:pt x="486032" y="489616"/>
                  </a:lnTo>
                  <a:lnTo>
                    <a:pt x="486185" y="614497"/>
                  </a:lnTo>
                  <a:lnTo>
                    <a:pt x="486341" y="383694"/>
                  </a:lnTo>
                  <a:lnTo>
                    <a:pt x="486742" y="442572"/>
                  </a:lnTo>
                  <a:lnTo>
                    <a:pt x="486743" y="449300"/>
                  </a:lnTo>
                  <a:lnTo>
                    <a:pt x="487191" y="310789"/>
                  </a:lnTo>
                  <a:lnTo>
                    <a:pt x="487319" y="620853"/>
                  </a:lnTo>
                  <a:lnTo>
                    <a:pt x="487453" y="523511"/>
                  </a:lnTo>
                  <a:lnTo>
                    <a:pt x="487455" y="526828"/>
                  </a:lnTo>
                  <a:lnTo>
                    <a:pt x="487503" y="650681"/>
                  </a:lnTo>
                  <a:lnTo>
                    <a:pt x="487616" y="288308"/>
                  </a:lnTo>
                  <a:lnTo>
                    <a:pt x="488165" y="435121"/>
                  </a:lnTo>
                  <a:lnTo>
                    <a:pt x="488167" y="433458"/>
                  </a:lnTo>
                  <a:lnTo>
                    <a:pt x="488467" y="310880"/>
                  </a:lnTo>
                  <a:lnTo>
                    <a:pt x="488765" y="663944"/>
                  </a:lnTo>
                  <a:lnTo>
                    <a:pt x="488877" y="343255"/>
                  </a:lnTo>
                  <a:lnTo>
                    <a:pt x="488878" y="334578"/>
                  </a:lnTo>
                  <a:lnTo>
                    <a:pt x="488907" y="296638"/>
                  </a:lnTo>
                  <a:lnTo>
                    <a:pt x="489530" y="713555"/>
                  </a:lnTo>
                  <a:lnTo>
                    <a:pt x="489588" y="569520"/>
                  </a:lnTo>
                  <a:lnTo>
                    <a:pt x="489590" y="556417"/>
                  </a:lnTo>
                  <a:lnTo>
                    <a:pt x="489672" y="280944"/>
                  </a:lnTo>
                  <a:lnTo>
                    <a:pt x="490296" y="672437"/>
                  </a:lnTo>
                  <a:lnTo>
                    <a:pt x="490300" y="644574"/>
                  </a:lnTo>
                  <a:lnTo>
                    <a:pt x="490301" y="636473"/>
                  </a:lnTo>
                  <a:lnTo>
                    <a:pt x="490494" y="718907"/>
                  </a:lnTo>
                  <a:lnTo>
                    <a:pt x="490622" y="327118"/>
                  </a:lnTo>
                  <a:lnTo>
                    <a:pt x="491012" y="489010"/>
                  </a:lnTo>
                  <a:lnTo>
                    <a:pt x="491013" y="490084"/>
                  </a:lnTo>
                  <a:lnTo>
                    <a:pt x="491217" y="674369"/>
                  </a:lnTo>
                  <a:lnTo>
                    <a:pt x="491331" y="333036"/>
                  </a:lnTo>
                  <a:lnTo>
                    <a:pt x="491723" y="509005"/>
                  </a:lnTo>
                  <a:lnTo>
                    <a:pt x="491725" y="506834"/>
                  </a:lnTo>
                  <a:lnTo>
                    <a:pt x="491912" y="599374"/>
                  </a:lnTo>
                  <a:lnTo>
                    <a:pt x="492280" y="372944"/>
                  </a:lnTo>
                  <a:lnTo>
                    <a:pt x="492435" y="506887"/>
                  </a:lnTo>
                  <a:lnTo>
                    <a:pt x="492436" y="508317"/>
                  </a:lnTo>
                  <a:lnTo>
                    <a:pt x="493032" y="680344"/>
                  </a:lnTo>
                  <a:lnTo>
                    <a:pt x="493146" y="361232"/>
                  </a:lnTo>
                  <a:lnTo>
                    <a:pt x="493148" y="368615"/>
                  </a:lnTo>
                  <a:lnTo>
                    <a:pt x="493173" y="294847"/>
                  </a:lnTo>
                  <a:lnTo>
                    <a:pt x="493287" y="613450"/>
                  </a:lnTo>
                  <a:lnTo>
                    <a:pt x="493858" y="558509"/>
                  </a:lnTo>
                  <a:lnTo>
                    <a:pt x="493859" y="562461"/>
                  </a:lnTo>
                  <a:lnTo>
                    <a:pt x="493981" y="303053"/>
                  </a:lnTo>
                  <a:lnTo>
                    <a:pt x="494548" y="678485"/>
                  </a:lnTo>
                  <a:lnTo>
                    <a:pt x="494570" y="614636"/>
                  </a:lnTo>
                  <a:lnTo>
                    <a:pt x="494571" y="616848"/>
                  </a:lnTo>
                  <a:lnTo>
                    <a:pt x="494789" y="679952"/>
                  </a:lnTo>
                  <a:lnTo>
                    <a:pt x="495281" y="338003"/>
                  </a:lnTo>
                  <a:lnTo>
                    <a:pt x="495283" y="324798"/>
                  </a:lnTo>
                  <a:lnTo>
                    <a:pt x="495739" y="182641"/>
                  </a:lnTo>
                  <a:lnTo>
                    <a:pt x="495867" y="811526"/>
                  </a:lnTo>
                  <a:lnTo>
                    <a:pt x="495993" y="242615"/>
                  </a:lnTo>
                  <a:lnTo>
                    <a:pt x="495994" y="238091"/>
                  </a:lnTo>
                  <a:lnTo>
                    <a:pt x="496094" y="669465"/>
                  </a:lnTo>
                  <a:lnTo>
                    <a:pt x="496705" y="557558"/>
                  </a:lnTo>
                  <a:lnTo>
                    <a:pt x="496706" y="551378"/>
                  </a:lnTo>
                  <a:lnTo>
                    <a:pt x="496930" y="416539"/>
                  </a:lnTo>
                  <a:lnTo>
                    <a:pt x="497341" y="664386"/>
                  </a:lnTo>
                  <a:lnTo>
                    <a:pt x="497416" y="446386"/>
                  </a:lnTo>
                  <a:lnTo>
                    <a:pt x="497418" y="442688"/>
                  </a:lnTo>
                  <a:lnTo>
                    <a:pt x="497795" y="745728"/>
                  </a:lnTo>
                  <a:lnTo>
                    <a:pt x="497908" y="219015"/>
                  </a:lnTo>
                  <a:lnTo>
                    <a:pt x="498128" y="438179"/>
                  </a:lnTo>
                  <a:lnTo>
                    <a:pt x="498129" y="439764"/>
                  </a:lnTo>
                  <a:lnTo>
                    <a:pt x="498206" y="709757"/>
                  </a:lnTo>
                  <a:lnTo>
                    <a:pt x="498319" y="341891"/>
                  </a:lnTo>
                  <a:lnTo>
                    <a:pt x="498839" y="647799"/>
                  </a:lnTo>
                  <a:lnTo>
                    <a:pt x="498841" y="657555"/>
                  </a:lnTo>
                  <a:lnTo>
                    <a:pt x="498858" y="718710"/>
                  </a:lnTo>
                  <a:lnTo>
                    <a:pt x="498971" y="344236"/>
                  </a:lnTo>
                  <a:lnTo>
                    <a:pt x="499551" y="433697"/>
                  </a:lnTo>
                  <a:lnTo>
                    <a:pt x="499553" y="427542"/>
                  </a:lnTo>
                  <a:lnTo>
                    <a:pt x="500034" y="250097"/>
                  </a:lnTo>
                  <a:lnTo>
                    <a:pt x="500148" y="805590"/>
                  </a:lnTo>
                  <a:lnTo>
                    <a:pt x="500263" y="416174"/>
                  </a:lnTo>
                  <a:lnTo>
                    <a:pt x="500264" y="423797"/>
                  </a:lnTo>
                  <a:lnTo>
                    <a:pt x="500602" y="632745"/>
                  </a:lnTo>
                  <a:lnTo>
                    <a:pt x="500701" y="320001"/>
                  </a:lnTo>
                  <a:lnTo>
                    <a:pt x="500974" y="509770"/>
                  </a:lnTo>
                  <a:lnTo>
                    <a:pt x="500976" y="509597"/>
                  </a:lnTo>
                  <a:lnTo>
                    <a:pt x="501197" y="710931"/>
                  </a:lnTo>
                  <a:lnTo>
                    <a:pt x="501353" y="321174"/>
                  </a:lnTo>
                  <a:lnTo>
                    <a:pt x="501686" y="583026"/>
                  </a:lnTo>
                  <a:lnTo>
                    <a:pt x="501687" y="585119"/>
                  </a:lnTo>
                  <a:lnTo>
                    <a:pt x="501835" y="384591"/>
                  </a:lnTo>
                  <a:lnTo>
                    <a:pt x="502345" y="630219"/>
                  </a:lnTo>
                  <a:lnTo>
                    <a:pt x="502398" y="486366"/>
                  </a:lnTo>
                  <a:lnTo>
                    <a:pt x="502399" y="485031"/>
                  </a:lnTo>
                  <a:lnTo>
                    <a:pt x="502671" y="300380"/>
                  </a:lnTo>
                  <a:lnTo>
                    <a:pt x="502799" y="666971"/>
                  </a:lnTo>
                  <a:lnTo>
                    <a:pt x="503109" y="453093"/>
                  </a:lnTo>
                  <a:lnTo>
                    <a:pt x="503111" y="452380"/>
                  </a:lnTo>
                  <a:lnTo>
                    <a:pt x="503196" y="420809"/>
                  </a:lnTo>
                  <a:lnTo>
                    <a:pt x="503522" y="532617"/>
                  </a:lnTo>
                  <a:lnTo>
                    <a:pt x="503821" y="421730"/>
                  </a:lnTo>
                  <a:lnTo>
                    <a:pt x="503822" y="423366"/>
                  </a:lnTo>
                  <a:lnTo>
                    <a:pt x="504287" y="631865"/>
                  </a:lnTo>
                  <a:lnTo>
                    <a:pt x="504401" y="210979"/>
                  </a:lnTo>
                  <a:lnTo>
                    <a:pt x="504532" y="548739"/>
                  </a:lnTo>
                  <a:lnTo>
                    <a:pt x="504534" y="537235"/>
                  </a:lnTo>
                  <a:lnTo>
                    <a:pt x="505081" y="236550"/>
                  </a:lnTo>
                  <a:lnTo>
                    <a:pt x="505194" y="683194"/>
                  </a:lnTo>
                  <a:lnTo>
                    <a:pt x="505244" y="501957"/>
                  </a:lnTo>
                  <a:lnTo>
                    <a:pt x="505246" y="503980"/>
                  </a:lnTo>
                  <a:lnTo>
                    <a:pt x="505535" y="570562"/>
                  </a:lnTo>
                  <a:lnTo>
                    <a:pt x="505733" y="346200"/>
                  </a:lnTo>
                  <a:lnTo>
                    <a:pt x="505956" y="551214"/>
                  </a:lnTo>
                  <a:lnTo>
                    <a:pt x="505957" y="554097"/>
                  </a:lnTo>
                  <a:lnTo>
                    <a:pt x="506272" y="641290"/>
                  </a:lnTo>
                  <a:lnTo>
                    <a:pt x="506414" y="369627"/>
                  </a:lnTo>
                  <a:lnTo>
                    <a:pt x="506667" y="638557"/>
                  </a:lnTo>
                  <a:lnTo>
                    <a:pt x="506669" y="645463"/>
                  </a:lnTo>
                  <a:lnTo>
                    <a:pt x="506711" y="748813"/>
                  </a:lnTo>
                  <a:lnTo>
                    <a:pt x="506839" y="414157"/>
                  </a:lnTo>
                  <a:lnTo>
                    <a:pt x="507379" y="602028"/>
                  </a:lnTo>
                  <a:lnTo>
                    <a:pt x="507380" y="593850"/>
                  </a:lnTo>
                  <a:lnTo>
                    <a:pt x="507604" y="389518"/>
                  </a:lnTo>
                  <a:lnTo>
                    <a:pt x="508015" y="664922"/>
                  </a:lnTo>
                  <a:lnTo>
                    <a:pt x="508091" y="544425"/>
                  </a:lnTo>
                  <a:lnTo>
                    <a:pt x="508092" y="542685"/>
                  </a:lnTo>
                  <a:lnTo>
                    <a:pt x="508313" y="358505"/>
                  </a:lnTo>
                  <a:lnTo>
                    <a:pt x="508441" y="675129"/>
                  </a:lnTo>
                  <a:lnTo>
                    <a:pt x="508802" y="460609"/>
                  </a:lnTo>
                  <a:lnTo>
                    <a:pt x="508804" y="460143"/>
                  </a:lnTo>
                  <a:lnTo>
                    <a:pt x="509405" y="219811"/>
                  </a:lnTo>
                  <a:lnTo>
                    <a:pt x="509504" y="738428"/>
                  </a:lnTo>
                  <a:lnTo>
                    <a:pt x="509514" y="717784"/>
                  </a:lnTo>
                  <a:lnTo>
                    <a:pt x="509515" y="733101"/>
                  </a:lnTo>
                  <a:lnTo>
                    <a:pt x="509518" y="751492"/>
                  </a:lnTo>
                  <a:lnTo>
                    <a:pt x="509617" y="204423"/>
                  </a:lnTo>
                  <a:lnTo>
                    <a:pt x="510226" y="482608"/>
                  </a:lnTo>
                  <a:lnTo>
                    <a:pt x="510227" y="481488"/>
                  </a:lnTo>
                  <a:lnTo>
                    <a:pt x="510595" y="710799"/>
                  </a:lnTo>
                  <a:lnTo>
                    <a:pt x="510695" y="218392"/>
                  </a:lnTo>
                  <a:lnTo>
                    <a:pt x="510937" y="398288"/>
                  </a:lnTo>
                  <a:lnTo>
                    <a:pt x="510939" y="416572"/>
                  </a:lnTo>
                  <a:lnTo>
                    <a:pt x="511007" y="705806"/>
                  </a:lnTo>
                  <a:lnTo>
                    <a:pt x="511545" y="188775"/>
                  </a:lnTo>
                  <a:lnTo>
                    <a:pt x="511649" y="584606"/>
                  </a:lnTo>
                  <a:lnTo>
                    <a:pt x="511650" y="583751"/>
                  </a:lnTo>
                  <a:lnTo>
                    <a:pt x="511687" y="739935"/>
                  </a:lnTo>
                  <a:lnTo>
                    <a:pt x="512013" y="359130"/>
                  </a:lnTo>
                  <a:lnTo>
                    <a:pt x="512360" y="601588"/>
                  </a:lnTo>
                  <a:lnTo>
                    <a:pt x="512362" y="605775"/>
                  </a:lnTo>
                  <a:lnTo>
                    <a:pt x="512367" y="628789"/>
                  </a:lnTo>
                  <a:lnTo>
                    <a:pt x="512849" y="382739"/>
                  </a:lnTo>
                  <a:lnTo>
                    <a:pt x="513072" y="576016"/>
                  </a:lnTo>
                  <a:lnTo>
                    <a:pt x="513073" y="578094"/>
                  </a:lnTo>
                  <a:lnTo>
                    <a:pt x="513402" y="853659"/>
                  </a:lnTo>
                  <a:lnTo>
                    <a:pt x="513530" y="142114"/>
                  </a:lnTo>
                  <a:lnTo>
                    <a:pt x="513784" y="529574"/>
                  </a:lnTo>
                  <a:lnTo>
                    <a:pt x="513785" y="532329"/>
                  </a:lnTo>
                  <a:lnTo>
                    <a:pt x="513842" y="717396"/>
                  </a:lnTo>
                  <a:lnTo>
                    <a:pt x="514139" y="382945"/>
                  </a:lnTo>
                  <a:lnTo>
                    <a:pt x="514495" y="582958"/>
                  </a:lnTo>
                  <a:lnTo>
                    <a:pt x="514497" y="572649"/>
                  </a:lnTo>
                  <a:lnTo>
                    <a:pt x="515018" y="233225"/>
                  </a:lnTo>
                  <a:lnTo>
                    <a:pt x="515117" y="828513"/>
                  </a:lnTo>
                  <a:lnTo>
                    <a:pt x="515207" y="291477"/>
                  </a:lnTo>
                  <a:lnTo>
                    <a:pt x="515208" y="295277"/>
                  </a:lnTo>
                  <a:lnTo>
                    <a:pt x="515330" y="820033"/>
                  </a:lnTo>
                  <a:lnTo>
                    <a:pt x="515472" y="146065"/>
                  </a:lnTo>
                  <a:lnTo>
                    <a:pt x="515918" y="396678"/>
                  </a:lnTo>
                  <a:lnTo>
                    <a:pt x="515920" y="397162"/>
                  </a:lnTo>
                  <a:lnTo>
                    <a:pt x="516308" y="226680"/>
                  </a:lnTo>
                  <a:lnTo>
                    <a:pt x="516408" y="693287"/>
                  </a:lnTo>
                  <a:lnTo>
                    <a:pt x="516630" y="581941"/>
                  </a:lnTo>
                  <a:lnTo>
                    <a:pt x="516631" y="590429"/>
                  </a:lnTo>
                  <a:lnTo>
                    <a:pt x="516748" y="231193"/>
                  </a:lnTo>
                  <a:lnTo>
                    <a:pt x="516861" y="656356"/>
                  </a:lnTo>
                  <a:lnTo>
                    <a:pt x="517342" y="481329"/>
                  </a:lnTo>
                  <a:lnTo>
                    <a:pt x="517343" y="475837"/>
                  </a:lnTo>
                  <a:lnTo>
                    <a:pt x="517726" y="763498"/>
                  </a:lnTo>
                  <a:lnTo>
                    <a:pt x="518038" y="254878"/>
                  </a:lnTo>
                  <a:lnTo>
                    <a:pt x="518053" y="281435"/>
                  </a:lnTo>
                  <a:lnTo>
                    <a:pt x="518055" y="304395"/>
                  </a:lnTo>
                  <a:lnTo>
                    <a:pt x="518151" y="788014"/>
                  </a:lnTo>
                  <a:lnTo>
                    <a:pt x="518765" y="576420"/>
                  </a:lnTo>
                  <a:lnTo>
                    <a:pt x="518766" y="582382"/>
                  </a:lnTo>
                  <a:lnTo>
                    <a:pt x="519228" y="755450"/>
                  </a:lnTo>
                  <a:lnTo>
                    <a:pt x="519328" y="370322"/>
                  </a:lnTo>
                  <a:lnTo>
                    <a:pt x="519477" y="545667"/>
                  </a:lnTo>
                  <a:lnTo>
                    <a:pt x="519478" y="545921"/>
                  </a:lnTo>
                  <a:lnTo>
                    <a:pt x="519866" y="787439"/>
                  </a:lnTo>
                  <a:lnTo>
                    <a:pt x="520051" y="401237"/>
                  </a:lnTo>
                  <a:lnTo>
                    <a:pt x="520188" y="580822"/>
                  </a:lnTo>
                  <a:lnTo>
                    <a:pt x="520190" y="587552"/>
                  </a:lnTo>
                  <a:lnTo>
                    <a:pt x="520249" y="602611"/>
                  </a:lnTo>
                  <a:lnTo>
                    <a:pt x="520731" y="317436"/>
                  </a:lnTo>
                  <a:lnTo>
                    <a:pt x="520900" y="565898"/>
                  </a:lnTo>
                  <a:lnTo>
                    <a:pt x="520901" y="567387"/>
                  </a:lnTo>
                  <a:lnTo>
                    <a:pt x="521256" y="339074"/>
                  </a:lnTo>
                  <a:lnTo>
                    <a:pt x="521610" y="618097"/>
                  </a:lnTo>
                  <a:lnTo>
                    <a:pt x="521611" y="614759"/>
                  </a:lnTo>
                  <a:lnTo>
                    <a:pt x="521613" y="603583"/>
                  </a:lnTo>
                  <a:lnTo>
                    <a:pt x="521922" y="212646"/>
                  </a:lnTo>
                  <a:lnTo>
                    <a:pt x="522323" y="396499"/>
                  </a:lnTo>
                  <a:lnTo>
                    <a:pt x="522324" y="397992"/>
                  </a:lnTo>
                  <a:lnTo>
                    <a:pt x="522730" y="341363"/>
                  </a:lnTo>
                  <a:lnTo>
                    <a:pt x="522872" y="685609"/>
                  </a:lnTo>
                  <a:lnTo>
                    <a:pt x="523035" y="555164"/>
                  </a:lnTo>
                  <a:lnTo>
                    <a:pt x="523036" y="556101"/>
                  </a:lnTo>
                  <a:lnTo>
                    <a:pt x="523184" y="330532"/>
                  </a:lnTo>
                  <a:lnTo>
                    <a:pt x="523297" y="717235"/>
                  </a:lnTo>
                  <a:lnTo>
                    <a:pt x="523746" y="692942"/>
                  </a:lnTo>
                  <a:lnTo>
                    <a:pt x="523748" y="704180"/>
                  </a:lnTo>
                  <a:lnTo>
                    <a:pt x="523878" y="368693"/>
                  </a:lnTo>
                  <a:lnTo>
                    <a:pt x="524247" y="750546"/>
                  </a:lnTo>
                  <a:lnTo>
                    <a:pt x="524458" y="520925"/>
                  </a:lnTo>
                  <a:lnTo>
                    <a:pt x="524459" y="518105"/>
                  </a:lnTo>
                  <a:lnTo>
                    <a:pt x="524814" y="632519"/>
                  </a:lnTo>
                  <a:lnTo>
                    <a:pt x="525140" y="398244"/>
                  </a:lnTo>
                  <a:lnTo>
                    <a:pt x="525170" y="439527"/>
                  </a:lnTo>
                  <a:lnTo>
                    <a:pt x="525171" y="452501"/>
                  </a:lnTo>
                  <a:lnTo>
                    <a:pt x="525253" y="626886"/>
                  </a:lnTo>
                  <a:lnTo>
                    <a:pt x="525834" y="293619"/>
                  </a:lnTo>
                  <a:lnTo>
                    <a:pt x="525881" y="399526"/>
                  </a:lnTo>
                  <a:lnTo>
                    <a:pt x="525883" y="408178"/>
                  </a:lnTo>
                  <a:lnTo>
                    <a:pt x="526444" y="351523"/>
                  </a:lnTo>
                  <a:lnTo>
                    <a:pt x="526572" y="633600"/>
                  </a:lnTo>
                  <a:lnTo>
                    <a:pt x="526593" y="547231"/>
                  </a:lnTo>
                  <a:lnTo>
                    <a:pt x="526594" y="549389"/>
                  </a:lnTo>
                  <a:lnTo>
                    <a:pt x="526699" y="192415"/>
                  </a:lnTo>
                  <a:lnTo>
                    <a:pt x="526827" y="655059"/>
                  </a:lnTo>
                  <a:lnTo>
                    <a:pt x="527304" y="453604"/>
                  </a:lnTo>
                  <a:lnTo>
                    <a:pt x="527306" y="453235"/>
                  </a:lnTo>
                  <a:lnTo>
                    <a:pt x="527465" y="681148"/>
                  </a:lnTo>
                  <a:lnTo>
                    <a:pt x="527592" y="270663"/>
                  </a:lnTo>
                  <a:lnTo>
                    <a:pt x="528016" y="330499"/>
                  </a:lnTo>
                  <a:lnTo>
                    <a:pt x="528017" y="326946"/>
                  </a:lnTo>
                  <a:lnTo>
                    <a:pt x="528429" y="239971"/>
                  </a:lnTo>
                  <a:lnTo>
                    <a:pt x="528542" y="675466"/>
                  </a:lnTo>
                  <a:lnTo>
                    <a:pt x="528728" y="595804"/>
                  </a:lnTo>
                  <a:lnTo>
                    <a:pt x="528729" y="598185"/>
                  </a:lnTo>
                  <a:lnTo>
                    <a:pt x="529293" y="320055"/>
                  </a:lnTo>
                  <a:lnTo>
                    <a:pt x="529435" y="730116"/>
                  </a:lnTo>
                  <a:lnTo>
                    <a:pt x="529439" y="683677"/>
                  </a:lnTo>
                  <a:lnTo>
                    <a:pt x="529441" y="669758"/>
                  </a:lnTo>
                  <a:lnTo>
                    <a:pt x="529733" y="298513"/>
                  </a:lnTo>
                  <a:lnTo>
                    <a:pt x="529846" y="746245"/>
                  </a:lnTo>
                  <a:lnTo>
                    <a:pt x="530151" y="551316"/>
                  </a:lnTo>
                  <a:lnTo>
                    <a:pt x="530152" y="550602"/>
                  </a:lnTo>
                  <a:lnTo>
                    <a:pt x="530456" y="412989"/>
                  </a:lnTo>
                  <a:lnTo>
                    <a:pt x="530541" y="623015"/>
                  </a:lnTo>
                  <a:lnTo>
                    <a:pt x="530863" y="503280"/>
                  </a:lnTo>
                  <a:lnTo>
                    <a:pt x="530864" y="504190"/>
                  </a:lnTo>
                  <a:lnTo>
                    <a:pt x="530938" y="645504"/>
                  </a:lnTo>
                  <a:lnTo>
                    <a:pt x="531065" y="339522"/>
                  </a:lnTo>
                  <a:lnTo>
                    <a:pt x="531574" y="619956"/>
                  </a:lnTo>
                  <a:lnTo>
                    <a:pt x="531576" y="624575"/>
                  </a:lnTo>
                  <a:lnTo>
                    <a:pt x="531902" y="185289"/>
                  </a:lnTo>
                  <a:lnTo>
                    <a:pt x="532043" y="878741"/>
                  </a:lnTo>
                  <a:lnTo>
                    <a:pt x="532286" y="598109"/>
                  </a:lnTo>
                  <a:lnTo>
                    <a:pt x="532287" y="583384"/>
                  </a:lnTo>
                  <a:lnTo>
                    <a:pt x="532355" y="208835"/>
                  </a:lnTo>
                  <a:lnTo>
                    <a:pt x="532483" y="634919"/>
                  </a:lnTo>
                  <a:lnTo>
                    <a:pt x="532997" y="451482"/>
                  </a:lnTo>
                  <a:lnTo>
                    <a:pt x="532999" y="453568"/>
                  </a:lnTo>
                  <a:lnTo>
                    <a:pt x="533206" y="143240"/>
                  </a:lnTo>
                  <a:lnTo>
                    <a:pt x="533348" y="668068"/>
                  </a:lnTo>
                  <a:lnTo>
                    <a:pt x="533709" y="496098"/>
                  </a:lnTo>
                  <a:lnTo>
                    <a:pt x="533710" y="502895"/>
                  </a:lnTo>
                  <a:lnTo>
                    <a:pt x="534085" y="192242"/>
                  </a:lnTo>
                  <a:lnTo>
                    <a:pt x="534198" y="744278"/>
                  </a:lnTo>
                  <a:lnTo>
                    <a:pt x="534421" y="500261"/>
                  </a:lnTo>
                  <a:lnTo>
                    <a:pt x="534422" y="496502"/>
                  </a:lnTo>
                  <a:lnTo>
                    <a:pt x="534623" y="684926"/>
                  </a:lnTo>
                  <a:lnTo>
                    <a:pt x="535132" y="281646"/>
                  </a:lnTo>
                  <a:lnTo>
                    <a:pt x="535134" y="275664"/>
                  </a:lnTo>
                  <a:lnTo>
                    <a:pt x="535233" y="715872"/>
                  </a:lnTo>
                  <a:lnTo>
                    <a:pt x="535842" y="457674"/>
                  </a:lnTo>
                  <a:lnTo>
                    <a:pt x="535844" y="467751"/>
                  </a:lnTo>
                  <a:lnTo>
                    <a:pt x="536112" y="814032"/>
                  </a:lnTo>
                  <a:lnTo>
                    <a:pt x="536225" y="310231"/>
                  </a:lnTo>
                  <a:lnTo>
                    <a:pt x="536554" y="678361"/>
                  </a:lnTo>
                  <a:lnTo>
                    <a:pt x="536556" y="662383"/>
                  </a:lnTo>
                  <a:lnTo>
                    <a:pt x="536650" y="341699"/>
                  </a:lnTo>
                  <a:lnTo>
                    <a:pt x="536764" y="844082"/>
                  </a:lnTo>
                  <a:lnTo>
                    <a:pt x="537266" y="426850"/>
                  </a:lnTo>
                  <a:lnTo>
                    <a:pt x="537267" y="421141"/>
                  </a:lnTo>
                  <a:lnTo>
                    <a:pt x="537402" y="845341"/>
                  </a:lnTo>
                  <a:lnTo>
                    <a:pt x="537955" y="188955"/>
                  </a:lnTo>
                  <a:lnTo>
                    <a:pt x="537977" y="324520"/>
                  </a:lnTo>
                  <a:lnTo>
                    <a:pt x="537979" y="308507"/>
                  </a:lnTo>
                  <a:lnTo>
                    <a:pt x="538238" y="772145"/>
                  </a:lnTo>
                  <a:lnTo>
                    <a:pt x="538366" y="67526"/>
                  </a:lnTo>
                  <a:lnTo>
                    <a:pt x="538689" y="669397"/>
                  </a:lnTo>
                  <a:lnTo>
                    <a:pt x="538690" y="677733"/>
                  </a:lnTo>
                  <a:lnTo>
                    <a:pt x="538692" y="682918"/>
                  </a:lnTo>
                  <a:lnTo>
                    <a:pt x="538834" y="221370"/>
                  </a:lnTo>
                  <a:lnTo>
                    <a:pt x="539401" y="397659"/>
                  </a:lnTo>
                  <a:lnTo>
                    <a:pt x="539402" y="391599"/>
                  </a:lnTo>
                  <a:lnTo>
                    <a:pt x="539557" y="716811"/>
                  </a:lnTo>
                  <a:lnTo>
                    <a:pt x="539684" y="174024"/>
                  </a:lnTo>
                  <a:lnTo>
                    <a:pt x="540112" y="379842"/>
                  </a:lnTo>
                  <a:lnTo>
                    <a:pt x="540114" y="387655"/>
                  </a:lnTo>
                  <a:lnTo>
                    <a:pt x="540535" y="361434"/>
                  </a:lnTo>
                  <a:lnTo>
                    <a:pt x="540662" y="702974"/>
                  </a:lnTo>
                  <a:lnTo>
                    <a:pt x="540824" y="584857"/>
                  </a:lnTo>
                  <a:lnTo>
                    <a:pt x="540825" y="590845"/>
                  </a:lnTo>
                  <a:lnTo>
                    <a:pt x="540960" y="283458"/>
                  </a:lnTo>
                  <a:lnTo>
                    <a:pt x="541088" y="756039"/>
                  </a:lnTo>
                  <a:lnTo>
                    <a:pt x="541536" y="617537"/>
                  </a:lnTo>
                  <a:lnTo>
                    <a:pt x="541537" y="626070"/>
                  </a:lnTo>
                  <a:lnTo>
                    <a:pt x="541952" y="692219"/>
                  </a:lnTo>
                  <a:lnTo>
                    <a:pt x="542247" y="355573"/>
                  </a:lnTo>
                  <a:lnTo>
                    <a:pt x="542249" y="344405"/>
                  </a:lnTo>
                  <a:lnTo>
                    <a:pt x="542590" y="762205"/>
                  </a:lnTo>
                  <a:lnTo>
                    <a:pt x="542902" y="217943"/>
                  </a:lnTo>
                  <a:lnTo>
                    <a:pt x="542959" y="444800"/>
                  </a:lnTo>
                  <a:lnTo>
                    <a:pt x="542960" y="456028"/>
                  </a:lnTo>
                  <a:lnTo>
                    <a:pt x="543030" y="795708"/>
                  </a:lnTo>
                  <a:lnTo>
                    <a:pt x="543143" y="196665"/>
                  </a:lnTo>
                  <a:lnTo>
                    <a:pt x="543670" y="596567"/>
                  </a:lnTo>
                  <a:lnTo>
                    <a:pt x="543672" y="592459"/>
                  </a:lnTo>
                  <a:lnTo>
                    <a:pt x="543880" y="782884"/>
                  </a:lnTo>
                  <a:lnTo>
                    <a:pt x="544008" y="280323"/>
                  </a:lnTo>
                  <a:lnTo>
                    <a:pt x="544382" y="495517"/>
                  </a:lnTo>
                  <a:lnTo>
                    <a:pt x="544383" y="486857"/>
                  </a:lnTo>
                  <a:lnTo>
                    <a:pt x="544433" y="260555"/>
                  </a:lnTo>
                  <a:lnTo>
                    <a:pt x="544731" y="781075"/>
                  </a:lnTo>
                  <a:lnTo>
                    <a:pt x="545094" y="520989"/>
                  </a:lnTo>
                  <a:lnTo>
                    <a:pt x="545095" y="520735"/>
                  </a:lnTo>
                  <a:lnTo>
                    <a:pt x="545156" y="727203"/>
                  </a:lnTo>
                  <a:lnTo>
                    <a:pt x="545298" y="291062"/>
                  </a:lnTo>
                  <a:lnTo>
                    <a:pt x="545805" y="569254"/>
                  </a:lnTo>
                  <a:lnTo>
                    <a:pt x="545807" y="573035"/>
                  </a:lnTo>
                  <a:lnTo>
                    <a:pt x="546162" y="226753"/>
                  </a:lnTo>
                  <a:lnTo>
                    <a:pt x="546460" y="752568"/>
                  </a:lnTo>
                  <a:lnTo>
                    <a:pt x="546517" y="518395"/>
                  </a:lnTo>
                  <a:lnTo>
                    <a:pt x="546518" y="509899"/>
                  </a:lnTo>
                  <a:lnTo>
                    <a:pt x="546588" y="276573"/>
                  </a:lnTo>
                  <a:lnTo>
                    <a:pt x="546914" y="724827"/>
                  </a:lnTo>
                  <a:lnTo>
                    <a:pt x="547228" y="564721"/>
                  </a:lnTo>
                  <a:lnTo>
                    <a:pt x="547230" y="566849"/>
                  </a:lnTo>
                  <a:lnTo>
                    <a:pt x="547835" y="270202"/>
                  </a:lnTo>
                  <a:lnTo>
                    <a:pt x="547934" y="776858"/>
                  </a:lnTo>
                  <a:lnTo>
                    <a:pt x="547940" y="697126"/>
                  </a:lnTo>
                  <a:lnTo>
                    <a:pt x="547942" y="694150"/>
                  </a:lnTo>
                  <a:lnTo>
                    <a:pt x="548048" y="236259"/>
                  </a:lnTo>
                  <a:lnTo>
                    <a:pt x="548586" y="870628"/>
                  </a:lnTo>
                  <a:lnTo>
                    <a:pt x="548652" y="521587"/>
                  </a:lnTo>
                  <a:lnTo>
                    <a:pt x="548653" y="515272"/>
                  </a:lnTo>
                  <a:lnTo>
                    <a:pt x="548714" y="216486"/>
                  </a:lnTo>
                  <a:lnTo>
                    <a:pt x="548998" y="775402"/>
                  </a:lnTo>
                  <a:lnTo>
                    <a:pt x="549363" y="330496"/>
                  </a:lnTo>
                  <a:lnTo>
                    <a:pt x="549365" y="321094"/>
                  </a:lnTo>
                  <a:lnTo>
                    <a:pt x="549749" y="188416"/>
                  </a:lnTo>
                  <a:lnTo>
                    <a:pt x="549877" y="870341"/>
                  </a:lnTo>
                  <a:lnTo>
                    <a:pt x="550075" y="595142"/>
                  </a:lnTo>
                  <a:lnTo>
                    <a:pt x="550076" y="595707"/>
                  </a:lnTo>
                  <a:lnTo>
                    <a:pt x="550188" y="257898"/>
                  </a:lnTo>
                  <a:lnTo>
                    <a:pt x="550288" y="718912"/>
                  </a:lnTo>
                  <a:lnTo>
                    <a:pt x="550787" y="421078"/>
                  </a:lnTo>
                  <a:lnTo>
                    <a:pt x="550788" y="414146"/>
                  </a:lnTo>
                  <a:lnTo>
                    <a:pt x="550926" y="802277"/>
                  </a:lnTo>
                  <a:lnTo>
                    <a:pt x="551266" y="222845"/>
                  </a:lnTo>
                  <a:lnTo>
                    <a:pt x="551498" y="493368"/>
                  </a:lnTo>
                  <a:lnTo>
                    <a:pt x="551500" y="502550"/>
                  </a:lnTo>
                  <a:lnTo>
                    <a:pt x="551691" y="255092"/>
                  </a:lnTo>
                  <a:lnTo>
                    <a:pt x="552031" y="828365"/>
                  </a:lnTo>
                  <a:lnTo>
                    <a:pt x="552210" y="592459"/>
                  </a:lnTo>
                  <a:lnTo>
                    <a:pt x="552211" y="593795"/>
                  </a:lnTo>
                  <a:lnTo>
                    <a:pt x="552456" y="793767"/>
                  </a:lnTo>
                  <a:lnTo>
                    <a:pt x="552740" y="321990"/>
                  </a:lnTo>
                  <a:lnTo>
                    <a:pt x="552921" y="561857"/>
                  </a:lnTo>
                  <a:lnTo>
                    <a:pt x="552923" y="558679"/>
                  </a:lnTo>
                  <a:lnTo>
                    <a:pt x="553520" y="713559"/>
                  </a:lnTo>
                  <a:lnTo>
                    <a:pt x="553633" y="279904"/>
                  </a:lnTo>
                  <a:lnTo>
                    <a:pt x="553634" y="287320"/>
                  </a:lnTo>
                  <a:lnTo>
                    <a:pt x="553747" y="663966"/>
                  </a:lnTo>
                  <a:lnTo>
                    <a:pt x="554257" y="283887"/>
                  </a:lnTo>
                  <a:lnTo>
                    <a:pt x="554345" y="620060"/>
                  </a:lnTo>
                  <a:lnTo>
                    <a:pt x="554346" y="611821"/>
                  </a:lnTo>
                  <a:lnTo>
                    <a:pt x="554881" y="238983"/>
                  </a:lnTo>
                  <a:lnTo>
                    <a:pt x="555008" y="761339"/>
                  </a:lnTo>
                  <a:lnTo>
                    <a:pt x="555056" y="471544"/>
                  </a:lnTo>
                  <a:lnTo>
                    <a:pt x="555058" y="459415"/>
                  </a:lnTo>
                  <a:lnTo>
                    <a:pt x="555462" y="745505"/>
                  </a:lnTo>
                  <a:lnTo>
                    <a:pt x="555575" y="171755"/>
                  </a:lnTo>
                  <a:lnTo>
                    <a:pt x="555768" y="434377"/>
                  </a:lnTo>
                  <a:lnTo>
                    <a:pt x="555769" y="434557"/>
                  </a:lnTo>
                  <a:lnTo>
                    <a:pt x="555802" y="325100"/>
                  </a:lnTo>
                  <a:lnTo>
                    <a:pt x="556312" y="690617"/>
                  </a:lnTo>
                  <a:lnTo>
                    <a:pt x="556480" y="383489"/>
                  </a:lnTo>
                  <a:lnTo>
                    <a:pt x="556481" y="379142"/>
                  </a:lnTo>
                  <a:lnTo>
                    <a:pt x="556482" y="378392"/>
                  </a:lnTo>
                  <a:lnTo>
                    <a:pt x="556738" y="670570"/>
                  </a:lnTo>
                  <a:lnTo>
                    <a:pt x="557191" y="492445"/>
                  </a:lnTo>
                  <a:lnTo>
                    <a:pt x="557193" y="489144"/>
                  </a:lnTo>
                  <a:lnTo>
                    <a:pt x="557262" y="333830"/>
                  </a:lnTo>
                  <a:lnTo>
                    <a:pt x="557390" y="737698"/>
                  </a:lnTo>
                  <a:lnTo>
                    <a:pt x="557903" y="572813"/>
                  </a:lnTo>
                  <a:lnTo>
                    <a:pt x="557904" y="565660"/>
                  </a:lnTo>
                  <a:lnTo>
                    <a:pt x="558226" y="644761"/>
                  </a:lnTo>
                  <a:lnTo>
                    <a:pt x="558538" y="450149"/>
                  </a:lnTo>
                  <a:lnTo>
                    <a:pt x="558614" y="557778"/>
                  </a:lnTo>
                  <a:lnTo>
                    <a:pt x="558616" y="559297"/>
                  </a:lnTo>
                  <a:lnTo>
                    <a:pt x="558977" y="633295"/>
                  </a:lnTo>
                  <a:lnTo>
                    <a:pt x="559091" y="460549"/>
                  </a:lnTo>
                  <a:lnTo>
                    <a:pt x="559326" y="518434"/>
                  </a:lnTo>
                  <a:lnTo>
                    <a:pt x="559327" y="512411"/>
                  </a:lnTo>
                  <a:lnTo>
                    <a:pt x="559559" y="391957"/>
                  </a:lnTo>
                  <a:lnTo>
                    <a:pt x="559686" y="626964"/>
                  </a:lnTo>
                  <a:lnTo>
                    <a:pt x="560038" y="560289"/>
                  </a:lnTo>
                  <a:lnTo>
                    <a:pt x="560039" y="566159"/>
                  </a:lnTo>
                  <a:lnTo>
                    <a:pt x="560282" y="621115"/>
                  </a:lnTo>
                  <a:lnTo>
                    <a:pt x="560395" y="287751"/>
                  </a:lnTo>
                  <a:lnTo>
                    <a:pt x="560749" y="427115"/>
                  </a:lnTo>
                  <a:lnTo>
                    <a:pt x="560751" y="423882"/>
                  </a:lnTo>
                  <a:lnTo>
                    <a:pt x="560905" y="552844"/>
                  </a:lnTo>
                  <a:lnTo>
                    <a:pt x="561245" y="334612"/>
                  </a:lnTo>
                  <a:lnTo>
                    <a:pt x="561461" y="439099"/>
                  </a:lnTo>
                  <a:lnTo>
                    <a:pt x="561462" y="433293"/>
                  </a:lnTo>
                  <a:lnTo>
                    <a:pt x="561756" y="197071"/>
                  </a:lnTo>
                  <a:lnTo>
                    <a:pt x="561883" y="677448"/>
                  </a:lnTo>
                  <a:lnTo>
                    <a:pt x="562173" y="502239"/>
                  </a:lnTo>
                  <a:lnTo>
                    <a:pt x="562174" y="498429"/>
                  </a:lnTo>
                  <a:lnTo>
                    <a:pt x="562776" y="370139"/>
                  </a:lnTo>
                  <a:lnTo>
                    <a:pt x="562877" y="713113"/>
                  </a:lnTo>
                  <a:lnTo>
                    <a:pt x="562884" y="706386"/>
                  </a:lnTo>
                  <a:lnTo>
                    <a:pt x="562886" y="721474"/>
                  </a:lnTo>
                  <a:lnTo>
                    <a:pt x="563032" y="245233"/>
                  </a:lnTo>
                  <a:lnTo>
                    <a:pt x="563159" y="787458"/>
                  </a:lnTo>
                  <a:lnTo>
                    <a:pt x="563596" y="725401"/>
                  </a:lnTo>
                  <a:lnTo>
                    <a:pt x="563597" y="728860"/>
                  </a:lnTo>
                  <a:lnTo>
                    <a:pt x="563684" y="311082"/>
                  </a:lnTo>
                  <a:lnTo>
                    <a:pt x="564307" y="528077"/>
                  </a:lnTo>
                  <a:lnTo>
                    <a:pt x="564309" y="532089"/>
                  </a:lnTo>
                  <a:lnTo>
                    <a:pt x="564761" y="243881"/>
                  </a:lnTo>
                  <a:lnTo>
                    <a:pt x="564860" y="729611"/>
                  </a:lnTo>
                  <a:lnTo>
                    <a:pt x="565019" y="440280"/>
                  </a:lnTo>
                  <a:lnTo>
                    <a:pt x="565020" y="460973"/>
                  </a:lnTo>
                  <a:lnTo>
                    <a:pt x="565087" y="753826"/>
                  </a:lnTo>
                  <a:lnTo>
                    <a:pt x="565186" y="310105"/>
                  </a:lnTo>
                  <a:lnTo>
                    <a:pt x="565731" y="480555"/>
                  </a:lnTo>
                  <a:lnTo>
                    <a:pt x="565732" y="477686"/>
                  </a:lnTo>
                  <a:lnTo>
                    <a:pt x="565796" y="375274"/>
                  </a:lnTo>
                  <a:lnTo>
                    <a:pt x="566363" y="580791"/>
                  </a:lnTo>
                  <a:lnTo>
                    <a:pt x="566442" y="483256"/>
                  </a:lnTo>
                  <a:lnTo>
                    <a:pt x="566444" y="483038"/>
                  </a:lnTo>
                  <a:lnTo>
                    <a:pt x="566646" y="190072"/>
                  </a:lnTo>
                  <a:lnTo>
                    <a:pt x="566760" y="705824"/>
                  </a:lnTo>
                  <a:lnTo>
                    <a:pt x="567154" y="581387"/>
                  </a:lnTo>
                  <a:lnTo>
                    <a:pt x="567155" y="588953"/>
                  </a:lnTo>
                  <a:lnTo>
                    <a:pt x="567327" y="253565"/>
                  </a:lnTo>
                  <a:lnTo>
                    <a:pt x="567454" y="740309"/>
                  </a:lnTo>
                  <a:lnTo>
                    <a:pt x="567866" y="518682"/>
                  </a:lnTo>
                  <a:lnTo>
                    <a:pt x="567867" y="520842"/>
                  </a:lnTo>
                  <a:lnTo>
                    <a:pt x="568135" y="304208"/>
                  </a:lnTo>
                  <a:lnTo>
                    <a:pt x="568234" y="684646"/>
                  </a:lnTo>
                  <a:lnTo>
                    <a:pt x="568577" y="388965"/>
                  </a:lnTo>
                  <a:lnTo>
                    <a:pt x="568579" y="397827"/>
                  </a:lnTo>
                  <a:lnTo>
                    <a:pt x="568759" y="627788"/>
                  </a:lnTo>
                  <a:lnTo>
                    <a:pt x="569042" y="369588"/>
                  </a:lnTo>
                  <a:lnTo>
                    <a:pt x="569289" y="442583"/>
                  </a:lnTo>
                  <a:lnTo>
                    <a:pt x="569290" y="441935"/>
                  </a:lnTo>
                  <a:lnTo>
                    <a:pt x="569382" y="658080"/>
                  </a:lnTo>
                  <a:lnTo>
                    <a:pt x="569765" y="321878"/>
                  </a:lnTo>
                  <a:lnTo>
                    <a:pt x="570000" y="475340"/>
                  </a:lnTo>
                  <a:lnTo>
                    <a:pt x="570002" y="474648"/>
                  </a:lnTo>
                  <a:lnTo>
                    <a:pt x="570219" y="350918"/>
                  </a:lnTo>
                  <a:lnTo>
                    <a:pt x="570304" y="681559"/>
                  </a:lnTo>
                  <a:lnTo>
                    <a:pt x="570712" y="537196"/>
                  </a:lnTo>
                  <a:lnTo>
                    <a:pt x="570713" y="540310"/>
                  </a:lnTo>
                  <a:lnTo>
                    <a:pt x="571041" y="351768"/>
                  </a:lnTo>
                  <a:lnTo>
                    <a:pt x="571367" y="721358"/>
                  </a:lnTo>
                  <a:lnTo>
                    <a:pt x="571424" y="585205"/>
                  </a:lnTo>
                  <a:lnTo>
                    <a:pt x="571425" y="577557"/>
                  </a:lnTo>
                  <a:lnTo>
                    <a:pt x="571495" y="316465"/>
                  </a:lnTo>
                  <a:lnTo>
                    <a:pt x="571991" y="776182"/>
                  </a:lnTo>
                  <a:lnTo>
                    <a:pt x="572135" y="407278"/>
                  </a:lnTo>
                  <a:lnTo>
                    <a:pt x="572137" y="416205"/>
                  </a:lnTo>
                  <a:lnTo>
                    <a:pt x="572161" y="342199"/>
                  </a:lnTo>
                  <a:lnTo>
                    <a:pt x="572699" y="734565"/>
                  </a:lnTo>
                  <a:lnTo>
                    <a:pt x="572847" y="596716"/>
                  </a:lnTo>
                  <a:lnTo>
                    <a:pt x="572848" y="595594"/>
                  </a:lnTo>
                  <a:lnTo>
                    <a:pt x="572969" y="319286"/>
                  </a:lnTo>
                  <a:lnTo>
                    <a:pt x="573068" y="656748"/>
                  </a:lnTo>
                  <a:lnTo>
                    <a:pt x="573559" y="447794"/>
                  </a:lnTo>
                  <a:lnTo>
                    <a:pt x="573560" y="440989"/>
                  </a:lnTo>
                  <a:lnTo>
                    <a:pt x="574145" y="611014"/>
                  </a:lnTo>
                  <a:lnTo>
                    <a:pt x="574245" y="221063"/>
                  </a:lnTo>
                  <a:lnTo>
                    <a:pt x="574270" y="285770"/>
                  </a:lnTo>
                  <a:lnTo>
                    <a:pt x="574272" y="276689"/>
                  </a:lnTo>
                  <a:lnTo>
                    <a:pt x="574273" y="273874"/>
                  </a:lnTo>
                  <a:lnTo>
                    <a:pt x="574372" y="693058"/>
                  </a:lnTo>
                  <a:lnTo>
                    <a:pt x="574982" y="511389"/>
                  </a:lnTo>
                  <a:lnTo>
                    <a:pt x="574983" y="509782"/>
                  </a:lnTo>
                  <a:lnTo>
                    <a:pt x="575535" y="335196"/>
                  </a:lnTo>
                  <a:lnTo>
                    <a:pt x="575648" y="777598"/>
                  </a:lnTo>
                  <a:lnTo>
                    <a:pt x="575693" y="593724"/>
                  </a:lnTo>
                  <a:lnTo>
                    <a:pt x="575695" y="567294"/>
                  </a:lnTo>
                  <a:lnTo>
                    <a:pt x="575761" y="335189"/>
                  </a:lnTo>
                  <a:lnTo>
                    <a:pt x="576059" y="717832"/>
                  </a:lnTo>
                  <a:lnTo>
                    <a:pt x="576405" y="567093"/>
                  </a:lnTo>
                  <a:lnTo>
                    <a:pt x="576406" y="570270"/>
                  </a:lnTo>
                  <a:lnTo>
                    <a:pt x="576470" y="683152"/>
                  </a:lnTo>
                  <a:lnTo>
                    <a:pt x="576569" y="410881"/>
                  </a:lnTo>
                  <a:lnTo>
                    <a:pt x="577117" y="486356"/>
                  </a:lnTo>
                  <a:lnTo>
                    <a:pt x="577118" y="488242"/>
                  </a:lnTo>
                  <a:lnTo>
                    <a:pt x="577292" y="685639"/>
                  </a:lnTo>
                  <a:lnTo>
                    <a:pt x="577448" y="314160"/>
                  </a:lnTo>
                  <a:lnTo>
                    <a:pt x="577828" y="437264"/>
                  </a:lnTo>
                  <a:lnTo>
                    <a:pt x="577830" y="428431"/>
                  </a:lnTo>
                  <a:lnTo>
                    <a:pt x="577874" y="297411"/>
                  </a:lnTo>
                  <a:lnTo>
                    <a:pt x="578072" y="675129"/>
                  </a:lnTo>
                  <a:lnTo>
                    <a:pt x="578540" y="426097"/>
                  </a:lnTo>
                  <a:lnTo>
                    <a:pt x="578541" y="428699"/>
                  </a:lnTo>
                  <a:lnTo>
                    <a:pt x="578753" y="355897"/>
                  </a:lnTo>
                  <a:lnTo>
                    <a:pt x="578937" y="604661"/>
                  </a:lnTo>
                  <a:lnTo>
                    <a:pt x="579252" y="471495"/>
                  </a:lnTo>
                  <a:lnTo>
                    <a:pt x="579253" y="479122"/>
                  </a:lnTo>
                  <a:lnTo>
                    <a:pt x="579702" y="692076"/>
                  </a:lnTo>
                  <a:lnTo>
                    <a:pt x="579830" y="362505"/>
                  </a:lnTo>
                  <a:lnTo>
                    <a:pt x="579963" y="548860"/>
                  </a:lnTo>
                  <a:lnTo>
                    <a:pt x="579965" y="544297"/>
                  </a:lnTo>
                  <a:lnTo>
                    <a:pt x="580043" y="358303"/>
                  </a:lnTo>
                  <a:lnTo>
                    <a:pt x="580340" y="565991"/>
                  </a:lnTo>
                  <a:lnTo>
                    <a:pt x="580675" y="522437"/>
                  </a:lnTo>
                  <a:lnTo>
                    <a:pt x="580676" y="525612"/>
                  </a:lnTo>
                  <a:lnTo>
                    <a:pt x="580737" y="616195"/>
                  </a:lnTo>
                  <a:lnTo>
                    <a:pt x="580851" y="359714"/>
                  </a:lnTo>
                  <a:lnTo>
                    <a:pt x="581386" y="397432"/>
                  </a:lnTo>
                  <a:lnTo>
                    <a:pt x="581388" y="394820"/>
                  </a:lnTo>
                  <a:lnTo>
                    <a:pt x="581729" y="304746"/>
                  </a:lnTo>
                  <a:lnTo>
                    <a:pt x="582041" y="641911"/>
                  </a:lnTo>
                  <a:lnTo>
                    <a:pt x="582098" y="517841"/>
                  </a:lnTo>
                  <a:lnTo>
                    <a:pt x="582099" y="510476"/>
                  </a:lnTo>
                  <a:lnTo>
                    <a:pt x="582566" y="742615"/>
                  </a:lnTo>
                  <a:lnTo>
                    <a:pt x="582679" y="150345"/>
                  </a:lnTo>
                  <a:lnTo>
                    <a:pt x="582810" y="615617"/>
                  </a:lnTo>
                  <a:lnTo>
                    <a:pt x="582811" y="598650"/>
                  </a:lnTo>
                  <a:lnTo>
                    <a:pt x="583105" y="345681"/>
                  </a:lnTo>
                  <a:lnTo>
                    <a:pt x="583260" y="731553"/>
                  </a:lnTo>
                  <a:lnTo>
                    <a:pt x="583521" y="594706"/>
                  </a:lnTo>
                  <a:lnTo>
                    <a:pt x="583523" y="594170"/>
                  </a:lnTo>
                  <a:lnTo>
                    <a:pt x="583615" y="366317"/>
                  </a:lnTo>
                  <a:lnTo>
                    <a:pt x="583728" y="674387"/>
                  </a:lnTo>
                  <a:lnTo>
                    <a:pt x="584233" y="620786"/>
                  </a:lnTo>
                  <a:lnTo>
                    <a:pt x="584234" y="625277"/>
                  </a:lnTo>
                  <a:lnTo>
                    <a:pt x="584366" y="341137"/>
                  </a:lnTo>
                  <a:lnTo>
                    <a:pt x="584579" y="817159"/>
                  </a:lnTo>
                  <a:lnTo>
                    <a:pt x="584944" y="601010"/>
                  </a:lnTo>
                  <a:lnTo>
                    <a:pt x="584946" y="607364"/>
                  </a:lnTo>
                  <a:lnTo>
                    <a:pt x="585004" y="734194"/>
                  </a:lnTo>
                  <a:lnTo>
                    <a:pt x="585117" y="256970"/>
                  </a:lnTo>
                  <a:lnTo>
                    <a:pt x="585656" y="535416"/>
                  </a:lnTo>
                  <a:lnTo>
                    <a:pt x="585658" y="531507"/>
                  </a:lnTo>
                  <a:lnTo>
                    <a:pt x="585741" y="278530"/>
                  </a:lnTo>
                  <a:lnTo>
                    <a:pt x="585869" y="721865"/>
                  </a:lnTo>
                  <a:lnTo>
                    <a:pt x="586368" y="423063"/>
                  </a:lnTo>
                  <a:lnTo>
                    <a:pt x="586422" y="307009"/>
                  </a:lnTo>
                  <a:lnTo>
                    <a:pt x="586932" y="584789"/>
                  </a:lnTo>
                  <a:lnTo>
                    <a:pt x="587079" y="413980"/>
                  </a:lnTo>
                  <a:lnTo>
                    <a:pt x="587081" y="419664"/>
                  </a:lnTo>
                  <a:lnTo>
                    <a:pt x="587471" y="278983"/>
                  </a:lnTo>
                  <a:lnTo>
                    <a:pt x="587584" y="695474"/>
                  </a:lnTo>
                  <a:lnTo>
                    <a:pt x="587791" y="559687"/>
                  </a:lnTo>
                  <a:lnTo>
                    <a:pt x="587793" y="560864"/>
                  </a:lnTo>
                  <a:lnTo>
                    <a:pt x="587967" y="732290"/>
                  </a:lnTo>
                  <a:lnTo>
                    <a:pt x="588109" y="302955"/>
                  </a:lnTo>
                  <a:lnTo>
                    <a:pt x="588503" y="513858"/>
                  </a:lnTo>
                  <a:lnTo>
                    <a:pt x="588504" y="507204"/>
                  </a:lnTo>
                  <a:lnTo>
                    <a:pt x="588846" y="718982"/>
                  </a:lnTo>
                  <a:lnTo>
                    <a:pt x="589172" y="229307"/>
                  </a:lnTo>
                  <a:lnTo>
                    <a:pt x="589214" y="429020"/>
                  </a:lnTo>
                  <a:lnTo>
                    <a:pt x="589216" y="441579"/>
                  </a:lnTo>
                  <a:lnTo>
                    <a:pt x="589299" y="821810"/>
                  </a:lnTo>
                  <a:lnTo>
                    <a:pt x="589399" y="325211"/>
                  </a:lnTo>
                  <a:lnTo>
                    <a:pt x="589926" y="357375"/>
                  </a:lnTo>
                  <a:lnTo>
                    <a:pt x="589927" y="377321"/>
                  </a:lnTo>
                  <a:lnTo>
                    <a:pt x="590121" y="686222"/>
                  </a:lnTo>
                  <a:lnTo>
                    <a:pt x="590448" y="248092"/>
                  </a:lnTo>
                  <a:lnTo>
                    <a:pt x="590638" y="469532"/>
                  </a:lnTo>
                  <a:lnTo>
                    <a:pt x="590639" y="465321"/>
                  </a:lnTo>
                  <a:lnTo>
                    <a:pt x="590759" y="780134"/>
                  </a:lnTo>
                  <a:lnTo>
                    <a:pt x="590873" y="337674"/>
                  </a:lnTo>
                  <a:lnTo>
                    <a:pt x="591349" y="530983"/>
                  </a:lnTo>
                  <a:lnTo>
                    <a:pt x="591351" y="530031"/>
                  </a:lnTo>
                  <a:lnTo>
                    <a:pt x="591426" y="848970"/>
                  </a:lnTo>
                  <a:lnTo>
                    <a:pt x="591539" y="274718"/>
                  </a:lnTo>
                  <a:lnTo>
                    <a:pt x="592061" y="568335"/>
                  </a:lnTo>
                  <a:lnTo>
                    <a:pt x="592062" y="569569"/>
                  </a:lnTo>
                  <a:lnTo>
                    <a:pt x="592588" y="385201"/>
                  </a:lnTo>
                  <a:lnTo>
                    <a:pt x="592702" y="762374"/>
                  </a:lnTo>
                  <a:lnTo>
                    <a:pt x="592772" y="519457"/>
                  </a:lnTo>
                  <a:lnTo>
                    <a:pt x="592774" y="513638"/>
                  </a:lnTo>
                  <a:lnTo>
                    <a:pt x="593113" y="632042"/>
                  </a:lnTo>
                  <a:lnTo>
                    <a:pt x="593425" y="312626"/>
                  </a:lnTo>
                  <a:lnTo>
                    <a:pt x="593484" y="442320"/>
                  </a:lnTo>
                  <a:lnTo>
                    <a:pt x="593486" y="446493"/>
                  </a:lnTo>
                  <a:lnTo>
                    <a:pt x="593751" y="639723"/>
                  </a:lnTo>
                  <a:lnTo>
                    <a:pt x="593892" y="189105"/>
                  </a:lnTo>
                  <a:lnTo>
                    <a:pt x="594196" y="467593"/>
                  </a:lnTo>
                  <a:lnTo>
                    <a:pt x="594197" y="464178"/>
                  </a:lnTo>
                  <a:lnTo>
                    <a:pt x="594289" y="255356"/>
                  </a:lnTo>
                  <a:lnTo>
                    <a:pt x="594800" y="566591"/>
                  </a:lnTo>
                  <a:lnTo>
                    <a:pt x="594907" y="369950"/>
                  </a:lnTo>
                  <a:lnTo>
                    <a:pt x="594909" y="359619"/>
                  </a:lnTo>
                  <a:lnTo>
                    <a:pt x="594927" y="327573"/>
                  </a:lnTo>
                  <a:lnTo>
                    <a:pt x="595055" y="587291"/>
                  </a:lnTo>
                  <a:lnTo>
                    <a:pt x="595619" y="384556"/>
                  </a:lnTo>
                  <a:lnTo>
                    <a:pt x="595620" y="383317"/>
                  </a:lnTo>
                  <a:lnTo>
                    <a:pt x="595707" y="726699"/>
                  </a:lnTo>
                  <a:lnTo>
                    <a:pt x="595820" y="367671"/>
                  </a:lnTo>
                  <a:lnTo>
                    <a:pt x="596331" y="510650"/>
                  </a:lnTo>
                  <a:lnTo>
                    <a:pt x="596332" y="512082"/>
                  </a:lnTo>
                  <a:lnTo>
                    <a:pt x="596940" y="277189"/>
                  </a:lnTo>
                  <a:lnTo>
                    <a:pt x="597039" y="859777"/>
                  </a:lnTo>
                  <a:lnTo>
                    <a:pt x="597042" y="832084"/>
                  </a:lnTo>
                  <a:lnTo>
                    <a:pt x="597044" y="806725"/>
                  </a:lnTo>
                  <a:lnTo>
                    <a:pt x="597068" y="901453"/>
                  </a:lnTo>
                  <a:lnTo>
                    <a:pt x="597691" y="410975"/>
                  </a:lnTo>
                  <a:lnTo>
                    <a:pt x="597754" y="466230"/>
                  </a:lnTo>
                  <a:lnTo>
                    <a:pt x="597755" y="468170"/>
                  </a:lnTo>
                  <a:lnTo>
                    <a:pt x="598343" y="742245"/>
                  </a:lnTo>
                  <a:lnTo>
                    <a:pt x="598457" y="311847"/>
                  </a:lnTo>
                  <a:lnTo>
                    <a:pt x="598465" y="335836"/>
                  </a:lnTo>
                  <a:lnTo>
                    <a:pt x="598467" y="321128"/>
                  </a:lnTo>
                  <a:lnTo>
                    <a:pt x="598471" y="284185"/>
                  </a:lnTo>
                  <a:lnTo>
                    <a:pt x="598655" y="596952"/>
                  </a:lnTo>
                  <a:lnTo>
                    <a:pt x="599177" y="441463"/>
                  </a:lnTo>
                  <a:lnTo>
                    <a:pt x="599178" y="441592"/>
                  </a:lnTo>
                  <a:lnTo>
                    <a:pt x="599237" y="645421"/>
                  </a:lnTo>
                  <a:lnTo>
                    <a:pt x="599789" y="213542"/>
                  </a:lnTo>
                  <a:lnTo>
                    <a:pt x="599889" y="557202"/>
                  </a:lnTo>
                  <a:lnTo>
                    <a:pt x="599917" y="589063"/>
                  </a:lnTo>
                  <a:lnTo>
                    <a:pt x="600186" y="363823"/>
                  </a:lnTo>
                  <a:lnTo>
                    <a:pt x="600600" y="472213"/>
                  </a:lnTo>
                  <a:lnTo>
                    <a:pt x="600602" y="470599"/>
                  </a:lnTo>
                  <a:lnTo>
                    <a:pt x="601150" y="269564"/>
                  </a:lnTo>
                  <a:lnTo>
                    <a:pt x="601306" y="684989"/>
                  </a:lnTo>
                  <a:lnTo>
                    <a:pt x="601312" y="643114"/>
                  </a:lnTo>
                  <a:lnTo>
                    <a:pt x="601313" y="645262"/>
                  </a:lnTo>
                  <a:lnTo>
                    <a:pt x="601335" y="709238"/>
                  </a:lnTo>
                  <a:lnTo>
                    <a:pt x="601632" y="368584"/>
                  </a:lnTo>
                  <a:lnTo>
                    <a:pt x="602024" y="376166"/>
                  </a:lnTo>
                  <a:lnTo>
                    <a:pt x="602025" y="364981"/>
                  </a:lnTo>
                  <a:lnTo>
                    <a:pt x="602058" y="314696"/>
                  </a:lnTo>
                  <a:lnTo>
                    <a:pt x="602596" y="616875"/>
                  </a:lnTo>
                  <a:lnTo>
                    <a:pt x="602735" y="556252"/>
                  </a:lnTo>
                  <a:lnTo>
                    <a:pt x="602737" y="559048"/>
                  </a:lnTo>
                  <a:lnTo>
                    <a:pt x="603333" y="118682"/>
                  </a:lnTo>
                  <a:lnTo>
                    <a:pt x="603447" y="754861"/>
                  </a:lnTo>
                  <a:lnTo>
                    <a:pt x="603448" y="750399"/>
                  </a:lnTo>
                  <a:lnTo>
                    <a:pt x="603475" y="773299"/>
                  </a:lnTo>
                  <a:lnTo>
                    <a:pt x="603759" y="342039"/>
                  </a:lnTo>
                  <a:lnTo>
                    <a:pt x="604158" y="352211"/>
                  </a:lnTo>
                  <a:lnTo>
                    <a:pt x="604160" y="360948"/>
                  </a:lnTo>
                  <a:lnTo>
                    <a:pt x="604312" y="779198"/>
                  </a:lnTo>
                  <a:lnTo>
                    <a:pt x="604652" y="301386"/>
                  </a:lnTo>
                  <a:lnTo>
                    <a:pt x="604870" y="580308"/>
                  </a:lnTo>
                  <a:lnTo>
                    <a:pt x="604871" y="582208"/>
                  </a:lnTo>
                  <a:lnTo>
                    <a:pt x="605431" y="298463"/>
                  </a:lnTo>
                  <a:lnTo>
                    <a:pt x="605545" y="716701"/>
                  </a:lnTo>
                  <a:lnTo>
                    <a:pt x="605582" y="595685"/>
                  </a:lnTo>
                  <a:lnTo>
                    <a:pt x="605583" y="605458"/>
                  </a:lnTo>
                  <a:lnTo>
                    <a:pt x="606083" y="292654"/>
                  </a:lnTo>
                  <a:lnTo>
                    <a:pt x="606197" y="700953"/>
                  </a:lnTo>
                  <a:lnTo>
                    <a:pt x="606293" y="349322"/>
                  </a:lnTo>
                  <a:lnTo>
                    <a:pt x="606295" y="341613"/>
                  </a:lnTo>
                  <a:lnTo>
                    <a:pt x="606608" y="721066"/>
                  </a:lnTo>
                  <a:lnTo>
                    <a:pt x="606736" y="191914"/>
                  </a:lnTo>
                  <a:lnTo>
                    <a:pt x="607005" y="474700"/>
                  </a:lnTo>
                  <a:lnTo>
                    <a:pt x="607006" y="474919"/>
                  </a:lnTo>
                  <a:lnTo>
                    <a:pt x="607487" y="682130"/>
                  </a:lnTo>
                  <a:lnTo>
                    <a:pt x="607614" y="325102"/>
                  </a:lnTo>
                  <a:lnTo>
                    <a:pt x="607717" y="589086"/>
                  </a:lnTo>
                  <a:lnTo>
                    <a:pt x="607718" y="576155"/>
                  </a:lnTo>
                  <a:lnTo>
                    <a:pt x="608026" y="311017"/>
                  </a:lnTo>
                  <a:lnTo>
                    <a:pt x="608352" y="824347"/>
                  </a:lnTo>
                  <a:lnTo>
                    <a:pt x="608428" y="432930"/>
                  </a:lnTo>
                  <a:lnTo>
                    <a:pt x="608430" y="425040"/>
                  </a:lnTo>
                  <a:lnTo>
                    <a:pt x="608777" y="734684"/>
                  </a:lnTo>
                  <a:lnTo>
                    <a:pt x="608890" y="198550"/>
                  </a:lnTo>
                  <a:lnTo>
                    <a:pt x="609140" y="489837"/>
                  </a:lnTo>
                  <a:lnTo>
                    <a:pt x="609141" y="489668"/>
                  </a:lnTo>
                  <a:lnTo>
                    <a:pt x="609216" y="761063"/>
                  </a:lnTo>
                  <a:lnTo>
                    <a:pt x="609344" y="187379"/>
                  </a:lnTo>
                  <a:lnTo>
                    <a:pt x="609851" y="466161"/>
                  </a:lnTo>
                  <a:lnTo>
                    <a:pt x="609853" y="463961"/>
                  </a:lnTo>
                  <a:lnTo>
                    <a:pt x="610166" y="256274"/>
                  </a:lnTo>
                  <a:lnTo>
                    <a:pt x="610294" y="802347"/>
                  </a:lnTo>
                  <a:lnTo>
                    <a:pt x="610563" y="358534"/>
                  </a:lnTo>
                  <a:lnTo>
                    <a:pt x="610564" y="348712"/>
                  </a:lnTo>
                  <a:lnTo>
                    <a:pt x="610606" y="134284"/>
                  </a:lnTo>
                  <a:lnTo>
                    <a:pt x="610733" y="789372"/>
                  </a:lnTo>
                  <a:lnTo>
                    <a:pt x="611275" y="366746"/>
                  </a:lnTo>
                  <a:lnTo>
                    <a:pt x="611276" y="372394"/>
                  </a:lnTo>
                  <a:lnTo>
                    <a:pt x="611300" y="316718"/>
                  </a:lnTo>
                  <a:lnTo>
                    <a:pt x="611399" y="657643"/>
                  </a:lnTo>
                  <a:lnTo>
                    <a:pt x="611986" y="535415"/>
                  </a:lnTo>
                  <a:lnTo>
                    <a:pt x="611988" y="540973"/>
                  </a:lnTo>
                  <a:lnTo>
                    <a:pt x="612250" y="632542"/>
                  </a:lnTo>
                  <a:lnTo>
                    <a:pt x="612562" y="292901"/>
                  </a:lnTo>
                  <a:lnTo>
                    <a:pt x="612698" y="582068"/>
                  </a:lnTo>
                  <a:lnTo>
                    <a:pt x="612699" y="595069"/>
                  </a:lnTo>
                  <a:lnTo>
                    <a:pt x="612732" y="657118"/>
                  </a:lnTo>
                  <a:lnTo>
                    <a:pt x="613072" y="373073"/>
                  </a:lnTo>
                  <a:lnTo>
                    <a:pt x="613410" y="443811"/>
                  </a:lnTo>
                  <a:lnTo>
                    <a:pt x="613411" y="441215"/>
                  </a:lnTo>
                  <a:lnTo>
                    <a:pt x="613809" y="276281"/>
                  </a:lnTo>
                  <a:lnTo>
                    <a:pt x="613923" y="634651"/>
                  </a:lnTo>
                  <a:lnTo>
                    <a:pt x="614121" y="545082"/>
                  </a:lnTo>
                  <a:lnTo>
                    <a:pt x="614123" y="543803"/>
                  </a:lnTo>
                  <a:lnTo>
                    <a:pt x="614575" y="276280"/>
                  </a:lnTo>
                  <a:lnTo>
                    <a:pt x="614688" y="717662"/>
                  </a:lnTo>
                  <a:lnTo>
                    <a:pt x="614833" y="468731"/>
                  </a:lnTo>
                  <a:lnTo>
                    <a:pt x="614834" y="478619"/>
                  </a:lnTo>
                  <a:lnTo>
                    <a:pt x="615425" y="671052"/>
                  </a:lnTo>
                  <a:lnTo>
                    <a:pt x="615510" y="304920"/>
                  </a:lnTo>
                  <a:lnTo>
                    <a:pt x="615544" y="427214"/>
                  </a:lnTo>
                  <a:lnTo>
                    <a:pt x="615546" y="436044"/>
                  </a:lnTo>
                  <a:lnTo>
                    <a:pt x="615610" y="759824"/>
                  </a:lnTo>
                  <a:lnTo>
                    <a:pt x="615723" y="283341"/>
                  </a:lnTo>
                  <a:lnTo>
                    <a:pt x="616256" y="560156"/>
                  </a:lnTo>
                  <a:lnTo>
                    <a:pt x="616257" y="560602"/>
                  </a:lnTo>
                  <a:lnTo>
                    <a:pt x="616389" y="345052"/>
                  </a:lnTo>
                  <a:lnTo>
                    <a:pt x="616503" y="715604"/>
                  </a:lnTo>
                  <a:lnTo>
                    <a:pt x="616968" y="394810"/>
                  </a:lnTo>
                  <a:lnTo>
                    <a:pt x="616969" y="387177"/>
                  </a:lnTo>
                  <a:lnTo>
                    <a:pt x="616999" y="315859"/>
                  </a:lnTo>
                  <a:lnTo>
                    <a:pt x="617566" y="750082"/>
                  </a:lnTo>
                  <a:lnTo>
                    <a:pt x="617679" y="377473"/>
                  </a:lnTo>
                  <a:lnTo>
                    <a:pt x="617681" y="376875"/>
                  </a:lnTo>
                  <a:lnTo>
                    <a:pt x="617708" y="335379"/>
                  </a:lnTo>
                  <a:lnTo>
                    <a:pt x="618034" y="687312"/>
                  </a:lnTo>
                  <a:lnTo>
                    <a:pt x="618391" y="575964"/>
                  </a:lnTo>
                  <a:lnTo>
                    <a:pt x="618392" y="562849"/>
                  </a:lnTo>
                  <a:lnTo>
                    <a:pt x="618615" y="699976"/>
                  </a:lnTo>
                  <a:lnTo>
                    <a:pt x="618927" y="303212"/>
                  </a:lnTo>
                  <a:lnTo>
                    <a:pt x="619103" y="488235"/>
                  </a:lnTo>
                  <a:lnTo>
                    <a:pt x="619104" y="481801"/>
                  </a:lnTo>
                  <a:lnTo>
                    <a:pt x="619281" y="675124"/>
                  </a:lnTo>
                  <a:lnTo>
                    <a:pt x="619777" y="307519"/>
                  </a:lnTo>
                  <a:lnTo>
                    <a:pt x="619814" y="423938"/>
                  </a:lnTo>
                  <a:lnTo>
                    <a:pt x="619816" y="417425"/>
                  </a:lnTo>
                  <a:lnTo>
                    <a:pt x="620316" y="398578"/>
                  </a:lnTo>
                  <a:lnTo>
                    <a:pt x="620526" y="723920"/>
                  </a:lnTo>
                  <a:lnTo>
                    <a:pt x="620527" y="733672"/>
                  </a:lnTo>
                  <a:lnTo>
                    <a:pt x="620543" y="741899"/>
                  </a:lnTo>
                  <a:lnTo>
                    <a:pt x="620699" y="313310"/>
                  </a:lnTo>
                  <a:lnTo>
                    <a:pt x="621237" y="557692"/>
                  </a:lnTo>
                  <a:lnTo>
                    <a:pt x="621239" y="553012"/>
                  </a:lnTo>
                  <a:lnTo>
                    <a:pt x="621563" y="575546"/>
                  </a:lnTo>
                  <a:lnTo>
                    <a:pt x="621705" y="378243"/>
                  </a:lnTo>
                  <a:lnTo>
                    <a:pt x="621949" y="468358"/>
                  </a:lnTo>
                  <a:lnTo>
                    <a:pt x="621950" y="475753"/>
                  </a:lnTo>
                  <a:lnTo>
                    <a:pt x="622258" y="767249"/>
                  </a:lnTo>
                  <a:lnTo>
                    <a:pt x="622357" y="255775"/>
                  </a:lnTo>
                  <a:lnTo>
                    <a:pt x="622661" y="534881"/>
                  </a:lnTo>
                  <a:lnTo>
                    <a:pt x="622662" y="530744"/>
                  </a:lnTo>
                  <a:lnTo>
                    <a:pt x="622754" y="187077"/>
                  </a:lnTo>
                  <a:lnTo>
                    <a:pt x="622882" y="769532"/>
                  </a:lnTo>
                  <a:lnTo>
                    <a:pt x="623372" y="407680"/>
                  </a:lnTo>
                  <a:lnTo>
                    <a:pt x="623374" y="397539"/>
                  </a:lnTo>
                  <a:lnTo>
                    <a:pt x="623420" y="225435"/>
                  </a:lnTo>
                  <a:lnTo>
                    <a:pt x="623534" y="681839"/>
                  </a:lnTo>
                  <a:lnTo>
                    <a:pt x="624084" y="465473"/>
                  </a:lnTo>
                  <a:lnTo>
                    <a:pt x="624085" y="463431"/>
                  </a:lnTo>
                  <a:lnTo>
                    <a:pt x="624257" y="315456"/>
                  </a:lnTo>
                  <a:lnTo>
                    <a:pt x="624356" y="749293"/>
                  </a:lnTo>
                  <a:lnTo>
                    <a:pt x="624796" y="605980"/>
                  </a:lnTo>
                  <a:lnTo>
                    <a:pt x="624797" y="604620"/>
                  </a:lnTo>
                  <a:lnTo>
                    <a:pt x="625150" y="374527"/>
                  </a:lnTo>
                  <a:lnTo>
                    <a:pt x="625448" y="705690"/>
                  </a:lnTo>
                  <a:lnTo>
                    <a:pt x="625506" y="585983"/>
                  </a:lnTo>
                  <a:lnTo>
                    <a:pt x="625507" y="575396"/>
                  </a:lnTo>
                  <a:lnTo>
                    <a:pt x="625589" y="349336"/>
                  </a:lnTo>
                  <a:lnTo>
                    <a:pt x="625689" y="658166"/>
                  </a:lnTo>
                  <a:lnTo>
                    <a:pt x="626217" y="514582"/>
                  </a:lnTo>
                  <a:lnTo>
                    <a:pt x="626219" y="515573"/>
                  </a:lnTo>
                  <a:lnTo>
                    <a:pt x="626681" y="361005"/>
                  </a:lnTo>
                  <a:lnTo>
                    <a:pt x="626808" y="640257"/>
                  </a:lnTo>
                  <a:lnTo>
                    <a:pt x="626929" y="454647"/>
                  </a:lnTo>
                  <a:lnTo>
                    <a:pt x="626930" y="448877"/>
                  </a:lnTo>
                  <a:lnTo>
                    <a:pt x="627475" y="655584"/>
                  </a:lnTo>
                  <a:lnTo>
                    <a:pt x="627588" y="206404"/>
                  </a:lnTo>
                  <a:lnTo>
                    <a:pt x="627641" y="464942"/>
                  </a:lnTo>
                  <a:lnTo>
                    <a:pt x="627642" y="462362"/>
                  </a:lnTo>
                  <a:lnTo>
                    <a:pt x="627815" y="308701"/>
                  </a:lnTo>
                  <a:lnTo>
                    <a:pt x="628113" y="702274"/>
                  </a:lnTo>
                  <a:lnTo>
                    <a:pt x="628352" y="656540"/>
                  </a:lnTo>
                  <a:lnTo>
                    <a:pt x="628354" y="660382"/>
                  </a:lnTo>
                  <a:lnTo>
                    <a:pt x="628467" y="262582"/>
                  </a:lnTo>
                  <a:lnTo>
                    <a:pt x="628992" y="705111"/>
                  </a:lnTo>
                  <a:lnTo>
                    <a:pt x="629064" y="371383"/>
                  </a:lnTo>
                  <a:lnTo>
                    <a:pt x="629065" y="369741"/>
                  </a:lnTo>
                  <a:lnTo>
                    <a:pt x="629303" y="231869"/>
                  </a:lnTo>
                  <a:lnTo>
                    <a:pt x="629431" y="824883"/>
                  </a:lnTo>
                  <a:lnTo>
                    <a:pt x="629775" y="518147"/>
                  </a:lnTo>
                  <a:lnTo>
                    <a:pt x="629777" y="520916"/>
                  </a:lnTo>
                  <a:lnTo>
                    <a:pt x="630267" y="662281"/>
                  </a:lnTo>
                  <a:lnTo>
                    <a:pt x="630381" y="371253"/>
                  </a:lnTo>
                  <a:lnTo>
                    <a:pt x="630487" y="539767"/>
                  </a:lnTo>
                  <a:lnTo>
                    <a:pt x="630488" y="539295"/>
                  </a:lnTo>
                  <a:lnTo>
                    <a:pt x="631019" y="198115"/>
                  </a:lnTo>
                  <a:lnTo>
                    <a:pt x="631146" y="806571"/>
                  </a:lnTo>
                  <a:lnTo>
                    <a:pt x="631199" y="555069"/>
                  </a:lnTo>
                  <a:lnTo>
                    <a:pt x="631200" y="558677"/>
                  </a:lnTo>
                  <a:lnTo>
                    <a:pt x="631274" y="325396"/>
                  </a:lnTo>
                  <a:lnTo>
                    <a:pt x="631387" y="714764"/>
                  </a:lnTo>
                  <a:lnTo>
                    <a:pt x="631910" y="429547"/>
                  </a:lnTo>
                  <a:lnTo>
                    <a:pt x="631912" y="427367"/>
                  </a:lnTo>
                  <a:lnTo>
                    <a:pt x="632592" y="602651"/>
                  </a:lnTo>
                  <a:lnTo>
                    <a:pt x="632622" y="562961"/>
                  </a:lnTo>
                  <a:lnTo>
                    <a:pt x="632623" y="550715"/>
                  </a:lnTo>
                  <a:lnTo>
                    <a:pt x="633173" y="315065"/>
                  </a:lnTo>
                  <a:lnTo>
                    <a:pt x="633329" y="743375"/>
                  </a:lnTo>
                  <a:lnTo>
                    <a:pt x="633334" y="698377"/>
                  </a:lnTo>
                  <a:lnTo>
                    <a:pt x="633335" y="685785"/>
                  </a:lnTo>
                  <a:lnTo>
                    <a:pt x="633343" y="747365"/>
                  </a:lnTo>
                  <a:lnTo>
                    <a:pt x="633499" y="338409"/>
                  </a:lnTo>
                  <a:lnTo>
                    <a:pt x="634045" y="502318"/>
                  </a:lnTo>
                  <a:lnTo>
                    <a:pt x="634047" y="503993"/>
                  </a:lnTo>
                  <a:lnTo>
                    <a:pt x="634463" y="205604"/>
                  </a:lnTo>
                  <a:lnTo>
                    <a:pt x="634619" y="644821"/>
                  </a:lnTo>
                  <a:lnTo>
                    <a:pt x="634757" y="576336"/>
                  </a:lnTo>
                  <a:lnTo>
                    <a:pt x="634758" y="577123"/>
                  </a:lnTo>
                  <a:lnTo>
                    <a:pt x="634889" y="317449"/>
                  </a:lnTo>
                  <a:lnTo>
                    <a:pt x="635385" y="712564"/>
                  </a:lnTo>
                  <a:lnTo>
                    <a:pt x="635468" y="327573"/>
                  </a:lnTo>
                  <a:lnTo>
                    <a:pt x="635470" y="314710"/>
                  </a:lnTo>
                  <a:lnTo>
                    <a:pt x="635498" y="212820"/>
                  </a:lnTo>
                  <a:lnTo>
                    <a:pt x="636023" y="844240"/>
                  </a:lnTo>
                  <a:lnTo>
                    <a:pt x="636180" y="365274"/>
                  </a:lnTo>
                  <a:lnTo>
                    <a:pt x="636181" y="381226"/>
                  </a:lnTo>
                  <a:lnTo>
                    <a:pt x="636675" y="775671"/>
                  </a:lnTo>
                  <a:lnTo>
                    <a:pt x="636788" y="270612"/>
                  </a:lnTo>
                  <a:lnTo>
                    <a:pt x="636892" y="598272"/>
                  </a:lnTo>
                  <a:lnTo>
                    <a:pt x="636893" y="594128"/>
                  </a:lnTo>
                  <a:lnTo>
                    <a:pt x="637199" y="255557"/>
                  </a:lnTo>
                  <a:lnTo>
                    <a:pt x="637327" y="797239"/>
                  </a:lnTo>
                  <a:lnTo>
                    <a:pt x="637603" y="507425"/>
                  </a:lnTo>
                  <a:lnTo>
                    <a:pt x="637605" y="503246"/>
                  </a:lnTo>
                  <a:lnTo>
                    <a:pt x="637936" y="649578"/>
                  </a:lnTo>
                  <a:lnTo>
                    <a:pt x="638078" y="338077"/>
                  </a:lnTo>
                  <a:lnTo>
                    <a:pt x="638315" y="431001"/>
                  </a:lnTo>
                  <a:lnTo>
                    <a:pt x="638316" y="430657"/>
                  </a:lnTo>
                  <a:lnTo>
                    <a:pt x="638518" y="326533"/>
                  </a:lnTo>
                  <a:lnTo>
                    <a:pt x="638631" y="652830"/>
                  </a:lnTo>
                  <a:lnTo>
                    <a:pt x="639027" y="598974"/>
                  </a:lnTo>
                  <a:lnTo>
                    <a:pt x="639028" y="599934"/>
                  </a:lnTo>
                  <a:lnTo>
                    <a:pt x="639439" y="756111"/>
                  </a:lnTo>
                  <a:lnTo>
                    <a:pt x="639538" y="330146"/>
                  </a:lnTo>
                  <a:lnTo>
                    <a:pt x="639738" y="337968"/>
                  </a:lnTo>
                  <a:lnTo>
                    <a:pt x="639740" y="345191"/>
                  </a:lnTo>
                  <a:lnTo>
                    <a:pt x="640063" y="700321"/>
                  </a:lnTo>
                  <a:lnTo>
                    <a:pt x="640162" y="272969"/>
                  </a:lnTo>
                  <a:lnTo>
                    <a:pt x="640450" y="561524"/>
                  </a:lnTo>
                  <a:lnTo>
                    <a:pt x="640451" y="575070"/>
                  </a:lnTo>
                  <a:lnTo>
                    <a:pt x="640602" y="304259"/>
                  </a:lnTo>
                  <a:lnTo>
                    <a:pt x="640715" y="778164"/>
                  </a:lnTo>
                  <a:lnTo>
                    <a:pt x="641161" y="545829"/>
                  </a:lnTo>
                  <a:lnTo>
                    <a:pt x="641163" y="547203"/>
                  </a:lnTo>
                  <a:lnTo>
                    <a:pt x="641353" y="641118"/>
                  </a:lnTo>
                  <a:lnTo>
                    <a:pt x="641452" y="355273"/>
                  </a:lnTo>
                  <a:lnTo>
                    <a:pt x="641873" y="373556"/>
                  </a:lnTo>
                  <a:lnTo>
                    <a:pt x="641874" y="366625"/>
                  </a:lnTo>
                  <a:lnTo>
                    <a:pt x="641962" y="650460"/>
                  </a:lnTo>
                  <a:lnTo>
                    <a:pt x="642544" y="325379"/>
                  </a:lnTo>
                  <a:lnTo>
                    <a:pt x="642585" y="455628"/>
                  </a:lnTo>
                  <a:lnTo>
                    <a:pt x="642586" y="458427"/>
                  </a:lnTo>
                  <a:lnTo>
                    <a:pt x="642671" y="670909"/>
                  </a:lnTo>
                  <a:lnTo>
                    <a:pt x="642785" y="335244"/>
                  </a:lnTo>
                  <a:lnTo>
                    <a:pt x="643296" y="564633"/>
                  </a:lnTo>
                  <a:lnTo>
                    <a:pt x="643298" y="560245"/>
                  </a:lnTo>
                  <a:lnTo>
                    <a:pt x="643366" y="392716"/>
                  </a:lnTo>
                  <a:lnTo>
                    <a:pt x="643493" y="693163"/>
                  </a:lnTo>
                  <a:lnTo>
                    <a:pt x="644008" y="550897"/>
                  </a:lnTo>
                  <a:lnTo>
                    <a:pt x="644009" y="554383"/>
                  </a:lnTo>
                  <a:lnTo>
                    <a:pt x="644627" y="373247"/>
                  </a:lnTo>
                  <a:lnTo>
                    <a:pt x="644714" y="649160"/>
                  </a:lnTo>
                  <a:lnTo>
                    <a:pt x="644720" y="646208"/>
                  </a:lnTo>
                  <a:lnTo>
                    <a:pt x="644721" y="652418"/>
                  </a:lnTo>
                  <a:lnTo>
                    <a:pt x="644755" y="718970"/>
                  </a:lnTo>
                  <a:lnTo>
                    <a:pt x="645265" y="304325"/>
                  </a:lnTo>
                  <a:lnTo>
                    <a:pt x="645431" y="518608"/>
                  </a:lnTo>
                  <a:lnTo>
                    <a:pt x="645433" y="521880"/>
                  </a:lnTo>
                  <a:lnTo>
                    <a:pt x="645847" y="637196"/>
                  </a:lnTo>
                  <a:lnTo>
                    <a:pt x="646130" y="317620"/>
                  </a:lnTo>
                  <a:lnTo>
                    <a:pt x="646143" y="328658"/>
                  </a:lnTo>
                  <a:lnTo>
                    <a:pt x="646144" y="326795"/>
                  </a:lnTo>
                  <a:lnTo>
                    <a:pt x="646456" y="651418"/>
                  </a:lnTo>
                  <a:lnTo>
                    <a:pt x="646584" y="252817"/>
                  </a:lnTo>
                  <a:lnTo>
                    <a:pt x="646854" y="560416"/>
                  </a:lnTo>
                  <a:lnTo>
                    <a:pt x="646856" y="549998"/>
                  </a:lnTo>
                  <a:lnTo>
                    <a:pt x="647335" y="672362"/>
                  </a:lnTo>
                  <a:lnTo>
                    <a:pt x="647434" y="298772"/>
                  </a:lnTo>
                  <a:lnTo>
                    <a:pt x="647566" y="592170"/>
                  </a:lnTo>
                  <a:lnTo>
                    <a:pt x="647567" y="578715"/>
                  </a:lnTo>
                  <a:lnTo>
                    <a:pt x="647732" y="805523"/>
                  </a:lnTo>
                  <a:lnTo>
                    <a:pt x="647845" y="303780"/>
                  </a:lnTo>
                  <a:lnTo>
                    <a:pt x="648278" y="530301"/>
                  </a:lnTo>
                  <a:lnTo>
                    <a:pt x="648279" y="529080"/>
                  </a:lnTo>
                  <a:lnTo>
                    <a:pt x="648370" y="418973"/>
                  </a:lnTo>
                  <a:lnTo>
                    <a:pt x="648989" y="658138"/>
                  </a:lnTo>
                  <a:lnTo>
                    <a:pt x="648991" y="663184"/>
                  </a:lnTo>
                  <a:lnTo>
                    <a:pt x="649320" y="340350"/>
                  </a:lnTo>
                  <a:lnTo>
                    <a:pt x="649646" y="795698"/>
                  </a:lnTo>
                  <a:lnTo>
                    <a:pt x="649701" y="601455"/>
                  </a:lnTo>
                  <a:lnTo>
                    <a:pt x="649702" y="596724"/>
                  </a:lnTo>
                  <a:lnTo>
                    <a:pt x="650227" y="384287"/>
                  </a:lnTo>
                  <a:lnTo>
                    <a:pt x="650326" y="747646"/>
                  </a:lnTo>
                  <a:lnTo>
                    <a:pt x="650413" y="481138"/>
                  </a:lnTo>
                  <a:lnTo>
                    <a:pt x="650414" y="482028"/>
                  </a:lnTo>
                  <a:lnTo>
                    <a:pt x="650737" y="725210"/>
                  </a:lnTo>
                  <a:lnTo>
                    <a:pt x="651035" y="241307"/>
                  </a:lnTo>
                  <a:lnTo>
                    <a:pt x="651124" y="676811"/>
                  </a:lnTo>
                  <a:lnTo>
                    <a:pt x="651126" y="672362"/>
                  </a:lnTo>
                  <a:lnTo>
                    <a:pt x="651134" y="718594"/>
                  </a:lnTo>
                  <a:lnTo>
                    <a:pt x="651488" y="309575"/>
                  </a:lnTo>
                  <a:lnTo>
                    <a:pt x="651836" y="416081"/>
                  </a:lnTo>
                  <a:lnTo>
                    <a:pt x="651837" y="410853"/>
                  </a:lnTo>
                  <a:lnTo>
                    <a:pt x="652211" y="607257"/>
                  </a:lnTo>
                  <a:lnTo>
                    <a:pt x="652467" y="323784"/>
                  </a:lnTo>
                  <a:lnTo>
                    <a:pt x="652547" y="503015"/>
                  </a:lnTo>
                  <a:lnTo>
                    <a:pt x="652549" y="510961"/>
                  </a:lnTo>
                  <a:lnTo>
                    <a:pt x="652977" y="559854"/>
                  </a:lnTo>
                  <a:lnTo>
                    <a:pt x="653218" y="348248"/>
                  </a:lnTo>
                  <a:lnTo>
                    <a:pt x="653259" y="425780"/>
                  </a:lnTo>
                  <a:lnTo>
                    <a:pt x="653260" y="428139"/>
                  </a:lnTo>
                  <a:lnTo>
                    <a:pt x="653331" y="681335"/>
                  </a:lnTo>
                  <a:lnTo>
                    <a:pt x="653445" y="251053"/>
                  </a:lnTo>
                  <a:lnTo>
                    <a:pt x="653971" y="457250"/>
                  </a:lnTo>
                  <a:lnTo>
                    <a:pt x="653972" y="462263"/>
                  </a:lnTo>
                  <a:lnTo>
                    <a:pt x="654366" y="298398"/>
                  </a:lnTo>
                  <a:lnTo>
                    <a:pt x="654650" y="730174"/>
                  </a:lnTo>
                  <a:lnTo>
                    <a:pt x="654682" y="631463"/>
                  </a:lnTo>
                  <a:lnTo>
                    <a:pt x="654684" y="614357"/>
                  </a:lnTo>
                  <a:lnTo>
                    <a:pt x="654933" y="364511"/>
                  </a:lnTo>
                  <a:lnTo>
                    <a:pt x="655047" y="671508"/>
                  </a:lnTo>
                  <a:lnTo>
                    <a:pt x="655394" y="418321"/>
                  </a:lnTo>
                  <a:lnTo>
                    <a:pt x="655395" y="416222"/>
                  </a:lnTo>
                  <a:lnTo>
                    <a:pt x="655514" y="829720"/>
                  </a:lnTo>
                  <a:lnTo>
                    <a:pt x="655656" y="279085"/>
                  </a:lnTo>
                  <a:lnTo>
                    <a:pt x="656106" y="587766"/>
                  </a:lnTo>
                  <a:lnTo>
                    <a:pt x="656107" y="592996"/>
                  </a:lnTo>
                  <a:lnTo>
                    <a:pt x="656152" y="735731"/>
                  </a:lnTo>
                  <a:lnTo>
                    <a:pt x="656436" y="357565"/>
                  </a:lnTo>
                  <a:lnTo>
                    <a:pt x="656817" y="538311"/>
                  </a:lnTo>
                  <a:lnTo>
                    <a:pt x="656819" y="535282"/>
                  </a:lnTo>
                  <a:lnTo>
                    <a:pt x="656989" y="654167"/>
                  </a:lnTo>
                  <a:lnTo>
                    <a:pt x="657116" y="265111"/>
                  </a:lnTo>
                  <a:lnTo>
                    <a:pt x="657529" y="330133"/>
                  </a:lnTo>
                  <a:lnTo>
                    <a:pt x="657530" y="352557"/>
                  </a:lnTo>
                  <a:lnTo>
                    <a:pt x="657627" y="734093"/>
                  </a:lnTo>
                  <a:lnTo>
                    <a:pt x="657726" y="347323"/>
                  </a:lnTo>
                  <a:lnTo>
                    <a:pt x="658240" y="387858"/>
                  </a:lnTo>
                  <a:lnTo>
                    <a:pt x="658242" y="392669"/>
                  </a:lnTo>
                  <a:lnTo>
                    <a:pt x="658548" y="646485"/>
                  </a:lnTo>
                  <a:lnTo>
                    <a:pt x="658817" y="347531"/>
                  </a:lnTo>
                  <a:lnTo>
                    <a:pt x="658952" y="493629"/>
                  </a:lnTo>
                  <a:lnTo>
                    <a:pt x="658953" y="496268"/>
                  </a:lnTo>
                  <a:lnTo>
                    <a:pt x="659214" y="331587"/>
                  </a:lnTo>
                  <a:lnTo>
                    <a:pt x="659356" y="661271"/>
                  </a:lnTo>
                  <a:lnTo>
                    <a:pt x="659664" y="430032"/>
                  </a:lnTo>
                  <a:lnTo>
                    <a:pt x="659665" y="426129"/>
                  </a:lnTo>
                  <a:lnTo>
                    <a:pt x="659838" y="626270"/>
                  </a:lnTo>
                  <a:lnTo>
                    <a:pt x="660306" y="378609"/>
                  </a:lnTo>
                  <a:lnTo>
                    <a:pt x="660375" y="504044"/>
                  </a:lnTo>
                  <a:lnTo>
                    <a:pt x="660377" y="508013"/>
                  </a:lnTo>
                  <a:lnTo>
                    <a:pt x="660646" y="645645"/>
                  </a:lnTo>
                  <a:lnTo>
                    <a:pt x="660901" y="398987"/>
                  </a:lnTo>
                  <a:lnTo>
                    <a:pt x="661087" y="530311"/>
                  </a:lnTo>
                  <a:lnTo>
                    <a:pt x="661088" y="526127"/>
                  </a:lnTo>
                  <a:lnTo>
                    <a:pt x="661511" y="655556"/>
                  </a:lnTo>
                  <a:lnTo>
                    <a:pt x="661610" y="431684"/>
                  </a:lnTo>
                  <a:lnTo>
                    <a:pt x="661799" y="454016"/>
                  </a:lnTo>
                  <a:lnTo>
                    <a:pt x="661800" y="457372"/>
                  </a:lnTo>
                  <a:lnTo>
                    <a:pt x="661922" y="698089"/>
                  </a:lnTo>
                  <a:lnTo>
                    <a:pt x="662205" y="284259"/>
                  </a:lnTo>
                  <a:lnTo>
                    <a:pt x="662510" y="562382"/>
                  </a:lnTo>
                  <a:lnTo>
                    <a:pt x="662687" y="319008"/>
                  </a:lnTo>
                  <a:lnTo>
                    <a:pt x="663184" y="676936"/>
                  </a:lnTo>
                  <a:lnTo>
                    <a:pt x="663222" y="593637"/>
                  </a:lnTo>
                  <a:lnTo>
                    <a:pt x="663223" y="602628"/>
                  </a:lnTo>
                  <a:lnTo>
                    <a:pt x="663396" y="740321"/>
                  </a:lnTo>
                  <a:lnTo>
                    <a:pt x="663524" y="0"/>
                  </a:lnTo>
                  <a:lnTo>
                    <a:pt x="663933" y="391496"/>
                  </a:lnTo>
                  <a:lnTo>
                    <a:pt x="663935" y="388715"/>
                  </a:lnTo>
                  <a:lnTo>
                    <a:pt x="664190" y="371436"/>
                  </a:lnTo>
                  <a:lnTo>
                    <a:pt x="664459" y="572499"/>
                  </a:lnTo>
                  <a:lnTo>
                    <a:pt x="664645" y="490769"/>
                  </a:lnTo>
                  <a:lnTo>
                    <a:pt x="664646" y="502139"/>
                  </a:lnTo>
                  <a:lnTo>
                    <a:pt x="664814" y="247323"/>
                  </a:lnTo>
                  <a:lnTo>
                    <a:pt x="665097" y="670376"/>
                  </a:lnTo>
                  <a:lnTo>
                    <a:pt x="665357" y="475149"/>
                  </a:lnTo>
                  <a:lnTo>
                    <a:pt x="665358" y="473641"/>
                  </a:lnTo>
                  <a:lnTo>
                    <a:pt x="665877" y="764476"/>
                  </a:lnTo>
                  <a:lnTo>
                    <a:pt x="666033" y="242390"/>
                  </a:lnTo>
                  <a:lnTo>
                    <a:pt x="666068" y="354403"/>
                  </a:lnTo>
                  <a:lnTo>
                    <a:pt x="666070" y="347018"/>
                  </a:lnTo>
                  <a:lnTo>
                    <a:pt x="666075" y="308322"/>
                  </a:lnTo>
                  <a:lnTo>
                    <a:pt x="666614" y="774721"/>
                  </a:lnTo>
                  <a:lnTo>
                    <a:pt x="666780" y="538365"/>
                  </a:lnTo>
                  <a:lnTo>
                    <a:pt x="666781" y="538698"/>
                  </a:lnTo>
                  <a:lnTo>
                    <a:pt x="666898" y="423337"/>
                  </a:lnTo>
                  <a:lnTo>
                    <a:pt x="667139" y="679056"/>
                  </a:lnTo>
                  <a:lnTo>
                    <a:pt x="667491" y="435997"/>
                  </a:lnTo>
                  <a:lnTo>
                    <a:pt x="667493" y="432086"/>
                  </a:lnTo>
                  <a:lnTo>
                    <a:pt x="667649" y="871597"/>
                  </a:lnTo>
                  <a:lnTo>
                    <a:pt x="667791" y="358843"/>
                  </a:lnTo>
                  <a:lnTo>
                    <a:pt x="668203" y="444949"/>
                  </a:lnTo>
                  <a:lnTo>
                    <a:pt x="668205" y="448945"/>
                  </a:lnTo>
                  <a:lnTo>
                    <a:pt x="668443" y="641166"/>
                  </a:lnTo>
                  <a:lnTo>
                    <a:pt x="668570" y="335200"/>
                  </a:lnTo>
                  <a:lnTo>
                    <a:pt x="668915" y="486704"/>
                  </a:lnTo>
                  <a:lnTo>
                    <a:pt x="668916" y="494063"/>
                  </a:lnTo>
                  <a:lnTo>
                    <a:pt x="668981" y="684508"/>
                  </a:lnTo>
                  <a:lnTo>
                    <a:pt x="669492" y="256249"/>
                  </a:lnTo>
                  <a:lnTo>
                    <a:pt x="669626" y="502119"/>
                  </a:lnTo>
                  <a:lnTo>
                    <a:pt x="669628" y="505820"/>
                  </a:lnTo>
                  <a:lnTo>
                    <a:pt x="669974" y="283696"/>
                  </a:lnTo>
                  <a:lnTo>
                    <a:pt x="670186" y="566774"/>
                  </a:lnTo>
                  <a:lnTo>
                    <a:pt x="670338" y="334267"/>
                  </a:lnTo>
                  <a:lnTo>
                    <a:pt x="670339" y="323143"/>
                  </a:lnTo>
                  <a:lnTo>
                    <a:pt x="670753" y="229163"/>
                  </a:lnTo>
                  <a:lnTo>
                    <a:pt x="670867" y="609232"/>
                  </a:lnTo>
                  <a:lnTo>
                    <a:pt x="671050" y="603746"/>
                  </a:lnTo>
                  <a:lnTo>
                    <a:pt x="671051" y="611728"/>
                  </a:lnTo>
                  <a:lnTo>
                    <a:pt x="671079" y="685600"/>
                  </a:lnTo>
                  <a:lnTo>
                    <a:pt x="671235" y="322046"/>
                  </a:lnTo>
                  <a:lnTo>
                    <a:pt x="671761" y="480669"/>
                  </a:lnTo>
                  <a:lnTo>
                    <a:pt x="671763" y="482388"/>
                  </a:lnTo>
                  <a:lnTo>
                    <a:pt x="672086" y="329908"/>
                  </a:lnTo>
                  <a:lnTo>
                    <a:pt x="672384" y="723248"/>
                  </a:lnTo>
                  <a:lnTo>
                    <a:pt x="672473" y="466664"/>
                  </a:lnTo>
                  <a:lnTo>
                    <a:pt x="672474" y="471916"/>
                  </a:lnTo>
                  <a:lnTo>
                    <a:pt x="672511" y="433166"/>
                  </a:lnTo>
                  <a:lnTo>
                    <a:pt x="673050" y="797045"/>
                  </a:lnTo>
                  <a:lnTo>
                    <a:pt x="673184" y="515127"/>
                  </a:lnTo>
                  <a:lnTo>
                    <a:pt x="673186" y="509867"/>
                  </a:lnTo>
                  <a:lnTo>
                    <a:pt x="673716" y="798468"/>
                  </a:lnTo>
                  <a:lnTo>
                    <a:pt x="673886" y="333349"/>
                  </a:lnTo>
                  <a:lnTo>
                    <a:pt x="673896" y="368890"/>
                  </a:lnTo>
                  <a:lnTo>
                    <a:pt x="673898" y="356824"/>
                  </a:lnTo>
                  <a:lnTo>
                    <a:pt x="674241" y="280674"/>
                  </a:lnTo>
                  <a:lnTo>
                    <a:pt x="674368" y="835818"/>
                  </a:lnTo>
                  <a:lnTo>
                    <a:pt x="674608" y="578235"/>
                  </a:lnTo>
                  <a:lnTo>
                    <a:pt x="674609" y="579111"/>
                  </a:lnTo>
                  <a:lnTo>
                    <a:pt x="675006" y="743368"/>
                  </a:lnTo>
                  <a:lnTo>
                    <a:pt x="675162" y="289705"/>
                  </a:lnTo>
                  <a:lnTo>
                    <a:pt x="675319" y="425250"/>
                  </a:lnTo>
                  <a:lnTo>
                    <a:pt x="675321" y="419234"/>
                  </a:lnTo>
                  <a:lnTo>
                    <a:pt x="675545" y="223644"/>
                  </a:lnTo>
                  <a:lnTo>
                    <a:pt x="675658" y="642319"/>
                  </a:lnTo>
                  <a:lnTo>
                    <a:pt x="676031" y="431801"/>
                  </a:lnTo>
                  <a:lnTo>
                    <a:pt x="676032" y="445215"/>
                  </a:lnTo>
                  <a:lnTo>
                    <a:pt x="676183" y="296203"/>
                  </a:lnTo>
                  <a:lnTo>
                    <a:pt x="676324" y="596316"/>
                  </a:lnTo>
                  <a:lnTo>
                    <a:pt x="676743" y="496065"/>
                  </a:lnTo>
                  <a:lnTo>
                    <a:pt x="676744" y="497856"/>
                  </a:lnTo>
                  <a:lnTo>
                    <a:pt x="676821" y="264676"/>
                  </a:lnTo>
                  <a:lnTo>
                    <a:pt x="677359" y="589901"/>
                  </a:lnTo>
                  <a:lnTo>
                    <a:pt x="677454" y="404574"/>
                  </a:lnTo>
                  <a:lnTo>
                    <a:pt x="677456" y="398009"/>
                  </a:lnTo>
                  <a:lnTo>
                    <a:pt x="677997" y="723876"/>
                  </a:lnTo>
                  <a:lnTo>
                    <a:pt x="678125" y="290400"/>
                  </a:lnTo>
                  <a:lnTo>
                    <a:pt x="678166" y="389221"/>
                  </a:lnTo>
                  <a:lnTo>
                    <a:pt x="678167" y="390714"/>
                  </a:lnTo>
                  <a:lnTo>
                    <a:pt x="678876" y="764341"/>
                  </a:lnTo>
                  <a:lnTo>
                    <a:pt x="678878" y="761495"/>
                  </a:lnTo>
                  <a:lnTo>
                    <a:pt x="678879" y="750263"/>
                  </a:lnTo>
                  <a:lnTo>
                    <a:pt x="679287" y="764340"/>
                  </a:lnTo>
                  <a:lnTo>
                    <a:pt x="679415" y="362863"/>
                  </a:lnTo>
                  <a:lnTo>
                    <a:pt x="679589" y="507210"/>
                  </a:lnTo>
                  <a:lnTo>
                    <a:pt x="679591" y="510052"/>
                  </a:lnTo>
                  <a:lnTo>
                    <a:pt x="679883" y="677948"/>
                  </a:lnTo>
                  <a:lnTo>
                    <a:pt x="680024" y="407116"/>
                  </a:lnTo>
                  <a:lnTo>
                    <a:pt x="680301" y="489970"/>
                  </a:lnTo>
                  <a:lnTo>
                    <a:pt x="680577" y="696564"/>
                  </a:lnTo>
                  <a:lnTo>
                    <a:pt x="680691" y="167305"/>
                  </a:lnTo>
                  <a:lnTo>
                    <a:pt x="681012" y="574379"/>
                  </a:lnTo>
                  <a:lnTo>
                    <a:pt x="681014" y="582889"/>
                  </a:lnTo>
                  <a:lnTo>
                    <a:pt x="681201" y="616671"/>
                  </a:lnTo>
                  <a:lnTo>
                    <a:pt x="681300" y="249428"/>
                  </a:lnTo>
                  <a:lnTo>
                    <a:pt x="681724" y="312768"/>
                  </a:lnTo>
                  <a:lnTo>
                    <a:pt x="681725" y="311076"/>
                  </a:lnTo>
                  <a:lnTo>
                    <a:pt x="681952" y="224498"/>
                  </a:lnTo>
                  <a:lnTo>
                    <a:pt x="682066" y="675606"/>
                  </a:lnTo>
                  <a:lnTo>
                    <a:pt x="682436" y="411941"/>
                  </a:lnTo>
                  <a:lnTo>
                    <a:pt x="682437" y="423228"/>
                  </a:lnTo>
                  <a:lnTo>
                    <a:pt x="682718" y="654012"/>
                  </a:lnTo>
                  <a:lnTo>
                    <a:pt x="682831" y="308714"/>
                  </a:lnTo>
                  <a:lnTo>
                    <a:pt x="683147" y="569942"/>
                  </a:lnTo>
                  <a:lnTo>
                    <a:pt x="683149" y="560310"/>
                  </a:lnTo>
                  <a:lnTo>
                    <a:pt x="683271" y="371011"/>
                  </a:lnTo>
                  <a:lnTo>
                    <a:pt x="683781" y="712557"/>
                  </a:lnTo>
                  <a:lnTo>
                    <a:pt x="683859" y="400609"/>
                  </a:lnTo>
                  <a:lnTo>
                    <a:pt x="683860" y="392773"/>
                  </a:lnTo>
                  <a:lnTo>
                    <a:pt x="683880" y="338268"/>
                  </a:lnTo>
                  <a:lnTo>
                    <a:pt x="684490" y="675818"/>
                  </a:lnTo>
                  <a:lnTo>
                    <a:pt x="684571" y="477727"/>
                  </a:lnTo>
                  <a:lnTo>
                    <a:pt x="684572" y="470576"/>
                  </a:lnTo>
                  <a:lnTo>
                    <a:pt x="684716" y="673608"/>
                  </a:lnTo>
                  <a:lnTo>
                    <a:pt x="685184" y="417682"/>
                  </a:lnTo>
                  <a:lnTo>
                    <a:pt x="685282" y="635493"/>
                  </a:lnTo>
                  <a:lnTo>
                    <a:pt x="685284" y="641340"/>
                  </a:lnTo>
                  <a:lnTo>
                    <a:pt x="685836" y="425707"/>
                  </a:lnTo>
                  <a:lnTo>
                    <a:pt x="685992" y="683103"/>
                  </a:lnTo>
                  <a:lnTo>
                    <a:pt x="685994" y="678042"/>
                  </a:lnTo>
                  <a:lnTo>
                    <a:pt x="685995" y="660545"/>
                  </a:lnTo>
                  <a:lnTo>
                    <a:pt x="686503" y="305955"/>
                  </a:lnTo>
                  <a:lnTo>
                    <a:pt x="686705" y="491988"/>
                  </a:lnTo>
                  <a:lnTo>
                    <a:pt x="686707" y="493645"/>
                  </a:lnTo>
                  <a:lnTo>
                    <a:pt x="687070" y="757889"/>
                  </a:lnTo>
                  <a:lnTo>
                    <a:pt x="687197" y="175334"/>
                  </a:lnTo>
                  <a:lnTo>
                    <a:pt x="687417" y="448133"/>
                  </a:lnTo>
                  <a:lnTo>
                    <a:pt x="687418" y="447664"/>
                  </a:lnTo>
                  <a:lnTo>
                    <a:pt x="687594" y="381987"/>
                  </a:lnTo>
                  <a:lnTo>
                    <a:pt x="687708" y="609962"/>
                  </a:lnTo>
                  <a:lnTo>
                    <a:pt x="688129" y="488348"/>
                  </a:lnTo>
                  <a:lnTo>
                    <a:pt x="688130" y="489197"/>
                  </a:lnTo>
                  <a:lnTo>
                    <a:pt x="688657" y="252422"/>
                  </a:lnTo>
                  <a:lnTo>
                    <a:pt x="688771" y="663721"/>
                  </a:lnTo>
                  <a:lnTo>
                    <a:pt x="688840" y="403363"/>
                  </a:lnTo>
                  <a:lnTo>
                    <a:pt x="688842" y="396588"/>
                  </a:lnTo>
                  <a:lnTo>
                    <a:pt x="688983" y="680845"/>
                  </a:lnTo>
                  <a:lnTo>
                    <a:pt x="689309" y="272632"/>
                  </a:lnTo>
                  <a:lnTo>
                    <a:pt x="689552" y="472353"/>
                  </a:lnTo>
                  <a:lnTo>
                    <a:pt x="689553" y="480317"/>
                  </a:lnTo>
                  <a:lnTo>
                    <a:pt x="689976" y="354281"/>
                  </a:lnTo>
                  <a:lnTo>
                    <a:pt x="690259" y="690187"/>
                  </a:lnTo>
                  <a:lnTo>
                    <a:pt x="690264" y="668381"/>
                  </a:lnTo>
                  <a:lnTo>
                    <a:pt x="690265" y="662401"/>
                  </a:lnTo>
                  <a:lnTo>
                    <a:pt x="690288" y="741617"/>
                  </a:lnTo>
                  <a:lnTo>
                    <a:pt x="690401" y="287637"/>
                  </a:lnTo>
                  <a:lnTo>
                    <a:pt x="690975" y="542303"/>
                  </a:lnTo>
                  <a:lnTo>
                    <a:pt x="690977" y="540134"/>
                  </a:lnTo>
                  <a:lnTo>
                    <a:pt x="691138" y="674326"/>
                  </a:lnTo>
                  <a:lnTo>
                    <a:pt x="691252" y="324466"/>
                  </a:lnTo>
                  <a:lnTo>
                    <a:pt x="691687" y="495313"/>
                  </a:lnTo>
                  <a:lnTo>
                    <a:pt x="691688" y="491877"/>
                  </a:lnTo>
                  <a:lnTo>
                    <a:pt x="691960" y="693776"/>
                  </a:lnTo>
                  <a:lnTo>
                    <a:pt x="692102" y="403948"/>
                  </a:lnTo>
                  <a:lnTo>
                    <a:pt x="692398" y="504222"/>
                  </a:lnTo>
                  <a:lnTo>
                    <a:pt x="692400" y="504012"/>
                  </a:lnTo>
                  <a:lnTo>
                    <a:pt x="692882" y="616180"/>
                  </a:lnTo>
                  <a:lnTo>
                    <a:pt x="692981" y="301867"/>
                  </a:lnTo>
                  <a:lnTo>
                    <a:pt x="693110" y="488603"/>
                  </a:lnTo>
                  <a:lnTo>
                    <a:pt x="693111" y="479701"/>
                  </a:lnTo>
                  <a:lnTo>
                    <a:pt x="693250" y="645628"/>
                  </a:lnTo>
                  <a:lnTo>
                    <a:pt x="693378" y="367322"/>
                  </a:lnTo>
                  <a:lnTo>
                    <a:pt x="693822" y="558579"/>
                  </a:lnTo>
                  <a:lnTo>
                    <a:pt x="693823" y="560994"/>
                  </a:lnTo>
                  <a:lnTo>
                    <a:pt x="694399" y="390785"/>
                  </a:lnTo>
                  <a:lnTo>
                    <a:pt x="694526" y="713668"/>
                  </a:lnTo>
                  <a:lnTo>
                    <a:pt x="694533" y="651691"/>
                  </a:lnTo>
                  <a:lnTo>
                    <a:pt x="694535" y="659723"/>
                  </a:lnTo>
                  <a:lnTo>
                    <a:pt x="695065" y="366692"/>
                  </a:lnTo>
                  <a:lnTo>
                    <a:pt x="695150" y="744451"/>
                  </a:lnTo>
                  <a:lnTo>
                    <a:pt x="695245" y="419396"/>
                  </a:lnTo>
                  <a:lnTo>
                    <a:pt x="695246" y="406589"/>
                  </a:lnTo>
                  <a:lnTo>
                    <a:pt x="695263" y="361165"/>
                  </a:lnTo>
                  <a:lnTo>
                    <a:pt x="695363" y="742673"/>
                  </a:lnTo>
                  <a:lnTo>
                    <a:pt x="695956" y="523599"/>
                  </a:lnTo>
                  <a:lnTo>
                    <a:pt x="695958" y="521550"/>
                  </a:lnTo>
                  <a:lnTo>
                    <a:pt x="696482" y="721400"/>
                  </a:lnTo>
                  <a:lnTo>
                    <a:pt x="696582" y="290577"/>
                  </a:lnTo>
                  <a:lnTo>
                    <a:pt x="696668" y="687058"/>
                  </a:lnTo>
                  <a:lnTo>
                    <a:pt x="696670" y="676977"/>
                  </a:lnTo>
                  <a:lnTo>
                    <a:pt x="697135" y="811630"/>
                  </a:lnTo>
                  <a:lnTo>
                    <a:pt x="697248" y="334338"/>
                  </a:lnTo>
                  <a:lnTo>
                    <a:pt x="697380" y="484834"/>
                  </a:lnTo>
                  <a:lnTo>
                    <a:pt x="697381" y="480228"/>
                  </a:lnTo>
                  <a:lnTo>
                    <a:pt x="697446" y="225565"/>
                  </a:lnTo>
                  <a:lnTo>
                    <a:pt x="697560" y="781591"/>
                  </a:lnTo>
                  <a:lnTo>
                    <a:pt x="698091" y="290265"/>
                  </a:lnTo>
                  <a:lnTo>
                    <a:pt x="698093" y="280662"/>
                  </a:lnTo>
                  <a:lnTo>
                    <a:pt x="698439" y="699957"/>
                  </a:lnTo>
                  <a:lnTo>
                    <a:pt x="698751" y="206599"/>
                  </a:lnTo>
                  <a:lnTo>
                    <a:pt x="698803" y="382163"/>
                  </a:lnTo>
                  <a:lnTo>
                    <a:pt x="698804" y="377594"/>
                  </a:lnTo>
                  <a:lnTo>
                    <a:pt x="698878" y="748901"/>
                  </a:lnTo>
                  <a:lnTo>
                    <a:pt x="699147" y="351996"/>
                  </a:lnTo>
                  <a:lnTo>
                    <a:pt x="699515" y="419879"/>
                  </a:lnTo>
                  <a:lnTo>
                    <a:pt x="699516" y="418961"/>
                  </a:lnTo>
                  <a:lnTo>
                    <a:pt x="699842" y="325796"/>
                  </a:lnTo>
                  <a:lnTo>
                    <a:pt x="699970" y="621334"/>
                  </a:lnTo>
                  <a:lnTo>
                    <a:pt x="700226" y="496710"/>
                  </a:lnTo>
                  <a:lnTo>
                    <a:pt x="700228" y="494527"/>
                  </a:lnTo>
                  <a:lnTo>
                    <a:pt x="700494" y="349926"/>
                  </a:lnTo>
                  <a:lnTo>
                    <a:pt x="700608" y="692825"/>
                  </a:lnTo>
                  <a:lnTo>
                    <a:pt x="700938" y="535369"/>
                  </a:lnTo>
                  <a:lnTo>
                    <a:pt x="700939" y="529939"/>
                  </a:lnTo>
                  <a:lnTo>
                    <a:pt x="701033" y="740133"/>
                  </a:lnTo>
                  <a:lnTo>
                    <a:pt x="701387" y="355754"/>
                  </a:lnTo>
                  <a:lnTo>
                    <a:pt x="701650" y="647984"/>
                  </a:lnTo>
                  <a:lnTo>
                    <a:pt x="701651" y="653574"/>
                  </a:lnTo>
                  <a:lnTo>
                    <a:pt x="701671" y="720795"/>
                  </a:lnTo>
                  <a:lnTo>
                    <a:pt x="701784" y="348490"/>
                  </a:lnTo>
                  <a:lnTo>
                    <a:pt x="702361" y="598687"/>
                  </a:lnTo>
                  <a:lnTo>
                    <a:pt x="702363" y="605325"/>
                  </a:lnTo>
                  <a:lnTo>
                    <a:pt x="702918" y="723255"/>
                  </a:lnTo>
                  <a:lnTo>
                    <a:pt x="703060" y="266077"/>
                  </a:lnTo>
                  <a:lnTo>
                    <a:pt x="703073" y="286158"/>
                  </a:lnTo>
                  <a:lnTo>
                    <a:pt x="703074" y="283384"/>
                  </a:lnTo>
                  <a:lnTo>
                    <a:pt x="703173" y="755374"/>
                  </a:lnTo>
                  <a:lnTo>
                    <a:pt x="703784" y="419978"/>
                  </a:lnTo>
                  <a:lnTo>
                    <a:pt x="703786" y="438425"/>
                  </a:lnTo>
                  <a:lnTo>
                    <a:pt x="703967" y="338858"/>
                  </a:lnTo>
                  <a:lnTo>
                    <a:pt x="704478" y="709963"/>
                  </a:lnTo>
                  <a:lnTo>
                    <a:pt x="704496" y="631546"/>
                  </a:lnTo>
                  <a:lnTo>
                    <a:pt x="704497" y="615630"/>
                  </a:lnTo>
                  <a:lnTo>
                    <a:pt x="704917" y="643272"/>
                  </a:lnTo>
                  <a:lnTo>
                    <a:pt x="705208" y="349088"/>
                  </a:lnTo>
                  <a:lnTo>
                    <a:pt x="705209" y="342818"/>
                  </a:lnTo>
                  <a:lnTo>
                    <a:pt x="705215" y="317381"/>
                  </a:lnTo>
                  <a:lnTo>
                    <a:pt x="705782" y="725323"/>
                  </a:lnTo>
                  <a:lnTo>
                    <a:pt x="705919" y="429395"/>
                  </a:lnTo>
                  <a:lnTo>
                    <a:pt x="705921" y="419974"/>
                  </a:lnTo>
                  <a:lnTo>
                    <a:pt x="705924" y="407261"/>
                  </a:lnTo>
                  <a:lnTo>
                    <a:pt x="706221" y="673815"/>
                  </a:lnTo>
                  <a:lnTo>
                    <a:pt x="706631" y="520524"/>
                  </a:lnTo>
                  <a:lnTo>
                    <a:pt x="706632" y="518861"/>
                  </a:lnTo>
                  <a:lnTo>
                    <a:pt x="706859" y="751246"/>
                  </a:lnTo>
                  <a:lnTo>
                    <a:pt x="706973" y="276848"/>
                  </a:lnTo>
                  <a:lnTo>
                    <a:pt x="707343" y="467592"/>
                  </a:lnTo>
                  <a:lnTo>
                    <a:pt x="707344" y="476202"/>
                  </a:lnTo>
                  <a:lnTo>
                    <a:pt x="707880" y="334420"/>
                  </a:lnTo>
                  <a:lnTo>
                    <a:pt x="707965" y="639934"/>
                  </a:lnTo>
                  <a:lnTo>
                    <a:pt x="708054" y="456683"/>
                  </a:lnTo>
                  <a:lnTo>
                    <a:pt x="708056" y="459631"/>
                  </a:lnTo>
                  <a:lnTo>
                    <a:pt x="708475" y="733495"/>
                  </a:lnTo>
                  <a:lnTo>
                    <a:pt x="708617" y="226498"/>
                  </a:lnTo>
                  <a:lnTo>
                    <a:pt x="708766" y="569727"/>
                  </a:lnTo>
                  <a:lnTo>
                    <a:pt x="708767" y="576819"/>
                  </a:lnTo>
                  <a:lnTo>
                    <a:pt x="708829" y="699923"/>
                  </a:lnTo>
                  <a:lnTo>
                    <a:pt x="709184" y="314425"/>
                  </a:lnTo>
                  <a:lnTo>
                    <a:pt x="709477" y="580263"/>
                  </a:lnTo>
                  <a:lnTo>
                    <a:pt x="709479" y="587446"/>
                  </a:lnTo>
                  <a:lnTo>
                    <a:pt x="710035" y="321231"/>
                  </a:lnTo>
                  <a:lnTo>
                    <a:pt x="710148" y="668765"/>
                  </a:lnTo>
                  <a:lnTo>
                    <a:pt x="710189" y="554817"/>
                  </a:lnTo>
                  <a:lnTo>
                    <a:pt x="710190" y="555261"/>
                  </a:lnTo>
                  <a:lnTo>
                    <a:pt x="710446" y="263532"/>
                  </a:lnTo>
                  <a:lnTo>
                    <a:pt x="710772" y="628946"/>
                  </a:lnTo>
                  <a:lnTo>
                    <a:pt x="710901" y="500629"/>
                  </a:lnTo>
                  <a:lnTo>
                    <a:pt x="710902" y="509991"/>
                  </a:lnTo>
                  <a:lnTo>
                    <a:pt x="711112" y="257086"/>
                  </a:lnTo>
                  <a:lnTo>
                    <a:pt x="711480" y="771754"/>
                  </a:lnTo>
                  <a:lnTo>
                    <a:pt x="711612" y="483831"/>
                  </a:lnTo>
                  <a:lnTo>
                    <a:pt x="711614" y="493197"/>
                  </a:lnTo>
                  <a:lnTo>
                    <a:pt x="712118" y="376239"/>
                  </a:lnTo>
                  <a:lnTo>
                    <a:pt x="712260" y="721176"/>
                  </a:lnTo>
                  <a:lnTo>
                    <a:pt x="712324" y="558993"/>
                  </a:lnTo>
                  <a:lnTo>
                    <a:pt x="712325" y="556226"/>
                  </a:lnTo>
                  <a:lnTo>
                    <a:pt x="712699" y="780919"/>
                  </a:lnTo>
                  <a:lnTo>
                    <a:pt x="712841" y="362636"/>
                  </a:lnTo>
                  <a:lnTo>
                    <a:pt x="713035" y="381856"/>
                  </a:lnTo>
                  <a:lnTo>
                    <a:pt x="713037" y="368090"/>
                  </a:lnTo>
                  <a:lnTo>
                    <a:pt x="713054" y="335199"/>
                  </a:lnTo>
                  <a:lnTo>
                    <a:pt x="713167" y="720624"/>
                  </a:lnTo>
                  <a:lnTo>
                    <a:pt x="713747" y="467747"/>
                  </a:lnTo>
                  <a:lnTo>
                    <a:pt x="714046" y="656751"/>
                  </a:lnTo>
                  <a:lnTo>
                    <a:pt x="714358" y="311404"/>
                  </a:lnTo>
                  <a:lnTo>
                    <a:pt x="714457" y="624638"/>
                  </a:lnTo>
                  <a:lnTo>
                    <a:pt x="714459" y="623126"/>
                  </a:lnTo>
                  <a:lnTo>
                    <a:pt x="714769" y="261543"/>
                  </a:lnTo>
                  <a:lnTo>
                    <a:pt x="714897" y="674954"/>
                  </a:lnTo>
                  <a:lnTo>
                    <a:pt x="715169" y="440691"/>
                  </a:lnTo>
                  <a:lnTo>
                    <a:pt x="715170" y="431390"/>
                  </a:lnTo>
                  <a:lnTo>
                    <a:pt x="715662" y="265490"/>
                  </a:lnTo>
                  <a:lnTo>
                    <a:pt x="715776" y="699055"/>
                  </a:lnTo>
                  <a:lnTo>
                    <a:pt x="715881" y="397250"/>
                  </a:lnTo>
                  <a:lnTo>
                    <a:pt x="715882" y="399970"/>
                  </a:lnTo>
                  <a:lnTo>
                    <a:pt x="716088" y="261308"/>
                  </a:lnTo>
                  <a:lnTo>
                    <a:pt x="716201" y="737670"/>
                  </a:lnTo>
                  <a:lnTo>
                    <a:pt x="716592" y="594461"/>
                  </a:lnTo>
                  <a:lnTo>
                    <a:pt x="716594" y="604795"/>
                  </a:lnTo>
                  <a:lnTo>
                    <a:pt x="716782" y="366015"/>
                  </a:lnTo>
                  <a:lnTo>
                    <a:pt x="717292" y="753904"/>
                  </a:lnTo>
                  <a:lnTo>
                    <a:pt x="717304" y="728285"/>
                  </a:lnTo>
                  <a:lnTo>
                    <a:pt x="717305" y="734805"/>
                  </a:lnTo>
                  <a:lnTo>
                    <a:pt x="717406" y="325051"/>
                  </a:lnTo>
                  <a:lnTo>
                    <a:pt x="717533" y="815140"/>
                  </a:lnTo>
                  <a:lnTo>
                    <a:pt x="718015" y="594660"/>
                  </a:lnTo>
                  <a:lnTo>
                    <a:pt x="718017" y="593778"/>
                  </a:lnTo>
                  <a:lnTo>
                    <a:pt x="718285" y="364366"/>
                  </a:lnTo>
                  <a:lnTo>
                    <a:pt x="718398" y="745372"/>
                  </a:lnTo>
                  <a:lnTo>
                    <a:pt x="718727" y="508133"/>
                  </a:lnTo>
                  <a:lnTo>
                    <a:pt x="718728" y="513480"/>
                  </a:lnTo>
                  <a:lnTo>
                    <a:pt x="719022" y="425978"/>
                  </a:lnTo>
                  <a:lnTo>
                    <a:pt x="719320" y="638336"/>
                  </a:lnTo>
                  <a:lnTo>
                    <a:pt x="719439" y="444835"/>
                  </a:lnTo>
                  <a:lnTo>
                    <a:pt x="719440" y="444647"/>
                  </a:lnTo>
                  <a:lnTo>
                    <a:pt x="719816" y="368377"/>
                  </a:lnTo>
                  <a:lnTo>
                    <a:pt x="719915" y="614020"/>
                  </a:lnTo>
                  <a:lnTo>
                    <a:pt x="720150" y="435699"/>
                  </a:lnTo>
                  <a:lnTo>
                    <a:pt x="720152" y="431523"/>
                  </a:lnTo>
                  <a:lnTo>
                    <a:pt x="720439" y="311623"/>
                  </a:lnTo>
                  <a:lnTo>
                    <a:pt x="720553" y="643816"/>
                  </a:lnTo>
                  <a:lnTo>
                    <a:pt x="720862" y="384063"/>
                  </a:lnTo>
                  <a:lnTo>
                    <a:pt x="720863" y="382333"/>
                  </a:lnTo>
                  <a:lnTo>
                    <a:pt x="721035" y="371368"/>
                  </a:lnTo>
                  <a:lnTo>
                    <a:pt x="721205" y="539168"/>
                  </a:lnTo>
                  <a:lnTo>
                    <a:pt x="721574" y="413093"/>
                  </a:lnTo>
                  <a:lnTo>
                    <a:pt x="721575" y="416135"/>
                  </a:lnTo>
                  <a:lnTo>
                    <a:pt x="721942" y="707652"/>
                  </a:lnTo>
                  <a:lnTo>
                    <a:pt x="722055" y="304291"/>
                  </a:lnTo>
                  <a:lnTo>
                    <a:pt x="722285" y="445569"/>
                  </a:lnTo>
                  <a:lnTo>
                    <a:pt x="722287" y="461676"/>
                  </a:lnTo>
                  <a:lnTo>
                    <a:pt x="722864" y="389608"/>
                  </a:lnTo>
                  <a:lnTo>
                    <a:pt x="722977" y="662466"/>
                  </a:lnTo>
                  <a:lnTo>
                    <a:pt x="722997" y="600905"/>
                  </a:lnTo>
                  <a:lnTo>
                    <a:pt x="722998" y="596277"/>
                  </a:lnTo>
                  <a:lnTo>
                    <a:pt x="723090" y="307385"/>
                  </a:lnTo>
                  <a:lnTo>
                    <a:pt x="723629" y="732763"/>
                  </a:lnTo>
                  <a:lnTo>
                    <a:pt x="723708" y="333995"/>
                  </a:lnTo>
                  <a:lnTo>
                    <a:pt x="723710" y="321131"/>
                  </a:lnTo>
                  <a:lnTo>
                    <a:pt x="723728" y="227910"/>
                  </a:lnTo>
                  <a:lnTo>
                    <a:pt x="723898" y="748716"/>
                  </a:lnTo>
                  <a:lnTo>
                    <a:pt x="724420" y="430794"/>
                  </a:lnTo>
                  <a:lnTo>
                    <a:pt x="724421" y="426319"/>
                  </a:lnTo>
                  <a:lnTo>
                    <a:pt x="724919" y="648098"/>
                  </a:lnTo>
                  <a:lnTo>
                    <a:pt x="725018" y="364034"/>
                  </a:lnTo>
                  <a:lnTo>
                    <a:pt x="725132" y="568031"/>
                  </a:lnTo>
                  <a:lnTo>
                    <a:pt x="725133" y="564919"/>
                  </a:lnTo>
                  <a:lnTo>
                    <a:pt x="725330" y="621563"/>
                  </a:lnTo>
                  <a:lnTo>
                    <a:pt x="725628" y="348299"/>
                  </a:lnTo>
                  <a:lnTo>
                    <a:pt x="725843" y="369998"/>
                  </a:lnTo>
                  <a:lnTo>
                    <a:pt x="725845" y="374443"/>
                  </a:lnTo>
                  <a:lnTo>
                    <a:pt x="726195" y="612699"/>
                  </a:lnTo>
                  <a:lnTo>
                    <a:pt x="726322" y="213831"/>
                  </a:lnTo>
                  <a:lnTo>
                    <a:pt x="726555" y="575982"/>
                  </a:lnTo>
                  <a:lnTo>
                    <a:pt x="726556" y="576219"/>
                  </a:lnTo>
                  <a:lnTo>
                    <a:pt x="726691" y="314156"/>
                  </a:lnTo>
                  <a:lnTo>
                    <a:pt x="727017" y="656253"/>
                  </a:lnTo>
                  <a:lnTo>
                    <a:pt x="727267" y="603476"/>
                  </a:lnTo>
                  <a:lnTo>
                    <a:pt x="727268" y="609352"/>
                  </a:lnTo>
                  <a:lnTo>
                    <a:pt x="727584" y="233987"/>
                  </a:lnTo>
                  <a:lnTo>
                    <a:pt x="727910" y="721279"/>
                  </a:lnTo>
                  <a:lnTo>
                    <a:pt x="727978" y="475757"/>
                  </a:lnTo>
                  <a:lnTo>
                    <a:pt x="727980" y="469679"/>
                  </a:lnTo>
                  <a:lnTo>
                    <a:pt x="728009" y="402581"/>
                  </a:lnTo>
                  <a:lnTo>
                    <a:pt x="728279" y="662611"/>
                  </a:lnTo>
                  <a:lnTo>
                    <a:pt x="728690" y="523743"/>
                  </a:lnTo>
                  <a:lnTo>
                    <a:pt x="728691" y="530635"/>
                  </a:lnTo>
                  <a:lnTo>
                    <a:pt x="728888" y="356509"/>
                  </a:lnTo>
                  <a:lnTo>
                    <a:pt x="729384" y="730228"/>
                  </a:lnTo>
                  <a:lnTo>
                    <a:pt x="729401" y="694872"/>
                  </a:lnTo>
                  <a:lnTo>
                    <a:pt x="729403" y="678675"/>
                  </a:lnTo>
                  <a:lnTo>
                    <a:pt x="729498" y="238809"/>
                  </a:lnTo>
                  <a:lnTo>
                    <a:pt x="729611" y="801240"/>
                  </a:lnTo>
                  <a:lnTo>
                    <a:pt x="730113" y="419937"/>
                  </a:lnTo>
                  <a:lnTo>
                    <a:pt x="730114" y="412743"/>
                  </a:lnTo>
                  <a:lnTo>
                    <a:pt x="730150" y="297267"/>
                  </a:lnTo>
                  <a:lnTo>
                    <a:pt x="730689" y="781912"/>
                  </a:lnTo>
                  <a:lnTo>
                    <a:pt x="730825" y="460213"/>
                  </a:lnTo>
                  <a:lnTo>
                    <a:pt x="730826" y="451803"/>
                  </a:lnTo>
                  <a:lnTo>
                    <a:pt x="731000" y="255153"/>
                  </a:lnTo>
                  <a:lnTo>
                    <a:pt x="731100" y="733267"/>
                  </a:lnTo>
                  <a:lnTo>
                    <a:pt x="731536" y="616883"/>
                  </a:lnTo>
                  <a:lnTo>
                    <a:pt x="731538" y="622390"/>
                  </a:lnTo>
                  <a:lnTo>
                    <a:pt x="731752" y="691930"/>
                  </a:lnTo>
                  <a:lnTo>
                    <a:pt x="731865" y="221416"/>
                  </a:lnTo>
                  <a:lnTo>
                    <a:pt x="732248" y="416481"/>
                  </a:lnTo>
                  <a:lnTo>
                    <a:pt x="732249" y="408073"/>
                  </a:lnTo>
                  <a:lnTo>
                    <a:pt x="732517" y="191390"/>
                  </a:lnTo>
                  <a:lnTo>
                    <a:pt x="732616" y="718289"/>
                  </a:lnTo>
                  <a:lnTo>
                    <a:pt x="732960" y="315821"/>
                  </a:lnTo>
                  <a:lnTo>
                    <a:pt x="732961" y="336026"/>
                  </a:lnTo>
                  <a:lnTo>
                    <a:pt x="733269" y="793610"/>
                  </a:lnTo>
                  <a:lnTo>
                    <a:pt x="733382" y="99368"/>
                  </a:lnTo>
                  <a:lnTo>
                    <a:pt x="733671" y="646912"/>
                  </a:lnTo>
                  <a:lnTo>
                    <a:pt x="733673" y="655265"/>
                  </a:lnTo>
                  <a:lnTo>
                    <a:pt x="733694" y="791656"/>
                  </a:lnTo>
                  <a:lnTo>
                    <a:pt x="733807" y="203158"/>
                  </a:lnTo>
                  <a:lnTo>
                    <a:pt x="734383" y="584412"/>
                  </a:lnTo>
                  <a:lnTo>
                    <a:pt x="734384" y="593036"/>
                  </a:lnTo>
                  <a:lnTo>
                    <a:pt x="734870" y="329007"/>
                  </a:lnTo>
                  <a:lnTo>
                    <a:pt x="734984" y="787017"/>
                  </a:lnTo>
                  <a:lnTo>
                    <a:pt x="735094" y="387082"/>
                  </a:lnTo>
                  <a:lnTo>
                    <a:pt x="735096" y="377026"/>
                  </a:lnTo>
                  <a:lnTo>
                    <a:pt x="735211" y="748068"/>
                  </a:lnTo>
                  <a:lnTo>
                    <a:pt x="735763" y="356510"/>
                  </a:lnTo>
                  <a:lnTo>
                    <a:pt x="735806" y="523277"/>
                  </a:lnTo>
                  <a:lnTo>
                    <a:pt x="735807" y="532858"/>
                  </a:lnTo>
                  <a:lnTo>
                    <a:pt x="735863" y="722031"/>
                  </a:lnTo>
                  <a:lnTo>
                    <a:pt x="736160" y="427146"/>
                  </a:lnTo>
                  <a:lnTo>
                    <a:pt x="736518" y="576673"/>
                  </a:lnTo>
                  <a:lnTo>
                    <a:pt x="736519" y="559052"/>
                  </a:lnTo>
                  <a:lnTo>
                    <a:pt x="737025" y="300588"/>
                  </a:lnTo>
                  <a:lnTo>
                    <a:pt x="737181" y="697295"/>
                  </a:lnTo>
                  <a:lnTo>
                    <a:pt x="737229" y="507004"/>
                  </a:lnTo>
                  <a:lnTo>
                    <a:pt x="737231" y="501782"/>
                  </a:lnTo>
                  <a:lnTo>
                    <a:pt x="737436" y="238561"/>
                  </a:lnTo>
                  <a:lnTo>
                    <a:pt x="737564" y="640717"/>
                  </a:lnTo>
                  <a:lnTo>
                    <a:pt x="737941" y="565862"/>
                  </a:lnTo>
                  <a:lnTo>
                    <a:pt x="737942" y="569899"/>
                  </a:lnTo>
                  <a:lnTo>
                    <a:pt x="738301" y="289233"/>
                  </a:lnTo>
                  <a:lnTo>
                    <a:pt x="738613" y="607270"/>
                  </a:lnTo>
                  <a:lnTo>
                    <a:pt x="738653" y="511950"/>
                  </a:lnTo>
                  <a:lnTo>
                    <a:pt x="738654" y="512466"/>
                  </a:lnTo>
                  <a:lnTo>
                    <a:pt x="738740" y="231642"/>
                  </a:lnTo>
                  <a:lnTo>
                    <a:pt x="738854" y="681654"/>
                  </a:lnTo>
                  <a:lnTo>
                    <a:pt x="739364" y="394900"/>
                  </a:lnTo>
                  <a:lnTo>
                    <a:pt x="739366" y="390679"/>
                  </a:lnTo>
                  <a:lnTo>
                    <a:pt x="739393" y="311326"/>
                  </a:lnTo>
                  <a:lnTo>
                    <a:pt x="739520" y="736073"/>
                  </a:lnTo>
                  <a:lnTo>
                    <a:pt x="740076" y="471121"/>
                  </a:lnTo>
                  <a:lnTo>
                    <a:pt x="740077" y="485420"/>
                  </a:lnTo>
                  <a:lnTo>
                    <a:pt x="740541" y="769146"/>
                  </a:lnTo>
                  <a:lnTo>
                    <a:pt x="740654" y="344782"/>
                  </a:lnTo>
                  <a:lnTo>
                    <a:pt x="740787" y="662174"/>
                  </a:lnTo>
                  <a:lnTo>
                    <a:pt x="740789" y="662757"/>
                  </a:lnTo>
                  <a:lnTo>
                    <a:pt x="741335" y="352195"/>
                  </a:lnTo>
                  <a:lnTo>
                    <a:pt x="741476" y="726529"/>
                  </a:lnTo>
                  <a:lnTo>
                    <a:pt x="741499" y="666273"/>
                  </a:lnTo>
                  <a:lnTo>
                    <a:pt x="741500" y="674654"/>
                  </a:lnTo>
                  <a:lnTo>
                    <a:pt x="741505" y="691805"/>
                  </a:lnTo>
                  <a:lnTo>
                    <a:pt x="741675" y="371735"/>
                  </a:lnTo>
                  <a:lnTo>
                    <a:pt x="742211" y="518938"/>
                  </a:lnTo>
                  <a:lnTo>
                    <a:pt x="742212" y="519211"/>
                  </a:lnTo>
                  <a:lnTo>
                    <a:pt x="742681" y="308221"/>
                  </a:lnTo>
                  <a:lnTo>
                    <a:pt x="742781" y="645085"/>
                  </a:lnTo>
                  <a:lnTo>
                    <a:pt x="742922" y="402545"/>
                  </a:lnTo>
                  <a:lnTo>
                    <a:pt x="742924" y="405224"/>
                  </a:lnTo>
                  <a:lnTo>
                    <a:pt x="743532" y="308454"/>
                  </a:lnTo>
                  <a:lnTo>
                    <a:pt x="743632" y="570065"/>
                  </a:lnTo>
                  <a:lnTo>
                    <a:pt x="743634" y="566252"/>
                  </a:lnTo>
                  <a:lnTo>
                    <a:pt x="743635" y="561440"/>
                  </a:lnTo>
                  <a:lnTo>
                    <a:pt x="743773" y="334021"/>
                  </a:lnTo>
                  <a:lnTo>
                    <a:pt x="744099" y="692407"/>
                  </a:lnTo>
                  <a:lnTo>
                    <a:pt x="744345" y="499787"/>
                  </a:lnTo>
                  <a:lnTo>
                    <a:pt x="744347" y="496813"/>
                  </a:lnTo>
                  <a:lnTo>
                    <a:pt x="744822" y="283356"/>
                  </a:lnTo>
                  <a:lnTo>
                    <a:pt x="744949" y="734861"/>
                  </a:lnTo>
                  <a:lnTo>
                    <a:pt x="745057" y="445581"/>
                  </a:lnTo>
                  <a:lnTo>
                    <a:pt x="745058" y="439120"/>
                  </a:lnTo>
                  <a:lnTo>
                    <a:pt x="745247" y="395781"/>
                  </a:lnTo>
                  <a:lnTo>
                    <a:pt x="745559" y="648349"/>
                  </a:lnTo>
                  <a:lnTo>
                    <a:pt x="745769" y="581939"/>
                  </a:lnTo>
                  <a:lnTo>
                    <a:pt x="745770" y="586513"/>
                  </a:lnTo>
                  <a:lnTo>
                    <a:pt x="745998" y="728399"/>
                  </a:lnTo>
                  <a:lnTo>
                    <a:pt x="746098" y="412712"/>
                  </a:lnTo>
                  <a:lnTo>
                    <a:pt x="746480" y="478048"/>
                  </a:lnTo>
                  <a:lnTo>
                    <a:pt x="746482" y="475805"/>
                  </a:lnTo>
                  <a:lnTo>
                    <a:pt x="746679" y="754559"/>
                  </a:lnTo>
                  <a:lnTo>
                    <a:pt x="746792" y="329155"/>
                  </a:lnTo>
                  <a:lnTo>
                    <a:pt x="747192" y="485995"/>
                  </a:lnTo>
                  <a:lnTo>
                    <a:pt x="747193" y="483748"/>
                  </a:lnTo>
                  <a:lnTo>
                    <a:pt x="747629" y="629513"/>
                  </a:lnTo>
                  <a:lnTo>
                    <a:pt x="747813" y="201651"/>
                  </a:lnTo>
                  <a:lnTo>
                    <a:pt x="747904" y="495695"/>
                  </a:lnTo>
                  <a:lnTo>
                    <a:pt x="747905" y="499063"/>
                  </a:lnTo>
                  <a:lnTo>
                    <a:pt x="747983" y="685327"/>
                  </a:lnTo>
                  <a:lnTo>
                    <a:pt x="748125" y="310890"/>
                  </a:lnTo>
                  <a:lnTo>
                    <a:pt x="748615" y="446461"/>
                  </a:lnTo>
                  <a:lnTo>
                    <a:pt x="748617" y="443694"/>
                  </a:lnTo>
                  <a:lnTo>
                    <a:pt x="748736" y="558994"/>
                  </a:lnTo>
                  <a:lnTo>
                    <a:pt x="748819" y="351543"/>
                  </a:lnTo>
                  <a:lnTo>
                    <a:pt x="749327" y="463364"/>
                  </a:lnTo>
                  <a:lnTo>
                    <a:pt x="749328" y="461613"/>
                  </a:lnTo>
                  <a:lnTo>
                    <a:pt x="749429" y="656399"/>
                  </a:lnTo>
                  <a:lnTo>
                    <a:pt x="749557" y="275546"/>
                  </a:lnTo>
                  <a:lnTo>
                    <a:pt x="750038" y="565142"/>
                  </a:lnTo>
                  <a:lnTo>
                    <a:pt x="750040" y="566436"/>
                  </a:lnTo>
                  <a:lnTo>
                    <a:pt x="750237" y="402502"/>
                  </a:lnTo>
                  <a:lnTo>
                    <a:pt x="750662" y="733801"/>
                  </a:lnTo>
                  <a:lnTo>
                    <a:pt x="750750" y="453285"/>
                  </a:lnTo>
                  <a:lnTo>
                    <a:pt x="750752" y="452537"/>
                  </a:lnTo>
                  <a:lnTo>
                    <a:pt x="750776" y="372693"/>
                  </a:lnTo>
                  <a:lnTo>
                    <a:pt x="751144" y="753442"/>
                  </a:lnTo>
                  <a:lnTo>
                    <a:pt x="751462" y="452165"/>
                  </a:lnTo>
                  <a:lnTo>
                    <a:pt x="751463" y="451106"/>
                  </a:lnTo>
                  <a:lnTo>
                    <a:pt x="751584" y="654377"/>
                  </a:lnTo>
                  <a:lnTo>
                    <a:pt x="752122" y="373804"/>
                  </a:lnTo>
                  <a:lnTo>
                    <a:pt x="752173" y="494020"/>
                  </a:lnTo>
                  <a:lnTo>
                    <a:pt x="752175" y="492903"/>
                  </a:lnTo>
                  <a:lnTo>
                    <a:pt x="752463" y="566460"/>
                  </a:lnTo>
                  <a:lnTo>
                    <a:pt x="752732" y="337954"/>
                  </a:lnTo>
                  <a:lnTo>
                    <a:pt x="752885" y="554261"/>
                  </a:lnTo>
                  <a:lnTo>
                    <a:pt x="752886" y="556029"/>
                  </a:lnTo>
                  <a:lnTo>
                    <a:pt x="753072" y="558580"/>
                  </a:lnTo>
                  <a:lnTo>
                    <a:pt x="753185" y="334194"/>
                  </a:lnTo>
                  <a:lnTo>
                    <a:pt x="753597" y="389915"/>
                  </a:lnTo>
                  <a:lnTo>
                    <a:pt x="753598" y="385495"/>
                  </a:lnTo>
                  <a:lnTo>
                    <a:pt x="753724" y="534000"/>
                  </a:lnTo>
                  <a:lnTo>
                    <a:pt x="754249" y="280056"/>
                  </a:lnTo>
                  <a:lnTo>
                    <a:pt x="754308" y="443080"/>
                  </a:lnTo>
                  <a:lnTo>
                    <a:pt x="754310" y="450203"/>
                  </a:lnTo>
                  <a:lnTo>
                    <a:pt x="754716" y="260645"/>
                  </a:lnTo>
                  <a:lnTo>
                    <a:pt x="754830" y="646375"/>
                  </a:lnTo>
                  <a:lnTo>
                    <a:pt x="755020" y="575709"/>
                  </a:lnTo>
                  <a:lnTo>
                    <a:pt x="755021" y="576876"/>
                  </a:lnTo>
                  <a:lnTo>
                    <a:pt x="755312" y="388263"/>
                  </a:lnTo>
                  <a:lnTo>
                    <a:pt x="755440" y="675470"/>
                  </a:lnTo>
                  <a:lnTo>
                    <a:pt x="755731" y="550699"/>
                  </a:lnTo>
                  <a:lnTo>
                    <a:pt x="755733" y="552658"/>
                  </a:lnTo>
                  <a:lnTo>
                    <a:pt x="755893" y="745631"/>
                  </a:lnTo>
                  <a:lnTo>
                    <a:pt x="756049" y="343997"/>
                  </a:lnTo>
                  <a:lnTo>
                    <a:pt x="756443" y="552816"/>
                  </a:lnTo>
                  <a:lnTo>
                    <a:pt x="756445" y="551020"/>
                  </a:lnTo>
                  <a:lnTo>
                    <a:pt x="756673" y="402025"/>
                  </a:lnTo>
                  <a:lnTo>
                    <a:pt x="756772" y="703864"/>
                  </a:lnTo>
                  <a:lnTo>
                    <a:pt x="757155" y="577852"/>
                  </a:lnTo>
                  <a:lnTo>
                    <a:pt x="757156" y="574812"/>
                  </a:lnTo>
                  <a:lnTo>
                    <a:pt x="757594" y="672009"/>
                  </a:lnTo>
                  <a:lnTo>
                    <a:pt x="757722" y="408989"/>
                  </a:lnTo>
                  <a:lnTo>
                    <a:pt x="757866" y="563135"/>
                  </a:lnTo>
                  <a:lnTo>
                    <a:pt x="757868" y="552748"/>
                  </a:lnTo>
                  <a:lnTo>
                    <a:pt x="758034" y="662041"/>
                  </a:lnTo>
                  <a:lnTo>
                    <a:pt x="758388" y="374536"/>
                  </a:lnTo>
                  <a:lnTo>
                    <a:pt x="758578" y="472175"/>
                  </a:lnTo>
                  <a:lnTo>
                    <a:pt x="758579" y="470322"/>
                  </a:lnTo>
                  <a:lnTo>
                    <a:pt x="758799" y="591722"/>
                  </a:lnTo>
                  <a:lnTo>
                    <a:pt x="759224" y="320111"/>
                  </a:lnTo>
                  <a:lnTo>
                    <a:pt x="759290" y="445237"/>
                  </a:lnTo>
                  <a:lnTo>
                    <a:pt x="759291" y="446828"/>
                  </a:lnTo>
                  <a:lnTo>
                    <a:pt x="759678" y="382472"/>
                  </a:lnTo>
                  <a:lnTo>
                    <a:pt x="759947" y="663211"/>
                  </a:lnTo>
                  <a:lnTo>
                    <a:pt x="760001" y="480685"/>
                  </a:lnTo>
                  <a:lnTo>
                    <a:pt x="760003" y="477131"/>
                  </a:lnTo>
                  <a:lnTo>
                    <a:pt x="760061" y="199922"/>
                  </a:lnTo>
                  <a:lnTo>
                    <a:pt x="760458" y="654795"/>
                  </a:lnTo>
                  <a:lnTo>
                    <a:pt x="760713" y="428410"/>
                  </a:lnTo>
                  <a:lnTo>
                    <a:pt x="760714" y="428975"/>
                  </a:lnTo>
                  <a:lnTo>
                    <a:pt x="760727" y="419109"/>
                  </a:lnTo>
                  <a:lnTo>
                    <a:pt x="761081" y="700255"/>
                  </a:lnTo>
                  <a:lnTo>
                    <a:pt x="761424" y="594849"/>
                  </a:lnTo>
                  <a:lnTo>
                    <a:pt x="761426" y="589962"/>
                  </a:lnTo>
                  <a:lnTo>
                    <a:pt x="761677" y="644073"/>
                  </a:lnTo>
                  <a:lnTo>
                    <a:pt x="762074" y="430726"/>
                  </a:lnTo>
                  <a:lnTo>
                    <a:pt x="762136" y="468796"/>
                  </a:lnTo>
                  <a:lnTo>
                    <a:pt x="762138" y="467368"/>
                  </a:lnTo>
                  <a:lnTo>
                    <a:pt x="762329" y="694776"/>
                  </a:lnTo>
                  <a:lnTo>
                    <a:pt x="762655" y="269417"/>
                  </a:lnTo>
                  <a:lnTo>
                    <a:pt x="762848" y="390356"/>
                  </a:lnTo>
                  <a:lnTo>
                    <a:pt x="762849" y="383224"/>
                  </a:lnTo>
                  <a:lnTo>
                    <a:pt x="763194" y="719544"/>
                  </a:lnTo>
                  <a:lnTo>
                    <a:pt x="763307" y="288190"/>
                  </a:lnTo>
                  <a:lnTo>
                    <a:pt x="763559" y="474034"/>
                  </a:lnTo>
                  <a:lnTo>
                    <a:pt x="763561" y="474713"/>
                  </a:lnTo>
                  <a:lnTo>
                    <a:pt x="763746" y="350353"/>
                  </a:lnTo>
                  <a:lnTo>
                    <a:pt x="764243" y="672460"/>
                  </a:lnTo>
                  <a:lnTo>
                    <a:pt x="764271" y="645160"/>
                  </a:lnTo>
                  <a:lnTo>
                    <a:pt x="764272" y="639718"/>
                  </a:lnTo>
                  <a:lnTo>
                    <a:pt x="764370" y="329381"/>
                  </a:lnTo>
                  <a:lnTo>
                    <a:pt x="764951" y="735395"/>
                  </a:lnTo>
                  <a:lnTo>
                    <a:pt x="764983" y="648534"/>
                  </a:lnTo>
                  <a:lnTo>
                    <a:pt x="764984" y="632628"/>
                  </a:lnTo>
                  <a:lnTo>
                    <a:pt x="765079" y="413404"/>
                  </a:lnTo>
                  <a:lnTo>
                    <a:pt x="765377" y="652955"/>
                  </a:lnTo>
                  <a:lnTo>
                    <a:pt x="765694" y="625986"/>
                  </a:lnTo>
                  <a:lnTo>
                    <a:pt x="765696" y="630914"/>
                  </a:lnTo>
                  <a:lnTo>
                    <a:pt x="765745" y="758918"/>
                  </a:lnTo>
                  <a:lnTo>
                    <a:pt x="765859" y="436992"/>
                  </a:lnTo>
                  <a:lnTo>
                    <a:pt x="766406" y="569158"/>
                  </a:lnTo>
                  <a:lnTo>
                    <a:pt x="766407" y="565220"/>
                  </a:lnTo>
                  <a:lnTo>
                    <a:pt x="766511" y="365285"/>
                  </a:lnTo>
                  <a:lnTo>
                    <a:pt x="766681" y="731985"/>
                  </a:lnTo>
                  <a:lnTo>
                    <a:pt x="767117" y="640662"/>
                  </a:lnTo>
                  <a:lnTo>
                    <a:pt x="767119" y="646299"/>
                  </a:lnTo>
                  <a:lnTo>
                    <a:pt x="767134" y="657366"/>
                  </a:lnTo>
                  <a:lnTo>
                    <a:pt x="767829" y="312105"/>
                  </a:lnTo>
                  <a:lnTo>
                    <a:pt x="767831" y="311424"/>
                  </a:lnTo>
                  <a:lnTo>
                    <a:pt x="767857" y="262899"/>
                  </a:lnTo>
                  <a:lnTo>
                    <a:pt x="767971" y="532460"/>
                  </a:lnTo>
                  <a:lnTo>
                    <a:pt x="768541" y="371877"/>
                  </a:lnTo>
                  <a:lnTo>
                    <a:pt x="768542" y="382835"/>
                  </a:lnTo>
                  <a:lnTo>
                    <a:pt x="769147" y="256144"/>
                  </a:lnTo>
                  <a:lnTo>
                    <a:pt x="769247" y="614090"/>
                  </a:lnTo>
                  <a:lnTo>
                    <a:pt x="769252" y="575188"/>
                  </a:lnTo>
                  <a:lnTo>
                    <a:pt x="769254" y="575027"/>
                  </a:lnTo>
                  <a:lnTo>
                    <a:pt x="769374" y="296286"/>
                  </a:lnTo>
                  <a:lnTo>
                    <a:pt x="769941" y="630900"/>
                  </a:lnTo>
                  <a:lnTo>
                    <a:pt x="769964" y="570761"/>
                  </a:lnTo>
                  <a:lnTo>
                    <a:pt x="769965" y="578129"/>
                  </a:lnTo>
                  <a:lnTo>
                    <a:pt x="770019" y="459722"/>
                  </a:lnTo>
                  <a:lnTo>
                    <a:pt x="770367" y="635328"/>
                  </a:lnTo>
                  <a:lnTo>
                    <a:pt x="770676" y="510344"/>
                  </a:lnTo>
                  <a:lnTo>
                    <a:pt x="770677" y="513008"/>
                  </a:lnTo>
                  <a:lnTo>
                    <a:pt x="771175" y="725003"/>
                  </a:lnTo>
                  <a:lnTo>
                    <a:pt x="771288" y="305041"/>
                  </a:lnTo>
                  <a:lnTo>
                    <a:pt x="771387" y="676518"/>
                  </a:lnTo>
                  <a:lnTo>
                    <a:pt x="771389" y="681317"/>
                  </a:lnTo>
                  <a:lnTo>
                    <a:pt x="771430" y="775973"/>
                  </a:lnTo>
                  <a:lnTo>
                    <a:pt x="771543" y="328082"/>
                  </a:lnTo>
                  <a:lnTo>
                    <a:pt x="772099" y="642792"/>
                  </a:lnTo>
                  <a:lnTo>
                    <a:pt x="772100" y="621270"/>
                  </a:lnTo>
                  <a:lnTo>
                    <a:pt x="772266" y="708091"/>
                  </a:lnTo>
                  <a:lnTo>
                    <a:pt x="772592" y="367854"/>
                  </a:lnTo>
                  <a:lnTo>
                    <a:pt x="772810" y="567656"/>
                  </a:lnTo>
                  <a:lnTo>
                    <a:pt x="772812" y="568387"/>
                  </a:lnTo>
                  <a:lnTo>
                    <a:pt x="773102" y="707306"/>
                  </a:lnTo>
                  <a:lnTo>
                    <a:pt x="773443" y="214171"/>
                  </a:lnTo>
                  <a:lnTo>
                    <a:pt x="773522" y="568149"/>
                  </a:lnTo>
                  <a:lnTo>
                    <a:pt x="773524" y="579869"/>
                  </a:lnTo>
                  <a:lnTo>
                    <a:pt x="773570" y="796313"/>
                  </a:lnTo>
                  <a:lnTo>
                    <a:pt x="774109" y="175144"/>
                  </a:lnTo>
                  <a:lnTo>
                    <a:pt x="774234" y="618276"/>
                  </a:lnTo>
                  <a:lnTo>
                    <a:pt x="774235" y="628680"/>
                  </a:lnTo>
                  <a:lnTo>
                    <a:pt x="774534" y="228385"/>
                  </a:lnTo>
                  <a:lnTo>
                    <a:pt x="774860" y="702476"/>
                  </a:lnTo>
                  <a:lnTo>
                    <a:pt x="774945" y="262535"/>
                  </a:lnTo>
                  <a:lnTo>
                    <a:pt x="774947" y="261587"/>
                  </a:lnTo>
                  <a:lnTo>
                    <a:pt x="775286" y="821901"/>
                  </a:lnTo>
                  <a:lnTo>
                    <a:pt x="775612" y="217117"/>
                  </a:lnTo>
                  <a:lnTo>
                    <a:pt x="775657" y="396710"/>
                  </a:lnTo>
                  <a:lnTo>
                    <a:pt x="775658" y="417395"/>
                  </a:lnTo>
                  <a:lnTo>
                    <a:pt x="775838" y="221444"/>
                  </a:lnTo>
                  <a:lnTo>
                    <a:pt x="775952" y="840156"/>
                  </a:lnTo>
                  <a:lnTo>
                    <a:pt x="776369" y="618361"/>
                  </a:lnTo>
                  <a:lnTo>
                    <a:pt x="776370" y="619682"/>
                  </a:lnTo>
                  <a:lnTo>
                    <a:pt x="776590" y="768820"/>
                  </a:lnTo>
                  <a:lnTo>
                    <a:pt x="776930" y="322559"/>
                  </a:lnTo>
                  <a:lnTo>
                    <a:pt x="777080" y="543792"/>
                  </a:lnTo>
                  <a:lnTo>
                    <a:pt x="777082" y="547491"/>
                  </a:lnTo>
                  <a:lnTo>
                    <a:pt x="777213" y="738114"/>
                  </a:lnTo>
                  <a:lnTo>
                    <a:pt x="777781" y="266071"/>
                  </a:lnTo>
                  <a:lnTo>
                    <a:pt x="777792" y="313871"/>
                  </a:lnTo>
                  <a:lnTo>
                    <a:pt x="777793" y="306436"/>
                  </a:lnTo>
                  <a:lnTo>
                    <a:pt x="777795" y="303831"/>
                  </a:lnTo>
                  <a:lnTo>
                    <a:pt x="777908" y="784802"/>
                  </a:lnTo>
                  <a:lnTo>
                    <a:pt x="778503" y="640344"/>
                  </a:lnTo>
                  <a:lnTo>
                    <a:pt x="778505" y="639725"/>
                  </a:lnTo>
                  <a:lnTo>
                    <a:pt x="778645" y="386414"/>
                  </a:lnTo>
                  <a:lnTo>
                    <a:pt x="778759" y="685648"/>
                  </a:lnTo>
                  <a:lnTo>
                    <a:pt x="779215" y="518242"/>
                  </a:lnTo>
                  <a:lnTo>
                    <a:pt x="779666" y="579478"/>
                  </a:lnTo>
                  <a:lnTo>
                    <a:pt x="779779" y="404949"/>
                  </a:lnTo>
                  <a:lnTo>
                    <a:pt x="779927" y="427825"/>
                  </a:lnTo>
                  <a:lnTo>
                    <a:pt x="779928" y="429894"/>
                  </a:lnTo>
                  <a:lnTo>
                    <a:pt x="780304" y="300651"/>
                  </a:lnTo>
                  <a:lnTo>
                    <a:pt x="780446" y="689051"/>
                  </a:lnTo>
                  <a:lnTo>
                    <a:pt x="780638" y="486526"/>
                  </a:lnTo>
                  <a:lnTo>
                    <a:pt x="780640" y="489629"/>
                  </a:lnTo>
                  <a:lnTo>
                    <a:pt x="780686" y="608003"/>
                  </a:lnTo>
                  <a:lnTo>
                    <a:pt x="780814" y="290863"/>
                  </a:lnTo>
                  <a:lnTo>
                    <a:pt x="781350" y="426392"/>
                  </a:lnTo>
                  <a:lnTo>
                    <a:pt x="781351" y="423347"/>
                  </a:lnTo>
                  <a:lnTo>
                    <a:pt x="781948" y="758871"/>
                  </a:lnTo>
                  <a:lnTo>
                    <a:pt x="782047" y="330305"/>
                  </a:lnTo>
                  <a:lnTo>
                    <a:pt x="782062" y="332375"/>
                  </a:lnTo>
                  <a:lnTo>
                    <a:pt x="782063" y="340984"/>
                  </a:lnTo>
                  <a:lnTo>
                    <a:pt x="782444" y="638706"/>
                  </a:lnTo>
                  <a:lnTo>
                    <a:pt x="782773" y="556846"/>
                  </a:lnTo>
                  <a:lnTo>
                    <a:pt x="782775" y="553877"/>
                  </a:lnTo>
                  <a:lnTo>
                    <a:pt x="783040" y="687643"/>
                  </a:lnTo>
                  <a:lnTo>
                    <a:pt x="783380" y="358562"/>
                  </a:lnTo>
                  <a:lnTo>
                    <a:pt x="783485" y="582663"/>
                  </a:lnTo>
                  <a:lnTo>
                    <a:pt x="783486" y="584858"/>
                  </a:lnTo>
                  <a:lnTo>
                    <a:pt x="783791" y="341304"/>
                  </a:lnTo>
                  <a:lnTo>
                    <a:pt x="783933" y="644488"/>
                  </a:lnTo>
                  <a:lnTo>
                    <a:pt x="784196" y="436001"/>
                  </a:lnTo>
                  <a:lnTo>
                    <a:pt x="784198" y="431129"/>
                  </a:lnTo>
                  <a:lnTo>
                    <a:pt x="784457" y="640315"/>
                  </a:lnTo>
                  <a:lnTo>
                    <a:pt x="784571" y="335648"/>
                  </a:lnTo>
                  <a:lnTo>
                    <a:pt x="784908" y="484190"/>
                  </a:lnTo>
                  <a:lnTo>
                    <a:pt x="784910" y="487121"/>
                  </a:lnTo>
                  <a:lnTo>
                    <a:pt x="784996" y="685968"/>
                  </a:lnTo>
                  <a:lnTo>
                    <a:pt x="785124" y="301102"/>
                  </a:lnTo>
                  <a:lnTo>
                    <a:pt x="785620" y="431811"/>
                  </a:lnTo>
                  <a:lnTo>
                    <a:pt x="785621" y="432994"/>
                  </a:lnTo>
                  <a:lnTo>
                    <a:pt x="785733" y="637311"/>
                  </a:lnTo>
                  <a:lnTo>
                    <a:pt x="786272" y="304435"/>
                  </a:lnTo>
                  <a:lnTo>
                    <a:pt x="786331" y="429440"/>
                  </a:lnTo>
                  <a:lnTo>
                    <a:pt x="786333" y="434083"/>
                  </a:lnTo>
                  <a:lnTo>
                    <a:pt x="786428" y="716324"/>
                  </a:lnTo>
                  <a:lnTo>
                    <a:pt x="786598" y="336690"/>
                  </a:lnTo>
                  <a:lnTo>
                    <a:pt x="787043" y="593201"/>
                  </a:lnTo>
                  <a:lnTo>
                    <a:pt x="787044" y="593523"/>
                  </a:lnTo>
                  <a:lnTo>
                    <a:pt x="787292" y="427006"/>
                  </a:lnTo>
                  <a:lnTo>
                    <a:pt x="787661" y="640092"/>
                  </a:lnTo>
                  <a:lnTo>
                    <a:pt x="787755" y="459397"/>
                  </a:lnTo>
                  <a:lnTo>
                    <a:pt x="787756" y="454246"/>
                  </a:lnTo>
                  <a:lnTo>
                    <a:pt x="788242" y="423917"/>
                  </a:lnTo>
                  <a:lnTo>
                    <a:pt x="788370" y="705519"/>
                  </a:lnTo>
                  <a:lnTo>
                    <a:pt x="788466" y="448077"/>
                  </a:lnTo>
                  <a:lnTo>
                    <a:pt x="788468" y="440900"/>
                  </a:lnTo>
                  <a:lnTo>
                    <a:pt x="788668" y="766562"/>
                  </a:lnTo>
                  <a:lnTo>
                    <a:pt x="788795" y="275846"/>
                  </a:lnTo>
                  <a:lnTo>
                    <a:pt x="789178" y="460827"/>
                  </a:lnTo>
                  <a:lnTo>
                    <a:pt x="789179" y="452317"/>
                  </a:lnTo>
                  <a:lnTo>
                    <a:pt x="789220" y="297824"/>
                  </a:lnTo>
                  <a:lnTo>
                    <a:pt x="789334" y="680870"/>
                  </a:lnTo>
                  <a:lnTo>
                    <a:pt x="789889" y="464563"/>
                  </a:lnTo>
                  <a:lnTo>
                    <a:pt x="789891" y="474314"/>
                  </a:lnTo>
                  <a:lnTo>
                    <a:pt x="790014" y="659912"/>
                  </a:lnTo>
                  <a:lnTo>
                    <a:pt x="790553" y="260191"/>
                  </a:lnTo>
                  <a:lnTo>
                    <a:pt x="790601" y="485594"/>
                  </a:lnTo>
                  <a:lnTo>
                    <a:pt x="790602" y="497460"/>
                  </a:lnTo>
                  <a:lnTo>
                    <a:pt x="790652" y="643844"/>
                  </a:lnTo>
                  <a:lnTo>
                    <a:pt x="790907" y="326314"/>
                  </a:lnTo>
                  <a:lnTo>
                    <a:pt x="791313" y="523169"/>
                  </a:lnTo>
                  <a:lnTo>
                    <a:pt x="791314" y="528427"/>
                  </a:lnTo>
                  <a:lnTo>
                    <a:pt x="791800" y="280785"/>
                  </a:lnTo>
                  <a:lnTo>
                    <a:pt x="791928" y="697823"/>
                  </a:lnTo>
                  <a:lnTo>
                    <a:pt x="792024" y="391498"/>
                  </a:lnTo>
                  <a:lnTo>
                    <a:pt x="792026" y="382695"/>
                  </a:lnTo>
                  <a:lnTo>
                    <a:pt x="792056" y="345682"/>
                  </a:lnTo>
                  <a:lnTo>
                    <a:pt x="792311" y="669722"/>
                  </a:lnTo>
                  <a:lnTo>
                    <a:pt x="792736" y="524905"/>
                  </a:lnTo>
                  <a:lnTo>
                    <a:pt x="792737" y="518637"/>
                  </a:lnTo>
                  <a:lnTo>
                    <a:pt x="792807" y="269237"/>
                  </a:lnTo>
                  <a:lnTo>
                    <a:pt x="792934" y="825390"/>
                  </a:lnTo>
                  <a:lnTo>
                    <a:pt x="793448" y="479796"/>
                  </a:lnTo>
                  <a:lnTo>
                    <a:pt x="793449" y="478038"/>
                  </a:lnTo>
                  <a:lnTo>
                    <a:pt x="793998" y="680658"/>
                  </a:lnTo>
                  <a:lnTo>
                    <a:pt x="794111" y="342134"/>
                  </a:lnTo>
                  <a:lnTo>
                    <a:pt x="794159" y="477899"/>
                  </a:lnTo>
                  <a:lnTo>
                    <a:pt x="794161" y="482701"/>
                  </a:lnTo>
                  <a:lnTo>
                    <a:pt x="794494" y="268941"/>
                  </a:lnTo>
                  <a:lnTo>
                    <a:pt x="794848" y="734348"/>
                  </a:lnTo>
                  <a:lnTo>
                    <a:pt x="794871" y="658350"/>
                  </a:lnTo>
                  <a:lnTo>
                    <a:pt x="794872" y="664792"/>
                  </a:lnTo>
                  <a:lnTo>
                    <a:pt x="795401" y="212310"/>
                  </a:lnTo>
                  <a:lnTo>
                    <a:pt x="795543" y="692791"/>
                  </a:lnTo>
                  <a:lnTo>
                    <a:pt x="795582" y="610667"/>
                  </a:lnTo>
                  <a:lnTo>
                    <a:pt x="795584" y="618876"/>
                  </a:lnTo>
                  <a:lnTo>
                    <a:pt x="795798" y="180119"/>
                  </a:lnTo>
                  <a:lnTo>
                    <a:pt x="795925" y="628174"/>
                  </a:lnTo>
                  <a:lnTo>
                    <a:pt x="796294" y="509315"/>
                  </a:lnTo>
                  <a:lnTo>
                    <a:pt x="796295" y="505334"/>
                  </a:lnTo>
                  <a:lnTo>
                    <a:pt x="796705" y="346213"/>
                  </a:lnTo>
                  <a:lnTo>
                    <a:pt x="797004" y="683178"/>
                  </a:lnTo>
                  <a:lnTo>
                    <a:pt x="797006" y="674289"/>
                  </a:lnTo>
                  <a:lnTo>
                    <a:pt x="797007" y="664464"/>
                  </a:lnTo>
                  <a:lnTo>
                    <a:pt x="797031" y="748975"/>
                  </a:lnTo>
                  <a:lnTo>
                    <a:pt x="797145" y="192907"/>
                  </a:lnTo>
                  <a:lnTo>
                    <a:pt x="797717" y="533384"/>
                  </a:lnTo>
                  <a:lnTo>
                    <a:pt x="797719" y="532199"/>
                  </a:lnTo>
                  <a:lnTo>
                    <a:pt x="798094" y="668379"/>
                  </a:lnTo>
                  <a:lnTo>
                    <a:pt x="798406" y="415972"/>
                  </a:lnTo>
                  <a:lnTo>
                    <a:pt x="798429" y="508497"/>
                  </a:lnTo>
                  <a:lnTo>
                    <a:pt x="798430" y="502183"/>
                  </a:lnTo>
                  <a:lnTo>
                    <a:pt x="798633" y="301658"/>
                  </a:lnTo>
                  <a:lnTo>
                    <a:pt x="798732" y="779273"/>
                  </a:lnTo>
                  <a:lnTo>
                    <a:pt x="799141" y="728615"/>
                  </a:lnTo>
                  <a:lnTo>
                    <a:pt x="799142" y="730863"/>
                  </a:lnTo>
                  <a:lnTo>
                    <a:pt x="799228" y="297013"/>
                  </a:lnTo>
                  <a:lnTo>
                    <a:pt x="799852" y="481402"/>
                  </a:lnTo>
                  <a:lnTo>
                    <a:pt x="799854" y="476989"/>
                  </a:lnTo>
                  <a:lnTo>
                    <a:pt x="800405" y="725974"/>
                  </a:lnTo>
                  <a:lnTo>
                    <a:pt x="800518" y="215525"/>
                  </a:lnTo>
                  <a:lnTo>
                    <a:pt x="800564" y="387961"/>
                  </a:lnTo>
                  <a:lnTo>
                    <a:pt x="800565" y="409994"/>
                  </a:lnTo>
                  <a:lnTo>
                    <a:pt x="800618" y="609199"/>
                  </a:lnTo>
                  <a:lnTo>
                    <a:pt x="800731" y="287589"/>
                  </a:lnTo>
                  <a:lnTo>
                    <a:pt x="801275" y="541041"/>
                  </a:lnTo>
                  <a:lnTo>
                    <a:pt x="801277" y="538665"/>
                  </a:lnTo>
                  <a:lnTo>
                    <a:pt x="801794" y="269211"/>
                  </a:lnTo>
                  <a:lnTo>
                    <a:pt x="801894" y="690581"/>
                  </a:lnTo>
                  <a:lnTo>
                    <a:pt x="801987" y="328891"/>
                  </a:lnTo>
                  <a:lnTo>
                    <a:pt x="801988" y="319006"/>
                  </a:lnTo>
                  <a:lnTo>
                    <a:pt x="802106" y="751826"/>
                  </a:lnTo>
                  <a:lnTo>
                    <a:pt x="802220" y="253490"/>
                  </a:lnTo>
                  <a:lnTo>
                    <a:pt x="802699" y="524377"/>
                  </a:lnTo>
                  <a:lnTo>
                    <a:pt x="802700" y="527822"/>
                  </a:lnTo>
                  <a:lnTo>
                    <a:pt x="802758" y="732296"/>
                  </a:lnTo>
                  <a:lnTo>
                    <a:pt x="802886" y="361538"/>
                  </a:lnTo>
                  <a:lnTo>
                    <a:pt x="803410" y="570399"/>
                  </a:lnTo>
                  <a:lnTo>
                    <a:pt x="803412" y="560984"/>
                  </a:lnTo>
                  <a:lnTo>
                    <a:pt x="803580" y="717309"/>
                  </a:lnTo>
                  <a:lnTo>
                    <a:pt x="803694" y="371703"/>
                  </a:lnTo>
                  <a:lnTo>
                    <a:pt x="804120" y="551869"/>
                  </a:lnTo>
                  <a:lnTo>
                    <a:pt x="804122" y="546051"/>
                  </a:lnTo>
                  <a:lnTo>
                    <a:pt x="804658" y="700343"/>
                  </a:lnTo>
                  <a:lnTo>
                    <a:pt x="804757" y="238067"/>
                  </a:lnTo>
                  <a:lnTo>
                    <a:pt x="804832" y="595102"/>
                  </a:lnTo>
                  <a:lnTo>
                    <a:pt x="804834" y="603930"/>
                  </a:lnTo>
                  <a:lnTo>
                    <a:pt x="805381" y="204416"/>
                  </a:lnTo>
                  <a:lnTo>
                    <a:pt x="805508" y="735179"/>
                  </a:lnTo>
                  <a:lnTo>
                    <a:pt x="805544" y="650092"/>
                  </a:lnTo>
                  <a:lnTo>
                    <a:pt x="805545" y="655131"/>
                  </a:lnTo>
                  <a:lnTo>
                    <a:pt x="805834" y="275009"/>
                  </a:lnTo>
                  <a:lnTo>
                    <a:pt x="805934" y="795032"/>
                  </a:lnTo>
                  <a:lnTo>
                    <a:pt x="806255" y="491316"/>
                  </a:lnTo>
                  <a:lnTo>
                    <a:pt x="806257" y="488865"/>
                  </a:lnTo>
                  <a:lnTo>
                    <a:pt x="806345" y="718587"/>
                  </a:lnTo>
                  <a:lnTo>
                    <a:pt x="806472" y="277960"/>
                  </a:lnTo>
                  <a:lnTo>
                    <a:pt x="806967" y="467840"/>
                  </a:lnTo>
                  <a:lnTo>
                    <a:pt x="806968" y="465029"/>
                  </a:lnTo>
                  <a:lnTo>
                    <a:pt x="807124" y="352603"/>
                  </a:lnTo>
                  <a:lnTo>
                    <a:pt x="807280" y="607982"/>
                  </a:lnTo>
                  <a:lnTo>
                    <a:pt x="807679" y="487291"/>
                  </a:lnTo>
                  <a:lnTo>
                    <a:pt x="807680" y="476268"/>
                  </a:lnTo>
                  <a:lnTo>
                    <a:pt x="807833" y="772130"/>
                  </a:lnTo>
                  <a:lnTo>
                    <a:pt x="807947" y="178200"/>
                  </a:lnTo>
                  <a:lnTo>
                    <a:pt x="808390" y="455149"/>
                  </a:lnTo>
                  <a:lnTo>
                    <a:pt x="808392" y="465818"/>
                  </a:lnTo>
                  <a:lnTo>
                    <a:pt x="808684" y="640358"/>
                  </a:lnTo>
                  <a:lnTo>
                    <a:pt x="809038" y="351959"/>
                  </a:lnTo>
                  <a:lnTo>
                    <a:pt x="809102" y="567716"/>
                  </a:lnTo>
                  <a:lnTo>
                    <a:pt x="809103" y="574230"/>
                  </a:lnTo>
                  <a:lnTo>
                    <a:pt x="809548" y="672134"/>
                  </a:lnTo>
                  <a:lnTo>
                    <a:pt x="809662" y="270479"/>
                  </a:lnTo>
                  <a:lnTo>
                    <a:pt x="809813" y="540432"/>
                  </a:lnTo>
                  <a:lnTo>
                    <a:pt x="809815" y="543856"/>
                  </a:lnTo>
                  <a:lnTo>
                    <a:pt x="810087" y="393990"/>
                  </a:lnTo>
                  <a:lnTo>
                    <a:pt x="810229" y="699485"/>
                  </a:lnTo>
                  <a:lnTo>
                    <a:pt x="810525" y="585018"/>
                  </a:lnTo>
                  <a:lnTo>
                    <a:pt x="810527" y="586518"/>
                  </a:lnTo>
                  <a:lnTo>
                    <a:pt x="810980" y="366966"/>
                  </a:lnTo>
                  <a:lnTo>
                    <a:pt x="811136" y="723831"/>
                  </a:lnTo>
                  <a:lnTo>
                    <a:pt x="811237" y="534003"/>
                  </a:lnTo>
                  <a:lnTo>
                    <a:pt x="811238" y="534754"/>
                  </a:lnTo>
                  <a:lnTo>
                    <a:pt x="811590" y="611187"/>
                  </a:lnTo>
                  <a:lnTo>
                    <a:pt x="811902" y="408019"/>
                  </a:lnTo>
                  <a:lnTo>
                    <a:pt x="811948" y="491256"/>
                  </a:lnTo>
                  <a:lnTo>
                    <a:pt x="811950" y="497390"/>
                  </a:lnTo>
                  <a:lnTo>
                    <a:pt x="812001" y="626158"/>
                  </a:lnTo>
                  <a:lnTo>
                    <a:pt x="812256" y="356414"/>
                  </a:lnTo>
                  <a:lnTo>
                    <a:pt x="812660" y="438123"/>
                  </a:lnTo>
                  <a:lnTo>
                    <a:pt x="812661" y="433268"/>
                  </a:lnTo>
                  <a:lnTo>
                    <a:pt x="813220" y="671323"/>
                  </a:lnTo>
                  <a:lnTo>
                    <a:pt x="813348" y="241169"/>
                  </a:lnTo>
                  <a:lnTo>
                    <a:pt x="813372" y="328338"/>
                  </a:lnTo>
                  <a:lnTo>
                    <a:pt x="813373" y="318404"/>
                  </a:lnTo>
                  <a:lnTo>
                    <a:pt x="813461" y="692096"/>
                  </a:lnTo>
                  <a:lnTo>
                    <a:pt x="813957" y="249017"/>
                  </a:lnTo>
                  <a:lnTo>
                    <a:pt x="814083" y="556936"/>
                  </a:lnTo>
                  <a:lnTo>
                    <a:pt x="814085" y="559865"/>
                  </a:lnTo>
                  <a:lnTo>
                    <a:pt x="814397" y="196884"/>
                  </a:lnTo>
                  <a:lnTo>
                    <a:pt x="814538" y="825511"/>
                  </a:lnTo>
                  <a:lnTo>
                    <a:pt x="814795" y="482834"/>
                  </a:lnTo>
                  <a:lnTo>
                    <a:pt x="814796" y="476346"/>
                  </a:lnTo>
                  <a:lnTo>
                    <a:pt x="815148" y="733904"/>
                  </a:lnTo>
                  <a:lnTo>
                    <a:pt x="815261" y="310910"/>
                  </a:lnTo>
                  <a:lnTo>
                    <a:pt x="815506" y="498248"/>
                  </a:lnTo>
                  <a:lnTo>
                    <a:pt x="815508" y="501414"/>
                  </a:lnTo>
                  <a:lnTo>
                    <a:pt x="815729" y="280455"/>
                  </a:lnTo>
                  <a:lnTo>
                    <a:pt x="815843" y="718456"/>
                  </a:lnTo>
                  <a:lnTo>
                    <a:pt x="816218" y="574618"/>
                  </a:lnTo>
                  <a:lnTo>
                    <a:pt x="816220" y="579926"/>
                  </a:lnTo>
                  <a:lnTo>
                    <a:pt x="816239" y="616082"/>
                  </a:lnTo>
                  <a:lnTo>
                    <a:pt x="816792" y="376832"/>
                  </a:lnTo>
                  <a:lnTo>
                    <a:pt x="816930" y="593045"/>
                  </a:lnTo>
                  <a:lnTo>
                    <a:pt x="816931" y="602280"/>
                  </a:lnTo>
                  <a:lnTo>
                    <a:pt x="816962" y="672371"/>
                  </a:lnTo>
                  <a:lnTo>
                    <a:pt x="817062" y="377895"/>
                  </a:lnTo>
                  <a:lnTo>
                    <a:pt x="817641" y="548542"/>
                  </a:lnTo>
                  <a:lnTo>
                    <a:pt x="817643" y="548221"/>
                  </a:lnTo>
                  <a:lnTo>
                    <a:pt x="817855" y="433370"/>
                  </a:lnTo>
                  <a:lnTo>
                    <a:pt x="818054" y="645055"/>
                  </a:lnTo>
                  <a:lnTo>
                    <a:pt x="818353" y="452214"/>
                  </a:lnTo>
                  <a:lnTo>
                    <a:pt x="818354" y="457874"/>
                  </a:lnTo>
                  <a:lnTo>
                    <a:pt x="818748" y="287051"/>
                  </a:lnTo>
                  <a:lnTo>
                    <a:pt x="818848" y="769406"/>
                  </a:lnTo>
                  <a:lnTo>
                    <a:pt x="819065" y="581571"/>
                  </a:lnTo>
                  <a:lnTo>
                    <a:pt x="819066" y="578117"/>
                  </a:lnTo>
                  <a:lnTo>
                    <a:pt x="819642" y="347839"/>
                  </a:lnTo>
                  <a:lnTo>
                    <a:pt x="819741" y="618721"/>
                  </a:lnTo>
                  <a:lnTo>
                    <a:pt x="819776" y="515373"/>
                  </a:lnTo>
                  <a:lnTo>
                    <a:pt x="819778" y="515679"/>
                  </a:lnTo>
                  <a:lnTo>
                    <a:pt x="820038" y="169265"/>
                  </a:lnTo>
                  <a:lnTo>
                    <a:pt x="820166" y="764613"/>
                  </a:lnTo>
                  <a:lnTo>
                    <a:pt x="820488" y="361344"/>
                  </a:lnTo>
                  <a:lnTo>
                    <a:pt x="820489" y="355167"/>
                  </a:lnTo>
                  <a:lnTo>
                    <a:pt x="820591" y="637262"/>
                  </a:lnTo>
                  <a:lnTo>
                    <a:pt x="820932" y="328230"/>
                  </a:lnTo>
                  <a:lnTo>
                    <a:pt x="821200" y="531622"/>
                  </a:lnTo>
                  <a:lnTo>
                    <a:pt x="821201" y="534581"/>
                  </a:lnTo>
                  <a:lnTo>
                    <a:pt x="821343" y="280824"/>
                  </a:lnTo>
                  <a:lnTo>
                    <a:pt x="821456" y="669430"/>
                  </a:lnTo>
                  <a:lnTo>
                    <a:pt x="821911" y="394807"/>
                  </a:lnTo>
                  <a:lnTo>
                    <a:pt x="821913" y="397631"/>
                  </a:lnTo>
                  <a:lnTo>
                    <a:pt x="822533" y="718690"/>
                  </a:lnTo>
                  <a:lnTo>
                    <a:pt x="822619" y="200840"/>
                  </a:lnTo>
                  <a:lnTo>
                    <a:pt x="822623" y="250553"/>
                  </a:lnTo>
                  <a:lnTo>
                    <a:pt x="822624" y="265032"/>
                  </a:lnTo>
                  <a:lnTo>
                    <a:pt x="822633" y="170849"/>
                  </a:lnTo>
                  <a:lnTo>
                    <a:pt x="822760" y="821831"/>
                  </a:lnTo>
                  <a:lnTo>
                    <a:pt x="823334" y="486163"/>
                  </a:lnTo>
                  <a:lnTo>
                    <a:pt x="823336" y="484309"/>
                  </a:lnTo>
                  <a:lnTo>
                    <a:pt x="823838" y="712227"/>
                  </a:lnTo>
                  <a:lnTo>
                    <a:pt x="823937" y="364375"/>
                  </a:lnTo>
                  <a:lnTo>
                    <a:pt x="824046" y="594802"/>
                  </a:lnTo>
                  <a:lnTo>
                    <a:pt x="824047" y="600433"/>
                  </a:lnTo>
                  <a:lnTo>
                    <a:pt x="824461" y="690686"/>
                  </a:lnTo>
                  <a:lnTo>
                    <a:pt x="824758" y="303898"/>
                  </a:lnTo>
                  <a:lnTo>
                    <a:pt x="824759" y="298270"/>
                  </a:lnTo>
                  <a:lnTo>
                    <a:pt x="824872" y="743185"/>
                  </a:lnTo>
                  <a:lnTo>
                    <a:pt x="825425" y="250446"/>
                  </a:lnTo>
                  <a:lnTo>
                    <a:pt x="825469" y="410374"/>
                  </a:lnTo>
                  <a:lnTo>
                    <a:pt x="825471" y="433246"/>
                  </a:lnTo>
                  <a:lnTo>
                    <a:pt x="825539" y="779867"/>
                  </a:lnTo>
                  <a:lnTo>
                    <a:pt x="825652" y="248863"/>
                  </a:lnTo>
                  <a:lnTo>
                    <a:pt x="826181" y="515642"/>
                  </a:lnTo>
                  <a:lnTo>
                    <a:pt x="826182" y="508493"/>
                  </a:lnTo>
                  <a:lnTo>
                    <a:pt x="826729" y="305199"/>
                  </a:lnTo>
                  <a:lnTo>
                    <a:pt x="826814" y="679671"/>
                  </a:lnTo>
                  <a:lnTo>
                    <a:pt x="826892" y="395465"/>
                  </a:lnTo>
                  <a:lnTo>
                    <a:pt x="826894" y="388832"/>
                  </a:lnTo>
                  <a:lnTo>
                    <a:pt x="827055" y="614660"/>
                  </a:lnTo>
                  <a:lnTo>
                    <a:pt x="827367" y="308789"/>
                  </a:lnTo>
                  <a:lnTo>
                    <a:pt x="827604" y="570714"/>
                  </a:lnTo>
                  <a:lnTo>
                    <a:pt x="827605" y="577840"/>
                  </a:lnTo>
                  <a:lnTo>
                    <a:pt x="828104" y="738117"/>
                  </a:lnTo>
                  <a:lnTo>
                    <a:pt x="828246" y="232329"/>
                  </a:lnTo>
                  <a:lnTo>
                    <a:pt x="828316" y="568449"/>
                  </a:lnTo>
                  <a:lnTo>
                    <a:pt x="828317" y="578437"/>
                  </a:lnTo>
                  <a:lnTo>
                    <a:pt x="828360" y="769086"/>
                  </a:lnTo>
                  <a:lnTo>
                    <a:pt x="828657" y="306067"/>
                  </a:lnTo>
                  <a:lnTo>
                    <a:pt x="829027" y="391607"/>
                  </a:lnTo>
                  <a:lnTo>
                    <a:pt x="829029" y="398718"/>
                  </a:lnTo>
                  <a:lnTo>
                    <a:pt x="829068" y="303494"/>
                  </a:lnTo>
                  <a:lnTo>
                    <a:pt x="829437" y="595886"/>
                  </a:lnTo>
                  <a:lnTo>
                    <a:pt x="829739" y="528282"/>
                  </a:lnTo>
                  <a:lnTo>
                    <a:pt x="829740" y="535728"/>
                  </a:lnTo>
                  <a:lnTo>
                    <a:pt x="829834" y="676375"/>
                  </a:lnTo>
                  <a:lnTo>
                    <a:pt x="829961" y="322909"/>
                  </a:lnTo>
                  <a:lnTo>
                    <a:pt x="830451" y="528645"/>
                  </a:lnTo>
                  <a:lnTo>
                    <a:pt x="830452" y="528243"/>
                  </a:lnTo>
                  <a:lnTo>
                    <a:pt x="830812" y="392257"/>
                  </a:lnTo>
                  <a:lnTo>
                    <a:pt x="831152" y="595766"/>
                  </a:lnTo>
                  <a:lnTo>
                    <a:pt x="831162" y="573595"/>
                  </a:lnTo>
                  <a:lnTo>
                    <a:pt x="831164" y="578988"/>
                  </a:lnTo>
                  <a:lnTo>
                    <a:pt x="831578" y="735059"/>
                  </a:lnTo>
                  <a:lnTo>
                    <a:pt x="831691" y="291155"/>
                  </a:lnTo>
                  <a:lnTo>
                    <a:pt x="831874" y="473478"/>
                  </a:lnTo>
                  <a:lnTo>
                    <a:pt x="831875" y="469661"/>
                  </a:lnTo>
                  <a:lnTo>
                    <a:pt x="832442" y="757137"/>
                  </a:lnTo>
                  <a:lnTo>
                    <a:pt x="832570" y="251778"/>
                  </a:lnTo>
                  <a:lnTo>
                    <a:pt x="832585" y="279593"/>
                  </a:lnTo>
                  <a:lnTo>
                    <a:pt x="832587" y="306146"/>
                  </a:lnTo>
                  <a:lnTo>
                    <a:pt x="833080" y="259119"/>
                  </a:lnTo>
                  <a:lnTo>
                    <a:pt x="833208" y="658250"/>
                  </a:lnTo>
                  <a:lnTo>
                    <a:pt x="833297" y="542525"/>
                  </a:lnTo>
                  <a:lnTo>
                    <a:pt x="833298" y="539631"/>
                  </a:lnTo>
                  <a:lnTo>
                    <a:pt x="833732" y="729211"/>
                  </a:lnTo>
                  <a:lnTo>
                    <a:pt x="833846" y="331338"/>
                  </a:lnTo>
                  <a:lnTo>
                    <a:pt x="834009" y="509358"/>
                  </a:lnTo>
                  <a:lnTo>
                    <a:pt x="834010" y="507810"/>
                  </a:lnTo>
                  <a:lnTo>
                    <a:pt x="834413" y="302790"/>
                  </a:lnTo>
                  <a:lnTo>
                    <a:pt x="834569" y="744741"/>
                  </a:lnTo>
                  <a:lnTo>
                    <a:pt x="834720" y="480988"/>
                  </a:lnTo>
                  <a:lnTo>
                    <a:pt x="834722" y="471095"/>
                  </a:lnTo>
                  <a:lnTo>
                    <a:pt x="834994" y="720234"/>
                  </a:lnTo>
                  <a:lnTo>
                    <a:pt x="835122" y="358762"/>
                  </a:lnTo>
                  <a:lnTo>
                    <a:pt x="835432" y="559924"/>
                  </a:lnTo>
                  <a:lnTo>
                    <a:pt x="835433" y="559383"/>
                  </a:lnTo>
                  <a:lnTo>
                    <a:pt x="835632" y="675894"/>
                  </a:lnTo>
                  <a:lnTo>
                    <a:pt x="835745" y="319193"/>
                  </a:lnTo>
                  <a:lnTo>
                    <a:pt x="836144" y="493572"/>
                  </a:lnTo>
                  <a:lnTo>
                    <a:pt x="836145" y="493117"/>
                  </a:lnTo>
                  <a:lnTo>
                    <a:pt x="836511" y="319877"/>
                  </a:lnTo>
                  <a:lnTo>
                    <a:pt x="836638" y="584642"/>
                  </a:lnTo>
                  <a:lnTo>
                    <a:pt x="836855" y="385076"/>
                  </a:lnTo>
                  <a:lnTo>
                    <a:pt x="836857" y="390589"/>
                  </a:lnTo>
                  <a:lnTo>
                    <a:pt x="836865" y="362991"/>
                  </a:lnTo>
                  <a:lnTo>
                    <a:pt x="837290" y="601966"/>
                  </a:lnTo>
                  <a:lnTo>
                    <a:pt x="837567" y="449645"/>
                  </a:lnTo>
                  <a:lnTo>
                    <a:pt x="837568" y="451419"/>
                  </a:lnTo>
                  <a:lnTo>
                    <a:pt x="837772" y="385214"/>
                  </a:lnTo>
                  <a:lnTo>
                    <a:pt x="838056" y="662420"/>
                  </a:lnTo>
                  <a:lnTo>
                    <a:pt x="838278" y="558413"/>
                  </a:lnTo>
                  <a:lnTo>
                    <a:pt x="838280" y="561475"/>
                  </a:lnTo>
                  <a:lnTo>
                    <a:pt x="838751" y="296077"/>
                  </a:lnTo>
                  <a:lnTo>
                    <a:pt x="838878" y="709642"/>
                  </a:lnTo>
                  <a:lnTo>
                    <a:pt x="838990" y="397479"/>
                  </a:lnTo>
                  <a:lnTo>
                    <a:pt x="838992" y="392547"/>
                  </a:lnTo>
                  <a:lnTo>
                    <a:pt x="839346" y="724204"/>
                  </a:lnTo>
                  <a:lnTo>
                    <a:pt x="839672" y="365833"/>
                  </a:lnTo>
                  <a:lnTo>
                    <a:pt x="839702" y="407111"/>
                  </a:lnTo>
                  <a:lnTo>
                    <a:pt x="839703" y="419644"/>
                  </a:lnTo>
                  <a:lnTo>
                    <a:pt x="839800" y="662625"/>
                  </a:lnTo>
                  <a:lnTo>
                    <a:pt x="840069" y="349162"/>
                  </a:lnTo>
                  <a:lnTo>
                    <a:pt x="840413" y="435127"/>
                  </a:lnTo>
                  <a:lnTo>
                    <a:pt x="840415" y="439051"/>
                  </a:lnTo>
                  <a:lnTo>
                    <a:pt x="840565" y="580039"/>
                  </a:lnTo>
                  <a:lnTo>
                    <a:pt x="840962" y="352307"/>
                  </a:lnTo>
                  <a:lnTo>
                    <a:pt x="841125" y="417394"/>
                  </a:lnTo>
                  <a:lnTo>
                    <a:pt x="841126" y="415505"/>
                  </a:lnTo>
                  <a:lnTo>
                    <a:pt x="841245" y="584096"/>
                  </a:lnTo>
                  <a:lnTo>
                    <a:pt x="841331" y="376234"/>
                  </a:lnTo>
                  <a:lnTo>
                    <a:pt x="841837" y="466985"/>
                  </a:lnTo>
                  <a:lnTo>
                    <a:pt x="841838" y="467962"/>
                  </a:lnTo>
                  <a:lnTo>
                    <a:pt x="842053" y="350697"/>
                  </a:lnTo>
                  <a:lnTo>
                    <a:pt x="842535" y="651861"/>
                  </a:lnTo>
                  <a:lnTo>
                    <a:pt x="842548" y="629282"/>
                  </a:lnTo>
                  <a:lnTo>
                    <a:pt x="842550" y="634822"/>
                  </a:lnTo>
                  <a:lnTo>
                    <a:pt x="842663" y="302430"/>
                  </a:lnTo>
                  <a:lnTo>
                    <a:pt x="842791" y="695045"/>
                  </a:lnTo>
                  <a:lnTo>
                    <a:pt x="843260" y="422545"/>
                  </a:lnTo>
                  <a:lnTo>
                    <a:pt x="843261" y="428549"/>
                  </a:lnTo>
                  <a:lnTo>
                    <a:pt x="843457" y="705977"/>
                  </a:lnTo>
                  <a:lnTo>
                    <a:pt x="843953" y="345654"/>
                  </a:lnTo>
                  <a:lnTo>
                    <a:pt x="843971" y="399780"/>
                  </a:lnTo>
                  <a:lnTo>
                    <a:pt x="843973" y="414371"/>
                  </a:lnTo>
                  <a:lnTo>
                    <a:pt x="844534" y="715234"/>
                  </a:lnTo>
                  <a:lnTo>
                    <a:pt x="844648" y="368819"/>
                  </a:lnTo>
                  <a:lnTo>
                    <a:pt x="844683" y="439124"/>
                  </a:lnTo>
                  <a:lnTo>
                    <a:pt x="844685" y="435083"/>
                  </a:lnTo>
                  <a:lnTo>
                    <a:pt x="844789" y="738490"/>
                  </a:lnTo>
                  <a:lnTo>
                    <a:pt x="845243" y="340566"/>
                  </a:lnTo>
                  <a:lnTo>
                    <a:pt x="845395" y="581069"/>
                  </a:lnTo>
                  <a:lnTo>
                    <a:pt x="845396" y="587722"/>
                  </a:lnTo>
                  <a:lnTo>
                    <a:pt x="845654" y="297117"/>
                  </a:lnTo>
                  <a:lnTo>
                    <a:pt x="845782" y="712659"/>
                  </a:lnTo>
                  <a:lnTo>
                    <a:pt x="846106" y="590932"/>
                  </a:lnTo>
                  <a:lnTo>
                    <a:pt x="846108" y="595405"/>
                  </a:lnTo>
                  <a:lnTo>
                    <a:pt x="846136" y="629024"/>
                  </a:lnTo>
                  <a:lnTo>
                    <a:pt x="846405" y="269990"/>
                  </a:lnTo>
                  <a:lnTo>
                    <a:pt x="846818" y="572684"/>
                  </a:lnTo>
                  <a:lnTo>
                    <a:pt x="846819" y="561225"/>
                  </a:lnTo>
                  <a:lnTo>
                    <a:pt x="847029" y="604506"/>
                  </a:lnTo>
                  <a:lnTo>
                    <a:pt x="847114" y="270398"/>
                  </a:lnTo>
                  <a:lnTo>
                    <a:pt x="847530" y="543248"/>
                  </a:lnTo>
                  <a:lnTo>
                    <a:pt x="847531" y="539389"/>
                  </a:lnTo>
                  <a:lnTo>
                    <a:pt x="847681" y="315591"/>
                  </a:lnTo>
                  <a:lnTo>
                    <a:pt x="848234" y="565717"/>
                  </a:lnTo>
                  <a:lnTo>
                    <a:pt x="848241" y="555898"/>
                  </a:lnTo>
                  <a:lnTo>
                    <a:pt x="848243" y="559473"/>
                  </a:lnTo>
                  <a:lnTo>
                    <a:pt x="848589" y="250011"/>
                  </a:lnTo>
                  <a:lnTo>
                    <a:pt x="848702" y="662111"/>
                  </a:lnTo>
                  <a:lnTo>
                    <a:pt x="848953" y="394007"/>
                  </a:lnTo>
                  <a:lnTo>
                    <a:pt x="848954" y="384211"/>
                  </a:lnTo>
                  <a:lnTo>
                    <a:pt x="849000" y="299811"/>
                  </a:lnTo>
                  <a:lnTo>
                    <a:pt x="849113" y="728538"/>
                  </a:lnTo>
                  <a:lnTo>
                    <a:pt x="849664" y="491543"/>
                  </a:lnTo>
                  <a:lnTo>
                    <a:pt x="849666" y="490478"/>
                  </a:lnTo>
                  <a:lnTo>
                    <a:pt x="849949" y="683678"/>
                  </a:lnTo>
                  <a:lnTo>
                    <a:pt x="850063" y="445880"/>
                  </a:lnTo>
                  <a:lnTo>
                    <a:pt x="850376" y="597558"/>
                  </a:lnTo>
                  <a:lnTo>
                    <a:pt x="850378" y="591047"/>
                  </a:lnTo>
                  <a:lnTo>
                    <a:pt x="850857" y="358089"/>
                  </a:lnTo>
                  <a:lnTo>
                    <a:pt x="850970" y="732958"/>
                  </a:lnTo>
                  <a:lnTo>
                    <a:pt x="851088" y="514075"/>
                  </a:lnTo>
                  <a:lnTo>
                    <a:pt x="851089" y="524634"/>
                  </a:lnTo>
                  <a:lnTo>
                    <a:pt x="851239" y="356901"/>
                  </a:lnTo>
                  <a:lnTo>
                    <a:pt x="851353" y="724821"/>
                  </a:lnTo>
                  <a:lnTo>
                    <a:pt x="851799" y="607592"/>
                  </a:lnTo>
                  <a:lnTo>
                    <a:pt x="851801" y="611658"/>
                  </a:lnTo>
                  <a:lnTo>
                    <a:pt x="852232" y="759341"/>
                  </a:lnTo>
                  <a:lnTo>
                    <a:pt x="852511" y="291759"/>
                  </a:lnTo>
                  <a:lnTo>
                    <a:pt x="852512" y="280754"/>
                  </a:lnTo>
                  <a:lnTo>
                    <a:pt x="852529" y="234377"/>
                  </a:lnTo>
                  <a:lnTo>
                    <a:pt x="852813" y="686898"/>
                  </a:lnTo>
                  <a:lnTo>
                    <a:pt x="853223" y="356649"/>
                  </a:lnTo>
                  <a:lnTo>
                    <a:pt x="853224" y="357116"/>
                  </a:lnTo>
                  <a:lnTo>
                    <a:pt x="853777" y="248573"/>
                  </a:lnTo>
                  <a:lnTo>
                    <a:pt x="853905" y="645129"/>
                  </a:lnTo>
                  <a:lnTo>
                    <a:pt x="853934" y="560046"/>
                  </a:lnTo>
                  <a:lnTo>
                    <a:pt x="853936" y="532303"/>
                  </a:lnTo>
                  <a:lnTo>
                    <a:pt x="854032" y="294098"/>
                  </a:lnTo>
                  <a:lnTo>
                    <a:pt x="854344" y="646183"/>
                  </a:lnTo>
                  <a:lnTo>
                    <a:pt x="854646" y="424677"/>
                  </a:lnTo>
                  <a:lnTo>
                    <a:pt x="854647" y="430555"/>
                  </a:lnTo>
                  <a:lnTo>
                    <a:pt x="855109" y="340777"/>
                  </a:lnTo>
                  <a:lnTo>
                    <a:pt x="855237" y="681225"/>
                  </a:lnTo>
                  <a:lnTo>
                    <a:pt x="855357" y="519672"/>
                  </a:lnTo>
                  <a:lnTo>
                    <a:pt x="855359" y="518343"/>
                  </a:lnTo>
                  <a:lnTo>
                    <a:pt x="855705" y="406062"/>
                  </a:lnTo>
                  <a:lnTo>
                    <a:pt x="855818" y="749610"/>
                  </a:lnTo>
                  <a:lnTo>
                    <a:pt x="856069" y="662169"/>
                  </a:lnTo>
                  <a:lnTo>
                    <a:pt x="856071" y="667079"/>
                  </a:lnTo>
                  <a:lnTo>
                    <a:pt x="856158" y="392257"/>
                  </a:lnTo>
                  <a:lnTo>
                    <a:pt x="856300" y="771715"/>
                  </a:lnTo>
                  <a:lnTo>
                    <a:pt x="856781" y="468596"/>
                  </a:lnTo>
                  <a:lnTo>
                    <a:pt x="856782" y="464167"/>
                  </a:lnTo>
                  <a:lnTo>
                    <a:pt x="857094" y="631421"/>
                  </a:lnTo>
                  <a:lnTo>
                    <a:pt x="857448" y="356551"/>
                  </a:lnTo>
                  <a:lnTo>
                    <a:pt x="857492" y="481930"/>
                  </a:lnTo>
                  <a:lnTo>
                    <a:pt x="857494" y="496291"/>
                  </a:lnTo>
                  <a:lnTo>
                    <a:pt x="857959" y="682379"/>
                  </a:lnTo>
                  <a:lnTo>
                    <a:pt x="858086" y="261716"/>
                  </a:lnTo>
                  <a:lnTo>
                    <a:pt x="858204" y="532817"/>
                  </a:lnTo>
                  <a:lnTo>
                    <a:pt x="858205" y="522309"/>
                  </a:lnTo>
                  <a:lnTo>
                    <a:pt x="858398" y="837606"/>
                  </a:lnTo>
                  <a:lnTo>
                    <a:pt x="858512" y="244802"/>
                  </a:lnTo>
                  <a:lnTo>
                    <a:pt x="858915" y="435208"/>
                  </a:lnTo>
                  <a:lnTo>
                    <a:pt x="858917" y="432735"/>
                  </a:lnTo>
                  <a:lnTo>
                    <a:pt x="859362" y="315552"/>
                  </a:lnTo>
                  <a:lnTo>
                    <a:pt x="859476" y="665383"/>
                  </a:lnTo>
                  <a:lnTo>
                    <a:pt x="859627" y="460582"/>
                  </a:lnTo>
                  <a:lnTo>
                    <a:pt x="859629" y="459095"/>
                  </a:lnTo>
                  <a:lnTo>
                    <a:pt x="859816" y="292897"/>
                  </a:lnTo>
                  <a:lnTo>
                    <a:pt x="860312" y="700885"/>
                  </a:lnTo>
                  <a:lnTo>
                    <a:pt x="860339" y="656926"/>
                  </a:lnTo>
                  <a:lnTo>
                    <a:pt x="860340" y="660324"/>
                  </a:lnTo>
                  <a:lnTo>
                    <a:pt x="860468" y="302451"/>
                  </a:lnTo>
                  <a:lnTo>
                    <a:pt x="860822" y="660459"/>
                  </a:lnTo>
                  <a:lnTo>
                    <a:pt x="861050" y="602714"/>
                  </a:lnTo>
                  <a:lnTo>
                    <a:pt x="861052" y="603760"/>
                  </a:lnTo>
                  <a:lnTo>
                    <a:pt x="861205" y="357292"/>
                  </a:lnTo>
                  <a:lnTo>
                    <a:pt x="861673" y="704410"/>
                  </a:lnTo>
                  <a:lnTo>
                    <a:pt x="861762" y="512506"/>
                  </a:lnTo>
                  <a:lnTo>
                    <a:pt x="861764" y="510609"/>
                  </a:lnTo>
                  <a:lnTo>
                    <a:pt x="862282" y="668643"/>
                  </a:lnTo>
                  <a:lnTo>
                    <a:pt x="862467" y="450807"/>
                  </a:lnTo>
                  <a:lnTo>
                    <a:pt x="862474" y="473448"/>
                  </a:lnTo>
                  <a:lnTo>
                    <a:pt x="862475" y="469867"/>
                  </a:lnTo>
                  <a:lnTo>
                    <a:pt x="862864" y="606087"/>
                  </a:lnTo>
                  <a:lnTo>
                    <a:pt x="862977" y="399132"/>
                  </a:lnTo>
                  <a:lnTo>
                    <a:pt x="863185" y="513245"/>
                  </a:lnTo>
                  <a:lnTo>
                    <a:pt x="863187" y="514931"/>
                  </a:lnTo>
                  <a:lnTo>
                    <a:pt x="863360" y="243612"/>
                  </a:lnTo>
                  <a:lnTo>
                    <a:pt x="863487" y="653770"/>
                  </a:lnTo>
                  <a:lnTo>
                    <a:pt x="863897" y="293349"/>
                  </a:lnTo>
                  <a:lnTo>
                    <a:pt x="863898" y="291911"/>
                  </a:lnTo>
                  <a:lnTo>
                    <a:pt x="864026" y="554821"/>
                  </a:lnTo>
                  <a:lnTo>
                    <a:pt x="864608" y="364042"/>
                  </a:lnTo>
                  <a:lnTo>
                    <a:pt x="864610" y="365373"/>
                  </a:lnTo>
                  <a:lnTo>
                    <a:pt x="864636" y="355996"/>
                  </a:lnTo>
                  <a:lnTo>
                    <a:pt x="864791" y="632763"/>
                  </a:lnTo>
                  <a:lnTo>
                    <a:pt x="865320" y="482378"/>
                  </a:lnTo>
                  <a:lnTo>
                    <a:pt x="865322" y="488361"/>
                  </a:lnTo>
                  <a:lnTo>
                    <a:pt x="865599" y="723883"/>
                  </a:lnTo>
                  <a:lnTo>
                    <a:pt x="865727" y="299755"/>
                  </a:lnTo>
                  <a:lnTo>
                    <a:pt x="866032" y="597559"/>
                  </a:lnTo>
                  <a:lnTo>
                    <a:pt x="866033" y="604403"/>
                  </a:lnTo>
                  <a:lnTo>
                    <a:pt x="866493" y="763507"/>
                  </a:lnTo>
                  <a:lnTo>
                    <a:pt x="866606" y="204582"/>
                  </a:lnTo>
                  <a:lnTo>
                    <a:pt x="866743" y="612571"/>
                  </a:lnTo>
                  <a:lnTo>
                    <a:pt x="866745" y="622775"/>
                  </a:lnTo>
                  <a:lnTo>
                    <a:pt x="867215" y="378724"/>
                  </a:lnTo>
                  <a:lnTo>
                    <a:pt x="867315" y="633086"/>
                  </a:lnTo>
                  <a:lnTo>
                    <a:pt x="867455" y="493132"/>
                  </a:lnTo>
                  <a:lnTo>
                    <a:pt x="867457" y="494818"/>
                  </a:lnTo>
                  <a:lnTo>
                    <a:pt x="867882" y="266252"/>
                  </a:lnTo>
                  <a:lnTo>
                    <a:pt x="868009" y="778745"/>
                  </a:lnTo>
                  <a:lnTo>
                    <a:pt x="868167" y="492410"/>
                  </a:lnTo>
                  <a:lnTo>
                    <a:pt x="868168" y="496754"/>
                  </a:lnTo>
                  <a:lnTo>
                    <a:pt x="868576" y="381693"/>
                  </a:lnTo>
                  <a:lnTo>
                    <a:pt x="868718" y="696727"/>
                  </a:lnTo>
                  <a:lnTo>
                    <a:pt x="868878" y="514119"/>
                  </a:lnTo>
                  <a:lnTo>
                    <a:pt x="868880" y="516638"/>
                  </a:lnTo>
                  <a:lnTo>
                    <a:pt x="869201" y="382081"/>
                  </a:lnTo>
                  <a:lnTo>
                    <a:pt x="869427" y="618616"/>
                  </a:lnTo>
                  <a:lnTo>
                    <a:pt x="869590" y="488611"/>
                  </a:lnTo>
                  <a:lnTo>
                    <a:pt x="869591" y="485851"/>
                  </a:lnTo>
                  <a:lnTo>
                    <a:pt x="870051" y="560883"/>
                  </a:lnTo>
                  <a:lnTo>
                    <a:pt x="870235" y="359863"/>
                  </a:lnTo>
                  <a:lnTo>
                    <a:pt x="870302" y="459487"/>
                  </a:lnTo>
                  <a:lnTo>
                    <a:pt x="870303" y="455594"/>
                  </a:lnTo>
                  <a:lnTo>
                    <a:pt x="870802" y="595208"/>
                  </a:lnTo>
                  <a:lnTo>
                    <a:pt x="871013" y="375724"/>
                  </a:lnTo>
                  <a:lnTo>
                    <a:pt x="871015" y="371322"/>
                  </a:lnTo>
                  <a:lnTo>
                    <a:pt x="871227" y="641216"/>
                  </a:lnTo>
                  <a:lnTo>
                    <a:pt x="871582" y="313743"/>
                  </a:lnTo>
                  <a:lnTo>
                    <a:pt x="871725" y="566117"/>
                  </a:lnTo>
                  <a:lnTo>
                    <a:pt x="871726" y="558133"/>
                  </a:lnTo>
                  <a:lnTo>
                    <a:pt x="872092" y="644380"/>
                  </a:lnTo>
                  <a:lnTo>
                    <a:pt x="872376" y="340797"/>
                  </a:lnTo>
                  <a:lnTo>
                    <a:pt x="872436" y="520328"/>
                  </a:lnTo>
                  <a:lnTo>
                    <a:pt x="872438" y="525543"/>
                  </a:lnTo>
                  <a:lnTo>
                    <a:pt x="872503" y="735721"/>
                  </a:lnTo>
                  <a:lnTo>
                    <a:pt x="872829" y="302781"/>
                  </a:lnTo>
                  <a:lnTo>
                    <a:pt x="873148" y="631345"/>
                  </a:lnTo>
                  <a:lnTo>
                    <a:pt x="873149" y="638845"/>
                  </a:lnTo>
                  <a:lnTo>
                    <a:pt x="873694" y="307167"/>
                  </a:lnTo>
                  <a:lnTo>
                    <a:pt x="873821" y="715513"/>
                  </a:lnTo>
                  <a:lnTo>
                    <a:pt x="873860" y="632872"/>
                  </a:lnTo>
                  <a:lnTo>
                    <a:pt x="873861" y="637759"/>
                  </a:lnTo>
                  <a:lnTo>
                    <a:pt x="873972" y="649351"/>
                  </a:lnTo>
                  <a:lnTo>
                    <a:pt x="874077" y="358752"/>
                  </a:lnTo>
                  <a:lnTo>
                    <a:pt x="874571" y="448314"/>
                  </a:lnTo>
                  <a:lnTo>
                    <a:pt x="874573" y="446378"/>
                  </a:lnTo>
                  <a:lnTo>
                    <a:pt x="874757" y="299299"/>
                  </a:lnTo>
                  <a:lnTo>
                    <a:pt x="875281" y="721297"/>
                  </a:lnTo>
                  <a:lnTo>
                    <a:pt x="875283" y="716540"/>
                  </a:lnTo>
                  <a:lnTo>
                    <a:pt x="875284" y="700907"/>
                  </a:lnTo>
                  <a:lnTo>
                    <a:pt x="875296" y="709492"/>
                  </a:lnTo>
                  <a:lnTo>
                    <a:pt x="875409" y="234285"/>
                  </a:lnTo>
                  <a:lnTo>
                    <a:pt x="875995" y="618901"/>
                  </a:lnTo>
                  <a:lnTo>
                    <a:pt x="875996" y="609901"/>
                  </a:lnTo>
                  <a:lnTo>
                    <a:pt x="876387" y="685743"/>
                  </a:lnTo>
                  <a:lnTo>
                    <a:pt x="876699" y="307384"/>
                  </a:lnTo>
                  <a:lnTo>
                    <a:pt x="876706" y="365744"/>
                  </a:lnTo>
                  <a:lnTo>
                    <a:pt x="876708" y="362689"/>
                  </a:lnTo>
                  <a:lnTo>
                    <a:pt x="876898" y="288629"/>
                  </a:lnTo>
                  <a:lnTo>
                    <a:pt x="877011" y="712619"/>
                  </a:lnTo>
                  <a:lnTo>
                    <a:pt x="877418" y="551306"/>
                  </a:lnTo>
                  <a:lnTo>
                    <a:pt x="877419" y="554336"/>
                  </a:lnTo>
                  <a:lnTo>
                    <a:pt x="877578" y="234313"/>
                  </a:lnTo>
                  <a:lnTo>
                    <a:pt x="877706" y="813181"/>
                  </a:lnTo>
                  <a:lnTo>
                    <a:pt x="878129" y="661748"/>
                  </a:lnTo>
                  <a:lnTo>
                    <a:pt x="878131" y="665190"/>
                  </a:lnTo>
                  <a:lnTo>
                    <a:pt x="878726" y="692607"/>
                  </a:lnTo>
                  <a:lnTo>
                    <a:pt x="878840" y="202017"/>
                  </a:lnTo>
                  <a:lnTo>
                    <a:pt x="878841" y="207424"/>
                  </a:lnTo>
                  <a:lnTo>
                    <a:pt x="878842" y="231911"/>
                  </a:lnTo>
                  <a:lnTo>
                    <a:pt x="878854" y="205553"/>
                  </a:lnTo>
                  <a:lnTo>
                    <a:pt x="879393" y="751980"/>
                  </a:lnTo>
                  <a:lnTo>
                    <a:pt x="879553" y="544152"/>
                  </a:lnTo>
                  <a:lnTo>
                    <a:pt x="879554" y="548128"/>
                  </a:lnTo>
                  <a:lnTo>
                    <a:pt x="879704" y="285291"/>
                  </a:lnTo>
                  <a:lnTo>
                    <a:pt x="879804" y="881936"/>
                  </a:lnTo>
                  <a:lnTo>
                    <a:pt x="880264" y="634708"/>
                  </a:lnTo>
                  <a:lnTo>
                    <a:pt x="880266" y="640249"/>
                  </a:lnTo>
                  <a:lnTo>
                    <a:pt x="880782" y="316804"/>
                  </a:lnTo>
                  <a:lnTo>
                    <a:pt x="880881" y="755408"/>
                  </a:lnTo>
                  <a:lnTo>
                    <a:pt x="880976" y="357762"/>
                  </a:lnTo>
                  <a:lnTo>
                    <a:pt x="880977" y="344239"/>
                  </a:lnTo>
                  <a:lnTo>
                    <a:pt x="881094" y="839929"/>
                  </a:lnTo>
                  <a:lnTo>
                    <a:pt x="881618" y="288864"/>
                  </a:lnTo>
                  <a:lnTo>
                    <a:pt x="881688" y="586604"/>
                  </a:lnTo>
                  <a:lnTo>
                    <a:pt x="881689" y="594771"/>
                  </a:lnTo>
                  <a:lnTo>
                    <a:pt x="881746" y="793308"/>
                  </a:lnTo>
                  <a:lnTo>
                    <a:pt x="881859" y="257268"/>
                  </a:lnTo>
                  <a:lnTo>
                    <a:pt x="882399" y="473906"/>
                  </a:lnTo>
                  <a:lnTo>
                    <a:pt x="882401" y="472116"/>
                  </a:lnTo>
                  <a:lnTo>
                    <a:pt x="882894" y="268429"/>
                  </a:lnTo>
                  <a:lnTo>
                    <a:pt x="883021" y="752828"/>
                  </a:lnTo>
                  <a:lnTo>
                    <a:pt x="883111" y="352199"/>
                  </a:lnTo>
                  <a:lnTo>
                    <a:pt x="883112" y="352864"/>
                  </a:lnTo>
                  <a:lnTo>
                    <a:pt x="883135" y="269621"/>
                  </a:lnTo>
                  <a:lnTo>
                    <a:pt x="883773" y="568507"/>
                  </a:lnTo>
                  <a:lnTo>
                    <a:pt x="883822" y="466734"/>
                  </a:lnTo>
                  <a:lnTo>
                    <a:pt x="883824" y="465248"/>
                  </a:lnTo>
                  <a:lnTo>
                    <a:pt x="884070" y="314371"/>
                  </a:lnTo>
                  <a:lnTo>
                    <a:pt x="884340" y="644033"/>
                  </a:lnTo>
                  <a:lnTo>
                    <a:pt x="884534" y="479783"/>
                  </a:lnTo>
                  <a:lnTo>
                    <a:pt x="884535" y="477179"/>
                  </a:lnTo>
                  <a:lnTo>
                    <a:pt x="884708" y="690957"/>
                  </a:lnTo>
                  <a:lnTo>
                    <a:pt x="884822" y="377711"/>
                  </a:lnTo>
                  <a:lnTo>
                    <a:pt x="885246" y="531049"/>
                  </a:lnTo>
                  <a:lnTo>
                    <a:pt x="885247" y="528147"/>
                  </a:lnTo>
                  <a:lnTo>
                    <a:pt x="885573" y="337210"/>
                  </a:lnTo>
                  <a:lnTo>
                    <a:pt x="885672" y="708565"/>
                  </a:lnTo>
                  <a:lnTo>
                    <a:pt x="885957" y="628504"/>
                  </a:lnTo>
                  <a:lnTo>
                    <a:pt x="885959" y="633556"/>
                  </a:lnTo>
                  <a:lnTo>
                    <a:pt x="885998" y="746087"/>
                  </a:lnTo>
                  <a:lnTo>
                    <a:pt x="886268" y="361878"/>
                  </a:lnTo>
                  <a:lnTo>
                    <a:pt x="886669" y="541287"/>
                  </a:lnTo>
                  <a:lnTo>
                    <a:pt x="886670" y="535427"/>
                  </a:lnTo>
                  <a:lnTo>
                    <a:pt x="886750" y="349945"/>
                  </a:lnTo>
                  <a:lnTo>
                    <a:pt x="886863" y="596158"/>
                  </a:lnTo>
                  <a:lnTo>
                    <a:pt x="887381" y="432164"/>
                  </a:lnTo>
                  <a:lnTo>
                    <a:pt x="887382" y="428843"/>
                  </a:lnTo>
                  <a:lnTo>
                    <a:pt x="887884" y="615602"/>
                  </a:lnTo>
                  <a:lnTo>
                    <a:pt x="888011" y="249295"/>
                  </a:lnTo>
                  <a:lnTo>
                    <a:pt x="888092" y="498170"/>
                  </a:lnTo>
                  <a:lnTo>
                    <a:pt x="888094" y="505855"/>
                  </a:lnTo>
                  <a:lnTo>
                    <a:pt x="888564" y="617745"/>
                  </a:lnTo>
                  <a:lnTo>
                    <a:pt x="888663" y="309022"/>
                  </a:lnTo>
                  <a:lnTo>
                    <a:pt x="888804" y="442005"/>
                  </a:lnTo>
                  <a:lnTo>
                    <a:pt x="888805" y="441474"/>
                  </a:lnTo>
                  <a:lnTo>
                    <a:pt x="889259" y="331735"/>
                  </a:lnTo>
                  <a:lnTo>
                    <a:pt x="889401" y="670311"/>
                  </a:lnTo>
                  <a:lnTo>
                    <a:pt x="889515" y="450013"/>
                  </a:lnTo>
                  <a:lnTo>
                    <a:pt x="889517" y="458613"/>
                  </a:lnTo>
                  <a:lnTo>
                    <a:pt x="889826" y="708324"/>
                  </a:lnTo>
                  <a:lnTo>
                    <a:pt x="889968" y="397374"/>
                  </a:lnTo>
                  <a:lnTo>
                    <a:pt x="890227" y="536234"/>
                  </a:lnTo>
                  <a:lnTo>
                    <a:pt x="890228" y="545353"/>
                  </a:lnTo>
                  <a:lnTo>
                    <a:pt x="890294" y="763730"/>
                  </a:lnTo>
                  <a:lnTo>
                    <a:pt x="890435" y="374161"/>
                  </a:lnTo>
                  <a:lnTo>
                    <a:pt x="890939" y="527595"/>
                  </a:lnTo>
                  <a:lnTo>
                    <a:pt x="890940" y="529524"/>
                  </a:lnTo>
                  <a:lnTo>
                    <a:pt x="891017" y="703948"/>
                  </a:lnTo>
                  <a:lnTo>
                    <a:pt x="891158" y="331861"/>
                  </a:lnTo>
                  <a:lnTo>
                    <a:pt x="891650" y="487137"/>
                  </a:lnTo>
                  <a:lnTo>
                    <a:pt x="891652" y="478241"/>
                  </a:lnTo>
                  <a:lnTo>
                    <a:pt x="891683" y="400657"/>
                  </a:lnTo>
                  <a:lnTo>
                    <a:pt x="892023" y="592322"/>
                  </a:lnTo>
                  <a:lnTo>
                    <a:pt x="892362" y="572830"/>
                  </a:lnTo>
                  <a:lnTo>
                    <a:pt x="892363" y="575842"/>
                  </a:lnTo>
                  <a:lnTo>
                    <a:pt x="892689" y="334072"/>
                  </a:lnTo>
                  <a:lnTo>
                    <a:pt x="892803" y="683534"/>
                  </a:lnTo>
                  <a:lnTo>
                    <a:pt x="893072" y="441098"/>
                  </a:lnTo>
                  <a:lnTo>
                    <a:pt x="893074" y="440387"/>
                  </a:lnTo>
                  <a:lnTo>
                    <a:pt x="893682" y="613430"/>
                  </a:lnTo>
                  <a:lnTo>
                    <a:pt x="893781" y="319621"/>
                  </a:lnTo>
                  <a:lnTo>
                    <a:pt x="893784" y="328230"/>
                  </a:lnTo>
                  <a:lnTo>
                    <a:pt x="893785" y="337279"/>
                  </a:lnTo>
                  <a:lnTo>
                    <a:pt x="894107" y="684248"/>
                  </a:lnTo>
                  <a:lnTo>
                    <a:pt x="894419" y="277261"/>
                  </a:lnTo>
                  <a:lnTo>
                    <a:pt x="894495" y="544642"/>
                  </a:lnTo>
                  <a:lnTo>
                    <a:pt x="894497" y="548932"/>
                  </a:lnTo>
                  <a:lnTo>
                    <a:pt x="894731" y="635590"/>
                  </a:lnTo>
                  <a:lnTo>
                    <a:pt x="894844" y="323232"/>
                  </a:lnTo>
                  <a:lnTo>
                    <a:pt x="895207" y="409684"/>
                  </a:lnTo>
                  <a:lnTo>
                    <a:pt x="895208" y="405192"/>
                  </a:lnTo>
                  <a:lnTo>
                    <a:pt x="895369" y="648248"/>
                  </a:lnTo>
                  <a:lnTo>
                    <a:pt x="895680" y="227730"/>
                  </a:lnTo>
                  <a:lnTo>
                    <a:pt x="895919" y="431780"/>
                  </a:lnTo>
                  <a:lnTo>
                    <a:pt x="895920" y="430841"/>
                  </a:lnTo>
                  <a:lnTo>
                    <a:pt x="896262" y="625520"/>
                  </a:lnTo>
                  <a:lnTo>
                    <a:pt x="896559" y="269817"/>
                  </a:lnTo>
                  <a:lnTo>
                    <a:pt x="896630" y="530941"/>
                  </a:lnTo>
                  <a:lnTo>
                    <a:pt x="896632" y="538193"/>
                  </a:lnTo>
                  <a:lnTo>
                    <a:pt x="896687" y="760156"/>
                  </a:lnTo>
                  <a:lnTo>
                    <a:pt x="896985" y="379240"/>
                  </a:lnTo>
                  <a:lnTo>
                    <a:pt x="897342" y="486329"/>
                  </a:lnTo>
                  <a:lnTo>
                    <a:pt x="897343" y="486568"/>
                  </a:lnTo>
                  <a:lnTo>
                    <a:pt x="897566" y="747490"/>
                  </a:lnTo>
                  <a:lnTo>
                    <a:pt x="898049" y="437865"/>
                  </a:lnTo>
                  <a:lnTo>
                    <a:pt x="898053" y="446834"/>
                  </a:lnTo>
                  <a:lnTo>
                    <a:pt x="898055" y="444080"/>
                  </a:lnTo>
                  <a:lnTo>
                    <a:pt x="898402" y="715041"/>
                  </a:lnTo>
                  <a:lnTo>
                    <a:pt x="898700" y="280230"/>
                  </a:lnTo>
                  <a:lnTo>
                    <a:pt x="898765" y="511280"/>
                  </a:lnTo>
                  <a:lnTo>
                    <a:pt x="898767" y="513162"/>
                  </a:lnTo>
                  <a:lnTo>
                    <a:pt x="899239" y="698386"/>
                  </a:lnTo>
                  <a:lnTo>
                    <a:pt x="899366" y="225952"/>
                  </a:lnTo>
                  <a:lnTo>
                    <a:pt x="899477" y="606959"/>
                  </a:lnTo>
                  <a:lnTo>
                    <a:pt x="899478" y="615945"/>
                  </a:lnTo>
                  <a:lnTo>
                    <a:pt x="899891" y="668441"/>
                  </a:lnTo>
                  <a:lnTo>
                    <a:pt x="900004" y="277443"/>
                  </a:lnTo>
                  <a:lnTo>
                    <a:pt x="900188" y="409340"/>
                  </a:lnTo>
                  <a:lnTo>
                    <a:pt x="900190" y="408640"/>
                  </a:lnTo>
                  <a:lnTo>
                    <a:pt x="900755" y="607921"/>
                  </a:lnTo>
                  <a:lnTo>
                    <a:pt x="900855" y="353004"/>
                  </a:lnTo>
                  <a:lnTo>
                    <a:pt x="900900" y="465174"/>
                  </a:lnTo>
                  <a:lnTo>
                    <a:pt x="900901" y="479994"/>
                  </a:lnTo>
                  <a:lnTo>
                    <a:pt x="901096" y="362401"/>
                  </a:lnTo>
                  <a:lnTo>
                    <a:pt x="901195" y="667200"/>
                  </a:lnTo>
                  <a:lnTo>
                    <a:pt x="901612" y="564982"/>
                  </a:lnTo>
                  <a:lnTo>
                    <a:pt x="901613" y="568727"/>
                  </a:lnTo>
                  <a:lnTo>
                    <a:pt x="901762" y="232069"/>
                  </a:lnTo>
                  <a:lnTo>
                    <a:pt x="901889" y="747025"/>
                  </a:lnTo>
                  <a:lnTo>
                    <a:pt x="902323" y="527512"/>
                  </a:lnTo>
                  <a:lnTo>
                    <a:pt x="902325" y="535129"/>
                  </a:lnTo>
                  <a:lnTo>
                    <a:pt x="902556" y="295509"/>
                  </a:lnTo>
                  <a:lnTo>
                    <a:pt x="902697" y="695794"/>
                  </a:lnTo>
                  <a:lnTo>
                    <a:pt x="903035" y="437731"/>
                  </a:lnTo>
                  <a:lnTo>
                    <a:pt x="903036" y="434185"/>
                  </a:lnTo>
                  <a:lnTo>
                    <a:pt x="903179" y="746629"/>
                  </a:lnTo>
                  <a:lnTo>
                    <a:pt x="903505" y="244426"/>
                  </a:lnTo>
                  <a:lnTo>
                    <a:pt x="903746" y="475497"/>
                  </a:lnTo>
                  <a:lnTo>
                    <a:pt x="903748" y="482913"/>
                  </a:lnTo>
                  <a:lnTo>
                    <a:pt x="903902" y="350230"/>
                  </a:lnTo>
                  <a:lnTo>
                    <a:pt x="904044" y="683114"/>
                  </a:lnTo>
                  <a:lnTo>
                    <a:pt x="904458" y="560739"/>
                  </a:lnTo>
                  <a:lnTo>
                    <a:pt x="904459" y="560546"/>
                  </a:lnTo>
                  <a:lnTo>
                    <a:pt x="904753" y="391504"/>
                  </a:lnTo>
                  <a:lnTo>
                    <a:pt x="904866" y="669025"/>
                  </a:lnTo>
                  <a:lnTo>
                    <a:pt x="905170" y="429499"/>
                  </a:lnTo>
                  <a:lnTo>
                    <a:pt x="905561" y="362911"/>
                  </a:lnTo>
                  <a:lnTo>
                    <a:pt x="905689" y="652538"/>
                  </a:lnTo>
                  <a:lnTo>
                    <a:pt x="905881" y="607071"/>
                  </a:lnTo>
                  <a:lnTo>
                    <a:pt x="905883" y="605844"/>
                  </a:lnTo>
                  <a:lnTo>
                    <a:pt x="905958" y="407240"/>
                  </a:lnTo>
                  <a:lnTo>
                    <a:pt x="906156" y="616181"/>
                  </a:lnTo>
                  <a:lnTo>
                    <a:pt x="906593" y="543928"/>
                  </a:lnTo>
                  <a:lnTo>
                    <a:pt x="906594" y="543080"/>
                  </a:lnTo>
                  <a:lnTo>
                    <a:pt x="907149" y="679586"/>
                  </a:lnTo>
                  <a:lnTo>
                    <a:pt x="907305" y="301128"/>
                  </a:lnTo>
                  <a:lnTo>
                    <a:pt x="907306" y="305165"/>
                  </a:lnTo>
                  <a:lnTo>
                    <a:pt x="907446" y="587620"/>
                  </a:lnTo>
                  <a:lnTo>
                    <a:pt x="908016" y="534352"/>
                  </a:lnTo>
                  <a:lnTo>
                    <a:pt x="908018" y="536494"/>
                  </a:lnTo>
                  <a:lnTo>
                    <a:pt x="908424" y="721130"/>
                  </a:lnTo>
                  <a:lnTo>
                    <a:pt x="908552" y="282367"/>
                  </a:lnTo>
                  <a:lnTo>
                    <a:pt x="908728" y="450025"/>
                  </a:lnTo>
                  <a:lnTo>
                    <a:pt x="908729" y="448276"/>
                  </a:lnTo>
                  <a:lnTo>
                    <a:pt x="909332" y="715642"/>
                  </a:lnTo>
                  <a:lnTo>
                    <a:pt x="909431" y="262397"/>
                  </a:lnTo>
                  <a:lnTo>
                    <a:pt x="909439" y="329012"/>
                  </a:lnTo>
                  <a:lnTo>
                    <a:pt x="909441" y="314651"/>
                  </a:lnTo>
                  <a:lnTo>
                    <a:pt x="909743" y="671169"/>
                  </a:lnTo>
                  <a:lnTo>
                    <a:pt x="909856" y="210087"/>
                  </a:lnTo>
                  <a:lnTo>
                    <a:pt x="910151" y="547852"/>
                  </a:lnTo>
                  <a:lnTo>
                    <a:pt x="910152" y="545517"/>
                  </a:lnTo>
                  <a:lnTo>
                    <a:pt x="910211" y="266699"/>
                  </a:lnTo>
                  <a:lnTo>
                    <a:pt x="910338" y="647720"/>
                  </a:lnTo>
                  <a:lnTo>
                    <a:pt x="910863" y="636211"/>
                  </a:lnTo>
                  <a:lnTo>
                    <a:pt x="910864" y="632309"/>
                  </a:lnTo>
                  <a:lnTo>
                    <a:pt x="911274" y="405376"/>
                  </a:lnTo>
                  <a:lnTo>
                    <a:pt x="911401" y="701862"/>
                  </a:lnTo>
                  <a:lnTo>
                    <a:pt x="911574" y="512693"/>
                  </a:lnTo>
                  <a:lnTo>
                    <a:pt x="911576" y="528336"/>
                  </a:lnTo>
                  <a:lnTo>
                    <a:pt x="911727" y="431545"/>
                  </a:lnTo>
                  <a:lnTo>
                    <a:pt x="912280" y="788020"/>
                  </a:lnTo>
                  <a:lnTo>
                    <a:pt x="912286" y="748206"/>
                  </a:lnTo>
                  <a:lnTo>
                    <a:pt x="912287" y="749910"/>
                  </a:lnTo>
                  <a:lnTo>
                    <a:pt x="912309" y="815496"/>
                  </a:lnTo>
                  <a:lnTo>
                    <a:pt x="912436" y="293098"/>
                  </a:lnTo>
                  <a:lnTo>
                    <a:pt x="912998" y="558595"/>
                  </a:lnTo>
                  <a:lnTo>
                    <a:pt x="912999" y="562014"/>
                  </a:lnTo>
                  <a:lnTo>
                    <a:pt x="913400" y="368904"/>
                  </a:lnTo>
                  <a:lnTo>
                    <a:pt x="913528" y="624524"/>
                  </a:lnTo>
                  <a:lnTo>
                    <a:pt x="913709" y="429898"/>
                  </a:lnTo>
                  <a:lnTo>
                    <a:pt x="913711" y="426132"/>
                  </a:lnTo>
                  <a:lnTo>
                    <a:pt x="914038" y="712988"/>
                  </a:lnTo>
                  <a:lnTo>
                    <a:pt x="914166" y="217007"/>
                  </a:lnTo>
                  <a:lnTo>
                    <a:pt x="914421" y="419669"/>
                  </a:lnTo>
                  <a:lnTo>
                    <a:pt x="914422" y="420977"/>
                  </a:lnTo>
                  <a:lnTo>
                    <a:pt x="914761" y="627274"/>
                  </a:lnTo>
                  <a:lnTo>
                    <a:pt x="915059" y="221669"/>
                  </a:lnTo>
                  <a:lnTo>
                    <a:pt x="915132" y="505747"/>
                  </a:lnTo>
                  <a:lnTo>
                    <a:pt x="915134" y="507271"/>
                  </a:lnTo>
                  <a:lnTo>
                    <a:pt x="915158" y="560798"/>
                  </a:lnTo>
                  <a:lnTo>
                    <a:pt x="915276" y="409118"/>
                  </a:lnTo>
                  <a:lnTo>
                    <a:pt x="915844" y="456185"/>
                  </a:lnTo>
                  <a:lnTo>
                    <a:pt x="915845" y="455452"/>
                  </a:lnTo>
                  <a:lnTo>
                    <a:pt x="916235" y="811105"/>
                  </a:lnTo>
                  <a:lnTo>
                    <a:pt x="916363" y="326656"/>
                  </a:lnTo>
                  <a:lnTo>
                    <a:pt x="916556" y="570275"/>
                  </a:lnTo>
                  <a:lnTo>
                    <a:pt x="916557" y="567504"/>
                  </a:lnTo>
                  <a:lnTo>
                    <a:pt x="917171" y="762781"/>
                  </a:lnTo>
                  <a:lnTo>
                    <a:pt x="917267" y="298782"/>
                  </a:lnTo>
                  <a:lnTo>
                    <a:pt x="917269" y="287493"/>
                  </a:lnTo>
                  <a:lnTo>
                    <a:pt x="917270" y="279902"/>
                  </a:lnTo>
                  <a:lnTo>
                    <a:pt x="917568" y="735595"/>
                  </a:lnTo>
                  <a:lnTo>
                    <a:pt x="917979" y="585736"/>
                  </a:lnTo>
                  <a:lnTo>
                    <a:pt x="917980" y="583130"/>
                  </a:lnTo>
                  <a:lnTo>
                    <a:pt x="918121" y="331587"/>
                  </a:lnTo>
                  <a:lnTo>
                    <a:pt x="918220" y="701848"/>
                  </a:lnTo>
                  <a:lnTo>
                    <a:pt x="918691" y="452333"/>
                  </a:lnTo>
                  <a:lnTo>
                    <a:pt x="918692" y="449814"/>
                  </a:lnTo>
                  <a:lnTo>
                    <a:pt x="918732" y="377665"/>
                  </a:lnTo>
                  <a:lnTo>
                    <a:pt x="918844" y="742241"/>
                  </a:lnTo>
                  <a:lnTo>
                    <a:pt x="919402" y="513838"/>
                  </a:lnTo>
                  <a:lnTo>
                    <a:pt x="919404" y="514931"/>
                  </a:lnTo>
                  <a:lnTo>
                    <a:pt x="919652" y="621571"/>
                  </a:lnTo>
                  <a:lnTo>
                    <a:pt x="919850" y="351649"/>
                  </a:lnTo>
                  <a:lnTo>
                    <a:pt x="920114" y="547807"/>
                  </a:lnTo>
                  <a:lnTo>
                    <a:pt x="920115" y="554959"/>
                  </a:lnTo>
                  <a:lnTo>
                    <a:pt x="920176" y="622487"/>
                  </a:lnTo>
                  <a:lnTo>
                    <a:pt x="920375" y="369047"/>
                  </a:lnTo>
                  <a:lnTo>
                    <a:pt x="920825" y="438404"/>
                  </a:lnTo>
                  <a:lnTo>
                    <a:pt x="920827" y="433843"/>
                  </a:lnTo>
                  <a:lnTo>
                    <a:pt x="921112" y="312295"/>
                  </a:lnTo>
                  <a:lnTo>
                    <a:pt x="921438" y="685490"/>
                  </a:lnTo>
                  <a:lnTo>
                    <a:pt x="921537" y="445239"/>
                  </a:lnTo>
                  <a:lnTo>
                    <a:pt x="921539" y="448185"/>
                  </a:lnTo>
                  <a:lnTo>
                    <a:pt x="921622" y="670943"/>
                  </a:lnTo>
                  <a:lnTo>
                    <a:pt x="921750" y="307476"/>
                  </a:lnTo>
                  <a:lnTo>
                    <a:pt x="922249" y="650288"/>
                  </a:lnTo>
                  <a:lnTo>
                    <a:pt x="922250" y="643512"/>
                  </a:lnTo>
                  <a:lnTo>
                    <a:pt x="922416" y="244677"/>
                  </a:lnTo>
                  <a:lnTo>
                    <a:pt x="922728" y="721736"/>
                  </a:lnTo>
                  <a:lnTo>
                    <a:pt x="922960" y="575754"/>
                  </a:lnTo>
                  <a:lnTo>
                    <a:pt x="922962" y="570014"/>
                  </a:lnTo>
                  <a:lnTo>
                    <a:pt x="923068" y="254926"/>
                  </a:lnTo>
                  <a:lnTo>
                    <a:pt x="923621" y="646203"/>
                  </a:lnTo>
                  <a:lnTo>
                    <a:pt x="923672" y="511149"/>
                  </a:lnTo>
                  <a:lnTo>
                    <a:pt x="923673" y="509248"/>
                  </a:lnTo>
                  <a:lnTo>
                    <a:pt x="923749" y="337671"/>
                  </a:lnTo>
                  <a:lnTo>
                    <a:pt x="924046" y="591819"/>
                  </a:lnTo>
                  <a:lnTo>
                    <a:pt x="924384" y="427910"/>
                  </a:lnTo>
                  <a:lnTo>
                    <a:pt x="924385" y="424274"/>
                  </a:lnTo>
                  <a:lnTo>
                    <a:pt x="924826" y="402305"/>
                  </a:lnTo>
                  <a:lnTo>
                    <a:pt x="924953" y="630709"/>
                  </a:lnTo>
                  <a:lnTo>
                    <a:pt x="925095" y="458734"/>
                  </a:lnTo>
                  <a:lnTo>
                    <a:pt x="925097" y="468020"/>
                  </a:lnTo>
                  <a:lnTo>
                    <a:pt x="925166" y="660618"/>
                  </a:lnTo>
                  <a:lnTo>
                    <a:pt x="925733" y="458921"/>
                  </a:lnTo>
                  <a:lnTo>
                    <a:pt x="925807" y="574697"/>
                  </a:lnTo>
                  <a:lnTo>
                    <a:pt x="925808" y="572034"/>
                  </a:lnTo>
                  <a:lnTo>
                    <a:pt x="925875" y="662557"/>
                  </a:lnTo>
                  <a:lnTo>
                    <a:pt x="926300" y="398623"/>
                  </a:lnTo>
                  <a:lnTo>
                    <a:pt x="926518" y="451359"/>
                  </a:lnTo>
                  <a:lnTo>
                    <a:pt x="926520" y="449394"/>
                  </a:lnTo>
                  <a:lnTo>
                    <a:pt x="927037" y="370676"/>
                  </a:lnTo>
                  <a:lnTo>
                    <a:pt x="927151" y="642639"/>
                  </a:lnTo>
                  <a:lnTo>
                    <a:pt x="927230" y="503287"/>
                  </a:lnTo>
                  <a:lnTo>
                    <a:pt x="927232" y="501791"/>
                  </a:lnTo>
                  <a:lnTo>
                    <a:pt x="927392" y="643014"/>
                  </a:lnTo>
                  <a:lnTo>
                    <a:pt x="927576" y="438284"/>
                  </a:lnTo>
                  <a:lnTo>
                    <a:pt x="927942" y="564692"/>
                  </a:lnTo>
                  <a:lnTo>
                    <a:pt x="927943" y="568711"/>
                  </a:lnTo>
                  <a:lnTo>
                    <a:pt x="928271" y="261650"/>
                  </a:lnTo>
                  <a:lnTo>
                    <a:pt x="928653" y="631778"/>
                  </a:lnTo>
                  <a:lnTo>
                    <a:pt x="928655" y="632812"/>
                  </a:lnTo>
                  <a:lnTo>
                    <a:pt x="928795" y="215701"/>
                  </a:lnTo>
                  <a:lnTo>
                    <a:pt x="929107" y="716072"/>
                  </a:lnTo>
                  <a:lnTo>
                    <a:pt x="929365" y="509372"/>
                  </a:lnTo>
                  <a:lnTo>
                    <a:pt x="929366" y="499331"/>
                  </a:lnTo>
                  <a:lnTo>
                    <a:pt x="929631" y="199274"/>
                  </a:lnTo>
                  <a:lnTo>
                    <a:pt x="929986" y="666135"/>
                  </a:lnTo>
                  <a:lnTo>
                    <a:pt x="930077" y="480027"/>
                  </a:lnTo>
                  <a:lnTo>
                    <a:pt x="930078" y="477659"/>
                  </a:lnTo>
                  <a:lnTo>
                    <a:pt x="930298" y="270000"/>
                  </a:lnTo>
                  <a:lnTo>
                    <a:pt x="930411" y="788517"/>
                  </a:lnTo>
                  <a:lnTo>
                    <a:pt x="930788" y="726949"/>
                  </a:lnTo>
                  <a:lnTo>
                    <a:pt x="930790" y="742755"/>
                  </a:lnTo>
                  <a:lnTo>
                    <a:pt x="930921" y="239303"/>
                  </a:lnTo>
                  <a:lnTo>
                    <a:pt x="931460" y="837241"/>
                  </a:lnTo>
                  <a:lnTo>
                    <a:pt x="931500" y="646252"/>
                  </a:lnTo>
                  <a:lnTo>
                    <a:pt x="931501" y="642467"/>
                  </a:lnTo>
                  <a:lnTo>
                    <a:pt x="931574" y="205345"/>
                  </a:lnTo>
                  <a:lnTo>
                    <a:pt x="931871" y="856257"/>
                  </a:lnTo>
                  <a:lnTo>
                    <a:pt x="932211" y="371334"/>
                  </a:lnTo>
                  <a:lnTo>
                    <a:pt x="932213" y="380445"/>
                  </a:lnTo>
                  <a:lnTo>
                    <a:pt x="932325" y="749609"/>
                  </a:lnTo>
                  <a:lnTo>
                    <a:pt x="932849" y="281650"/>
                  </a:lnTo>
                  <a:lnTo>
                    <a:pt x="932923" y="569119"/>
                  </a:lnTo>
                  <a:lnTo>
                    <a:pt x="932925" y="575936"/>
                  </a:lnTo>
                  <a:lnTo>
                    <a:pt x="932977" y="744976"/>
                  </a:lnTo>
                  <a:lnTo>
                    <a:pt x="933473" y="251654"/>
                  </a:lnTo>
                  <a:lnTo>
                    <a:pt x="933635" y="511442"/>
                  </a:lnTo>
                  <a:lnTo>
                    <a:pt x="933636" y="505753"/>
                  </a:lnTo>
                  <a:lnTo>
                    <a:pt x="934139" y="99083"/>
                  </a:lnTo>
                  <a:lnTo>
                    <a:pt x="934267" y="699951"/>
                  </a:lnTo>
                  <a:lnTo>
                    <a:pt x="934346" y="393251"/>
                  </a:lnTo>
                  <a:lnTo>
                    <a:pt x="934348" y="389512"/>
                  </a:lnTo>
                  <a:lnTo>
                    <a:pt x="934565" y="257895"/>
                  </a:lnTo>
                  <a:lnTo>
                    <a:pt x="934678" y="673168"/>
                  </a:lnTo>
                  <a:lnTo>
                    <a:pt x="935058" y="422030"/>
                  </a:lnTo>
                  <a:lnTo>
                    <a:pt x="935059" y="420161"/>
                  </a:lnTo>
                  <a:lnTo>
                    <a:pt x="935486" y="315537"/>
                  </a:lnTo>
                  <a:lnTo>
                    <a:pt x="935599" y="676289"/>
                  </a:lnTo>
                  <a:lnTo>
                    <a:pt x="935770" y="535847"/>
                  </a:lnTo>
                  <a:lnTo>
                    <a:pt x="935771" y="535622"/>
                  </a:lnTo>
                  <a:lnTo>
                    <a:pt x="936025" y="639761"/>
                  </a:lnTo>
                  <a:lnTo>
                    <a:pt x="936152" y="353612"/>
                  </a:lnTo>
                  <a:lnTo>
                    <a:pt x="936481" y="632484"/>
                  </a:lnTo>
                  <a:lnTo>
                    <a:pt x="936483" y="626387"/>
                  </a:lnTo>
                  <a:lnTo>
                    <a:pt x="936606" y="423058"/>
                  </a:lnTo>
                  <a:lnTo>
                    <a:pt x="936904" y="769460"/>
                  </a:lnTo>
                  <a:lnTo>
                    <a:pt x="937193" y="495042"/>
                  </a:lnTo>
                  <a:lnTo>
                    <a:pt x="937194" y="495317"/>
                  </a:lnTo>
                  <a:lnTo>
                    <a:pt x="937428" y="386550"/>
                  </a:lnTo>
                  <a:lnTo>
                    <a:pt x="937754" y="683992"/>
                  </a:lnTo>
                  <a:lnTo>
                    <a:pt x="937904" y="530089"/>
                  </a:lnTo>
                  <a:lnTo>
                    <a:pt x="937906" y="527429"/>
                  </a:lnTo>
                  <a:lnTo>
                    <a:pt x="938066" y="330329"/>
                  </a:lnTo>
                  <a:lnTo>
                    <a:pt x="938194" y="805895"/>
                  </a:lnTo>
                  <a:lnTo>
                    <a:pt x="938616" y="532535"/>
                  </a:lnTo>
                  <a:lnTo>
                    <a:pt x="938617" y="534518"/>
                  </a:lnTo>
                  <a:lnTo>
                    <a:pt x="938917" y="630843"/>
                  </a:lnTo>
                  <a:lnTo>
                    <a:pt x="939228" y="331359"/>
                  </a:lnTo>
                  <a:lnTo>
                    <a:pt x="939328" y="460032"/>
                  </a:lnTo>
                  <a:lnTo>
                    <a:pt x="939329" y="459575"/>
                  </a:lnTo>
                  <a:lnTo>
                    <a:pt x="939512" y="644364"/>
                  </a:lnTo>
                  <a:lnTo>
                    <a:pt x="939881" y="267295"/>
                  </a:lnTo>
                  <a:lnTo>
                    <a:pt x="940039" y="536910"/>
                  </a:lnTo>
                  <a:lnTo>
                    <a:pt x="940041" y="526977"/>
                  </a:lnTo>
                  <a:lnTo>
                    <a:pt x="940306" y="275761"/>
                  </a:lnTo>
                  <a:lnTo>
                    <a:pt x="940419" y="732439"/>
                  </a:lnTo>
                  <a:lnTo>
                    <a:pt x="940751" y="446573"/>
                  </a:lnTo>
                  <a:lnTo>
                    <a:pt x="940752" y="449151"/>
                  </a:lnTo>
                  <a:lnTo>
                    <a:pt x="940873" y="669721"/>
                  </a:lnTo>
                  <a:lnTo>
                    <a:pt x="941213" y="306559"/>
                  </a:lnTo>
                  <a:lnTo>
                    <a:pt x="941462" y="563045"/>
                  </a:lnTo>
                  <a:lnTo>
                    <a:pt x="941464" y="569257"/>
                  </a:lnTo>
                  <a:lnTo>
                    <a:pt x="941837" y="297587"/>
                  </a:lnTo>
                  <a:lnTo>
                    <a:pt x="942134" y="894384"/>
                  </a:lnTo>
                  <a:lnTo>
                    <a:pt x="942174" y="734353"/>
                  </a:lnTo>
                  <a:lnTo>
                    <a:pt x="942176" y="736873"/>
                  </a:lnTo>
                  <a:lnTo>
                    <a:pt x="942262" y="230702"/>
                  </a:lnTo>
                  <a:lnTo>
                    <a:pt x="942886" y="442009"/>
                  </a:lnTo>
                  <a:lnTo>
                    <a:pt x="943028" y="691389"/>
                  </a:lnTo>
                  <a:lnTo>
                    <a:pt x="943566" y="310599"/>
                  </a:lnTo>
                  <a:lnTo>
                    <a:pt x="943597" y="418844"/>
                  </a:lnTo>
                  <a:lnTo>
                    <a:pt x="943599" y="439627"/>
                  </a:lnTo>
                  <a:lnTo>
                    <a:pt x="943991" y="220660"/>
                  </a:lnTo>
                  <a:lnTo>
                    <a:pt x="944105" y="782713"/>
                  </a:lnTo>
                  <a:lnTo>
                    <a:pt x="944309" y="638761"/>
                  </a:lnTo>
                  <a:lnTo>
                    <a:pt x="944310" y="640849"/>
                  </a:lnTo>
                  <a:lnTo>
                    <a:pt x="944771" y="746520"/>
                  </a:lnTo>
                  <a:lnTo>
                    <a:pt x="944885" y="172217"/>
                  </a:lnTo>
                  <a:lnTo>
                    <a:pt x="945021" y="649235"/>
                  </a:lnTo>
                  <a:lnTo>
                    <a:pt x="945022" y="659803"/>
                  </a:lnTo>
                  <a:lnTo>
                    <a:pt x="945026" y="678777"/>
                  </a:lnTo>
                  <a:lnTo>
                    <a:pt x="945125" y="348760"/>
                  </a:lnTo>
                  <a:lnTo>
                    <a:pt x="945732" y="398427"/>
                  </a:lnTo>
                  <a:lnTo>
                    <a:pt x="945734" y="392968"/>
                  </a:lnTo>
                  <a:lnTo>
                    <a:pt x="945948" y="295846"/>
                  </a:lnTo>
                  <a:lnTo>
                    <a:pt x="946061" y="711178"/>
                  </a:lnTo>
                  <a:lnTo>
                    <a:pt x="946444" y="442616"/>
                  </a:lnTo>
                  <a:lnTo>
                    <a:pt x="946445" y="450870"/>
                  </a:lnTo>
                  <a:lnTo>
                    <a:pt x="946614" y="416065"/>
                  </a:lnTo>
                  <a:lnTo>
                    <a:pt x="946713" y="710045"/>
                  </a:lnTo>
                  <a:lnTo>
                    <a:pt x="947155" y="506892"/>
                  </a:lnTo>
                  <a:lnTo>
                    <a:pt x="947157" y="502870"/>
                  </a:lnTo>
                  <a:lnTo>
                    <a:pt x="947309" y="709520"/>
                  </a:lnTo>
                  <a:lnTo>
                    <a:pt x="947862" y="339306"/>
                  </a:lnTo>
                  <a:lnTo>
                    <a:pt x="947867" y="373357"/>
                  </a:lnTo>
                  <a:lnTo>
                    <a:pt x="947869" y="373017"/>
                  </a:lnTo>
                  <a:lnTo>
                    <a:pt x="947975" y="635557"/>
                  </a:lnTo>
                  <a:lnTo>
                    <a:pt x="948287" y="250501"/>
                  </a:lnTo>
                  <a:lnTo>
                    <a:pt x="948579" y="558775"/>
                  </a:lnTo>
                  <a:lnTo>
                    <a:pt x="948580" y="563112"/>
                  </a:lnTo>
                  <a:lnTo>
                    <a:pt x="949024" y="693604"/>
                  </a:lnTo>
                  <a:lnTo>
                    <a:pt x="949137" y="190279"/>
                  </a:lnTo>
                  <a:lnTo>
                    <a:pt x="949290" y="632715"/>
                  </a:lnTo>
                  <a:lnTo>
                    <a:pt x="949292" y="643237"/>
                  </a:lnTo>
                  <a:lnTo>
                    <a:pt x="949548" y="271897"/>
                  </a:lnTo>
                  <a:lnTo>
                    <a:pt x="949690" y="676558"/>
                  </a:lnTo>
                  <a:lnTo>
                    <a:pt x="950002" y="361614"/>
                  </a:lnTo>
                  <a:lnTo>
                    <a:pt x="950003" y="367538"/>
                  </a:lnTo>
                  <a:lnTo>
                    <a:pt x="950441" y="336308"/>
                  </a:lnTo>
                  <a:lnTo>
                    <a:pt x="950555" y="734423"/>
                  </a:lnTo>
                  <a:lnTo>
                    <a:pt x="950714" y="575461"/>
                  </a:lnTo>
                  <a:lnTo>
                    <a:pt x="950715" y="572680"/>
                  </a:lnTo>
                  <a:lnTo>
                    <a:pt x="951278" y="289511"/>
                  </a:lnTo>
                  <a:lnTo>
                    <a:pt x="951405" y="735298"/>
                  </a:lnTo>
                  <a:lnTo>
                    <a:pt x="951425" y="673868"/>
                  </a:lnTo>
                  <a:lnTo>
                    <a:pt x="951427" y="671281"/>
                  </a:lnTo>
                  <a:lnTo>
                    <a:pt x="951845" y="766883"/>
                  </a:lnTo>
                  <a:lnTo>
                    <a:pt x="952128" y="363598"/>
                  </a:lnTo>
                  <a:lnTo>
                    <a:pt x="952137" y="372586"/>
                  </a:lnTo>
                  <a:lnTo>
                    <a:pt x="952138" y="364415"/>
                  </a:lnTo>
                  <a:lnTo>
                    <a:pt x="952143" y="345355"/>
                  </a:lnTo>
                  <a:lnTo>
                    <a:pt x="952284" y="873348"/>
                  </a:lnTo>
                  <a:lnTo>
                    <a:pt x="952849" y="457439"/>
                  </a:lnTo>
                  <a:lnTo>
                    <a:pt x="952850" y="457616"/>
                  </a:lnTo>
                  <a:lnTo>
                    <a:pt x="953433" y="164726"/>
                  </a:lnTo>
                  <a:lnTo>
                    <a:pt x="953560" y="615848"/>
                  </a:lnTo>
                  <a:lnTo>
                    <a:pt x="953562" y="607666"/>
                  </a:lnTo>
                  <a:lnTo>
                    <a:pt x="954269" y="347786"/>
                  </a:lnTo>
                  <a:lnTo>
                    <a:pt x="954272" y="362857"/>
                  </a:lnTo>
                  <a:lnTo>
                    <a:pt x="954273" y="375385"/>
                  </a:lnTo>
                  <a:lnTo>
                    <a:pt x="954609" y="679225"/>
                  </a:lnTo>
                  <a:lnTo>
                    <a:pt x="954723" y="262625"/>
                  </a:lnTo>
                  <a:lnTo>
                    <a:pt x="954983" y="597074"/>
                  </a:lnTo>
                  <a:lnTo>
                    <a:pt x="954985" y="600238"/>
                  </a:lnTo>
                  <a:lnTo>
                    <a:pt x="955020" y="668640"/>
                  </a:lnTo>
                  <a:lnTo>
                    <a:pt x="955162" y="232505"/>
                  </a:lnTo>
                  <a:lnTo>
                    <a:pt x="955695" y="536776"/>
                  </a:lnTo>
                  <a:lnTo>
                    <a:pt x="955696" y="542128"/>
                  </a:lnTo>
                  <a:lnTo>
                    <a:pt x="956254" y="701644"/>
                  </a:lnTo>
                  <a:lnTo>
                    <a:pt x="956407" y="376578"/>
                  </a:lnTo>
                  <a:lnTo>
                    <a:pt x="956408" y="363282"/>
                  </a:lnTo>
                  <a:lnTo>
                    <a:pt x="956438" y="310852"/>
                  </a:lnTo>
                  <a:lnTo>
                    <a:pt x="957118" y="671475"/>
                  </a:lnTo>
                  <a:lnTo>
                    <a:pt x="957120" y="670989"/>
                  </a:lnTo>
                  <a:lnTo>
                    <a:pt x="957260" y="266181"/>
                  </a:lnTo>
                  <a:lnTo>
                    <a:pt x="957544" y="709098"/>
                  </a:lnTo>
                  <a:lnTo>
                    <a:pt x="957830" y="604282"/>
                  </a:lnTo>
                  <a:lnTo>
                    <a:pt x="957831" y="590976"/>
                  </a:lnTo>
                  <a:lnTo>
                    <a:pt x="958153" y="283464"/>
                  </a:lnTo>
                  <a:lnTo>
                    <a:pt x="958295" y="695916"/>
                  </a:lnTo>
                  <a:lnTo>
                    <a:pt x="958542" y="377673"/>
                  </a:lnTo>
                  <a:lnTo>
                    <a:pt x="958543" y="374456"/>
                  </a:lnTo>
                  <a:lnTo>
                    <a:pt x="958578" y="313995"/>
                  </a:lnTo>
                  <a:lnTo>
                    <a:pt x="959188" y="594208"/>
                  </a:lnTo>
                  <a:lnTo>
                    <a:pt x="959253" y="388595"/>
                  </a:lnTo>
                  <a:lnTo>
                    <a:pt x="959255" y="385179"/>
                  </a:lnTo>
                  <a:lnTo>
                    <a:pt x="959301" y="316151"/>
                  </a:lnTo>
                  <a:lnTo>
                    <a:pt x="959443" y="637885"/>
                  </a:lnTo>
                  <a:lnTo>
                    <a:pt x="959965" y="530700"/>
                  </a:lnTo>
                  <a:lnTo>
                    <a:pt x="959966" y="530537"/>
                  </a:lnTo>
                  <a:lnTo>
                    <a:pt x="960038" y="308953"/>
                  </a:lnTo>
                  <a:lnTo>
                    <a:pt x="960152" y="683723"/>
                  </a:lnTo>
                  <a:lnTo>
                    <a:pt x="960676" y="446191"/>
                  </a:lnTo>
                  <a:lnTo>
                    <a:pt x="960678" y="446719"/>
                  </a:lnTo>
                  <a:lnTo>
                    <a:pt x="960818" y="775544"/>
                  </a:lnTo>
                  <a:lnTo>
                    <a:pt x="961328" y="314487"/>
                  </a:lnTo>
                  <a:lnTo>
                    <a:pt x="961388" y="454921"/>
                  </a:lnTo>
                  <a:lnTo>
                    <a:pt x="961389" y="466182"/>
                  </a:lnTo>
                  <a:lnTo>
                    <a:pt x="961470" y="660038"/>
                  </a:lnTo>
                  <a:lnTo>
                    <a:pt x="962023" y="278535"/>
                  </a:lnTo>
                  <a:lnTo>
                    <a:pt x="962100" y="531282"/>
                  </a:lnTo>
                  <a:lnTo>
                    <a:pt x="962101" y="537181"/>
                  </a:lnTo>
                  <a:lnTo>
                    <a:pt x="962137" y="647227"/>
                  </a:lnTo>
                  <a:lnTo>
                    <a:pt x="962647" y="306810"/>
                  </a:lnTo>
                  <a:lnTo>
                    <a:pt x="962811" y="579563"/>
                  </a:lnTo>
                  <a:lnTo>
                    <a:pt x="962813" y="586888"/>
                  </a:lnTo>
                  <a:lnTo>
                    <a:pt x="963030" y="377422"/>
                  </a:lnTo>
                  <a:lnTo>
                    <a:pt x="963455" y="702812"/>
                  </a:lnTo>
                  <a:lnTo>
                    <a:pt x="963523" y="503656"/>
                  </a:lnTo>
                  <a:lnTo>
                    <a:pt x="963524" y="501765"/>
                  </a:lnTo>
                  <a:lnTo>
                    <a:pt x="963923" y="406450"/>
                  </a:lnTo>
                  <a:lnTo>
                    <a:pt x="964107" y="614826"/>
                  </a:lnTo>
                  <a:lnTo>
                    <a:pt x="964235" y="453904"/>
                  </a:lnTo>
                  <a:lnTo>
                    <a:pt x="964236" y="456049"/>
                  </a:lnTo>
                  <a:lnTo>
                    <a:pt x="964617" y="249865"/>
                  </a:lnTo>
                  <a:lnTo>
                    <a:pt x="964731" y="773365"/>
                  </a:lnTo>
                  <a:lnTo>
                    <a:pt x="964946" y="564384"/>
                  </a:lnTo>
                  <a:lnTo>
                    <a:pt x="964948" y="557202"/>
                  </a:lnTo>
                  <a:lnTo>
                    <a:pt x="965156" y="723780"/>
                  </a:lnTo>
                  <a:lnTo>
                    <a:pt x="965269" y="309327"/>
                  </a:lnTo>
                  <a:lnTo>
                    <a:pt x="965658" y="416976"/>
                  </a:lnTo>
                  <a:lnTo>
                    <a:pt x="965659" y="413455"/>
                  </a:lnTo>
                  <a:lnTo>
                    <a:pt x="965808" y="735235"/>
                  </a:lnTo>
                  <a:lnTo>
                    <a:pt x="966333" y="248202"/>
                  </a:lnTo>
                  <a:lnTo>
                    <a:pt x="966369" y="422410"/>
                  </a:lnTo>
                  <a:lnTo>
                    <a:pt x="966371" y="415958"/>
                  </a:lnTo>
                  <a:lnTo>
                    <a:pt x="966970" y="225607"/>
                  </a:lnTo>
                  <a:lnTo>
                    <a:pt x="967081" y="753670"/>
                  </a:lnTo>
                  <a:lnTo>
                    <a:pt x="967082" y="769432"/>
                  </a:lnTo>
                  <a:lnTo>
                    <a:pt x="967098" y="792316"/>
                  </a:lnTo>
                  <a:lnTo>
                    <a:pt x="967211" y="184517"/>
                  </a:lnTo>
                  <a:lnTo>
                    <a:pt x="967793" y="561168"/>
                  </a:lnTo>
                  <a:lnTo>
                    <a:pt x="967794" y="550573"/>
                  </a:lnTo>
                  <a:lnTo>
                    <a:pt x="968161" y="649905"/>
                  </a:lnTo>
                  <a:lnTo>
                    <a:pt x="968289" y="332430"/>
                  </a:lnTo>
                  <a:lnTo>
                    <a:pt x="968504" y="357828"/>
                  </a:lnTo>
                  <a:lnTo>
                    <a:pt x="968506" y="370185"/>
                  </a:lnTo>
                  <a:lnTo>
                    <a:pt x="968856" y="725616"/>
                  </a:lnTo>
                  <a:lnTo>
                    <a:pt x="968955" y="342917"/>
                  </a:lnTo>
                  <a:lnTo>
                    <a:pt x="969216" y="602610"/>
                  </a:lnTo>
                  <a:lnTo>
                    <a:pt x="969217" y="609103"/>
                  </a:lnTo>
                  <a:lnTo>
                    <a:pt x="969253" y="683110"/>
                  </a:lnTo>
                  <a:lnTo>
                    <a:pt x="969621" y="282149"/>
                  </a:lnTo>
                  <a:lnTo>
                    <a:pt x="969928" y="536216"/>
                  </a:lnTo>
                  <a:lnTo>
                    <a:pt x="969929" y="538514"/>
                  </a:lnTo>
                  <a:lnTo>
                    <a:pt x="970132" y="675089"/>
                  </a:lnTo>
                  <a:lnTo>
                    <a:pt x="970259" y="361083"/>
                  </a:lnTo>
                  <a:lnTo>
                    <a:pt x="970639" y="579060"/>
                  </a:lnTo>
                  <a:lnTo>
                    <a:pt x="970641" y="581838"/>
                  </a:lnTo>
                  <a:lnTo>
                    <a:pt x="970642" y="582750"/>
                  </a:lnTo>
                  <a:lnTo>
                    <a:pt x="971337" y="359724"/>
                  </a:lnTo>
                  <a:lnTo>
                    <a:pt x="971351" y="360110"/>
                  </a:lnTo>
                  <a:lnTo>
                    <a:pt x="971352" y="363472"/>
                  </a:lnTo>
                  <a:lnTo>
                    <a:pt x="972003" y="586374"/>
                  </a:lnTo>
                  <a:lnTo>
                    <a:pt x="972062" y="536490"/>
                  </a:lnTo>
                  <a:lnTo>
                    <a:pt x="972064" y="533659"/>
                  </a:lnTo>
                  <a:lnTo>
                    <a:pt x="972145" y="332087"/>
                  </a:lnTo>
                  <a:lnTo>
                    <a:pt x="972513" y="589158"/>
                  </a:lnTo>
                  <a:lnTo>
                    <a:pt x="972774" y="517975"/>
                  </a:lnTo>
                  <a:lnTo>
                    <a:pt x="972775" y="518225"/>
                  </a:lnTo>
                  <a:lnTo>
                    <a:pt x="973265" y="658157"/>
                  </a:lnTo>
                  <a:lnTo>
                    <a:pt x="973378" y="382945"/>
                  </a:lnTo>
                  <a:lnTo>
                    <a:pt x="973486" y="556069"/>
                  </a:lnTo>
                  <a:lnTo>
                    <a:pt x="973487" y="557034"/>
                  </a:lnTo>
                  <a:lnTo>
                    <a:pt x="973803" y="437701"/>
                  </a:lnTo>
                  <a:lnTo>
                    <a:pt x="974002" y="631506"/>
                  </a:lnTo>
                  <a:lnTo>
                    <a:pt x="974197" y="469171"/>
                  </a:lnTo>
                  <a:lnTo>
                    <a:pt x="974199" y="467519"/>
                  </a:lnTo>
                  <a:lnTo>
                    <a:pt x="974739" y="408793"/>
                  </a:lnTo>
                  <a:lnTo>
                    <a:pt x="974909" y="654813"/>
                  </a:lnTo>
                  <a:lnTo>
                    <a:pt x="974910" y="650136"/>
                  </a:lnTo>
                  <a:lnTo>
                    <a:pt x="975603" y="366178"/>
                  </a:lnTo>
                  <a:lnTo>
                    <a:pt x="975621" y="397425"/>
                  </a:lnTo>
                  <a:lnTo>
                    <a:pt x="975622" y="408880"/>
                  </a:lnTo>
                  <a:lnTo>
                    <a:pt x="975717" y="630889"/>
                  </a:lnTo>
                  <a:lnTo>
                    <a:pt x="976043" y="327235"/>
                  </a:lnTo>
                  <a:lnTo>
                    <a:pt x="976332" y="475004"/>
                  </a:lnTo>
                  <a:lnTo>
                    <a:pt x="976334" y="473692"/>
                  </a:lnTo>
                  <a:lnTo>
                    <a:pt x="976808" y="356785"/>
                  </a:lnTo>
                  <a:lnTo>
                    <a:pt x="976936" y="591789"/>
                  </a:lnTo>
                  <a:lnTo>
                    <a:pt x="977044" y="479512"/>
                  </a:lnTo>
                  <a:lnTo>
                    <a:pt x="977045" y="476833"/>
                  </a:lnTo>
                  <a:lnTo>
                    <a:pt x="977219" y="299991"/>
                  </a:lnTo>
                  <a:lnTo>
                    <a:pt x="977347" y="685280"/>
                  </a:lnTo>
                  <a:lnTo>
                    <a:pt x="977755" y="578343"/>
                  </a:lnTo>
                  <a:lnTo>
                    <a:pt x="977757" y="581470"/>
                  </a:lnTo>
                  <a:lnTo>
                    <a:pt x="978113" y="370503"/>
                  </a:lnTo>
                  <a:lnTo>
                    <a:pt x="978368" y="649786"/>
                  </a:lnTo>
                  <a:lnTo>
                    <a:pt x="978467" y="472712"/>
                  </a:lnTo>
                  <a:lnTo>
                    <a:pt x="978468" y="473921"/>
                  </a:lnTo>
                  <a:lnTo>
                    <a:pt x="979006" y="413303"/>
                  </a:lnTo>
                  <a:lnTo>
                    <a:pt x="979133" y="596648"/>
                  </a:lnTo>
                  <a:lnTo>
                    <a:pt x="979179" y="542296"/>
                  </a:lnTo>
                  <a:lnTo>
                    <a:pt x="979180" y="537594"/>
                  </a:lnTo>
                  <a:lnTo>
                    <a:pt x="979644" y="716702"/>
                  </a:lnTo>
                  <a:lnTo>
                    <a:pt x="979771" y="383952"/>
                  </a:lnTo>
                  <a:lnTo>
                    <a:pt x="979890" y="442168"/>
                  </a:lnTo>
                  <a:lnTo>
                    <a:pt x="979892" y="442688"/>
                  </a:lnTo>
                  <a:lnTo>
                    <a:pt x="979998" y="740322"/>
                  </a:lnTo>
                  <a:lnTo>
                    <a:pt x="980126" y="357854"/>
                  </a:lnTo>
                  <a:lnTo>
                    <a:pt x="980602" y="493358"/>
                  </a:lnTo>
                  <a:lnTo>
                    <a:pt x="980603" y="495442"/>
                  </a:lnTo>
                  <a:lnTo>
                    <a:pt x="980905" y="710203"/>
                  </a:lnTo>
                  <a:lnTo>
                    <a:pt x="981019" y="336487"/>
                  </a:lnTo>
                  <a:lnTo>
                    <a:pt x="981314" y="673039"/>
                  </a:lnTo>
                  <a:lnTo>
                    <a:pt x="981315" y="683479"/>
                  </a:lnTo>
                  <a:lnTo>
                    <a:pt x="981331" y="716426"/>
                  </a:lnTo>
                  <a:lnTo>
                    <a:pt x="981444" y="307424"/>
                  </a:lnTo>
                  <a:lnTo>
                    <a:pt x="982025" y="475302"/>
                  </a:lnTo>
                  <a:lnTo>
                    <a:pt x="982027" y="475894"/>
                  </a:lnTo>
                  <a:lnTo>
                    <a:pt x="982337" y="344131"/>
                  </a:lnTo>
                  <a:lnTo>
                    <a:pt x="982422" y="625086"/>
                  </a:lnTo>
                  <a:lnTo>
                    <a:pt x="982735" y="400055"/>
                  </a:lnTo>
                  <a:lnTo>
                    <a:pt x="982737" y="411356"/>
                  </a:lnTo>
                  <a:lnTo>
                    <a:pt x="982748" y="397947"/>
                  </a:lnTo>
                  <a:lnTo>
                    <a:pt x="982904" y="692315"/>
                  </a:lnTo>
                  <a:lnTo>
                    <a:pt x="983447" y="436911"/>
                  </a:lnTo>
                  <a:lnTo>
                    <a:pt x="983448" y="444850"/>
                  </a:lnTo>
                  <a:lnTo>
                    <a:pt x="983627" y="305838"/>
                  </a:lnTo>
                  <a:lnTo>
                    <a:pt x="983740" y="714715"/>
                  </a:lnTo>
                  <a:lnTo>
                    <a:pt x="984159" y="648576"/>
                  </a:lnTo>
                  <a:lnTo>
                    <a:pt x="984160" y="657047"/>
                  </a:lnTo>
                  <a:lnTo>
                    <a:pt x="984180" y="704912"/>
                  </a:lnTo>
                  <a:lnTo>
                    <a:pt x="984719" y="366676"/>
                  </a:lnTo>
                  <a:lnTo>
                    <a:pt x="984870" y="552277"/>
                  </a:lnTo>
                  <a:lnTo>
                    <a:pt x="984872" y="552980"/>
                  </a:lnTo>
                  <a:lnTo>
                    <a:pt x="984931" y="279841"/>
                  </a:lnTo>
                  <a:lnTo>
                    <a:pt x="985045" y="637018"/>
                  </a:lnTo>
                  <a:lnTo>
                    <a:pt x="985582" y="396215"/>
                  </a:lnTo>
                  <a:lnTo>
                    <a:pt x="985583" y="393804"/>
                  </a:lnTo>
                  <a:lnTo>
                    <a:pt x="986008" y="251709"/>
                  </a:lnTo>
                  <a:lnTo>
                    <a:pt x="986122" y="677672"/>
                  </a:lnTo>
                  <a:lnTo>
                    <a:pt x="986293" y="442873"/>
                  </a:lnTo>
                  <a:lnTo>
                    <a:pt x="986295" y="452347"/>
                  </a:lnTo>
                  <a:lnTo>
                    <a:pt x="986760" y="731344"/>
                  </a:lnTo>
                  <a:lnTo>
                    <a:pt x="986873" y="189005"/>
                  </a:lnTo>
                  <a:lnTo>
                    <a:pt x="987005" y="591058"/>
                  </a:lnTo>
                  <a:lnTo>
                    <a:pt x="987006" y="574390"/>
                  </a:lnTo>
                  <a:lnTo>
                    <a:pt x="987213" y="837706"/>
                  </a:lnTo>
                  <a:lnTo>
                    <a:pt x="987327" y="179733"/>
                  </a:lnTo>
                  <a:lnTo>
                    <a:pt x="987717" y="399841"/>
                  </a:lnTo>
                  <a:lnTo>
                    <a:pt x="987718" y="392933"/>
                  </a:lnTo>
                  <a:lnTo>
                    <a:pt x="988291" y="727838"/>
                  </a:lnTo>
                  <a:lnTo>
                    <a:pt x="988404" y="308939"/>
                  </a:lnTo>
                  <a:lnTo>
                    <a:pt x="988428" y="417984"/>
                  </a:lnTo>
                  <a:lnTo>
                    <a:pt x="988430" y="411136"/>
                  </a:lnTo>
                  <a:lnTo>
                    <a:pt x="988815" y="248471"/>
                  </a:lnTo>
                  <a:lnTo>
                    <a:pt x="988929" y="856242"/>
                  </a:lnTo>
                  <a:lnTo>
                    <a:pt x="989140" y="729861"/>
                  </a:lnTo>
                  <a:lnTo>
                    <a:pt x="989141" y="733640"/>
                  </a:lnTo>
                  <a:lnTo>
                    <a:pt x="989354" y="780504"/>
                  </a:lnTo>
                  <a:lnTo>
                    <a:pt x="989453" y="315723"/>
                  </a:lnTo>
                  <a:lnTo>
                    <a:pt x="989852" y="465118"/>
                  </a:lnTo>
                  <a:lnTo>
                    <a:pt x="989853" y="458718"/>
                  </a:lnTo>
                  <a:lnTo>
                    <a:pt x="990105" y="275052"/>
                  </a:lnTo>
                  <a:lnTo>
                    <a:pt x="990205" y="761589"/>
                  </a:lnTo>
                  <a:lnTo>
                    <a:pt x="990563" y="435284"/>
                  </a:lnTo>
                  <a:lnTo>
                    <a:pt x="990565" y="448075"/>
                  </a:lnTo>
                  <a:lnTo>
                    <a:pt x="990630" y="639603"/>
                  </a:lnTo>
                  <a:lnTo>
                    <a:pt x="991211" y="324604"/>
                  </a:lnTo>
                  <a:lnTo>
                    <a:pt x="991275" y="499259"/>
                  </a:lnTo>
                  <a:lnTo>
                    <a:pt x="991276" y="502114"/>
                  </a:lnTo>
                  <a:lnTo>
                    <a:pt x="991707" y="593814"/>
                  </a:lnTo>
                  <a:lnTo>
                    <a:pt x="991806" y="328546"/>
                  </a:lnTo>
                  <a:lnTo>
                    <a:pt x="991986" y="394340"/>
                  </a:lnTo>
                  <a:lnTo>
                    <a:pt x="991988" y="390240"/>
                  </a:lnTo>
                  <a:lnTo>
                    <a:pt x="992303" y="661842"/>
                  </a:lnTo>
                  <a:lnTo>
                    <a:pt x="992643" y="255940"/>
                  </a:lnTo>
                  <a:lnTo>
                    <a:pt x="992698" y="445345"/>
                  </a:lnTo>
                  <a:lnTo>
                    <a:pt x="992699" y="448446"/>
                  </a:lnTo>
                  <a:lnTo>
                    <a:pt x="993196" y="711347"/>
                  </a:lnTo>
                  <a:lnTo>
                    <a:pt x="993295" y="305178"/>
                  </a:lnTo>
                  <a:lnTo>
                    <a:pt x="993410" y="630369"/>
                  </a:lnTo>
                  <a:lnTo>
                    <a:pt x="993411" y="610698"/>
                  </a:lnTo>
                  <a:lnTo>
                    <a:pt x="993593" y="746854"/>
                  </a:lnTo>
                  <a:lnTo>
                    <a:pt x="993692" y="368118"/>
                  </a:lnTo>
                  <a:lnTo>
                    <a:pt x="994121" y="531648"/>
                  </a:lnTo>
                  <a:lnTo>
                    <a:pt x="994123" y="529580"/>
                  </a:lnTo>
                  <a:lnTo>
                    <a:pt x="994486" y="806391"/>
                  </a:lnTo>
                  <a:lnTo>
                    <a:pt x="994783" y="245044"/>
                  </a:lnTo>
                  <a:lnTo>
                    <a:pt x="994833" y="463476"/>
                  </a:lnTo>
                  <a:lnTo>
                    <a:pt x="994834" y="462781"/>
                  </a:lnTo>
                  <a:lnTo>
                    <a:pt x="994911" y="773109"/>
                  </a:lnTo>
                  <a:lnTo>
                    <a:pt x="995180" y="363941"/>
                  </a:lnTo>
                  <a:lnTo>
                    <a:pt x="995545" y="615841"/>
                  </a:lnTo>
                  <a:lnTo>
                    <a:pt x="995546" y="622661"/>
                  </a:lnTo>
                  <a:lnTo>
                    <a:pt x="995875" y="217826"/>
                  </a:lnTo>
                  <a:lnTo>
                    <a:pt x="995974" y="757375"/>
                  </a:lnTo>
                  <a:lnTo>
                    <a:pt x="996256" y="362899"/>
                  </a:lnTo>
                  <a:lnTo>
                    <a:pt x="996258" y="358416"/>
                  </a:lnTo>
                  <a:lnTo>
                    <a:pt x="996669" y="614011"/>
                  </a:lnTo>
                  <a:lnTo>
                    <a:pt x="996952" y="225201"/>
                  </a:lnTo>
                  <a:lnTo>
                    <a:pt x="996968" y="242294"/>
                  </a:lnTo>
                  <a:lnTo>
                    <a:pt x="996969" y="264098"/>
                  </a:lnTo>
                  <a:lnTo>
                    <a:pt x="997080" y="760237"/>
                  </a:lnTo>
                  <a:lnTo>
                    <a:pt x="997193" y="214969"/>
                  </a:lnTo>
                  <a:lnTo>
                    <a:pt x="997679" y="475023"/>
                  </a:lnTo>
                  <a:lnTo>
                    <a:pt x="997681" y="478765"/>
                  </a:lnTo>
                  <a:lnTo>
                    <a:pt x="998256" y="374889"/>
                  </a:lnTo>
                  <a:lnTo>
                    <a:pt x="998356" y="725920"/>
                  </a:lnTo>
                  <a:lnTo>
                    <a:pt x="998391" y="618564"/>
                  </a:lnTo>
                  <a:lnTo>
                    <a:pt x="998392" y="623623"/>
                  </a:lnTo>
                  <a:lnTo>
                    <a:pt x="998767" y="748019"/>
                  </a:lnTo>
                  <a:lnTo>
                    <a:pt x="998894" y="339130"/>
                  </a:lnTo>
                  <a:lnTo>
                    <a:pt x="999103" y="484587"/>
                  </a:lnTo>
                  <a:lnTo>
                    <a:pt x="999104" y="483522"/>
                  </a:lnTo>
                  <a:lnTo>
                    <a:pt x="999362" y="685554"/>
                  </a:lnTo>
                  <a:lnTo>
                    <a:pt x="999589" y="429686"/>
                  </a:lnTo>
                  <a:lnTo>
                    <a:pt x="999814" y="446229"/>
                  </a:lnTo>
                  <a:lnTo>
                    <a:pt x="999816" y="440665"/>
                  </a:lnTo>
                  <a:lnTo>
                    <a:pt x="999972" y="699888"/>
                  </a:lnTo>
                  <a:lnTo>
                    <a:pt x="1000525" y="375247"/>
                  </a:lnTo>
                  <a:lnTo>
                    <a:pt x="1000526" y="375858"/>
                  </a:lnTo>
                  <a:lnTo>
                    <a:pt x="1000527" y="385908"/>
                  </a:lnTo>
                  <a:lnTo>
                    <a:pt x="1000666" y="587503"/>
                  </a:lnTo>
                  <a:lnTo>
                    <a:pt x="1000950" y="336349"/>
                  </a:lnTo>
                  <a:lnTo>
                    <a:pt x="1001238" y="408390"/>
                  </a:lnTo>
                  <a:lnTo>
                    <a:pt x="1001239" y="420905"/>
                  </a:lnTo>
                  <a:lnTo>
                    <a:pt x="1001687" y="371523"/>
                  </a:lnTo>
                  <a:lnTo>
                    <a:pt x="1001800" y="620344"/>
                  </a:lnTo>
                  <a:lnTo>
                    <a:pt x="1001949" y="468398"/>
                  </a:lnTo>
                  <a:lnTo>
                    <a:pt x="1001951" y="464098"/>
                  </a:lnTo>
                  <a:lnTo>
                    <a:pt x="1002339" y="720500"/>
                  </a:lnTo>
                  <a:lnTo>
                    <a:pt x="1002452" y="346313"/>
                  </a:lnTo>
                  <a:lnTo>
                    <a:pt x="1002661" y="460678"/>
                  </a:lnTo>
                  <a:lnTo>
                    <a:pt x="1002662" y="460366"/>
                  </a:lnTo>
                  <a:lnTo>
                    <a:pt x="1002793" y="647456"/>
                  </a:lnTo>
                  <a:lnTo>
                    <a:pt x="1002920" y="265917"/>
                  </a:lnTo>
                  <a:lnTo>
                    <a:pt x="1003372" y="351789"/>
                  </a:lnTo>
                  <a:lnTo>
                    <a:pt x="1003374" y="354596"/>
                  </a:lnTo>
                  <a:lnTo>
                    <a:pt x="1003445" y="799752"/>
                  </a:lnTo>
                  <a:lnTo>
                    <a:pt x="1003572" y="329363"/>
                  </a:lnTo>
                  <a:lnTo>
                    <a:pt x="1004084" y="620687"/>
                  </a:lnTo>
                  <a:lnTo>
                    <a:pt x="1004085" y="609234"/>
                  </a:lnTo>
                  <a:lnTo>
                    <a:pt x="1004210" y="340481"/>
                  </a:lnTo>
                  <a:lnTo>
                    <a:pt x="1004749" y="711295"/>
                  </a:lnTo>
                  <a:lnTo>
                    <a:pt x="1004796" y="581821"/>
                  </a:lnTo>
                  <a:lnTo>
                    <a:pt x="1004797" y="572862"/>
                  </a:lnTo>
                  <a:lnTo>
                    <a:pt x="1005188" y="703102"/>
                  </a:lnTo>
                  <a:lnTo>
                    <a:pt x="1005344" y="358781"/>
                  </a:lnTo>
                  <a:lnTo>
                    <a:pt x="1005507" y="533380"/>
                  </a:lnTo>
                  <a:lnTo>
                    <a:pt x="1005509" y="534522"/>
                  </a:lnTo>
                  <a:lnTo>
                    <a:pt x="1005940" y="278896"/>
                  </a:lnTo>
                  <a:lnTo>
                    <a:pt x="1006039" y="722932"/>
                  </a:lnTo>
                  <a:lnTo>
                    <a:pt x="1006219" y="597030"/>
                  </a:lnTo>
                  <a:lnTo>
                    <a:pt x="1006220" y="600527"/>
                  </a:lnTo>
                  <a:lnTo>
                    <a:pt x="1006507" y="689333"/>
                  </a:lnTo>
                  <a:lnTo>
                    <a:pt x="1006677" y="299140"/>
                  </a:lnTo>
                  <a:lnTo>
                    <a:pt x="1006931" y="461212"/>
                  </a:lnTo>
                  <a:lnTo>
                    <a:pt x="1007442" y="309866"/>
                  </a:lnTo>
                  <a:lnTo>
                    <a:pt x="1007570" y="600672"/>
                  </a:lnTo>
                  <a:lnTo>
                    <a:pt x="1007642" y="351619"/>
                  </a:lnTo>
                  <a:lnTo>
                    <a:pt x="1007644" y="349202"/>
                  </a:lnTo>
                  <a:lnTo>
                    <a:pt x="1007683" y="240503"/>
                  </a:lnTo>
                  <a:lnTo>
                    <a:pt x="1007811" y="749378"/>
                  </a:lnTo>
                  <a:lnTo>
                    <a:pt x="1008354" y="449953"/>
                  </a:lnTo>
                  <a:lnTo>
                    <a:pt x="1008355" y="461806"/>
                  </a:lnTo>
                  <a:lnTo>
                    <a:pt x="1008690" y="772065"/>
                  </a:lnTo>
                  <a:lnTo>
                    <a:pt x="1008817" y="345150"/>
                  </a:lnTo>
                  <a:lnTo>
                    <a:pt x="1009065" y="576124"/>
                  </a:lnTo>
                  <a:lnTo>
                    <a:pt x="1009067" y="580953"/>
                  </a:lnTo>
                  <a:lnTo>
                    <a:pt x="1009143" y="680748"/>
                  </a:lnTo>
                  <a:lnTo>
                    <a:pt x="1009413" y="410323"/>
                  </a:lnTo>
                  <a:lnTo>
                    <a:pt x="1009777" y="565747"/>
                  </a:lnTo>
                  <a:lnTo>
                    <a:pt x="1009778" y="568505"/>
                  </a:lnTo>
                  <a:lnTo>
                    <a:pt x="1010277" y="322698"/>
                  </a:lnTo>
                  <a:lnTo>
                    <a:pt x="1010377" y="723603"/>
                  </a:lnTo>
                  <a:lnTo>
                    <a:pt x="1010489" y="450368"/>
                  </a:lnTo>
                  <a:lnTo>
                    <a:pt x="1010490" y="448126"/>
                  </a:lnTo>
                  <a:lnTo>
                    <a:pt x="1010688" y="250246"/>
                  </a:lnTo>
                  <a:lnTo>
                    <a:pt x="1010830" y="671816"/>
                  </a:lnTo>
                  <a:lnTo>
                    <a:pt x="1011200" y="519956"/>
                  </a:lnTo>
                  <a:lnTo>
                    <a:pt x="1011202" y="529074"/>
                  </a:lnTo>
                  <a:lnTo>
                    <a:pt x="1011681" y="652672"/>
                  </a:lnTo>
                  <a:lnTo>
                    <a:pt x="1011794" y="266381"/>
                  </a:lnTo>
                  <a:lnTo>
                    <a:pt x="1011912" y="537401"/>
                  </a:lnTo>
                  <a:lnTo>
                    <a:pt x="1011913" y="522944"/>
                  </a:lnTo>
                  <a:lnTo>
                    <a:pt x="1012135" y="771936"/>
                  </a:lnTo>
                  <a:lnTo>
                    <a:pt x="1012432" y="206887"/>
                  </a:lnTo>
                  <a:lnTo>
                    <a:pt x="1012624" y="338240"/>
                  </a:lnTo>
                  <a:lnTo>
                    <a:pt x="1012625" y="328516"/>
                  </a:lnTo>
                  <a:lnTo>
                    <a:pt x="1012971" y="788551"/>
                  </a:lnTo>
                  <a:lnTo>
                    <a:pt x="1013283" y="187420"/>
                  </a:lnTo>
                  <a:lnTo>
                    <a:pt x="1013335" y="485765"/>
                  </a:lnTo>
                  <a:lnTo>
                    <a:pt x="1013337" y="488465"/>
                  </a:lnTo>
                  <a:lnTo>
                    <a:pt x="1013623" y="846435"/>
                  </a:lnTo>
                  <a:lnTo>
                    <a:pt x="1013736" y="182745"/>
                  </a:lnTo>
                  <a:lnTo>
                    <a:pt x="1014047" y="786796"/>
                  </a:lnTo>
                  <a:lnTo>
                    <a:pt x="1014048" y="797848"/>
                  </a:lnTo>
                  <a:lnTo>
                    <a:pt x="1014162" y="280925"/>
                  </a:lnTo>
                  <a:lnTo>
                    <a:pt x="1014758" y="516932"/>
                  </a:lnTo>
                  <a:lnTo>
                    <a:pt x="1014760" y="512960"/>
                  </a:lnTo>
                  <a:lnTo>
                    <a:pt x="1015324" y="755220"/>
                  </a:lnTo>
                  <a:lnTo>
                    <a:pt x="1015437" y="251939"/>
                  </a:lnTo>
                  <a:lnTo>
                    <a:pt x="1015470" y="427408"/>
                  </a:lnTo>
                  <a:lnTo>
                    <a:pt x="1015471" y="443865"/>
                  </a:lnTo>
                  <a:lnTo>
                    <a:pt x="1015551" y="796465"/>
                  </a:lnTo>
                  <a:lnTo>
                    <a:pt x="1015664" y="200360"/>
                  </a:lnTo>
                  <a:lnTo>
                    <a:pt x="1016182" y="635578"/>
                  </a:lnTo>
                  <a:lnTo>
                    <a:pt x="1016183" y="644007"/>
                  </a:lnTo>
                  <a:lnTo>
                    <a:pt x="1016189" y="684964"/>
                  </a:lnTo>
                  <a:lnTo>
                    <a:pt x="1016713" y="340577"/>
                  </a:lnTo>
                  <a:lnTo>
                    <a:pt x="1016893" y="520457"/>
                  </a:lnTo>
                  <a:lnTo>
                    <a:pt x="1016895" y="525109"/>
                  </a:lnTo>
                  <a:lnTo>
                    <a:pt x="1017153" y="211246"/>
                  </a:lnTo>
                  <a:lnTo>
                    <a:pt x="1017294" y="622719"/>
                  </a:lnTo>
                  <a:lnTo>
                    <a:pt x="1017605" y="314417"/>
                  </a:lnTo>
                  <a:lnTo>
                    <a:pt x="1017606" y="311291"/>
                  </a:lnTo>
                  <a:lnTo>
                    <a:pt x="1017706" y="639729"/>
                  </a:lnTo>
                  <a:lnTo>
                    <a:pt x="1018316" y="605695"/>
                  </a:lnTo>
                  <a:lnTo>
                    <a:pt x="1018318" y="596561"/>
                  </a:lnTo>
                  <a:lnTo>
                    <a:pt x="1018868" y="247180"/>
                  </a:lnTo>
                  <a:lnTo>
                    <a:pt x="1018981" y="768626"/>
                  </a:lnTo>
                  <a:lnTo>
                    <a:pt x="1019028" y="559600"/>
                  </a:lnTo>
                  <a:lnTo>
                    <a:pt x="1019030" y="539621"/>
                  </a:lnTo>
                  <a:lnTo>
                    <a:pt x="1019619" y="701879"/>
                  </a:lnTo>
                  <a:lnTo>
                    <a:pt x="1019733" y="304745"/>
                  </a:lnTo>
                  <a:lnTo>
                    <a:pt x="1019740" y="357237"/>
                  </a:lnTo>
                  <a:lnTo>
                    <a:pt x="1019741" y="349658"/>
                  </a:lnTo>
                  <a:lnTo>
                    <a:pt x="1019747" y="310637"/>
                  </a:lnTo>
                  <a:lnTo>
                    <a:pt x="1020016" y="737264"/>
                  </a:lnTo>
                  <a:lnTo>
                    <a:pt x="1020451" y="609665"/>
                  </a:lnTo>
                  <a:lnTo>
                    <a:pt x="1020453" y="612179"/>
                  </a:lnTo>
                  <a:lnTo>
                    <a:pt x="1020640" y="743325"/>
                  </a:lnTo>
                  <a:lnTo>
                    <a:pt x="1021163" y="392174"/>
                  </a:lnTo>
                  <a:lnTo>
                    <a:pt x="1021164" y="387288"/>
                  </a:lnTo>
                  <a:lnTo>
                    <a:pt x="1021292" y="771570"/>
                  </a:lnTo>
                  <a:lnTo>
                    <a:pt x="1021434" y="338346"/>
                  </a:lnTo>
                  <a:lnTo>
                    <a:pt x="1021875" y="456708"/>
                  </a:lnTo>
                  <a:lnTo>
                    <a:pt x="1021876" y="465774"/>
                  </a:lnTo>
                  <a:lnTo>
                    <a:pt x="1022072" y="315577"/>
                  </a:lnTo>
                  <a:lnTo>
                    <a:pt x="1022213" y="690468"/>
                  </a:lnTo>
                  <a:lnTo>
                    <a:pt x="1022586" y="595867"/>
                  </a:lnTo>
                  <a:lnTo>
                    <a:pt x="1022588" y="594602"/>
                  </a:lnTo>
                  <a:lnTo>
                    <a:pt x="1022625" y="702826"/>
                  </a:lnTo>
                  <a:lnTo>
                    <a:pt x="1022837" y="356283"/>
                  </a:lnTo>
                  <a:lnTo>
                    <a:pt x="1023298" y="500106"/>
                  </a:lnTo>
                  <a:lnTo>
                    <a:pt x="1023299" y="500353"/>
                  </a:lnTo>
                  <a:lnTo>
                    <a:pt x="1023489" y="543612"/>
                  </a:lnTo>
                  <a:lnTo>
                    <a:pt x="1023617" y="374944"/>
                  </a:lnTo>
                  <a:lnTo>
                    <a:pt x="1024009" y="404462"/>
                  </a:lnTo>
                  <a:lnTo>
                    <a:pt x="1024011" y="403242"/>
                  </a:lnTo>
                  <a:lnTo>
                    <a:pt x="1024056" y="362833"/>
                  </a:lnTo>
                  <a:lnTo>
                    <a:pt x="1024680" y="620214"/>
                  </a:lnTo>
                  <a:lnTo>
                    <a:pt x="1024721" y="591277"/>
                  </a:lnTo>
                  <a:lnTo>
                    <a:pt x="1024723" y="592976"/>
                  </a:lnTo>
                  <a:lnTo>
                    <a:pt x="1025332" y="331365"/>
                  </a:lnTo>
                  <a:lnTo>
                    <a:pt x="1025431" y="734769"/>
                  </a:lnTo>
                  <a:lnTo>
                    <a:pt x="1025433" y="732889"/>
                  </a:lnTo>
                  <a:lnTo>
                    <a:pt x="1025434" y="718026"/>
                  </a:lnTo>
                  <a:lnTo>
                    <a:pt x="1025460" y="773357"/>
                  </a:lnTo>
                  <a:lnTo>
                    <a:pt x="1025984" y="336658"/>
                  </a:lnTo>
                  <a:lnTo>
                    <a:pt x="1026144" y="575275"/>
                  </a:lnTo>
                  <a:lnTo>
                    <a:pt x="1026146" y="567582"/>
                  </a:lnTo>
                  <a:lnTo>
                    <a:pt x="1026665" y="332083"/>
                  </a:lnTo>
                  <a:lnTo>
                    <a:pt x="1026764" y="723296"/>
                  </a:lnTo>
                  <a:lnTo>
                    <a:pt x="1026856" y="344329"/>
                  </a:lnTo>
                  <a:lnTo>
                    <a:pt x="1026857" y="331972"/>
                  </a:lnTo>
                  <a:lnTo>
                    <a:pt x="1026877" y="248495"/>
                  </a:lnTo>
                  <a:lnTo>
                    <a:pt x="1026991" y="797498"/>
                  </a:lnTo>
                  <a:lnTo>
                    <a:pt x="1027568" y="343496"/>
                  </a:lnTo>
                  <a:lnTo>
                    <a:pt x="1027569" y="333183"/>
                  </a:lnTo>
                  <a:lnTo>
                    <a:pt x="1028068" y="693835"/>
                  </a:lnTo>
                  <a:lnTo>
                    <a:pt x="1028181" y="263459"/>
                  </a:lnTo>
                  <a:lnTo>
                    <a:pt x="1028279" y="621663"/>
                  </a:lnTo>
                  <a:lnTo>
                    <a:pt x="1028281" y="629280"/>
                  </a:lnTo>
                  <a:lnTo>
                    <a:pt x="1028607" y="199976"/>
                  </a:lnTo>
                  <a:lnTo>
                    <a:pt x="1028720" y="779754"/>
                  </a:lnTo>
                  <a:lnTo>
                    <a:pt x="1028991" y="540493"/>
                  </a:lnTo>
                  <a:lnTo>
                    <a:pt x="1028992" y="525498"/>
                  </a:lnTo>
                  <a:lnTo>
                    <a:pt x="1029557" y="677537"/>
                  </a:lnTo>
                  <a:lnTo>
                    <a:pt x="1029670" y="307790"/>
                  </a:lnTo>
                  <a:lnTo>
                    <a:pt x="1029702" y="396462"/>
                  </a:lnTo>
                  <a:lnTo>
                    <a:pt x="1029704" y="412446"/>
                  </a:lnTo>
                  <a:lnTo>
                    <a:pt x="1029812" y="654464"/>
                  </a:lnTo>
                  <a:lnTo>
                    <a:pt x="1029925" y="396971"/>
                  </a:lnTo>
                  <a:lnTo>
                    <a:pt x="1030414" y="534280"/>
                  </a:lnTo>
                  <a:lnTo>
                    <a:pt x="1030416" y="535291"/>
                  </a:lnTo>
                  <a:lnTo>
                    <a:pt x="1030875" y="750934"/>
                  </a:lnTo>
                  <a:lnTo>
                    <a:pt x="1030988" y="372248"/>
                  </a:lnTo>
                  <a:lnTo>
                    <a:pt x="1031126" y="529919"/>
                  </a:lnTo>
                  <a:lnTo>
                    <a:pt x="1031127" y="530298"/>
                  </a:lnTo>
                  <a:lnTo>
                    <a:pt x="1031328" y="728086"/>
                  </a:lnTo>
                  <a:lnTo>
                    <a:pt x="1031655" y="352962"/>
                  </a:lnTo>
                  <a:lnTo>
                    <a:pt x="1031837" y="523589"/>
                  </a:lnTo>
                  <a:lnTo>
                    <a:pt x="1031839" y="521296"/>
                  </a:lnTo>
                  <a:lnTo>
                    <a:pt x="1032363" y="648929"/>
                  </a:lnTo>
                  <a:lnTo>
                    <a:pt x="1032477" y="349120"/>
                  </a:lnTo>
                  <a:lnTo>
                    <a:pt x="1032549" y="491983"/>
                  </a:lnTo>
                  <a:lnTo>
                    <a:pt x="1032550" y="490157"/>
                  </a:lnTo>
                  <a:lnTo>
                    <a:pt x="1032859" y="362581"/>
                  </a:lnTo>
                  <a:lnTo>
                    <a:pt x="1033044" y="591181"/>
                  </a:lnTo>
                  <a:lnTo>
                    <a:pt x="1033261" y="448858"/>
                  </a:lnTo>
                  <a:lnTo>
                    <a:pt x="1033262" y="454807"/>
                  </a:lnTo>
                  <a:lnTo>
                    <a:pt x="1033852" y="604345"/>
                  </a:lnTo>
                  <a:lnTo>
                    <a:pt x="1033951" y="345953"/>
                  </a:lnTo>
                  <a:lnTo>
                    <a:pt x="1033972" y="420521"/>
                  </a:lnTo>
                  <a:lnTo>
                    <a:pt x="1033974" y="416705"/>
                  </a:lnTo>
                  <a:lnTo>
                    <a:pt x="1034064" y="624470"/>
                  </a:lnTo>
                  <a:lnTo>
                    <a:pt x="1034178" y="354385"/>
                  </a:lnTo>
                  <a:lnTo>
                    <a:pt x="1034684" y="517513"/>
                  </a:lnTo>
                  <a:lnTo>
                    <a:pt x="1034685" y="519072"/>
                  </a:lnTo>
                  <a:lnTo>
                    <a:pt x="1035043" y="284167"/>
                  </a:lnTo>
                  <a:lnTo>
                    <a:pt x="1035170" y="720472"/>
                  </a:lnTo>
                  <a:lnTo>
                    <a:pt x="1035395" y="506749"/>
                  </a:lnTo>
                  <a:lnTo>
                    <a:pt x="1035397" y="504498"/>
                  </a:lnTo>
                  <a:lnTo>
                    <a:pt x="1035468" y="348785"/>
                  </a:lnTo>
                  <a:lnTo>
                    <a:pt x="1035567" y="642741"/>
                  </a:lnTo>
                  <a:lnTo>
                    <a:pt x="1036107" y="503866"/>
                  </a:lnTo>
                  <a:lnTo>
                    <a:pt x="1036109" y="509446"/>
                  </a:lnTo>
                  <a:lnTo>
                    <a:pt x="1036630" y="613992"/>
                  </a:lnTo>
                  <a:lnTo>
                    <a:pt x="1036729" y="400653"/>
                  </a:lnTo>
                  <a:lnTo>
                    <a:pt x="1036819" y="601177"/>
                  </a:lnTo>
                  <a:lnTo>
                    <a:pt x="1036820" y="598039"/>
                  </a:lnTo>
                  <a:lnTo>
                    <a:pt x="1036942" y="321564"/>
                  </a:lnTo>
                  <a:lnTo>
                    <a:pt x="1037268" y="702263"/>
                  </a:lnTo>
                  <a:lnTo>
                    <a:pt x="1037530" y="399898"/>
                  </a:lnTo>
                  <a:lnTo>
                    <a:pt x="1037532" y="395035"/>
                  </a:lnTo>
                  <a:lnTo>
                    <a:pt x="1037580" y="317506"/>
                  </a:lnTo>
                  <a:lnTo>
                    <a:pt x="1037722" y="633473"/>
                  </a:lnTo>
                  <a:lnTo>
                    <a:pt x="1038242" y="426046"/>
                  </a:lnTo>
                  <a:lnTo>
                    <a:pt x="1038243" y="422761"/>
                  </a:lnTo>
                  <a:lnTo>
                    <a:pt x="1038374" y="640578"/>
                  </a:lnTo>
                  <a:lnTo>
                    <a:pt x="1038516" y="403801"/>
                  </a:lnTo>
                  <a:lnTo>
                    <a:pt x="1038954" y="430372"/>
                  </a:lnTo>
                  <a:lnTo>
                    <a:pt x="1038955" y="432876"/>
                  </a:lnTo>
                  <a:lnTo>
                    <a:pt x="1039366" y="349932"/>
                  </a:lnTo>
                  <a:lnTo>
                    <a:pt x="1039664" y="713133"/>
                  </a:lnTo>
                  <a:lnTo>
                    <a:pt x="1039665" y="710375"/>
                  </a:lnTo>
                  <a:lnTo>
                    <a:pt x="1039667" y="695594"/>
                  </a:lnTo>
                  <a:lnTo>
                    <a:pt x="1039678" y="720906"/>
                  </a:lnTo>
                  <a:lnTo>
                    <a:pt x="1040188" y="352203"/>
                  </a:lnTo>
                  <a:lnTo>
                    <a:pt x="1040377" y="441351"/>
                  </a:lnTo>
                  <a:lnTo>
                    <a:pt x="1040378" y="435854"/>
                  </a:lnTo>
                  <a:lnTo>
                    <a:pt x="1040543" y="778515"/>
                  </a:lnTo>
                  <a:lnTo>
                    <a:pt x="1041081" y="306971"/>
                  </a:lnTo>
                  <a:lnTo>
                    <a:pt x="1041089" y="372246"/>
                  </a:lnTo>
                  <a:lnTo>
                    <a:pt x="1041090" y="365875"/>
                  </a:lnTo>
                  <a:lnTo>
                    <a:pt x="1041507" y="296532"/>
                  </a:lnTo>
                  <a:lnTo>
                    <a:pt x="1041620" y="717624"/>
                  </a:lnTo>
                  <a:lnTo>
                    <a:pt x="1041800" y="549882"/>
                  </a:lnTo>
                  <a:lnTo>
                    <a:pt x="1041802" y="551200"/>
                  </a:lnTo>
                  <a:lnTo>
                    <a:pt x="1042159" y="131337"/>
                  </a:lnTo>
                  <a:lnTo>
                    <a:pt x="1042258" y="789823"/>
                  </a:lnTo>
                  <a:lnTo>
                    <a:pt x="1042512" y="453177"/>
                  </a:lnTo>
                  <a:lnTo>
                    <a:pt x="1042513" y="444722"/>
                  </a:lnTo>
                  <a:lnTo>
                    <a:pt x="1042782" y="166522"/>
                  </a:lnTo>
                  <a:lnTo>
                    <a:pt x="1042910" y="713956"/>
                  </a:lnTo>
                  <a:lnTo>
                    <a:pt x="1043223" y="441746"/>
                  </a:lnTo>
                  <a:lnTo>
                    <a:pt x="1043225" y="444286"/>
                  </a:lnTo>
                  <a:lnTo>
                    <a:pt x="1043746" y="747156"/>
                  </a:lnTo>
                  <a:lnTo>
                    <a:pt x="1043874" y="213009"/>
                  </a:lnTo>
                  <a:lnTo>
                    <a:pt x="1043935" y="549357"/>
                  </a:lnTo>
                  <a:lnTo>
                    <a:pt x="1043936" y="560600"/>
                  </a:lnTo>
                  <a:lnTo>
                    <a:pt x="1044299" y="340099"/>
                  </a:lnTo>
                  <a:lnTo>
                    <a:pt x="1044427" y="753224"/>
                  </a:lnTo>
                  <a:lnTo>
                    <a:pt x="1044647" y="568928"/>
                  </a:lnTo>
                  <a:lnTo>
                    <a:pt x="1044648" y="569820"/>
                  </a:lnTo>
                  <a:lnTo>
                    <a:pt x="1044739" y="263618"/>
                  </a:lnTo>
                  <a:lnTo>
                    <a:pt x="1044866" y="804387"/>
                  </a:lnTo>
                  <a:lnTo>
                    <a:pt x="1045358" y="550116"/>
                  </a:lnTo>
                  <a:lnTo>
                    <a:pt x="1045360" y="553882"/>
                  </a:lnTo>
                  <a:lnTo>
                    <a:pt x="1045717" y="623610"/>
                  </a:lnTo>
                  <a:lnTo>
                    <a:pt x="1046029" y="393874"/>
                  </a:lnTo>
                  <a:lnTo>
                    <a:pt x="1046070" y="446190"/>
                  </a:lnTo>
                  <a:lnTo>
                    <a:pt x="1046071" y="447928"/>
                  </a:lnTo>
                  <a:lnTo>
                    <a:pt x="1046454" y="353916"/>
                  </a:lnTo>
                  <a:lnTo>
                    <a:pt x="1046567" y="759840"/>
                  </a:lnTo>
                  <a:lnTo>
                    <a:pt x="1046782" y="516421"/>
                  </a:lnTo>
                  <a:lnTo>
                    <a:pt x="1046783" y="517241"/>
                  </a:lnTo>
                  <a:lnTo>
                    <a:pt x="1046979" y="697716"/>
                  </a:lnTo>
                  <a:lnTo>
                    <a:pt x="1047234" y="402006"/>
                  </a:lnTo>
                  <a:lnTo>
                    <a:pt x="1047493" y="460647"/>
                  </a:lnTo>
                  <a:lnTo>
                    <a:pt x="1047495" y="452277"/>
                  </a:lnTo>
                  <a:lnTo>
                    <a:pt x="1047645" y="748556"/>
                  </a:lnTo>
                  <a:lnTo>
                    <a:pt x="1047772" y="176026"/>
                  </a:lnTo>
                  <a:lnTo>
                    <a:pt x="1048205" y="525174"/>
                  </a:lnTo>
                  <a:lnTo>
                    <a:pt x="1048206" y="530499"/>
                  </a:lnTo>
                  <a:lnTo>
                    <a:pt x="1048566" y="294881"/>
                  </a:lnTo>
                  <a:lnTo>
                    <a:pt x="1048916" y="602786"/>
                  </a:lnTo>
                  <a:lnTo>
                    <a:pt x="1048918" y="610145"/>
                  </a:lnTo>
                  <a:lnTo>
                    <a:pt x="1048935" y="627057"/>
                  </a:lnTo>
                  <a:lnTo>
                    <a:pt x="1049261" y="348051"/>
                  </a:lnTo>
                  <a:lnTo>
                    <a:pt x="1049628" y="625604"/>
                  </a:lnTo>
                  <a:lnTo>
                    <a:pt x="1049629" y="628163"/>
                  </a:lnTo>
                  <a:lnTo>
                    <a:pt x="1049785" y="325881"/>
                  </a:lnTo>
                  <a:lnTo>
                    <a:pt x="1050111" y="727471"/>
                  </a:lnTo>
                  <a:lnTo>
                    <a:pt x="1050340" y="563055"/>
                  </a:lnTo>
                  <a:lnTo>
                    <a:pt x="1050341" y="559946"/>
                  </a:lnTo>
                  <a:lnTo>
                    <a:pt x="1050820" y="749033"/>
                  </a:lnTo>
                  <a:lnTo>
                    <a:pt x="1050934" y="373887"/>
                  </a:lnTo>
                  <a:lnTo>
                    <a:pt x="1051051" y="575387"/>
                  </a:lnTo>
                  <a:lnTo>
                    <a:pt x="1051053" y="575054"/>
                  </a:lnTo>
                  <a:lnTo>
                    <a:pt x="1051529" y="192080"/>
                  </a:lnTo>
                  <a:lnTo>
                    <a:pt x="1051685" y="691378"/>
                  </a:lnTo>
                  <a:lnTo>
                    <a:pt x="1051763" y="545525"/>
                  </a:lnTo>
                  <a:lnTo>
                    <a:pt x="1051764" y="548099"/>
                  </a:lnTo>
                  <a:lnTo>
                    <a:pt x="1051983" y="281147"/>
                  </a:lnTo>
                  <a:lnTo>
                    <a:pt x="1052124" y="806980"/>
                  </a:lnTo>
                  <a:lnTo>
                    <a:pt x="1052475" y="670278"/>
                  </a:lnTo>
                  <a:lnTo>
                    <a:pt x="1052476" y="679566"/>
                  </a:lnTo>
                  <a:lnTo>
                    <a:pt x="1053088" y="779825"/>
                  </a:lnTo>
                  <a:lnTo>
                    <a:pt x="1053186" y="280736"/>
                  </a:lnTo>
                  <a:lnTo>
                    <a:pt x="1053187" y="265845"/>
                  </a:lnTo>
                  <a:lnTo>
                    <a:pt x="1053230" y="114887"/>
                  </a:lnTo>
                  <a:lnTo>
                    <a:pt x="1053372" y="754356"/>
                  </a:lnTo>
                  <a:lnTo>
                    <a:pt x="1053898" y="503705"/>
                  </a:lnTo>
                  <a:lnTo>
                    <a:pt x="1053899" y="503463"/>
                  </a:lnTo>
                  <a:lnTo>
                    <a:pt x="1054066" y="281544"/>
                  </a:lnTo>
                  <a:lnTo>
                    <a:pt x="1054336" y="674580"/>
                  </a:lnTo>
                  <a:lnTo>
                    <a:pt x="1054609" y="443469"/>
                  </a:lnTo>
                  <a:lnTo>
                    <a:pt x="1054611" y="444174"/>
                  </a:lnTo>
                  <a:lnTo>
                    <a:pt x="1055030" y="299482"/>
                  </a:lnTo>
                  <a:lnTo>
                    <a:pt x="1055158" y="667109"/>
                  </a:lnTo>
                  <a:lnTo>
                    <a:pt x="1055321" y="452558"/>
                  </a:lnTo>
                  <a:lnTo>
                    <a:pt x="1055322" y="448931"/>
                  </a:lnTo>
                  <a:lnTo>
                    <a:pt x="1055626" y="675564"/>
                  </a:lnTo>
                  <a:lnTo>
                    <a:pt x="1055923" y="322480"/>
                  </a:lnTo>
                  <a:lnTo>
                    <a:pt x="1056033" y="651450"/>
                  </a:lnTo>
                  <a:lnTo>
                    <a:pt x="1056034" y="663452"/>
                  </a:lnTo>
                  <a:lnTo>
                    <a:pt x="1056037" y="678912"/>
                  </a:lnTo>
                  <a:lnTo>
                    <a:pt x="1056703" y="269301"/>
                  </a:lnTo>
                  <a:lnTo>
                    <a:pt x="1056744" y="422012"/>
                  </a:lnTo>
                  <a:lnTo>
                    <a:pt x="1056746" y="422801"/>
                  </a:lnTo>
                  <a:lnTo>
                    <a:pt x="1056987" y="694034"/>
                  </a:lnTo>
                  <a:lnTo>
                    <a:pt x="1057128" y="310834"/>
                  </a:lnTo>
                  <a:lnTo>
                    <a:pt x="1057456" y="589517"/>
                  </a:lnTo>
                  <a:lnTo>
                    <a:pt x="1057457" y="590105"/>
                  </a:lnTo>
                  <a:lnTo>
                    <a:pt x="1057610" y="276470"/>
                  </a:lnTo>
                  <a:lnTo>
                    <a:pt x="1057780" y="669145"/>
                  </a:lnTo>
                  <a:lnTo>
                    <a:pt x="1058168" y="520920"/>
                  </a:lnTo>
                  <a:lnTo>
                    <a:pt x="1058169" y="517034"/>
                  </a:lnTo>
                  <a:lnTo>
                    <a:pt x="1058433" y="375360"/>
                  </a:lnTo>
                  <a:lnTo>
                    <a:pt x="1058674" y="713221"/>
                  </a:lnTo>
                  <a:lnTo>
                    <a:pt x="1058879" y="430774"/>
                  </a:lnTo>
                  <a:lnTo>
                    <a:pt x="1058881" y="423168"/>
                  </a:lnTo>
                  <a:lnTo>
                    <a:pt x="1059326" y="201519"/>
                  </a:lnTo>
                  <a:lnTo>
                    <a:pt x="1059467" y="759400"/>
                  </a:lnTo>
                  <a:lnTo>
                    <a:pt x="1059591" y="527231"/>
                  </a:lnTo>
                  <a:lnTo>
                    <a:pt x="1059592" y="523983"/>
                  </a:lnTo>
                  <a:lnTo>
                    <a:pt x="1059935" y="747615"/>
                  </a:lnTo>
                  <a:lnTo>
                    <a:pt x="1060233" y="305765"/>
                  </a:lnTo>
                  <a:lnTo>
                    <a:pt x="1060302" y="556865"/>
                  </a:lnTo>
                  <a:lnTo>
                    <a:pt x="1060304" y="562557"/>
                  </a:lnTo>
                  <a:lnTo>
                    <a:pt x="1060630" y="332769"/>
                  </a:lnTo>
                  <a:lnTo>
                    <a:pt x="1060729" y="643708"/>
                  </a:lnTo>
                  <a:lnTo>
                    <a:pt x="1061014" y="403347"/>
                  </a:lnTo>
                  <a:lnTo>
                    <a:pt x="1061015" y="405304"/>
                  </a:lnTo>
                  <a:lnTo>
                    <a:pt x="1061509" y="220710"/>
                  </a:lnTo>
                  <a:lnTo>
                    <a:pt x="1061636" y="704419"/>
                  </a:lnTo>
                  <a:lnTo>
                    <a:pt x="1061726" y="419947"/>
                  </a:lnTo>
                  <a:lnTo>
                    <a:pt x="1061727" y="425121"/>
                  </a:lnTo>
                  <a:lnTo>
                    <a:pt x="1062047" y="799417"/>
                  </a:lnTo>
                  <a:lnTo>
                    <a:pt x="1062388" y="208279"/>
                  </a:lnTo>
                  <a:lnTo>
                    <a:pt x="1062437" y="456978"/>
                  </a:lnTo>
                  <a:lnTo>
                    <a:pt x="1062439" y="458632"/>
                  </a:lnTo>
                  <a:lnTo>
                    <a:pt x="1062671" y="783164"/>
                  </a:lnTo>
                  <a:lnTo>
                    <a:pt x="1062799" y="188319"/>
                  </a:lnTo>
                  <a:lnTo>
                    <a:pt x="1063149" y="608154"/>
                  </a:lnTo>
                  <a:lnTo>
                    <a:pt x="1063150" y="609828"/>
                  </a:lnTo>
                  <a:lnTo>
                    <a:pt x="1063224" y="122730"/>
                  </a:lnTo>
                  <a:lnTo>
                    <a:pt x="1063352" y="822592"/>
                  </a:lnTo>
                  <a:lnTo>
                    <a:pt x="1063860" y="487125"/>
                  </a:lnTo>
                  <a:lnTo>
                    <a:pt x="1063862" y="488525"/>
                  </a:lnTo>
                  <a:lnTo>
                    <a:pt x="1064089" y="65336"/>
                  </a:lnTo>
                  <a:lnTo>
                    <a:pt x="1064216" y="831110"/>
                  </a:lnTo>
                  <a:lnTo>
                    <a:pt x="1064572" y="512871"/>
                  </a:lnTo>
                  <a:lnTo>
                    <a:pt x="1064573" y="531081"/>
                  </a:lnTo>
                  <a:lnTo>
                    <a:pt x="1064627" y="889566"/>
                  </a:lnTo>
                  <a:lnTo>
                    <a:pt x="1064953" y="290800"/>
                  </a:lnTo>
                  <a:lnTo>
                    <a:pt x="1065284" y="486204"/>
                  </a:lnTo>
                  <a:lnTo>
                    <a:pt x="1065285" y="485533"/>
                  </a:lnTo>
                  <a:lnTo>
                    <a:pt x="1065790" y="267208"/>
                  </a:lnTo>
                  <a:lnTo>
                    <a:pt x="1065903" y="671303"/>
                  </a:lnTo>
                  <a:lnTo>
                    <a:pt x="1065995" y="456077"/>
                  </a:lnTo>
                  <a:lnTo>
                    <a:pt x="1065997" y="453773"/>
                  </a:lnTo>
                  <a:lnTo>
                    <a:pt x="1066102" y="659680"/>
                  </a:lnTo>
                  <a:lnTo>
                    <a:pt x="1066215" y="290886"/>
                  </a:lnTo>
                  <a:lnTo>
                    <a:pt x="1066707" y="396822"/>
                  </a:lnTo>
                  <a:lnTo>
                    <a:pt x="1066708" y="392785"/>
                  </a:lnTo>
                  <a:lnTo>
                    <a:pt x="1067066" y="361137"/>
                  </a:lnTo>
                  <a:lnTo>
                    <a:pt x="1067406" y="687239"/>
                  </a:lnTo>
                  <a:lnTo>
                    <a:pt x="1067419" y="657231"/>
                  </a:lnTo>
                  <a:lnTo>
                    <a:pt x="1067420" y="657625"/>
                  </a:lnTo>
                  <a:lnTo>
                    <a:pt x="1067519" y="348784"/>
                  </a:lnTo>
                  <a:lnTo>
                    <a:pt x="1067633" y="690782"/>
                  </a:lnTo>
                  <a:lnTo>
                    <a:pt x="1068130" y="575614"/>
                  </a:lnTo>
                  <a:lnTo>
                    <a:pt x="1068132" y="571555"/>
                  </a:lnTo>
                  <a:lnTo>
                    <a:pt x="1068384" y="387218"/>
                  </a:lnTo>
                  <a:lnTo>
                    <a:pt x="1068682" y="634340"/>
                  </a:lnTo>
                  <a:lnTo>
                    <a:pt x="1068842" y="585424"/>
                  </a:lnTo>
                  <a:lnTo>
                    <a:pt x="1068843" y="590454"/>
                  </a:lnTo>
                  <a:lnTo>
                    <a:pt x="1068993" y="381164"/>
                  </a:lnTo>
                  <a:lnTo>
                    <a:pt x="1069532" y="706083"/>
                  </a:lnTo>
                  <a:lnTo>
                    <a:pt x="1069553" y="619781"/>
                  </a:lnTo>
                  <a:lnTo>
                    <a:pt x="1069555" y="623078"/>
                  </a:lnTo>
                  <a:lnTo>
                    <a:pt x="1069561" y="644172"/>
                  </a:lnTo>
                  <a:lnTo>
                    <a:pt x="1069816" y="361356"/>
                  </a:lnTo>
                  <a:lnTo>
                    <a:pt x="1070265" y="410648"/>
                  </a:lnTo>
                  <a:lnTo>
                    <a:pt x="1070266" y="400916"/>
                  </a:lnTo>
                  <a:lnTo>
                    <a:pt x="1070610" y="637722"/>
                  </a:lnTo>
                  <a:lnTo>
                    <a:pt x="1070921" y="270881"/>
                  </a:lnTo>
                  <a:lnTo>
                    <a:pt x="1070977" y="463080"/>
                  </a:lnTo>
                  <a:lnTo>
                    <a:pt x="1070978" y="467105"/>
                  </a:lnTo>
                  <a:lnTo>
                    <a:pt x="1071120" y="301655"/>
                  </a:lnTo>
                  <a:lnTo>
                    <a:pt x="1071233" y="627944"/>
                  </a:lnTo>
                  <a:lnTo>
                    <a:pt x="1071687" y="449239"/>
                  </a:lnTo>
                  <a:lnTo>
                    <a:pt x="1071688" y="447566"/>
                  </a:lnTo>
                  <a:lnTo>
                    <a:pt x="1072098" y="786755"/>
                  </a:lnTo>
                  <a:lnTo>
                    <a:pt x="1072211" y="277546"/>
                  </a:lnTo>
                  <a:lnTo>
                    <a:pt x="1072399" y="356401"/>
                  </a:lnTo>
                  <a:lnTo>
                    <a:pt x="1072424" y="320530"/>
                  </a:lnTo>
                  <a:lnTo>
                    <a:pt x="1072736" y="764204"/>
                  </a:lnTo>
                  <a:lnTo>
                    <a:pt x="1073110" y="477215"/>
                  </a:lnTo>
                  <a:lnTo>
                    <a:pt x="1073112" y="483189"/>
                  </a:lnTo>
                  <a:lnTo>
                    <a:pt x="1073402" y="686922"/>
                  </a:lnTo>
                  <a:lnTo>
                    <a:pt x="1073516" y="397768"/>
                  </a:lnTo>
                  <a:lnTo>
                    <a:pt x="1073822" y="596468"/>
                  </a:lnTo>
                  <a:lnTo>
                    <a:pt x="1073823" y="600887"/>
                  </a:lnTo>
                  <a:lnTo>
                    <a:pt x="1073983" y="765677"/>
                  </a:lnTo>
                  <a:lnTo>
                    <a:pt x="1074097" y="283664"/>
                  </a:lnTo>
                  <a:lnTo>
                    <a:pt x="1074533" y="492193"/>
                  </a:lnTo>
                  <a:lnTo>
                    <a:pt x="1074535" y="488243"/>
                  </a:lnTo>
                  <a:lnTo>
                    <a:pt x="1075047" y="665752"/>
                  </a:lnTo>
                  <a:lnTo>
                    <a:pt x="1075160" y="301620"/>
                  </a:lnTo>
                  <a:lnTo>
                    <a:pt x="1075245" y="555822"/>
                  </a:lnTo>
                  <a:lnTo>
                    <a:pt x="1075246" y="558142"/>
                  </a:lnTo>
                  <a:lnTo>
                    <a:pt x="1075571" y="256267"/>
                  </a:lnTo>
                  <a:lnTo>
                    <a:pt x="1075883" y="642973"/>
                  </a:lnTo>
                  <a:lnTo>
                    <a:pt x="1075957" y="374472"/>
                  </a:lnTo>
                  <a:lnTo>
                    <a:pt x="1075958" y="372164"/>
                  </a:lnTo>
                  <a:lnTo>
                    <a:pt x="1076223" y="74842"/>
                  </a:lnTo>
                  <a:lnTo>
                    <a:pt x="1076365" y="797038"/>
                  </a:lnTo>
                  <a:lnTo>
                    <a:pt x="1076668" y="266783"/>
                  </a:lnTo>
                  <a:lnTo>
                    <a:pt x="1076677" y="226753"/>
                  </a:lnTo>
                  <a:lnTo>
                    <a:pt x="1077201" y="660471"/>
                  </a:lnTo>
                  <a:lnTo>
                    <a:pt x="1077380" y="543148"/>
                  </a:lnTo>
                  <a:lnTo>
                    <a:pt x="1077381" y="547406"/>
                  </a:lnTo>
                  <a:lnTo>
                    <a:pt x="1077499" y="181826"/>
                  </a:lnTo>
                  <a:lnTo>
                    <a:pt x="1077839" y="818082"/>
                  </a:lnTo>
                  <a:lnTo>
                    <a:pt x="1078092" y="678032"/>
                  </a:lnTo>
                  <a:lnTo>
                    <a:pt x="1078093" y="685161"/>
                  </a:lnTo>
                  <a:lnTo>
                    <a:pt x="1078179" y="270734"/>
                  </a:lnTo>
                  <a:lnTo>
                    <a:pt x="1078491" y="860285"/>
                  </a:lnTo>
                  <a:lnTo>
                    <a:pt x="1078803" y="320245"/>
                  </a:lnTo>
                  <a:lnTo>
                    <a:pt x="1078805" y="324860"/>
                  </a:lnTo>
                  <a:lnTo>
                    <a:pt x="1079356" y="817494"/>
                  </a:lnTo>
                  <a:lnTo>
                    <a:pt x="1079469" y="246734"/>
                  </a:lnTo>
                  <a:lnTo>
                    <a:pt x="1079515" y="530848"/>
                  </a:lnTo>
                  <a:lnTo>
                    <a:pt x="1079516" y="556214"/>
                  </a:lnTo>
                  <a:lnTo>
                    <a:pt x="1079682" y="246281"/>
                  </a:lnTo>
                  <a:lnTo>
                    <a:pt x="1079795" y="956724"/>
                  </a:lnTo>
                  <a:lnTo>
                    <a:pt x="1080226" y="623588"/>
                  </a:lnTo>
                  <a:lnTo>
                    <a:pt x="1080228" y="623093"/>
                  </a:lnTo>
                  <a:lnTo>
                    <a:pt x="1080646" y="809994"/>
                  </a:lnTo>
                  <a:lnTo>
                    <a:pt x="1080759" y="188649"/>
                  </a:lnTo>
                  <a:lnTo>
                    <a:pt x="1080938" y="419016"/>
                  </a:lnTo>
                  <a:lnTo>
                    <a:pt x="1080939" y="415576"/>
                  </a:lnTo>
                  <a:lnTo>
                    <a:pt x="1081397" y="234312"/>
                  </a:lnTo>
                  <a:lnTo>
                    <a:pt x="1081525" y="759530"/>
                  </a:lnTo>
                  <a:lnTo>
                    <a:pt x="1081650" y="382690"/>
                  </a:lnTo>
                  <a:lnTo>
                    <a:pt x="1081651" y="379751"/>
                  </a:lnTo>
                  <a:lnTo>
                    <a:pt x="1081950" y="724527"/>
                  </a:lnTo>
                  <a:lnTo>
                    <a:pt x="1082049" y="149159"/>
                  </a:lnTo>
                  <a:lnTo>
                    <a:pt x="1082361" y="682738"/>
                  </a:lnTo>
                  <a:lnTo>
                    <a:pt x="1082363" y="676659"/>
                  </a:lnTo>
                  <a:lnTo>
                    <a:pt x="1082489" y="180811"/>
                  </a:lnTo>
                  <a:lnTo>
                    <a:pt x="1082588" y="714901"/>
                  </a:lnTo>
                  <a:lnTo>
                    <a:pt x="1083073" y="571018"/>
                  </a:lnTo>
                  <a:lnTo>
                    <a:pt x="1083074" y="556860"/>
                  </a:lnTo>
                  <a:lnTo>
                    <a:pt x="1083368" y="193555"/>
                  </a:lnTo>
                  <a:lnTo>
                    <a:pt x="1083680" y="860429"/>
                  </a:lnTo>
                  <a:lnTo>
                    <a:pt x="1083785" y="381706"/>
                  </a:lnTo>
                  <a:lnTo>
                    <a:pt x="1083786" y="379040"/>
                  </a:lnTo>
                  <a:lnTo>
                    <a:pt x="1083807" y="300422"/>
                  </a:lnTo>
                  <a:lnTo>
                    <a:pt x="1084091" y="681722"/>
                  </a:lnTo>
                  <a:lnTo>
                    <a:pt x="1084496" y="590354"/>
                  </a:lnTo>
                  <a:lnTo>
                    <a:pt x="1084498" y="591879"/>
                  </a:lnTo>
                  <a:lnTo>
                    <a:pt x="1084828" y="359761"/>
                  </a:lnTo>
                  <a:lnTo>
                    <a:pt x="1084955" y="791746"/>
                  </a:lnTo>
                  <a:lnTo>
                    <a:pt x="1085208" y="378313"/>
                  </a:lnTo>
                  <a:lnTo>
                    <a:pt x="1085209" y="363464"/>
                  </a:lnTo>
                  <a:lnTo>
                    <a:pt x="1085239" y="313419"/>
                  </a:lnTo>
                  <a:lnTo>
                    <a:pt x="1085749" y="757698"/>
                  </a:lnTo>
                  <a:lnTo>
                    <a:pt x="1085919" y="368456"/>
                  </a:lnTo>
                  <a:lnTo>
                    <a:pt x="1085921" y="373517"/>
                  </a:lnTo>
                  <a:lnTo>
                    <a:pt x="1086430" y="672247"/>
                  </a:lnTo>
                  <a:lnTo>
                    <a:pt x="1086543" y="360487"/>
                  </a:lnTo>
                  <a:lnTo>
                    <a:pt x="1086631" y="551475"/>
                  </a:lnTo>
                  <a:lnTo>
                    <a:pt x="1086632" y="549679"/>
                  </a:lnTo>
                  <a:lnTo>
                    <a:pt x="1086940" y="574242"/>
                  </a:lnTo>
                  <a:lnTo>
                    <a:pt x="1087294" y="321774"/>
                  </a:lnTo>
                  <a:lnTo>
                    <a:pt x="1087343" y="390208"/>
                  </a:lnTo>
                  <a:lnTo>
                    <a:pt x="1087344" y="394057"/>
                  </a:lnTo>
                  <a:lnTo>
                    <a:pt x="1087578" y="595379"/>
                  </a:lnTo>
                  <a:lnTo>
                    <a:pt x="1087819" y="261596"/>
                  </a:lnTo>
                  <a:lnTo>
                    <a:pt x="1088054" y="481656"/>
                  </a:lnTo>
                  <a:lnTo>
                    <a:pt x="1088056" y="480498"/>
                  </a:lnTo>
                  <a:lnTo>
                    <a:pt x="1088400" y="594561"/>
                  </a:lnTo>
                  <a:lnTo>
                    <a:pt x="1088556" y="324519"/>
                  </a:lnTo>
                  <a:lnTo>
                    <a:pt x="1088766" y="536447"/>
                  </a:lnTo>
                  <a:lnTo>
                    <a:pt x="1088767" y="542259"/>
                  </a:lnTo>
                  <a:lnTo>
                    <a:pt x="1088854" y="684025"/>
                  </a:lnTo>
                  <a:lnTo>
                    <a:pt x="1089237" y="310379"/>
                  </a:lnTo>
                  <a:lnTo>
                    <a:pt x="1089478" y="452562"/>
                  </a:lnTo>
                  <a:lnTo>
                    <a:pt x="1089479" y="455927"/>
                  </a:lnTo>
                  <a:lnTo>
                    <a:pt x="1090016" y="418047"/>
                  </a:lnTo>
                  <a:lnTo>
                    <a:pt x="1090144" y="722798"/>
                  </a:lnTo>
                  <a:lnTo>
                    <a:pt x="1090189" y="683256"/>
                  </a:lnTo>
                  <a:lnTo>
                    <a:pt x="1090191" y="669163"/>
                  </a:lnTo>
                  <a:lnTo>
                    <a:pt x="1090739" y="425246"/>
                  </a:lnTo>
                  <a:lnTo>
                    <a:pt x="1090881" y="742803"/>
                  </a:lnTo>
                  <a:lnTo>
                    <a:pt x="1090901" y="665494"/>
                  </a:lnTo>
                  <a:lnTo>
                    <a:pt x="1090902" y="661436"/>
                  </a:lnTo>
                  <a:lnTo>
                    <a:pt x="1090909" y="700165"/>
                  </a:lnTo>
                  <a:lnTo>
                    <a:pt x="1091207" y="352539"/>
                  </a:lnTo>
                  <a:lnTo>
                    <a:pt x="1091612" y="428332"/>
                  </a:lnTo>
                  <a:lnTo>
                    <a:pt x="1091614" y="422310"/>
                  </a:lnTo>
                  <a:lnTo>
                    <a:pt x="1091774" y="632108"/>
                  </a:lnTo>
                  <a:lnTo>
                    <a:pt x="1091902" y="336435"/>
                  </a:lnTo>
                  <a:lnTo>
                    <a:pt x="1092324" y="491006"/>
                  </a:lnTo>
                  <a:lnTo>
                    <a:pt x="1092325" y="490323"/>
                  </a:lnTo>
                  <a:lnTo>
                    <a:pt x="1092837" y="646687"/>
                  </a:lnTo>
                  <a:lnTo>
                    <a:pt x="1092965" y="228196"/>
                  </a:lnTo>
                  <a:lnTo>
                    <a:pt x="1093036" y="488755"/>
                  </a:lnTo>
                  <a:lnTo>
                    <a:pt x="1093037" y="493833"/>
                  </a:lnTo>
                  <a:lnTo>
                    <a:pt x="1093078" y="589321"/>
                  </a:lnTo>
                  <a:lnTo>
                    <a:pt x="1093177" y="352593"/>
                  </a:lnTo>
                  <a:lnTo>
                    <a:pt x="1093747" y="488679"/>
                  </a:lnTo>
                  <a:lnTo>
                    <a:pt x="1093749" y="491397"/>
                  </a:lnTo>
                  <a:lnTo>
                    <a:pt x="1094212" y="689556"/>
                  </a:lnTo>
                  <a:lnTo>
                    <a:pt x="1094326" y="281465"/>
                  </a:lnTo>
                  <a:lnTo>
                    <a:pt x="1094459" y="594800"/>
                  </a:lnTo>
                  <a:lnTo>
                    <a:pt x="1094460" y="592998"/>
                  </a:lnTo>
                  <a:lnTo>
                    <a:pt x="1094567" y="379074"/>
                  </a:lnTo>
                  <a:lnTo>
                    <a:pt x="1094737" y="638866"/>
                  </a:lnTo>
                  <a:lnTo>
                    <a:pt x="1095171" y="566951"/>
                  </a:lnTo>
                  <a:lnTo>
                    <a:pt x="1095172" y="563589"/>
                  </a:lnTo>
                  <a:lnTo>
                    <a:pt x="1095247" y="324330"/>
                  </a:lnTo>
                  <a:lnTo>
                    <a:pt x="1095786" y="739454"/>
                  </a:lnTo>
                  <a:lnTo>
                    <a:pt x="1095882" y="421144"/>
                  </a:lnTo>
                  <a:lnTo>
                    <a:pt x="1095884" y="415176"/>
                  </a:lnTo>
                  <a:lnTo>
                    <a:pt x="1096480" y="289787"/>
                  </a:lnTo>
                  <a:lnTo>
                    <a:pt x="1096594" y="679956"/>
                  </a:lnTo>
                  <a:lnTo>
                    <a:pt x="1096595" y="676934"/>
                  </a:lnTo>
                  <a:lnTo>
                    <a:pt x="1096821" y="772985"/>
                  </a:lnTo>
                  <a:lnTo>
                    <a:pt x="1096962" y="269198"/>
                  </a:lnTo>
                  <a:lnTo>
                    <a:pt x="1097305" y="532139"/>
                  </a:lnTo>
                  <a:lnTo>
                    <a:pt x="1097307" y="526277"/>
                  </a:lnTo>
                  <a:lnTo>
                    <a:pt x="1097600" y="295435"/>
                  </a:lnTo>
                  <a:lnTo>
                    <a:pt x="1097728" y="682273"/>
                  </a:lnTo>
                  <a:lnTo>
                    <a:pt x="1098017" y="469616"/>
                  </a:lnTo>
                  <a:lnTo>
                    <a:pt x="1098018" y="470553"/>
                  </a:lnTo>
                  <a:lnTo>
                    <a:pt x="1098252" y="326219"/>
                  </a:lnTo>
                  <a:lnTo>
                    <a:pt x="1098380" y="639100"/>
                  </a:lnTo>
                  <a:lnTo>
                    <a:pt x="1098729" y="486173"/>
                  </a:lnTo>
                  <a:lnTo>
                    <a:pt x="1098730" y="485109"/>
                  </a:lnTo>
                  <a:lnTo>
                    <a:pt x="1098848" y="612266"/>
                  </a:lnTo>
                  <a:lnTo>
                    <a:pt x="1098961" y="343075"/>
                  </a:lnTo>
                  <a:lnTo>
                    <a:pt x="1099440" y="552816"/>
                  </a:lnTo>
                  <a:lnTo>
                    <a:pt x="1099442" y="558143"/>
                  </a:lnTo>
                  <a:lnTo>
                    <a:pt x="1099982" y="590492"/>
                  </a:lnTo>
                  <a:lnTo>
                    <a:pt x="1100053" y="394707"/>
                  </a:lnTo>
                  <a:lnTo>
                    <a:pt x="1100152" y="465440"/>
                  </a:lnTo>
                  <a:lnTo>
                    <a:pt x="1100153" y="463968"/>
                  </a:lnTo>
                  <a:lnTo>
                    <a:pt x="1100464" y="122886"/>
                  </a:lnTo>
                  <a:lnTo>
                    <a:pt x="1100577" y="725746"/>
                  </a:lnTo>
                  <a:lnTo>
                    <a:pt x="1100863" y="501819"/>
                  </a:lnTo>
                  <a:lnTo>
                    <a:pt x="1100865" y="499535"/>
                  </a:lnTo>
                  <a:lnTo>
                    <a:pt x="1101087" y="251917"/>
                  </a:lnTo>
                  <a:lnTo>
                    <a:pt x="1101413" y="685140"/>
                  </a:lnTo>
                  <a:lnTo>
                    <a:pt x="1101575" y="437188"/>
                  </a:lnTo>
                  <a:lnTo>
                    <a:pt x="1101577" y="444082"/>
                  </a:lnTo>
                  <a:lnTo>
                    <a:pt x="1101768" y="409625"/>
                  </a:lnTo>
                  <a:lnTo>
                    <a:pt x="1102066" y="690671"/>
                  </a:lnTo>
                  <a:lnTo>
                    <a:pt x="1102287" y="544238"/>
                  </a:lnTo>
                  <a:lnTo>
                    <a:pt x="1102288" y="544456"/>
                  </a:lnTo>
                  <a:lnTo>
                    <a:pt x="1102689" y="624325"/>
                  </a:lnTo>
                  <a:lnTo>
                    <a:pt x="1102774" y="411927"/>
                  </a:lnTo>
                  <a:lnTo>
                    <a:pt x="1102998" y="436309"/>
                  </a:lnTo>
                  <a:lnTo>
                    <a:pt x="1103000" y="432898"/>
                  </a:lnTo>
                  <a:lnTo>
                    <a:pt x="1103001" y="431283"/>
                  </a:lnTo>
                  <a:lnTo>
                    <a:pt x="1103115" y="646181"/>
                  </a:lnTo>
                  <a:lnTo>
                    <a:pt x="1103710" y="543006"/>
                  </a:lnTo>
                  <a:lnTo>
                    <a:pt x="1103711" y="545749"/>
                  </a:lnTo>
                  <a:lnTo>
                    <a:pt x="1104079" y="401918"/>
                  </a:lnTo>
                  <a:lnTo>
                    <a:pt x="1104376" y="674785"/>
                  </a:lnTo>
                  <a:lnTo>
                    <a:pt x="1104422" y="484016"/>
                  </a:lnTo>
                  <a:lnTo>
                    <a:pt x="1104423" y="468436"/>
                  </a:lnTo>
                  <a:lnTo>
                    <a:pt x="1104475" y="261348"/>
                  </a:lnTo>
                  <a:lnTo>
                    <a:pt x="1104603" y="799064"/>
                  </a:lnTo>
                  <a:lnTo>
                    <a:pt x="1105133" y="528885"/>
                  </a:lnTo>
                  <a:lnTo>
                    <a:pt x="1105135" y="528552"/>
                  </a:lnTo>
                  <a:lnTo>
                    <a:pt x="1105553" y="352503"/>
                  </a:lnTo>
                  <a:lnTo>
                    <a:pt x="1105680" y="632837"/>
                  </a:lnTo>
                  <a:lnTo>
                    <a:pt x="1105845" y="513533"/>
                  </a:lnTo>
                  <a:lnTo>
                    <a:pt x="1105846" y="516343"/>
                  </a:lnTo>
                  <a:lnTo>
                    <a:pt x="1105893" y="650159"/>
                  </a:lnTo>
                  <a:lnTo>
                    <a:pt x="1106006" y="338852"/>
                  </a:lnTo>
                  <a:lnTo>
                    <a:pt x="1106556" y="586495"/>
                  </a:lnTo>
                  <a:lnTo>
                    <a:pt x="1106558" y="593407"/>
                  </a:lnTo>
                  <a:lnTo>
                    <a:pt x="1107155" y="697929"/>
                  </a:lnTo>
                  <a:lnTo>
                    <a:pt x="1107268" y="333630"/>
                  </a:lnTo>
                  <a:lnTo>
                    <a:pt x="1107270" y="334872"/>
                  </a:lnTo>
                  <a:lnTo>
                    <a:pt x="1107296" y="306872"/>
                  </a:lnTo>
                  <a:lnTo>
                    <a:pt x="1107835" y="709043"/>
                  </a:lnTo>
                  <a:lnTo>
                    <a:pt x="1107980" y="405604"/>
                  </a:lnTo>
                  <a:lnTo>
                    <a:pt x="1107981" y="414821"/>
                  </a:lnTo>
                  <a:lnTo>
                    <a:pt x="1108218" y="627502"/>
                  </a:lnTo>
                  <a:lnTo>
                    <a:pt x="1108374" y="356567"/>
                  </a:lnTo>
                  <a:lnTo>
                    <a:pt x="1108691" y="527227"/>
                  </a:lnTo>
                  <a:lnTo>
                    <a:pt x="1108693" y="528446"/>
                  </a:lnTo>
                  <a:lnTo>
                    <a:pt x="1109139" y="740305"/>
                  </a:lnTo>
                  <a:lnTo>
                    <a:pt x="1109267" y="312236"/>
                  </a:lnTo>
                  <a:lnTo>
                    <a:pt x="1109403" y="507582"/>
                  </a:lnTo>
                  <a:lnTo>
                    <a:pt x="1109404" y="510074"/>
                  </a:lnTo>
                  <a:lnTo>
                    <a:pt x="1109791" y="748309"/>
                  </a:lnTo>
                  <a:lnTo>
                    <a:pt x="1109905" y="331811"/>
                  </a:lnTo>
                  <a:lnTo>
                    <a:pt x="1110115" y="459147"/>
                  </a:lnTo>
                  <a:lnTo>
                    <a:pt x="1110116" y="452646"/>
                  </a:lnTo>
                  <a:lnTo>
                    <a:pt x="1110287" y="327747"/>
                  </a:lnTo>
                  <a:lnTo>
                    <a:pt x="1110429" y="647765"/>
                  </a:lnTo>
                  <a:lnTo>
                    <a:pt x="1110826" y="469154"/>
                  </a:lnTo>
                  <a:lnTo>
                    <a:pt x="1110828" y="466316"/>
                  </a:lnTo>
                  <a:lnTo>
                    <a:pt x="1111181" y="394047"/>
                  </a:lnTo>
                  <a:lnTo>
                    <a:pt x="1111507" y="611076"/>
                  </a:lnTo>
                  <a:lnTo>
                    <a:pt x="1111538" y="532231"/>
                  </a:lnTo>
                  <a:lnTo>
                    <a:pt x="1111539" y="520895"/>
                  </a:lnTo>
                  <a:lnTo>
                    <a:pt x="1111592" y="350194"/>
                  </a:lnTo>
                  <a:lnTo>
                    <a:pt x="1111733" y="620898"/>
                  </a:lnTo>
                  <a:lnTo>
                    <a:pt x="1112249" y="561734"/>
                  </a:lnTo>
                  <a:lnTo>
                    <a:pt x="1112251" y="558709"/>
                  </a:lnTo>
                  <a:lnTo>
                    <a:pt x="1112400" y="405116"/>
                  </a:lnTo>
                  <a:lnTo>
                    <a:pt x="1112953" y="603902"/>
                  </a:lnTo>
                  <a:lnTo>
                    <a:pt x="1112961" y="583055"/>
                  </a:lnTo>
                  <a:lnTo>
                    <a:pt x="1112963" y="591146"/>
                  </a:lnTo>
                  <a:lnTo>
                    <a:pt x="1113094" y="352616"/>
                  </a:lnTo>
                  <a:lnTo>
                    <a:pt x="1113194" y="673200"/>
                  </a:lnTo>
                  <a:lnTo>
                    <a:pt x="1113673" y="531900"/>
                  </a:lnTo>
                  <a:lnTo>
                    <a:pt x="1113674" y="532601"/>
                  </a:lnTo>
                  <a:lnTo>
                    <a:pt x="1113987" y="623673"/>
                  </a:lnTo>
                  <a:lnTo>
                    <a:pt x="1114101" y="343621"/>
                  </a:lnTo>
                  <a:lnTo>
                    <a:pt x="1114384" y="468948"/>
                  </a:lnTo>
                  <a:lnTo>
                    <a:pt x="1114386" y="471544"/>
                  </a:lnTo>
                  <a:lnTo>
                    <a:pt x="1114469" y="695006"/>
                  </a:lnTo>
                  <a:lnTo>
                    <a:pt x="1114583" y="304655"/>
                  </a:lnTo>
                  <a:lnTo>
                    <a:pt x="1115096" y="445251"/>
                  </a:lnTo>
                  <a:lnTo>
                    <a:pt x="1115097" y="456465"/>
                  </a:lnTo>
                  <a:lnTo>
                    <a:pt x="1115476" y="409223"/>
                  </a:lnTo>
                  <a:lnTo>
                    <a:pt x="1115717" y="713672"/>
                  </a:lnTo>
                  <a:lnTo>
                    <a:pt x="1115808" y="495515"/>
                  </a:lnTo>
                  <a:lnTo>
                    <a:pt x="1115809" y="492251"/>
                  </a:lnTo>
                  <a:lnTo>
                    <a:pt x="1116312" y="657977"/>
                  </a:lnTo>
                  <a:lnTo>
                    <a:pt x="1116440" y="255119"/>
                  </a:lnTo>
                  <a:lnTo>
                    <a:pt x="1116519" y="557110"/>
                  </a:lnTo>
                  <a:lnTo>
                    <a:pt x="1116521" y="561846"/>
                  </a:lnTo>
                  <a:lnTo>
                    <a:pt x="1116823" y="214427"/>
                  </a:lnTo>
                  <a:lnTo>
                    <a:pt x="1116978" y="718712"/>
                  </a:lnTo>
                  <a:lnTo>
                    <a:pt x="1117231" y="538681"/>
                  </a:lnTo>
                  <a:lnTo>
                    <a:pt x="1117232" y="539122"/>
                  </a:lnTo>
                  <a:lnTo>
                    <a:pt x="1117772" y="308680"/>
                  </a:lnTo>
                  <a:lnTo>
                    <a:pt x="1117886" y="805525"/>
                  </a:lnTo>
                  <a:lnTo>
                    <a:pt x="1117942" y="635305"/>
                  </a:lnTo>
                  <a:lnTo>
                    <a:pt x="1117944" y="624587"/>
                  </a:lnTo>
                  <a:lnTo>
                    <a:pt x="1118098" y="246177"/>
                  </a:lnTo>
                  <a:lnTo>
                    <a:pt x="1118226" y="732424"/>
                  </a:lnTo>
                  <a:lnTo>
                    <a:pt x="1118654" y="628507"/>
                  </a:lnTo>
                  <a:lnTo>
                    <a:pt x="1118655" y="616814"/>
                  </a:lnTo>
                  <a:lnTo>
                    <a:pt x="1119034" y="312284"/>
                  </a:lnTo>
                  <a:lnTo>
                    <a:pt x="1119147" y="753593"/>
                  </a:lnTo>
                  <a:lnTo>
                    <a:pt x="1119366" y="586405"/>
                  </a:lnTo>
                  <a:lnTo>
                    <a:pt x="1119367" y="582562"/>
                  </a:lnTo>
                  <a:lnTo>
                    <a:pt x="1119445" y="282077"/>
                  </a:lnTo>
                  <a:lnTo>
                    <a:pt x="1119729" y="756468"/>
                  </a:lnTo>
                  <a:lnTo>
                    <a:pt x="1120077" y="466478"/>
                  </a:lnTo>
                  <a:lnTo>
                    <a:pt x="1120079" y="467493"/>
                  </a:lnTo>
                  <a:lnTo>
                    <a:pt x="1120622" y="658090"/>
                  </a:lnTo>
                  <a:lnTo>
                    <a:pt x="1120735" y="346131"/>
                  </a:lnTo>
                  <a:lnTo>
                    <a:pt x="1120789" y="521907"/>
                  </a:lnTo>
                  <a:lnTo>
                    <a:pt x="1120790" y="524199"/>
                  </a:lnTo>
                  <a:lnTo>
                    <a:pt x="1121359" y="663750"/>
                  </a:lnTo>
                  <a:lnTo>
                    <a:pt x="1121472" y="279517"/>
                  </a:lnTo>
                  <a:lnTo>
                    <a:pt x="1121501" y="341198"/>
                  </a:lnTo>
                  <a:lnTo>
                    <a:pt x="1121502" y="349231"/>
                  </a:lnTo>
                  <a:lnTo>
                    <a:pt x="1121586" y="600995"/>
                  </a:lnTo>
                  <a:lnTo>
                    <a:pt x="1121869" y="276446"/>
                  </a:lnTo>
                  <a:lnTo>
                    <a:pt x="1122212" y="547673"/>
                  </a:lnTo>
                  <a:lnTo>
                    <a:pt x="1122214" y="546723"/>
                  </a:lnTo>
                  <a:lnTo>
                    <a:pt x="1122550" y="343651"/>
                  </a:lnTo>
                  <a:lnTo>
                    <a:pt x="1122677" y="651467"/>
                  </a:lnTo>
                  <a:lnTo>
                    <a:pt x="1122924" y="512629"/>
                  </a:lnTo>
                  <a:lnTo>
                    <a:pt x="1122925" y="512906"/>
                  </a:lnTo>
                  <a:lnTo>
                    <a:pt x="1123485" y="464768"/>
                  </a:lnTo>
                  <a:lnTo>
                    <a:pt x="1123627" y="672176"/>
                  </a:lnTo>
                  <a:lnTo>
                    <a:pt x="1123636" y="661052"/>
                  </a:lnTo>
                  <a:lnTo>
                    <a:pt x="1123637" y="665716"/>
                  </a:lnTo>
                  <a:lnTo>
                    <a:pt x="1123996" y="743392"/>
                  </a:lnTo>
                  <a:lnTo>
                    <a:pt x="1124095" y="357393"/>
                  </a:lnTo>
                  <a:lnTo>
                    <a:pt x="1124347" y="502619"/>
                  </a:lnTo>
                  <a:lnTo>
                    <a:pt x="1124348" y="502037"/>
                  </a:lnTo>
                  <a:lnTo>
                    <a:pt x="1124534" y="283752"/>
                  </a:lnTo>
                  <a:lnTo>
                    <a:pt x="1124648" y="776006"/>
                  </a:lnTo>
                  <a:lnTo>
                    <a:pt x="1125059" y="434627"/>
                  </a:lnTo>
                  <a:lnTo>
                    <a:pt x="1125060" y="437764"/>
                  </a:lnTo>
                  <a:lnTo>
                    <a:pt x="1125285" y="655227"/>
                  </a:lnTo>
                  <a:lnTo>
                    <a:pt x="1125456" y="397574"/>
                  </a:lnTo>
                  <a:lnTo>
                    <a:pt x="1125770" y="457935"/>
                  </a:lnTo>
                  <a:lnTo>
                    <a:pt x="1125772" y="470387"/>
                  </a:lnTo>
                  <a:lnTo>
                    <a:pt x="1126221" y="579939"/>
                  </a:lnTo>
                  <a:lnTo>
                    <a:pt x="1126391" y="261013"/>
                  </a:lnTo>
                  <a:lnTo>
                    <a:pt x="1126482" y="456083"/>
                  </a:lnTo>
                  <a:lnTo>
                    <a:pt x="1126483" y="460081"/>
                  </a:lnTo>
                  <a:lnTo>
                    <a:pt x="1126575" y="706651"/>
                  </a:lnTo>
                  <a:lnTo>
                    <a:pt x="1126760" y="408226"/>
                  </a:lnTo>
                  <a:lnTo>
                    <a:pt x="1127194" y="563464"/>
                  </a:lnTo>
                  <a:lnTo>
                    <a:pt x="1127195" y="563803"/>
                  </a:lnTo>
                  <a:lnTo>
                    <a:pt x="1127540" y="625584"/>
                  </a:lnTo>
                  <a:lnTo>
                    <a:pt x="1127724" y="310970"/>
                  </a:lnTo>
                  <a:lnTo>
                    <a:pt x="1127905" y="527027"/>
                  </a:lnTo>
                  <a:lnTo>
                    <a:pt x="1127907" y="530089"/>
                  </a:lnTo>
                  <a:lnTo>
                    <a:pt x="1128489" y="576538"/>
                  </a:lnTo>
                  <a:lnTo>
                    <a:pt x="1128603" y="324886"/>
                  </a:lnTo>
                  <a:lnTo>
                    <a:pt x="1128617" y="325265"/>
                  </a:lnTo>
                  <a:lnTo>
                    <a:pt x="1128618" y="330880"/>
                  </a:lnTo>
                  <a:lnTo>
                    <a:pt x="1128957" y="680855"/>
                  </a:lnTo>
                  <a:lnTo>
                    <a:pt x="1129085" y="315476"/>
                  </a:lnTo>
                  <a:lnTo>
                    <a:pt x="1129329" y="488694"/>
                  </a:lnTo>
                  <a:lnTo>
                    <a:pt x="1129330" y="495744"/>
                  </a:lnTo>
                  <a:lnTo>
                    <a:pt x="1129595" y="692819"/>
                  </a:lnTo>
                  <a:lnTo>
                    <a:pt x="1129878" y="303082"/>
                  </a:lnTo>
                  <a:lnTo>
                    <a:pt x="1130040" y="627033"/>
                  </a:lnTo>
                  <a:lnTo>
                    <a:pt x="1130041" y="625184"/>
                  </a:lnTo>
                  <a:lnTo>
                    <a:pt x="1130049" y="652787"/>
                  </a:lnTo>
                  <a:lnTo>
                    <a:pt x="1130752" y="336916"/>
                  </a:lnTo>
                  <a:lnTo>
                    <a:pt x="1130753" y="322568"/>
                  </a:lnTo>
                  <a:lnTo>
                    <a:pt x="1130772" y="234001"/>
                  </a:lnTo>
                  <a:lnTo>
                    <a:pt x="1130899" y="654460"/>
                  </a:lnTo>
                  <a:lnTo>
                    <a:pt x="1131463" y="442311"/>
                  </a:lnTo>
                  <a:lnTo>
                    <a:pt x="1131465" y="445480"/>
                  </a:lnTo>
                  <a:lnTo>
                    <a:pt x="1131707" y="317860"/>
                  </a:lnTo>
                  <a:lnTo>
                    <a:pt x="1131849" y="608919"/>
                  </a:lnTo>
                  <a:lnTo>
                    <a:pt x="1132175" y="411877"/>
                  </a:lnTo>
                  <a:lnTo>
                    <a:pt x="1132176" y="410271"/>
                  </a:lnTo>
                  <a:lnTo>
                    <a:pt x="1132756" y="658063"/>
                  </a:lnTo>
                  <a:lnTo>
                    <a:pt x="1132870" y="337123"/>
                  </a:lnTo>
                  <a:lnTo>
                    <a:pt x="1132887" y="369939"/>
                  </a:lnTo>
                  <a:lnTo>
                    <a:pt x="1132888" y="386865"/>
                  </a:lnTo>
                  <a:lnTo>
                    <a:pt x="1133309" y="318401"/>
                  </a:lnTo>
                  <a:lnTo>
                    <a:pt x="1133437" y="706726"/>
                  </a:lnTo>
                  <a:lnTo>
                    <a:pt x="1133598" y="472182"/>
                  </a:lnTo>
                  <a:lnTo>
                    <a:pt x="1133600" y="475215"/>
                  </a:lnTo>
                  <a:lnTo>
                    <a:pt x="1133678" y="651000"/>
                  </a:lnTo>
                  <a:lnTo>
                    <a:pt x="1134310" y="404413"/>
                  </a:lnTo>
                  <a:lnTo>
                    <a:pt x="1134311" y="399375"/>
                  </a:lnTo>
                  <a:lnTo>
                    <a:pt x="1134457" y="814241"/>
                  </a:lnTo>
                  <a:lnTo>
                    <a:pt x="1134571" y="292985"/>
                  </a:lnTo>
                  <a:lnTo>
                    <a:pt x="1135022" y="405385"/>
                  </a:lnTo>
                  <a:lnTo>
                    <a:pt x="1135023" y="396836"/>
                  </a:lnTo>
                  <a:lnTo>
                    <a:pt x="1135251" y="332735"/>
                  </a:lnTo>
                  <a:lnTo>
                    <a:pt x="1135364" y="737224"/>
                  </a:lnTo>
                  <a:lnTo>
                    <a:pt x="1135733" y="538783"/>
                  </a:lnTo>
                  <a:lnTo>
                    <a:pt x="1135734" y="542080"/>
                  </a:lnTo>
                  <a:lnTo>
                    <a:pt x="1136173" y="719972"/>
                  </a:lnTo>
                  <a:lnTo>
                    <a:pt x="1136300" y="315661"/>
                  </a:lnTo>
                  <a:lnTo>
                    <a:pt x="1136445" y="548027"/>
                  </a:lnTo>
                  <a:lnTo>
                    <a:pt x="1136446" y="533066"/>
                  </a:lnTo>
                  <a:lnTo>
                    <a:pt x="1136740" y="166913"/>
                  </a:lnTo>
                  <a:lnTo>
                    <a:pt x="1136867" y="789339"/>
                  </a:lnTo>
                  <a:lnTo>
                    <a:pt x="1137156" y="359784"/>
                  </a:lnTo>
                  <a:lnTo>
                    <a:pt x="1137158" y="354481"/>
                  </a:lnTo>
                  <a:lnTo>
                    <a:pt x="1137179" y="286969"/>
                  </a:lnTo>
                  <a:lnTo>
                    <a:pt x="1137477" y="700907"/>
                  </a:lnTo>
                  <a:lnTo>
                    <a:pt x="1137868" y="443600"/>
                  </a:lnTo>
                  <a:lnTo>
                    <a:pt x="1137869" y="444117"/>
                  </a:lnTo>
                  <a:lnTo>
                    <a:pt x="1138143" y="646012"/>
                  </a:lnTo>
                  <a:lnTo>
                    <a:pt x="1138285" y="317371"/>
                  </a:lnTo>
                  <a:lnTo>
                    <a:pt x="1138580" y="505145"/>
                  </a:lnTo>
                  <a:lnTo>
                    <a:pt x="1138581" y="506900"/>
                  </a:lnTo>
                  <a:lnTo>
                    <a:pt x="1138823" y="710767"/>
                  </a:lnTo>
                  <a:lnTo>
                    <a:pt x="1138965" y="290233"/>
                  </a:lnTo>
                  <a:lnTo>
                    <a:pt x="1139291" y="599942"/>
                  </a:lnTo>
                  <a:lnTo>
                    <a:pt x="1139293" y="603107"/>
                  </a:lnTo>
                  <a:lnTo>
                    <a:pt x="1139305" y="632281"/>
                  </a:lnTo>
                  <a:lnTo>
                    <a:pt x="1140000" y="402649"/>
                  </a:lnTo>
                  <a:lnTo>
                    <a:pt x="1140003" y="413549"/>
                  </a:lnTo>
                  <a:lnTo>
                    <a:pt x="1140004" y="422077"/>
                  </a:lnTo>
                  <a:lnTo>
                    <a:pt x="1140128" y="698463"/>
                  </a:lnTo>
                  <a:lnTo>
                    <a:pt x="1140695" y="299781"/>
                  </a:lnTo>
                  <a:lnTo>
                    <a:pt x="1140714" y="388111"/>
                  </a:lnTo>
                  <a:lnTo>
                    <a:pt x="1140716" y="395116"/>
                  </a:lnTo>
                  <a:lnTo>
                    <a:pt x="1141092" y="326564"/>
                  </a:lnTo>
                  <a:lnTo>
                    <a:pt x="1141219" y="679464"/>
                  </a:lnTo>
                  <a:lnTo>
                    <a:pt x="1141426" y="586869"/>
                  </a:lnTo>
                  <a:lnTo>
                    <a:pt x="1141428" y="592308"/>
                  </a:lnTo>
                  <a:lnTo>
                    <a:pt x="1141956" y="312265"/>
                  </a:lnTo>
                  <a:lnTo>
                    <a:pt x="1142084" y="746219"/>
                  </a:lnTo>
                  <a:lnTo>
                    <a:pt x="1142138" y="544698"/>
                  </a:lnTo>
                  <a:lnTo>
                    <a:pt x="1142139" y="543616"/>
                  </a:lnTo>
                  <a:lnTo>
                    <a:pt x="1142396" y="317785"/>
                  </a:lnTo>
                  <a:lnTo>
                    <a:pt x="1142509" y="684262"/>
                  </a:lnTo>
                  <a:lnTo>
                    <a:pt x="1142849" y="403690"/>
                  </a:lnTo>
                  <a:lnTo>
                    <a:pt x="1142851" y="412942"/>
                  </a:lnTo>
                  <a:lnTo>
                    <a:pt x="1143260" y="404844"/>
                  </a:lnTo>
                  <a:lnTo>
                    <a:pt x="1143402" y="758541"/>
                  </a:lnTo>
                  <a:lnTo>
                    <a:pt x="1143561" y="570789"/>
                  </a:lnTo>
                  <a:lnTo>
                    <a:pt x="1143562" y="569896"/>
                  </a:lnTo>
                  <a:lnTo>
                    <a:pt x="1143686" y="425494"/>
                  </a:lnTo>
                  <a:lnTo>
                    <a:pt x="1143785" y="723425"/>
                  </a:lnTo>
                  <a:lnTo>
                    <a:pt x="1144273" y="611743"/>
                  </a:lnTo>
                  <a:lnTo>
                    <a:pt x="1144274" y="614936"/>
                  </a:lnTo>
                  <a:lnTo>
                    <a:pt x="1144480" y="405887"/>
                  </a:lnTo>
                  <a:lnTo>
                    <a:pt x="1144593" y="679547"/>
                  </a:lnTo>
                  <a:lnTo>
                    <a:pt x="1144984" y="496922"/>
                  </a:lnTo>
                  <a:lnTo>
                    <a:pt x="1144986" y="498257"/>
                  </a:lnTo>
                  <a:lnTo>
                    <a:pt x="1145543" y="214263"/>
                  </a:lnTo>
                  <a:lnTo>
                    <a:pt x="1145670" y="825124"/>
                  </a:lnTo>
                  <a:lnTo>
                    <a:pt x="1145696" y="695787"/>
                  </a:lnTo>
                  <a:lnTo>
                    <a:pt x="1145697" y="701720"/>
                  </a:lnTo>
                  <a:lnTo>
                    <a:pt x="1145784" y="157867"/>
                  </a:lnTo>
                  <a:lnTo>
                    <a:pt x="1146322" y="725552"/>
                  </a:lnTo>
                  <a:lnTo>
                    <a:pt x="1146407" y="253013"/>
                  </a:lnTo>
                  <a:lnTo>
                    <a:pt x="1146409" y="250275"/>
                  </a:lnTo>
                  <a:lnTo>
                    <a:pt x="1146436" y="191450"/>
                  </a:lnTo>
                  <a:lnTo>
                    <a:pt x="1146563" y="708281"/>
                  </a:lnTo>
                  <a:lnTo>
                    <a:pt x="1147119" y="477745"/>
                  </a:lnTo>
                  <a:lnTo>
                    <a:pt x="1147120" y="480794"/>
                  </a:lnTo>
                  <a:lnTo>
                    <a:pt x="1147471" y="370353"/>
                  </a:lnTo>
                  <a:lnTo>
                    <a:pt x="1147811" y="745458"/>
                  </a:lnTo>
                  <a:lnTo>
                    <a:pt x="1147831" y="687454"/>
                  </a:lnTo>
                  <a:lnTo>
                    <a:pt x="1147832" y="684411"/>
                  </a:lnTo>
                  <a:lnTo>
                    <a:pt x="1147924" y="268014"/>
                  </a:lnTo>
                  <a:lnTo>
                    <a:pt x="1148038" y="713492"/>
                  </a:lnTo>
                  <a:lnTo>
                    <a:pt x="1148542" y="561629"/>
                  </a:lnTo>
                  <a:lnTo>
                    <a:pt x="1148544" y="567053"/>
                  </a:lnTo>
                  <a:lnTo>
                    <a:pt x="1148917" y="351100"/>
                  </a:lnTo>
                  <a:lnTo>
                    <a:pt x="1149044" y="768968"/>
                  </a:lnTo>
                  <a:lnTo>
                    <a:pt x="1149254" y="600800"/>
                  </a:lnTo>
                  <a:lnTo>
                    <a:pt x="1149255" y="603521"/>
                  </a:lnTo>
                  <a:lnTo>
                    <a:pt x="1149398" y="291339"/>
                  </a:lnTo>
                  <a:lnTo>
                    <a:pt x="1149512" y="773468"/>
                  </a:lnTo>
                  <a:lnTo>
                    <a:pt x="1149966" y="712991"/>
                  </a:lnTo>
                  <a:lnTo>
                    <a:pt x="1149967" y="706903"/>
                  </a:lnTo>
                  <a:lnTo>
                    <a:pt x="1150674" y="267562"/>
                  </a:lnTo>
                  <a:lnTo>
                    <a:pt x="1150677" y="287639"/>
                  </a:lnTo>
                  <a:lnTo>
                    <a:pt x="1150679" y="306257"/>
                  </a:lnTo>
                  <a:lnTo>
                    <a:pt x="1150688" y="261999"/>
                  </a:lnTo>
                  <a:lnTo>
                    <a:pt x="1151015" y="669466"/>
                  </a:lnTo>
                  <a:lnTo>
                    <a:pt x="1151389" y="607556"/>
                  </a:lnTo>
                  <a:lnTo>
                    <a:pt x="1151390" y="615654"/>
                  </a:lnTo>
                  <a:lnTo>
                    <a:pt x="1151426" y="763612"/>
                  </a:lnTo>
                  <a:lnTo>
                    <a:pt x="1151539" y="201199"/>
                  </a:lnTo>
                  <a:lnTo>
                    <a:pt x="1152100" y="540911"/>
                  </a:lnTo>
                  <a:lnTo>
                    <a:pt x="1152102" y="547459"/>
                  </a:lnTo>
                  <a:lnTo>
                    <a:pt x="1152645" y="339129"/>
                  </a:lnTo>
                  <a:lnTo>
                    <a:pt x="1152744" y="794785"/>
                  </a:lnTo>
                  <a:lnTo>
                    <a:pt x="1152812" y="494044"/>
                  </a:lnTo>
                  <a:lnTo>
                    <a:pt x="1152813" y="487247"/>
                  </a:lnTo>
                  <a:lnTo>
                    <a:pt x="1152857" y="221596"/>
                  </a:lnTo>
                  <a:lnTo>
                    <a:pt x="1153467" y="750400"/>
                  </a:lnTo>
                  <a:lnTo>
                    <a:pt x="1153524" y="636530"/>
                  </a:lnTo>
                  <a:lnTo>
                    <a:pt x="1153525" y="627672"/>
                  </a:lnTo>
                  <a:lnTo>
                    <a:pt x="1153864" y="774493"/>
                  </a:lnTo>
                  <a:lnTo>
                    <a:pt x="1153991" y="387801"/>
                  </a:lnTo>
                  <a:lnTo>
                    <a:pt x="1154235" y="489131"/>
                  </a:lnTo>
                  <a:lnTo>
                    <a:pt x="1154237" y="494091"/>
                  </a:lnTo>
                  <a:lnTo>
                    <a:pt x="1154644" y="305821"/>
                  </a:lnTo>
                  <a:lnTo>
                    <a:pt x="1154814" y="646591"/>
                  </a:lnTo>
                  <a:lnTo>
                    <a:pt x="1154947" y="573508"/>
                  </a:lnTo>
                  <a:lnTo>
                    <a:pt x="1154948" y="576370"/>
                  </a:lnTo>
                  <a:lnTo>
                    <a:pt x="1155211" y="683808"/>
                  </a:lnTo>
                  <a:lnTo>
                    <a:pt x="1155395" y="298366"/>
                  </a:lnTo>
                  <a:lnTo>
                    <a:pt x="1155659" y="591893"/>
                  </a:lnTo>
                  <a:lnTo>
                    <a:pt x="1155660" y="597814"/>
                  </a:lnTo>
                  <a:lnTo>
                    <a:pt x="1155678" y="613903"/>
                  </a:lnTo>
                  <a:lnTo>
                    <a:pt x="1155863" y="287657"/>
                  </a:lnTo>
                  <a:lnTo>
                    <a:pt x="1156370" y="475943"/>
                  </a:lnTo>
                  <a:lnTo>
                    <a:pt x="1156372" y="474038"/>
                  </a:lnTo>
                  <a:lnTo>
                    <a:pt x="1156812" y="277453"/>
                  </a:lnTo>
                  <a:lnTo>
                    <a:pt x="1156940" y="696411"/>
                  </a:lnTo>
                  <a:lnTo>
                    <a:pt x="1157082" y="438172"/>
                  </a:lnTo>
                  <a:lnTo>
                    <a:pt x="1157083" y="440282"/>
                  </a:lnTo>
                  <a:lnTo>
                    <a:pt x="1157649" y="305991"/>
                  </a:lnTo>
                  <a:lnTo>
                    <a:pt x="1157748" y="773785"/>
                  </a:lnTo>
                  <a:lnTo>
                    <a:pt x="1157793" y="646168"/>
                  </a:lnTo>
                  <a:lnTo>
                    <a:pt x="1157795" y="624149"/>
                  </a:lnTo>
                  <a:lnTo>
                    <a:pt x="1157904" y="337562"/>
                  </a:lnTo>
                  <a:lnTo>
                    <a:pt x="1158202" y="774086"/>
                  </a:lnTo>
                  <a:lnTo>
                    <a:pt x="1158505" y="467418"/>
                  </a:lnTo>
                  <a:lnTo>
                    <a:pt x="1158506" y="470594"/>
                  </a:lnTo>
                  <a:lnTo>
                    <a:pt x="1158684" y="449728"/>
                  </a:lnTo>
                  <a:lnTo>
                    <a:pt x="1158939" y="605938"/>
                  </a:lnTo>
                  <a:lnTo>
                    <a:pt x="1159217" y="520347"/>
                  </a:lnTo>
                  <a:lnTo>
                    <a:pt x="1159218" y="522515"/>
                  </a:lnTo>
                  <a:lnTo>
                    <a:pt x="1159477" y="671808"/>
                  </a:lnTo>
                  <a:lnTo>
                    <a:pt x="1159803" y="320030"/>
                  </a:lnTo>
                  <a:lnTo>
                    <a:pt x="1159928" y="563204"/>
                  </a:lnTo>
                  <a:lnTo>
                    <a:pt x="1159930" y="567906"/>
                  </a:lnTo>
                  <a:lnTo>
                    <a:pt x="1160201" y="254185"/>
                  </a:lnTo>
                  <a:lnTo>
                    <a:pt x="1160356" y="787092"/>
                  </a:lnTo>
                  <a:lnTo>
                    <a:pt x="1160640" y="306607"/>
                  </a:lnTo>
                  <a:lnTo>
                    <a:pt x="1160641" y="306361"/>
                  </a:lnTo>
                  <a:lnTo>
                    <a:pt x="1160668" y="275342"/>
                  </a:lnTo>
                  <a:lnTo>
                    <a:pt x="1160782" y="710876"/>
                  </a:lnTo>
                  <a:lnTo>
                    <a:pt x="1161350" y="528758"/>
                  </a:lnTo>
                  <a:lnTo>
                    <a:pt x="1161352" y="532900"/>
                  </a:lnTo>
                  <a:lnTo>
                    <a:pt x="1161760" y="731411"/>
                  </a:lnTo>
                  <a:lnTo>
                    <a:pt x="1161916" y="230496"/>
                  </a:lnTo>
                  <a:lnTo>
                    <a:pt x="1162062" y="576435"/>
                  </a:lnTo>
                  <a:lnTo>
                    <a:pt x="1162063" y="575952"/>
                  </a:lnTo>
                  <a:lnTo>
                    <a:pt x="1162114" y="682327"/>
                  </a:lnTo>
                  <a:lnTo>
                    <a:pt x="1162341" y="263025"/>
                  </a:lnTo>
                  <a:lnTo>
                    <a:pt x="1162773" y="389679"/>
                  </a:lnTo>
                  <a:lnTo>
                    <a:pt x="1162775" y="386367"/>
                  </a:lnTo>
                  <a:lnTo>
                    <a:pt x="1163192" y="272743"/>
                  </a:lnTo>
                  <a:lnTo>
                    <a:pt x="1163461" y="889200"/>
                  </a:lnTo>
                  <a:lnTo>
                    <a:pt x="1163485" y="811669"/>
                  </a:lnTo>
                  <a:lnTo>
                    <a:pt x="1163486" y="829800"/>
                  </a:lnTo>
                  <a:lnTo>
                    <a:pt x="1163489" y="847903"/>
                  </a:lnTo>
                  <a:lnTo>
                    <a:pt x="1163603" y="156371"/>
                  </a:lnTo>
                  <a:lnTo>
                    <a:pt x="1164197" y="615293"/>
                  </a:lnTo>
                  <a:lnTo>
                    <a:pt x="1164198" y="620541"/>
                  </a:lnTo>
                  <a:lnTo>
                    <a:pt x="1164482" y="154614"/>
                  </a:lnTo>
                  <a:lnTo>
                    <a:pt x="1164609" y="701580"/>
                  </a:lnTo>
                  <a:lnTo>
                    <a:pt x="1164908" y="347465"/>
                  </a:lnTo>
                  <a:lnTo>
                    <a:pt x="1164910" y="353688"/>
                  </a:lnTo>
                  <a:lnTo>
                    <a:pt x="1164935" y="317626"/>
                  </a:lnTo>
                  <a:lnTo>
                    <a:pt x="1165063" y="700577"/>
                  </a:lnTo>
                  <a:lnTo>
                    <a:pt x="1165620" y="639198"/>
                  </a:lnTo>
                  <a:lnTo>
                    <a:pt x="1165621" y="642075"/>
                  </a:lnTo>
                  <a:lnTo>
                    <a:pt x="1165672" y="802378"/>
                  </a:lnTo>
                  <a:lnTo>
                    <a:pt x="1165786" y="294927"/>
                  </a:lnTo>
                  <a:lnTo>
                    <a:pt x="1166332" y="579103"/>
                  </a:lnTo>
                  <a:lnTo>
                    <a:pt x="1166333" y="583898"/>
                  </a:lnTo>
                  <a:lnTo>
                    <a:pt x="1166665" y="287461"/>
                  </a:lnTo>
                  <a:lnTo>
                    <a:pt x="1166792" y="758969"/>
                  </a:lnTo>
                  <a:lnTo>
                    <a:pt x="1167043" y="569229"/>
                  </a:lnTo>
                  <a:lnTo>
                    <a:pt x="1167543" y="366922"/>
                  </a:lnTo>
                  <a:lnTo>
                    <a:pt x="1167671" y="623815"/>
                  </a:lnTo>
                  <a:lnTo>
                    <a:pt x="1167755" y="452401"/>
                  </a:lnTo>
                  <a:lnTo>
                    <a:pt x="1167756" y="449454"/>
                  </a:lnTo>
                  <a:lnTo>
                    <a:pt x="1168252" y="582786"/>
                  </a:lnTo>
                  <a:lnTo>
                    <a:pt x="1168465" y="387252"/>
                  </a:lnTo>
                  <a:lnTo>
                    <a:pt x="1168466" y="389310"/>
                  </a:lnTo>
                  <a:lnTo>
                    <a:pt x="1168468" y="395317"/>
                  </a:lnTo>
                  <a:lnTo>
                    <a:pt x="1168592" y="601225"/>
                  </a:lnTo>
                  <a:lnTo>
                    <a:pt x="1169178" y="499720"/>
                  </a:lnTo>
                  <a:lnTo>
                    <a:pt x="1169179" y="496058"/>
                  </a:lnTo>
                  <a:lnTo>
                    <a:pt x="1169245" y="382838"/>
                  </a:lnTo>
                  <a:lnTo>
                    <a:pt x="1169358" y="607228"/>
                  </a:lnTo>
                  <a:lnTo>
                    <a:pt x="1169890" y="461882"/>
                  </a:lnTo>
                  <a:lnTo>
                    <a:pt x="1169891" y="461140"/>
                  </a:lnTo>
                  <a:lnTo>
                    <a:pt x="1170379" y="609048"/>
                  </a:lnTo>
                  <a:lnTo>
                    <a:pt x="1170478" y="359623"/>
                  </a:lnTo>
                  <a:lnTo>
                    <a:pt x="1170601" y="500100"/>
                  </a:lnTo>
                  <a:lnTo>
                    <a:pt x="1170603" y="502495"/>
                  </a:lnTo>
                  <a:lnTo>
                    <a:pt x="1170776" y="647572"/>
                  </a:lnTo>
                  <a:lnTo>
                    <a:pt x="1171116" y="349965"/>
                  </a:lnTo>
                  <a:lnTo>
                    <a:pt x="1171313" y="466956"/>
                  </a:lnTo>
                  <a:lnTo>
                    <a:pt x="1171314" y="463103"/>
                  </a:lnTo>
                  <a:lnTo>
                    <a:pt x="1171527" y="398446"/>
                  </a:lnTo>
                  <a:lnTo>
                    <a:pt x="1171881" y="684553"/>
                  </a:lnTo>
                  <a:lnTo>
                    <a:pt x="1172025" y="425726"/>
                  </a:lnTo>
                  <a:lnTo>
                    <a:pt x="1172026" y="432810"/>
                  </a:lnTo>
                  <a:lnTo>
                    <a:pt x="1172222" y="323905"/>
                  </a:lnTo>
                  <a:lnTo>
                    <a:pt x="1172335" y="704819"/>
                  </a:lnTo>
                  <a:lnTo>
                    <a:pt x="1172736" y="523560"/>
                  </a:lnTo>
                  <a:lnTo>
                    <a:pt x="1172738" y="523040"/>
                  </a:lnTo>
                  <a:lnTo>
                    <a:pt x="1172945" y="764559"/>
                  </a:lnTo>
                  <a:lnTo>
                    <a:pt x="1173058" y="288841"/>
                  </a:lnTo>
                  <a:lnTo>
                    <a:pt x="1173448" y="350290"/>
                  </a:lnTo>
                  <a:lnTo>
                    <a:pt x="1173449" y="334882"/>
                  </a:lnTo>
                  <a:lnTo>
                    <a:pt x="1173483" y="188227"/>
                  </a:lnTo>
                  <a:lnTo>
                    <a:pt x="1173611" y="835076"/>
                  </a:lnTo>
                  <a:lnTo>
                    <a:pt x="1174159" y="457941"/>
                  </a:lnTo>
                  <a:lnTo>
                    <a:pt x="1174161" y="452339"/>
                  </a:lnTo>
                  <a:lnTo>
                    <a:pt x="1174234" y="694493"/>
                  </a:lnTo>
                  <a:lnTo>
                    <a:pt x="1174348" y="320685"/>
                  </a:lnTo>
                  <a:lnTo>
                    <a:pt x="1174871" y="529107"/>
                  </a:lnTo>
                  <a:lnTo>
                    <a:pt x="1175170" y="185832"/>
                  </a:lnTo>
                  <a:lnTo>
                    <a:pt x="1175298" y="817748"/>
                  </a:lnTo>
                  <a:lnTo>
                    <a:pt x="1175583" y="318780"/>
                  </a:lnTo>
                  <a:lnTo>
                    <a:pt x="1175584" y="318919"/>
                  </a:lnTo>
                  <a:lnTo>
                    <a:pt x="1175624" y="204253"/>
                  </a:lnTo>
                  <a:lnTo>
                    <a:pt x="1175723" y="729754"/>
                  </a:lnTo>
                  <a:lnTo>
                    <a:pt x="1176294" y="397280"/>
                  </a:lnTo>
                  <a:lnTo>
                    <a:pt x="1176296" y="412471"/>
                  </a:lnTo>
                  <a:lnTo>
                    <a:pt x="1176588" y="769057"/>
                  </a:lnTo>
                  <a:lnTo>
                    <a:pt x="1176687" y="146664"/>
                  </a:lnTo>
                  <a:lnTo>
                    <a:pt x="1177006" y="710390"/>
                  </a:lnTo>
                  <a:lnTo>
                    <a:pt x="1177007" y="719336"/>
                  </a:lnTo>
                  <a:lnTo>
                    <a:pt x="1177112" y="191336"/>
                  </a:lnTo>
                  <a:lnTo>
                    <a:pt x="1177226" y="781299"/>
                  </a:lnTo>
                  <a:lnTo>
                    <a:pt x="1177717" y="484176"/>
                  </a:lnTo>
                  <a:lnTo>
                    <a:pt x="1177719" y="482393"/>
                  </a:lnTo>
                  <a:lnTo>
                    <a:pt x="1177991" y="199847"/>
                  </a:lnTo>
                  <a:lnTo>
                    <a:pt x="1178090" y="733299"/>
                  </a:lnTo>
                  <a:lnTo>
                    <a:pt x="1178429" y="276541"/>
                  </a:lnTo>
                  <a:lnTo>
                    <a:pt x="1178431" y="272026"/>
                  </a:lnTo>
                  <a:lnTo>
                    <a:pt x="1178728" y="718103"/>
                  </a:lnTo>
                  <a:lnTo>
                    <a:pt x="1179141" y="552571"/>
                  </a:lnTo>
                  <a:lnTo>
                    <a:pt x="1179142" y="565836"/>
                  </a:lnTo>
                  <a:lnTo>
                    <a:pt x="1179706" y="209567"/>
                  </a:lnTo>
                  <a:lnTo>
                    <a:pt x="1179806" y="791906"/>
                  </a:lnTo>
                  <a:lnTo>
                    <a:pt x="1179852" y="603018"/>
                  </a:lnTo>
                  <a:lnTo>
                    <a:pt x="1179854" y="589634"/>
                  </a:lnTo>
                  <a:lnTo>
                    <a:pt x="1179919" y="304626"/>
                  </a:lnTo>
                  <a:lnTo>
                    <a:pt x="1180245" y="835335"/>
                  </a:lnTo>
                  <a:lnTo>
                    <a:pt x="1180564" y="427701"/>
                  </a:lnTo>
                  <a:lnTo>
                    <a:pt x="1180565" y="421932"/>
                  </a:lnTo>
                  <a:lnTo>
                    <a:pt x="1180684" y="716882"/>
                  </a:lnTo>
                  <a:lnTo>
                    <a:pt x="1181011" y="339852"/>
                  </a:lnTo>
                  <a:lnTo>
                    <a:pt x="1181276" y="530143"/>
                  </a:lnTo>
                  <a:lnTo>
                    <a:pt x="1181277" y="531188"/>
                  </a:lnTo>
                  <a:lnTo>
                    <a:pt x="1181322" y="576817"/>
                  </a:lnTo>
                  <a:lnTo>
                    <a:pt x="1181918" y="381969"/>
                  </a:lnTo>
                  <a:lnTo>
                    <a:pt x="1181987" y="540926"/>
                  </a:lnTo>
                  <a:lnTo>
                    <a:pt x="1181989" y="544419"/>
                  </a:lnTo>
                  <a:lnTo>
                    <a:pt x="1182215" y="753101"/>
                  </a:lnTo>
                  <a:lnTo>
                    <a:pt x="1182329" y="158259"/>
                  </a:lnTo>
                  <a:lnTo>
                    <a:pt x="1182699" y="424459"/>
                  </a:lnTo>
                  <a:lnTo>
                    <a:pt x="1182700" y="428476"/>
                  </a:lnTo>
                  <a:lnTo>
                    <a:pt x="1183364" y="422859"/>
                  </a:lnTo>
                  <a:lnTo>
                    <a:pt x="1183410" y="524174"/>
                  </a:lnTo>
                  <a:lnTo>
                    <a:pt x="1183412" y="529320"/>
                  </a:lnTo>
                  <a:lnTo>
                    <a:pt x="1183463" y="687504"/>
                  </a:lnTo>
                  <a:lnTo>
                    <a:pt x="1183619" y="274506"/>
                  </a:lnTo>
                  <a:lnTo>
                    <a:pt x="1184122" y="533487"/>
                  </a:lnTo>
                  <a:lnTo>
                    <a:pt x="1184123" y="533692"/>
                  </a:lnTo>
                  <a:lnTo>
                    <a:pt x="1184285" y="605555"/>
                  </a:lnTo>
                  <a:lnTo>
                    <a:pt x="1184399" y="368454"/>
                  </a:lnTo>
                  <a:lnTo>
                    <a:pt x="1184834" y="565266"/>
                  </a:lnTo>
                  <a:lnTo>
                    <a:pt x="1184835" y="567836"/>
                  </a:lnTo>
                  <a:lnTo>
                    <a:pt x="1185207" y="738678"/>
                  </a:lnTo>
                  <a:lnTo>
                    <a:pt x="1185518" y="321210"/>
                  </a:lnTo>
                  <a:lnTo>
                    <a:pt x="1185545" y="370045"/>
                  </a:lnTo>
                  <a:lnTo>
                    <a:pt x="1185547" y="369294"/>
                  </a:lnTo>
                  <a:lnTo>
                    <a:pt x="1185618" y="701364"/>
                  </a:lnTo>
                  <a:lnTo>
                    <a:pt x="1186029" y="359717"/>
                  </a:lnTo>
                  <a:lnTo>
                    <a:pt x="1186257" y="557166"/>
                  </a:lnTo>
                  <a:lnTo>
                    <a:pt x="1186258" y="550795"/>
                  </a:lnTo>
                  <a:lnTo>
                    <a:pt x="1186681" y="643801"/>
                  </a:lnTo>
                  <a:lnTo>
                    <a:pt x="1186851" y="357309"/>
                  </a:lnTo>
                  <a:lnTo>
                    <a:pt x="1186969" y="607679"/>
                  </a:lnTo>
                  <a:lnTo>
                    <a:pt x="1186970" y="602162"/>
                  </a:lnTo>
                  <a:lnTo>
                    <a:pt x="1186979" y="621721"/>
                  </a:lnTo>
                  <a:lnTo>
                    <a:pt x="1187106" y="405478"/>
                  </a:lnTo>
                  <a:lnTo>
                    <a:pt x="1187680" y="439473"/>
                  </a:lnTo>
                  <a:lnTo>
                    <a:pt x="1187682" y="433719"/>
                  </a:lnTo>
                  <a:lnTo>
                    <a:pt x="1187971" y="712766"/>
                  </a:lnTo>
                  <a:lnTo>
                    <a:pt x="1188113" y="332712"/>
                  </a:lnTo>
                  <a:lnTo>
                    <a:pt x="1188392" y="626617"/>
                  </a:lnTo>
                  <a:lnTo>
                    <a:pt x="1188393" y="634900"/>
                  </a:lnTo>
                  <a:lnTo>
                    <a:pt x="1188552" y="285705"/>
                  </a:lnTo>
                  <a:lnTo>
                    <a:pt x="1188864" y="690816"/>
                  </a:lnTo>
                  <a:lnTo>
                    <a:pt x="1189103" y="647047"/>
                  </a:lnTo>
                  <a:lnTo>
                    <a:pt x="1189105" y="652285"/>
                  </a:lnTo>
                  <a:lnTo>
                    <a:pt x="1189431" y="381164"/>
                  </a:lnTo>
                  <a:lnTo>
                    <a:pt x="1189743" y="711872"/>
                  </a:lnTo>
                  <a:lnTo>
                    <a:pt x="1189815" y="475861"/>
                  </a:lnTo>
                  <a:lnTo>
                    <a:pt x="1189816" y="474313"/>
                  </a:lnTo>
                  <a:lnTo>
                    <a:pt x="1190168" y="870246"/>
                  </a:lnTo>
                  <a:lnTo>
                    <a:pt x="1190296" y="118984"/>
                  </a:lnTo>
                  <a:lnTo>
                    <a:pt x="1190527" y="280164"/>
                  </a:lnTo>
                  <a:lnTo>
                    <a:pt x="1190528" y="291511"/>
                  </a:lnTo>
                  <a:lnTo>
                    <a:pt x="1190537" y="248333"/>
                  </a:lnTo>
                  <a:lnTo>
                    <a:pt x="1191047" y="706176"/>
                  </a:lnTo>
                  <a:lnTo>
                    <a:pt x="1191238" y="531510"/>
                  </a:lnTo>
                  <a:lnTo>
                    <a:pt x="1191240" y="537843"/>
                  </a:lnTo>
                  <a:lnTo>
                    <a:pt x="1191472" y="654398"/>
                  </a:lnTo>
                  <a:lnTo>
                    <a:pt x="1191586" y="213874"/>
                  </a:lnTo>
                  <a:lnTo>
                    <a:pt x="1191950" y="467023"/>
                  </a:lnTo>
                  <a:lnTo>
                    <a:pt x="1191951" y="464555"/>
                  </a:lnTo>
                  <a:lnTo>
                    <a:pt x="1191997" y="299320"/>
                  </a:lnTo>
                  <a:lnTo>
                    <a:pt x="1192110" y="660282"/>
                  </a:lnTo>
                  <a:lnTo>
                    <a:pt x="1192662" y="484999"/>
                  </a:lnTo>
                  <a:lnTo>
                    <a:pt x="1192663" y="489104"/>
                  </a:lnTo>
                  <a:lnTo>
                    <a:pt x="1193145" y="804368"/>
                  </a:lnTo>
                  <a:lnTo>
                    <a:pt x="1193273" y="260900"/>
                  </a:lnTo>
                  <a:lnTo>
                    <a:pt x="1193373" y="708257"/>
                  </a:lnTo>
                  <a:lnTo>
                    <a:pt x="1193375" y="696387"/>
                  </a:lnTo>
                  <a:lnTo>
                    <a:pt x="1193485" y="397626"/>
                  </a:lnTo>
                  <a:lnTo>
                    <a:pt x="1193599" y="761930"/>
                  </a:lnTo>
                  <a:lnTo>
                    <a:pt x="1194085" y="657898"/>
                  </a:lnTo>
                  <a:lnTo>
                    <a:pt x="1194086" y="645502"/>
                  </a:lnTo>
                  <a:lnTo>
                    <a:pt x="1194435" y="775006"/>
                  </a:lnTo>
                  <a:lnTo>
                    <a:pt x="1194789" y="382940"/>
                  </a:lnTo>
                  <a:lnTo>
                    <a:pt x="1194796" y="417968"/>
                  </a:lnTo>
                  <a:lnTo>
                    <a:pt x="1194798" y="415591"/>
                  </a:lnTo>
                  <a:lnTo>
                    <a:pt x="1194903" y="720655"/>
                  </a:lnTo>
                  <a:lnTo>
                    <a:pt x="1195413" y="310279"/>
                  </a:lnTo>
                  <a:lnTo>
                    <a:pt x="1195508" y="604404"/>
                  </a:lnTo>
                  <a:lnTo>
                    <a:pt x="1195509" y="613622"/>
                  </a:lnTo>
                  <a:lnTo>
                    <a:pt x="1195739" y="678079"/>
                  </a:lnTo>
                  <a:lnTo>
                    <a:pt x="1196065" y="255727"/>
                  </a:lnTo>
                  <a:lnTo>
                    <a:pt x="1196220" y="521658"/>
                  </a:lnTo>
                  <a:lnTo>
                    <a:pt x="1196221" y="519604"/>
                  </a:lnTo>
                  <a:lnTo>
                    <a:pt x="1196476" y="136499"/>
                  </a:lnTo>
                  <a:lnTo>
                    <a:pt x="1196604" y="733787"/>
                  </a:lnTo>
                  <a:lnTo>
                    <a:pt x="1196931" y="189047"/>
                  </a:lnTo>
                  <a:lnTo>
                    <a:pt x="1196933" y="209735"/>
                  </a:lnTo>
                  <a:lnTo>
                    <a:pt x="1196944" y="208443"/>
                  </a:lnTo>
                  <a:lnTo>
                    <a:pt x="1197043" y="703733"/>
                  </a:lnTo>
                  <a:lnTo>
                    <a:pt x="1197643" y="536257"/>
                  </a:lnTo>
                  <a:lnTo>
                    <a:pt x="1197644" y="533407"/>
                  </a:lnTo>
                  <a:lnTo>
                    <a:pt x="1197766" y="211366"/>
                  </a:lnTo>
                  <a:lnTo>
                    <a:pt x="1198319" y="669452"/>
                  </a:lnTo>
                  <a:lnTo>
                    <a:pt x="1198355" y="527745"/>
                  </a:lnTo>
                  <a:lnTo>
                    <a:pt x="1198356" y="527489"/>
                  </a:lnTo>
                  <a:lnTo>
                    <a:pt x="1198503" y="750045"/>
                  </a:lnTo>
                  <a:lnTo>
                    <a:pt x="1198631" y="287739"/>
                  </a:lnTo>
                  <a:lnTo>
                    <a:pt x="1199066" y="327113"/>
                  </a:lnTo>
                  <a:lnTo>
                    <a:pt x="1199068" y="311660"/>
                  </a:lnTo>
                  <a:lnTo>
                    <a:pt x="1199070" y="292088"/>
                  </a:lnTo>
                  <a:lnTo>
                    <a:pt x="1199184" y="709416"/>
                  </a:lnTo>
                  <a:lnTo>
                    <a:pt x="1199778" y="580225"/>
                  </a:lnTo>
                  <a:lnTo>
                    <a:pt x="1200219" y="805169"/>
                  </a:lnTo>
                  <a:lnTo>
                    <a:pt x="1200332" y="219242"/>
                  </a:lnTo>
                  <a:lnTo>
                    <a:pt x="1200489" y="638874"/>
                  </a:lnTo>
                  <a:lnTo>
                    <a:pt x="1200491" y="626464"/>
                  </a:lnTo>
                  <a:lnTo>
                    <a:pt x="1200601" y="697902"/>
                  </a:lnTo>
                  <a:lnTo>
                    <a:pt x="1201183" y="269734"/>
                  </a:lnTo>
                  <a:lnTo>
                    <a:pt x="1201201" y="351631"/>
                  </a:lnTo>
                  <a:lnTo>
                    <a:pt x="1201202" y="368113"/>
                  </a:lnTo>
                  <a:lnTo>
                    <a:pt x="1201210" y="350413"/>
                  </a:lnTo>
                  <a:lnTo>
                    <a:pt x="1201339" y="623970"/>
                  </a:lnTo>
                  <a:lnTo>
                    <a:pt x="1201913" y="497002"/>
                  </a:lnTo>
                  <a:lnTo>
                    <a:pt x="1201914" y="499398"/>
                  </a:lnTo>
                  <a:lnTo>
                    <a:pt x="1202090" y="283657"/>
                  </a:lnTo>
                  <a:lnTo>
                    <a:pt x="1202373" y="584863"/>
                  </a:lnTo>
                  <a:lnTo>
                    <a:pt x="1202624" y="474304"/>
                  </a:lnTo>
                  <a:lnTo>
                    <a:pt x="1202626" y="477282"/>
                  </a:lnTo>
                  <a:lnTo>
                    <a:pt x="1202955" y="326707"/>
                  </a:lnTo>
                  <a:lnTo>
                    <a:pt x="1203096" y="614073"/>
                  </a:lnTo>
                  <a:lnTo>
                    <a:pt x="1203336" y="407798"/>
                  </a:lnTo>
                  <a:lnTo>
                    <a:pt x="1203337" y="407952"/>
                  </a:lnTo>
                  <a:lnTo>
                    <a:pt x="1203649" y="311830"/>
                  </a:lnTo>
                  <a:lnTo>
                    <a:pt x="1203904" y="645257"/>
                  </a:lnTo>
                  <a:lnTo>
                    <a:pt x="1204048" y="531662"/>
                  </a:lnTo>
                  <a:lnTo>
                    <a:pt x="1204049" y="533570"/>
                  </a:lnTo>
                  <a:lnTo>
                    <a:pt x="1204514" y="805293"/>
                  </a:lnTo>
                  <a:lnTo>
                    <a:pt x="1204642" y="362351"/>
                  </a:lnTo>
                  <a:lnTo>
                    <a:pt x="1204759" y="542297"/>
                  </a:lnTo>
                  <a:lnTo>
                    <a:pt x="1204761" y="546233"/>
                  </a:lnTo>
                  <a:lnTo>
                    <a:pt x="1205095" y="425232"/>
                  </a:lnTo>
                  <a:lnTo>
                    <a:pt x="1205407" y="648751"/>
                  </a:lnTo>
                  <a:lnTo>
                    <a:pt x="1205471" y="551344"/>
                  </a:lnTo>
                  <a:lnTo>
                    <a:pt x="1205472" y="547375"/>
                  </a:lnTo>
                  <a:lnTo>
                    <a:pt x="1205549" y="352541"/>
                  </a:lnTo>
                  <a:lnTo>
                    <a:pt x="1205705" y="590393"/>
                  </a:lnTo>
                  <a:lnTo>
                    <a:pt x="1206182" y="539614"/>
                  </a:lnTo>
                  <a:lnTo>
                    <a:pt x="1206184" y="538679"/>
                  </a:lnTo>
                  <a:lnTo>
                    <a:pt x="1206782" y="638880"/>
                  </a:lnTo>
                  <a:lnTo>
                    <a:pt x="1206881" y="325339"/>
                  </a:lnTo>
                  <a:lnTo>
                    <a:pt x="1206894" y="332524"/>
                  </a:lnTo>
                  <a:lnTo>
                    <a:pt x="1206895" y="328320"/>
                  </a:lnTo>
                  <a:lnTo>
                    <a:pt x="1206995" y="694845"/>
                  </a:lnTo>
                  <a:lnTo>
                    <a:pt x="1207519" y="315491"/>
                  </a:lnTo>
                  <a:lnTo>
                    <a:pt x="1207606" y="585129"/>
                  </a:lnTo>
                  <a:lnTo>
                    <a:pt x="1207607" y="574823"/>
                  </a:lnTo>
                  <a:lnTo>
                    <a:pt x="1207831" y="714130"/>
                  </a:lnTo>
                  <a:lnTo>
                    <a:pt x="1208143" y="298348"/>
                  </a:lnTo>
                  <a:lnTo>
                    <a:pt x="1208317" y="485580"/>
                  </a:lnTo>
                  <a:lnTo>
                    <a:pt x="1208319" y="479764"/>
                  </a:lnTo>
                  <a:lnTo>
                    <a:pt x="1208795" y="132249"/>
                  </a:lnTo>
                  <a:lnTo>
                    <a:pt x="1208908" y="823004"/>
                  </a:lnTo>
                  <a:lnTo>
                    <a:pt x="1209029" y="254573"/>
                  </a:lnTo>
                  <a:lnTo>
                    <a:pt x="1209030" y="244633"/>
                  </a:lnTo>
                  <a:lnTo>
                    <a:pt x="1209036" y="195160"/>
                  </a:lnTo>
                  <a:lnTo>
                    <a:pt x="1209135" y="798153"/>
                  </a:lnTo>
                  <a:lnTo>
                    <a:pt x="1209741" y="695648"/>
                  </a:lnTo>
                  <a:lnTo>
                    <a:pt x="1209742" y="712793"/>
                  </a:lnTo>
                  <a:lnTo>
                    <a:pt x="1209872" y="249507"/>
                  </a:lnTo>
                  <a:lnTo>
                    <a:pt x="1210397" y="782019"/>
                  </a:lnTo>
                  <a:lnTo>
                    <a:pt x="1210452" y="595451"/>
                  </a:lnTo>
                  <a:lnTo>
                    <a:pt x="1210454" y="591893"/>
                  </a:lnTo>
                  <a:lnTo>
                    <a:pt x="1210524" y="311670"/>
                  </a:lnTo>
                  <a:lnTo>
                    <a:pt x="1211035" y="766549"/>
                  </a:lnTo>
                  <a:lnTo>
                    <a:pt x="1211164" y="412991"/>
                  </a:lnTo>
                  <a:lnTo>
                    <a:pt x="1211165" y="419210"/>
                  </a:lnTo>
                  <a:lnTo>
                    <a:pt x="1211602" y="295631"/>
                  </a:lnTo>
                  <a:lnTo>
                    <a:pt x="1211687" y="670237"/>
                  </a:lnTo>
                  <a:lnTo>
                    <a:pt x="1211875" y="589487"/>
                  </a:lnTo>
                  <a:lnTo>
                    <a:pt x="1211877" y="598339"/>
                  </a:lnTo>
                  <a:lnTo>
                    <a:pt x="1212027" y="287576"/>
                  </a:lnTo>
                  <a:lnTo>
                    <a:pt x="1212339" y="671667"/>
                  </a:lnTo>
                  <a:lnTo>
                    <a:pt x="1212587" y="510133"/>
                  </a:lnTo>
                  <a:lnTo>
                    <a:pt x="1212588" y="513875"/>
                  </a:lnTo>
                  <a:lnTo>
                    <a:pt x="1212736" y="375847"/>
                  </a:lnTo>
                  <a:lnTo>
                    <a:pt x="1213190" y="678649"/>
                  </a:lnTo>
                  <a:lnTo>
                    <a:pt x="1213299" y="397062"/>
                  </a:lnTo>
                  <a:lnTo>
                    <a:pt x="1213300" y="384609"/>
                  </a:lnTo>
                  <a:lnTo>
                    <a:pt x="1213345" y="303295"/>
                  </a:lnTo>
                  <a:lnTo>
                    <a:pt x="1213487" y="603743"/>
                  </a:lnTo>
                  <a:lnTo>
                    <a:pt x="1214010" y="435296"/>
                  </a:lnTo>
                  <a:lnTo>
                    <a:pt x="1214012" y="433684"/>
                  </a:lnTo>
                  <a:lnTo>
                    <a:pt x="1214281" y="649540"/>
                  </a:lnTo>
                  <a:lnTo>
                    <a:pt x="1214565" y="380719"/>
                  </a:lnTo>
                  <a:lnTo>
                    <a:pt x="1214722" y="603605"/>
                  </a:lnTo>
                  <a:lnTo>
                    <a:pt x="1214723" y="596356"/>
                  </a:lnTo>
                  <a:lnTo>
                    <a:pt x="1214834" y="277526"/>
                  </a:lnTo>
                  <a:lnTo>
                    <a:pt x="1214976" y="706723"/>
                  </a:lnTo>
                  <a:lnTo>
                    <a:pt x="1215434" y="449544"/>
                  </a:lnTo>
                  <a:lnTo>
                    <a:pt x="1215435" y="454196"/>
                  </a:lnTo>
                  <a:lnTo>
                    <a:pt x="1215599" y="642436"/>
                  </a:lnTo>
                  <a:lnTo>
                    <a:pt x="1216138" y="347332"/>
                  </a:lnTo>
                  <a:lnTo>
                    <a:pt x="1216145" y="376936"/>
                  </a:lnTo>
                  <a:lnTo>
                    <a:pt x="1216147" y="374730"/>
                  </a:lnTo>
                  <a:lnTo>
                    <a:pt x="1216691" y="693366"/>
                  </a:lnTo>
                  <a:lnTo>
                    <a:pt x="1216790" y="179969"/>
                  </a:lnTo>
                  <a:lnTo>
                    <a:pt x="1216857" y="542152"/>
                  </a:lnTo>
                  <a:lnTo>
                    <a:pt x="1216858" y="547607"/>
                  </a:lnTo>
                  <a:lnTo>
                    <a:pt x="1216904" y="742408"/>
                  </a:lnTo>
                  <a:lnTo>
                    <a:pt x="1217272" y="287522"/>
                  </a:lnTo>
                  <a:lnTo>
                    <a:pt x="1217568" y="661170"/>
                  </a:lnTo>
                  <a:lnTo>
                    <a:pt x="1217570" y="667029"/>
                  </a:lnTo>
                  <a:lnTo>
                    <a:pt x="1217882" y="310832"/>
                  </a:lnTo>
                  <a:lnTo>
                    <a:pt x="1217981" y="720003"/>
                  </a:lnTo>
                  <a:lnTo>
                    <a:pt x="1218280" y="420498"/>
                  </a:lnTo>
                  <a:lnTo>
                    <a:pt x="1218281" y="424088"/>
                  </a:lnTo>
                  <a:lnTo>
                    <a:pt x="1218732" y="277988"/>
                  </a:lnTo>
                  <a:lnTo>
                    <a:pt x="1218874" y="736573"/>
                  </a:lnTo>
                  <a:lnTo>
                    <a:pt x="1218992" y="413887"/>
                  </a:lnTo>
                  <a:lnTo>
                    <a:pt x="1218993" y="423698"/>
                  </a:lnTo>
                  <a:lnTo>
                    <a:pt x="1219072" y="778642"/>
                  </a:lnTo>
                  <a:lnTo>
                    <a:pt x="1219200" y="359858"/>
                  </a:lnTo>
                  <a:lnTo>
                    <a:pt x="1219703" y="541459"/>
                  </a:lnTo>
                  <a:lnTo>
                    <a:pt x="1219705" y="542550"/>
                  </a:lnTo>
                  <a:lnTo>
                    <a:pt x="1219951" y="631334"/>
                  </a:lnTo>
                  <a:lnTo>
                    <a:pt x="1220051" y="384641"/>
                  </a:lnTo>
                  <a:lnTo>
                    <a:pt x="1220415" y="561259"/>
                  </a:lnTo>
                  <a:lnTo>
                    <a:pt x="1220416" y="558553"/>
                  </a:lnTo>
                  <a:lnTo>
                    <a:pt x="1220689" y="272995"/>
                  </a:lnTo>
                  <a:lnTo>
                    <a:pt x="1220816" y="782684"/>
                  </a:lnTo>
                  <a:lnTo>
                    <a:pt x="1221126" y="463346"/>
                  </a:lnTo>
                  <a:lnTo>
                    <a:pt x="1221128" y="461101"/>
                  </a:lnTo>
                  <a:lnTo>
                    <a:pt x="1221440" y="802075"/>
                  </a:lnTo>
                  <a:lnTo>
                    <a:pt x="1221553" y="322894"/>
                  </a:lnTo>
                  <a:lnTo>
                    <a:pt x="1221838" y="594307"/>
                  </a:lnTo>
                  <a:lnTo>
                    <a:pt x="1221840" y="586579"/>
                  </a:lnTo>
                  <a:lnTo>
                    <a:pt x="1222205" y="244105"/>
                  </a:lnTo>
                  <a:lnTo>
                    <a:pt x="1222305" y="761876"/>
                  </a:lnTo>
                  <a:lnTo>
                    <a:pt x="1222550" y="471574"/>
                  </a:lnTo>
                  <a:lnTo>
                    <a:pt x="1222551" y="466360"/>
                  </a:lnTo>
                  <a:lnTo>
                    <a:pt x="1222602" y="253914"/>
                  </a:lnTo>
                  <a:lnTo>
                    <a:pt x="1222730" y="662304"/>
                  </a:lnTo>
                  <a:lnTo>
                    <a:pt x="1223261" y="410994"/>
                  </a:lnTo>
                  <a:lnTo>
                    <a:pt x="1223263" y="407555"/>
                  </a:lnTo>
                  <a:lnTo>
                    <a:pt x="1223297" y="336969"/>
                  </a:lnTo>
                  <a:lnTo>
                    <a:pt x="1223566" y="597865"/>
                  </a:lnTo>
                  <a:lnTo>
                    <a:pt x="1223973" y="547418"/>
                  </a:lnTo>
                  <a:lnTo>
                    <a:pt x="1223974" y="555411"/>
                  </a:lnTo>
                  <a:lnTo>
                    <a:pt x="1224559" y="292833"/>
                  </a:lnTo>
                  <a:lnTo>
                    <a:pt x="1224685" y="662907"/>
                  </a:lnTo>
                  <a:lnTo>
                    <a:pt x="1224686" y="671096"/>
                  </a:lnTo>
                  <a:lnTo>
                    <a:pt x="1224700" y="701864"/>
                  </a:lnTo>
                  <a:lnTo>
                    <a:pt x="1225239" y="368216"/>
                  </a:lnTo>
                  <a:lnTo>
                    <a:pt x="1225396" y="563339"/>
                  </a:lnTo>
                  <a:lnTo>
                    <a:pt x="1225398" y="550264"/>
                  </a:lnTo>
                  <a:lnTo>
                    <a:pt x="1226019" y="663165"/>
                  </a:lnTo>
                  <a:lnTo>
                    <a:pt x="1226104" y="385156"/>
                  </a:lnTo>
                  <a:lnTo>
                    <a:pt x="1226108" y="403729"/>
                  </a:lnTo>
                  <a:lnTo>
                    <a:pt x="1226109" y="409287"/>
                  </a:lnTo>
                  <a:lnTo>
                    <a:pt x="1226203" y="646709"/>
                  </a:lnTo>
                  <a:lnTo>
                    <a:pt x="1226557" y="361523"/>
                  </a:lnTo>
                  <a:lnTo>
                    <a:pt x="1226820" y="554902"/>
                  </a:lnTo>
                  <a:lnTo>
                    <a:pt x="1226821" y="557842"/>
                  </a:lnTo>
                  <a:lnTo>
                    <a:pt x="1226883" y="677884"/>
                  </a:lnTo>
                  <a:lnTo>
                    <a:pt x="1227422" y="291054"/>
                  </a:lnTo>
                  <a:lnTo>
                    <a:pt x="1227531" y="598066"/>
                  </a:lnTo>
                  <a:lnTo>
                    <a:pt x="1227533" y="607812"/>
                  </a:lnTo>
                  <a:lnTo>
                    <a:pt x="1227861" y="323762"/>
                  </a:lnTo>
                  <a:lnTo>
                    <a:pt x="1227989" y="684108"/>
                  </a:lnTo>
                  <a:lnTo>
                    <a:pt x="1228243" y="605245"/>
                  </a:lnTo>
                  <a:lnTo>
                    <a:pt x="1228244" y="609350"/>
                  </a:lnTo>
                  <a:lnTo>
                    <a:pt x="1228386" y="396378"/>
                  </a:lnTo>
                  <a:lnTo>
                    <a:pt x="1228627" y="721004"/>
                  </a:lnTo>
                  <a:lnTo>
                    <a:pt x="1228954" y="532942"/>
                  </a:lnTo>
                  <a:lnTo>
                    <a:pt x="1228956" y="525426"/>
                  </a:lnTo>
                  <a:lnTo>
                    <a:pt x="1229166" y="399122"/>
                  </a:lnTo>
                  <a:lnTo>
                    <a:pt x="1229307" y="674437"/>
                  </a:lnTo>
                  <a:lnTo>
                    <a:pt x="1229666" y="600478"/>
                  </a:lnTo>
                  <a:lnTo>
                    <a:pt x="1229667" y="607147"/>
                  </a:lnTo>
                  <a:lnTo>
                    <a:pt x="1229818" y="349699"/>
                  </a:lnTo>
                  <a:lnTo>
                    <a:pt x="1229931" y="712557"/>
                  </a:lnTo>
                  <a:lnTo>
                    <a:pt x="1230378" y="606699"/>
                  </a:lnTo>
                  <a:lnTo>
                    <a:pt x="1230379" y="609453"/>
                  </a:lnTo>
                  <a:lnTo>
                    <a:pt x="1230385" y="624623"/>
                  </a:lnTo>
                  <a:lnTo>
                    <a:pt x="1230909" y="378458"/>
                  </a:lnTo>
                  <a:lnTo>
                    <a:pt x="1231089" y="500188"/>
                  </a:lnTo>
                  <a:lnTo>
                    <a:pt x="1231091" y="499480"/>
                  </a:lnTo>
                  <a:lnTo>
                    <a:pt x="1231448" y="573222"/>
                  </a:lnTo>
                  <a:lnTo>
                    <a:pt x="1231732" y="374793"/>
                  </a:lnTo>
                  <a:lnTo>
                    <a:pt x="1231801" y="442987"/>
                  </a:lnTo>
                  <a:lnTo>
                    <a:pt x="1231802" y="441425"/>
                  </a:lnTo>
                  <a:lnTo>
                    <a:pt x="1232199" y="226122"/>
                  </a:lnTo>
                  <a:lnTo>
                    <a:pt x="1232511" y="726797"/>
                  </a:lnTo>
                  <a:lnTo>
                    <a:pt x="1232513" y="722659"/>
                  </a:lnTo>
                  <a:lnTo>
                    <a:pt x="1232514" y="702544"/>
                  </a:lnTo>
                  <a:lnTo>
                    <a:pt x="1232525" y="740738"/>
                  </a:lnTo>
                  <a:lnTo>
                    <a:pt x="1232639" y="156857"/>
                  </a:lnTo>
                  <a:lnTo>
                    <a:pt x="1233224" y="560339"/>
                  </a:lnTo>
                  <a:lnTo>
                    <a:pt x="1233225" y="557431"/>
                  </a:lnTo>
                  <a:lnTo>
                    <a:pt x="1233475" y="295762"/>
                  </a:lnTo>
                  <a:lnTo>
                    <a:pt x="1233588" y="601460"/>
                  </a:lnTo>
                  <a:lnTo>
                    <a:pt x="1233936" y="462941"/>
                  </a:lnTo>
                  <a:lnTo>
                    <a:pt x="1233937" y="463491"/>
                  </a:lnTo>
                  <a:lnTo>
                    <a:pt x="1234311" y="374881"/>
                  </a:lnTo>
                  <a:lnTo>
                    <a:pt x="1234453" y="672502"/>
                  </a:lnTo>
                  <a:lnTo>
                    <a:pt x="1234647" y="599214"/>
                  </a:lnTo>
                  <a:lnTo>
                    <a:pt x="1234649" y="600613"/>
                  </a:lnTo>
                  <a:lnTo>
                    <a:pt x="1235105" y="648481"/>
                  </a:lnTo>
                  <a:lnTo>
                    <a:pt x="1235290" y="445168"/>
                  </a:lnTo>
                  <a:lnTo>
                    <a:pt x="1235359" y="536916"/>
                  </a:lnTo>
                  <a:lnTo>
                    <a:pt x="1235360" y="539218"/>
                  </a:lnTo>
                  <a:lnTo>
                    <a:pt x="1235460" y="786432"/>
                  </a:lnTo>
                  <a:lnTo>
                    <a:pt x="1235616" y="413285"/>
                  </a:lnTo>
                  <a:lnTo>
                    <a:pt x="1236071" y="550263"/>
                  </a:lnTo>
                  <a:lnTo>
                    <a:pt x="1236072" y="555150"/>
                  </a:lnTo>
                  <a:lnTo>
                    <a:pt x="1236679" y="303561"/>
                  </a:lnTo>
                  <a:lnTo>
                    <a:pt x="1236778" y="665956"/>
                  </a:lnTo>
                  <a:lnTo>
                    <a:pt x="1236782" y="624480"/>
                  </a:lnTo>
                  <a:lnTo>
                    <a:pt x="1236784" y="612076"/>
                  </a:lnTo>
                  <a:lnTo>
                    <a:pt x="1236792" y="670528"/>
                  </a:lnTo>
                  <a:lnTo>
                    <a:pt x="1237331" y="313586"/>
                  </a:lnTo>
                  <a:lnTo>
                    <a:pt x="1237494" y="509352"/>
                  </a:lnTo>
                  <a:lnTo>
                    <a:pt x="1237495" y="514799"/>
                  </a:lnTo>
                  <a:lnTo>
                    <a:pt x="1238068" y="295974"/>
                  </a:lnTo>
                  <a:lnTo>
                    <a:pt x="1238167" y="598406"/>
                  </a:lnTo>
                  <a:lnTo>
                    <a:pt x="1238206" y="535334"/>
                  </a:lnTo>
                  <a:lnTo>
                    <a:pt x="1238207" y="541346"/>
                  </a:lnTo>
                  <a:lnTo>
                    <a:pt x="1238706" y="285436"/>
                  </a:lnTo>
                  <a:lnTo>
                    <a:pt x="1238819" y="596594"/>
                  </a:lnTo>
                  <a:lnTo>
                    <a:pt x="1238917" y="386724"/>
                  </a:lnTo>
                  <a:lnTo>
                    <a:pt x="1239018" y="679935"/>
                  </a:lnTo>
                  <a:lnTo>
                    <a:pt x="1239131" y="225976"/>
                  </a:lnTo>
                  <a:lnTo>
                    <a:pt x="1239629" y="404973"/>
                  </a:lnTo>
                  <a:lnTo>
                    <a:pt x="1239630" y="413882"/>
                  </a:lnTo>
                  <a:lnTo>
                    <a:pt x="1239996" y="326453"/>
                  </a:lnTo>
                  <a:lnTo>
                    <a:pt x="1240124" y="654367"/>
                  </a:lnTo>
                  <a:lnTo>
                    <a:pt x="1240340" y="546626"/>
                  </a:lnTo>
                  <a:lnTo>
                    <a:pt x="1240662" y="668062"/>
                  </a:lnTo>
                  <a:lnTo>
                    <a:pt x="1240960" y="421715"/>
                  </a:lnTo>
                  <a:lnTo>
                    <a:pt x="1241052" y="632236"/>
                  </a:lnTo>
                  <a:lnTo>
                    <a:pt x="1241053" y="639339"/>
                  </a:lnTo>
                  <a:lnTo>
                    <a:pt x="1241555" y="779991"/>
                  </a:lnTo>
                  <a:lnTo>
                    <a:pt x="1241683" y="360090"/>
                  </a:lnTo>
                  <a:lnTo>
                    <a:pt x="1241764" y="515093"/>
                  </a:lnTo>
                  <a:lnTo>
                    <a:pt x="1241765" y="514480"/>
                  </a:lnTo>
                  <a:lnTo>
                    <a:pt x="1241910" y="692586"/>
                  </a:lnTo>
                  <a:lnTo>
                    <a:pt x="1242051" y="439681"/>
                  </a:lnTo>
                  <a:lnTo>
                    <a:pt x="1242475" y="505309"/>
                  </a:lnTo>
                  <a:lnTo>
                    <a:pt x="1242477" y="502151"/>
                  </a:lnTo>
                  <a:lnTo>
                    <a:pt x="1242774" y="692302"/>
                  </a:lnTo>
                  <a:lnTo>
                    <a:pt x="1243086" y="329318"/>
                  </a:lnTo>
                  <a:lnTo>
                    <a:pt x="1243187" y="595901"/>
                  </a:lnTo>
                  <a:lnTo>
                    <a:pt x="1243188" y="596976"/>
                  </a:lnTo>
                  <a:lnTo>
                    <a:pt x="1243228" y="749992"/>
                  </a:lnTo>
                  <a:lnTo>
                    <a:pt x="1243512" y="229486"/>
                  </a:lnTo>
                  <a:lnTo>
                    <a:pt x="1243899" y="418644"/>
                  </a:lnTo>
                  <a:lnTo>
                    <a:pt x="1243900" y="409823"/>
                  </a:lnTo>
                  <a:lnTo>
                    <a:pt x="1243965" y="176230"/>
                  </a:lnTo>
                  <a:lnTo>
                    <a:pt x="1244079" y="750797"/>
                  </a:lnTo>
                  <a:lnTo>
                    <a:pt x="1244610" y="306374"/>
                  </a:lnTo>
                  <a:lnTo>
                    <a:pt x="1244611" y="294997"/>
                  </a:lnTo>
                  <a:lnTo>
                    <a:pt x="1244844" y="208219"/>
                  </a:lnTo>
                  <a:lnTo>
                    <a:pt x="1244957" y="721882"/>
                  </a:lnTo>
                  <a:lnTo>
                    <a:pt x="1245322" y="476003"/>
                  </a:lnTo>
                  <a:lnTo>
                    <a:pt x="1245323" y="477169"/>
                  </a:lnTo>
                  <a:lnTo>
                    <a:pt x="1245780" y="819436"/>
                  </a:lnTo>
                  <a:lnTo>
                    <a:pt x="1245893" y="309831"/>
                  </a:lnTo>
                  <a:lnTo>
                    <a:pt x="1246033" y="575987"/>
                  </a:lnTo>
                  <a:lnTo>
                    <a:pt x="1246035" y="570180"/>
                  </a:lnTo>
                  <a:lnTo>
                    <a:pt x="1246106" y="199253"/>
                  </a:lnTo>
                  <a:lnTo>
                    <a:pt x="1246233" y="948893"/>
                  </a:lnTo>
                  <a:lnTo>
                    <a:pt x="1246745" y="418249"/>
                  </a:lnTo>
                  <a:lnTo>
                    <a:pt x="1246746" y="421521"/>
                  </a:lnTo>
                  <a:lnTo>
                    <a:pt x="1246871" y="782895"/>
                  </a:lnTo>
                  <a:lnTo>
                    <a:pt x="1247396" y="340709"/>
                  </a:lnTo>
                  <a:lnTo>
                    <a:pt x="1247457" y="566985"/>
                  </a:lnTo>
                  <a:lnTo>
                    <a:pt x="1247458" y="576290"/>
                  </a:lnTo>
                  <a:lnTo>
                    <a:pt x="1247835" y="138751"/>
                  </a:lnTo>
                  <a:lnTo>
                    <a:pt x="1247934" y="776521"/>
                  </a:lnTo>
                  <a:lnTo>
                    <a:pt x="1248168" y="530461"/>
                  </a:lnTo>
                  <a:lnTo>
                    <a:pt x="1248170" y="528374"/>
                  </a:lnTo>
                  <a:lnTo>
                    <a:pt x="1248388" y="596100"/>
                  </a:lnTo>
                  <a:lnTo>
                    <a:pt x="1248714" y="261134"/>
                  </a:lnTo>
                  <a:lnTo>
                    <a:pt x="1248880" y="561367"/>
                  </a:lnTo>
                  <a:lnTo>
                    <a:pt x="1248881" y="569604"/>
                  </a:lnTo>
                  <a:lnTo>
                    <a:pt x="1248884" y="580460"/>
                  </a:lnTo>
                  <a:lnTo>
                    <a:pt x="1249508" y="236726"/>
                  </a:lnTo>
                  <a:lnTo>
                    <a:pt x="1249592" y="415095"/>
                  </a:lnTo>
                  <a:lnTo>
                    <a:pt x="1249593" y="416296"/>
                  </a:lnTo>
                  <a:lnTo>
                    <a:pt x="1250032" y="331775"/>
                  </a:lnTo>
                  <a:lnTo>
                    <a:pt x="1250203" y="624857"/>
                  </a:lnTo>
                  <a:lnTo>
                    <a:pt x="1250302" y="420080"/>
                  </a:lnTo>
                  <a:lnTo>
                    <a:pt x="1250303" y="420563"/>
                  </a:lnTo>
                  <a:lnTo>
                    <a:pt x="1250500" y="306650"/>
                  </a:lnTo>
                  <a:lnTo>
                    <a:pt x="1250614" y="745764"/>
                  </a:lnTo>
                  <a:lnTo>
                    <a:pt x="1251013" y="606903"/>
                  </a:lnTo>
                  <a:lnTo>
                    <a:pt x="1251015" y="602743"/>
                  </a:lnTo>
                  <a:lnTo>
                    <a:pt x="1251053" y="717733"/>
                  </a:lnTo>
                  <a:lnTo>
                    <a:pt x="1251294" y="399586"/>
                  </a:lnTo>
                  <a:lnTo>
                    <a:pt x="1251725" y="554688"/>
                  </a:lnTo>
                  <a:lnTo>
                    <a:pt x="1251726" y="552578"/>
                  </a:lnTo>
                  <a:lnTo>
                    <a:pt x="1251818" y="316818"/>
                  </a:lnTo>
                  <a:lnTo>
                    <a:pt x="1252301" y="733604"/>
                  </a:lnTo>
                  <a:lnTo>
                    <a:pt x="1252437" y="542964"/>
                  </a:lnTo>
                  <a:lnTo>
                    <a:pt x="1252438" y="539488"/>
                  </a:lnTo>
                  <a:lnTo>
                    <a:pt x="1252938" y="698541"/>
                  </a:lnTo>
                  <a:lnTo>
                    <a:pt x="1253066" y="335753"/>
                  </a:lnTo>
                  <a:lnTo>
                    <a:pt x="1253148" y="639509"/>
                  </a:lnTo>
                  <a:lnTo>
                    <a:pt x="1253150" y="644434"/>
                  </a:lnTo>
                  <a:lnTo>
                    <a:pt x="1253491" y="391772"/>
                  </a:lnTo>
                  <a:lnTo>
                    <a:pt x="1253633" y="673491"/>
                  </a:lnTo>
                  <a:lnTo>
                    <a:pt x="1253860" y="473444"/>
                  </a:lnTo>
                  <a:lnTo>
                    <a:pt x="1253861" y="474495"/>
                  </a:lnTo>
                  <a:lnTo>
                    <a:pt x="1254342" y="215279"/>
                  </a:lnTo>
                  <a:lnTo>
                    <a:pt x="1254484" y="763788"/>
                  </a:lnTo>
                  <a:lnTo>
                    <a:pt x="1254571" y="386102"/>
                  </a:lnTo>
                  <a:lnTo>
                    <a:pt x="1254573" y="394892"/>
                  </a:lnTo>
                  <a:lnTo>
                    <a:pt x="1254767" y="259544"/>
                  </a:lnTo>
                  <a:lnTo>
                    <a:pt x="1254909" y="734072"/>
                  </a:lnTo>
                  <a:lnTo>
                    <a:pt x="1255283" y="502947"/>
                  </a:lnTo>
                  <a:lnTo>
                    <a:pt x="1255284" y="507980"/>
                  </a:lnTo>
                  <a:lnTo>
                    <a:pt x="1255334" y="727588"/>
                  </a:lnTo>
                  <a:lnTo>
                    <a:pt x="1255674" y="204976"/>
                  </a:lnTo>
                  <a:lnTo>
                    <a:pt x="1255995" y="509720"/>
                  </a:lnTo>
                  <a:lnTo>
                    <a:pt x="1255996" y="512154"/>
                  </a:lnTo>
                  <a:lnTo>
                    <a:pt x="1256100" y="301535"/>
                  </a:lnTo>
                  <a:lnTo>
                    <a:pt x="1256213" y="657638"/>
                  </a:lnTo>
                  <a:lnTo>
                    <a:pt x="1256706" y="545765"/>
                  </a:lnTo>
                  <a:lnTo>
                    <a:pt x="1256708" y="548367"/>
                  </a:lnTo>
                  <a:lnTo>
                    <a:pt x="1256978" y="224818"/>
                  </a:lnTo>
                  <a:lnTo>
                    <a:pt x="1257106" y="658517"/>
                  </a:lnTo>
                  <a:lnTo>
                    <a:pt x="1257418" y="368179"/>
                  </a:lnTo>
                  <a:lnTo>
                    <a:pt x="1257419" y="374753"/>
                  </a:lnTo>
                  <a:lnTo>
                    <a:pt x="1257829" y="316031"/>
                  </a:lnTo>
                  <a:lnTo>
                    <a:pt x="1258027" y="760351"/>
                  </a:lnTo>
                  <a:lnTo>
                    <a:pt x="1258129" y="492918"/>
                  </a:lnTo>
                  <a:lnTo>
                    <a:pt x="1258131" y="506368"/>
                  </a:lnTo>
                  <a:lnTo>
                    <a:pt x="1258580" y="734030"/>
                  </a:lnTo>
                  <a:lnTo>
                    <a:pt x="1258680" y="340673"/>
                  </a:lnTo>
                  <a:lnTo>
                    <a:pt x="1258841" y="645334"/>
                  </a:lnTo>
                  <a:lnTo>
                    <a:pt x="1258843" y="642841"/>
                  </a:lnTo>
                  <a:lnTo>
                    <a:pt x="1259133" y="318845"/>
                  </a:lnTo>
                  <a:lnTo>
                    <a:pt x="1259261" y="861920"/>
                  </a:lnTo>
                  <a:lnTo>
                    <a:pt x="1259553" y="375257"/>
                  </a:lnTo>
                  <a:lnTo>
                    <a:pt x="1259554" y="362420"/>
                  </a:lnTo>
                  <a:lnTo>
                    <a:pt x="1259587" y="299146"/>
                  </a:lnTo>
                  <a:lnTo>
                    <a:pt x="1259714" y="782677"/>
                  </a:lnTo>
                  <a:lnTo>
                    <a:pt x="1260264" y="501828"/>
                  </a:lnTo>
                  <a:lnTo>
                    <a:pt x="1260266" y="502204"/>
                  </a:lnTo>
                  <a:lnTo>
                    <a:pt x="1260761" y="571065"/>
                  </a:lnTo>
                  <a:lnTo>
                    <a:pt x="1260863" y="245896"/>
                  </a:lnTo>
                  <a:lnTo>
                    <a:pt x="1260976" y="534913"/>
                  </a:lnTo>
                  <a:lnTo>
                    <a:pt x="1260977" y="531274"/>
                  </a:lnTo>
                  <a:lnTo>
                    <a:pt x="1261302" y="290271"/>
                  </a:lnTo>
                  <a:lnTo>
                    <a:pt x="1261415" y="632794"/>
                  </a:lnTo>
                  <a:lnTo>
                    <a:pt x="1261688" y="354162"/>
                  </a:lnTo>
                  <a:lnTo>
                    <a:pt x="1261689" y="362719"/>
                  </a:lnTo>
                  <a:lnTo>
                    <a:pt x="1262039" y="629849"/>
                  </a:lnTo>
                  <a:lnTo>
                    <a:pt x="1262181" y="262341"/>
                  </a:lnTo>
                  <a:lnTo>
                    <a:pt x="1262399" y="523641"/>
                  </a:lnTo>
                  <a:lnTo>
                    <a:pt x="1262401" y="522790"/>
                  </a:lnTo>
                  <a:lnTo>
                    <a:pt x="1262578" y="276510"/>
                  </a:lnTo>
                  <a:lnTo>
                    <a:pt x="1262691" y="748007"/>
                  </a:lnTo>
                  <a:lnTo>
                    <a:pt x="1263111" y="638206"/>
                  </a:lnTo>
                  <a:lnTo>
                    <a:pt x="1263112" y="646757"/>
                  </a:lnTo>
                  <a:lnTo>
                    <a:pt x="1263315" y="797701"/>
                  </a:lnTo>
                  <a:lnTo>
                    <a:pt x="1263428" y="286341"/>
                  </a:lnTo>
                  <a:lnTo>
                    <a:pt x="1263823" y="333971"/>
                  </a:lnTo>
                  <a:lnTo>
                    <a:pt x="1263824" y="320891"/>
                  </a:lnTo>
                  <a:lnTo>
                    <a:pt x="1263840" y="292358"/>
                  </a:lnTo>
                  <a:lnTo>
                    <a:pt x="1264109" y="670128"/>
                  </a:lnTo>
                  <a:lnTo>
                    <a:pt x="1264534" y="605356"/>
                  </a:lnTo>
                  <a:lnTo>
                    <a:pt x="1264536" y="609549"/>
                  </a:lnTo>
                  <a:lnTo>
                    <a:pt x="1264818" y="694154"/>
                  </a:lnTo>
                  <a:lnTo>
                    <a:pt x="1265144" y="318856"/>
                  </a:lnTo>
                  <a:lnTo>
                    <a:pt x="1265246" y="662964"/>
                  </a:lnTo>
                  <a:lnTo>
                    <a:pt x="1265247" y="650999"/>
                  </a:lnTo>
                  <a:lnTo>
                    <a:pt x="1265853" y="720744"/>
                  </a:lnTo>
                  <a:lnTo>
                    <a:pt x="1265953" y="287873"/>
                  </a:lnTo>
                  <a:lnTo>
                    <a:pt x="1265957" y="323133"/>
                  </a:lnTo>
                  <a:lnTo>
                    <a:pt x="1265959" y="319961"/>
                  </a:lnTo>
                  <a:lnTo>
                    <a:pt x="1265994" y="215380"/>
                  </a:lnTo>
                  <a:lnTo>
                    <a:pt x="1266136" y="683919"/>
                  </a:lnTo>
                  <a:lnTo>
                    <a:pt x="1266669" y="552018"/>
                  </a:lnTo>
                  <a:lnTo>
                    <a:pt x="1266670" y="552563"/>
                  </a:lnTo>
                  <a:lnTo>
                    <a:pt x="1266831" y="320947"/>
                  </a:lnTo>
                  <a:lnTo>
                    <a:pt x="1267143" y="677913"/>
                  </a:lnTo>
                  <a:lnTo>
                    <a:pt x="1267381" y="547456"/>
                  </a:lnTo>
                  <a:lnTo>
                    <a:pt x="1267382" y="549968"/>
                  </a:lnTo>
                  <a:lnTo>
                    <a:pt x="1267525" y="626637"/>
                  </a:lnTo>
                  <a:lnTo>
                    <a:pt x="1267667" y="340198"/>
                  </a:lnTo>
                  <a:lnTo>
                    <a:pt x="1268092" y="355754"/>
                  </a:lnTo>
                  <a:lnTo>
                    <a:pt x="1268094" y="357196"/>
                  </a:lnTo>
                  <a:lnTo>
                    <a:pt x="1268121" y="313298"/>
                  </a:lnTo>
                  <a:lnTo>
                    <a:pt x="1268418" y="661708"/>
                  </a:lnTo>
                  <a:lnTo>
                    <a:pt x="1268804" y="567945"/>
                  </a:lnTo>
                  <a:lnTo>
                    <a:pt x="1268805" y="563484"/>
                  </a:lnTo>
                  <a:lnTo>
                    <a:pt x="1269000" y="234231"/>
                  </a:lnTo>
                  <a:lnTo>
                    <a:pt x="1269113" y="689355"/>
                  </a:lnTo>
                  <a:lnTo>
                    <a:pt x="1269516" y="549665"/>
                  </a:lnTo>
                  <a:lnTo>
                    <a:pt x="1269517" y="554081"/>
                  </a:lnTo>
                  <a:lnTo>
                    <a:pt x="1269751" y="661229"/>
                  </a:lnTo>
                  <a:lnTo>
                    <a:pt x="1269878" y="349056"/>
                  </a:lnTo>
                  <a:lnTo>
                    <a:pt x="1270227" y="525245"/>
                  </a:lnTo>
                  <a:lnTo>
                    <a:pt x="1270229" y="526074"/>
                  </a:lnTo>
                  <a:lnTo>
                    <a:pt x="1270715" y="233824"/>
                  </a:lnTo>
                  <a:lnTo>
                    <a:pt x="1270842" y="766736"/>
                  </a:lnTo>
                  <a:lnTo>
                    <a:pt x="1270939" y="389138"/>
                  </a:lnTo>
                  <a:lnTo>
                    <a:pt x="1270940" y="380331"/>
                  </a:lnTo>
                  <a:lnTo>
                    <a:pt x="1271282" y="616711"/>
                  </a:lnTo>
                  <a:lnTo>
                    <a:pt x="1271622" y="209944"/>
                  </a:lnTo>
                  <a:lnTo>
                    <a:pt x="1271650" y="311292"/>
                  </a:lnTo>
                  <a:lnTo>
                    <a:pt x="1271652" y="323869"/>
                  </a:lnTo>
                  <a:lnTo>
                    <a:pt x="1272189" y="659508"/>
                  </a:lnTo>
                  <a:lnTo>
                    <a:pt x="1272359" y="295770"/>
                  </a:lnTo>
                  <a:lnTo>
                    <a:pt x="1272362" y="321720"/>
                  </a:lnTo>
                  <a:lnTo>
                    <a:pt x="1272363" y="343949"/>
                  </a:lnTo>
                  <a:lnTo>
                    <a:pt x="1272373" y="331599"/>
                  </a:lnTo>
                  <a:lnTo>
                    <a:pt x="1273040" y="695264"/>
                  </a:lnTo>
                  <a:lnTo>
                    <a:pt x="1273074" y="575414"/>
                  </a:lnTo>
                  <a:lnTo>
                    <a:pt x="1273075" y="570575"/>
                  </a:lnTo>
                  <a:lnTo>
                    <a:pt x="1273153" y="412795"/>
                  </a:lnTo>
                  <a:lnTo>
                    <a:pt x="1273508" y="612931"/>
                  </a:lnTo>
                  <a:lnTo>
                    <a:pt x="1273785" y="512860"/>
                  </a:lnTo>
                  <a:lnTo>
                    <a:pt x="1273787" y="507978"/>
                  </a:lnTo>
                  <a:lnTo>
                    <a:pt x="1273961" y="667998"/>
                  </a:lnTo>
                  <a:lnTo>
                    <a:pt x="1274089" y="328158"/>
                  </a:lnTo>
                  <a:lnTo>
                    <a:pt x="1274497" y="462941"/>
                  </a:lnTo>
                  <a:lnTo>
                    <a:pt x="1274498" y="459736"/>
                  </a:lnTo>
                  <a:lnTo>
                    <a:pt x="1274812" y="682750"/>
                  </a:lnTo>
                  <a:lnTo>
                    <a:pt x="1274939" y="307103"/>
                  </a:lnTo>
                  <a:lnTo>
                    <a:pt x="1275209" y="521567"/>
                  </a:lnTo>
                  <a:lnTo>
                    <a:pt x="1275210" y="530408"/>
                  </a:lnTo>
                  <a:lnTo>
                    <a:pt x="1275265" y="785345"/>
                  </a:lnTo>
                  <a:lnTo>
                    <a:pt x="1275379" y="238132"/>
                  </a:lnTo>
                  <a:lnTo>
                    <a:pt x="1275920" y="536779"/>
                  </a:lnTo>
                  <a:lnTo>
                    <a:pt x="1275922" y="521860"/>
                  </a:lnTo>
                  <a:lnTo>
                    <a:pt x="1276442" y="324616"/>
                  </a:lnTo>
                  <a:lnTo>
                    <a:pt x="1276569" y="780589"/>
                  </a:lnTo>
                  <a:lnTo>
                    <a:pt x="1276632" y="450964"/>
                  </a:lnTo>
                  <a:lnTo>
                    <a:pt x="1276633" y="443485"/>
                  </a:lnTo>
                  <a:lnTo>
                    <a:pt x="1276867" y="300074"/>
                  </a:lnTo>
                  <a:lnTo>
                    <a:pt x="1276995" y="768724"/>
                  </a:lnTo>
                  <a:lnTo>
                    <a:pt x="1277343" y="512808"/>
                  </a:lnTo>
                  <a:lnTo>
                    <a:pt x="1277345" y="514883"/>
                  </a:lnTo>
                  <a:lnTo>
                    <a:pt x="1277831" y="651192"/>
                  </a:lnTo>
                  <a:lnTo>
                    <a:pt x="1277916" y="423637"/>
                  </a:lnTo>
                  <a:lnTo>
                    <a:pt x="1278055" y="603005"/>
                  </a:lnTo>
                  <a:lnTo>
                    <a:pt x="1278056" y="606495"/>
                  </a:lnTo>
                  <a:lnTo>
                    <a:pt x="1278157" y="244644"/>
                  </a:lnTo>
                  <a:lnTo>
                    <a:pt x="1278271" y="723581"/>
                  </a:lnTo>
                  <a:lnTo>
                    <a:pt x="1278767" y="538896"/>
                  </a:lnTo>
                  <a:lnTo>
                    <a:pt x="1278768" y="532905"/>
                  </a:lnTo>
                  <a:lnTo>
                    <a:pt x="1279093" y="664433"/>
                  </a:lnTo>
                  <a:lnTo>
                    <a:pt x="1279220" y="336438"/>
                  </a:lnTo>
                  <a:lnTo>
                    <a:pt x="1279478" y="509002"/>
                  </a:lnTo>
                  <a:lnTo>
                    <a:pt x="1279480" y="508170"/>
                  </a:lnTo>
                  <a:lnTo>
                    <a:pt x="1279731" y="230708"/>
                  </a:lnTo>
                  <a:lnTo>
                    <a:pt x="1279958" y="701899"/>
                  </a:lnTo>
                  <a:lnTo>
                    <a:pt x="1280190" y="427162"/>
                  </a:lnTo>
                  <a:lnTo>
                    <a:pt x="1280191" y="422122"/>
                  </a:lnTo>
                  <a:lnTo>
                    <a:pt x="1280241" y="300079"/>
                  </a:lnTo>
                  <a:lnTo>
                    <a:pt x="1280808" y="735077"/>
                  </a:lnTo>
                  <a:lnTo>
                    <a:pt x="1280902" y="467444"/>
                  </a:lnTo>
                  <a:lnTo>
                    <a:pt x="1280903" y="460437"/>
                  </a:lnTo>
                  <a:lnTo>
                    <a:pt x="1281134" y="128272"/>
                  </a:lnTo>
                  <a:lnTo>
                    <a:pt x="1281262" y="867883"/>
                  </a:lnTo>
                  <a:lnTo>
                    <a:pt x="1281613" y="455328"/>
                  </a:lnTo>
                  <a:lnTo>
                    <a:pt x="1281615" y="453874"/>
                  </a:lnTo>
                  <a:lnTo>
                    <a:pt x="1282169" y="418770"/>
                  </a:lnTo>
                  <a:lnTo>
                    <a:pt x="1282254" y="764110"/>
                  </a:lnTo>
                  <a:lnTo>
                    <a:pt x="1282325" y="474471"/>
                  </a:lnTo>
                  <a:lnTo>
                    <a:pt x="1282326" y="467389"/>
                  </a:lnTo>
                  <a:lnTo>
                    <a:pt x="1282835" y="268296"/>
                  </a:lnTo>
                  <a:lnTo>
                    <a:pt x="1282977" y="757484"/>
                  </a:lnTo>
                  <a:lnTo>
                    <a:pt x="1283036" y="513307"/>
                  </a:lnTo>
                  <a:lnTo>
                    <a:pt x="1283038" y="497758"/>
                  </a:lnTo>
                  <a:lnTo>
                    <a:pt x="1283601" y="607964"/>
                  </a:lnTo>
                  <a:lnTo>
                    <a:pt x="1283700" y="304297"/>
                  </a:lnTo>
                  <a:lnTo>
                    <a:pt x="1283748" y="403706"/>
                  </a:lnTo>
                  <a:lnTo>
                    <a:pt x="1283749" y="408355"/>
                  </a:lnTo>
                  <a:lnTo>
                    <a:pt x="1283870" y="678245"/>
                  </a:lnTo>
                  <a:lnTo>
                    <a:pt x="1284054" y="354954"/>
                  </a:lnTo>
                  <a:lnTo>
                    <a:pt x="1284460" y="539167"/>
                  </a:lnTo>
                  <a:lnTo>
                    <a:pt x="1284461" y="540366"/>
                  </a:lnTo>
                  <a:lnTo>
                    <a:pt x="1284565" y="272635"/>
                  </a:lnTo>
                  <a:lnTo>
                    <a:pt x="1284706" y="769653"/>
                  </a:lnTo>
                  <a:lnTo>
                    <a:pt x="1285171" y="599696"/>
                  </a:lnTo>
                  <a:lnTo>
                    <a:pt x="1285173" y="606831"/>
                  </a:lnTo>
                  <a:lnTo>
                    <a:pt x="1285174" y="610678"/>
                  </a:lnTo>
                  <a:lnTo>
                    <a:pt x="1285840" y="328407"/>
                  </a:lnTo>
                  <a:lnTo>
                    <a:pt x="1285883" y="400293"/>
                  </a:lnTo>
                  <a:lnTo>
                    <a:pt x="1285884" y="407017"/>
                  </a:lnTo>
                  <a:lnTo>
                    <a:pt x="1285982" y="648057"/>
                  </a:lnTo>
                  <a:lnTo>
                    <a:pt x="1286280" y="163109"/>
                  </a:lnTo>
                  <a:lnTo>
                    <a:pt x="1286595" y="538543"/>
                  </a:lnTo>
                  <a:lnTo>
                    <a:pt x="1286596" y="535404"/>
                  </a:lnTo>
                  <a:lnTo>
                    <a:pt x="1286733" y="321097"/>
                  </a:lnTo>
                  <a:lnTo>
                    <a:pt x="1287302" y="747458"/>
                  </a:lnTo>
                  <a:lnTo>
                    <a:pt x="1287306" y="711303"/>
                  </a:lnTo>
                  <a:lnTo>
                    <a:pt x="1287308" y="714473"/>
                  </a:lnTo>
                  <a:lnTo>
                    <a:pt x="1287329" y="792274"/>
                  </a:lnTo>
                  <a:lnTo>
                    <a:pt x="1287598" y="278850"/>
                  </a:lnTo>
                  <a:lnTo>
                    <a:pt x="1288018" y="456756"/>
                  </a:lnTo>
                  <a:lnTo>
                    <a:pt x="1288019" y="450583"/>
                  </a:lnTo>
                  <a:lnTo>
                    <a:pt x="1288435" y="405754"/>
                  </a:lnTo>
                  <a:lnTo>
                    <a:pt x="1288729" y="683646"/>
                  </a:lnTo>
                  <a:lnTo>
                    <a:pt x="1288731" y="687808"/>
                  </a:lnTo>
                  <a:lnTo>
                    <a:pt x="1288888" y="189910"/>
                  </a:lnTo>
                  <a:lnTo>
                    <a:pt x="1289200" y="740591"/>
                  </a:lnTo>
                  <a:lnTo>
                    <a:pt x="1289441" y="661980"/>
                  </a:lnTo>
                  <a:lnTo>
                    <a:pt x="1289455" y="680733"/>
                  </a:lnTo>
                  <a:lnTo>
                    <a:pt x="1290151" y="378038"/>
                  </a:lnTo>
                  <a:lnTo>
                    <a:pt x="1290153" y="386836"/>
                  </a:lnTo>
                  <a:lnTo>
                    <a:pt x="1290154" y="396530"/>
                  </a:lnTo>
                  <a:lnTo>
                    <a:pt x="1290192" y="271253"/>
                  </a:lnTo>
                  <a:lnTo>
                    <a:pt x="1290348" y="644790"/>
                  </a:lnTo>
                  <a:lnTo>
                    <a:pt x="1290864" y="596449"/>
                  </a:lnTo>
                  <a:lnTo>
                    <a:pt x="1290866" y="598278"/>
                  </a:lnTo>
                  <a:lnTo>
                    <a:pt x="1291341" y="735023"/>
                  </a:lnTo>
                  <a:lnTo>
                    <a:pt x="1291482" y="149877"/>
                  </a:lnTo>
                  <a:lnTo>
                    <a:pt x="1291576" y="462226"/>
                  </a:lnTo>
                  <a:lnTo>
                    <a:pt x="1291577" y="468278"/>
                  </a:lnTo>
                  <a:lnTo>
                    <a:pt x="1291893" y="341766"/>
                  </a:lnTo>
                  <a:lnTo>
                    <a:pt x="1292163" y="649894"/>
                  </a:lnTo>
                  <a:lnTo>
                    <a:pt x="1292288" y="366413"/>
                  </a:lnTo>
                  <a:lnTo>
                    <a:pt x="1292289" y="358328"/>
                  </a:lnTo>
                  <a:lnTo>
                    <a:pt x="1292602" y="632882"/>
                  </a:lnTo>
                  <a:lnTo>
                    <a:pt x="1292787" y="302646"/>
                  </a:lnTo>
                  <a:lnTo>
                    <a:pt x="1292999" y="500189"/>
                  </a:lnTo>
                  <a:lnTo>
                    <a:pt x="1293001" y="498174"/>
                  </a:lnTo>
                  <a:lnTo>
                    <a:pt x="1293070" y="550134"/>
                  </a:lnTo>
                  <a:lnTo>
                    <a:pt x="1293311" y="391033"/>
                  </a:lnTo>
                  <a:lnTo>
                    <a:pt x="1293711" y="458806"/>
                  </a:lnTo>
                  <a:lnTo>
                    <a:pt x="1293712" y="469918"/>
                  </a:lnTo>
                  <a:lnTo>
                    <a:pt x="1294162" y="427908"/>
                  </a:lnTo>
                  <a:lnTo>
                    <a:pt x="1294403" y="722043"/>
                  </a:lnTo>
                  <a:lnTo>
                    <a:pt x="1294422" y="658389"/>
                  </a:lnTo>
                  <a:lnTo>
                    <a:pt x="1294424" y="655953"/>
                  </a:lnTo>
                  <a:lnTo>
                    <a:pt x="1294842" y="762731"/>
                  </a:lnTo>
                  <a:lnTo>
                    <a:pt x="1294970" y="288917"/>
                  </a:lnTo>
                  <a:lnTo>
                    <a:pt x="1295134" y="559838"/>
                  </a:lnTo>
                  <a:lnTo>
                    <a:pt x="1295135" y="561815"/>
                  </a:lnTo>
                  <a:lnTo>
                    <a:pt x="1295593" y="197499"/>
                  </a:lnTo>
                  <a:lnTo>
                    <a:pt x="1295721" y="806970"/>
                  </a:lnTo>
                  <a:lnTo>
                    <a:pt x="1295846" y="402999"/>
                  </a:lnTo>
                  <a:lnTo>
                    <a:pt x="1295847" y="396793"/>
                  </a:lnTo>
                  <a:lnTo>
                    <a:pt x="1296132" y="740602"/>
                  </a:lnTo>
                  <a:lnTo>
                    <a:pt x="1296259" y="223545"/>
                  </a:lnTo>
                  <a:lnTo>
                    <a:pt x="1296557" y="709871"/>
                  </a:lnTo>
                  <a:lnTo>
                    <a:pt x="1296559" y="706711"/>
                  </a:lnTo>
                  <a:lnTo>
                    <a:pt x="1296699" y="221865"/>
                  </a:lnTo>
                  <a:lnTo>
                    <a:pt x="1297195" y="724634"/>
                  </a:lnTo>
                  <a:lnTo>
                    <a:pt x="1297269" y="424377"/>
                  </a:lnTo>
                  <a:lnTo>
                    <a:pt x="1297270" y="419760"/>
                  </a:lnTo>
                  <a:lnTo>
                    <a:pt x="1297408" y="663417"/>
                  </a:lnTo>
                  <a:lnTo>
                    <a:pt x="1297507" y="261261"/>
                  </a:lnTo>
                  <a:lnTo>
                    <a:pt x="1297980" y="393998"/>
                  </a:lnTo>
                  <a:lnTo>
                    <a:pt x="1297982" y="394133"/>
                  </a:lnTo>
                  <a:lnTo>
                    <a:pt x="1298301" y="623400"/>
                  </a:lnTo>
                  <a:lnTo>
                    <a:pt x="1298400" y="328736"/>
                  </a:lnTo>
                  <a:lnTo>
                    <a:pt x="1298692" y="422376"/>
                  </a:lnTo>
                  <a:lnTo>
                    <a:pt x="1298693" y="417297"/>
                  </a:lnTo>
                  <a:lnTo>
                    <a:pt x="1298726" y="345292"/>
                  </a:lnTo>
                  <a:lnTo>
                    <a:pt x="1299265" y="690789"/>
                  </a:lnTo>
                  <a:lnTo>
                    <a:pt x="1299404" y="456325"/>
                  </a:lnTo>
                  <a:lnTo>
                    <a:pt x="1299405" y="449104"/>
                  </a:lnTo>
                  <a:lnTo>
                    <a:pt x="1299421" y="438821"/>
                  </a:lnTo>
                  <a:lnTo>
                    <a:pt x="1300073" y="707120"/>
                  </a:lnTo>
                  <a:lnTo>
                    <a:pt x="1300115" y="615028"/>
                  </a:lnTo>
                  <a:lnTo>
                    <a:pt x="1300117" y="608923"/>
                  </a:lnTo>
                  <a:lnTo>
                    <a:pt x="1300200" y="307546"/>
                  </a:lnTo>
                  <a:lnTo>
                    <a:pt x="1300328" y="745863"/>
                  </a:lnTo>
                  <a:lnTo>
                    <a:pt x="1300827" y="491927"/>
                  </a:lnTo>
                  <a:lnTo>
                    <a:pt x="1300829" y="493591"/>
                  </a:lnTo>
                  <a:lnTo>
                    <a:pt x="1301335" y="749974"/>
                  </a:lnTo>
                  <a:lnTo>
                    <a:pt x="1301462" y="197854"/>
                  </a:lnTo>
                  <a:lnTo>
                    <a:pt x="1301539" y="479721"/>
                  </a:lnTo>
                  <a:lnTo>
                    <a:pt x="1301540" y="485954"/>
                  </a:lnTo>
                  <a:lnTo>
                    <a:pt x="1302100" y="178074"/>
                  </a:lnTo>
                  <a:lnTo>
                    <a:pt x="1302242" y="705878"/>
                  </a:lnTo>
                  <a:lnTo>
                    <a:pt x="1302250" y="646348"/>
                  </a:lnTo>
                  <a:lnTo>
                    <a:pt x="1302252" y="657522"/>
                  </a:lnTo>
                  <a:lnTo>
                    <a:pt x="1302780" y="228011"/>
                  </a:lnTo>
                  <a:lnTo>
                    <a:pt x="1302894" y="685501"/>
                  </a:lnTo>
                  <a:lnTo>
                    <a:pt x="1302962" y="543965"/>
                  </a:lnTo>
                  <a:lnTo>
                    <a:pt x="1302963" y="542570"/>
                  </a:lnTo>
                  <a:lnTo>
                    <a:pt x="1303248" y="380164"/>
                  </a:lnTo>
                  <a:lnTo>
                    <a:pt x="1303333" y="546357"/>
                  </a:lnTo>
                  <a:lnTo>
                    <a:pt x="1303674" y="508394"/>
                  </a:lnTo>
                  <a:lnTo>
                    <a:pt x="1303675" y="507619"/>
                  </a:lnTo>
                  <a:lnTo>
                    <a:pt x="1304070" y="294034"/>
                  </a:lnTo>
                  <a:lnTo>
                    <a:pt x="1304184" y="831586"/>
                  </a:lnTo>
                  <a:lnTo>
                    <a:pt x="1304385" y="681723"/>
                  </a:lnTo>
                  <a:lnTo>
                    <a:pt x="1304387" y="675225"/>
                  </a:lnTo>
                  <a:lnTo>
                    <a:pt x="1304396" y="701946"/>
                  </a:lnTo>
                  <a:lnTo>
                    <a:pt x="1304481" y="311656"/>
                  </a:lnTo>
                  <a:lnTo>
                    <a:pt x="1305097" y="504552"/>
                  </a:lnTo>
                  <a:lnTo>
                    <a:pt x="1305098" y="502812"/>
                  </a:lnTo>
                  <a:lnTo>
                    <a:pt x="1305530" y="277387"/>
                  </a:lnTo>
                  <a:lnTo>
                    <a:pt x="1305644" y="767560"/>
                  </a:lnTo>
                  <a:lnTo>
                    <a:pt x="1305808" y="539677"/>
                  </a:lnTo>
                  <a:lnTo>
                    <a:pt x="1305810" y="540366"/>
                  </a:lnTo>
                  <a:lnTo>
                    <a:pt x="1305984" y="183145"/>
                  </a:lnTo>
                  <a:lnTo>
                    <a:pt x="1306097" y="732074"/>
                  </a:lnTo>
                  <a:lnTo>
                    <a:pt x="1306520" y="565746"/>
                  </a:lnTo>
                  <a:lnTo>
                    <a:pt x="1306521" y="570543"/>
                  </a:lnTo>
                  <a:lnTo>
                    <a:pt x="1306906" y="711503"/>
                  </a:lnTo>
                  <a:lnTo>
                    <a:pt x="1307232" y="186967"/>
                  </a:lnTo>
                  <a:lnTo>
                    <a:pt x="1307233" y="188400"/>
                  </a:lnTo>
                  <a:lnTo>
                    <a:pt x="1307246" y="163356"/>
                  </a:lnTo>
                  <a:lnTo>
                    <a:pt x="1307373" y="847789"/>
                  </a:lnTo>
                  <a:lnTo>
                    <a:pt x="1307943" y="256110"/>
                  </a:lnTo>
                  <a:lnTo>
                    <a:pt x="1307945" y="279187"/>
                  </a:lnTo>
                  <a:lnTo>
                    <a:pt x="1307955" y="262647"/>
                  </a:lnTo>
                  <a:lnTo>
                    <a:pt x="1308649" y="736718"/>
                  </a:lnTo>
                  <a:lnTo>
                    <a:pt x="1308655" y="688383"/>
                  </a:lnTo>
                  <a:lnTo>
                    <a:pt x="1308656" y="688718"/>
                  </a:lnTo>
                  <a:lnTo>
                    <a:pt x="1309089" y="802252"/>
                  </a:lnTo>
                  <a:lnTo>
                    <a:pt x="1309202" y="157816"/>
                  </a:lnTo>
                  <a:lnTo>
                    <a:pt x="1309366" y="462542"/>
                  </a:lnTo>
                  <a:lnTo>
                    <a:pt x="1309368" y="463290"/>
                  </a:lnTo>
                  <a:lnTo>
                    <a:pt x="1309528" y="701995"/>
                  </a:lnTo>
                  <a:lnTo>
                    <a:pt x="1309868" y="228229"/>
                  </a:lnTo>
                  <a:lnTo>
                    <a:pt x="1310078" y="427005"/>
                  </a:lnTo>
                  <a:lnTo>
                    <a:pt x="1310079" y="428743"/>
                  </a:lnTo>
                  <a:lnTo>
                    <a:pt x="1310533" y="294263"/>
                  </a:lnTo>
                  <a:lnTo>
                    <a:pt x="1310620" y="571389"/>
                  </a:lnTo>
                  <a:lnTo>
                    <a:pt x="1310790" y="527082"/>
                  </a:lnTo>
                  <a:lnTo>
                    <a:pt x="1310791" y="525996"/>
                  </a:lnTo>
                  <a:lnTo>
                    <a:pt x="1311144" y="349675"/>
                  </a:lnTo>
                  <a:lnTo>
                    <a:pt x="1311286" y="648346"/>
                  </a:lnTo>
                  <a:lnTo>
                    <a:pt x="1311501" y="597061"/>
                  </a:lnTo>
                  <a:lnTo>
                    <a:pt x="1311503" y="582416"/>
                  </a:lnTo>
                  <a:lnTo>
                    <a:pt x="1311782" y="398151"/>
                  </a:lnTo>
                  <a:lnTo>
                    <a:pt x="1312094" y="711065"/>
                  </a:lnTo>
                  <a:lnTo>
                    <a:pt x="1312213" y="532557"/>
                  </a:lnTo>
                  <a:lnTo>
                    <a:pt x="1312214" y="535580"/>
                  </a:lnTo>
                  <a:lnTo>
                    <a:pt x="1312307" y="670113"/>
                  </a:lnTo>
                  <a:lnTo>
                    <a:pt x="1312406" y="307158"/>
                  </a:lnTo>
                  <a:lnTo>
                    <a:pt x="1312925" y="567871"/>
                  </a:lnTo>
                  <a:lnTo>
                    <a:pt x="1312926" y="574246"/>
                  </a:lnTo>
                  <a:lnTo>
                    <a:pt x="1313285" y="218905"/>
                  </a:lnTo>
                  <a:lnTo>
                    <a:pt x="1313412" y="823435"/>
                  </a:lnTo>
                  <a:lnTo>
                    <a:pt x="1313636" y="459343"/>
                  </a:lnTo>
                  <a:lnTo>
                    <a:pt x="1313638" y="451249"/>
                  </a:lnTo>
                  <a:lnTo>
                    <a:pt x="1313937" y="401638"/>
                  </a:lnTo>
                  <a:lnTo>
                    <a:pt x="1314050" y="664067"/>
                  </a:lnTo>
                  <a:lnTo>
                    <a:pt x="1314348" y="403716"/>
                  </a:lnTo>
                  <a:lnTo>
                    <a:pt x="1314349" y="401227"/>
                  </a:lnTo>
                  <a:lnTo>
                    <a:pt x="1314660" y="715478"/>
                  </a:lnTo>
                  <a:lnTo>
                    <a:pt x="1314972" y="273999"/>
                  </a:lnTo>
                  <a:lnTo>
                    <a:pt x="1315060" y="470210"/>
                  </a:lnTo>
                  <a:lnTo>
                    <a:pt x="1315061" y="472506"/>
                  </a:lnTo>
                  <a:lnTo>
                    <a:pt x="1315567" y="615422"/>
                  </a:lnTo>
                  <a:lnTo>
                    <a:pt x="1315680" y="265179"/>
                  </a:lnTo>
                  <a:lnTo>
                    <a:pt x="1315771" y="416724"/>
                  </a:lnTo>
                  <a:lnTo>
                    <a:pt x="1315773" y="418481"/>
                  </a:lnTo>
                  <a:lnTo>
                    <a:pt x="1315950" y="627128"/>
                  </a:lnTo>
                  <a:lnTo>
                    <a:pt x="1316290" y="322244"/>
                  </a:lnTo>
                  <a:lnTo>
                    <a:pt x="1316483" y="445014"/>
                  </a:lnTo>
                  <a:lnTo>
                    <a:pt x="1316484" y="445265"/>
                  </a:lnTo>
                  <a:lnTo>
                    <a:pt x="1316616" y="616101"/>
                  </a:lnTo>
                  <a:lnTo>
                    <a:pt x="1316729" y="352159"/>
                  </a:lnTo>
                  <a:lnTo>
                    <a:pt x="1317194" y="472835"/>
                  </a:lnTo>
                  <a:lnTo>
                    <a:pt x="1317196" y="473179"/>
                  </a:lnTo>
                  <a:lnTo>
                    <a:pt x="1317566" y="457946"/>
                  </a:lnTo>
                  <a:lnTo>
                    <a:pt x="1317821" y="663370"/>
                  </a:lnTo>
                  <a:lnTo>
                    <a:pt x="1317906" y="555785"/>
                  </a:lnTo>
                  <a:lnTo>
                    <a:pt x="1317907" y="557913"/>
                  </a:lnTo>
                  <a:lnTo>
                    <a:pt x="1318530" y="673937"/>
                  </a:lnTo>
                  <a:lnTo>
                    <a:pt x="1318616" y="433596"/>
                  </a:lnTo>
                  <a:lnTo>
                    <a:pt x="1318618" y="439431"/>
                  </a:lnTo>
                  <a:lnTo>
                    <a:pt x="1318619" y="446023"/>
                  </a:lnTo>
                  <a:lnTo>
                    <a:pt x="1318757" y="668674"/>
                  </a:lnTo>
                  <a:lnTo>
                    <a:pt x="1318870" y="385543"/>
                  </a:lnTo>
                  <a:lnTo>
                    <a:pt x="1319329" y="437342"/>
                  </a:lnTo>
                  <a:lnTo>
                    <a:pt x="1319331" y="439978"/>
                  </a:lnTo>
                  <a:lnTo>
                    <a:pt x="1319735" y="352662"/>
                  </a:lnTo>
                  <a:lnTo>
                    <a:pt x="1319848" y="660219"/>
                  </a:lnTo>
                  <a:lnTo>
                    <a:pt x="1320041" y="451433"/>
                  </a:lnTo>
                  <a:lnTo>
                    <a:pt x="1320042" y="447428"/>
                  </a:lnTo>
                  <a:lnTo>
                    <a:pt x="1320132" y="301809"/>
                  </a:lnTo>
                  <a:lnTo>
                    <a:pt x="1320231" y="624482"/>
                  </a:lnTo>
                  <a:lnTo>
                    <a:pt x="1320752" y="384711"/>
                  </a:lnTo>
                  <a:lnTo>
                    <a:pt x="1320754" y="377782"/>
                  </a:lnTo>
                  <a:lnTo>
                    <a:pt x="1320798" y="294617"/>
                  </a:lnTo>
                  <a:lnTo>
                    <a:pt x="1321138" y="711568"/>
                  </a:lnTo>
                  <a:lnTo>
                    <a:pt x="1321464" y="334258"/>
                  </a:lnTo>
                  <a:lnTo>
                    <a:pt x="1321465" y="338370"/>
                  </a:lnTo>
                  <a:lnTo>
                    <a:pt x="1321918" y="646427"/>
                  </a:lnTo>
                  <a:lnTo>
                    <a:pt x="1322176" y="503133"/>
                  </a:lnTo>
                  <a:lnTo>
                    <a:pt x="1322177" y="490890"/>
                  </a:lnTo>
                  <a:lnTo>
                    <a:pt x="1322230" y="315627"/>
                  </a:lnTo>
                  <a:lnTo>
                    <a:pt x="1322343" y="700162"/>
                  </a:lnTo>
                  <a:lnTo>
                    <a:pt x="1322887" y="473028"/>
                  </a:lnTo>
                  <a:lnTo>
                    <a:pt x="1322889" y="470655"/>
                  </a:lnTo>
                  <a:lnTo>
                    <a:pt x="1323208" y="703670"/>
                  </a:lnTo>
                  <a:lnTo>
                    <a:pt x="1323335" y="347446"/>
                  </a:lnTo>
                  <a:lnTo>
                    <a:pt x="1323599" y="666717"/>
                  </a:lnTo>
                  <a:lnTo>
                    <a:pt x="1323600" y="682059"/>
                  </a:lnTo>
                  <a:lnTo>
                    <a:pt x="1323633" y="762966"/>
                  </a:lnTo>
                  <a:lnTo>
                    <a:pt x="1324172" y="396166"/>
                  </a:lnTo>
                  <a:lnTo>
                    <a:pt x="1324311" y="749290"/>
                  </a:lnTo>
                  <a:lnTo>
                    <a:pt x="1324312" y="761633"/>
                  </a:lnTo>
                  <a:lnTo>
                    <a:pt x="1324313" y="768817"/>
                  </a:lnTo>
                  <a:lnTo>
                    <a:pt x="1324625" y="357389"/>
                  </a:lnTo>
                  <a:lnTo>
                    <a:pt x="1325022" y="474299"/>
                  </a:lnTo>
                  <a:lnTo>
                    <a:pt x="1325024" y="475178"/>
                  </a:lnTo>
                  <a:lnTo>
                    <a:pt x="1325164" y="711742"/>
                  </a:lnTo>
                  <a:lnTo>
                    <a:pt x="1325334" y="273301"/>
                  </a:lnTo>
                  <a:lnTo>
                    <a:pt x="1325734" y="418660"/>
                  </a:lnTo>
                  <a:lnTo>
                    <a:pt x="1325735" y="432305"/>
                  </a:lnTo>
                  <a:lnTo>
                    <a:pt x="1326144" y="314796"/>
                  </a:lnTo>
                  <a:lnTo>
                    <a:pt x="1326440" y="704659"/>
                  </a:lnTo>
                  <a:lnTo>
                    <a:pt x="1326446" y="683759"/>
                  </a:lnTo>
                  <a:lnTo>
                    <a:pt x="1326447" y="685057"/>
                  </a:lnTo>
                  <a:lnTo>
                    <a:pt x="1326766" y="298338"/>
                  </a:lnTo>
                  <a:lnTo>
                    <a:pt x="1326908" y="740370"/>
                  </a:lnTo>
                  <a:lnTo>
                    <a:pt x="1327157" y="515363"/>
                  </a:lnTo>
                  <a:lnTo>
                    <a:pt x="1327159" y="513249"/>
                  </a:lnTo>
                  <a:lnTo>
                    <a:pt x="1327404" y="311187"/>
                  </a:lnTo>
                  <a:lnTo>
                    <a:pt x="1327517" y="683674"/>
                  </a:lnTo>
                  <a:lnTo>
                    <a:pt x="1327869" y="417611"/>
                  </a:lnTo>
                  <a:lnTo>
                    <a:pt x="1327870" y="411355"/>
                  </a:lnTo>
                  <a:lnTo>
                    <a:pt x="1328353" y="665365"/>
                  </a:lnTo>
                  <a:lnTo>
                    <a:pt x="1328467" y="392780"/>
                  </a:lnTo>
                  <a:lnTo>
                    <a:pt x="1328580" y="573902"/>
                  </a:lnTo>
                  <a:lnTo>
                    <a:pt x="1328582" y="572373"/>
                  </a:lnTo>
                  <a:lnTo>
                    <a:pt x="1328977" y="702562"/>
                  </a:lnTo>
                  <a:lnTo>
                    <a:pt x="1329289" y="343461"/>
                  </a:lnTo>
                  <a:lnTo>
                    <a:pt x="1329292" y="357180"/>
                  </a:lnTo>
                  <a:lnTo>
                    <a:pt x="1329293" y="369938"/>
                  </a:lnTo>
                  <a:lnTo>
                    <a:pt x="1329318" y="315308"/>
                  </a:lnTo>
                  <a:lnTo>
                    <a:pt x="1329488" y="680040"/>
                  </a:lnTo>
                  <a:lnTo>
                    <a:pt x="1330004" y="357596"/>
                  </a:lnTo>
                  <a:lnTo>
                    <a:pt x="1330005" y="356628"/>
                  </a:lnTo>
                  <a:lnTo>
                    <a:pt x="1330296" y="643953"/>
                  </a:lnTo>
                  <a:lnTo>
                    <a:pt x="1330593" y="245430"/>
                  </a:lnTo>
                  <a:lnTo>
                    <a:pt x="1330715" y="535635"/>
                  </a:lnTo>
                  <a:lnTo>
                    <a:pt x="1330717" y="547322"/>
                  </a:lnTo>
                  <a:lnTo>
                    <a:pt x="1330905" y="621148"/>
                  </a:lnTo>
                  <a:lnTo>
                    <a:pt x="1331075" y="290230"/>
                  </a:lnTo>
                  <a:lnTo>
                    <a:pt x="1331427" y="432445"/>
                  </a:lnTo>
                  <a:lnTo>
                    <a:pt x="1331428" y="432912"/>
                  </a:lnTo>
                  <a:lnTo>
                    <a:pt x="1331897" y="334971"/>
                  </a:lnTo>
                  <a:lnTo>
                    <a:pt x="1332096" y="699012"/>
                  </a:lnTo>
                  <a:lnTo>
                    <a:pt x="1332138" y="624128"/>
                  </a:lnTo>
                  <a:lnTo>
                    <a:pt x="1332140" y="615514"/>
                  </a:lnTo>
                  <a:lnTo>
                    <a:pt x="1332635" y="271591"/>
                  </a:lnTo>
                  <a:lnTo>
                    <a:pt x="1332776" y="742359"/>
                  </a:lnTo>
                  <a:lnTo>
                    <a:pt x="1332850" y="538756"/>
                  </a:lnTo>
                  <a:lnTo>
                    <a:pt x="1332852" y="530368"/>
                  </a:lnTo>
                  <a:lnTo>
                    <a:pt x="1333102" y="303850"/>
                  </a:lnTo>
                  <a:lnTo>
                    <a:pt x="1333471" y="785327"/>
                  </a:lnTo>
                  <a:lnTo>
                    <a:pt x="1333562" y="526811"/>
                  </a:lnTo>
                  <a:lnTo>
                    <a:pt x="1333563" y="525580"/>
                  </a:lnTo>
                  <a:lnTo>
                    <a:pt x="1333967" y="417691"/>
                  </a:lnTo>
                  <a:lnTo>
                    <a:pt x="1334265" y="657443"/>
                  </a:lnTo>
                  <a:lnTo>
                    <a:pt x="1334273" y="648397"/>
                  </a:lnTo>
                  <a:lnTo>
                    <a:pt x="1334275" y="651994"/>
                  </a:lnTo>
                  <a:lnTo>
                    <a:pt x="1334633" y="244627"/>
                  </a:lnTo>
                  <a:lnTo>
                    <a:pt x="1334974" y="776730"/>
                  </a:lnTo>
                  <a:lnTo>
                    <a:pt x="1334985" y="731051"/>
                  </a:lnTo>
                  <a:lnTo>
                    <a:pt x="1334986" y="738236"/>
                  </a:lnTo>
                  <a:lnTo>
                    <a:pt x="1334988" y="740547"/>
                  </a:lnTo>
                  <a:lnTo>
                    <a:pt x="1335697" y="242271"/>
                  </a:lnTo>
                  <a:lnTo>
                    <a:pt x="1335698" y="245091"/>
                  </a:lnTo>
                  <a:lnTo>
                    <a:pt x="1335711" y="221826"/>
                  </a:lnTo>
                  <a:lnTo>
                    <a:pt x="1336405" y="603221"/>
                  </a:lnTo>
                  <a:lnTo>
                    <a:pt x="1336408" y="594801"/>
                  </a:lnTo>
                  <a:lnTo>
                    <a:pt x="1336410" y="586205"/>
                  </a:lnTo>
                  <a:lnTo>
                    <a:pt x="1336561" y="142562"/>
                  </a:lnTo>
                  <a:lnTo>
                    <a:pt x="1336859" y="751111"/>
                  </a:lnTo>
                  <a:lnTo>
                    <a:pt x="1337120" y="574547"/>
                  </a:lnTo>
                  <a:lnTo>
                    <a:pt x="1337121" y="575833"/>
                  </a:lnTo>
                  <a:lnTo>
                    <a:pt x="1337228" y="367631"/>
                  </a:lnTo>
                  <a:lnTo>
                    <a:pt x="1337738" y="643717"/>
                  </a:lnTo>
                  <a:lnTo>
                    <a:pt x="1337831" y="379119"/>
                  </a:lnTo>
                  <a:lnTo>
                    <a:pt x="1337833" y="369345"/>
                  </a:lnTo>
                  <a:lnTo>
                    <a:pt x="1337865" y="327401"/>
                  </a:lnTo>
                  <a:lnTo>
                    <a:pt x="1338135" y="737025"/>
                  </a:lnTo>
                  <a:lnTo>
                    <a:pt x="1338543" y="509973"/>
                  </a:lnTo>
                  <a:lnTo>
                    <a:pt x="1338545" y="506473"/>
                  </a:lnTo>
                  <a:lnTo>
                    <a:pt x="1338829" y="898800"/>
                  </a:lnTo>
                  <a:lnTo>
                    <a:pt x="1339127" y="352612"/>
                  </a:lnTo>
                  <a:lnTo>
                    <a:pt x="1339255" y="692974"/>
                  </a:lnTo>
                  <a:lnTo>
                    <a:pt x="1339256" y="681595"/>
                  </a:lnTo>
                  <a:lnTo>
                    <a:pt x="1339949" y="329804"/>
                  </a:lnTo>
                  <a:lnTo>
                    <a:pt x="1339965" y="347615"/>
                  </a:lnTo>
                  <a:lnTo>
                    <a:pt x="1339966" y="364920"/>
                  </a:lnTo>
                  <a:lnTo>
                    <a:pt x="1340119" y="651458"/>
                  </a:lnTo>
                  <a:lnTo>
                    <a:pt x="1340677" y="517268"/>
                  </a:lnTo>
                  <a:lnTo>
                    <a:pt x="1340678" y="522049"/>
                  </a:lnTo>
                  <a:lnTo>
                    <a:pt x="1340899" y="650412"/>
                  </a:lnTo>
                  <a:lnTo>
                    <a:pt x="1341027" y="236435"/>
                  </a:lnTo>
                  <a:lnTo>
                    <a:pt x="1341388" y="446146"/>
                  </a:lnTo>
                  <a:lnTo>
                    <a:pt x="1341390" y="440136"/>
                  </a:lnTo>
                  <a:lnTo>
                    <a:pt x="1341863" y="290678"/>
                  </a:lnTo>
                  <a:lnTo>
                    <a:pt x="1342019" y="641752"/>
                  </a:lnTo>
                  <a:lnTo>
                    <a:pt x="1342100" y="525962"/>
                  </a:lnTo>
                  <a:lnTo>
                    <a:pt x="1342101" y="526173"/>
                  </a:lnTo>
                  <a:lnTo>
                    <a:pt x="1342303" y="300727"/>
                  </a:lnTo>
                  <a:lnTo>
                    <a:pt x="1342784" y="611118"/>
                  </a:lnTo>
                  <a:lnTo>
                    <a:pt x="1342811" y="552791"/>
                  </a:lnTo>
                  <a:lnTo>
                    <a:pt x="1342813" y="554402"/>
                  </a:lnTo>
                  <a:lnTo>
                    <a:pt x="1343139" y="317410"/>
                  </a:lnTo>
                  <a:lnTo>
                    <a:pt x="1343436" y="622196"/>
                  </a:lnTo>
                  <a:lnTo>
                    <a:pt x="1343523" y="334312"/>
                  </a:lnTo>
                  <a:lnTo>
                    <a:pt x="1343524" y="339005"/>
                  </a:lnTo>
                  <a:lnTo>
                    <a:pt x="1343550" y="289362"/>
                  </a:lnTo>
                  <a:lnTo>
                    <a:pt x="1343678" y="651412"/>
                  </a:lnTo>
                  <a:lnTo>
                    <a:pt x="1344235" y="563046"/>
                  </a:lnTo>
                  <a:lnTo>
                    <a:pt x="1344236" y="562415"/>
                  </a:lnTo>
                  <a:lnTo>
                    <a:pt x="1344386" y="397827"/>
                  </a:lnTo>
                  <a:lnTo>
                    <a:pt x="1344684" y="725887"/>
                  </a:lnTo>
                  <a:lnTo>
                    <a:pt x="1344946" y="450576"/>
                  </a:lnTo>
                  <a:lnTo>
                    <a:pt x="1344948" y="443883"/>
                  </a:lnTo>
                  <a:lnTo>
                    <a:pt x="1345464" y="351258"/>
                  </a:lnTo>
                  <a:lnTo>
                    <a:pt x="1345591" y="733820"/>
                  </a:lnTo>
                  <a:lnTo>
                    <a:pt x="1345658" y="559653"/>
                  </a:lnTo>
                  <a:lnTo>
                    <a:pt x="1345659" y="562162"/>
                  </a:lnTo>
                  <a:lnTo>
                    <a:pt x="1345988" y="843252"/>
                  </a:lnTo>
                  <a:lnTo>
                    <a:pt x="1346158" y="311534"/>
                  </a:lnTo>
                  <a:lnTo>
                    <a:pt x="1346369" y="558355"/>
                  </a:lnTo>
                  <a:lnTo>
                    <a:pt x="1346371" y="555621"/>
                  </a:lnTo>
                  <a:lnTo>
                    <a:pt x="1346428" y="361015"/>
                  </a:lnTo>
                  <a:lnTo>
                    <a:pt x="1346584" y="656561"/>
                  </a:lnTo>
                  <a:lnTo>
                    <a:pt x="1347081" y="364170"/>
                  </a:lnTo>
                  <a:lnTo>
                    <a:pt x="1347083" y="366595"/>
                  </a:lnTo>
                  <a:lnTo>
                    <a:pt x="1347122" y="297853"/>
                  </a:lnTo>
                  <a:lnTo>
                    <a:pt x="1347264" y="624295"/>
                  </a:lnTo>
                  <a:lnTo>
                    <a:pt x="1347793" y="500824"/>
                  </a:lnTo>
                  <a:lnTo>
                    <a:pt x="1347794" y="500172"/>
                  </a:lnTo>
                  <a:lnTo>
                    <a:pt x="1348370" y="205806"/>
                  </a:lnTo>
                  <a:lnTo>
                    <a:pt x="1348497" y="640008"/>
                  </a:lnTo>
                  <a:lnTo>
                    <a:pt x="1348504" y="592343"/>
                  </a:lnTo>
                  <a:lnTo>
                    <a:pt x="1348506" y="604081"/>
                  </a:lnTo>
                  <a:lnTo>
                    <a:pt x="1348526" y="677416"/>
                  </a:lnTo>
                  <a:lnTo>
                    <a:pt x="1348753" y="188518"/>
                  </a:lnTo>
                  <a:lnTo>
                    <a:pt x="1349216" y="430082"/>
                  </a:lnTo>
                  <a:lnTo>
                    <a:pt x="1349217" y="429941"/>
                  </a:lnTo>
                  <a:lnTo>
                    <a:pt x="1349362" y="353156"/>
                  </a:lnTo>
                  <a:lnTo>
                    <a:pt x="1349928" y="751474"/>
                  </a:lnTo>
                  <a:lnTo>
                    <a:pt x="1349929" y="760783"/>
                  </a:lnTo>
                  <a:lnTo>
                    <a:pt x="1349943" y="762741"/>
                  </a:lnTo>
                  <a:lnTo>
                    <a:pt x="1350057" y="327273"/>
                  </a:lnTo>
                  <a:lnTo>
                    <a:pt x="1350639" y="545024"/>
                  </a:lnTo>
                  <a:lnTo>
                    <a:pt x="1350641" y="535375"/>
                  </a:lnTo>
                  <a:lnTo>
                    <a:pt x="1350680" y="423220"/>
                  </a:lnTo>
                  <a:lnTo>
                    <a:pt x="1351006" y="586282"/>
                  </a:lnTo>
                  <a:lnTo>
                    <a:pt x="1351351" y="578974"/>
                  </a:lnTo>
                  <a:lnTo>
                    <a:pt x="1351352" y="577355"/>
                  </a:lnTo>
                  <a:lnTo>
                    <a:pt x="1351772" y="419042"/>
                  </a:lnTo>
                  <a:lnTo>
                    <a:pt x="1352055" y="766282"/>
                  </a:lnTo>
                  <a:lnTo>
                    <a:pt x="1352063" y="728227"/>
                  </a:lnTo>
                  <a:lnTo>
                    <a:pt x="1352064" y="735700"/>
                  </a:lnTo>
                  <a:lnTo>
                    <a:pt x="1352070" y="775785"/>
                  </a:lnTo>
                  <a:lnTo>
                    <a:pt x="1352764" y="368687"/>
                  </a:lnTo>
                  <a:lnTo>
                    <a:pt x="1352774" y="389226"/>
                  </a:lnTo>
                  <a:lnTo>
                    <a:pt x="1352776" y="386091"/>
                  </a:lnTo>
                  <a:lnTo>
                    <a:pt x="1353062" y="702635"/>
                  </a:lnTo>
                  <a:lnTo>
                    <a:pt x="1353190" y="243149"/>
                  </a:lnTo>
                  <a:lnTo>
                    <a:pt x="1353486" y="436112"/>
                  </a:lnTo>
                  <a:lnTo>
                    <a:pt x="1353487" y="434314"/>
                  </a:lnTo>
                  <a:lnTo>
                    <a:pt x="1353785" y="650901"/>
                  </a:lnTo>
                  <a:lnTo>
                    <a:pt x="1354083" y="285567"/>
                  </a:lnTo>
                  <a:lnTo>
                    <a:pt x="1354197" y="615567"/>
                  </a:lnTo>
                  <a:lnTo>
                    <a:pt x="1354199" y="606545"/>
                  </a:lnTo>
                  <a:lnTo>
                    <a:pt x="1354210" y="644291"/>
                  </a:lnTo>
                  <a:lnTo>
                    <a:pt x="1354324" y="226471"/>
                  </a:lnTo>
                  <a:lnTo>
                    <a:pt x="1354909" y="459491"/>
                  </a:lnTo>
                  <a:lnTo>
                    <a:pt x="1354910" y="462259"/>
                  </a:lnTo>
                  <a:lnTo>
                    <a:pt x="1355259" y="649867"/>
                  </a:lnTo>
                  <a:lnTo>
                    <a:pt x="1355387" y="274818"/>
                  </a:lnTo>
                  <a:lnTo>
                    <a:pt x="1355621" y="534983"/>
                  </a:lnTo>
                  <a:lnTo>
                    <a:pt x="1355622" y="540719"/>
                  </a:lnTo>
                  <a:lnTo>
                    <a:pt x="1356237" y="257678"/>
                  </a:lnTo>
                  <a:lnTo>
                    <a:pt x="1356332" y="652889"/>
                  </a:lnTo>
                  <a:lnTo>
                    <a:pt x="1356334" y="667119"/>
                  </a:lnTo>
                  <a:lnTo>
                    <a:pt x="1356847" y="330119"/>
                  </a:lnTo>
                  <a:lnTo>
                    <a:pt x="1356960" y="798717"/>
                  </a:lnTo>
                  <a:lnTo>
                    <a:pt x="1357044" y="491730"/>
                  </a:lnTo>
                  <a:lnTo>
                    <a:pt x="1357045" y="484551"/>
                  </a:lnTo>
                  <a:lnTo>
                    <a:pt x="1357556" y="314926"/>
                  </a:lnTo>
                  <a:lnTo>
                    <a:pt x="1357655" y="741778"/>
                  </a:lnTo>
                  <a:lnTo>
                    <a:pt x="1357756" y="589956"/>
                  </a:lnTo>
                  <a:lnTo>
                    <a:pt x="1357757" y="597935"/>
                  </a:lnTo>
                  <a:lnTo>
                    <a:pt x="1357825" y="688252"/>
                  </a:lnTo>
                  <a:lnTo>
                    <a:pt x="1357938" y="327073"/>
                  </a:lnTo>
                  <a:lnTo>
                    <a:pt x="1358467" y="607529"/>
                  </a:lnTo>
                  <a:lnTo>
                    <a:pt x="1358469" y="611224"/>
                  </a:lnTo>
                  <a:lnTo>
                    <a:pt x="1358917" y="688264"/>
                  </a:lnTo>
                  <a:lnTo>
                    <a:pt x="1359030" y="234749"/>
                  </a:lnTo>
                  <a:lnTo>
                    <a:pt x="1359179" y="587828"/>
                  </a:lnTo>
                  <a:lnTo>
                    <a:pt x="1359180" y="592845"/>
                  </a:lnTo>
                  <a:lnTo>
                    <a:pt x="1359597" y="642058"/>
                  </a:lnTo>
                  <a:lnTo>
                    <a:pt x="1359753" y="330631"/>
                  </a:lnTo>
                  <a:lnTo>
                    <a:pt x="1359890" y="403745"/>
                  </a:lnTo>
                  <a:lnTo>
                    <a:pt x="1360490" y="296737"/>
                  </a:lnTo>
                  <a:lnTo>
                    <a:pt x="1360602" y="562599"/>
                  </a:lnTo>
                  <a:lnTo>
                    <a:pt x="1360603" y="569826"/>
                  </a:lnTo>
                  <a:lnTo>
                    <a:pt x="1361185" y="288712"/>
                  </a:lnTo>
                  <a:lnTo>
                    <a:pt x="1361298" y="697124"/>
                  </a:lnTo>
                  <a:lnTo>
                    <a:pt x="1361314" y="686894"/>
                  </a:lnTo>
                  <a:lnTo>
                    <a:pt x="1361315" y="666512"/>
                  </a:lnTo>
                  <a:lnTo>
                    <a:pt x="1361568" y="344046"/>
                  </a:lnTo>
                  <a:lnTo>
                    <a:pt x="1361737" y="710705"/>
                  </a:lnTo>
                  <a:lnTo>
                    <a:pt x="1362025" y="580477"/>
                  </a:lnTo>
                  <a:lnTo>
                    <a:pt x="1362027" y="575485"/>
                  </a:lnTo>
                  <a:lnTo>
                    <a:pt x="1362404" y="374634"/>
                  </a:lnTo>
                  <a:lnTo>
                    <a:pt x="1362531" y="690489"/>
                  </a:lnTo>
                  <a:lnTo>
                    <a:pt x="1362737" y="482066"/>
                  </a:lnTo>
                  <a:lnTo>
                    <a:pt x="1362738" y="477316"/>
                  </a:lnTo>
                  <a:lnTo>
                    <a:pt x="1362971" y="422641"/>
                  </a:lnTo>
                  <a:lnTo>
                    <a:pt x="1363297" y="613989"/>
                  </a:lnTo>
                  <a:lnTo>
                    <a:pt x="1363449" y="559988"/>
                  </a:lnTo>
                  <a:lnTo>
                    <a:pt x="1363450" y="560682"/>
                  </a:lnTo>
                  <a:lnTo>
                    <a:pt x="1363836" y="738358"/>
                  </a:lnTo>
                  <a:lnTo>
                    <a:pt x="1363977" y="381229"/>
                  </a:lnTo>
                  <a:lnTo>
                    <a:pt x="1364160" y="542012"/>
                  </a:lnTo>
                  <a:lnTo>
                    <a:pt x="1364162" y="541884"/>
                  </a:lnTo>
                  <a:lnTo>
                    <a:pt x="1364629" y="648285"/>
                  </a:lnTo>
                  <a:lnTo>
                    <a:pt x="1364814" y="277514"/>
                  </a:lnTo>
                  <a:lnTo>
                    <a:pt x="1364872" y="383226"/>
                  </a:lnTo>
                  <a:lnTo>
                    <a:pt x="1364873" y="392843"/>
                  </a:lnTo>
                  <a:lnTo>
                    <a:pt x="1365381" y="629412"/>
                  </a:lnTo>
                  <a:lnTo>
                    <a:pt x="1365508" y="203555"/>
                  </a:lnTo>
                  <a:lnTo>
                    <a:pt x="1365583" y="528757"/>
                  </a:lnTo>
                  <a:lnTo>
                    <a:pt x="1365585" y="533114"/>
                  </a:lnTo>
                  <a:lnTo>
                    <a:pt x="1365962" y="587577"/>
                  </a:lnTo>
                  <a:lnTo>
                    <a:pt x="1366104" y="332882"/>
                  </a:lnTo>
                  <a:lnTo>
                    <a:pt x="1366295" y="367612"/>
                  </a:lnTo>
                  <a:lnTo>
                    <a:pt x="1366296" y="364854"/>
                  </a:lnTo>
                  <a:lnTo>
                    <a:pt x="1366657" y="314735"/>
                  </a:lnTo>
                  <a:lnTo>
                    <a:pt x="1366968" y="678334"/>
                  </a:lnTo>
                  <a:lnTo>
                    <a:pt x="1367007" y="566217"/>
                  </a:lnTo>
                  <a:lnTo>
                    <a:pt x="1367008" y="570144"/>
                  </a:lnTo>
                  <a:lnTo>
                    <a:pt x="1367266" y="321890"/>
                  </a:lnTo>
                  <a:lnTo>
                    <a:pt x="1367394" y="747599"/>
                  </a:lnTo>
                  <a:lnTo>
                    <a:pt x="1367718" y="453352"/>
                  </a:lnTo>
                  <a:lnTo>
                    <a:pt x="1367720" y="451657"/>
                  </a:lnTo>
                  <a:lnTo>
                    <a:pt x="1367833" y="801506"/>
                  </a:lnTo>
                  <a:lnTo>
                    <a:pt x="1368145" y="346007"/>
                  </a:lnTo>
                  <a:lnTo>
                    <a:pt x="1368430" y="523677"/>
                  </a:lnTo>
                  <a:lnTo>
                    <a:pt x="1368431" y="530205"/>
                  </a:lnTo>
                  <a:lnTo>
                    <a:pt x="1368896" y="616798"/>
                  </a:lnTo>
                  <a:lnTo>
                    <a:pt x="1369010" y="345608"/>
                  </a:lnTo>
                  <a:lnTo>
                    <a:pt x="1369142" y="555126"/>
                  </a:lnTo>
                  <a:lnTo>
                    <a:pt x="1369143" y="544414"/>
                  </a:lnTo>
                  <a:lnTo>
                    <a:pt x="1369449" y="305194"/>
                  </a:lnTo>
                  <a:lnTo>
                    <a:pt x="1369563" y="666173"/>
                  </a:lnTo>
                  <a:lnTo>
                    <a:pt x="1369853" y="448084"/>
                  </a:lnTo>
                  <a:lnTo>
                    <a:pt x="1369855" y="449338"/>
                  </a:lnTo>
                  <a:lnTo>
                    <a:pt x="1369945" y="746306"/>
                  </a:lnTo>
                  <a:lnTo>
                    <a:pt x="1370073" y="281479"/>
                  </a:lnTo>
                  <a:lnTo>
                    <a:pt x="1370565" y="342600"/>
                  </a:lnTo>
                  <a:lnTo>
                    <a:pt x="1370566" y="328681"/>
                  </a:lnTo>
                  <a:lnTo>
                    <a:pt x="1370895" y="299557"/>
                  </a:lnTo>
                  <a:lnTo>
                    <a:pt x="1371037" y="689445"/>
                  </a:lnTo>
                  <a:lnTo>
                    <a:pt x="1371276" y="500064"/>
                  </a:lnTo>
                  <a:lnTo>
                    <a:pt x="1371448" y="619668"/>
                  </a:lnTo>
                  <a:lnTo>
                    <a:pt x="1371972" y="348073"/>
                  </a:lnTo>
                  <a:lnTo>
                    <a:pt x="1371988" y="361025"/>
                  </a:lnTo>
                  <a:lnTo>
                    <a:pt x="1371989" y="372390"/>
                  </a:lnTo>
                  <a:lnTo>
                    <a:pt x="1372001" y="366007"/>
                  </a:lnTo>
                  <a:lnTo>
                    <a:pt x="1372695" y="601704"/>
                  </a:lnTo>
                  <a:lnTo>
                    <a:pt x="1372700" y="578481"/>
                  </a:lnTo>
                  <a:lnTo>
                    <a:pt x="1372701" y="571241"/>
                  </a:lnTo>
                  <a:lnTo>
                    <a:pt x="1372809" y="336599"/>
                  </a:lnTo>
                  <a:lnTo>
                    <a:pt x="1372936" y="694929"/>
                  </a:lnTo>
                  <a:lnTo>
                    <a:pt x="1373411" y="580755"/>
                  </a:lnTo>
                  <a:lnTo>
                    <a:pt x="1373413" y="585251"/>
                  </a:lnTo>
                  <a:lnTo>
                    <a:pt x="1373546" y="364546"/>
                  </a:lnTo>
                  <a:lnTo>
                    <a:pt x="1373872" y="738750"/>
                  </a:lnTo>
                  <a:lnTo>
                    <a:pt x="1374123" y="584765"/>
                  </a:lnTo>
                  <a:lnTo>
                    <a:pt x="1374124" y="588944"/>
                  </a:lnTo>
                  <a:lnTo>
                    <a:pt x="1374723" y="779866"/>
                  </a:lnTo>
                  <a:lnTo>
                    <a:pt x="1374834" y="201491"/>
                  </a:lnTo>
                  <a:lnTo>
                    <a:pt x="1374836" y="190485"/>
                  </a:lnTo>
                  <a:lnTo>
                    <a:pt x="1374850" y="173825"/>
                  </a:lnTo>
                  <a:lnTo>
                    <a:pt x="1374964" y="752865"/>
                  </a:lnTo>
                  <a:lnTo>
                    <a:pt x="1375546" y="385083"/>
                  </a:lnTo>
                  <a:lnTo>
                    <a:pt x="1375547" y="397565"/>
                  </a:lnTo>
                  <a:lnTo>
                    <a:pt x="1375757" y="743694"/>
                  </a:lnTo>
                  <a:lnTo>
                    <a:pt x="1375899" y="224939"/>
                  </a:lnTo>
                  <a:lnTo>
                    <a:pt x="1376258" y="487314"/>
                  </a:lnTo>
                  <a:lnTo>
                    <a:pt x="1376259" y="478071"/>
                  </a:lnTo>
                  <a:lnTo>
                    <a:pt x="1376636" y="674946"/>
                  </a:lnTo>
                  <a:lnTo>
                    <a:pt x="1376750" y="261788"/>
                  </a:lnTo>
                  <a:lnTo>
                    <a:pt x="1376969" y="378005"/>
                  </a:lnTo>
                  <a:lnTo>
                    <a:pt x="1376971" y="374860"/>
                  </a:lnTo>
                  <a:lnTo>
                    <a:pt x="1376976" y="358598"/>
                  </a:lnTo>
                  <a:lnTo>
                    <a:pt x="1377076" y="723230"/>
                  </a:lnTo>
                  <a:lnTo>
                    <a:pt x="1377681" y="540691"/>
                  </a:lnTo>
                  <a:lnTo>
                    <a:pt x="1377683" y="543079"/>
                  </a:lnTo>
                  <a:lnTo>
                    <a:pt x="1378224" y="380647"/>
                  </a:lnTo>
                  <a:lnTo>
                    <a:pt x="1378352" y="810744"/>
                  </a:lnTo>
                  <a:lnTo>
                    <a:pt x="1378393" y="649183"/>
                  </a:lnTo>
                  <a:lnTo>
                    <a:pt x="1378394" y="648297"/>
                  </a:lnTo>
                  <a:lnTo>
                    <a:pt x="1378961" y="713042"/>
                  </a:lnTo>
                  <a:lnTo>
                    <a:pt x="1379089" y="297426"/>
                  </a:lnTo>
                  <a:lnTo>
                    <a:pt x="1379104" y="344183"/>
                  </a:lnTo>
                  <a:lnTo>
                    <a:pt x="1379106" y="367988"/>
                  </a:lnTo>
                  <a:lnTo>
                    <a:pt x="1379216" y="693629"/>
                  </a:lnTo>
                  <a:lnTo>
                    <a:pt x="1379330" y="326085"/>
                  </a:lnTo>
                  <a:lnTo>
                    <a:pt x="1379816" y="457346"/>
                  </a:lnTo>
                  <a:lnTo>
                    <a:pt x="1379817" y="465137"/>
                  </a:lnTo>
                  <a:lnTo>
                    <a:pt x="1380279" y="621936"/>
                  </a:lnTo>
                  <a:lnTo>
                    <a:pt x="1380421" y="336033"/>
                  </a:lnTo>
                  <a:lnTo>
                    <a:pt x="1380528" y="575891"/>
                  </a:lnTo>
                  <a:lnTo>
                    <a:pt x="1380529" y="582469"/>
                  </a:lnTo>
                  <a:lnTo>
                    <a:pt x="1380691" y="202568"/>
                  </a:lnTo>
                  <a:lnTo>
                    <a:pt x="1381172" y="700913"/>
                  </a:lnTo>
                  <a:lnTo>
                    <a:pt x="1381239" y="441918"/>
                  </a:lnTo>
                  <a:lnTo>
                    <a:pt x="1381241" y="440847"/>
                  </a:lnTo>
                  <a:lnTo>
                    <a:pt x="1381612" y="678731"/>
                  </a:lnTo>
                  <a:lnTo>
                    <a:pt x="1381740" y="342220"/>
                  </a:lnTo>
                  <a:lnTo>
                    <a:pt x="1381951" y="402715"/>
                  </a:lnTo>
                  <a:lnTo>
                    <a:pt x="1381952" y="397128"/>
                  </a:lnTo>
                  <a:lnTo>
                    <a:pt x="1381995" y="321904"/>
                  </a:lnTo>
                  <a:lnTo>
                    <a:pt x="1382236" y="698607"/>
                  </a:lnTo>
                  <a:lnTo>
                    <a:pt x="1382662" y="526374"/>
                  </a:lnTo>
                  <a:lnTo>
                    <a:pt x="1382664" y="523858"/>
                  </a:lnTo>
                  <a:lnTo>
                    <a:pt x="1382789" y="246627"/>
                  </a:lnTo>
                  <a:lnTo>
                    <a:pt x="1382902" y="747943"/>
                  </a:lnTo>
                  <a:lnTo>
                    <a:pt x="1383374" y="521317"/>
                  </a:lnTo>
                  <a:lnTo>
                    <a:pt x="1383375" y="510572"/>
                  </a:lnTo>
                  <a:lnTo>
                    <a:pt x="1383568" y="895474"/>
                  </a:lnTo>
                  <a:lnTo>
                    <a:pt x="1384079" y="123305"/>
                  </a:lnTo>
                  <a:lnTo>
                    <a:pt x="1384086" y="213321"/>
                  </a:lnTo>
                  <a:lnTo>
                    <a:pt x="1384087" y="196453"/>
                  </a:lnTo>
                  <a:lnTo>
                    <a:pt x="1384093" y="110313"/>
                  </a:lnTo>
                  <a:lnTo>
                    <a:pt x="1384206" y="940736"/>
                  </a:lnTo>
                  <a:lnTo>
                    <a:pt x="1384797" y="600968"/>
                  </a:lnTo>
                  <a:lnTo>
                    <a:pt x="1384799" y="608689"/>
                  </a:lnTo>
                  <a:lnTo>
                    <a:pt x="1384858" y="945606"/>
                  </a:lnTo>
                  <a:lnTo>
                    <a:pt x="1385383" y="143279"/>
                  </a:lnTo>
                  <a:lnTo>
                    <a:pt x="1385509" y="785019"/>
                  </a:lnTo>
                  <a:lnTo>
                    <a:pt x="1385510" y="793451"/>
                  </a:lnTo>
                  <a:lnTo>
                    <a:pt x="1386035" y="254905"/>
                  </a:lnTo>
                  <a:lnTo>
                    <a:pt x="1386148" y="859612"/>
                  </a:lnTo>
                  <a:lnTo>
                    <a:pt x="1386220" y="449216"/>
                  </a:lnTo>
                  <a:lnTo>
                    <a:pt x="1386222" y="439449"/>
                  </a:lnTo>
                  <a:lnTo>
                    <a:pt x="1386545" y="614757"/>
                  </a:lnTo>
                  <a:lnTo>
                    <a:pt x="1386658" y="240114"/>
                  </a:lnTo>
                  <a:lnTo>
                    <a:pt x="1386932" y="515641"/>
                  </a:lnTo>
                  <a:lnTo>
                    <a:pt x="1386933" y="520098"/>
                  </a:lnTo>
                  <a:lnTo>
                    <a:pt x="1387523" y="153541"/>
                  </a:lnTo>
                  <a:lnTo>
                    <a:pt x="1387637" y="783468"/>
                  </a:lnTo>
                  <a:lnTo>
                    <a:pt x="1387644" y="721810"/>
                  </a:lnTo>
                  <a:lnTo>
                    <a:pt x="1387645" y="735840"/>
                  </a:lnTo>
                  <a:lnTo>
                    <a:pt x="1387651" y="805243"/>
                  </a:lnTo>
                  <a:lnTo>
                    <a:pt x="1388161" y="177214"/>
                  </a:lnTo>
                  <a:lnTo>
                    <a:pt x="1388355" y="365540"/>
                  </a:lnTo>
                  <a:lnTo>
                    <a:pt x="1388357" y="360202"/>
                  </a:lnTo>
                  <a:lnTo>
                    <a:pt x="1388586" y="280144"/>
                  </a:lnTo>
                  <a:lnTo>
                    <a:pt x="1388714" y="625097"/>
                  </a:lnTo>
                  <a:lnTo>
                    <a:pt x="1389067" y="489936"/>
                  </a:lnTo>
                  <a:lnTo>
                    <a:pt x="1389068" y="491134"/>
                  </a:lnTo>
                  <a:lnTo>
                    <a:pt x="1389224" y="283315"/>
                  </a:lnTo>
                  <a:lnTo>
                    <a:pt x="1389352" y="782565"/>
                  </a:lnTo>
                  <a:lnTo>
                    <a:pt x="1389779" y="657571"/>
                  </a:lnTo>
                  <a:lnTo>
                    <a:pt x="1389780" y="645657"/>
                  </a:lnTo>
                  <a:lnTo>
                    <a:pt x="1389933" y="356881"/>
                  </a:lnTo>
                  <a:lnTo>
                    <a:pt x="1390047" y="742915"/>
                  </a:lnTo>
                  <a:lnTo>
                    <a:pt x="1390490" y="563556"/>
                  </a:lnTo>
                  <a:lnTo>
                    <a:pt x="1390492" y="560934"/>
                  </a:lnTo>
                  <a:lnTo>
                    <a:pt x="1390656" y="653179"/>
                  </a:lnTo>
                  <a:lnTo>
                    <a:pt x="1391110" y="294014"/>
                  </a:lnTo>
                  <a:lnTo>
                    <a:pt x="1391202" y="454265"/>
                  </a:lnTo>
                  <a:lnTo>
                    <a:pt x="1391203" y="457144"/>
                  </a:lnTo>
                  <a:lnTo>
                    <a:pt x="1391804" y="251591"/>
                  </a:lnTo>
                  <a:lnTo>
                    <a:pt x="1391913" y="626264"/>
                  </a:lnTo>
                  <a:lnTo>
                    <a:pt x="1391915" y="639618"/>
                  </a:lnTo>
                  <a:lnTo>
                    <a:pt x="1391932" y="682731"/>
                  </a:lnTo>
                  <a:lnTo>
                    <a:pt x="1392414" y="310317"/>
                  </a:lnTo>
                  <a:lnTo>
                    <a:pt x="1392625" y="338971"/>
                  </a:lnTo>
                  <a:lnTo>
                    <a:pt x="1392627" y="337177"/>
                  </a:lnTo>
                  <a:lnTo>
                    <a:pt x="1392740" y="823133"/>
                  </a:lnTo>
                  <a:lnTo>
                    <a:pt x="1392882" y="175792"/>
                  </a:lnTo>
                  <a:lnTo>
                    <a:pt x="1393337" y="678811"/>
                  </a:lnTo>
                  <a:lnTo>
                    <a:pt x="1393338" y="676633"/>
                  </a:lnTo>
                  <a:lnTo>
                    <a:pt x="1393364" y="767741"/>
                  </a:lnTo>
                  <a:lnTo>
                    <a:pt x="1393704" y="284033"/>
                  </a:lnTo>
                  <a:lnTo>
                    <a:pt x="1394048" y="694289"/>
                  </a:lnTo>
                  <a:lnTo>
                    <a:pt x="1394050" y="678787"/>
                  </a:lnTo>
                  <a:lnTo>
                    <a:pt x="1394157" y="391272"/>
                  </a:lnTo>
                  <a:lnTo>
                    <a:pt x="1394668" y="748098"/>
                  </a:lnTo>
                  <a:lnTo>
                    <a:pt x="1394760" y="563830"/>
                  </a:lnTo>
                  <a:lnTo>
                    <a:pt x="1394761" y="557962"/>
                  </a:lnTo>
                  <a:lnTo>
                    <a:pt x="1394824" y="387184"/>
                  </a:lnTo>
                  <a:lnTo>
                    <a:pt x="1395363" y="700350"/>
                  </a:lnTo>
                  <a:lnTo>
                    <a:pt x="1395472" y="479287"/>
                  </a:lnTo>
                  <a:lnTo>
                    <a:pt x="1395473" y="470521"/>
                  </a:lnTo>
                  <a:lnTo>
                    <a:pt x="1395972" y="730093"/>
                  </a:lnTo>
                  <a:lnTo>
                    <a:pt x="1396099" y="375838"/>
                  </a:lnTo>
                  <a:lnTo>
                    <a:pt x="1396183" y="415201"/>
                  </a:lnTo>
                  <a:lnTo>
                    <a:pt x="1396185" y="416176"/>
                  </a:lnTo>
                  <a:lnTo>
                    <a:pt x="1396652" y="598378"/>
                  </a:lnTo>
                  <a:lnTo>
                    <a:pt x="1396865" y="343904"/>
                  </a:lnTo>
                  <a:lnTo>
                    <a:pt x="1396895" y="354466"/>
                  </a:lnTo>
                  <a:lnTo>
                    <a:pt x="1396896" y="360844"/>
                  </a:lnTo>
                  <a:lnTo>
                    <a:pt x="1397404" y="618828"/>
                  </a:lnTo>
                  <a:lnTo>
                    <a:pt x="1397531" y="249459"/>
                  </a:lnTo>
                  <a:lnTo>
                    <a:pt x="1397606" y="431303"/>
                  </a:lnTo>
                  <a:lnTo>
                    <a:pt x="1397608" y="433820"/>
                  </a:lnTo>
                  <a:lnTo>
                    <a:pt x="1398042" y="581433"/>
                  </a:lnTo>
                  <a:lnTo>
                    <a:pt x="1398240" y="277545"/>
                  </a:lnTo>
                  <a:lnTo>
                    <a:pt x="1398318" y="470646"/>
                  </a:lnTo>
                  <a:lnTo>
                    <a:pt x="1398319" y="478470"/>
                  </a:lnTo>
                  <a:lnTo>
                    <a:pt x="1398637" y="698396"/>
                  </a:lnTo>
                  <a:lnTo>
                    <a:pt x="1398765" y="230116"/>
                  </a:lnTo>
                  <a:lnTo>
                    <a:pt x="1399030" y="363255"/>
                  </a:lnTo>
                  <a:lnTo>
                    <a:pt x="1399031" y="354829"/>
                  </a:lnTo>
                  <a:lnTo>
                    <a:pt x="1399034" y="347322"/>
                  </a:lnTo>
                  <a:lnTo>
                    <a:pt x="1399573" y="722283"/>
                  </a:lnTo>
                  <a:lnTo>
                    <a:pt x="1399741" y="568299"/>
                  </a:lnTo>
                  <a:lnTo>
                    <a:pt x="1399743" y="576057"/>
                  </a:lnTo>
                  <a:lnTo>
                    <a:pt x="1399799" y="789295"/>
                  </a:lnTo>
                  <a:lnTo>
                    <a:pt x="1399899" y="408784"/>
                  </a:lnTo>
                  <a:lnTo>
                    <a:pt x="1400453" y="486473"/>
                  </a:lnTo>
                  <a:lnTo>
                    <a:pt x="1400454" y="487201"/>
                  </a:lnTo>
                  <a:lnTo>
                    <a:pt x="1400678" y="423440"/>
                  </a:lnTo>
                  <a:lnTo>
                    <a:pt x="1401162" y="725803"/>
                  </a:lnTo>
                  <a:lnTo>
                    <a:pt x="1401165" y="723165"/>
                  </a:lnTo>
                  <a:lnTo>
                    <a:pt x="1401166" y="723478"/>
                  </a:lnTo>
                  <a:lnTo>
                    <a:pt x="1401189" y="773497"/>
                  </a:lnTo>
                  <a:lnTo>
                    <a:pt x="1401316" y="334889"/>
                  </a:lnTo>
                  <a:lnTo>
                    <a:pt x="1401876" y="522419"/>
                  </a:lnTo>
                  <a:lnTo>
                    <a:pt x="1402068" y="719017"/>
                  </a:lnTo>
                  <a:lnTo>
                    <a:pt x="1402224" y="304574"/>
                  </a:lnTo>
                  <a:lnTo>
                    <a:pt x="1402588" y="557796"/>
                  </a:lnTo>
                  <a:lnTo>
                    <a:pt x="1402589" y="561521"/>
                  </a:lnTo>
                  <a:lnTo>
                    <a:pt x="1402706" y="283023"/>
                  </a:lnTo>
                  <a:lnTo>
                    <a:pt x="1402819" y="607514"/>
                  </a:lnTo>
                  <a:lnTo>
                    <a:pt x="1403300" y="446088"/>
                  </a:lnTo>
                  <a:lnTo>
                    <a:pt x="1403301" y="443778"/>
                  </a:lnTo>
                  <a:lnTo>
                    <a:pt x="1403485" y="510344"/>
                  </a:lnTo>
                  <a:lnTo>
                    <a:pt x="1403627" y="333714"/>
                  </a:lnTo>
                  <a:lnTo>
                    <a:pt x="1404011" y="458770"/>
                  </a:lnTo>
                  <a:lnTo>
                    <a:pt x="1404013" y="462462"/>
                  </a:lnTo>
                  <a:lnTo>
                    <a:pt x="1404251" y="575357"/>
                  </a:lnTo>
                  <a:lnTo>
                    <a:pt x="1404392" y="318754"/>
                  </a:lnTo>
                  <a:lnTo>
                    <a:pt x="1404723" y="534371"/>
                  </a:lnTo>
                  <a:lnTo>
                    <a:pt x="1404724" y="527678"/>
                  </a:lnTo>
                  <a:lnTo>
                    <a:pt x="1405059" y="375441"/>
                  </a:lnTo>
                  <a:lnTo>
                    <a:pt x="1405399" y="662453"/>
                  </a:lnTo>
                  <a:lnTo>
                    <a:pt x="1405434" y="586173"/>
                  </a:lnTo>
                  <a:lnTo>
                    <a:pt x="1405436" y="587945"/>
                  </a:lnTo>
                  <a:lnTo>
                    <a:pt x="1405753" y="421032"/>
                  </a:lnTo>
                  <a:lnTo>
                    <a:pt x="1405909" y="675165"/>
                  </a:lnTo>
                  <a:lnTo>
                    <a:pt x="1406146" y="647139"/>
                  </a:lnTo>
                  <a:lnTo>
                    <a:pt x="1406147" y="646000"/>
                  </a:lnTo>
                  <a:lnTo>
                    <a:pt x="1406420" y="834200"/>
                  </a:lnTo>
                  <a:lnTo>
                    <a:pt x="1406604" y="408712"/>
                  </a:lnTo>
                  <a:lnTo>
                    <a:pt x="1406858" y="650113"/>
                  </a:lnTo>
                  <a:lnTo>
                    <a:pt x="1406859" y="648507"/>
                  </a:lnTo>
                  <a:lnTo>
                    <a:pt x="1406958" y="335932"/>
                  </a:lnTo>
                  <a:lnTo>
                    <a:pt x="1407242" y="714018"/>
                  </a:lnTo>
                  <a:lnTo>
                    <a:pt x="1407569" y="455080"/>
                  </a:lnTo>
                  <a:lnTo>
                    <a:pt x="1407571" y="453028"/>
                  </a:lnTo>
                  <a:lnTo>
                    <a:pt x="1407795" y="305001"/>
                  </a:lnTo>
                  <a:lnTo>
                    <a:pt x="1407908" y="696651"/>
                  </a:lnTo>
                  <a:lnTo>
                    <a:pt x="1408281" y="409568"/>
                  </a:lnTo>
                  <a:lnTo>
                    <a:pt x="1408282" y="418782"/>
                  </a:lnTo>
                  <a:lnTo>
                    <a:pt x="1408688" y="284154"/>
                  </a:lnTo>
                  <a:lnTo>
                    <a:pt x="1408801" y="644632"/>
                  </a:lnTo>
                  <a:lnTo>
                    <a:pt x="1408992" y="503792"/>
                  </a:lnTo>
                  <a:lnTo>
                    <a:pt x="1408994" y="507838"/>
                  </a:lnTo>
                  <a:lnTo>
                    <a:pt x="1409141" y="288085"/>
                  </a:lnTo>
                  <a:lnTo>
                    <a:pt x="1409425" y="647249"/>
                  </a:lnTo>
                  <a:lnTo>
                    <a:pt x="1409704" y="509746"/>
                  </a:lnTo>
                  <a:lnTo>
                    <a:pt x="1409705" y="511743"/>
                  </a:lnTo>
                  <a:lnTo>
                    <a:pt x="1409935" y="590200"/>
                  </a:lnTo>
                  <a:lnTo>
                    <a:pt x="1410063" y="372151"/>
                  </a:lnTo>
                  <a:lnTo>
                    <a:pt x="1410416" y="411926"/>
                  </a:lnTo>
                  <a:lnTo>
                    <a:pt x="1410417" y="407215"/>
                  </a:lnTo>
                  <a:lnTo>
                    <a:pt x="1410715" y="761424"/>
                  </a:lnTo>
                  <a:lnTo>
                    <a:pt x="1411041" y="295121"/>
                  </a:lnTo>
                  <a:lnTo>
                    <a:pt x="1411127" y="618247"/>
                  </a:lnTo>
                  <a:lnTo>
                    <a:pt x="1411129" y="614298"/>
                  </a:lnTo>
                  <a:lnTo>
                    <a:pt x="1411594" y="744585"/>
                  </a:lnTo>
                  <a:lnTo>
                    <a:pt x="1411736" y="349975"/>
                  </a:lnTo>
                  <a:lnTo>
                    <a:pt x="1411839" y="598807"/>
                  </a:lnTo>
                  <a:lnTo>
                    <a:pt x="1411840" y="601611"/>
                  </a:lnTo>
                  <a:lnTo>
                    <a:pt x="1412402" y="715702"/>
                  </a:lnTo>
                  <a:lnTo>
                    <a:pt x="1412501" y="336526"/>
                  </a:lnTo>
                  <a:lnTo>
                    <a:pt x="1412551" y="456807"/>
                  </a:lnTo>
                  <a:lnTo>
                    <a:pt x="1412552" y="455640"/>
                  </a:lnTo>
                  <a:lnTo>
                    <a:pt x="1412643" y="683867"/>
                  </a:lnTo>
                  <a:lnTo>
                    <a:pt x="1412997" y="363678"/>
                  </a:lnTo>
                  <a:lnTo>
                    <a:pt x="1413262" y="669670"/>
                  </a:lnTo>
                  <a:lnTo>
                    <a:pt x="1413264" y="682159"/>
                  </a:lnTo>
                  <a:lnTo>
                    <a:pt x="1413295" y="765584"/>
                  </a:lnTo>
                  <a:lnTo>
                    <a:pt x="1413819" y="341312"/>
                  </a:lnTo>
                  <a:lnTo>
                    <a:pt x="1413974" y="523097"/>
                  </a:lnTo>
                  <a:lnTo>
                    <a:pt x="1413975" y="518312"/>
                  </a:lnTo>
                  <a:lnTo>
                    <a:pt x="1414500" y="236584"/>
                  </a:lnTo>
                  <a:lnTo>
                    <a:pt x="1414613" y="765475"/>
                  </a:lnTo>
                  <a:lnTo>
                    <a:pt x="1414686" y="521869"/>
                  </a:lnTo>
                  <a:lnTo>
                    <a:pt x="1414687" y="517565"/>
                  </a:lnTo>
                  <a:lnTo>
                    <a:pt x="1414897" y="326993"/>
                  </a:lnTo>
                  <a:lnTo>
                    <a:pt x="1415038" y="635837"/>
                  </a:lnTo>
                  <a:lnTo>
                    <a:pt x="1415397" y="426653"/>
                  </a:lnTo>
                  <a:lnTo>
                    <a:pt x="1415399" y="427381"/>
                  </a:lnTo>
                  <a:lnTo>
                    <a:pt x="1415492" y="591748"/>
                  </a:lnTo>
                  <a:lnTo>
                    <a:pt x="1415761" y="342404"/>
                  </a:lnTo>
                  <a:lnTo>
                    <a:pt x="1416109" y="438863"/>
                  </a:lnTo>
                  <a:lnTo>
                    <a:pt x="1416110" y="433286"/>
                  </a:lnTo>
                  <a:lnTo>
                    <a:pt x="1416201" y="271048"/>
                  </a:lnTo>
                  <a:lnTo>
                    <a:pt x="1416314" y="649597"/>
                  </a:lnTo>
                  <a:lnTo>
                    <a:pt x="1416820" y="419124"/>
                  </a:lnTo>
                  <a:lnTo>
                    <a:pt x="1416822" y="415662"/>
                  </a:lnTo>
                  <a:lnTo>
                    <a:pt x="1417193" y="662813"/>
                  </a:lnTo>
                  <a:lnTo>
                    <a:pt x="1417462" y="363012"/>
                  </a:lnTo>
                  <a:lnTo>
                    <a:pt x="1417532" y="536400"/>
                  </a:lnTo>
                  <a:lnTo>
                    <a:pt x="1417533" y="542196"/>
                  </a:lnTo>
                  <a:lnTo>
                    <a:pt x="1418030" y="635055"/>
                  </a:lnTo>
                  <a:lnTo>
                    <a:pt x="1418129" y="380547"/>
                  </a:lnTo>
                  <a:lnTo>
                    <a:pt x="1418244" y="482029"/>
                  </a:lnTo>
                  <a:lnTo>
                    <a:pt x="1418245" y="489227"/>
                  </a:lnTo>
                  <a:lnTo>
                    <a:pt x="1418724" y="291241"/>
                  </a:lnTo>
                  <a:lnTo>
                    <a:pt x="1418880" y="727721"/>
                  </a:lnTo>
                  <a:lnTo>
                    <a:pt x="1418955" y="635153"/>
                  </a:lnTo>
                  <a:lnTo>
                    <a:pt x="1418957" y="627730"/>
                  </a:lnTo>
                  <a:lnTo>
                    <a:pt x="1419518" y="418597"/>
                  </a:lnTo>
                  <a:lnTo>
                    <a:pt x="1419631" y="705427"/>
                  </a:lnTo>
                  <a:lnTo>
                    <a:pt x="1419667" y="632248"/>
                  </a:lnTo>
                  <a:lnTo>
                    <a:pt x="1419668" y="637491"/>
                  </a:lnTo>
                  <a:lnTo>
                    <a:pt x="1420170" y="367990"/>
                  </a:lnTo>
                  <a:lnTo>
                    <a:pt x="1420298" y="743617"/>
                  </a:lnTo>
                  <a:lnTo>
                    <a:pt x="1420378" y="407877"/>
                  </a:lnTo>
                  <a:lnTo>
                    <a:pt x="1420380" y="398502"/>
                  </a:lnTo>
                  <a:lnTo>
                    <a:pt x="1420510" y="750096"/>
                  </a:lnTo>
                  <a:lnTo>
                    <a:pt x="1420638" y="166282"/>
                  </a:lnTo>
                  <a:lnTo>
                    <a:pt x="1421090" y="457473"/>
                  </a:lnTo>
                  <a:lnTo>
                    <a:pt x="1421092" y="460138"/>
                  </a:lnTo>
                  <a:lnTo>
                    <a:pt x="1421276" y="227965"/>
                  </a:lnTo>
                  <a:lnTo>
                    <a:pt x="1421602" y="752317"/>
                  </a:lnTo>
                  <a:lnTo>
                    <a:pt x="1421802" y="659278"/>
                  </a:lnTo>
                  <a:lnTo>
                    <a:pt x="1421803" y="658057"/>
                  </a:lnTo>
                  <a:lnTo>
                    <a:pt x="1422126" y="173086"/>
                  </a:lnTo>
                  <a:lnTo>
                    <a:pt x="1422424" y="769265"/>
                  </a:lnTo>
                  <a:lnTo>
                    <a:pt x="1422513" y="378455"/>
                  </a:lnTo>
                  <a:lnTo>
                    <a:pt x="1422515" y="381598"/>
                  </a:lnTo>
                  <a:lnTo>
                    <a:pt x="1422552" y="257504"/>
                  </a:lnTo>
                  <a:lnTo>
                    <a:pt x="1422863" y="802100"/>
                  </a:lnTo>
                  <a:lnTo>
                    <a:pt x="1423225" y="475056"/>
                  </a:lnTo>
                  <a:lnTo>
                    <a:pt x="1423226" y="476199"/>
                  </a:lnTo>
                  <a:lnTo>
                    <a:pt x="1423416" y="211625"/>
                  </a:lnTo>
                  <a:lnTo>
                    <a:pt x="1423516" y="758207"/>
                  </a:lnTo>
                  <a:lnTo>
                    <a:pt x="1423937" y="571699"/>
                  </a:lnTo>
                  <a:lnTo>
                    <a:pt x="1423938" y="580321"/>
                  </a:lnTo>
                  <a:lnTo>
                    <a:pt x="1424480" y="277771"/>
                  </a:lnTo>
                  <a:lnTo>
                    <a:pt x="1424579" y="729604"/>
                  </a:lnTo>
                  <a:lnTo>
                    <a:pt x="1424648" y="401605"/>
                  </a:lnTo>
                  <a:lnTo>
                    <a:pt x="1424650" y="392004"/>
                  </a:lnTo>
                  <a:lnTo>
                    <a:pt x="1424692" y="200857"/>
                  </a:lnTo>
                  <a:lnTo>
                    <a:pt x="1424834" y="823330"/>
                  </a:lnTo>
                  <a:lnTo>
                    <a:pt x="1425360" y="476448"/>
                  </a:lnTo>
                  <a:lnTo>
                    <a:pt x="1425361" y="475984"/>
                  </a:lnTo>
                  <a:lnTo>
                    <a:pt x="1425869" y="671598"/>
                  </a:lnTo>
                  <a:lnTo>
                    <a:pt x="1425954" y="346336"/>
                  </a:lnTo>
                  <a:lnTo>
                    <a:pt x="1426071" y="653357"/>
                  </a:lnTo>
                  <a:lnTo>
                    <a:pt x="1426073" y="651749"/>
                  </a:lnTo>
                  <a:lnTo>
                    <a:pt x="1426095" y="703934"/>
                  </a:lnTo>
                  <a:lnTo>
                    <a:pt x="1426407" y="346033"/>
                  </a:lnTo>
                  <a:lnTo>
                    <a:pt x="1426783" y="608036"/>
                  </a:lnTo>
                  <a:lnTo>
                    <a:pt x="1426784" y="613231"/>
                  </a:lnTo>
                  <a:lnTo>
                    <a:pt x="1426790" y="642999"/>
                  </a:lnTo>
                  <a:lnTo>
                    <a:pt x="1427315" y="385859"/>
                  </a:lnTo>
                  <a:lnTo>
                    <a:pt x="1427495" y="522443"/>
                  </a:lnTo>
                  <a:lnTo>
                    <a:pt x="1427496" y="518176"/>
                  </a:lnTo>
                  <a:lnTo>
                    <a:pt x="1427839" y="350235"/>
                  </a:lnTo>
                  <a:lnTo>
                    <a:pt x="1428165" y="657466"/>
                  </a:lnTo>
                  <a:lnTo>
                    <a:pt x="1428206" y="586493"/>
                  </a:lnTo>
                  <a:lnTo>
                    <a:pt x="1428208" y="585204"/>
                  </a:lnTo>
                  <a:lnTo>
                    <a:pt x="1428293" y="253667"/>
                  </a:lnTo>
                  <a:lnTo>
                    <a:pt x="1428789" y="625226"/>
                  </a:lnTo>
                  <a:lnTo>
                    <a:pt x="1428917" y="335426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7509" y="1134529"/>
              <a:ext cx="1429385" cy="908685"/>
            </a:xfrm>
            <a:custGeom>
              <a:avLst/>
              <a:gdLst/>
              <a:ahLst/>
              <a:cxnLst/>
              <a:rect l="l" t="t" r="r" b="b"/>
              <a:pathLst>
                <a:path w="1429385" h="908685">
                  <a:moveTo>
                    <a:pt x="0" y="671797"/>
                  </a:moveTo>
                  <a:lnTo>
                    <a:pt x="12" y="701274"/>
                  </a:lnTo>
                  <a:lnTo>
                    <a:pt x="352" y="186674"/>
                  </a:lnTo>
                  <a:lnTo>
                    <a:pt x="710" y="393316"/>
                  </a:lnTo>
                  <a:lnTo>
                    <a:pt x="711" y="393773"/>
                  </a:lnTo>
                  <a:lnTo>
                    <a:pt x="1075" y="559441"/>
                  </a:lnTo>
                  <a:lnTo>
                    <a:pt x="1416" y="310269"/>
                  </a:lnTo>
                  <a:lnTo>
                    <a:pt x="1421" y="343317"/>
                  </a:lnTo>
                  <a:lnTo>
                    <a:pt x="1423" y="347473"/>
                  </a:lnTo>
                  <a:lnTo>
                    <a:pt x="1630" y="297744"/>
                  </a:lnTo>
                  <a:lnTo>
                    <a:pt x="1742" y="627991"/>
                  </a:lnTo>
                  <a:lnTo>
                    <a:pt x="2133" y="528188"/>
                  </a:lnTo>
                  <a:lnTo>
                    <a:pt x="2134" y="532849"/>
                  </a:lnTo>
                  <a:lnTo>
                    <a:pt x="2309" y="253273"/>
                  </a:lnTo>
                  <a:lnTo>
                    <a:pt x="2819" y="666141"/>
                  </a:lnTo>
                  <a:lnTo>
                    <a:pt x="2845" y="605350"/>
                  </a:lnTo>
                  <a:lnTo>
                    <a:pt x="2846" y="610882"/>
                  </a:lnTo>
                  <a:lnTo>
                    <a:pt x="3046" y="721657"/>
                  </a:lnTo>
                  <a:lnTo>
                    <a:pt x="3358" y="264736"/>
                  </a:lnTo>
                  <a:lnTo>
                    <a:pt x="3556" y="496212"/>
                  </a:lnTo>
                  <a:lnTo>
                    <a:pt x="3558" y="491777"/>
                  </a:lnTo>
                  <a:lnTo>
                    <a:pt x="3925" y="593524"/>
                  </a:lnTo>
                  <a:lnTo>
                    <a:pt x="4237" y="278416"/>
                  </a:lnTo>
                  <a:lnTo>
                    <a:pt x="4268" y="336725"/>
                  </a:lnTo>
                  <a:lnTo>
                    <a:pt x="4269" y="352414"/>
                  </a:lnTo>
                  <a:lnTo>
                    <a:pt x="4534" y="600033"/>
                  </a:lnTo>
                  <a:lnTo>
                    <a:pt x="4662" y="292353"/>
                  </a:lnTo>
                  <a:lnTo>
                    <a:pt x="4979" y="478777"/>
                  </a:lnTo>
                  <a:lnTo>
                    <a:pt x="4981" y="477297"/>
                  </a:lnTo>
                  <a:lnTo>
                    <a:pt x="5385" y="689056"/>
                  </a:lnTo>
                  <a:lnTo>
                    <a:pt x="5512" y="160111"/>
                  </a:lnTo>
                  <a:lnTo>
                    <a:pt x="5691" y="415955"/>
                  </a:lnTo>
                  <a:lnTo>
                    <a:pt x="5692" y="412282"/>
                  </a:lnTo>
                  <a:lnTo>
                    <a:pt x="5938" y="237798"/>
                  </a:lnTo>
                  <a:lnTo>
                    <a:pt x="6051" y="637509"/>
                  </a:lnTo>
                  <a:lnTo>
                    <a:pt x="6403" y="419120"/>
                  </a:lnTo>
                  <a:lnTo>
                    <a:pt x="6404" y="421781"/>
                  </a:lnTo>
                  <a:lnTo>
                    <a:pt x="6888" y="642975"/>
                  </a:lnTo>
                  <a:lnTo>
                    <a:pt x="7015" y="227434"/>
                  </a:lnTo>
                  <a:lnTo>
                    <a:pt x="7114" y="548236"/>
                  </a:lnTo>
                  <a:lnTo>
                    <a:pt x="7116" y="548660"/>
                  </a:lnTo>
                  <a:lnTo>
                    <a:pt x="7440" y="179878"/>
                  </a:lnTo>
                  <a:lnTo>
                    <a:pt x="7766" y="682573"/>
                  </a:lnTo>
                  <a:lnTo>
                    <a:pt x="7826" y="546297"/>
                  </a:lnTo>
                  <a:lnTo>
                    <a:pt x="7827" y="535007"/>
                  </a:lnTo>
                  <a:lnTo>
                    <a:pt x="7894" y="350847"/>
                  </a:lnTo>
                  <a:lnTo>
                    <a:pt x="7995" y="563882"/>
                  </a:lnTo>
                  <a:lnTo>
                    <a:pt x="8538" y="503641"/>
                  </a:lnTo>
                  <a:lnTo>
                    <a:pt x="8539" y="508721"/>
                  </a:lnTo>
                  <a:lnTo>
                    <a:pt x="9028" y="757824"/>
                  </a:lnTo>
                  <a:lnTo>
                    <a:pt x="9156" y="117118"/>
                  </a:lnTo>
                  <a:lnTo>
                    <a:pt x="9249" y="604504"/>
                  </a:lnTo>
                  <a:lnTo>
                    <a:pt x="9251" y="615348"/>
                  </a:lnTo>
                  <a:lnTo>
                    <a:pt x="9269" y="656978"/>
                  </a:lnTo>
                  <a:lnTo>
                    <a:pt x="9553" y="345799"/>
                  </a:lnTo>
                  <a:lnTo>
                    <a:pt x="9961" y="586500"/>
                  </a:lnTo>
                  <a:lnTo>
                    <a:pt x="9962" y="593649"/>
                  </a:lnTo>
                  <a:lnTo>
                    <a:pt x="9978" y="610067"/>
                  </a:lnTo>
                  <a:lnTo>
                    <a:pt x="10205" y="320920"/>
                  </a:lnTo>
                  <a:lnTo>
                    <a:pt x="10672" y="479301"/>
                  </a:lnTo>
                  <a:lnTo>
                    <a:pt x="10674" y="483827"/>
                  </a:lnTo>
                  <a:lnTo>
                    <a:pt x="10915" y="611434"/>
                  </a:lnTo>
                  <a:lnTo>
                    <a:pt x="11041" y="162491"/>
                  </a:lnTo>
                  <a:lnTo>
                    <a:pt x="11384" y="467046"/>
                  </a:lnTo>
                  <a:lnTo>
                    <a:pt x="11385" y="461851"/>
                  </a:lnTo>
                  <a:lnTo>
                    <a:pt x="11906" y="216358"/>
                  </a:lnTo>
                  <a:lnTo>
                    <a:pt x="12033" y="663146"/>
                  </a:lnTo>
                  <a:lnTo>
                    <a:pt x="12096" y="439920"/>
                  </a:lnTo>
                  <a:lnTo>
                    <a:pt x="12097" y="432446"/>
                  </a:lnTo>
                  <a:lnTo>
                    <a:pt x="12359" y="265521"/>
                  </a:lnTo>
                  <a:lnTo>
                    <a:pt x="12487" y="622865"/>
                  </a:lnTo>
                  <a:lnTo>
                    <a:pt x="12807" y="437370"/>
                  </a:lnTo>
                  <a:lnTo>
                    <a:pt x="12809" y="434884"/>
                  </a:lnTo>
                  <a:lnTo>
                    <a:pt x="13011" y="359153"/>
                  </a:lnTo>
                  <a:lnTo>
                    <a:pt x="13493" y="668321"/>
                  </a:lnTo>
                  <a:lnTo>
                    <a:pt x="13519" y="613484"/>
                  </a:lnTo>
                  <a:lnTo>
                    <a:pt x="13520" y="615857"/>
                  </a:lnTo>
                  <a:lnTo>
                    <a:pt x="13607" y="238494"/>
                  </a:lnTo>
                  <a:lnTo>
                    <a:pt x="13734" y="666699"/>
                  </a:lnTo>
                  <a:lnTo>
                    <a:pt x="14231" y="544657"/>
                  </a:lnTo>
                  <a:lnTo>
                    <a:pt x="14232" y="541419"/>
                  </a:lnTo>
                  <a:lnTo>
                    <a:pt x="14755" y="644942"/>
                  </a:lnTo>
                  <a:lnTo>
                    <a:pt x="14868" y="271913"/>
                  </a:lnTo>
                  <a:lnTo>
                    <a:pt x="14942" y="582359"/>
                  </a:lnTo>
                  <a:lnTo>
                    <a:pt x="14944" y="584256"/>
                  </a:lnTo>
                  <a:lnTo>
                    <a:pt x="15195" y="662574"/>
                  </a:lnTo>
                  <a:lnTo>
                    <a:pt x="15308" y="259021"/>
                  </a:lnTo>
                  <a:lnTo>
                    <a:pt x="15654" y="474789"/>
                  </a:lnTo>
                  <a:lnTo>
                    <a:pt x="15655" y="471968"/>
                  </a:lnTo>
                  <a:lnTo>
                    <a:pt x="15832" y="673045"/>
                  </a:lnTo>
                  <a:lnTo>
                    <a:pt x="15960" y="151249"/>
                  </a:lnTo>
                  <a:lnTo>
                    <a:pt x="16365" y="200424"/>
                  </a:lnTo>
                  <a:lnTo>
                    <a:pt x="16367" y="186106"/>
                  </a:lnTo>
                  <a:lnTo>
                    <a:pt x="16371" y="141813"/>
                  </a:lnTo>
                  <a:lnTo>
                    <a:pt x="16499" y="726241"/>
                  </a:lnTo>
                  <a:lnTo>
                    <a:pt x="17077" y="491358"/>
                  </a:lnTo>
                  <a:lnTo>
                    <a:pt x="17078" y="493394"/>
                  </a:lnTo>
                  <a:lnTo>
                    <a:pt x="17647" y="239764"/>
                  </a:lnTo>
                  <a:lnTo>
                    <a:pt x="17760" y="748137"/>
                  </a:lnTo>
                  <a:lnTo>
                    <a:pt x="17789" y="650905"/>
                  </a:lnTo>
                  <a:lnTo>
                    <a:pt x="17790" y="644578"/>
                  </a:lnTo>
                  <a:lnTo>
                    <a:pt x="18101" y="177281"/>
                  </a:lnTo>
                  <a:lnTo>
                    <a:pt x="18228" y="787786"/>
                  </a:lnTo>
                  <a:lnTo>
                    <a:pt x="18500" y="416317"/>
                  </a:lnTo>
                  <a:lnTo>
                    <a:pt x="18502" y="418456"/>
                  </a:lnTo>
                  <a:lnTo>
                    <a:pt x="18639" y="730610"/>
                  </a:lnTo>
                  <a:lnTo>
                    <a:pt x="18738" y="189547"/>
                  </a:lnTo>
                  <a:lnTo>
                    <a:pt x="19212" y="391472"/>
                  </a:lnTo>
                  <a:lnTo>
                    <a:pt x="19213" y="402231"/>
                  </a:lnTo>
                  <a:lnTo>
                    <a:pt x="19802" y="281082"/>
                  </a:lnTo>
                  <a:lnTo>
                    <a:pt x="19915" y="674651"/>
                  </a:lnTo>
                  <a:lnTo>
                    <a:pt x="19924" y="615662"/>
                  </a:lnTo>
                  <a:lnTo>
                    <a:pt x="19925" y="627395"/>
                  </a:lnTo>
                  <a:lnTo>
                    <a:pt x="19929" y="666153"/>
                  </a:lnTo>
                  <a:lnTo>
                    <a:pt x="20227" y="245778"/>
                  </a:lnTo>
                  <a:lnTo>
                    <a:pt x="20635" y="272054"/>
                  </a:lnTo>
                  <a:lnTo>
                    <a:pt x="20637" y="261286"/>
                  </a:lnTo>
                  <a:lnTo>
                    <a:pt x="20652" y="221031"/>
                  </a:lnTo>
                  <a:lnTo>
                    <a:pt x="21205" y="655401"/>
                  </a:lnTo>
                  <a:lnTo>
                    <a:pt x="21347" y="246379"/>
                  </a:lnTo>
                  <a:lnTo>
                    <a:pt x="21348" y="249001"/>
                  </a:lnTo>
                  <a:lnTo>
                    <a:pt x="21660" y="592545"/>
                  </a:lnTo>
                  <a:lnTo>
                    <a:pt x="22058" y="518745"/>
                  </a:lnTo>
                  <a:lnTo>
                    <a:pt x="22060" y="514888"/>
                  </a:lnTo>
                  <a:lnTo>
                    <a:pt x="22141" y="342634"/>
                  </a:lnTo>
                  <a:lnTo>
                    <a:pt x="22523" y="648887"/>
                  </a:lnTo>
                  <a:lnTo>
                    <a:pt x="22770" y="375290"/>
                  </a:lnTo>
                  <a:lnTo>
                    <a:pt x="22771" y="375841"/>
                  </a:lnTo>
                  <a:lnTo>
                    <a:pt x="23346" y="761880"/>
                  </a:lnTo>
                  <a:lnTo>
                    <a:pt x="23445" y="260653"/>
                  </a:lnTo>
                  <a:lnTo>
                    <a:pt x="23482" y="410031"/>
                  </a:lnTo>
                  <a:lnTo>
                    <a:pt x="23483" y="402680"/>
                  </a:lnTo>
                  <a:lnTo>
                    <a:pt x="23984" y="808357"/>
                  </a:lnTo>
                  <a:lnTo>
                    <a:pt x="24097" y="342983"/>
                  </a:lnTo>
                  <a:lnTo>
                    <a:pt x="24193" y="524643"/>
                  </a:lnTo>
                  <a:lnTo>
                    <a:pt x="24195" y="523749"/>
                  </a:lnTo>
                  <a:lnTo>
                    <a:pt x="24380" y="832339"/>
                  </a:lnTo>
                  <a:lnTo>
                    <a:pt x="24508" y="148448"/>
                  </a:lnTo>
                  <a:lnTo>
                    <a:pt x="24905" y="421401"/>
                  </a:lnTo>
                  <a:lnTo>
                    <a:pt x="24906" y="418177"/>
                  </a:lnTo>
                  <a:lnTo>
                    <a:pt x="25075" y="614027"/>
                  </a:lnTo>
                  <a:lnTo>
                    <a:pt x="25188" y="272620"/>
                  </a:lnTo>
                  <a:lnTo>
                    <a:pt x="25617" y="390842"/>
                  </a:lnTo>
                  <a:lnTo>
                    <a:pt x="25618" y="398120"/>
                  </a:lnTo>
                  <a:lnTo>
                    <a:pt x="26209" y="170090"/>
                  </a:lnTo>
                  <a:lnTo>
                    <a:pt x="26324" y="519539"/>
                  </a:lnTo>
                  <a:lnTo>
                    <a:pt x="26328" y="500517"/>
                  </a:lnTo>
                  <a:lnTo>
                    <a:pt x="26330" y="500810"/>
                  </a:lnTo>
                  <a:lnTo>
                    <a:pt x="26337" y="540608"/>
                  </a:lnTo>
                  <a:lnTo>
                    <a:pt x="26634" y="214245"/>
                  </a:lnTo>
                  <a:lnTo>
                    <a:pt x="27040" y="433586"/>
                  </a:lnTo>
                  <a:lnTo>
                    <a:pt x="27485" y="317765"/>
                  </a:lnTo>
                  <a:lnTo>
                    <a:pt x="27627" y="534558"/>
                  </a:lnTo>
                  <a:lnTo>
                    <a:pt x="27751" y="446560"/>
                  </a:lnTo>
                  <a:lnTo>
                    <a:pt x="27753" y="445834"/>
                  </a:lnTo>
                  <a:lnTo>
                    <a:pt x="28180" y="305863"/>
                  </a:lnTo>
                  <a:lnTo>
                    <a:pt x="28406" y="646282"/>
                  </a:lnTo>
                  <a:lnTo>
                    <a:pt x="28463" y="511123"/>
                  </a:lnTo>
                  <a:lnTo>
                    <a:pt x="28464" y="508357"/>
                  </a:lnTo>
                  <a:lnTo>
                    <a:pt x="28548" y="355615"/>
                  </a:lnTo>
                  <a:lnTo>
                    <a:pt x="28647" y="676152"/>
                  </a:lnTo>
                  <a:lnTo>
                    <a:pt x="29175" y="464927"/>
                  </a:lnTo>
                  <a:lnTo>
                    <a:pt x="29176" y="477488"/>
                  </a:lnTo>
                  <a:lnTo>
                    <a:pt x="29229" y="690476"/>
                  </a:lnTo>
                  <a:lnTo>
                    <a:pt x="29824" y="398925"/>
                  </a:lnTo>
                  <a:lnTo>
                    <a:pt x="29886" y="516263"/>
                  </a:lnTo>
                  <a:lnTo>
                    <a:pt x="29888" y="518371"/>
                  </a:lnTo>
                  <a:lnTo>
                    <a:pt x="30405" y="364026"/>
                  </a:lnTo>
                  <a:lnTo>
                    <a:pt x="30506" y="644285"/>
                  </a:lnTo>
                  <a:lnTo>
                    <a:pt x="30598" y="422946"/>
                  </a:lnTo>
                  <a:lnTo>
                    <a:pt x="30599" y="418238"/>
                  </a:lnTo>
                  <a:lnTo>
                    <a:pt x="30915" y="560569"/>
                  </a:lnTo>
                  <a:lnTo>
                    <a:pt x="31029" y="376396"/>
                  </a:lnTo>
                  <a:lnTo>
                    <a:pt x="31310" y="495113"/>
                  </a:lnTo>
                  <a:lnTo>
                    <a:pt x="31311" y="496597"/>
                  </a:lnTo>
                  <a:lnTo>
                    <a:pt x="31905" y="530106"/>
                  </a:lnTo>
                  <a:lnTo>
                    <a:pt x="32007" y="333099"/>
                  </a:lnTo>
                  <a:lnTo>
                    <a:pt x="32021" y="351718"/>
                  </a:lnTo>
                  <a:lnTo>
                    <a:pt x="32023" y="355681"/>
                  </a:lnTo>
                  <a:lnTo>
                    <a:pt x="32461" y="302639"/>
                  </a:lnTo>
                  <a:lnTo>
                    <a:pt x="32631" y="587422"/>
                  </a:lnTo>
                  <a:lnTo>
                    <a:pt x="32733" y="402575"/>
                  </a:lnTo>
                  <a:lnTo>
                    <a:pt x="32734" y="396930"/>
                  </a:lnTo>
                  <a:lnTo>
                    <a:pt x="32772" y="318570"/>
                  </a:lnTo>
                  <a:lnTo>
                    <a:pt x="33410" y="525314"/>
                  </a:lnTo>
                  <a:lnTo>
                    <a:pt x="33444" y="453140"/>
                  </a:lnTo>
                  <a:lnTo>
                    <a:pt x="33446" y="449247"/>
                  </a:lnTo>
                  <a:lnTo>
                    <a:pt x="33836" y="562279"/>
                  </a:lnTo>
                  <a:lnTo>
                    <a:pt x="33949" y="303869"/>
                  </a:lnTo>
                  <a:lnTo>
                    <a:pt x="34156" y="433900"/>
                  </a:lnTo>
                  <a:lnTo>
                    <a:pt x="34157" y="434261"/>
                  </a:lnTo>
                  <a:lnTo>
                    <a:pt x="34374" y="291868"/>
                  </a:lnTo>
                  <a:lnTo>
                    <a:pt x="34686" y="571202"/>
                  </a:lnTo>
                  <a:lnTo>
                    <a:pt x="34868" y="533939"/>
                  </a:lnTo>
                  <a:lnTo>
                    <a:pt x="34869" y="538648"/>
                  </a:lnTo>
                  <a:lnTo>
                    <a:pt x="34885" y="550896"/>
                  </a:lnTo>
                  <a:lnTo>
                    <a:pt x="34998" y="360534"/>
                  </a:lnTo>
                  <a:lnTo>
                    <a:pt x="35579" y="469648"/>
                  </a:lnTo>
                  <a:lnTo>
                    <a:pt x="35666" y="328168"/>
                  </a:lnTo>
                  <a:lnTo>
                    <a:pt x="35820" y="648234"/>
                  </a:lnTo>
                  <a:lnTo>
                    <a:pt x="36291" y="496188"/>
                  </a:lnTo>
                  <a:lnTo>
                    <a:pt x="36292" y="493415"/>
                  </a:lnTo>
                  <a:lnTo>
                    <a:pt x="36642" y="609455"/>
                  </a:lnTo>
                  <a:lnTo>
                    <a:pt x="36940" y="292707"/>
                  </a:lnTo>
                  <a:lnTo>
                    <a:pt x="37003" y="521536"/>
                  </a:lnTo>
                  <a:lnTo>
                    <a:pt x="37004" y="526917"/>
                  </a:lnTo>
                  <a:lnTo>
                    <a:pt x="37068" y="726645"/>
                  </a:lnTo>
                  <a:lnTo>
                    <a:pt x="37323" y="385705"/>
                  </a:lnTo>
                  <a:lnTo>
                    <a:pt x="37714" y="441492"/>
                  </a:lnTo>
                  <a:lnTo>
                    <a:pt x="37716" y="439261"/>
                  </a:lnTo>
                  <a:lnTo>
                    <a:pt x="38230" y="357520"/>
                  </a:lnTo>
                  <a:lnTo>
                    <a:pt x="38358" y="649822"/>
                  </a:lnTo>
                  <a:lnTo>
                    <a:pt x="38426" y="485555"/>
                  </a:lnTo>
                  <a:lnTo>
                    <a:pt x="38427" y="481220"/>
                  </a:lnTo>
                  <a:lnTo>
                    <a:pt x="38528" y="340956"/>
                  </a:lnTo>
                  <a:lnTo>
                    <a:pt x="38826" y="599602"/>
                  </a:lnTo>
                  <a:lnTo>
                    <a:pt x="39137" y="467826"/>
                  </a:lnTo>
                  <a:lnTo>
                    <a:pt x="39139" y="469595"/>
                  </a:lnTo>
                  <a:lnTo>
                    <a:pt x="39322" y="260769"/>
                  </a:lnTo>
                  <a:lnTo>
                    <a:pt x="39619" y="615755"/>
                  </a:lnTo>
                  <a:lnTo>
                    <a:pt x="39849" y="544156"/>
                  </a:lnTo>
                  <a:lnTo>
                    <a:pt x="39850" y="537038"/>
                  </a:lnTo>
                  <a:lnTo>
                    <a:pt x="39960" y="288176"/>
                  </a:lnTo>
                  <a:lnTo>
                    <a:pt x="40541" y="571803"/>
                  </a:lnTo>
                  <a:lnTo>
                    <a:pt x="40561" y="537186"/>
                  </a:lnTo>
                  <a:lnTo>
                    <a:pt x="40562" y="533211"/>
                  </a:lnTo>
                  <a:lnTo>
                    <a:pt x="40909" y="611560"/>
                  </a:lnTo>
                  <a:lnTo>
                    <a:pt x="41207" y="316053"/>
                  </a:lnTo>
                  <a:lnTo>
                    <a:pt x="41272" y="447007"/>
                  </a:lnTo>
                  <a:lnTo>
                    <a:pt x="41274" y="450291"/>
                  </a:lnTo>
                  <a:lnTo>
                    <a:pt x="41634" y="402480"/>
                  </a:lnTo>
                  <a:lnTo>
                    <a:pt x="41973" y="593698"/>
                  </a:lnTo>
                  <a:lnTo>
                    <a:pt x="41984" y="567552"/>
                  </a:lnTo>
                  <a:lnTo>
                    <a:pt x="41985" y="569593"/>
                  </a:lnTo>
                  <a:lnTo>
                    <a:pt x="42199" y="732846"/>
                  </a:lnTo>
                  <a:lnTo>
                    <a:pt x="42511" y="144647"/>
                  </a:lnTo>
                  <a:lnTo>
                    <a:pt x="42696" y="473095"/>
                  </a:lnTo>
                  <a:lnTo>
                    <a:pt x="42697" y="469270"/>
                  </a:lnTo>
                  <a:lnTo>
                    <a:pt x="42922" y="228235"/>
                  </a:lnTo>
                  <a:lnTo>
                    <a:pt x="43036" y="698009"/>
                  </a:lnTo>
                  <a:lnTo>
                    <a:pt x="43407" y="324048"/>
                  </a:lnTo>
                  <a:lnTo>
                    <a:pt x="43409" y="338568"/>
                  </a:lnTo>
                  <a:lnTo>
                    <a:pt x="43674" y="660526"/>
                  </a:lnTo>
                  <a:lnTo>
                    <a:pt x="43787" y="125180"/>
                  </a:lnTo>
                  <a:lnTo>
                    <a:pt x="44119" y="532032"/>
                  </a:lnTo>
                  <a:lnTo>
                    <a:pt x="44120" y="523979"/>
                  </a:lnTo>
                  <a:lnTo>
                    <a:pt x="44198" y="254936"/>
                  </a:lnTo>
                  <a:lnTo>
                    <a:pt x="44297" y="650853"/>
                  </a:lnTo>
                  <a:lnTo>
                    <a:pt x="44830" y="464792"/>
                  </a:lnTo>
                  <a:lnTo>
                    <a:pt x="44832" y="466367"/>
                  </a:lnTo>
                  <a:lnTo>
                    <a:pt x="45389" y="659142"/>
                  </a:lnTo>
                  <a:lnTo>
                    <a:pt x="45502" y="112951"/>
                  </a:lnTo>
                  <a:lnTo>
                    <a:pt x="45542" y="291267"/>
                  </a:lnTo>
                  <a:lnTo>
                    <a:pt x="45543" y="289751"/>
                  </a:lnTo>
                  <a:lnTo>
                    <a:pt x="45630" y="718551"/>
                  </a:lnTo>
                  <a:lnTo>
                    <a:pt x="45757" y="209687"/>
                  </a:lnTo>
                  <a:lnTo>
                    <a:pt x="46254" y="492297"/>
                  </a:lnTo>
                  <a:lnTo>
                    <a:pt x="46255" y="496107"/>
                  </a:lnTo>
                  <a:lnTo>
                    <a:pt x="46310" y="676182"/>
                  </a:lnTo>
                  <a:lnTo>
                    <a:pt x="46410" y="337236"/>
                  </a:lnTo>
                  <a:lnTo>
                    <a:pt x="46965" y="471836"/>
                  </a:lnTo>
                  <a:lnTo>
                    <a:pt x="46967" y="481229"/>
                  </a:lnTo>
                  <a:lnTo>
                    <a:pt x="47047" y="706048"/>
                  </a:lnTo>
                  <a:lnTo>
                    <a:pt x="47189" y="304001"/>
                  </a:lnTo>
                  <a:lnTo>
                    <a:pt x="47677" y="512990"/>
                  </a:lnTo>
                  <a:lnTo>
                    <a:pt x="47678" y="511788"/>
                  </a:lnTo>
                  <a:lnTo>
                    <a:pt x="48096" y="398599"/>
                  </a:lnTo>
                  <a:lnTo>
                    <a:pt x="48339" y="618650"/>
                  </a:lnTo>
                  <a:lnTo>
                    <a:pt x="48389" y="491047"/>
                  </a:lnTo>
                  <a:lnTo>
                    <a:pt x="48390" y="486791"/>
                  </a:lnTo>
                  <a:lnTo>
                    <a:pt x="48465" y="231858"/>
                  </a:lnTo>
                  <a:lnTo>
                    <a:pt x="48805" y="609255"/>
                  </a:lnTo>
                  <a:lnTo>
                    <a:pt x="49100" y="450959"/>
                  </a:lnTo>
                  <a:lnTo>
                    <a:pt x="49102" y="447568"/>
                  </a:lnTo>
                  <a:lnTo>
                    <a:pt x="49358" y="289707"/>
                  </a:lnTo>
                  <a:lnTo>
                    <a:pt x="49472" y="634213"/>
                  </a:lnTo>
                  <a:lnTo>
                    <a:pt x="49812" y="297122"/>
                  </a:lnTo>
                  <a:lnTo>
                    <a:pt x="49813" y="299569"/>
                  </a:lnTo>
                  <a:lnTo>
                    <a:pt x="50138" y="550289"/>
                  </a:lnTo>
                  <a:lnTo>
                    <a:pt x="50265" y="281311"/>
                  </a:lnTo>
                  <a:lnTo>
                    <a:pt x="50523" y="412313"/>
                  </a:lnTo>
                  <a:lnTo>
                    <a:pt x="50525" y="419004"/>
                  </a:lnTo>
                  <a:lnTo>
                    <a:pt x="50691" y="322345"/>
                  </a:lnTo>
                  <a:lnTo>
                    <a:pt x="50804" y="615255"/>
                  </a:lnTo>
                  <a:lnTo>
                    <a:pt x="51235" y="419193"/>
                  </a:lnTo>
                  <a:lnTo>
                    <a:pt x="51236" y="417741"/>
                  </a:lnTo>
                  <a:lnTo>
                    <a:pt x="51740" y="272823"/>
                  </a:lnTo>
                  <a:lnTo>
                    <a:pt x="51839" y="615396"/>
                  </a:lnTo>
                  <a:lnTo>
                    <a:pt x="51947" y="439327"/>
                  </a:lnTo>
                  <a:lnTo>
                    <a:pt x="51948" y="435470"/>
                  </a:lnTo>
                  <a:lnTo>
                    <a:pt x="52335" y="584874"/>
                  </a:lnTo>
                  <a:lnTo>
                    <a:pt x="52406" y="393042"/>
                  </a:lnTo>
                  <a:lnTo>
                    <a:pt x="52658" y="538196"/>
                  </a:lnTo>
                  <a:lnTo>
                    <a:pt x="52660" y="538784"/>
                  </a:lnTo>
                  <a:lnTo>
                    <a:pt x="52888" y="594513"/>
                  </a:lnTo>
                  <a:lnTo>
                    <a:pt x="52987" y="320739"/>
                  </a:lnTo>
                  <a:lnTo>
                    <a:pt x="53370" y="409639"/>
                  </a:lnTo>
                  <a:lnTo>
                    <a:pt x="53371" y="404064"/>
                  </a:lnTo>
                  <a:lnTo>
                    <a:pt x="53540" y="768736"/>
                  </a:lnTo>
                  <a:lnTo>
                    <a:pt x="53668" y="193844"/>
                  </a:lnTo>
                  <a:lnTo>
                    <a:pt x="54082" y="299006"/>
                  </a:lnTo>
                  <a:lnTo>
                    <a:pt x="54083" y="314327"/>
                  </a:lnTo>
                  <a:lnTo>
                    <a:pt x="54305" y="236277"/>
                  </a:lnTo>
                  <a:lnTo>
                    <a:pt x="54447" y="691407"/>
                  </a:lnTo>
                  <a:lnTo>
                    <a:pt x="54793" y="452684"/>
                  </a:lnTo>
                  <a:lnTo>
                    <a:pt x="54795" y="456054"/>
                  </a:lnTo>
                  <a:lnTo>
                    <a:pt x="54986" y="230277"/>
                  </a:lnTo>
                  <a:lnTo>
                    <a:pt x="55482" y="677481"/>
                  </a:lnTo>
                  <a:lnTo>
                    <a:pt x="55505" y="560346"/>
                  </a:lnTo>
                  <a:lnTo>
                    <a:pt x="55506" y="562016"/>
                  </a:lnTo>
                  <a:lnTo>
                    <a:pt x="55581" y="187404"/>
                  </a:lnTo>
                  <a:lnTo>
                    <a:pt x="55710" y="681359"/>
                  </a:lnTo>
                  <a:lnTo>
                    <a:pt x="56216" y="397067"/>
                  </a:lnTo>
                  <a:lnTo>
                    <a:pt x="56218" y="391382"/>
                  </a:lnTo>
                  <a:lnTo>
                    <a:pt x="56659" y="286307"/>
                  </a:lnTo>
                  <a:lnTo>
                    <a:pt x="56772" y="589450"/>
                  </a:lnTo>
                  <a:lnTo>
                    <a:pt x="56928" y="524181"/>
                  </a:lnTo>
                  <a:lnTo>
                    <a:pt x="56929" y="529536"/>
                  </a:lnTo>
                  <a:lnTo>
                    <a:pt x="56971" y="616192"/>
                  </a:lnTo>
                  <a:lnTo>
                    <a:pt x="57326" y="256162"/>
                  </a:lnTo>
                  <a:lnTo>
                    <a:pt x="57640" y="508373"/>
                  </a:lnTo>
                  <a:lnTo>
                    <a:pt x="57641" y="503919"/>
                  </a:lnTo>
                  <a:lnTo>
                    <a:pt x="57878" y="669179"/>
                  </a:lnTo>
                  <a:lnTo>
                    <a:pt x="58347" y="273843"/>
                  </a:lnTo>
                  <a:lnTo>
                    <a:pt x="58351" y="310929"/>
                  </a:lnTo>
                  <a:lnTo>
                    <a:pt x="58353" y="313513"/>
                  </a:lnTo>
                  <a:lnTo>
                    <a:pt x="58700" y="694543"/>
                  </a:lnTo>
                  <a:lnTo>
                    <a:pt x="59026" y="246683"/>
                  </a:lnTo>
                  <a:lnTo>
                    <a:pt x="59063" y="359983"/>
                  </a:lnTo>
                  <a:lnTo>
                    <a:pt x="59064" y="358198"/>
                  </a:lnTo>
                  <a:lnTo>
                    <a:pt x="59465" y="281409"/>
                  </a:lnTo>
                  <a:lnTo>
                    <a:pt x="59763" y="682663"/>
                  </a:lnTo>
                  <a:lnTo>
                    <a:pt x="59774" y="651912"/>
                  </a:lnTo>
                  <a:lnTo>
                    <a:pt x="59776" y="660856"/>
                  </a:lnTo>
                  <a:lnTo>
                    <a:pt x="60160" y="677935"/>
                  </a:lnTo>
                  <a:lnTo>
                    <a:pt x="60288" y="191387"/>
                  </a:lnTo>
                  <a:lnTo>
                    <a:pt x="60486" y="521415"/>
                  </a:lnTo>
                  <a:lnTo>
                    <a:pt x="60488" y="518209"/>
                  </a:lnTo>
                  <a:lnTo>
                    <a:pt x="60869" y="666331"/>
                  </a:lnTo>
                  <a:lnTo>
                    <a:pt x="61154" y="247398"/>
                  </a:lnTo>
                  <a:lnTo>
                    <a:pt x="61198" y="326756"/>
                  </a:lnTo>
                  <a:lnTo>
                    <a:pt x="61199" y="340111"/>
                  </a:lnTo>
                  <a:lnTo>
                    <a:pt x="61705" y="735710"/>
                  </a:lnTo>
                  <a:lnTo>
                    <a:pt x="61819" y="196316"/>
                  </a:lnTo>
                  <a:lnTo>
                    <a:pt x="61909" y="544104"/>
                  </a:lnTo>
                  <a:lnTo>
                    <a:pt x="61911" y="548088"/>
                  </a:lnTo>
                  <a:lnTo>
                    <a:pt x="62159" y="829463"/>
                  </a:lnTo>
                  <a:lnTo>
                    <a:pt x="62272" y="63772"/>
                  </a:lnTo>
                  <a:lnTo>
                    <a:pt x="62621" y="680095"/>
                  </a:lnTo>
                  <a:lnTo>
                    <a:pt x="62622" y="690580"/>
                  </a:lnTo>
                  <a:lnTo>
                    <a:pt x="62627" y="725110"/>
                  </a:lnTo>
                  <a:lnTo>
                    <a:pt x="62740" y="142313"/>
                  </a:lnTo>
                  <a:lnTo>
                    <a:pt x="63333" y="368045"/>
                  </a:lnTo>
                  <a:lnTo>
                    <a:pt x="63334" y="362052"/>
                  </a:lnTo>
                  <a:lnTo>
                    <a:pt x="63435" y="755489"/>
                  </a:lnTo>
                  <a:lnTo>
                    <a:pt x="63562" y="230195"/>
                  </a:lnTo>
                  <a:lnTo>
                    <a:pt x="64044" y="414605"/>
                  </a:lnTo>
                  <a:lnTo>
                    <a:pt x="64046" y="417679"/>
                  </a:lnTo>
                  <a:lnTo>
                    <a:pt x="64414" y="353327"/>
                  </a:lnTo>
                  <a:lnTo>
                    <a:pt x="64555" y="627433"/>
                  </a:lnTo>
                  <a:lnTo>
                    <a:pt x="64756" y="456223"/>
                  </a:lnTo>
                  <a:lnTo>
                    <a:pt x="64757" y="458636"/>
                  </a:lnTo>
                  <a:lnTo>
                    <a:pt x="64951" y="609941"/>
                  </a:lnTo>
                  <a:lnTo>
                    <a:pt x="65065" y="274785"/>
                  </a:lnTo>
                  <a:lnTo>
                    <a:pt x="65468" y="414423"/>
                  </a:lnTo>
                  <a:lnTo>
                    <a:pt x="65469" y="416914"/>
                  </a:lnTo>
                  <a:lnTo>
                    <a:pt x="65533" y="556962"/>
                  </a:lnTo>
                  <a:lnTo>
                    <a:pt x="65660" y="310696"/>
                  </a:lnTo>
                  <a:lnTo>
                    <a:pt x="66179" y="477310"/>
                  </a:lnTo>
                  <a:lnTo>
                    <a:pt x="66181" y="484376"/>
                  </a:lnTo>
                  <a:lnTo>
                    <a:pt x="66355" y="136810"/>
                  </a:lnTo>
                  <a:lnTo>
                    <a:pt x="66881" y="642879"/>
                  </a:lnTo>
                  <a:lnTo>
                    <a:pt x="66891" y="636918"/>
                  </a:lnTo>
                  <a:lnTo>
                    <a:pt x="66892" y="650772"/>
                  </a:lnTo>
                  <a:lnTo>
                    <a:pt x="66908" y="664473"/>
                  </a:lnTo>
                  <a:lnTo>
                    <a:pt x="67205" y="278802"/>
                  </a:lnTo>
                  <a:lnTo>
                    <a:pt x="67602" y="283688"/>
                  </a:lnTo>
                  <a:lnTo>
                    <a:pt x="67604" y="280913"/>
                  </a:lnTo>
                  <a:lnTo>
                    <a:pt x="67645" y="203557"/>
                  </a:lnTo>
                  <a:lnTo>
                    <a:pt x="67758" y="738736"/>
                  </a:lnTo>
                  <a:lnTo>
                    <a:pt x="68314" y="233546"/>
                  </a:lnTo>
                  <a:lnTo>
                    <a:pt x="68315" y="251886"/>
                  </a:lnTo>
                  <a:lnTo>
                    <a:pt x="68325" y="219567"/>
                  </a:lnTo>
                  <a:lnTo>
                    <a:pt x="68623" y="672359"/>
                  </a:lnTo>
                  <a:lnTo>
                    <a:pt x="69026" y="595942"/>
                  </a:lnTo>
                  <a:lnTo>
                    <a:pt x="69027" y="598425"/>
                  </a:lnTo>
                  <a:lnTo>
                    <a:pt x="69488" y="810143"/>
                  </a:lnTo>
                  <a:lnTo>
                    <a:pt x="69601" y="104100"/>
                  </a:lnTo>
                  <a:lnTo>
                    <a:pt x="69737" y="596263"/>
                  </a:lnTo>
                  <a:lnTo>
                    <a:pt x="69739" y="601751"/>
                  </a:lnTo>
                  <a:lnTo>
                    <a:pt x="69914" y="727488"/>
                  </a:lnTo>
                  <a:lnTo>
                    <a:pt x="70026" y="230302"/>
                  </a:lnTo>
                  <a:lnTo>
                    <a:pt x="70449" y="409332"/>
                  </a:lnTo>
                  <a:lnTo>
                    <a:pt x="70450" y="406222"/>
                  </a:lnTo>
                  <a:lnTo>
                    <a:pt x="70778" y="606560"/>
                  </a:lnTo>
                  <a:lnTo>
                    <a:pt x="70905" y="298157"/>
                  </a:lnTo>
                  <a:lnTo>
                    <a:pt x="71160" y="599844"/>
                  </a:lnTo>
                  <a:lnTo>
                    <a:pt x="71162" y="603750"/>
                  </a:lnTo>
                  <a:lnTo>
                    <a:pt x="71529" y="224482"/>
                  </a:lnTo>
                  <a:lnTo>
                    <a:pt x="71642" y="715111"/>
                  </a:lnTo>
                  <a:lnTo>
                    <a:pt x="71872" y="520732"/>
                  </a:lnTo>
                  <a:lnTo>
                    <a:pt x="71874" y="511237"/>
                  </a:lnTo>
                  <a:lnTo>
                    <a:pt x="72153" y="267707"/>
                  </a:lnTo>
                  <a:lnTo>
                    <a:pt x="72466" y="590945"/>
                  </a:lnTo>
                  <a:lnTo>
                    <a:pt x="72584" y="402432"/>
                  </a:lnTo>
                  <a:lnTo>
                    <a:pt x="72585" y="406838"/>
                  </a:lnTo>
                  <a:lnTo>
                    <a:pt x="72918" y="621834"/>
                  </a:lnTo>
                  <a:lnTo>
                    <a:pt x="73232" y="219217"/>
                  </a:lnTo>
                  <a:lnTo>
                    <a:pt x="73295" y="520399"/>
                  </a:lnTo>
                  <a:lnTo>
                    <a:pt x="73297" y="530036"/>
                  </a:lnTo>
                  <a:lnTo>
                    <a:pt x="73344" y="778246"/>
                  </a:lnTo>
                  <a:lnTo>
                    <a:pt x="73499" y="253194"/>
                  </a:lnTo>
                  <a:lnTo>
                    <a:pt x="74007" y="562326"/>
                  </a:lnTo>
                  <a:lnTo>
                    <a:pt x="74008" y="567908"/>
                  </a:lnTo>
                  <a:lnTo>
                    <a:pt x="74109" y="244967"/>
                  </a:lnTo>
                  <a:lnTo>
                    <a:pt x="74634" y="758117"/>
                  </a:lnTo>
                  <a:lnTo>
                    <a:pt x="74719" y="284249"/>
                  </a:lnTo>
                  <a:lnTo>
                    <a:pt x="74720" y="276084"/>
                  </a:lnTo>
                  <a:lnTo>
                    <a:pt x="74761" y="74721"/>
                  </a:lnTo>
                  <a:lnTo>
                    <a:pt x="74889" y="707842"/>
                  </a:lnTo>
                  <a:lnTo>
                    <a:pt x="75430" y="295585"/>
                  </a:lnTo>
                  <a:lnTo>
                    <a:pt x="75432" y="308778"/>
                  </a:lnTo>
                  <a:lnTo>
                    <a:pt x="75924" y="720433"/>
                  </a:lnTo>
                  <a:lnTo>
                    <a:pt x="76051" y="286363"/>
                  </a:lnTo>
                  <a:lnTo>
                    <a:pt x="76142" y="534438"/>
                  </a:lnTo>
                  <a:lnTo>
                    <a:pt x="76143" y="539488"/>
                  </a:lnTo>
                  <a:lnTo>
                    <a:pt x="76377" y="663729"/>
                  </a:lnTo>
                  <a:lnTo>
                    <a:pt x="76505" y="214372"/>
                  </a:lnTo>
                  <a:lnTo>
                    <a:pt x="76853" y="479186"/>
                  </a:lnTo>
                  <a:lnTo>
                    <a:pt x="76855" y="475908"/>
                  </a:lnTo>
                  <a:lnTo>
                    <a:pt x="76916" y="273517"/>
                  </a:lnTo>
                  <a:lnTo>
                    <a:pt x="77256" y="607826"/>
                  </a:lnTo>
                  <a:lnTo>
                    <a:pt x="77565" y="446866"/>
                  </a:lnTo>
                  <a:lnTo>
                    <a:pt x="77567" y="443287"/>
                  </a:lnTo>
                  <a:lnTo>
                    <a:pt x="77979" y="282889"/>
                  </a:lnTo>
                  <a:lnTo>
                    <a:pt x="78107" y="578588"/>
                  </a:lnTo>
                  <a:lnTo>
                    <a:pt x="78277" y="535492"/>
                  </a:lnTo>
                  <a:lnTo>
                    <a:pt x="78278" y="534866"/>
                  </a:lnTo>
                  <a:lnTo>
                    <a:pt x="78418" y="264236"/>
                  </a:lnTo>
                  <a:lnTo>
                    <a:pt x="78546" y="578042"/>
                  </a:lnTo>
                  <a:lnTo>
                    <a:pt x="78988" y="540632"/>
                  </a:lnTo>
                  <a:lnTo>
                    <a:pt x="78990" y="533901"/>
                  </a:lnTo>
                  <a:lnTo>
                    <a:pt x="79482" y="213260"/>
                  </a:lnTo>
                  <a:lnTo>
                    <a:pt x="79595" y="704798"/>
                  </a:lnTo>
                  <a:lnTo>
                    <a:pt x="79700" y="325305"/>
                  </a:lnTo>
                  <a:lnTo>
                    <a:pt x="79701" y="323195"/>
                  </a:lnTo>
                  <a:lnTo>
                    <a:pt x="79723" y="273859"/>
                  </a:lnTo>
                  <a:lnTo>
                    <a:pt x="79822" y="663585"/>
                  </a:lnTo>
                  <a:lnTo>
                    <a:pt x="80412" y="437133"/>
                  </a:lnTo>
                  <a:lnTo>
                    <a:pt x="80413" y="433643"/>
                  </a:lnTo>
                  <a:lnTo>
                    <a:pt x="80800" y="268728"/>
                  </a:lnTo>
                  <a:lnTo>
                    <a:pt x="80942" y="641467"/>
                  </a:lnTo>
                  <a:lnTo>
                    <a:pt x="81123" y="390918"/>
                  </a:lnTo>
                  <a:lnTo>
                    <a:pt x="81125" y="386536"/>
                  </a:lnTo>
                  <a:lnTo>
                    <a:pt x="81227" y="364848"/>
                  </a:lnTo>
                  <a:lnTo>
                    <a:pt x="81821" y="569178"/>
                  </a:lnTo>
                  <a:lnTo>
                    <a:pt x="81835" y="546750"/>
                  </a:lnTo>
                  <a:lnTo>
                    <a:pt x="81836" y="541929"/>
                  </a:lnTo>
                  <a:lnTo>
                    <a:pt x="81977" y="285688"/>
                  </a:lnTo>
                  <a:lnTo>
                    <a:pt x="82546" y="364771"/>
                  </a:lnTo>
                  <a:lnTo>
                    <a:pt x="82548" y="370975"/>
                  </a:lnTo>
                  <a:lnTo>
                    <a:pt x="83155" y="635528"/>
                  </a:lnTo>
                  <a:lnTo>
                    <a:pt x="83254" y="299932"/>
                  </a:lnTo>
                  <a:lnTo>
                    <a:pt x="83258" y="314106"/>
                  </a:lnTo>
                  <a:lnTo>
                    <a:pt x="83260" y="312171"/>
                  </a:lnTo>
                  <a:lnTo>
                    <a:pt x="83564" y="645450"/>
                  </a:lnTo>
                  <a:lnTo>
                    <a:pt x="83706" y="183044"/>
                  </a:lnTo>
                  <a:lnTo>
                    <a:pt x="83970" y="479659"/>
                  </a:lnTo>
                  <a:lnTo>
                    <a:pt x="83971" y="477210"/>
                  </a:lnTo>
                  <a:lnTo>
                    <a:pt x="84046" y="361481"/>
                  </a:lnTo>
                  <a:lnTo>
                    <a:pt x="84670" y="584133"/>
                  </a:lnTo>
                  <a:lnTo>
                    <a:pt x="84681" y="572710"/>
                  </a:lnTo>
                  <a:lnTo>
                    <a:pt x="84683" y="575499"/>
                  </a:lnTo>
                  <a:lnTo>
                    <a:pt x="84883" y="589781"/>
                  </a:lnTo>
                  <a:lnTo>
                    <a:pt x="85322" y="279948"/>
                  </a:lnTo>
                  <a:lnTo>
                    <a:pt x="85393" y="521795"/>
                  </a:lnTo>
                  <a:lnTo>
                    <a:pt x="85394" y="525215"/>
                  </a:lnTo>
                  <a:lnTo>
                    <a:pt x="85790" y="597638"/>
                  </a:lnTo>
                  <a:lnTo>
                    <a:pt x="85903" y="284108"/>
                  </a:lnTo>
                  <a:lnTo>
                    <a:pt x="86105" y="419116"/>
                  </a:lnTo>
                  <a:lnTo>
                    <a:pt x="86106" y="421627"/>
                  </a:lnTo>
                  <a:lnTo>
                    <a:pt x="86541" y="591496"/>
                  </a:lnTo>
                  <a:lnTo>
                    <a:pt x="86812" y="322350"/>
                  </a:lnTo>
                  <a:lnTo>
                    <a:pt x="86816" y="347530"/>
                  </a:lnTo>
                  <a:lnTo>
                    <a:pt x="86818" y="349389"/>
                  </a:lnTo>
                  <a:lnTo>
                    <a:pt x="86938" y="705520"/>
                  </a:lnTo>
                  <a:lnTo>
                    <a:pt x="87222" y="252294"/>
                  </a:lnTo>
                  <a:lnTo>
                    <a:pt x="87528" y="484264"/>
                  </a:lnTo>
                  <a:lnTo>
                    <a:pt x="87529" y="484853"/>
                  </a:lnTo>
                  <a:lnTo>
                    <a:pt x="88116" y="206530"/>
                  </a:lnTo>
                  <a:lnTo>
                    <a:pt x="88228" y="656114"/>
                  </a:lnTo>
                  <a:lnTo>
                    <a:pt x="88239" y="614093"/>
                  </a:lnTo>
                  <a:lnTo>
                    <a:pt x="88241" y="623196"/>
                  </a:lnTo>
                  <a:lnTo>
                    <a:pt x="88526" y="116943"/>
                  </a:lnTo>
                  <a:lnTo>
                    <a:pt x="88653" y="651009"/>
                  </a:lnTo>
                  <a:lnTo>
                    <a:pt x="88951" y="351557"/>
                  </a:lnTo>
                  <a:lnTo>
                    <a:pt x="88953" y="348699"/>
                  </a:lnTo>
                  <a:lnTo>
                    <a:pt x="89362" y="100734"/>
                  </a:lnTo>
                  <a:lnTo>
                    <a:pt x="89490" y="702019"/>
                  </a:lnTo>
                  <a:lnTo>
                    <a:pt x="89661" y="539041"/>
                  </a:lnTo>
                  <a:lnTo>
                    <a:pt x="89663" y="543620"/>
                  </a:lnTo>
                  <a:lnTo>
                    <a:pt x="89802" y="49699"/>
                  </a:lnTo>
                  <a:lnTo>
                    <a:pt x="89929" y="791380"/>
                  </a:lnTo>
                  <a:lnTo>
                    <a:pt x="90373" y="496161"/>
                  </a:lnTo>
                  <a:lnTo>
                    <a:pt x="90374" y="495071"/>
                  </a:lnTo>
                  <a:lnTo>
                    <a:pt x="90610" y="658068"/>
                  </a:lnTo>
                  <a:lnTo>
                    <a:pt x="91077" y="253747"/>
                  </a:lnTo>
                  <a:lnTo>
                    <a:pt x="91085" y="303546"/>
                  </a:lnTo>
                  <a:lnTo>
                    <a:pt x="91086" y="299292"/>
                  </a:lnTo>
                  <a:lnTo>
                    <a:pt x="91517" y="169730"/>
                  </a:lnTo>
                  <a:lnTo>
                    <a:pt x="91616" y="780013"/>
                  </a:lnTo>
                  <a:lnTo>
                    <a:pt x="91796" y="620477"/>
                  </a:lnTo>
                  <a:lnTo>
                    <a:pt x="91798" y="627354"/>
                  </a:lnTo>
                  <a:lnTo>
                    <a:pt x="91829" y="709722"/>
                  </a:lnTo>
                  <a:lnTo>
                    <a:pt x="92396" y="119765"/>
                  </a:lnTo>
                  <a:lnTo>
                    <a:pt x="92508" y="639537"/>
                  </a:lnTo>
                  <a:lnTo>
                    <a:pt x="92509" y="647338"/>
                  </a:lnTo>
                  <a:lnTo>
                    <a:pt x="93005" y="27175"/>
                  </a:lnTo>
                  <a:lnTo>
                    <a:pt x="93119" y="833845"/>
                  </a:lnTo>
                  <a:lnTo>
                    <a:pt x="93219" y="238507"/>
                  </a:lnTo>
                  <a:lnTo>
                    <a:pt x="93221" y="239515"/>
                  </a:lnTo>
                  <a:lnTo>
                    <a:pt x="93246" y="156530"/>
                  </a:lnTo>
                  <a:lnTo>
                    <a:pt x="93560" y="640398"/>
                  </a:lnTo>
                  <a:lnTo>
                    <a:pt x="93931" y="560141"/>
                  </a:lnTo>
                  <a:lnTo>
                    <a:pt x="93932" y="563181"/>
                  </a:lnTo>
                  <a:lnTo>
                    <a:pt x="93969" y="744821"/>
                  </a:lnTo>
                  <a:lnTo>
                    <a:pt x="94281" y="105471"/>
                  </a:lnTo>
                  <a:lnTo>
                    <a:pt x="94643" y="385254"/>
                  </a:lnTo>
                  <a:lnTo>
                    <a:pt x="94644" y="382104"/>
                  </a:lnTo>
                  <a:lnTo>
                    <a:pt x="94990" y="272278"/>
                  </a:lnTo>
                  <a:lnTo>
                    <a:pt x="95288" y="676854"/>
                  </a:lnTo>
                  <a:lnTo>
                    <a:pt x="95354" y="339969"/>
                  </a:lnTo>
                  <a:lnTo>
                    <a:pt x="95356" y="330583"/>
                  </a:lnTo>
                  <a:lnTo>
                    <a:pt x="95670" y="695382"/>
                  </a:lnTo>
                  <a:lnTo>
                    <a:pt x="95996" y="223642"/>
                  </a:lnTo>
                  <a:lnTo>
                    <a:pt x="96066" y="538043"/>
                  </a:lnTo>
                  <a:lnTo>
                    <a:pt x="96067" y="545430"/>
                  </a:lnTo>
                  <a:lnTo>
                    <a:pt x="96237" y="241191"/>
                  </a:lnTo>
                  <a:lnTo>
                    <a:pt x="96578" y="790039"/>
                  </a:lnTo>
                  <a:lnTo>
                    <a:pt x="96778" y="588095"/>
                  </a:lnTo>
                  <a:lnTo>
                    <a:pt x="96779" y="585030"/>
                  </a:lnTo>
                  <a:lnTo>
                    <a:pt x="97272" y="361290"/>
                  </a:lnTo>
                  <a:lnTo>
                    <a:pt x="97442" y="653138"/>
                  </a:lnTo>
                  <a:lnTo>
                    <a:pt x="97489" y="560099"/>
                  </a:lnTo>
                  <a:lnTo>
                    <a:pt x="97491" y="552004"/>
                  </a:lnTo>
                  <a:lnTo>
                    <a:pt x="97853" y="567668"/>
                  </a:lnTo>
                  <a:lnTo>
                    <a:pt x="98009" y="381930"/>
                  </a:lnTo>
                  <a:lnTo>
                    <a:pt x="98201" y="492110"/>
                  </a:lnTo>
                  <a:lnTo>
                    <a:pt x="98202" y="491197"/>
                  </a:lnTo>
                  <a:lnTo>
                    <a:pt x="98605" y="304719"/>
                  </a:lnTo>
                  <a:lnTo>
                    <a:pt x="98832" y="602332"/>
                  </a:lnTo>
                  <a:lnTo>
                    <a:pt x="98912" y="457730"/>
                  </a:lnTo>
                  <a:lnTo>
                    <a:pt x="98914" y="453524"/>
                  </a:lnTo>
                  <a:lnTo>
                    <a:pt x="99441" y="296316"/>
                  </a:lnTo>
                  <a:lnTo>
                    <a:pt x="99597" y="552203"/>
                  </a:lnTo>
                  <a:lnTo>
                    <a:pt x="99624" y="511875"/>
                  </a:lnTo>
                  <a:lnTo>
                    <a:pt x="99625" y="512972"/>
                  </a:lnTo>
                  <a:lnTo>
                    <a:pt x="99796" y="245200"/>
                  </a:lnTo>
                  <a:lnTo>
                    <a:pt x="100080" y="595804"/>
                  </a:lnTo>
                  <a:lnTo>
                    <a:pt x="100336" y="319484"/>
                  </a:lnTo>
                  <a:lnTo>
                    <a:pt x="100337" y="320661"/>
                  </a:lnTo>
                  <a:lnTo>
                    <a:pt x="100604" y="207667"/>
                  </a:lnTo>
                  <a:lnTo>
                    <a:pt x="100887" y="660764"/>
                  </a:lnTo>
                  <a:lnTo>
                    <a:pt x="101047" y="321975"/>
                  </a:lnTo>
                  <a:lnTo>
                    <a:pt x="101049" y="332418"/>
                  </a:lnTo>
                  <a:lnTo>
                    <a:pt x="101355" y="624458"/>
                  </a:lnTo>
                  <a:lnTo>
                    <a:pt x="101667" y="246255"/>
                  </a:lnTo>
                  <a:lnTo>
                    <a:pt x="101759" y="600336"/>
                  </a:lnTo>
                  <a:lnTo>
                    <a:pt x="101760" y="605968"/>
                  </a:lnTo>
                  <a:lnTo>
                    <a:pt x="102163" y="692078"/>
                  </a:lnTo>
                  <a:lnTo>
                    <a:pt x="102319" y="258635"/>
                  </a:lnTo>
                  <a:lnTo>
                    <a:pt x="102471" y="463428"/>
                  </a:lnTo>
                  <a:lnTo>
                    <a:pt x="102472" y="463617"/>
                  </a:lnTo>
                  <a:lnTo>
                    <a:pt x="102772" y="692503"/>
                  </a:lnTo>
                  <a:lnTo>
                    <a:pt x="102886" y="344417"/>
                  </a:lnTo>
                  <a:lnTo>
                    <a:pt x="103182" y="410892"/>
                  </a:lnTo>
                  <a:lnTo>
                    <a:pt x="103184" y="409842"/>
                  </a:lnTo>
                  <a:lnTo>
                    <a:pt x="103469" y="688241"/>
                  </a:lnTo>
                  <a:lnTo>
                    <a:pt x="103779" y="209195"/>
                  </a:lnTo>
                  <a:lnTo>
                    <a:pt x="103894" y="490224"/>
                  </a:lnTo>
                  <a:lnTo>
                    <a:pt x="103895" y="487907"/>
                  </a:lnTo>
                  <a:lnTo>
                    <a:pt x="104020" y="599222"/>
                  </a:lnTo>
                  <a:lnTo>
                    <a:pt x="104474" y="353512"/>
                  </a:lnTo>
                  <a:lnTo>
                    <a:pt x="104605" y="412466"/>
                  </a:lnTo>
                  <a:lnTo>
                    <a:pt x="104607" y="414781"/>
                  </a:lnTo>
                  <a:lnTo>
                    <a:pt x="104743" y="650533"/>
                  </a:lnTo>
                  <a:lnTo>
                    <a:pt x="105069" y="20969"/>
                  </a:lnTo>
                  <a:lnTo>
                    <a:pt x="105317" y="443362"/>
                  </a:lnTo>
                  <a:lnTo>
                    <a:pt x="105318" y="445571"/>
                  </a:lnTo>
                  <a:lnTo>
                    <a:pt x="105395" y="646326"/>
                  </a:lnTo>
                  <a:lnTo>
                    <a:pt x="105523" y="222677"/>
                  </a:lnTo>
                  <a:lnTo>
                    <a:pt x="106029" y="467666"/>
                  </a:lnTo>
                  <a:lnTo>
                    <a:pt x="106030" y="471077"/>
                  </a:lnTo>
                  <a:lnTo>
                    <a:pt x="106260" y="333386"/>
                  </a:lnTo>
                  <a:lnTo>
                    <a:pt x="106600" y="606040"/>
                  </a:lnTo>
                  <a:lnTo>
                    <a:pt x="106740" y="376089"/>
                  </a:lnTo>
                  <a:lnTo>
                    <a:pt x="106742" y="367828"/>
                  </a:lnTo>
                  <a:lnTo>
                    <a:pt x="106784" y="324044"/>
                  </a:lnTo>
                  <a:lnTo>
                    <a:pt x="107195" y="586259"/>
                  </a:lnTo>
                  <a:lnTo>
                    <a:pt x="107452" y="413890"/>
                  </a:lnTo>
                  <a:lnTo>
                    <a:pt x="107453" y="420078"/>
                  </a:lnTo>
                  <a:lnTo>
                    <a:pt x="107762" y="287536"/>
                  </a:lnTo>
                  <a:lnTo>
                    <a:pt x="107890" y="644048"/>
                  </a:lnTo>
                  <a:lnTo>
                    <a:pt x="108164" y="464508"/>
                  </a:lnTo>
                  <a:lnTo>
                    <a:pt x="108165" y="470082"/>
                  </a:lnTo>
                  <a:lnTo>
                    <a:pt x="108627" y="595666"/>
                  </a:lnTo>
                  <a:lnTo>
                    <a:pt x="108783" y="284255"/>
                  </a:lnTo>
                  <a:lnTo>
                    <a:pt x="108875" y="549608"/>
                  </a:lnTo>
                  <a:lnTo>
                    <a:pt x="108877" y="553490"/>
                  </a:lnTo>
                  <a:lnTo>
                    <a:pt x="108896" y="576654"/>
                  </a:lnTo>
                  <a:lnTo>
                    <a:pt x="109038" y="353615"/>
                  </a:lnTo>
                  <a:lnTo>
                    <a:pt x="109587" y="531391"/>
                  </a:lnTo>
                  <a:lnTo>
                    <a:pt x="109588" y="534810"/>
                  </a:lnTo>
                  <a:lnTo>
                    <a:pt x="109676" y="358185"/>
                  </a:lnTo>
                  <a:lnTo>
                    <a:pt x="110215" y="608822"/>
                  </a:lnTo>
                  <a:lnTo>
                    <a:pt x="110298" y="424582"/>
                  </a:lnTo>
                  <a:lnTo>
                    <a:pt x="110300" y="421061"/>
                  </a:lnTo>
                  <a:lnTo>
                    <a:pt x="110597" y="670931"/>
                  </a:lnTo>
                  <a:lnTo>
                    <a:pt x="110711" y="317302"/>
                  </a:lnTo>
                  <a:lnTo>
                    <a:pt x="111010" y="521675"/>
                  </a:lnTo>
                  <a:lnTo>
                    <a:pt x="111011" y="523201"/>
                  </a:lnTo>
                  <a:lnTo>
                    <a:pt x="111406" y="344984"/>
                  </a:lnTo>
                  <a:lnTo>
                    <a:pt x="111505" y="592027"/>
                  </a:lnTo>
                  <a:lnTo>
                    <a:pt x="111722" y="446484"/>
                  </a:lnTo>
                  <a:lnTo>
                    <a:pt x="111723" y="448786"/>
                  </a:lnTo>
                  <a:lnTo>
                    <a:pt x="112029" y="587398"/>
                  </a:lnTo>
                  <a:lnTo>
                    <a:pt x="112171" y="198811"/>
                  </a:lnTo>
                  <a:lnTo>
                    <a:pt x="112433" y="502761"/>
                  </a:lnTo>
                  <a:lnTo>
                    <a:pt x="112435" y="507168"/>
                  </a:lnTo>
                  <a:lnTo>
                    <a:pt x="112469" y="563522"/>
                  </a:lnTo>
                  <a:lnTo>
                    <a:pt x="112625" y="325955"/>
                  </a:lnTo>
                  <a:lnTo>
                    <a:pt x="113145" y="426195"/>
                  </a:lnTo>
                  <a:lnTo>
                    <a:pt x="113146" y="425158"/>
                  </a:lnTo>
                  <a:lnTo>
                    <a:pt x="113433" y="322542"/>
                  </a:lnTo>
                  <a:lnTo>
                    <a:pt x="113746" y="591217"/>
                  </a:lnTo>
                  <a:lnTo>
                    <a:pt x="113857" y="475721"/>
                  </a:lnTo>
                  <a:lnTo>
                    <a:pt x="114439" y="356300"/>
                  </a:lnTo>
                  <a:lnTo>
                    <a:pt x="114538" y="727735"/>
                  </a:lnTo>
                  <a:lnTo>
                    <a:pt x="114568" y="679767"/>
                  </a:lnTo>
                  <a:lnTo>
                    <a:pt x="114570" y="661217"/>
                  </a:lnTo>
                  <a:lnTo>
                    <a:pt x="114992" y="793394"/>
                  </a:lnTo>
                  <a:lnTo>
                    <a:pt x="115105" y="150694"/>
                  </a:lnTo>
                  <a:lnTo>
                    <a:pt x="115280" y="437663"/>
                  </a:lnTo>
                  <a:lnTo>
                    <a:pt x="115281" y="434557"/>
                  </a:lnTo>
                  <a:lnTo>
                    <a:pt x="115403" y="654421"/>
                  </a:lnTo>
                  <a:lnTo>
                    <a:pt x="115531" y="208742"/>
                  </a:lnTo>
                  <a:lnTo>
                    <a:pt x="115991" y="379639"/>
                  </a:lnTo>
                  <a:lnTo>
                    <a:pt x="115993" y="380217"/>
                  </a:lnTo>
                  <a:lnTo>
                    <a:pt x="116411" y="334325"/>
                  </a:lnTo>
                  <a:lnTo>
                    <a:pt x="116523" y="581642"/>
                  </a:lnTo>
                  <a:lnTo>
                    <a:pt x="116703" y="494014"/>
                  </a:lnTo>
                  <a:lnTo>
                    <a:pt x="116704" y="497439"/>
                  </a:lnTo>
                  <a:lnTo>
                    <a:pt x="117232" y="244001"/>
                  </a:lnTo>
                  <a:lnTo>
                    <a:pt x="117375" y="677434"/>
                  </a:lnTo>
                  <a:lnTo>
                    <a:pt x="117415" y="593009"/>
                  </a:lnTo>
                  <a:lnTo>
                    <a:pt x="117416" y="593791"/>
                  </a:lnTo>
                  <a:lnTo>
                    <a:pt x="117813" y="699915"/>
                  </a:lnTo>
                  <a:lnTo>
                    <a:pt x="118126" y="271730"/>
                  </a:lnTo>
                  <a:lnTo>
                    <a:pt x="118128" y="278754"/>
                  </a:lnTo>
                  <a:lnTo>
                    <a:pt x="118252" y="623532"/>
                  </a:lnTo>
                  <a:lnTo>
                    <a:pt x="118791" y="209440"/>
                  </a:lnTo>
                  <a:lnTo>
                    <a:pt x="118838" y="383457"/>
                  </a:lnTo>
                  <a:lnTo>
                    <a:pt x="118839" y="390583"/>
                  </a:lnTo>
                  <a:lnTo>
                    <a:pt x="119344" y="790811"/>
                  </a:lnTo>
                  <a:lnTo>
                    <a:pt x="119443" y="161081"/>
                  </a:lnTo>
                  <a:lnTo>
                    <a:pt x="119550" y="541722"/>
                  </a:lnTo>
                  <a:lnTo>
                    <a:pt x="119551" y="547377"/>
                  </a:lnTo>
                  <a:lnTo>
                    <a:pt x="119585" y="612447"/>
                  </a:lnTo>
                  <a:lnTo>
                    <a:pt x="120053" y="324934"/>
                  </a:lnTo>
                  <a:lnTo>
                    <a:pt x="120261" y="451163"/>
                  </a:lnTo>
                  <a:lnTo>
                    <a:pt x="120263" y="450319"/>
                  </a:lnTo>
                  <a:lnTo>
                    <a:pt x="120407" y="673759"/>
                  </a:lnTo>
                  <a:lnTo>
                    <a:pt x="120919" y="368054"/>
                  </a:lnTo>
                  <a:lnTo>
                    <a:pt x="120973" y="469933"/>
                  </a:lnTo>
                  <a:lnTo>
                    <a:pt x="120974" y="472600"/>
                  </a:lnTo>
                  <a:lnTo>
                    <a:pt x="121158" y="303998"/>
                  </a:lnTo>
                  <a:lnTo>
                    <a:pt x="121669" y="637193"/>
                  </a:lnTo>
                  <a:lnTo>
                    <a:pt x="121684" y="627116"/>
                  </a:lnTo>
                  <a:lnTo>
                    <a:pt x="121686" y="614712"/>
                  </a:lnTo>
                  <a:lnTo>
                    <a:pt x="121952" y="257933"/>
                  </a:lnTo>
                  <a:lnTo>
                    <a:pt x="122094" y="621135"/>
                  </a:lnTo>
                  <a:lnTo>
                    <a:pt x="122396" y="329838"/>
                  </a:lnTo>
                  <a:lnTo>
                    <a:pt x="122397" y="329161"/>
                  </a:lnTo>
                  <a:lnTo>
                    <a:pt x="122661" y="289446"/>
                  </a:lnTo>
                  <a:lnTo>
                    <a:pt x="123015" y="728607"/>
                  </a:lnTo>
                  <a:lnTo>
                    <a:pt x="123108" y="342958"/>
                  </a:lnTo>
                  <a:lnTo>
                    <a:pt x="123109" y="334652"/>
                  </a:lnTo>
                  <a:lnTo>
                    <a:pt x="123143" y="234531"/>
                  </a:lnTo>
                  <a:lnTo>
                    <a:pt x="123655" y="617991"/>
                  </a:lnTo>
                  <a:lnTo>
                    <a:pt x="123819" y="512874"/>
                  </a:lnTo>
                  <a:lnTo>
                    <a:pt x="123821" y="515074"/>
                  </a:lnTo>
                  <a:lnTo>
                    <a:pt x="123876" y="556491"/>
                  </a:lnTo>
                  <a:lnTo>
                    <a:pt x="123979" y="315517"/>
                  </a:lnTo>
                  <a:lnTo>
                    <a:pt x="124531" y="407909"/>
                  </a:lnTo>
                  <a:lnTo>
                    <a:pt x="124532" y="407071"/>
                  </a:lnTo>
                  <a:lnTo>
                    <a:pt x="125099" y="664605"/>
                  </a:lnTo>
                  <a:lnTo>
                    <a:pt x="125241" y="239095"/>
                  </a:lnTo>
                  <a:lnTo>
                    <a:pt x="125242" y="239274"/>
                  </a:lnTo>
                  <a:lnTo>
                    <a:pt x="125244" y="250909"/>
                  </a:lnTo>
                  <a:lnTo>
                    <a:pt x="125780" y="674453"/>
                  </a:lnTo>
                  <a:lnTo>
                    <a:pt x="125879" y="211328"/>
                  </a:lnTo>
                  <a:lnTo>
                    <a:pt x="125954" y="544420"/>
                  </a:lnTo>
                  <a:lnTo>
                    <a:pt x="125956" y="546622"/>
                  </a:lnTo>
                  <a:lnTo>
                    <a:pt x="126403" y="709213"/>
                  </a:lnTo>
                  <a:lnTo>
                    <a:pt x="126531" y="220908"/>
                  </a:lnTo>
                  <a:lnTo>
                    <a:pt x="126666" y="420860"/>
                  </a:lnTo>
                  <a:lnTo>
                    <a:pt x="126667" y="416935"/>
                  </a:lnTo>
                  <a:lnTo>
                    <a:pt x="126829" y="668028"/>
                  </a:lnTo>
                  <a:lnTo>
                    <a:pt x="127141" y="246597"/>
                  </a:lnTo>
                  <a:lnTo>
                    <a:pt x="127377" y="411955"/>
                  </a:lnTo>
                  <a:lnTo>
                    <a:pt x="127379" y="413580"/>
                  </a:lnTo>
                  <a:lnTo>
                    <a:pt x="127452" y="678326"/>
                  </a:lnTo>
                  <a:lnTo>
                    <a:pt x="127580" y="303568"/>
                  </a:lnTo>
                  <a:lnTo>
                    <a:pt x="128089" y="623865"/>
                  </a:lnTo>
                  <a:lnTo>
                    <a:pt x="128090" y="631836"/>
                  </a:lnTo>
                  <a:lnTo>
                    <a:pt x="128431" y="199420"/>
                  </a:lnTo>
                  <a:lnTo>
                    <a:pt x="128801" y="358418"/>
                  </a:lnTo>
                  <a:lnTo>
                    <a:pt x="128802" y="361761"/>
                  </a:lnTo>
                  <a:lnTo>
                    <a:pt x="128969" y="624234"/>
                  </a:lnTo>
                  <a:lnTo>
                    <a:pt x="129111" y="257097"/>
                  </a:lnTo>
                  <a:lnTo>
                    <a:pt x="129512" y="402064"/>
                  </a:lnTo>
                  <a:lnTo>
                    <a:pt x="129514" y="408226"/>
                  </a:lnTo>
                  <a:lnTo>
                    <a:pt x="129835" y="578665"/>
                  </a:lnTo>
                  <a:lnTo>
                    <a:pt x="130146" y="290290"/>
                  </a:lnTo>
                  <a:lnTo>
                    <a:pt x="130224" y="557993"/>
                  </a:lnTo>
                  <a:lnTo>
                    <a:pt x="130225" y="564118"/>
                  </a:lnTo>
                  <a:lnTo>
                    <a:pt x="130429" y="344223"/>
                  </a:lnTo>
                  <a:lnTo>
                    <a:pt x="130812" y="676778"/>
                  </a:lnTo>
                  <a:lnTo>
                    <a:pt x="130936" y="350967"/>
                  </a:lnTo>
                  <a:lnTo>
                    <a:pt x="130937" y="341518"/>
                  </a:lnTo>
                  <a:lnTo>
                    <a:pt x="130968" y="294952"/>
                  </a:lnTo>
                  <a:lnTo>
                    <a:pt x="131578" y="604945"/>
                  </a:lnTo>
                  <a:lnTo>
                    <a:pt x="131647" y="476002"/>
                  </a:lnTo>
                  <a:lnTo>
                    <a:pt x="131649" y="472087"/>
                  </a:lnTo>
                  <a:lnTo>
                    <a:pt x="131705" y="341300"/>
                  </a:lnTo>
                  <a:lnTo>
                    <a:pt x="132045" y="612755"/>
                  </a:lnTo>
                  <a:lnTo>
                    <a:pt x="132359" y="421409"/>
                  </a:lnTo>
                  <a:lnTo>
                    <a:pt x="132360" y="425046"/>
                  </a:lnTo>
                  <a:lnTo>
                    <a:pt x="132655" y="292536"/>
                  </a:lnTo>
                  <a:lnTo>
                    <a:pt x="132797" y="582104"/>
                  </a:lnTo>
                  <a:lnTo>
                    <a:pt x="133070" y="377737"/>
                  </a:lnTo>
                  <a:lnTo>
                    <a:pt x="133072" y="380444"/>
                  </a:lnTo>
                  <a:lnTo>
                    <a:pt x="133208" y="574937"/>
                  </a:lnTo>
                  <a:lnTo>
                    <a:pt x="133647" y="285849"/>
                  </a:lnTo>
                  <a:lnTo>
                    <a:pt x="133782" y="510715"/>
                  </a:lnTo>
                  <a:lnTo>
                    <a:pt x="133783" y="515279"/>
                  </a:lnTo>
                  <a:lnTo>
                    <a:pt x="134370" y="285066"/>
                  </a:lnTo>
                  <a:lnTo>
                    <a:pt x="134484" y="584563"/>
                  </a:lnTo>
                  <a:lnTo>
                    <a:pt x="134494" y="558961"/>
                  </a:lnTo>
                  <a:lnTo>
                    <a:pt x="134495" y="566128"/>
                  </a:lnTo>
                  <a:lnTo>
                    <a:pt x="134498" y="577544"/>
                  </a:lnTo>
                  <a:lnTo>
                    <a:pt x="134951" y="260205"/>
                  </a:lnTo>
                  <a:lnTo>
                    <a:pt x="135205" y="564480"/>
                  </a:lnTo>
                  <a:lnTo>
                    <a:pt x="135207" y="572879"/>
                  </a:lnTo>
                  <a:lnTo>
                    <a:pt x="135235" y="610910"/>
                  </a:lnTo>
                  <a:lnTo>
                    <a:pt x="135391" y="313809"/>
                  </a:lnTo>
                  <a:lnTo>
                    <a:pt x="135917" y="574942"/>
                  </a:lnTo>
                  <a:lnTo>
                    <a:pt x="135918" y="566757"/>
                  </a:lnTo>
                  <a:lnTo>
                    <a:pt x="136000" y="333426"/>
                  </a:lnTo>
                  <a:lnTo>
                    <a:pt x="136144" y="606022"/>
                  </a:lnTo>
                  <a:lnTo>
                    <a:pt x="136628" y="456758"/>
                  </a:lnTo>
                  <a:lnTo>
                    <a:pt x="136630" y="463327"/>
                  </a:lnTo>
                  <a:lnTo>
                    <a:pt x="136979" y="302339"/>
                  </a:lnTo>
                  <a:lnTo>
                    <a:pt x="137106" y="705647"/>
                  </a:lnTo>
                  <a:lnTo>
                    <a:pt x="137340" y="549157"/>
                  </a:lnTo>
                  <a:lnTo>
                    <a:pt x="137561" y="582514"/>
                  </a:lnTo>
                  <a:lnTo>
                    <a:pt x="137673" y="352601"/>
                  </a:lnTo>
                  <a:lnTo>
                    <a:pt x="138052" y="406324"/>
                  </a:lnTo>
                  <a:lnTo>
                    <a:pt x="138053" y="404298"/>
                  </a:lnTo>
                  <a:lnTo>
                    <a:pt x="138453" y="245744"/>
                  </a:lnTo>
                  <a:lnTo>
                    <a:pt x="138552" y="607633"/>
                  </a:lnTo>
                  <a:lnTo>
                    <a:pt x="138763" y="577538"/>
                  </a:lnTo>
                  <a:lnTo>
                    <a:pt x="138765" y="584107"/>
                  </a:lnTo>
                  <a:lnTo>
                    <a:pt x="138892" y="218238"/>
                  </a:lnTo>
                  <a:lnTo>
                    <a:pt x="139475" y="332771"/>
                  </a:lnTo>
                  <a:lnTo>
                    <a:pt x="139476" y="329897"/>
                  </a:lnTo>
                  <a:lnTo>
                    <a:pt x="139716" y="295884"/>
                  </a:lnTo>
                  <a:lnTo>
                    <a:pt x="139844" y="634875"/>
                  </a:lnTo>
                  <a:lnTo>
                    <a:pt x="140187" y="349083"/>
                  </a:lnTo>
                  <a:lnTo>
                    <a:pt x="140188" y="359165"/>
                  </a:lnTo>
                  <a:lnTo>
                    <a:pt x="140296" y="572521"/>
                  </a:lnTo>
                  <a:lnTo>
                    <a:pt x="140551" y="324286"/>
                  </a:lnTo>
                  <a:lnTo>
                    <a:pt x="140898" y="435465"/>
                  </a:lnTo>
                  <a:lnTo>
                    <a:pt x="140900" y="437412"/>
                  </a:lnTo>
                  <a:lnTo>
                    <a:pt x="141417" y="244237"/>
                  </a:lnTo>
                  <a:lnTo>
                    <a:pt x="141543" y="669909"/>
                  </a:lnTo>
                  <a:lnTo>
                    <a:pt x="141610" y="606738"/>
                  </a:lnTo>
                  <a:lnTo>
                    <a:pt x="141611" y="609030"/>
                  </a:lnTo>
                  <a:lnTo>
                    <a:pt x="141841" y="313240"/>
                  </a:lnTo>
                  <a:lnTo>
                    <a:pt x="141983" y="666251"/>
                  </a:lnTo>
                  <a:lnTo>
                    <a:pt x="142321" y="425897"/>
                  </a:lnTo>
                  <a:lnTo>
                    <a:pt x="142323" y="426632"/>
                  </a:lnTo>
                  <a:lnTo>
                    <a:pt x="142422" y="616368"/>
                  </a:lnTo>
                  <a:lnTo>
                    <a:pt x="142521" y="345382"/>
                  </a:lnTo>
                  <a:lnTo>
                    <a:pt x="143033" y="588873"/>
                  </a:lnTo>
                  <a:lnTo>
                    <a:pt x="143035" y="586640"/>
                  </a:lnTo>
                  <a:lnTo>
                    <a:pt x="143060" y="606860"/>
                  </a:lnTo>
                  <a:lnTo>
                    <a:pt x="143742" y="276954"/>
                  </a:lnTo>
                  <a:lnTo>
                    <a:pt x="143745" y="294145"/>
                  </a:lnTo>
                  <a:lnTo>
                    <a:pt x="143746" y="300610"/>
                  </a:lnTo>
                  <a:lnTo>
                    <a:pt x="143996" y="152382"/>
                  </a:lnTo>
                  <a:lnTo>
                    <a:pt x="144350" y="682575"/>
                  </a:lnTo>
                  <a:lnTo>
                    <a:pt x="144456" y="243661"/>
                  </a:lnTo>
                  <a:lnTo>
                    <a:pt x="144458" y="239211"/>
                  </a:lnTo>
                  <a:lnTo>
                    <a:pt x="144463" y="198649"/>
                  </a:lnTo>
                  <a:lnTo>
                    <a:pt x="144860" y="621789"/>
                  </a:lnTo>
                  <a:lnTo>
                    <a:pt x="145168" y="495838"/>
                  </a:lnTo>
                  <a:lnTo>
                    <a:pt x="145169" y="496559"/>
                  </a:lnTo>
                  <a:lnTo>
                    <a:pt x="145583" y="725510"/>
                  </a:lnTo>
                  <a:lnTo>
                    <a:pt x="145697" y="278111"/>
                  </a:lnTo>
                  <a:lnTo>
                    <a:pt x="145880" y="369105"/>
                  </a:lnTo>
                  <a:lnTo>
                    <a:pt x="145881" y="363939"/>
                  </a:lnTo>
                  <a:lnTo>
                    <a:pt x="146491" y="653187"/>
                  </a:lnTo>
                  <a:lnTo>
                    <a:pt x="146591" y="285205"/>
                  </a:lnTo>
                  <a:lnTo>
                    <a:pt x="146593" y="290606"/>
                  </a:lnTo>
                  <a:lnTo>
                    <a:pt x="146632" y="216442"/>
                  </a:lnTo>
                  <a:lnTo>
                    <a:pt x="146831" y="652654"/>
                  </a:lnTo>
                  <a:lnTo>
                    <a:pt x="147303" y="401698"/>
                  </a:lnTo>
                  <a:lnTo>
                    <a:pt x="147304" y="403489"/>
                  </a:lnTo>
                  <a:lnTo>
                    <a:pt x="147497" y="575459"/>
                  </a:lnTo>
                  <a:lnTo>
                    <a:pt x="147908" y="241225"/>
                  </a:lnTo>
                  <a:lnTo>
                    <a:pt x="148014" y="491230"/>
                  </a:lnTo>
                  <a:lnTo>
                    <a:pt x="148016" y="495801"/>
                  </a:lnTo>
                  <a:lnTo>
                    <a:pt x="148050" y="582316"/>
                  </a:lnTo>
                  <a:lnTo>
                    <a:pt x="148504" y="339065"/>
                  </a:lnTo>
                  <a:lnTo>
                    <a:pt x="148726" y="537141"/>
                  </a:lnTo>
                  <a:lnTo>
                    <a:pt x="148728" y="546124"/>
                  </a:lnTo>
                  <a:lnTo>
                    <a:pt x="148787" y="721022"/>
                  </a:lnTo>
                  <a:lnTo>
                    <a:pt x="148900" y="283390"/>
                  </a:lnTo>
                  <a:lnTo>
                    <a:pt x="149438" y="663946"/>
                  </a:lnTo>
                  <a:lnTo>
                    <a:pt x="149439" y="674817"/>
                  </a:lnTo>
                  <a:lnTo>
                    <a:pt x="149453" y="699067"/>
                  </a:lnTo>
                  <a:lnTo>
                    <a:pt x="149794" y="145370"/>
                  </a:lnTo>
                  <a:lnTo>
                    <a:pt x="150149" y="503447"/>
                  </a:lnTo>
                  <a:lnTo>
                    <a:pt x="150151" y="493658"/>
                  </a:lnTo>
                  <a:lnTo>
                    <a:pt x="150630" y="304878"/>
                  </a:lnTo>
                  <a:lnTo>
                    <a:pt x="150772" y="674510"/>
                  </a:lnTo>
                  <a:lnTo>
                    <a:pt x="150861" y="473296"/>
                  </a:lnTo>
                  <a:lnTo>
                    <a:pt x="150862" y="476033"/>
                  </a:lnTo>
                  <a:lnTo>
                    <a:pt x="151069" y="285005"/>
                  </a:lnTo>
                  <a:lnTo>
                    <a:pt x="151381" y="667884"/>
                  </a:lnTo>
                  <a:lnTo>
                    <a:pt x="151573" y="507820"/>
                  </a:lnTo>
                  <a:lnTo>
                    <a:pt x="151574" y="509347"/>
                  </a:lnTo>
                  <a:lnTo>
                    <a:pt x="151736" y="396047"/>
                  </a:lnTo>
                  <a:lnTo>
                    <a:pt x="151849" y="640032"/>
                  </a:lnTo>
                  <a:lnTo>
                    <a:pt x="152284" y="436787"/>
                  </a:lnTo>
                  <a:lnTo>
                    <a:pt x="152286" y="432781"/>
                  </a:lnTo>
                  <a:lnTo>
                    <a:pt x="152501" y="616439"/>
                  </a:lnTo>
                  <a:lnTo>
                    <a:pt x="152996" y="269116"/>
                  </a:lnTo>
                  <a:lnTo>
                    <a:pt x="152997" y="262005"/>
                  </a:lnTo>
                  <a:lnTo>
                    <a:pt x="153126" y="597442"/>
                  </a:lnTo>
                  <a:lnTo>
                    <a:pt x="153707" y="322139"/>
                  </a:lnTo>
                  <a:lnTo>
                    <a:pt x="153709" y="327869"/>
                  </a:lnTo>
                  <a:lnTo>
                    <a:pt x="154004" y="557266"/>
                  </a:lnTo>
                  <a:lnTo>
                    <a:pt x="154216" y="236745"/>
                  </a:lnTo>
                  <a:lnTo>
                    <a:pt x="154419" y="502942"/>
                  </a:lnTo>
                  <a:lnTo>
                    <a:pt x="154421" y="495982"/>
                  </a:lnTo>
                  <a:lnTo>
                    <a:pt x="154599" y="211129"/>
                  </a:lnTo>
                  <a:lnTo>
                    <a:pt x="154798" y="561300"/>
                  </a:lnTo>
                  <a:lnTo>
                    <a:pt x="155131" y="395610"/>
                  </a:lnTo>
                  <a:lnTo>
                    <a:pt x="155132" y="391834"/>
                  </a:lnTo>
                  <a:lnTo>
                    <a:pt x="155521" y="295606"/>
                  </a:lnTo>
                  <a:lnTo>
                    <a:pt x="155676" y="652939"/>
                  </a:lnTo>
                  <a:lnTo>
                    <a:pt x="155842" y="515233"/>
                  </a:lnTo>
                  <a:lnTo>
                    <a:pt x="155844" y="514371"/>
                  </a:lnTo>
                  <a:lnTo>
                    <a:pt x="156187" y="627369"/>
                  </a:lnTo>
                  <a:lnTo>
                    <a:pt x="156314" y="326590"/>
                  </a:lnTo>
                  <a:lnTo>
                    <a:pt x="156554" y="546930"/>
                  </a:lnTo>
                  <a:lnTo>
                    <a:pt x="156555" y="553226"/>
                  </a:lnTo>
                  <a:lnTo>
                    <a:pt x="156825" y="386331"/>
                  </a:lnTo>
                  <a:lnTo>
                    <a:pt x="156938" y="637533"/>
                  </a:lnTo>
                  <a:lnTo>
                    <a:pt x="157266" y="405012"/>
                  </a:lnTo>
                  <a:lnTo>
                    <a:pt x="157267" y="407724"/>
                  </a:lnTo>
                  <a:lnTo>
                    <a:pt x="157619" y="557914"/>
                  </a:lnTo>
                  <a:lnTo>
                    <a:pt x="157945" y="255760"/>
                  </a:lnTo>
                  <a:lnTo>
                    <a:pt x="157977" y="367371"/>
                  </a:lnTo>
                  <a:lnTo>
                    <a:pt x="157979" y="380053"/>
                  </a:lnTo>
                  <a:lnTo>
                    <a:pt x="158441" y="609920"/>
                  </a:lnTo>
                  <a:lnTo>
                    <a:pt x="158568" y="327255"/>
                  </a:lnTo>
                  <a:lnTo>
                    <a:pt x="158689" y="435598"/>
                  </a:lnTo>
                  <a:lnTo>
                    <a:pt x="158690" y="436760"/>
                  </a:lnTo>
                  <a:lnTo>
                    <a:pt x="159093" y="233251"/>
                  </a:lnTo>
                  <a:lnTo>
                    <a:pt x="159277" y="704092"/>
                  </a:lnTo>
                  <a:lnTo>
                    <a:pt x="159400" y="301075"/>
                  </a:lnTo>
                  <a:lnTo>
                    <a:pt x="159402" y="287082"/>
                  </a:lnTo>
                  <a:lnTo>
                    <a:pt x="159419" y="229380"/>
                  </a:lnTo>
                  <a:lnTo>
                    <a:pt x="159731" y="735840"/>
                  </a:lnTo>
                  <a:lnTo>
                    <a:pt x="160112" y="534780"/>
                  </a:lnTo>
                  <a:lnTo>
                    <a:pt x="160114" y="540993"/>
                  </a:lnTo>
                  <a:lnTo>
                    <a:pt x="160354" y="201728"/>
                  </a:lnTo>
                  <a:lnTo>
                    <a:pt x="160482" y="577528"/>
                  </a:lnTo>
                  <a:lnTo>
                    <a:pt x="160824" y="515991"/>
                  </a:lnTo>
                  <a:lnTo>
                    <a:pt x="160825" y="518049"/>
                  </a:lnTo>
                  <a:lnTo>
                    <a:pt x="160851" y="585438"/>
                  </a:lnTo>
                  <a:lnTo>
                    <a:pt x="160978" y="321433"/>
                  </a:lnTo>
                  <a:lnTo>
                    <a:pt x="161535" y="566402"/>
                  </a:lnTo>
                  <a:lnTo>
                    <a:pt x="161537" y="569969"/>
                  </a:lnTo>
                  <a:lnTo>
                    <a:pt x="161673" y="188862"/>
                  </a:lnTo>
                  <a:lnTo>
                    <a:pt x="161786" y="676589"/>
                  </a:lnTo>
                  <a:lnTo>
                    <a:pt x="162247" y="419054"/>
                  </a:lnTo>
                  <a:lnTo>
                    <a:pt x="162248" y="420022"/>
                  </a:lnTo>
                  <a:lnTo>
                    <a:pt x="162325" y="624802"/>
                  </a:lnTo>
                  <a:lnTo>
                    <a:pt x="162438" y="302983"/>
                  </a:lnTo>
                  <a:lnTo>
                    <a:pt x="162959" y="417885"/>
                  </a:lnTo>
                  <a:lnTo>
                    <a:pt x="162960" y="415772"/>
                  </a:lnTo>
                  <a:lnTo>
                    <a:pt x="163062" y="622565"/>
                  </a:lnTo>
                  <a:lnTo>
                    <a:pt x="163361" y="370589"/>
                  </a:lnTo>
                  <a:lnTo>
                    <a:pt x="163670" y="506083"/>
                  </a:lnTo>
                  <a:lnTo>
                    <a:pt x="163672" y="505270"/>
                  </a:lnTo>
                  <a:lnTo>
                    <a:pt x="163955" y="283868"/>
                  </a:lnTo>
                  <a:lnTo>
                    <a:pt x="164069" y="615350"/>
                  </a:lnTo>
                  <a:lnTo>
                    <a:pt x="164382" y="468487"/>
                  </a:lnTo>
                  <a:lnTo>
                    <a:pt x="164721" y="271085"/>
                  </a:lnTo>
                  <a:lnTo>
                    <a:pt x="164919" y="614212"/>
                  </a:lnTo>
                  <a:lnTo>
                    <a:pt x="165093" y="381151"/>
                  </a:lnTo>
                  <a:lnTo>
                    <a:pt x="165095" y="384385"/>
                  </a:lnTo>
                  <a:lnTo>
                    <a:pt x="165415" y="596693"/>
                  </a:lnTo>
                  <a:lnTo>
                    <a:pt x="165741" y="272512"/>
                  </a:lnTo>
                  <a:lnTo>
                    <a:pt x="165805" y="518841"/>
                  </a:lnTo>
                  <a:lnTo>
                    <a:pt x="165806" y="526796"/>
                  </a:lnTo>
                  <a:lnTo>
                    <a:pt x="165855" y="661308"/>
                  </a:lnTo>
                  <a:lnTo>
                    <a:pt x="166408" y="194139"/>
                  </a:lnTo>
                  <a:lnTo>
                    <a:pt x="166517" y="544083"/>
                  </a:lnTo>
                  <a:lnTo>
                    <a:pt x="166518" y="554322"/>
                  </a:lnTo>
                  <a:lnTo>
                    <a:pt x="166549" y="614653"/>
                  </a:lnTo>
                  <a:lnTo>
                    <a:pt x="166819" y="339467"/>
                  </a:lnTo>
                  <a:lnTo>
                    <a:pt x="167228" y="369731"/>
                  </a:lnTo>
                  <a:lnTo>
                    <a:pt x="167230" y="365795"/>
                  </a:lnTo>
                  <a:lnTo>
                    <a:pt x="167343" y="617789"/>
                  </a:lnTo>
                  <a:lnTo>
                    <a:pt x="167669" y="266023"/>
                  </a:lnTo>
                  <a:lnTo>
                    <a:pt x="167940" y="544774"/>
                  </a:lnTo>
                  <a:lnTo>
                    <a:pt x="167941" y="544505"/>
                  </a:lnTo>
                  <a:lnTo>
                    <a:pt x="167995" y="647652"/>
                  </a:lnTo>
                  <a:lnTo>
                    <a:pt x="168307" y="361078"/>
                  </a:lnTo>
                  <a:lnTo>
                    <a:pt x="168652" y="482075"/>
                  </a:lnTo>
                  <a:lnTo>
                    <a:pt x="168653" y="475506"/>
                  </a:lnTo>
                  <a:lnTo>
                    <a:pt x="169143" y="256430"/>
                  </a:lnTo>
                  <a:lnTo>
                    <a:pt x="169271" y="683275"/>
                  </a:lnTo>
                  <a:lnTo>
                    <a:pt x="169363" y="376704"/>
                  </a:lnTo>
                  <a:lnTo>
                    <a:pt x="169365" y="371999"/>
                  </a:lnTo>
                  <a:lnTo>
                    <a:pt x="169569" y="274303"/>
                  </a:lnTo>
                  <a:lnTo>
                    <a:pt x="169739" y="676279"/>
                  </a:lnTo>
                  <a:lnTo>
                    <a:pt x="170075" y="378103"/>
                  </a:lnTo>
                  <a:lnTo>
                    <a:pt x="170076" y="376881"/>
                  </a:lnTo>
                  <a:lnTo>
                    <a:pt x="170164" y="548235"/>
                  </a:lnTo>
                  <a:lnTo>
                    <a:pt x="170786" y="348502"/>
                  </a:lnTo>
                  <a:lnTo>
                    <a:pt x="170788" y="342980"/>
                  </a:lnTo>
                  <a:lnTo>
                    <a:pt x="170802" y="335963"/>
                  </a:lnTo>
                  <a:lnTo>
                    <a:pt x="171426" y="701014"/>
                  </a:lnTo>
                  <a:lnTo>
                    <a:pt x="171498" y="427182"/>
                  </a:lnTo>
                  <a:lnTo>
                    <a:pt x="171499" y="424836"/>
                  </a:lnTo>
                  <a:lnTo>
                    <a:pt x="171553" y="212376"/>
                  </a:lnTo>
                  <a:lnTo>
                    <a:pt x="171851" y="627685"/>
                  </a:lnTo>
                  <a:lnTo>
                    <a:pt x="172210" y="342655"/>
                  </a:lnTo>
                  <a:lnTo>
                    <a:pt x="172211" y="346758"/>
                  </a:lnTo>
                  <a:lnTo>
                    <a:pt x="172361" y="731984"/>
                  </a:lnTo>
                  <a:lnTo>
                    <a:pt x="172489" y="221555"/>
                  </a:lnTo>
                  <a:lnTo>
                    <a:pt x="172921" y="312682"/>
                  </a:lnTo>
                  <a:lnTo>
                    <a:pt x="172923" y="310460"/>
                  </a:lnTo>
                  <a:lnTo>
                    <a:pt x="172928" y="279326"/>
                  </a:lnTo>
                  <a:lnTo>
                    <a:pt x="173481" y="557894"/>
                  </a:lnTo>
                  <a:lnTo>
                    <a:pt x="173633" y="416352"/>
                  </a:lnTo>
                  <a:lnTo>
                    <a:pt x="173634" y="415700"/>
                  </a:lnTo>
                  <a:lnTo>
                    <a:pt x="173807" y="350537"/>
                  </a:lnTo>
                  <a:lnTo>
                    <a:pt x="174261" y="487229"/>
                  </a:lnTo>
                  <a:lnTo>
                    <a:pt x="174345" y="447728"/>
                  </a:lnTo>
                  <a:lnTo>
                    <a:pt x="174346" y="447931"/>
                  </a:lnTo>
                  <a:lnTo>
                    <a:pt x="174956" y="601065"/>
                  </a:lnTo>
                  <a:lnTo>
                    <a:pt x="175056" y="382926"/>
                  </a:lnTo>
                  <a:lnTo>
                    <a:pt x="175058" y="386201"/>
                  </a:lnTo>
                  <a:lnTo>
                    <a:pt x="175367" y="628902"/>
                  </a:lnTo>
                  <a:lnTo>
                    <a:pt x="175466" y="239952"/>
                  </a:lnTo>
                  <a:lnTo>
                    <a:pt x="175768" y="596033"/>
                  </a:lnTo>
                  <a:lnTo>
                    <a:pt x="175769" y="592272"/>
                  </a:lnTo>
                  <a:lnTo>
                    <a:pt x="175891" y="280827"/>
                  </a:lnTo>
                  <a:lnTo>
                    <a:pt x="176302" y="620814"/>
                  </a:lnTo>
                  <a:lnTo>
                    <a:pt x="176479" y="393043"/>
                  </a:lnTo>
                  <a:lnTo>
                    <a:pt x="176481" y="393178"/>
                  </a:lnTo>
                  <a:lnTo>
                    <a:pt x="176644" y="384622"/>
                  </a:lnTo>
                  <a:lnTo>
                    <a:pt x="177173" y="557304"/>
                  </a:lnTo>
                  <a:lnTo>
                    <a:pt x="177191" y="534407"/>
                  </a:lnTo>
                  <a:lnTo>
                    <a:pt x="177192" y="532835"/>
                  </a:lnTo>
                  <a:lnTo>
                    <a:pt x="177280" y="269665"/>
                  </a:lnTo>
                  <a:lnTo>
                    <a:pt x="177422" y="591605"/>
                  </a:lnTo>
                  <a:lnTo>
                    <a:pt x="177903" y="399284"/>
                  </a:lnTo>
                  <a:lnTo>
                    <a:pt x="177904" y="396751"/>
                  </a:lnTo>
                  <a:lnTo>
                    <a:pt x="178173" y="683553"/>
                  </a:lnTo>
                  <a:lnTo>
                    <a:pt x="178287" y="383365"/>
                  </a:lnTo>
                  <a:lnTo>
                    <a:pt x="178613" y="516406"/>
                  </a:lnTo>
                  <a:lnTo>
                    <a:pt x="178614" y="518437"/>
                  </a:lnTo>
                  <a:lnTo>
                    <a:pt x="179109" y="626403"/>
                  </a:lnTo>
                  <a:lnTo>
                    <a:pt x="179208" y="329763"/>
                  </a:lnTo>
                  <a:lnTo>
                    <a:pt x="179325" y="442800"/>
                  </a:lnTo>
                  <a:lnTo>
                    <a:pt x="179326" y="443923"/>
                  </a:lnTo>
                  <a:lnTo>
                    <a:pt x="179591" y="324713"/>
                  </a:lnTo>
                  <a:lnTo>
                    <a:pt x="179918" y="584399"/>
                  </a:lnTo>
                  <a:lnTo>
                    <a:pt x="180036" y="398929"/>
                  </a:lnTo>
                  <a:lnTo>
                    <a:pt x="180038" y="400264"/>
                  </a:lnTo>
                  <a:lnTo>
                    <a:pt x="180484" y="245176"/>
                  </a:lnTo>
                  <a:lnTo>
                    <a:pt x="180748" y="526266"/>
                  </a:lnTo>
                  <a:lnTo>
                    <a:pt x="180749" y="529609"/>
                  </a:lnTo>
                  <a:lnTo>
                    <a:pt x="180753" y="539417"/>
                  </a:lnTo>
                  <a:lnTo>
                    <a:pt x="180952" y="268912"/>
                  </a:lnTo>
                  <a:lnTo>
                    <a:pt x="181459" y="429262"/>
                  </a:lnTo>
                  <a:lnTo>
                    <a:pt x="181461" y="427894"/>
                  </a:lnTo>
                  <a:lnTo>
                    <a:pt x="181802" y="368370"/>
                  </a:lnTo>
                  <a:lnTo>
                    <a:pt x="182015" y="533084"/>
                  </a:lnTo>
                  <a:lnTo>
                    <a:pt x="182171" y="384900"/>
                  </a:lnTo>
                  <a:lnTo>
                    <a:pt x="182172" y="384184"/>
                  </a:lnTo>
                  <a:lnTo>
                    <a:pt x="182214" y="363892"/>
                  </a:lnTo>
                  <a:lnTo>
                    <a:pt x="182610" y="533888"/>
                  </a:lnTo>
                  <a:lnTo>
                    <a:pt x="182883" y="369537"/>
                  </a:lnTo>
                  <a:lnTo>
                    <a:pt x="182884" y="373277"/>
                  </a:lnTo>
                  <a:lnTo>
                    <a:pt x="182894" y="362341"/>
                  </a:lnTo>
                  <a:lnTo>
                    <a:pt x="183560" y="629156"/>
                  </a:lnTo>
                  <a:lnTo>
                    <a:pt x="183594" y="540644"/>
                  </a:lnTo>
                  <a:lnTo>
                    <a:pt x="183596" y="533960"/>
                  </a:lnTo>
                  <a:lnTo>
                    <a:pt x="183688" y="294879"/>
                  </a:lnTo>
                  <a:lnTo>
                    <a:pt x="184227" y="599155"/>
                  </a:lnTo>
                  <a:lnTo>
                    <a:pt x="184306" y="429415"/>
                  </a:lnTo>
                  <a:lnTo>
                    <a:pt x="184307" y="426027"/>
                  </a:lnTo>
                  <a:lnTo>
                    <a:pt x="184652" y="626717"/>
                  </a:lnTo>
                  <a:lnTo>
                    <a:pt x="184767" y="312279"/>
                  </a:lnTo>
                  <a:lnTo>
                    <a:pt x="185018" y="544674"/>
                  </a:lnTo>
                  <a:lnTo>
                    <a:pt x="185019" y="549035"/>
                  </a:lnTo>
                  <a:lnTo>
                    <a:pt x="185135" y="359071"/>
                  </a:lnTo>
                  <a:lnTo>
                    <a:pt x="185233" y="629777"/>
                  </a:lnTo>
                  <a:lnTo>
                    <a:pt x="185729" y="431640"/>
                  </a:lnTo>
                  <a:lnTo>
                    <a:pt x="185957" y="618140"/>
                  </a:lnTo>
                  <a:lnTo>
                    <a:pt x="186282" y="268967"/>
                  </a:lnTo>
                  <a:lnTo>
                    <a:pt x="186441" y="548540"/>
                  </a:lnTo>
                  <a:lnTo>
                    <a:pt x="186442" y="541623"/>
                  </a:lnTo>
                  <a:lnTo>
                    <a:pt x="186651" y="257104"/>
                  </a:lnTo>
                  <a:lnTo>
                    <a:pt x="187152" y="441646"/>
                  </a:lnTo>
                  <a:lnTo>
                    <a:pt x="187154" y="445668"/>
                  </a:lnTo>
                  <a:lnTo>
                    <a:pt x="187785" y="352856"/>
                  </a:lnTo>
                  <a:lnTo>
                    <a:pt x="187864" y="561008"/>
                  </a:lnTo>
                  <a:lnTo>
                    <a:pt x="187865" y="567685"/>
                  </a:lnTo>
                  <a:lnTo>
                    <a:pt x="187884" y="603012"/>
                  </a:lnTo>
                  <a:lnTo>
                    <a:pt x="188026" y="201535"/>
                  </a:lnTo>
                  <a:lnTo>
                    <a:pt x="188576" y="564137"/>
                  </a:lnTo>
                  <a:lnTo>
                    <a:pt x="188577" y="569951"/>
                  </a:lnTo>
                  <a:lnTo>
                    <a:pt x="188977" y="587839"/>
                  </a:lnTo>
                  <a:lnTo>
                    <a:pt x="189273" y="273867"/>
                  </a:lnTo>
                  <a:lnTo>
                    <a:pt x="189287" y="286538"/>
                  </a:lnTo>
                  <a:lnTo>
                    <a:pt x="189289" y="291058"/>
                  </a:lnTo>
                  <a:lnTo>
                    <a:pt x="189386" y="691899"/>
                  </a:lnTo>
                  <a:lnTo>
                    <a:pt x="189486" y="274717"/>
                  </a:lnTo>
                  <a:lnTo>
                    <a:pt x="189999" y="378928"/>
                  </a:lnTo>
                  <a:lnTo>
                    <a:pt x="190000" y="391787"/>
                  </a:lnTo>
                  <a:lnTo>
                    <a:pt x="190166" y="185201"/>
                  </a:lnTo>
                  <a:lnTo>
                    <a:pt x="190294" y="731281"/>
                  </a:lnTo>
                  <a:lnTo>
                    <a:pt x="190711" y="497879"/>
                  </a:lnTo>
                  <a:lnTo>
                    <a:pt x="190712" y="493512"/>
                  </a:lnTo>
                  <a:lnTo>
                    <a:pt x="191059" y="648888"/>
                  </a:lnTo>
                  <a:lnTo>
                    <a:pt x="191385" y="268101"/>
                  </a:lnTo>
                  <a:lnTo>
                    <a:pt x="191422" y="393610"/>
                  </a:lnTo>
                  <a:lnTo>
                    <a:pt x="191424" y="392166"/>
                  </a:lnTo>
                  <a:lnTo>
                    <a:pt x="191513" y="632499"/>
                  </a:lnTo>
                  <a:lnTo>
                    <a:pt x="191598" y="354914"/>
                  </a:lnTo>
                  <a:lnTo>
                    <a:pt x="192134" y="610925"/>
                  </a:lnTo>
                  <a:lnTo>
                    <a:pt x="192135" y="617113"/>
                  </a:lnTo>
                  <a:lnTo>
                    <a:pt x="192535" y="694885"/>
                  </a:lnTo>
                  <a:lnTo>
                    <a:pt x="192647" y="275286"/>
                  </a:lnTo>
                  <a:lnTo>
                    <a:pt x="192845" y="358646"/>
                  </a:lnTo>
                  <a:lnTo>
                    <a:pt x="192847" y="358809"/>
                  </a:lnTo>
                  <a:lnTo>
                    <a:pt x="193313" y="213428"/>
                  </a:lnTo>
                  <a:lnTo>
                    <a:pt x="193442" y="634955"/>
                  </a:lnTo>
                  <a:lnTo>
                    <a:pt x="193557" y="339149"/>
                  </a:lnTo>
                  <a:lnTo>
                    <a:pt x="193558" y="352266"/>
                  </a:lnTo>
                  <a:lnTo>
                    <a:pt x="194107" y="226226"/>
                  </a:lnTo>
                  <a:lnTo>
                    <a:pt x="194220" y="710564"/>
                  </a:lnTo>
                  <a:lnTo>
                    <a:pt x="194269" y="521882"/>
                  </a:lnTo>
                  <a:lnTo>
                    <a:pt x="194270" y="508416"/>
                  </a:lnTo>
                  <a:lnTo>
                    <a:pt x="194546" y="86948"/>
                  </a:lnTo>
                  <a:lnTo>
                    <a:pt x="194674" y="697576"/>
                  </a:lnTo>
                  <a:lnTo>
                    <a:pt x="194980" y="378216"/>
                  </a:lnTo>
                  <a:lnTo>
                    <a:pt x="194982" y="373327"/>
                  </a:lnTo>
                  <a:lnTo>
                    <a:pt x="195128" y="559443"/>
                  </a:lnTo>
                  <a:lnTo>
                    <a:pt x="195284" y="269461"/>
                  </a:lnTo>
                  <a:lnTo>
                    <a:pt x="195692" y="545621"/>
                  </a:lnTo>
                  <a:lnTo>
                    <a:pt x="195693" y="548981"/>
                  </a:lnTo>
                  <a:lnTo>
                    <a:pt x="196177" y="692638"/>
                  </a:lnTo>
                  <a:lnTo>
                    <a:pt x="196304" y="199150"/>
                  </a:lnTo>
                  <a:lnTo>
                    <a:pt x="196403" y="579461"/>
                  </a:lnTo>
                  <a:lnTo>
                    <a:pt x="196405" y="583118"/>
                  </a:lnTo>
                  <a:lnTo>
                    <a:pt x="196715" y="334447"/>
                  </a:lnTo>
                  <a:lnTo>
                    <a:pt x="196871" y="698349"/>
                  </a:lnTo>
                  <a:lnTo>
                    <a:pt x="197115" y="527974"/>
                  </a:lnTo>
                  <a:lnTo>
                    <a:pt x="197117" y="528428"/>
                  </a:lnTo>
                  <a:lnTo>
                    <a:pt x="197736" y="337013"/>
                  </a:lnTo>
                  <a:lnTo>
                    <a:pt x="197827" y="594048"/>
                  </a:lnTo>
                  <a:lnTo>
                    <a:pt x="197828" y="601135"/>
                  </a:lnTo>
                  <a:lnTo>
                    <a:pt x="197878" y="758020"/>
                  </a:lnTo>
                  <a:lnTo>
                    <a:pt x="198005" y="238371"/>
                  </a:lnTo>
                  <a:lnTo>
                    <a:pt x="198538" y="513942"/>
                  </a:lnTo>
                  <a:lnTo>
                    <a:pt x="198540" y="520708"/>
                  </a:lnTo>
                  <a:lnTo>
                    <a:pt x="198898" y="566743"/>
                  </a:lnTo>
                  <a:lnTo>
                    <a:pt x="199239" y="235234"/>
                  </a:lnTo>
                  <a:lnTo>
                    <a:pt x="199250" y="254965"/>
                  </a:lnTo>
                  <a:lnTo>
                    <a:pt x="199251" y="251142"/>
                  </a:lnTo>
                  <a:lnTo>
                    <a:pt x="199253" y="248340"/>
                  </a:lnTo>
                  <a:lnTo>
                    <a:pt x="199579" y="566462"/>
                  </a:lnTo>
                  <a:lnTo>
                    <a:pt x="199962" y="550994"/>
                  </a:lnTo>
                  <a:lnTo>
                    <a:pt x="199963" y="551668"/>
                  </a:lnTo>
                  <a:lnTo>
                    <a:pt x="199976" y="565734"/>
                  </a:lnTo>
                  <a:lnTo>
                    <a:pt x="200458" y="313387"/>
                  </a:lnTo>
                  <a:lnTo>
                    <a:pt x="200673" y="379294"/>
                  </a:lnTo>
                  <a:lnTo>
                    <a:pt x="200675" y="378597"/>
                  </a:lnTo>
                  <a:lnTo>
                    <a:pt x="201096" y="251882"/>
                  </a:lnTo>
                  <a:lnTo>
                    <a:pt x="201209" y="646855"/>
                  </a:lnTo>
                  <a:lnTo>
                    <a:pt x="201385" y="616199"/>
                  </a:lnTo>
                  <a:lnTo>
                    <a:pt x="201386" y="622354"/>
                  </a:lnTo>
                  <a:lnTo>
                    <a:pt x="201521" y="280775"/>
                  </a:lnTo>
                  <a:lnTo>
                    <a:pt x="202088" y="792088"/>
                  </a:lnTo>
                  <a:lnTo>
                    <a:pt x="202096" y="736661"/>
                  </a:lnTo>
                  <a:lnTo>
                    <a:pt x="202098" y="740059"/>
                  </a:lnTo>
                  <a:lnTo>
                    <a:pt x="202102" y="751073"/>
                  </a:lnTo>
                  <a:lnTo>
                    <a:pt x="202386" y="305057"/>
                  </a:lnTo>
                  <a:lnTo>
                    <a:pt x="202808" y="355820"/>
                  </a:lnTo>
                  <a:lnTo>
                    <a:pt x="202810" y="344163"/>
                  </a:lnTo>
                  <a:lnTo>
                    <a:pt x="202967" y="742460"/>
                  </a:lnTo>
                  <a:lnTo>
                    <a:pt x="203520" y="246233"/>
                  </a:lnTo>
                  <a:lnTo>
                    <a:pt x="203521" y="246944"/>
                  </a:lnTo>
                  <a:lnTo>
                    <a:pt x="203534" y="246281"/>
                  </a:lnTo>
                  <a:lnTo>
                    <a:pt x="203619" y="554255"/>
                  </a:lnTo>
                  <a:lnTo>
                    <a:pt x="204231" y="415642"/>
                  </a:lnTo>
                  <a:lnTo>
                    <a:pt x="204233" y="411474"/>
                  </a:lnTo>
                  <a:lnTo>
                    <a:pt x="204625" y="597331"/>
                  </a:lnTo>
                  <a:lnTo>
                    <a:pt x="204909" y="234613"/>
                  </a:lnTo>
                  <a:lnTo>
                    <a:pt x="204943" y="289838"/>
                  </a:lnTo>
                  <a:lnTo>
                    <a:pt x="204944" y="295025"/>
                  </a:lnTo>
                  <a:lnTo>
                    <a:pt x="205462" y="572743"/>
                  </a:lnTo>
                  <a:lnTo>
                    <a:pt x="205561" y="193722"/>
                  </a:lnTo>
                  <a:lnTo>
                    <a:pt x="205655" y="542347"/>
                  </a:lnTo>
                  <a:lnTo>
                    <a:pt x="205656" y="552090"/>
                  </a:lnTo>
                  <a:lnTo>
                    <a:pt x="205674" y="605953"/>
                  </a:lnTo>
                  <a:lnTo>
                    <a:pt x="206241" y="216000"/>
                  </a:lnTo>
                  <a:lnTo>
                    <a:pt x="206366" y="508425"/>
                  </a:lnTo>
                  <a:lnTo>
                    <a:pt x="206368" y="516250"/>
                  </a:lnTo>
                  <a:lnTo>
                    <a:pt x="206964" y="649080"/>
                  </a:lnTo>
                  <a:lnTo>
                    <a:pt x="207078" y="336170"/>
                  </a:lnTo>
                  <a:lnTo>
                    <a:pt x="207079" y="333103"/>
                  </a:lnTo>
                  <a:lnTo>
                    <a:pt x="207092" y="304079"/>
                  </a:lnTo>
                  <a:lnTo>
                    <a:pt x="207361" y="638374"/>
                  </a:lnTo>
                  <a:lnTo>
                    <a:pt x="207789" y="455284"/>
                  </a:lnTo>
                  <a:lnTo>
                    <a:pt x="207791" y="455604"/>
                  </a:lnTo>
                  <a:lnTo>
                    <a:pt x="208198" y="289154"/>
                  </a:lnTo>
                  <a:lnTo>
                    <a:pt x="208340" y="660380"/>
                  </a:lnTo>
                  <a:lnTo>
                    <a:pt x="208501" y="412906"/>
                  </a:lnTo>
                  <a:lnTo>
                    <a:pt x="208503" y="414560"/>
                  </a:lnTo>
                  <a:lnTo>
                    <a:pt x="208878" y="327158"/>
                  </a:lnTo>
                  <a:lnTo>
                    <a:pt x="209020" y="692219"/>
                  </a:lnTo>
                  <a:lnTo>
                    <a:pt x="209213" y="446696"/>
                  </a:lnTo>
                  <a:lnTo>
                    <a:pt x="209214" y="444187"/>
                  </a:lnTo>
                  <a:lnTo>
                    <a:pt x="209544" y="152517"/>
                  </a:lnTo>
                  <a:lnTo>
                    <a:pt x="209700" y="597655"/>
                  </a:lnTo>
                  <a:lnTo>
                    <a:pt x="209924" y="443381"/>
                  </a:lnTo>
                  <a:lnTo>
                    <a:pt x="209926" y="438024"/>
                  </a:lnTo>
                  <a:lnTo>
                    <a:pt x="209999" y="255180"/>
                  </a:lnTo>
                  <a:lnTo>
                    <a:pt x="210382" y="630239"/>
                  </a:lnTo>
                  <a:lnTo>
                    <a:pt x="210636" y="436922"/>
                  </a:lnTo>
                  <a:lnTo>
                    <a:pt x="210637" y="440217"/>
                  </a:lnTo>
                  <a:lnTo>
                    <a:pt x="210934" y="263791"/>
                  </a:lnTo>
                  <a:lnTo>
                    <a:pt x="211047" y="687337"/>
                  </a:lnTo>
                  <a:lnTo>
                    <a:pt x="211348" y="298409"/>
                  </a:lnTo>
                  <a:lnTo>
                    <a:pt x="211349" y="307208"/>
                  </a:lnTo>
                  <a:lnTo>
                    <a:pt x="211359" y="296086"/>
                  </a:lnTo>
                  <a:lnTo>
                    <a:pt x="211642" y="602944"/>
                  </a:lnTo>
                  <a:lnTo>
                    <a:pt x="212059" y="558613"/>
                  </a:lnTo>
                  <a:lnTo>
                    <a:pt x="212061" y="556441"/>
                  </a:lnTo>
                  <a:lnTo>
                    <a:pt x="212323" y="596426"/>
                  </a:lnTo>
                  <a:lnTo>
                    <a:pt x="212764" y="275515"/>
                  </a:lnTo>
                  <a:lnTo>
                    <a:pt x="212771" y="280696"/>
                  </a:lnTo>
                  <a:lnTo>
                    <a:pt x="212772" y="274402"/>
                  </a:lnTo>
                  <a:lnTo>
                    <a:pt x="212932" y="750844"/>
                  </a:lnTo>
                  <a:lnTo>
                    <a:pt x="213471" y="74503"/>
                  </a:lnTo>
                  <a:lnTo>
                    <a:pt x="213482" y="105840"/>
                  </a:lnTo>
                  <a:lnTo>
                    <a:pt x="213484" y="89732"/>
                  </a:lnTo>
                  <a:lnTo>
                    <a:pt x="213485" y="77206"/>
                  </a:lnTo>
                  <a:lnTo>
                    <a:pt x="214194" y="635929"/>
                  </a:lnTo>
                  <a:lnTo>
                    <a:pt x="214196" y="634826"/>
                  </a:lnTo>
                  <a:lnTo>
                    <a:pt x="214407" y="684371"/>
                  </a:lnTo>
                  <a:lnTo>
                    <a:pt x="214747" y="277318"/>
                  </a:lnTo>
                  <a:lnTo>
                    <a:pt x="214906" y="482241"/>
                  </a:lnTo>
                  <a:lnTo>
                    <a:pt x="214907" y="474570"/>
                  </a:lnTo>
                  <a:lnTo>
                    <a:pt x="215470" y="728410"/>
                  </a:lnTo>
                  <a:lnTo>
                    <a:pt x="215583" y="271284"/>
                  </a:lnTo>
                  <a:lnTo>
                    <a:pt x="215617" y="385534"/>
                  </a:lnTo>
                  <a:lnTo>
                    <a:pt x="215619" y="396304"/>
                  </a:lnTo>
                  <a:lnTo>
                    <a:pt x="215697" y="744047"/>
                  </a:lnTo>
                  <a:lnTo>
                    <a:pt x="215839" y="352133"/>
                  </a:lnTo>
                  <a:lnTo>
                    <a:pt x="216329" y="614414"/>
                  </a:lnTo>
                  <a:lnTo>
                    <a:pt x="216330" y="618339"/>
                  </a:lnTo>
                  <a:lnTo>
                    <a:pt x="216335" y="631125"/>
                  </a:lnTo>
                  <a:lnTo>
                    <a:pt x="216462" y="323740"/>
                  </a:lnTo>
                  <a:lnTo>
                    <a:pt x="217041" y="505448"/>
                  </a:lnTo>
                  <a:lnTo>
                    <a:pt x="217042" y="502362"/>
                  </a:lnTo>
                  <a:lnTo>
                    <a:pt x="217327" y="264489"/>
                  </a:lnTo>
                  <a:lnTo>
                    <a:pt x="217625" y="615239"/>
                  </a:lnTo>
                  <a:lnTo>
                    <a:pt x="217752" y="309814"/>
                  </a:lnTo>
                  <a:lnTo>
                    <a:pt x="217754" y="309172"/>
                  </a:lnTo>
                  <a:lnTo>
                    <a:pt x="217766" y="297720"/>
                  </a:lnTo>
                  <a:lnTo>
                    <a:pt x="218050" y="552917"/>
                  </a:lnTo>
                  <a:lnTo>
                    <a:pt x="218464" y="331360"/>
                  </a:lnTo>
                  <a:lnTo>
                    <a:pt x="218465" y="336363"/>
                  </a:lnTo>
                  <a:lnTo>
                    <a:pt x="218489" y="312469"/>
                  </a:lnTo>
                  <a:lnTo>
                    <a:pt x="218929" y="562134"/>
                  </a:lnTo>
                  <a:lnTo>
                    <a:pt x="219175" y="404618"/>
                  </a:lnTo>
                  <a:lnTo>
                    <a:pt x="219177" y="403176"/>
                  </a:lnTo>
                  <a:lnTo>
                    <a:pt x="219226" y="281387"/>
                  </a:lnTo>
                  <a:lnTo>
                    <a:pt x="219425" y="648887"/>
                  </a:lnTo>
                  <a:lnTo>
                    <a:pt x="219887" y="444821"/>
                  </a:lnTo>
                  <a:lnTo>
                    <a:pt x="219888" y="444329"/>
                  </a:lnTo>
                  <a:lnTo>
                    <a:pt x="220446" y="286869"/>
                  </a:lnTo>
                  <a:lnTo>
                    <a:pt x="220573" y="680776"/>
                  </a:lnTo>
                  <a:lnTo>
                    <a:pt x="220599" y="612279"/>
                  </a:lnTo>
                  <a:lnTo>
                    <a:pt x="220600" y="618704"/>
                  </a:lnTo>
                  <a:lnTo>
                    <a:pt x="220602" y="622842"/>
                  </a:lnTo>
                  <a:lnTo>
                    <a:pt x="220687" y="404457"/>
                  </a:lnTo>
                  <a:lnTo>
                    <a:pt x="221310" y="413974"/>
                  </a:lnTo>
                  <a:lnTo>
                    <a:pt x="221312" y="411974"/>
                  </a:lnTo>
                  <a:lnTo>
                    <a:pt x="221608" y="686035"/>
                  </a:lnTo>
                  <a:lnTo>
                    <a:pt x="221750" y="178798"/>
                  </a:lnTo>
                  <a:lnTo>
                    <a:pt x="222022" y="565979"/>
                  </a:lnTo>
                  <a:lnTo>
                    <a:pt x="222023" y="571435"/>
                  </a:lnTo>
                  <a:lnTo>
                    <a:pt x="222062" y="664617"/>
                  </a:lnTo>
                  <a:lnTo>
                    <a:pt x="222388" y="255532"/>
                  </a:lnTo>
                  <a:lnTo>
                    <a:pt x="222734" y="513856"/>
                  </a:lnTo>
                  <a:lnTo>
                    <a:pt x="222735" y="513024"/>
                  </a:lnTo>
                  <a:lnTo>
                    <a:pt x="222983" y="534996"/>
                  </a:lnTo>
                  <a:lnTo>
                    <a:pt x="223082" y="278632"/>
                  </a:lnTo>
                  <a:lnTo>
                    <a:pt x="223445" y="474327"/>
                  </a:lnTo>
                  <a:lnTo>
                    <a:pt x="223447" y="478305"/>
                  </a:lnTo>
                  <a:lnTo>
                    <a:pt x="223805" y="232978"/>
                  </a:lnTo>
                  <a:lnTo>
                    <a:pt x="223947" y="536165"/>
                  </a:lnTo>
                  <a:lnTo>
                    <a:pt x="224157" y="445611"/>
                  </a:lnTo>
                  <a:lnTo>
                    <a:pt x="224158" y="446385"/>
                  </a:lnTo>
                  <a:lnTo>
                    <a:pt x="224755" y="235630"/>
                  </a:lnTo>
                  <a:lnTo>
                    <a:pt x="224868" y="657662"/>
                  </a:lnTo>
                  <a:lnTo>
                    <a:pt x="224870" y="657053"/>
                  </a:lnTo>
                  <a:lnTo>
                    <a:pt x="224983" y="244006"/>
                  </a:lnTo>
                  <a:lnTo>
                    <a:pt x="225580" y="614451"/>
                  </a:lnTo>
                  <a:lnTo>
                    <a:pt x="225581" y="607135"/>
                  </a:lnTo>
                  <a:lnTo>
                    <a:pt x="225747" y="290402"/>
                  </a:lnTo>
                  <a:lnTo>
                    <a:pt x="226272" y="693073"/>
                  </a:lnTo>
                  <a:lnTo>
                    <a:pt x="226292" y="634020"/>
                  </a:lnTo>
                  <a:lnTo>
                    <a:pt x="226293" y="628171"/>
                  </a:lnTo>
                  <a:lnTo>
                    <a:pt x="226385" y="264823"/>
                  </a:lnTo>
                  <a:lnTo>
                    <a:pt x="226938" y="710598"/>
                  </a:lnTo>
                  <a:lnTo>
                    <a:pt x="227003" y="435858"/>
                  </a:lnTo>
                  <a:lnTo>
                    <a:pt x="227005" y="426005"/>
                  </a:lnTo>
                  <a:lnTo>
                    <a:pt x="227052" y="272821"/>
                  </a:lnTo>
                  <a:lnTo>
                    <a:pt x="227576" y="717471"/>
                  </a:lnTo>
                  <a:lnTo>
                    <a:pt x="227715" y="311189"/>
                  </a:lnTo>
                  <a:lnTo>
                    <a:pt x="227716" y="298797"/>
                  </a:lnTo>
                  <a:lnTo>
                    <a:pt x="227732" y="283917"/>
                  </a:lnTo>
                  <a:lnTo>
                    <a:pt x="227945" y="631184"/>
                  </a:lnTo>
                  <a:lnTo>
                    <a:pt x="228427" y="375986"/>
                  </a:lnTo>
                  <a:lnTo>
                    <a:pt x="228428" y="376872"/>
                  </a:lnTo>
                  <a:lnTo>
                    <a:pt x="228611" y="596451"/>
                  </a:lnTo>
                  <a:lnTo>
                    <a:pt x="228965" y="226310"/>
                  </a:lnTo>
                  <a:lnTo>
                    <a:pt x="229138" y="396250"/>
                  </a:lnTo>
                  <a:lnTo>
                    <a:pt x="229140" y="396032"/>
                  </a:lnTo>
                  <a:lnTo>
                    <a:pt x="229476" y="603249"/>
                  </a:lnTo>
                  <a:lnTo>
                    <a:pt x="229759" y="236851"/>
                  </a:lnTo>
                  <a:lnTo>
                    <a:pt x="229850" y="518461"/>
                  </a:lnTo>
                  <a:lnTo>
                    <a:pt x="229851" y="520508"/>
                  </a:lnTo>
                  <a:lnTo>
                    <a:pt x="230043" y="218740"/>
                  </a:lnTo>
                  <a:lnTo>
                    <a:pt x="230170" y="669310"/>
                  </a:lnTo>
                  <a:lnTo>
                    <a:pt x="230561" y="427304"/>
                  </a:lnTo>
                  <a:lnTo>
                    <a:pt x="230563" y="428515"/>
                  </a:lnTo>
                  <a:lnTo>
                    <a:pt x="230907" y="322884"/>
                  </a:lnTo>
                  <a:lnTo>
                    <a:pt x="231262" y="688840"/>
                  </a:lnTo>
                  <a:lnTo>
                    <a:pt x="231273" y="653276"/>
                  </a:lnTo>
                  <a:lnTo>
                    <a:pt x="231274" y="658026"/>
                  </a:lnTo>
                  <a:lnTo>
                    <a:pt x="231786" y="225998"/>
                  </a:lnTo>
                  <a:lnTo>
                    <a:pt x="231914" y="744639"/>
                  </a:lnTo>
                  <a:lnTo>
                    <a:pt x="231985" y="499944"/>
                  </a:lnTo>
                  <a:lnTo>
                    <a:pt x="231986" y="495133"/>
                  </a:lnTo>
                  <a:lnTo>
                    <a:pt x="232226" y="397086"/>
                  </a:lnTo>
                  <a:lnTo>
                    <a:pt x="232594" y="652948"/>
                  </a:lnTo>
                  <a:lnTo>
                    <a:pt x="232696" y="508855"/>
                  </a:lnTo>
                  <a:lnTo>
                    <a:pt x="232698" y="516856"/>
                  </a:lnTo>
                  <a:lnTo>
                    <a:pt x="232922" y="607465"/>
                  </a:lnTo>
                  <a:lnTo>
                    <a:pt x="233246" y="401484"/>
                  </a:lnTo>
                  <a:lnTo>
                    <a:pt x="233408" y="553736"/>
                  </a:lnTo>
                  <a:lnTo>
                    <a:pt x="233409" y="550274"/>
                  </a:lnTo>
                  <a:lnTo>
                    <a:pt x="233884" y="625618"/>
                  </a:lnTo>
                  <a:lnTo>
                    <a:pt x="234012" y="241714"/>
                  </a:lnTo>
                  <a:lnTo>
                    <a:pt x="234120" y="519380"/>
                  </a:lnTo>
                  <a:lnTo>
                    <a:pt x="234121" y="523507"/>
                  </a:lnTo>
                  <a:lnTo>
                    <a:pt x="234125" y="537721"/>
                  </a:lnTo>
                  <a:lnTo>
                    <a:pt x="234423" y="255504"/>
                  </a:lnTo>
                  <a:lnTo>
                    <a:pt x="234831" y="280834"/>
                  </a:lnTo>
                  <a:lnTo>
                    <a:pt x="234833" y="269773"/>
                  </a:lnTo>
                  <a:lnTo>
                    <a:pt x="234862" y="192346"/>
                  </a:lnTo>
                  <a:lnTo>
                    <a:pt x="235174" y="540504"/>
                  </a:lnTo>
                  <a:lnTo>
                    <a:pt x="235543" y="412220"/>
                  </a:lnTo>
                  <a:lnTo>
                    <a:pt x="235544" y="411535"/>
                  </a:lnTo>
                  <a:lnTo>
                    <a:pt x="236011" y="685600"/>
                  </a:lnTo>
                  <a:lnTo>
                    <a:pt x="236181" y="252085"/>
                  </a:lnTo>
                  <a:lnTo>
                    <a:pt x="236254" y="312849"/>
                  </a:lnTo>
                  <a:lnTo>
                    <a:pt x="236256" y="314866"/>
                  </a:lnTo>
                  <a:lnTo>
                    <a:pt x="236294" y="256643"/>
                  </a:lnTo>
                  <a:lnTo>
                    <a:pt x="236408" y="729682"/>
                  </a:lnTo>
                  <a:lnTo>
                    <a:pt x="236966" y="399719"/>
                  </a:lnTo>
                  <a:lnTo>
                    <a:pt x="236967" y="406169"/>
                  </a:lnTo>
                  <a:lnTo>
                    <a:pt x="237272" y="739716"/>
                  </a:lnTo>
                  <a:lnTo>
                    <a:pt x="237598" y="222340"/>
                  </a:lnTo>
                  <a:lnTo>
                    <a:pt x="237678" y="678514"/>
                  </a:lnTo>
                  <a:lnTo>
                    <a:pt x="237679" y="693369"/>
                  </a:lnTo>
                  <a:lnTo>
                    <a:pt x="237726" y="864195"/>
                  </a:lnTo>
                  <a:lnTo>
                    <a:pt x="238265" y="299178"/>
                  </a:lnTo>
                  <a:lnTo>
                    <a:pt x="238389" y="556862"/>
                  </a:lnTo>
                  <a:lnTo>
                    <a:pt x="238391" y="567032"/>
                  </a:lnTo>
                  <a:lnTo>
                    <a:pt x="238435" y="707833"/>
                  </a:lnTo>
                  <a:lnTo>
                    <a:pt x="238888" y="232051"/>
                  </a:lnTo>
                  <a:lnTo>
                    <a:pt x="239101" y="434150"/>
                  </a:lnTo>
                  <a:lnTo>
                    <a:pt x="239102" y="436945"/>
                  </a:lnTo>
                  <a:lnTo>
                    <a:pt x="239285" y="119125"/>
                  </a:lnTo>
                  <a:lnTo>
                    <a:pt x="239427" y="718534"/>
                  </a:lnTo>
                  <a:lnTo>
                    <a:pt x="239813" y="574206"/>
                  </a:lnTo>
                  <a:lnTo>
                    <a:pt x="239814" y="567441"/>
                  </a:lnTo>
                  <a:lnTo>
                    <a:pt x="239852" y="645337"/>
                  </a:lnTo>
                  <a:lnTo>
                    <a:pt x="239966" y="130433"/>
                  </a:lnTo>
                  <a:lnTo>
                    <a:pt x="240524" y="310320"/>
                  </a:lnTo>
                  <a:lnTo>
                    <a:pt x="240526" y="310041"/>
                  </a:lnTo>
                  <a:lnTo>
                    <a:pt x="240575" y="226157"/>
                  </a:lnTo>
                  <a:lnTo>
                    <a:pt x="241128" y="570780"/>
                  </a:lnTo>
                  <a:lnTo>
                    <a:pt x="241236" y="296062"/>
                  </a:lnTo>
                  <a:lnTo>
                    <a:pt x="241237" y="290892"/>
                  </a:lnTo>
                  <a:lnTo>
                    <a:pt x="241454" y="155587"/>
                  </a:lnTo>
                  <a:lnTo>
                    <a:pt x="241582" y="667537"/>
                  </a:lnTo>
                  <a:lnTo>
                    <a:pt x="241947" y="412417"/>
                  </a:lnTo>
                  <a:lnTo>
                    <a:pt x="241949" y="411880"/>
                  </a:lnTo>
                  <a:lnTo>
                    <a:pt x="242248" y="213353"/>
                  </a:lnTo>
                  <a:lnTo>
                    <a:pt x="242376" y="776469"/>
                  </a:lnTo>
                  <a:lnTo>
                    <a:pt x="242659" y="439639"/>
                  </a:lnTo>
                  <a:lnTo>
                    <a:pt x="242660" y="435030"/>
                  </a:lnTo>
                  <a:lnTo>
                    <a:pt x="242689" y="378045"/>
                  </a:lnTo>
                  <a:lnTo>
                    <a:pt x="243013" y="738594"/>
                  </a:lnTo>
                  <a:lnTo>
                    <a:pt x="243371" y="448805"/>
                  </a:lnTo>
                  <a:lnTo>
                    <a:pt x="243372" y="452314"/>
                  </a:lnTo>
                  <a:lnTo>
                    <a:pt x="243467" y="673878"/>
                  </a:lnTo>
                  <a:lnTo>
                    <a:pt x="243580" y="352284"/>
                  </a:lnTo>
                  <a:lnTo>
                    <a:pt x="244082" y="483103"/>
                  </a:lnTo>
                  <a:lnTo>
                    <a:pt x="244084" y="479757"/>
                  </a:lnTo>
                  <a:lnTo>
                    <a:pt x="244303" y="659775"/>
                  </a:lnTo>
                  <a:lnTo>
                    <a:pt x="244445" y="311225"/>
                  </a:lnTo>
                  <a:lnTo>
                    <a:pt x="244794" y="441860"/>
                  </a:lnTo>
                  <a:lnTo>
                    <a:pt x="244984" y="549139"/>
                  </a:lnTo>
                  <a:lnTo>
                    <a:pt x="245239" y="156975"/>
                  </a:lnTo>
                  <a:lnTo>
                    <a:pt x="245506" y="438843"/>
                  </a:lnTo>
                  <a:lnTo>
                    <a:pt x="245507" y="444415"/>
                  </a:lnTo>
                  <a:lnTo>
                    <a:pt x="246019" y="683809"/>
                  </a:lnTo>
                  <a:lnTo>
                    <a:pt x="246175" y="61120"/>
                  </a:lnTo>
                  <a:lnTo>
                    <a:pt x="246217" y="290812"/>
                  </a:lnTo>
                  <a:lnTo>
                    <a:pt x="246219" y="301677"/>
                  </a:lnTo>
                  <a:lnTo>
                    <a:pt x="246387" y="678621"/>
                  </a:lnTo>
                  <a:lnTo>
                    <a:pt x="246572" y="135451"/>
                  </a:lnTo>
                  <a:lnTo>
                    <a:pt x="246929" y="394197"/>
                  </a:lnTo>
                  <a:lnTo>
                    <a:pt x="246930" y="391251"/>
                  </a:lnTo>
                  <a:lnTo>
                    <a:pt x="247436" y="192211"/>
                  </a:lnTo>
                  <a:lnTo>
                    <a:pt x="247564" y="589332"/>
                  </a:lnTo>
                  <a:lnTo>
                    <a:pt x="247640" y="445828"/>
                  </a:lnTo>
                  <a:lnTo>
                    <a:pt x="247642" y="446381"/>
                  </a:lnTo>
                  <a:lnTo>
                    <a:pt x="247748" y="643812"/>
                  </a:lnTo>
                  <a:lnTo>
                    <a:pt x="247862" y="271202"/>
                  </a:lnTo>
                  <a:lnTo>
                    <a:pt x="248352" y="483098"/>
                  </a:lnTo>
                  <a:lnTo>
                    <a:pt x="248353" y="482788"/>
                  </a:lnTo>
                  <a:lnTo>
                    <a:pt x="248726" y="296922"/>
                  </a:lnTo>
                  <a:lnTo>
                    <a:pt x="249040" y="821807"/>
                  </a:lnTo>
                  <a:lnTo>
                    <a:pt x="249064" y="749186"/>
                  </a:lnTo>
                  <a:lnTo>
                    <a:pt x="249065" y="754472"/>
                  </a:lnTo>
                  <a:lnTo>
                    <a:pt x="249066" y="757091"/>
                  </a:lnTo>
                  <a:lnTo>
                    <a:pt x="249166" y="126037"/>
                  </a:lnTo>
                  <a:lnTo>
                    <a:pt x="249775" y="452989"/>
                  </a:lnTo>
                  <a:lnTo>
                    <a:pt x="250342" y="694629"/>
                  </a:lnTo>
                  <a:lnTo>
                    <a:pt x="250442" y="306457"/>
                  </a:lnTo>
                  <a:lnTo>
                    <a:pt x="250487" y="409827"/>
                  </a:lnTo>
                  <a:lnTo>
                    <a:pt x="250488" y="422598"/>
                  </a:lnTo>
                  <a:lnTo>
                    <a:pt x="250640" y="160741"/>
                  </a:lnTo>
                  <a:lnTo>
                    <a:pt x="250753" y="724474"/>
                  </a:lnTo>
                  <a:lnTo>
                    <a:pt x="251199" y="554648"/>
                  </a:lnTo>
                  <a:lnTo>
                    <a:pt x="251200" y="551353"/>
                  </a:lnTo>
                  <a:lnTo>
                    <a:pt x="251632" y="574407"/>
                  </a:lnTo>
                  <a:lnTo>
                    <a:pt x="251903" y="174328"/>
                  </a:lnTo>
                  <a:lnTo>
                    <a:pt x="251910" y="194030"/>
                  </a:lnTo>
                  <a:lnTo>
                    <a:pt x="251912" y="186662"/>
                  </a:lnTo>
                  <a:lnTo>
                    <a:pt x="252043" y="767036"/>
                  </a:lnTo>
                  <a:lnTo>
                    <a:pt x="252143" y="125521"/>
                  </a:lnTo>
                  <a:lnTo>
                    <a:pt x="252622" y="177030"/>
                  </a:lnTo>
                  <a:lnTo>
                    <a:pt x="252623" y="166912"/>
                  </a:lnTo>
                  <a:lnTo>
                    <a:pt x="252625" y="159661"/>
                  </a:lnTo>
                  <a:lnTo>
                    <a:pt x="252908" y="692529"/>
                  </a:lnTo>
                  <a:lnTo>
                    <a:pt x="253333" y="511460"/>
                  </a:lnTo>
                  <a:lnTo>
                    <a:pt x="253335" y="511002"/>
                  </a:lnTo>
                  <a:lnTo>
                    <a:pt x="253447" y="269815"/>
                  </a:lnTo>
                  <a:lnTo>
                    <a:pt x="253546" y="633890"/>
                  </a:lnTo>
                  <a:lnTo>
                    <a:pt x="254045" y="375168"/>
                  </a:lnTo>
                  <a:lnTo>
                    <a:pt x="254046" y="377458"/>
                  </a:lnTo>
                  <a:lnTo>
                    <a:pt x="254340" y="267312"/>
                  </a:lnTo>
                  <a:lnTo>
                    <a:pt x="254467" y="715632"/>
                  </a:lnTo>
                  <a:lnTo>
                    <a:pt x="254757" y="475115"/>
                  </a:lnTo>
                  <a:lnTo>
                    <a:pt x="254758" y="474440"/>
                  </a:lnTo>
                  <a:lnTo>
                    <a:pt x="254879" y="662895"/>
                  </a:lnTo>
                  <a:lnTo>
                    <a:pt x="255389" y="352129"/>
                  </a:lnTo>
                  <a:lnTo>
                    <a:pt x="255468" y="607772"/>
                  </a:lnTo>
                  <a:lnTo>
                    <a:pt x="255470" y="615673"/>
                  </a:lnTo>
                  <a:lnTo>
                    <a:pt x="255843" y="293185"/>
                  </a:lnTo>
                  <a:lnTo>
                    <a:pt x="255956" y="740807"/>
                  </a:lnTo>
                  <a:lnTo>
                    <a:pt x="256180" y="526539"/>
                  </a:lnTo>
                  <a:lnTo>
                    <a:pt x="256181" y="522554"/>
                  </a:lnTo>
                  <a:lnTo>
                    <a:pt x="256254" y="189179"/>
                  </a:lnTo>
                  <a:lnTo>
                    <a:pt x="256794" y="652186"/>
                  </a:lnTo>
                  <a:lnTo>
                    <a:pt x="256892" y="474504"/>
                  </a:lnTo>
                  <a:lnTo>
                    <a:pt x="256893" y="473256"/>
                  </a:lnTo>
                  <a:lnTo>
                    <a:pt x="257118" y="241877"/>
                  </a:lnTo>
                  <a:lnTo>
                    <a:pt x="257232" y="651527"/>
                  </a:lnTo>
                  <a:lnTo>
                    <a:pt x="257603" y="468508"/>
                  </a:lnTo>
                  <a:lnTo>
                    <a:pt x="257605" y="470376"/>
                  </a:lnTo>
                  <a:lnTo>
                    <a:pt x="257657" y="647443"/>
                  </a:lnTo>
                  <a:lnTo>
                    <a:pt x="257756" y="255846"/>
                  </a:lnTo>
                  <a:lnTo>
                    <a:pt x="258315" y="422756"/>
                  </a:lnTo>
                  <a:lnTo>
                    <a:pt x="258316" y="417033"/>
                  </a:lnTo>
                  <a:lnTo>
                    <a:pt x="258793" y="119538"/>
                  </a:lnTo>
                  <a:lnTo>
                    <a:pt x="258919" y="782322"/>
                  </a:lnTo>
                  <a:lnTo>
                    <a:pt x="259026" y="320504"/>
                  </a:lnTo>
                  <a:lnTo>
                    <a:pt x="259028" y="308980"/>
                  </a:lnTo>
                  <a:lnTo>
                    <a:pt x="259245" y="159511"/>
                  </a:lnTo>
                  <a:lnTo>
                    <a:pt x="259358" y="673700"/>
                  </a:lnTo>
                  <a:lnTo>
                    <a:pt x="259738" y="322643"/>
                  </a:lnTo>
                  <a:lnTo>
                    <a:pt x="259739" y="321707"/>
                  </a:lnTo>
                  <a:lnTo>
                    <a:pt x="260109" y="233580"/>
                  </a:lnTo>
                  <a:lnTo>
                    <a:pt x="260450" y="674365"/>
                  </a:lnTo>
                  <a:lnTo>
                    <a:pt x="260451" y="669838"/>
                  </a:lnTo>
                  <a:lnTo>
                    <a:pt x="260988" y="287701"/>
                  </a:lnTo>
                  <a:lnTo>
                    <a:pt x="261161" y="584492"/>
                  </a:lnTo>
                  <a:lnTo>
                    <a:pt x="261163" y="573606"/>
                  </a:lnTo>
                  <a:lnTo>
                    <a:pt x="261399" y="317733"/>
                  </a:lnTo>
                  <a:lnTo>
                    <a:pt x="261711" y="716086"/>
                  </a:lnTo>
                  <a:lnTo>
                    <a:pt x="261873" y="429273"/>
                  </a:lnTo>
                  <a:lnTo>
                    <a:pt x="261874" y="434673"/>
                  </a:lnTo>
                  <a:lnTo>
                    <a:pt x="262137" y="695452"/>
                  </a:lnTo>
                  <a:lnTo>
                    <a:pt x="262250" y="243488"/>
                  </a:lnTo>
                  <a:lnTo>
                    <a:pt x="262585" y="534165"/>
                  </a:lnTo>
                  <a:lnTo>
                    <a:pt x="262586" y="535522"/>
                  </a:lnTo>
                  <a:lnTo>
                    <a:pt x="263115" y="257406"/>
                  </a:lnTo>
                  <a:lnTo>
                    <a:pt x="263256" y="646928"/>
                  </a:lnTo>
                  <a:lnTo>
                    <a:pt x="263296" y="558471"/>
                  </a:lnTo>
                  <a:lnTo>
                    <a:pt x="263298" y="562483"/>
                  </a:lnTo>
                  <a:lnTo>
                    <a:pt x="263512" y="175649"/>
                  </a:lnTo>
                  <a:lnTo>
                    <a:pt x="263682" y="721777"/>
                  </a:lnTo>
                  <a:lnTo>
                    <a:pt x="264008" y="448160"/>
                  </a:lnTo>
                  <a:lnTo>
                    <a:pt x="264009" y="446433"/>
                  </a:lnTo>
                  <a:lnTo>
                    <a:pt x="264362" y="696416"/>
                  </a:lnTo>
                  <a:lnTo>
                    <a:pt x="264476" y="174026"/>
                  </a:lnTo>
                  <a:lnTo>
                    <a:pt x="264719" y="453265"/>
                  </a:lnTo>
                  <a:lnTo>
                    <a:pt x="264721" y="449917"/>
                  </a:lnTo>
                  <a:lnTo>
                    <a:pt x="265199" y="209835"/>
                  </a:lnTo>
                  <a:lnTo>
                    <a:pt x="265369" y="587906"/>
                  </a:lnTo>
                  <a:lnTo>
                    <a:pt x="265431" y="490098"/>
                  </a:lnTo>
                  <a:lnTo>
                    <a:pt x="265432" y="485504"/>
                  </a:lnTo>
                  <a:lnTo>
                    <a:pt x="265510" y="394594"/>
                  </a:lnTo>
                  <a:lnTo>
                    <a:pt x="265652" y="539875"/>
                  </a:lnTo>
                  <a:lnTo>
                    <a:pt x="266143" y="402188"/>
                  </a:lnTo>
                  <a:lnTo>
                    <a:pt x="266144" y="398585"/>
                  </a:lnTo>
                  <a:lnTo>
                    <a:pt x="266644" y="361341"/>
                  </a:lnTo>
                  <a:lnTo>
                    <a:pt x="266815" y="687150"/>
                  </a:lnTo>
                  <a:lnTo>
                    <a:pt x="266854" y="606252"/>
                  </a:lnTo>
                  <a:lnTo>
                    <a:pt x="266856" y="608374"/>
                  </a:lnTo>
                  <a:lnTo>
                    <a:pt x="266857" y="609050"/>
                  </a:lnTo>
                  <a:lnTo>
                    <a:pt x="267467" y="340660"/>
                  </a:lnTo>
                  <a:lnTo>
                    <a:pt x="267566" y="507729"/>
                  </a:lnTo>
                  <a:lnTo>
                    <a:pt x="267567" y="509023"/>
                  </a:lnTo>
                  <a:lnTo>
                    <a:pt x="267892" y="219624"/>
                  </a:lnTo>
                  <a:lnTo>
                    <a:pt x="268034" y="693416"/>
                  </a:lnTo>
                  <a:lnTo>
                    <a:pt x="268276" y="364910"/>
                  </a:lnTo>
                  <a:lnTo>
                    <a:pt x="268278" y="371372"/>
                  </a:lnTo>
                  <a:lnTo>
                    <a:pt x="268346" y="285024"/>
                  </a:lnTo>
                  <a:lnTo>
                    <a:pt x="268459" y="588243"/>
                  </a:lnTo>
                  <a:lnTo>
                    <a:pt x="268988" y="491623"/>
                  </a:lnTo>
                  <a:lnTo>
                    <a:pt x="268989" y="489561"/>
                  </a:lnTo>
                  <a:lnTo>
                    <a:pt x="269239" y="262230"/>
                  </a:lnTo>
                  <a:lnTo>
                    <a:pt x="269380" y="665577"/>
                  </a:lnTo>
                  <a:lnTo>
                    <a:pt x="269699" y="503630"/>
                  </a:lnTo>
                  <a:lnTo>
                    <a:pt x="269701" y="508743"/>
                  </a:lnTo>
                  <a:lnTo>
                    <a:pt x="269991" y="264282"/>
                  </a:lnTo>
                  <a:lnTo>
                    <a:pt x="270118" y="676285"/>
                  </a:lnTo>
                  <a:lnTo>
                    <a:pt x="270411" y="380018"/>
                  </a:lnTo>
                  <a:lnTo>
                    <a:pt x="270412" y="373676"/>
                  </a:lnTo>
                  <a:lnTo>
                    <a:pt x="271040" y="577855"/>
                  </a:lnTo>
                  <a:lnTo>
                    <a:pt x="271123" y="352116"/>
                  </a:lnTo>
                  <a:lnTo>
                    <a:pt x="271124" y="347232"/>
                  </a:lnTo>
                  <a:lnTo>
                    <a:pt x="271152" y="315124"/>
                  </a:lnTo>
                  <a:lnTo>
                    <a:pt x="271437" y="655564"/>
                  </a:lnTo>
                  <a:lnTo>
                    <a:pt x="271834" y="492551"/>
                  </a:lnTo>
                  <a:lnTo>
                    <a:pt x="271836" y="487127"/>
                  </a:lnTo>
                  <a:lnTo>
                    <a:pt x="272244" y="297594"/>
                  </a:lnTo>
                  <a:lnTo>
                    <a:pt x="272357" y="691699"/>
                  </a:lnTo>
                  <a:lnTo>
                    <a:pt x="272546" y="534681"/>
                  </a:lnTo>
                  <a:lnTo>
                    <a:pt x="272547" y="533988"/>
                  </a:lnTo>
                  <a:lnTo>
                    <a:pt x="272641" y="282161"/>
                  </a:lnTo>
                  <a:lnTo>
                    <a:pt x="272740" y="663990"/>
                  </a:lnTo>
                  <a:lnTo>
                    <a:pt x="273257" y="453259"/>
                  </a:lnTo>
                  <a:lnTo>
                    <a:pt x="273259" y="455567"/>
                  </a:lnTo>
                  <a:lnTo>
                    <a:pt x="273321" y="543676"/>
                  </a:lnTo>
                  <a:lnTo>
                    <a:pt x="273506" y="282127"/>
                  </a:lnTo>
                  <a:lnTo>
                    <a:pt x="273969" y="309714"/>
                  </a:lnTo>
                  <a:lnTo>
                    <a:pt x="273971" y="305132"/>
                  </a:lnTo>
                  <a:lnTo>
                    <a:pt x="273973" y="298463"/>
                  </a:lnTo>
                  <a:lnTo>
                    <a:pt x="274073" y="661419"/>
                  </a:lnTo>
                  <a:lnTo>
                    <a:pt x="274681" y="349775"/>
                  </a:lnTo>
                  <a:lnTo>
                    <a:pt x="274682" y="344712"/>
                  </a:lnTo>
                  <a:lnTo>
                    <a:pt x="274824" y="551271"/>
                  </a:lnTo>
                  <a:lnTo>
                    <a:pt x="275391" y="251304"/>
                  </a:lnTo>
                  <a:lnTo>
                    <a:pt x="275392" y="253399"/>
                  </a:lnTo>
                  <a:lnTo>
                    <a:pt x="275394" y="263100"/>
                  </a:lnTo>
                  <a:lnTo>
                    <a:pt x="275504" y="557442"/>
                  </a:lnTo>
                  <a:lnTo>
                    <a:pt x="276104" y="491993"/>
                  </a:lnTo>
                  <a:lnTo>
                    <a:pt x="276105" y="488073"/>
                  </a:lnTo>
                  <a:lnTo>
                    <a:pt x="276369" y="284713"/>
                  </a:lnTo>
                  <a:lnTo>
                    <a:pt x="276525" y="592899"/>
                  </a:lnTo>
                  <a:lnTo>
                    <a:pt x="276816" y="486258"/>
                  </a:lnTo>
                  <a:lnTo>
                    <a:pt x="276817" y="485669"/>
                  </a:lnTo>
                  <a:lnTo>
                    <a:pt x="276993" y="580021"/>
                  </a:lnTo>
                  <a:lnTo>
                    <a:pt x="277108" y="379838"/>
                  </a:lnTo>
                  <a:lnTo>
                    <a:pt x="277527" y="566294"/>
                  </a:lnTo>
                  <a:lnTo>
                    <a:pt x="277529" y="568722"/>
                  </a:lnTo>
                  <a:lnTo>
                    <a:pt x="277659" y="366382"/>
                  </a:lnTo>
                  <a:lnTo>
                    <a:pt x="278127" y="584810"/>
                  </a:lnTo>
                  <a:lnTo>
                    <a:pt x="278239" y="398080"/>
                  </a:lnTo>
                  <a:lnTo>
                    <a:pt x="278240" y="393535"/>
                  </a:lnTo>
                  <a:lnTo>
                    <a:pt x="278694" y="274947"/>
                  </a:lnTo>
                  <a:lnTo>
                    <a:pt x="278821" y="652418"/>
                  </a:lnTo>
                  <a:lnTo>
                    <a:pt x="278950" y="384181"/>
                  </a:lnTo>
                  <a:lnTo>
                    <a:pt x="278952" y="388080"/>
                  </a:lnTo>
                  <a:lnTo>
                    <a:pt x="279048" y="598830"/>
                  </a:lnTo>
                  <a:lnTo>
                    <a:pt x="279658" y="253838"/>
                  </a:lnTo>
                  <a:lnTo>
                    <a:pt x="279662" y="275460"/>
                  </a:lnTo>
                  <a:lnTo>
                    <a:pt x="279663" y="283839"/>
                  </a:lnTo>
                  <a:lnTo>
                    <a:pt x="279785" y="699522"/>
                  </a:lnTo>
                  <a:lnTo>
                    <a:pt x="279899" y="228833"/>
                  </a:lnTo>
                  <a:lnTo>
                    <a:pt x="280374" y="382990"/>
                  </a:lnTo>
                  <a:lnTo>
                    <a:pt x="280375" y="381210"/>
                  </a:lnTo>
                  <a:lnTo>
                    <a:pt x="280395" y="361197"/>
                  </a:lnTo>
                  <a:lnTo>
                    <a:pt x="280878" y="557111"/>
                  </a:lnTo>
                  <a:lnTo>
                    <a:pt x="281085" y="383702"/>
                  </a:lnTo>
                  <a:lnTo>
                    <a:pt x="281087" y="377138"/>
                  </a:lnTo>
                  <a:lnTo>
                    <a:pt x="281132" y="291615"/>
                  </a:lnTo>
                  <a:lnTo>
                    <a:pt x="281274" y="655754"/>
                  </a:lnTo>
                  <a:lnTo>
                    <a:pt x="281797" y="470556"/>
                  </a:lnTo>
                  <a:lnTo>
                    <a:pt x="281798" y="475719"/>
                  </a:lnTo>
                  <a:lnTo>
                    <a:pt x="281855" y="655303"/>
                  </a:lnTo>
                  <a:lnTo>
                    <a:pt x="282436" y="344939"/>
                  </a:lnTo>
                  <a:lnTo>
                    <a:pt x="282509" y="482848"/>
                  </a:lnTo>
                  <a:lnTo>
                    <a:pt x="282510" y="487675"/>
                  </a:lnTo>
                  <a:lnTo>
                    <a:pt x="282550" y="613901"/>
                  </a:lnTo>
                  <a:lnTo>
                    <a:pt x="283074" y="224085"/>
                  </a:lnTo>
                  <a:lnTo>
                    <a:pt x="283220" y="519783"/>
                  </a:lnTo>
                  <a:lnTo>
                    <a:pt x="283222" y="513499"/>
                  </a:lnTo>
                  <a:lnTo>
                    <a:pt x="283811" y="101638"/>
                  </a:lnTo>
                  <a:lnTo>
                    <a:pt x="283925" y="699435"/>
                  </a:lnTo>
                  <a:lnTo>
                    <a:pt x="283932" y="628812"/>
                  </a:lnTo>
                  <a:lnTo>
                    <a:pt x="283933" y="632443"/>
                  </a:lnTo>
                  <a:lnTo>
                    <a:pt x="283939" y="677363"/>
                  </a:lnTo>
                  <a:lnTo>
                    <a:pt x="284038" y="202422"/>
                  </a:lnTo>
                  <a:lnTo>
                    <a:pt x="284643" y="468788"/>
                  </a:lnTo>
                  <a:lnTo>
                    <a:pt x="284645" y="469623"/>
                  </a:lnTo>
                  <a:lnTo>
                    <a:pt x="284931" y="296880"/>
                  </a:lnTo>
                  <a:lnTo>
                    <a:pt x="285355" y="615304"/>
                  </a:lnTo>
                  <a:lnTo>
                    <a:pt x="285356" y="624180"/>
                  </a:lnTo>
                  <a:lnTo>
                    <a:pt x="285712" y="235005"/>
                  </a:lnTo>
                  <a:lnTo>
                    <a:pt x="285853" y="671370"/>
                  </a:lnTo>
                  <a:lnTo>
                    <a:pt x="286067" y="409338"/>
                  </a:lnTo>
                  <a:lnTo>
                    <a:pt x="286068" y="420788"/>
                  </a:lnTo>
                  <a:lnTo>
                    <a:pt x="286420" y="320089"/>
                  </a:lnTo>
                  <a:lnTo>
                    <a:pt x="286689" y="766411"/>
                  </a:lnTo>
                  <a:lnTo>
                    <a:pt x="286778" y="511633"/>
                  </a:lnTo>
                  <a:lnTo>
                    <a:pt x="286780" y="515326"/>
                  </a:lnTo>
                  <a:lnTo>
                    <a:pt x="286974" y="418305"/>
                  </a:lnTo>
                  <a:lnTo>
                    <a:pt x="287114" y="746941"/>
                  </a:lnTo>
                  <a:lnTo>
                    <a:pt x="287490" y="498384"/>
                  </a:lnTo>
                  <a:lnTo>
                    <a:pt x="287491" y="495927"/>
                  </a:lnTo>
                  <a:lnTo>
                    <a:pt x="288092" y="370322"/>
                  </a:lnTo>
                  <a:lnTo>
                    <a:pt x="288192" y="656141"/>
                  </a:lnTo>
                  <a:lnTo>
                    <a:pt x="288202" y="630502"/>
                  </a:lnTo>
                  <a:lnTo>
                    <a:pt x="288203" y="637322"/>
                  </a:lnTo>
                  <a:lnTo>
                    <a:pt x="288206" y="647158"/>
                  </a:lnTo>
                  <a:lnTo>
                    <a:pt x="288319" y="217548"/>
                  </a:lnTo>
                  <a:lnTo>
                    <a:pt x="288913" y="340236"/>
                  </a:lnTo>
                  <a:lnTo>
                    <a:pt x="288915" y="335080"/>
                  </a:lnTo>
                  <a:lnTo>
                    <a:pt x="289283" y="554123"/>
                  </a:lnTo>
                  <a:lnTo>
                    <a:pt x="289581" y="173524"/>
                  </a:lnTo>
                  <a:lnTo>
                    <a:pt x="289625" y="266300"/>
                  </a:lnTo>
                  <a:lnTo>
                    <a:pt x="289626" y="282034"/>
                  </a:lnTo>
                  <a:lnTo>
                    <a:pt x="289694" y="623152"/>
                  </a:lnTo>
                  <a:lnTo>
                    <a:pt x="290336" y="376390"/>
                  </a:lnTo>
                  <a:lnTo>
                    <a:pt x="290338" y="382872"/>
                  </a:lnTo>
                  <a:lnTo>
                    <a:pt x="290417" y="530534"/>
                  </a:lnTo>
                  <a:lnTo>
                    <a:pt x="290871" y="325299"/>
                  </a:lnTo>
                  <a:lnTo>
                    <a:pt x="291048" y="445602"/>
                  </a:lnTo>
                  <a:lnTo>
                    <a:pt x="291049" y="446197"/>
                  </a:lnTo>
                  <a:lnTo>
                    <a:pt x="291268" y="364796"/>
                  </a:lnTo>
                  <a:lnTo>
                    <a:pt x="291736" y="621446"/>
                  </a:lnTo>
                  <a:lnTo>
                    <a:pt x="291760" y="548330"/>
                  </a:lnTo>
                  <a:lnTo>
                    <a:pt x="291761" y="550735"/>
                  </a:lnTo>
                  <a:lnTo>
                    <a:pt x="292076" y="295831"/>
                  </a:lnTo>
                  <a:lnTo>
                    <a:pt x="292402" y="620657"/>
                  </a:lnTo>
                  <a:lnTo>
                    <a:pt x="292471" y="467893"/>
                  </a:lnTo>
                  <a:lnTo>
                    <a:pt x="292473" y="465093"/>
                  </a:lnTo>
                  <a:lnTo>
                    <a:pt x="292941" y="283893"/>
                  </a:lnTo>
                  <a:lnTo>
                    <a:pt x="293040" y="694253"/>
                  </a:lnTo>
                  <a:lnTo>
                    <a:pt x="293183" y="388673"/>
                  </a:lnTo>
                  <a:lnTo>
                    <a:pt x="293184" y="392815"/>
                  </a:lnTo>
                  <a:lnTo>
                    <a:pt x="293536" y="615660"/>
                  </a:lnTo>
                  <a:lnTo>
                    <a:pt x="293834" y="308762"/>
                  </a:lnTo>
                  <a:lnTo>
                    <a:pt x="293895" y="476684"/>
                  </a:lnTo>
                  <a:lnTo>
                    <a:pt x="293896" y="485922"/>
                  </a:lnTo>
                  <a:lnTo>
                    <a:pt x="294145" y="579444"/>
                  </a:lnTo>
                  <a:lnTo>
                    <a:pt x="294287" y="355381"/>
                  </a:lnTo>
                  <a:lnTo>
                    <a:pt x="294606" y="497933"/>
                  </a:lnTo>
                  <a:lnTo>
                    <a:pt x="295223" y="559246"/>
                  </a:lnTo>
                  <a:lnTo>
                    <a:pt x="295309" y="398213"/>
                  </a:lnTo>
                  <a:lnTo>
                    <a:pt x="295318" y="406802"/>
                  </a:lnTo>
                  <a:lnTo>
                    <a:pt x="295319" y="403057"/>
                  </a:lnTo>
                  <a:lnTo>
                    <a:pt x="295435" y="628304"/>
                  </a:lnTo>
                  <a:lnTo>
                    <a:pt x="295521" y="341359"/>
                  </a:lnTo>
                  <a:lnTo>
                    <a:pt x="296029" y="550200"/>
                  </a:lnTo>
                  <a:lnTo>
                    <a:pt x="296031" y="551930"/>
                  </a:lnTo>
                  <a:lnTo>
                    <a:pt x="296245" y="563657"/>
                  </a:lnTo>
                  <a:lnTo>
                    <a:pt x="296371" y="304037"/>
                  </a:lnTo>
                  <a:lnTo>
                    <a:pt x="296741" y="488670"/>
                  </a:lnTo>
                  <a:lnTo>
                    <a:pt x="296743" y="483656"/>
                  </a:lnTo>
                  <a:lnTo>
                    <a:pt x="297009" y="288435"/>
                  </a:lnTo>
                  <a:lnTo>
                    <a:pt x="297307" y="570390"/>
                  </a:lnTo>
                  <a:lnTo>
                    <a:pt x="297453" y="365156"/>
                  </a:lnTo>
                  <a:lnTo>
                    <a:pt x="297454" y="372525"/>
                  </a:lnTo>
                  <a:lnTo>
                    <a:pt x="297647" y="191390"/>
                  </a:lnTo>
                  <a:lnTo>
                    <a:pt x="297960" y="641710"/>
                  </a:lnTo>
                  <a:lnTo>
                    <a:pt x="298164" y="322994"/>
                  </a:lnTo>
                  <a:lnTo>
                    <a:pt x="298166" y="324297"/>
                  </a:lnTo>
                  <a:lnTo>
                    <a:pt x="298668" y="302818"/>
                  </a:lnTo>
                  <a:lnTo>
                    <a:pt x="298767" y="567429"/>
                  </a:lnTo>
                  <a:lnTo>
                    <a:pt x="298876" y="370240"/>
                  </a:lnTo>
                  <a:lnTo>
                    <a:pt x="298877" y="365305"/>
                  </a:lnTo>
                  <a:lnTo>
                    <a:pt x="298994" y="653581"/>
                  </a:lnTo>
                  <a:lnTo>
                    <a:pt x="299093" y="277077"/>
                  </a:lnTo>
                  <a:lnTo>
                    <a:pt x="299588" y="448992"/>
                  </a:lnTo>
                  <a:lnTo>
                    <a:pt x="299589" y="446268"/>
                  </a:lnTo>
                  <a:lnTo>
                    <a:pt x="300099" y="291210"/>
                  </a:lnTo>
                  <a:lnTo>
                    <a:pt x="300241" y="684732"/>
                  </a:lnTo>
                  <a:lnTo>
                    <a:pt x="300299" y="545776"/>
                  </a:lnTo>
                  <a:lnTo>
                    <a:pt x="300301" y="535588"/>
                  </a:lnTo>
                  <a:lnTo>
                    <a:pt x="300369" y="301973"/>
                  </a:lnTo>
                  <a:lnTo>
                    <a:pt x="300510" y="605107"/>
                  </a:lnTo>
                  <a:lnTo>
                    <a:pt x="301011" y="495087"/>
                  </a:lnTo>
                  <a:lnTo>
                    <a:pt x="301012" y="492782"/>
                  </a:lnTo>
                  <a:lnTo>
                    <a:pt x="301121" y="278585"/>
                  </a:lnTo>
                  <a:lnTo>
                    <a:pt x="301233" y="681716"/>
                  </a:lnTo>
                  <a:lnTo>
                    <a:pt x="301722" y="370633"/>
                  </a:lnTo>
                  <a:lnTo>
                    <a:pt x="301724" y="368793"/>
                  </a:lnTo>
                  <a:lnTo>
                    <a:pt x="301843" y="610807"/>
                  </a:lnTo>
                  <a:lnTo>
                    <a:pt x="301956" y="239447"/>
                  </a:lnTo>
                  <a:lnTo>
                    <a:pt x="302434" y="447977"/>
                  </a:lnTo>
                  <a:lnTo>
                    <a:pt x="302435" y="451676"/>
                  </a:lnTo>
                  <a:lnTo>
                    <a:pt x="303034" y="136328"/>
                  </a:lnTo>
                  <a:lnTo>
                    <a:pt x="303133" y="662699"/>
                  </a:lnTo>
                  <a:lnTo>
                    <a:pt x="303146" y="655155"/>
                  </a:lnTo>
                  <a:lnTo>
                    <a:pt x="303147" y="665669"/>
                  </a:lnTo>
                  <a:lnTo>
                    <a:pt x="303544" y="341816"/>
                  </a:lnTo>
                  <a:lnTo>
                    <a:pt x="303857" y="437109"/>
                  </a:lnTo>
                  <a:lnTo>
                    <a:pt x="303859" y="439202"/>
                  </a:lnTo>
                  <a:lnTo>
                    <a:pt x="304168" y="726503"/>
                  </a:lnTo>
                  <a:lnTo>
                    <a:pt x="304295" y="239992"/>
                  </a:lnTo>
                  <a:lnTo>
                    <a:pt x="304569" y="501234"/>
                  </a:lnTo>
                  <a:lnTo>
                    <a:pt x="304570" y="502788"/>
                  </a:lnTo>
                  <a:lnTo>
                    <a:pt x="304947" y="210773"/>
                  </a:lnTo>
                  <a:lnTo>
                    <a:pt x="305062" y="652839"/>
                  </a:lnTo>
                  <a:lnTo>
                    <a:pt x="305281" y="532305"/>
                  </a:lnTo>
                  <a:lnTo>
                    <a:pt x="305282" y="529981"/>
                  </a:lnTo>
                  <a:lnTo>
                    <a:pt x="305359" y="296350"/>
                  </a:lnTo>
                  <a:lnTo>
                    <a:pt x="305911" y="690170"/>
                  </a:lnTo>
                  <a:lnTo>
                    <a:pt x="305992" y="327145"/>
                  </a:lnTo>
                  <a:lnTo>
                    <a:pt x="305994" y="317527"/>
                  </a:lnTo>
                  <a:lnTo>
                    <a:pt x="306436" y="186557"/>
                  </a:lnTo>
                  <a:lnTo>
                    <a:pt x="306549" y="576232"/>
                  </a:lnTo>
                  <a:lnTo>
                    <a:pt x="306704" y="489348"/>
                  </a:lnTo>
                  <a:lnTo>
                    <a:pt x="306705" y="495979"/>
                  </a:lnTo>
                  <a:lnTo>
                    <a:pt x="307017" y="248399"/>
                  </a:lnTo>
                  <a:lnTo>
                    <a:pt x="307159" y="666040"/>
                  </a:lnTo>
                  <a:lnTo>
                    <a:pt x="307415" y="384770"/>
                  </a:lnTo>
                  <a:lnTo>
                    <a:pt x="307417" y="389419"/>
                  </a:lnTo>
                  <a:lnTo>
                    <a:pt x="307853" y="323084"/>
                  </a:lnTo>
                  <a:lnTo>
                    <a:pt x="307981" y="612669"/>
                  </a:lnTo>
                  <a:lnTo>
                    <a:pt x="308127" y="447712"/>
                  </a:lnTo>
                  <a:lnTo>
                    <a:pt x="308128" y="453473"/>
                  </a:lnTo>
                  <a:lnTo>
                    <a:pt x="308661" y="760388"/>
                  </a:lnTo>
                  <a:lnTo>
                    <a:pt x="308789" y="215320"/>
                  </a:lnTo>
                  <a:lnTo>
                    <a:pt x="308839" y="431938"/>
                  </a:lnTo>
                  <a:lnTo>
                    <a:pt x="308840" y="435916"/>
                  </a:lnTo>
                  <a:lnTo>
                    <a:pt x="309200" y="311207"/>
                  </a:lnTo>
                  <a:lnTo>
                    <a:pt x="309342" y="671742"/>
                  </a:lnTo>
                  <a:lnTo>
                    <a:pt x="309550" y="387698"/>
                  </a:lnTo>
                  <a:lnTo>
                    <a:pt x="309552" y="380302"/>
                  </a:lnTo>
                  <a:lnTo>
                    <a:pt x="309923" y="738738"/>
                  </a:lnTo>
                  <a:lnTo>
                    <a:pt x="310249" y="271109"/>
                  </a:lnTo>
                  <a:lnTo>
                    <a:pt x="310262" y="283188"/>
                  </a:lnTo>
                  <a:lnTo>
                    <a:pt x="310263" y="276066"/>
                  </a:lnTo>
                  <a:lnTo>
                    <a:pt x="310618" y="683634"/>
                  </a:lnTo>
                  <a:lnTo>
                    <a:pt x="310974" y="566870"/>
                  </a:lnTo>
                  <a:lnTo>
                    <a:pt x="310975" y="558916"/>
                  </a:lnTo>
                  <a:lnTo>
                    <a:pt x="311511" y="205242"/>
                  </a:lnTo>
                  <a:lnTo>
                    <a:pt x="311624" y="652808"/>
                  </a:lnTo>
                  <a:lnTo>
                    <a:pt x="311685" y="435348"/>
                  </a:lnTo>
                  <a:lnTo>
                    <a:pt x="311687" y="425591"/>
                  </a:lnTo>
                  <a:lnTo>
                    <a:pt x="311879" y="582621"/>
                  </a:lnTo>
                  <a:lnTo>
                    <a:pt x="312177" y="213457"/>
                  </a:lnTo>
                  <a:lnTo>
                    <a:pt x="312397" y="358248"/>
                  </a:lnTo>
                  <a:lnTo>
                    <a:pt x="312398" y="356787"/>
                  </a:lnTo>
                  <a:lnTo>
                    <a:pt x="312802" y="120767"/>
                  </a:lnTo>
                  <a:lnTo>
                    <a:pt x="312914" y="592733"/>
                  </a:lnTo>
                  <a:lnTo>
                    <a:pt x="313108" y="554632"/>
                  </a:lnTo>
                  <a:lnTo>
                    <a:pt x="313110" y="565261"/>
                  </a:lnTo>
                  <a:lnTo>
                    <a:pt x="313355" y="675923"/>
                  </a:lnTo>
                  <a:lnTo>
                    <a:pt x="313481" y="139112"/>
                  </a:lnTo>
                  <a:lnTo>
                    <a:pt x="313820" y="609755"/>
                  </a:lnTo>
                  <a:lnTo>
                    <a:pt x="313821" y="613191"/>
                  </a:lnTo>
                  <a:lnTo>
                    <a:pt x="313892" y="302598"/>
                  </a:lnTo>
                  <a:lnTo>
                    <a:pt x="314532" y="373380"/>
                  </a:lnTo>
                  <a:lnTo>
                    <a:pt x="314533" y="380251"/>
                  </a:lnTo>
                  <a:lnTo>
                    <a:pt x="314743" y="300544"/>
                  </a:lnTo>
                  <a:lnTo>
                    <a:pt x="315055" y="641808"/>
                  </a:lnTo>
                  <a:lnTo>
                    <a:pt x="315243" y="503799"/>
                  </a:lnTo>
                  <a:lnTo>
                    <a:pt x="315245" y="513304"/>
                  </a:lnTo>
                  <a:lnTo>
                    <a:pt x="315608" y="367785"/>
                  </a:lnTo>
                  <a:lnTo>
                    <a:pt x="315948" y="807809"/>
                  </a:lnTo>
                  <a:lnTo>
                    <a:pt x="315955" y="751998"/>
                  </a:lnTo>
                  <a:lnTo>
                    <a:pt x="315956" y="752173"/>
                  </a:lnTo>
                  <a:lnTo>
                    <a:pt x="316061" y="304140"/>
                  </a:lnTo>
                  <a:lnTo>
                    <a:pt x="316345" y="781645"/>
                  </a:lnTo>
                  <a:lnTo>
                    <a:pt x="316667" y="450704"/>
                  </a:lnTo>
                  <a:lnTo>
                    <a:pt x="316668" y="449447"/>
                  </a:lnTo>
                  <a:lnTo>
                    <a:pt x="317068" y="331475"/>
                  </a:lnTo>
                  <a:lnTo>
                    <a:pt x="317282" y="614140"/>
                  </a:lnTo>
                  <a:lnTo>
                    <a:pt x="317378" y="420214"/>
                  </a:lnTo>
                  <a:lnTo>
                    <a:pt x="317380" y="414116"/>
                  </a:lnTo>
                  <a:lnTo>
                    <a:pt x="317436" y="314877"/>
                  </a:lnTo>
                  <a:lnTo>
                    <a:pt x="317847" y="547240"/>
                  </a:lnTo>
                  <a:lnTo>
                    <a:pt x="318090" y="397144"/>
                  </a:lnTo>
                  <a:lnTo>
                    <a:pt x="318091" y="393879"/>
                  </a:lnTo>
                  <a:lnTo>
                    <a:pt x="318443" y="301523"/>
                  </a:lnTo>
                  <a:lnTo>
                    <a:pt x="318558" y="613604"/>
                  </a:lnTo>
                  <a:lnTo>
                    <a:pt x="318801" y="341028"/>
                  </a:lnTo>
                  <a:lnTo>
                    <a:pt x="318803" y="343877"/>
                  </a:lnTo>
                  <a:lnTo>
                    <a:pt x="318841" y="286069"/>
                  </a:lnTo>
                  <a:lnTo>
                    <a:pt x="319266" y="601311"/>
                  </a:lnTo>
                  <a:lnTo>
                    <a:pt x="319513" y="350895"/>
                  </a:lnTo>
                  <a:lnTo>
                    <a:pt x="319514" y="346749"/>
                  </a:lnTo>
                  <a:lnTo>
                    <a:pt x="320030" y="230752"/>
                  </a:lnTo>
                  <a:lnTo>
                    <a:pt x="320130" y="641443"/>
                  </a:lnTo>
                  <a:lnTo>
                    <a:pt x="320225" y="388208"/>
                  </a:lnTo>
                  <a:lnTo>
                    <a:pt x="320226" y="381934"/>
                  </a:lnTo>
                  <a:lnTo>
                    <a:pt x="320271" y="325205"/>
                  </a:lnTo>
                  <a:lnTo>
                    <a:pt x="320541" y="646235"/>
                  </a:lnTo>
                  <a:lnTo>
                    <a:pt x="320936" y="434502"/>
                  </a:lnTo>
                  <a:lnTo>
                    <a:pt x="320938" y="438284"/>
                  </a:lnTo>
                  <a:lnTo>
                    <a:pt x="321179" y="736581"/>
                  </a:lnTo>
                  <a:lnTo>
                    <a:pt x="321292" y="316064"/>
                  </a:lnTo>
                  <a:lnTo>
                    <a:pt x="321648" y="411192"/>
                  </a:lnTo>
                  <a:lnTo>
                    <a:pt x="321649" y="414694"/>
                  </a:lnTo>
                  <a:lnTo>
                    <a:pt x="321802" y="642436"/>
                  </a:lnTo>
                  <a:lnTo>
                    <a:pt x="322158" y="349375"/>
                  </a:lnTo>
                  <a:lnTo>
                    <a:pt x="322360" y="425064"/>
                  </a:lnTo>
                  <a:lnTo>
                    <a:pt x="322361" y="425604"/>
                  </a:lnTo>
                  <a:lnTo>
                    <a:pt x="322965" y="216365"/>
                  </a:lnTo>
                  <a:lnTo>
                    <a:pt x="323064" y="676868"/>
                  </a:lnTo>
                  <a:lnTo>
                    <a:pt x="323071" y="629706"/>
                  </a:lnTo>
                  <a:lnTo>
                    <a:pt x="323073" y="634543"/>
                  </a:lnTo>
                  <a:lnTo>
                    <a:pt x="323078" y="676635"/>
                  </a:lnTo>
                  <a:lnTo>
                    <a:pt x="323404" y="191450"/>
                  </a:lnTo>
                  <a:lnTo>
                    <a:pt x="323783" y="565938"/>
                  </a:lnTo>
                  <a:lnTo>
                    <a:pt x="323784" y="570034"/>
                  </a:lnTo>
                  <a:lnTo>
                    <a:pt x="323787" y="575756"/>
                  </a:lnTo>
                  <a:lnTo>
                    <a:pt x="323915" y="284630"/>
                  </a:lnTo>
                  <a:lnTo>
                    <a:pt x="324494" y="559094"/>
                  </a:lnTo>
                  <a:lnTo>
                    <a:pt x="324496" y="567035"/>
                  </a:lnTo>
                  <a:lnTo>
                    <a:pt x="324538" y="670170"/>
                  </a:lnTo>
                  <a:lnTo>
                    <a:pt x="324652" y="185713"/>
                  </a:lnTo>
                  <a:lnTo>
                    <a:pt x="325206" y="538170"/>
                  </a:lnTo>
                  <a:lnTo>
                    <a:pt x="325207" y="534385"/>
                  </a:lnTo>
                  <a:lnTo>
                    <a:pt x="325545" y="306916"/>
                  </a:lnTo>
                  <a:lnTo>
                    <a:pt x="325687" y="699646"/>
                  </a:lnTo>
                  <a:lnTo>
                    <a:pt x="325918" y="371720"/>
                  </a:lnTo>
                  <a:lnTo>
                    <a:pt x="325919" y="379046"/>
                  </a:lnTo>
                  <a:lnTo>
                    <a:pt x="325928" y="375130"/>
                  </a:lnTo>
                  <a:lnTo>
                    <a:pt x="326225" y="617307"/>
                  </a:lnTo>
                  <a:lnTo>
                    <a:pt x="326629" y="569381"/>
                  </a:lnTo>
                  <a:lnTo>
                    <a:pt x="326631" y="573504"/>
                  </a:lnTo>
                  <a:lnTo>
                    <a:pt x="326792" y="223435"/>
                  </a:lnTo>
                  <a:lnTo>
                    <a:pt x="326920" y="629749"/>
                  </a:lnTo>
                  <a:lnTo>
                    <a:pt x="327341" y="414419"/>
                  </a:lnTo>
                  <a:lnTo>
                    <a:pt x="327342" y="412419"/>
                  </a:lnTo>
                  <a:lnTo>
                    <a:pt x="327558" y="650395"/>
                  </a:lnTo>
                  <a:lnTo>
                    <a:pt x="327685" y="311193"/>
                  </a:lnTo>
                  <a:lnTo>
                    <a:pt x="328053" y="437069"/>
                  </a:lnTo>
                  <a:lnTo>
                    <a:pt x="328054" y="436138"/>
                  </a:lnTo>
                  <a:lnTo>
                    <a:pt x="328281" y="608169"/>
                  </a:lnTo>
                  <a:lnTo>
                    <a:pt x="328621" y="317018"/>
                  </a:lnTo>
                  <a:lnTo>
                    <a:pt x="328764" y="538296"/>
                  </a:lnTo>
                  <a:lnTo>
                    <a:pt x="328766" y="531284"/>
                  </a:lnTo>
                  <a:lnTo>
                    <a:pt x="328777" y="536702"/>
                  </a:lnTo>
                  <a:lnTo>
                    <a:pt x="329188" y="381817"/>
                  </a:lnTo>
                  <a:lnTo>
                    <a:pt x="329476" y="528351"/>
                  </a:lnTo>
                  <a:lnTo>
                    <a:pt x="329477" y="531281"/>
                  </a:lnTo>
                  <a:lnTo>
                    <a:pt x="329741" y="572459"/>
                  </a:lnTo>
                  <a:lnTo>
                    <a:pt x="330010" y="366734"/>
                  </a:lnTo>
                  <a:lnTo>
                    <a:pt x="330187" y="517038"/>
                  </a:lnTo>
                  <a:lnTo>
                    <a:pt x="330189" y="518063"/>
                  </a:lnTo>
                  <a:lnTo>
                    <a:pt x="330492" y="719094"/>
                  </a:lnTo>
                  <a:lnTo>
                    <a:pt x="330662" y="275646"/>
                  </a:lnTo>
                  <a:lnTo>
                    <a:pt x="330899" y="460584"/>
                  </a:lnTo>
                  <a:lnTo>
                    <a:pt x="330900" y="464621"/>
                  </a:lnTo>
                  <a:lnTo>
                    <a:pt x="331003" y="584086"/>
                  </a:lnTo>
                  <a:lnTo>
                    <a:pt x="331202" y="242744"/>
                  </a:lnTo>
                  <a:lnTo>
                    <a:pt x="331611" y="372062"/>
                  </a:lnTo>
                  <a:lnTo>
                    <a:pt x="331612" y="364817"/>
                  </a:lnTo>
                  <a:lnTo>
                    <a:pt x="332165" y="247504"/>
                  </a:lnTo>
                  <a:lnTo>
                    <a:pt x="332278" y="671061"/>
                  </a:lnTo>
                  <a:lnTo>
                    <a:pt x="332322" y="593250"/>
                  </a:lnTo>
                  <a:lnTo>
                    <a:pt x="332324" y="578184"/>
                  </a:lnTo>
                  <a:lnTo>
                    <a:pt x="332845" y="241897"/>
                  </a:lnTo>
                  <a:lnTo>
                    <a:pt x="332987" y="697529"/>
                  </a:lnTo>
                  <a:lnTo>
                    <a:pt x="333034" y="483249"/>
                  </a:lnTo>
                  <a:lnTo>
                    <a:pt x="333035" y="470817"/>
                  </a:lnTo>
                  <a:lnTo>
                    <a:pt x="333129" y="310760"/>
                  </a:lnTo>
                  <a:lnTo>
                    <a:pt x="333327" y="595183"/>
                  </a:lnTo>
                  <a:lnTo>
                    <a:pt x="333745" y="425585"/>
                  </a:lnTo>
                  <a:lnTo>
                    <a:pt x="333747" y="423083"/>
                  </a:lnTo>
                  <a:lnTo>
                    <a:pt x="334135" y="286443"/>
                  </a:lnTo>
                  <a:lnTo>
                    <a:pt x="334334" y="578105"/>
                  </a:lnTo>
                  <a:lnTo>
                    <a:pt x="334457" y="451673"/>
                  </a:lnTo>
                  <a:lnTo>
                    <a:pt x="334459" y="446726"/>
                  </a:lnTo>
                  <a:lnTo>
                    <a:pt x="334873" y="572646"/>
                  </a:lnTo>
                  <a:lnTo>
                    <a:pt x="335169" y="269886"/>
                  </a:lnTo>
                  <a:lnTo>
                    <a:pt x="335170" y="262818"/>
                  </a:lnTo>
                  <a:lnTo>
                    <a:pt x="335284" y="662138"/>
                  </a:lnTo>
                  <a:lnTo>
                    <a:pt x="335880" y="383521"/>
                  </a:lnTo>
                  <a:lnTo>
                    <a:pt x="335882" y="379583"/>
                  </a:lnTo>
                  <a:lnTo>
                    <a:pt x="336347" y="556136"/>
                  </a:lnTo>
                  <a:lnTo>
                    <a:pt x="336432" y="271113"/>
                  </a:lnTo>
                  <a:lnTo>
                    <a:pt x="336592" y="476155"/>
                  </a:lnTo>
                  <a:lnTo>
                    <a:pt x="336593" y="470832"/>
                  </a:lnTo>
                  <a:lnTo>
                    <a:pt x="336772" y="676075"/>
                  </a:lnTo>
                  <a:lnTo>
                    <a:pt x="337084" y="296838"/>
                  </a:lnTo>
                  <a:lnTo>
                    <a:pt x="337304" y="372579"/>
                  </a:lnTo>
                  <a:lnTo>
                    <a:pt x="337305" y="368628"/>
                  </a:lnTo>
                  <a:lnTo>
                    <a:pt x="337311" y="343636"/>
                  </a:lnTo>
                  <a:lnTo>
                    <a:pt x="337906" y="597346"/>
                  </a:lnTo>
                  <a:lnTo>
                    <a:pt x="338015" y="466802"/>
                  </a:lnTo>
                  <a:lnTo>
                    <a:pt x="338017" y="461657"/>
                  </a:lnTo>
                  <a:lnTo>
                    <a:pt x="338615" y="304007"/>
                  </a:lnTo>
                  <a:lnTo>
                    <a:pt x="338727" y="673444"/>
                  </a:lnTo>
                  <a:lnTo>
                    <a:pt x="338728" y="681420"/>
                  </a:lnTo>
                  <a:lnTo>
                    <a:pt x="339069" y="86549"/>
                  </a:lnTo>
                  <a:lnTo>
                    <a:pt x="339210" y="791347"/>
                  </a:lnTo>
                  <a:lnTo>
                    <a:pt x="339439" y="484328"/>
                  </a:lnTo>
                  <a:lnTo>
                    <a:pt x="339440" y="486219"/>
                  </a:lnTo>
                  <a:lnTo>
                    <a:pt x="339522" y="277156"/>
                  </a:lnTo>
                  <a:lnTo>
                    <a:pt x="340047" y="621175"/>
                  </a:lnTo>
                  <a:lnTo>
                    <a:pt x="340150" y="315438"/>
                  </a:lnTo>
                  <a:lnTo>
                    <a:pt x="340152" y="324990"/>
                  </a:lnTo>
                  <a:lnTo>
                    <a:pt x="340699" y="827044"/>
                  </a:lnTo>
                  <a:lnTo>
                    <a:pt x="340812" y="133240"/>
                  </a:lnTo>
                  <a:lnTo>
                    <a:pt x="340862" y="337068"/>
                  </a:lnTo>
                  <a:lnTo>
                    <a:pt x="340863" y="340271"/>
                  </a:lnTo>
                  <a:lnTo>
                    <a:pt x="341124" y="729713"/>
                  </a:lnTo>
                  <a:lnTo>
                    <a:pt x="341252" y="293747"/>
                  </a:lnTo>
                  <a:lnTo>
                    <a:pt x="341573" y="561147"/>
                  </a:lnTo>
                  <a:lnTo>
                    <a:pt x="341575" y="565048"/>
                  </a:lnTo>
                  <a:lnTo>
                    <a:pt x="341677" y="273636"/>
                  </a:lnTo>
                  <a:lnTo>
                    <a:pt x="341790" y="643259"/>
                  </a:lnTo>
                  <a:lnTo>
                    <a:pt x="342285" y="366760"/>
                  </a:lnTo>
                  <a:lnTo>
                    <a:pt x="342286" y="362792"/>
                  </a:lnTo>
                  <a:lnTo>
                    <a:pt x="342641" y="607415"/>
                  </a:lnTo>
                  <a:lnTo>
                    <a:pt x="342953" y="152432"/>
                  </a:lnTo>
                  <a:lnTo>
                    <a:pt x="342997" y="372595"/>
                  </a:lnTo>
                  <a:lnTo>
                    <a:pt x="342998" y="389629"/>
                  </a:lnTo>
                  <a:lnTo>
                    <a:pt x="343066" y="679907"/>
                  </a:lnTo>
                  <a:lnTo>
                    <a:pt x="343364" y="237299"/>
                  </a:lnTo>
                  <a:lnTo>
                    <a:pt x="343708" y="550555"/>
                  </a:lnTo>
                  <a:lnTo>
                    <a:pt x="343710" y="541451"/>
                  </a:lnTo>
                  <a:lnTo>
                    <a:pt x="344058" y="642074"/>
                  </a:lnTo>
                  <a:lnTo>
                    <a:pt x="344186" y="222289"/>
                  </a:lnTo>
                  <a:lnTo>
                    <a:pt x="344420" y="424212"/>
                  </a:lnTo>
                  <a:lnTo>
                    <a:pt x="344421" y="429420"/>
                  </a:lnTo>
                  <a:lnTo>
                    <a:pt x="344484" y="710542"/>
                  </a:lnTo>
                  <a:lnTo>
                    <a:pt x="344611" y="235138"/>
                  </a:lnTo>
                  <a:lnTo>
                    <a:pt x="345132" y="600360"/>
                  </a:lnTo>
                  <a:lnTo>
                    <a:pt x="345133" y="608318"/>
                  </a:lnTo>
                  <a:lnTo>
                    <a:pt x="345164" y="664594"/>
                  </a:lnTo>
                  <a:lnTo>
                    <a:pt x="345277" y="239178"/>
                  </a:lnTo>
                  <a:lnTo>
                    <a:pt x="345843" y="474523"/>
                  </a:lnTo>
                  <a:lnTo>
                    <a:pt x="345845" y="471367"/>
                  </a:lnTo>
                  <a:lnTo>
                    <a:pt x="346284" y="296264"/>
                  </a:lnTo>
                  <a:lnTo>
                    <a:pt x="346426" y="592997"/>
                  </a:lnTo>
                  <a:lnTo>
                    <a:pt x="346555" y="434108"/>
                  </a:lnTo>
                  <a:lnTo>
                    <a:pt x="346556" y="437001"/>
                  </a:lnTo>
                  <a:lnTo>
                    <a:pt x="346993" y="380293"/>
                  </a:lnTo>
                  <a:lnTo>
                    <a:pt x="347149" y="642141"/>
                  </a:lnTo>
                  <a:lnTo>
                    <a:pt x="347266" y="401136"/>
                  </a:lnTo>
                  <a:lnTo>
                    <a:pt x="347268" y="399222"/>
                  </a:lnTo>
                  <a:lnTo>
                    <a:pt x="347333" y="276417"/>
                  </a:lnTo>
                  <a:lnTo>
                    <a:pt x="347928" y="573988"/>
                  </a:lnTo>
                  <a:lnTo>
                    <a:pt x="347978" y="472707"/>
                  </a:lnTo>
                  <a:lnTo>
                    <a:pt x="347979" y="471061"/>
                  </a:lnTo>
                  <a:lnTo>
                    <a:pt x="348396" y="617452"/>
                  </a:lnTo>
                  <a:lnTo>
                    <a:pt x="348667" y="317299"/>
                  </a:lnTo>
                  <a:lnTo>
                    <a:pt x="348690" y="342919"/>
                  </a:lnTo>
                  <a:lnTo>
                    <a:pt x="348691" y="337421"/>
                  </a:lnTo>
                  <a:lnTo>
                    <a:pt x="348850" y="554155"/>
                  </a:lnTo>
                  <a:lnTo>
                    <a:pt x="349374" y="281736"/>
                  </a:lnTo>
                  <a:lnTo>
                    <a:pt x="349401" y="305648"/>
                  </a:lnTo>
                  <a:lnTo>
                    <a:pt x="349403" y="301250"/>
                  </a:lnTo>
                  <a:lnTo>
                    <a:pt x="349672" y="689528"/>
                  </a:lnTo>
                  <a:lnTo>
                    <a:pt x="350113" y="376187"/>
                  </a:lnTo>
                  <a:lnTo>
                    <a:pt x="350114" y="382220"/>
                  </a:lnTo>
                  <a:lnTo>
                    <a:pt x="350395" y="758340"/>
                  </a:lnTo>
                  <a:lnTo>
                    <a:pt x="350537" y="307615"/>
                  </a:lnTo>
                  <a:lnTo>
                    <a:pt x="350825" y="448853"/>
                  </a:lnTo>
                  <a:lnTo>
                    <a:pt x="350826" y="452561"/>
                  </a:lnTo>
                  <a:lnTo>
                    <a:pt x="351260" y="330983"/>
                  </a:lnTo>
                  <a:lnTo>
                    <a:pt x="351403" y="600420"/>
                  </a:lnTo>
                  <a:lnTo>
                    <a:pt x="351536" y="421130"/>
                  </a:lnTo>
                  <a:lnTo>
                    <a:pt x="351538" y="419811"/>
                  </a:lnTo>
                  <a:lnTo>
                    <a:pt x="351685" y="639552"/>
                  </a:lnTo>
                  <a:lnTo>
                    <a:pt x="351883" y="382315"/>
                  </a:lnTo>
                  <a:lnTo>
                    <a:pt x="352248" y="516127"/>
                  </a:lnTo>
                  <a:lnTo>
                    <a:pt x="352249" y="519828"/>
                  </a:lnTo>
                  <a:lnTo>
                    <a:pt x="352776" y="233534"/>
                  </a:lnTo>
                  <a:lnTo>
                    <a:pt x="352890" y="751321"/>
                  </a:lnTo>
                  <a:lnTo>
                    <a:pt x="352959" y="423377"/>
                  </a:lnTo>
                  <a:lnTo>
                    <a:pt x="352961" y="417439"/>
                  </a:lnTo>
                  <a:lnTo>
                    <a:pt x="353400" y="295842"/>
                  </a:lnTo>
                  <a:lnTo>
                    <a:pt x="353542" y="574311"/>
                  </a:lnTo>
                  <a:lnTo>
                    <a:pt x="353671" y="448154"/>
                  </a:lnTo>
                  <a:lnTo>
                    <a:pt x="353672" y="454104"/>
                  </a:lnTo>
                  <a:lnTo>
                    <a:pt x="354052" y="314835"/>
                  </a:lnTo>
                  <a:lnTo>
                    <a:pt x="354378" y="645356"/>
                  </a:lnTo>
                  <a:lnTo>
                    <a:pt x="354383" y="622586"/>
                  </a:lnTo>
                  <a:lnTo>
                    <a:pt x="354384" y="613953"/>
                  </a:lnTo>
                  <a:lnTo>
                    <a:pt x="354393" y="639084"/>
                  </a:lnTo>
                  <a:lnTo>
                    <a:pt x="354506" y="271717"/>
                  </a:lnTo>
                  <a:lnTo>
                    <a:pt x="355094" y="515050"/>
                  </a:lnTo>
                  <a:lnTo>
                    <a:pt x="355096" y="512425"/>
                  </a:lnTo>
                  <a:lnTo>
                    <a:pt x="355641" y="696065"/>
                  </a:lnTo>
                  <a:lnTo>
                    <a:pt x="355753" y="202724"/>
                  </a:lnTo>
                  <a:lnTo>
                    <a:pt x="355806" y="485091"/>
                  </a:lnTo>
                  <a:lnTo>
                    <a:pt x="355807" y="486936"/>
                  </a:lnTo>
                  <a:lnTo>
                    <a:pt x="355967" y="281859"/>
                  </a:lnTo>
                  <a:lnTo>
                    <a:pt x="356065" y="621587"/>
                  </a:lnTo>
                  <a:lnTo>
                    <a:pt x="356517" y="546037"/>
                  </a:lnTo>
                  <a:lnTo>
                    <a:pt x="356519" y="548693"/>
                  </a:lnTo>
                  <a:lnTo>
                    <a:pt x="356632" y="181116"/>
                  </a:lnTo>
                  <a:lnTo>
                    <a:pt x="356930" y="740936"/>
                  </a:lnTo>
                  <a:lnTo>
                    <a:pt x="357228" y="399194"/>
                  </a:lnTo>
                  <a:lnTo>
                    <a:pt x="357229" y="398999"/>
                  </a:lnTo>
                  <a:lnTo>
                    <a:pt x="357568" y="628434"/>
                  </a:lnTo>
                  <a:lnTo>
                    <a:pt x="357895" y="218598"/>
                  </a:lnTo>
                  <a:lnTo>
                    <a:pt x="357939" y="326794"/>
                  </a:lnTo>
                  <a:lnTo>
                    <a:pt x="357941" y="338357"/>
                  </a:lnTo>
                  <a:lnTo>
                    <a:pt x="358248" y="624720"/>
                  </a:lnTo>
                  <a:lnTo>
                    <a:pt x="358503" y="300367"/>
                  </a:lnTo>
                  <a:lnTo>
                    <a:pt x="358651" y="476037"/>
                  </a:lnTo>
                  <a:lnTo>
                    <a:pt x="358652" y="470225"/>
                  </a:lnTo>
                  <a:lnTo>
                    <a:pt x="358730" y="280454"/>
                  </a:lnTo>
                  <a:lnTo>
                    <a:pt x="358844" y="620875"/>
                  </a:lnTo>
                  <a:lnTo>
                    <a:pt x="359363" y="427306"/>
                  </a:lnTo>
                  <a:lnTo>
                    <a:pt x="359364" y="427814"/>
                  </a:lnTo>
                  <a:lnTo>
                    <a:pt x="359453" y="665465"/>
                  </a:lnTo>
                  <a:lnTo>
                    <a:pt x="359779" y="319635"/>
                  </a:lnTo>
                  <a:lnTo>
                    <a:pt x="360074" y="646060"/>
                  </a:lnTo>
                  <a:lnTo>
                    <a:pt x="360076" y="656154"/>
                  </a:lnTo>
                  <a:lnTo>
                    <a:pt x="360091" y="673146"/>
                  </a:lnTo>
                  <a:lnTo>
                    <a:pt x="360573" y="283388"/>
                  </a:lnTo>
                  <a:lnTo>
                    <a:pt x="360786" y="555778"/>
                  </a:lnTo>
                  <a:lnTo>
                    <a:pt x="360787" y="552092"/>
                  </a:lnTo>
                  <a:lnTo>
                    <a:pt x="361069" y="278391"/>
                  </a:lnTo>
                  <a:lnTo>
                    <a:pt x="361367" y="670603"/>
                  </a:lnTo>
                  <a:lnTo>
                    <a:pt x="361497" y="356645"/>
                  </a:lnTo>
                  <a:lnTo>
                    <a:pt x="361499" y="369447"/>
                  </a:lnTo>
                  <a:lnTo>
                    <a:pt x="361906" y="226225"/>
                  </a:lnTo>
                  <a:lnTo>
                    <a:pt x="362033" y="628146"/>
                  </a:lnTo>
                  <a:lnTo>
                    <a:pt x="362209" y="492887"/>
                  </a:lnTo>
                  <a:lnTo>
                    <a:pt x="362210" y="494632"/>
                  </a:lnTo>
                  <a:lnTo>
                    <a:pt x="362444" y="249871"/>
                  </a:lnTo>
                  <a:lnTo>
                    <a:pt x="362855" y="647205"/>
                  </a:lnTo>
                  <a:lnTo>
                    <a:pt x="362921" y="407881"/>
                  </a:lnTo>
                  <a:lnTo>
                    <a:pt x="362922" y="399414"/>
                  </a:lnTo>
                  <a:lnTo>
                    <a:pt x="363167" y="238902"/>
                  </a:lnTo>
                  <a:lnTo>
                    <a:pt x="363281" y="684186"/>
                  </a:lnTo>
                  <a:lnTo>
                    <a:pt x="363632" y="535631"/>
                  </a:lnTo>
                  <a:lnTo>
                    <a:pt x="363634" y="538336"/>
                  </a:lnTo>
                  <a:lnTo>
                    <a:pt x="363777" y="274687"/>
                  </a:lnTo>
                  <a:lnTo>
                    <a:pt x="364089" y="587393"/>
                  </a:lnTo>
                  <a:lnTo>
                    <a:pt x="364344" y="364322"/>
                  </a:lnTo>
                  <a:lnTo>
                    <a:pt x="364345" y="365882"/>
                  </a:lnTo>
                  <a:lnTo>
                    <a:pt x="364769" y="653989"/>
                  </a:lnTo>
                  <a:lnTo>
                    <a:pt x="365039" y="296350"/>
                  </a:lnTo>
                  <a:lnTo>
                    <a:pt x="365056" y="323009"/>
                  </a:lnTo>
                  <a:lnTo>
                    <a:pt x="365057" y="342635"/>
                  </a:lnTo>
                  <a:lnTo>
                    <a:pt x="365379" y="643274"/>
                  </a:lnTo>
                  <a:lnTo>
                    <a:pt x="365705" y="298989"/>
                  </a:lnTo>
                  <a:lnTo>
                    <a:pt x="365767" y="428885"/>
                  </a:lnTo>
                  <a:lnTo>
                    <a:pt x="365769" y="434221"/>
                  </a:lnTo>
                  <a:lnTo>
                    <a:pt x="366045" y="631129"/>
                  </a:lnTo>
                  <a:lnTo>
                    <a:pt x="366371" y="211231"/>
                  </a:lnTo>
                  <a:lnTo>
                    <a:pt x="366479" y="548965"/>
                  </a:lnTo>
                  <a:lnTo>
                    <a:pt x="366480" y="554401"/>
                  </a:lnTo>
                  <a:lnTo>
                    <a:pt x="366555" y="201349"/>
                  </a:lnTo>
                  <a:lnTo>
                    <a:pt x="366655" y="646862"/>
                  </a:lnTo>
                  <a:lnTo>
                    <a:pt x="367190" y="529125"/>
                  </a:lnTo>
                  <a:lnTo>
                    <a:pt x="367192" y="532951"/>
                  </a:lnTo>
                  <a:lnTo>
                    <a:pt x="367278" y="312935"/>
                  </a:lnTo>
                  <a:lnTo>
                    <a:pt x="367860" y="612537"/>
                  </a:lnTo>
                  <a:lnTo>
                    <a:pt x="367902" y="549930"/>
                  </a:lnTo>
                  <a:lnTo>
                    <a:pt x="367903" y="548170"/>
                  </a:lnTo>
                  <a:lnTo>
                    <a:pt x="368256" y="289769"/>
                  </a:lnTo>
                  <a:lnTo>
                    <a:pt x="368526" y="646184"/>
                  </a:lnTo>
                  <a:lnTo>
                    <a:pt x="368614" y="430938"/>
                  </a:lnTo>
                  <a:lnTo>
                    <a:pt x="368615" y="432731"/>
                  </a:lnTo>
                  <a:lnTo>
                    <a:pt x="368682" y="335604"/>
                  </a:lnTo>
                  <a:lnTo>
                    <a:pt x="368809" y="661061"/>
                  </a:lnTo>
                  <a:lnTo>
                    <a:pt x="369325" y="544075"/>
                  </a:lnTo>
                  <a:lnTo>
                    <a:pt x="369327" y="536741"/>
                  </a:lnTo>
                  <a:lnTo>
                    <a:pt x="369617" y="246265"/>
                  </a:lnTo>
                  <a:lnTo>
                    <a:pt x="369787" y="762808"/>
                  </a:lnTo>
                  <a:lnTo>
                    <a:pt x="370037" y="506109"/>
                  </a:lnTo>
                  <a:lnTo>
                    <a:pt x="370038" y="501860"/>
                  </a:lnTo>
                  <a:lnTo>
                    <a:pt x="370113" y="268301"/>
                  </a:lnTo>
                  <a:lnTo>
                    <a:pt x="370227" y="594526"/>
                  </a:lnTo>
                  <a:lnTo>
                    <a:pt x="370749" y="421220"/>
                  </a:lnTo>
                  <a:lnTo>
                    <a:pt x="370750" y="418121"/>
                  </a:lnTo>
                  <a:lnTo>
                    <a:pt x="371063" y="630464"/>
                  </a:lnTo>
                  <a:lnTo>
                    <a:pt x="371162" y="271993"/>
                  </a:lnTo>
                  <a:lnTo>
                    <a:pt x="371460" y="482530"/>
                  </a:lnTo>
                  <a:lnTo>
                    <a:pt x="371462" y="482876"/>
                  </a:lnTo>
                  <a:lnTo>
                    <a:pt x="372056" y="620511"/>
                  </a:lnTo>
                  <a:lnTo>
                    <a:pt x="372155" y="185984"/>
                  </a:lnTo>
                  <a:lnTo>
                    <a:pt x="372172" y="221775"/>
                  </a:lnTo>
                  <a:lnTo>
                    <a:pt x="372173" y="244446"/>
                  </a:lnTo>
                  <a:lnTo>
                    <a:pt x="372183" y="225194"/>
                  </a:lnTo>
                  <a:lnTo>
                    <a:pt x="372325" y="597243"/>
                  </a:lnTo>
                  <a:lnTo>
                    <a:pt x="372883" y="352507"/>
                  </a:lnTo>
                  <a:lnTo>
                    <a:pt x="372885" y="356662"/>
                  </a:lnTo>
                  <a:lnTo>
                    <a:pt x="373005" y="638677"/>
                  </a:lnTo>
                  <a:lnTo>
                    <a:pt x="373402" y="295839"/>
                  </a:lnTo>
                  <a:lnTo>
                    <a:pt x="373595" y="325289"/>
                  </a:lnTo>
                  <a:lnTo>
                    <a:pt x="373596" y="317352"/>
                  </a:lnTo>
                  <a:lnTo>
                    <a:pt x="373728" y="771462"/>
                  </a:lnTo>
                  <a:lnTo>
                    <a:pt x="374040" y="240225"/>
                  </a:lnTo>
                  <a:lnTo>
                    <a:pt x="374307" y="663127"/>
                  </a:lnTo>
                  <a:lnTo>
                    <a:pt x="374308" y="667782"/>
                  </a:lnTo>
                  <a:lnTo>
                    <a:pt x="374877" y="192269"/>
                  </a:lnTo>
                  <a:lnTo>
                    <a:pt x="374990" y="782374"/>
                  </a:lnTo>
                  <a:lnTo>
                    <a:pt x="375018" y="749133"/>
                  </a:lnTo>
                  <a:lnTo>
                    <a:pt x="375020" y="744409"/>
                  </a:lnTo>
                  <a:lnTo>
                    <a:pt x="375302" y="302124"/>
                  </a:lnTo>
                  <a:lnTo>
                    <a:pt x="375730" y="493859"/>
                  </a:lnTo>
                  <a:lnTo>
                    <a:pt x="375731" y="502248"/>
                  </a:lnTo>
                  <a:lnTo>
                    <a:pt x="375968" y="616520"/>
                  </a:lnTo>
                  <a:lnTo>
                    <a:pt x="376110" y="286757"/>
                  </a:lnTo>
                  <a:lnTo>
                    <a:pt x="376442" y="423835"/>
                  </a:lnTo>
                  <a:lnTo>
                    <a:pt x="376443" y="426287"/>
                  </a:lnTo>
                  <a:lnTo>
                    <a:pt x="376578" y="204238"/>
                  </a:lnTo>
                  <a:lnTo>
                    <a:pt x="376889" y="582671"/>
                  </a:lnTo>
                  <a:lnTo>
                    <a:pt x="377153" y="460806"/>
                  </a:lnTo>
                  <a:lnTo>
                    <a:pt x="377155" y="465455"/>
                  </a:lnTo>
                  <a:lnTo>
                    <a:pt x="377343" y="248290"/>
                  </a:lnTo>
                  <a:lnTo>
                    <a:pt x="377627" y="604698"/>
                  </a:lnTo>
                  <a:lnTo>
                    <a:pt x="377865" y="349374"/>
                  </a:lnTo>
                  <a:lnTo>
                    <a:pt x="377866" y="342793"/>
                  </a:lnTo>
                  <a:lnTo>
                    <a:pt x="377924" y="254468"/>
                  </a:lnTo>
                  <a:lnTo>
                    <a:pt x="378123" y="636876"/>
                  </a:lnTo>
                  <a:lnTo>
                    <a:pt x="378576" y="611674"/>
                  </a:lnTo>
                  <a:lnTo>
                    <a:pt x="378578" y="609597"/>
                  </a:lnTo>
                  <a:lnTo>
                    <a:pt x="378690" y="258268"/>
                  </a:lnTo>
                  <a:lnTo>
                    <a:pt x="379288" y="461399"/>
                  </a:lnTo>
                  <a:lnTo>
                    <a:pt x="379289" y="458005"/>
                  </a:lnTo>
                  <a:lnTo>
                    <a:pt x="379498" y="683781"/>
                  </a:lnTo>
                  <a:lnTo>
                    <a:pt x="379627" y="362101"/>
                  </a:lnTo>
                  <a:lnTo>
                    <a:pt x="380000" y="454155"/>
                  </a:lnTo>
                  <a:lnTo>
                    <a:pt x="380001" y="456977"/>
                  </a:lnTo>
                  <a:lnTo>
                    <a:pt x="380518" y="194646"/>
                  </a:lnTo>
                  <a:lnTo>
                    <a:pt x="380704" y="759094"/>
                  </a:lnTo>
                  <a:lnTo>
                    <a:pt x="380711" y="716057"/>
                  </a:lnTo>
                  <a:lnTo>
                    <a:pt x="380713" y="726176"/>
                  </a:lnTo>
                  <a:lnTo>
                    <a:pt x="380717" y="758221"/>
                  </a:lnTo>
                  <a:lnTo>
                    <a:pt x="380845" y="286564"/>
                  </a:lnTo>
                  <a:lnTo>
                    <a:pt x="381423" y="430509"/>
                  </a:lnTo>
                  <a:lnTo>
                    <a:pt x="381424" y="433012"/>
                  </a:lnTo>
                  <a:lnTo>
                    <a:pt x="381809" y="148889"/>
                  </a:lnTo>
                  <a:lnTo>
                    <a:pt x="381979" y="707066"/>
                  </a:lnTo>
                  <a:lnTo>
                    <a:pt x="382135" y="392588"/>
                  </a:lnTo>
                  <a:lnTo>
                    <a:pt x="382136" y="390640"/>
                  </a:lnTo>
                  <a:lnTo>
                    <a:pt x="382347" y="591247"/>
                  </a:lnTo>
                  <a:lnTo>
                    <a:pt x="382574" y="265175"/>
                  </a:lnTo>
                  <a:lnTo>
                    <a:pt x="382846" y="367378"/>
                  </a:lnTo>
                  <a:lnTo>
                    <a:pt x="382848" y="378399"/>
                  </a:lnTo>
                  <a:lnTo>
                    <a:pt x="383325" y="642251"/>
                  </a:lnTo>
                  <a:lnTo>
                    <a:pt x="383453" y="250890"/>
                  </a:lnTo>
                  <a:lnTo>
                    <a:pt x="383558" y="412585"/>
                  </a:lnTo>
                  <a:lnTo>
                    <a:pt x="383559" y="414831"/>
                  </a:lnTo>
                  <a:lnTo>
                    <a:pt x="383892" y="212554"/>
                  </a:lnTo>
                  <a:lnTo>
                    <a:pt x="384233" y="607716"/>
                  </a:lnTo>
                  <a:lnTo>
                    <a:pt x="384269" y="489293"/>
                  </a:lnTo>
                  <a:lnTo>
                    <a:pt x="384271" y="488297"/>
                  </a:lnTo>
                  <a:lnTo>
                    <a:pt x="384475" y="313972"/>
                  </a:lnTo>
                  <a:lnTo>
                    <a:pt x="384629" y="576253"/>
                  </a:lnTo>
                  <a:lnTo>
                    <a:pt x="384981" y="421970"/>
                  </a:lnTo>
                  <a:lnTo>
                    <a:pt x="384982" y="424144"/>
                  </a:lnTo>
                  <a:lnTo>
                    <a:pt x="385338" y="332427"/>
                  </a:lnTo>
                  <a:lnTo>
                    <a:pt x="385466" y="579053"/>
                  </a:lnTo>
                  <a:lnTo>
                    <a:pt x="385693" y="479408"/>
                  </a:lnTo>
                  <a:lnTo>
                    <a:pt x="385694" y="478610"/>
                  </a:lnTo>
                  <a:lnTo>
                    <a:pt x="385820" y="120202"/>
                  </a:lnTo>
                  <a:lnTo>
                    <a:pt x="385962" y="880937"/>
                  </a:lnTo>
                  <a:lnTo>
                    <a:pt x="386404" y="543854"/>
                  </a:lnTo>
                  <a:lnTo>
                    <a:pt x="386406" y="534178"/>
                  </a:lnTo>
                  <a:lnTo>
                    <a:pt x="386515" y="292171"/>
                  </a:lnTo>
                  <a:lnTo>
                    <a:pt x="386728" y="623546"/>
                  </a:lnTo>
                  <a:lnTo>
                    <a:pt x="387116" y="480775"/>
                  </a:lnTo>
                  <a:lnTo>
                    <a:pt x="387117" y="478910"/>
                  </a:lnTo>
                  <a:lnTo>
                    <a:pt x="387465" y="622209"/>
                  </a:lnTo>
                  <a:lnTo>
                    <a:pt x="387578" y="281011"/>
                  </a:lnTo>
                  <a:lnTo>
                    <a:pt x="387828" y="469469"/>
                  </a:lnTo>
                  <a:lnTo>
                    <a:pt x="387829" y="475817"/>
                  </a:lnTo>
                  <a:lnTo>
                    <a:pt x="388131" y="694064"/>
                  </a:lnTo>
                  <a:lnTo>
                    <a:pt x="388244" y="197227"/>
                  </a:lnTo>
                  <a:lnTo>
                    <a:pt x="388539" y="592947"/>
                  </a:lnTo>
                  <a:lnTo>
                    <a:pt x="388541" y="600487"/>
                  </a:lnTo>
                  <a:lnTo>
                    <a:pt x="389038" y="298192"/>
                  </a:lnTo>
                  <a:lnTo>
                    <a:pt x="389137" y="623993"/>
                  </a:lnTo>
                  <a:lnTo>
                    <a:pt x="389251" y="360615"/>
                  </a:lnTo>
                  <a:lnTo>
                    <a:pt x="389252" y="362257"/>
                  </a:lnTo>
                  <a:lnTo>
                    <a:pt x="389720" y="273933"/>
                  </a:lnTo>
                  <a:lnTo>
                    <a:pt x="389875" y="707753"/>
                  </a:lnTo>
                  <a:lnTo>
                    <a:pt x="389962" y="444150"/>
                  </a:lnTo>
                  <a:lnTo>
                    <a:pt x="389964" y="441685"/>
                  </a:lnTo>
                  <a:lnTo>
                    <a:pt x="390257" y="602023"/>
                  </a:lnTo>
                  <a:lnTo>
                    <a:pt x="390356" y="334432"/>
                  </a:lnTo>
                  <a:lnTo>
                    <a:pt x="390674" y="576752"/>
                  </a:lnTo>
                  <a:lnTo>
                    <a:pt x="390924" y="280655"/>
                  </a:lnTo>
                  <a:lnTo>
                    <a:pt x="391164" y="648202"/>
                  </a:lnTo>
                  <a:lnTo>
                    <a:pt x="391386" y="422236"/>
                  </a:lnTo>
                  <a:lnTo>
                    <a:pt x="391387" y="418384"/>
                  </a:lnTo>
                  <a:lnTo>
                    <a:pt x="391760" y="566109"/>
                  </a:lnTo>
                  <a:lnTo>
                    <a:pt x="391845" y="273504"/>
                  </a:lnTo>
                  <a:lnTo>
                    <a:pt x="392097" y="556551"/>
                  </a:lnTo>
                  <a:lnTo>
                    <a:pt x="392099" y="560992"/>
                  </a:lnTo>
                  <a:lnTo>
                    <a:pt x="392270" y="194465"/>
                  </a:lnTo>
                  <a:lnTo>
                    <a:pt x="392809" y="588567"/>
                  </a:lnTo>
                  <a:lnTo>
                    <a:pt x="392810" y="589207"/>
                  </a:lnTo>
                  <a:lnTo>
                    <a:pt x="392823" y="601930"/>
                  </a:lnTo>
                  <a:lnTo>
                    <a:pt x="392936" y="295584"/>
                  </a:lnTo>
                  <a:lnTo>
                    <a:pt x="393521" y="407190"/>
                  </a:lnTo>
                  <a:lnTo>
                    <a:pt x="393522" y="402976"/>
                  </a:lnTo>
                  <a:lnTo>
                    <a:pt x="393801" y="722500"/>
                  </a:lnTo>
                  <a:lnTo>
                    <a:pt x="393929" y="303855"/>
                  </a:lnTo>
                  <a:lnTo>
                    <a:pt x="394232" y="347179"/>
                  </a:lnTo>
                  <a:lnTo>
                    <a:pt x="394234" y="347925"/>
                  </a:lnTo>
                  <a:lnTo>
                    <a:pt x="394538" y="704187"/>
                  </a:lnTo>
                  <a:lnTo>
                    <a:pt x="394864" y="168817"/>
                  </a:lnTo>
                  <a:lnTo>
                    <a:pt x="394944" y="489751"/>
                  </a:lnTo>
                  <a:lnTo>
                    <a:pt x="394945" y="499020"/>
                  </a:lnTo>
                  <a:lnTo>
                    <a:pt x="395176" y="617766"/>
                  </a:lnTo>
                  <a:lnTo>
                    <a:pt x="395290" y="269799"/>
                  </a:lnTo>
                  <a:lnTo>
                    <a:pt x="395655" y="468005"/>
                  </a:lnTo>
                  <a:lnTo>
                    <a:pt x="395657" y="466092"/>
                  </a:lnTo>
                  <a:lnTo>
                    <a:pt x="396140" y="241791"/>
                  </a:lnTo>
                  <a:lnTo>
                    <a:pt x="396239" y="704631"/>
                  </a:lnTo>
                  <a:lnTo>
                    <a:pt x="396367" y="328300"/>
                  </a:lnTo>
                  <a:lnTo>
                    <a:pt x="396368" y="333002"/>
                  </a:lnTo>
                  <a:lnTo>
                    <a:pt x="396991" y="262837"/>
                  </a:lnTo>
                  <a:lnTo>
                    <a:pt x="397077" y="700187"/>
                  </a:lnTo>
                  <a:lnTo>
                    <a:pt x="397079" y="695087"/>
                  </a:lnTo>
                  <a:lnTo>
                    <a:pt x="397080" y="687543"/>
                  </a:lnTo>
                  <a:lnTo>
                    <a:pt x="397104" y="757287"/>
                  </a:lnTo>
                  <a:lnTo>
                    <a:pt x="397402" y="341550"/>
                  </a:lnTo>
                  <a:lnTo>
                    <a:pt x="397790" y="554660"/>
                  </a:lnTo>
                  <a:lnTo>
                    <a:pt x="397792" y="550489"/>
                  </a:lnTo>
                  <a:lnTo>
                    <a:pt x="398054" y="340009"/>
                  </a:lnTo>
                  <a:lnTo>
                    <a:pt x="398139" y="576252"/>
                  </a:lnTo>
                  <a:lnTo>
                    <a:pt x="398502" y="461097"/>
                  </a:lnTo>
                  <a:lnTo>
                    <a:pt x="398503" y="463779"/>
                  </a:lnTo>
                  <a:lnTo>
                    <a:pt x="398734" y="258572"/>
                  </a:lnTo>
                  <a:lnTo>
                    <a:pt x="398991" y="573288"/>
                  </a:lnTo>
                  <a:lnTo>
                    <a:pt x="399214" y="490236"/>
                  </a:lnTo>
                  <a:lnTo>
                    <a:pt x="399215" y="491724"/>
                  </a:lnTo>
                  <a:lnTo>
                    <a:pt x="399316" y="320846"/>
                  </a:lnTo>
                  <a:lnTo>
                    <a:pt x="399756" y="539950"/>
                  </a:lnTo>
                  <a:lnTo>
                    <a:pt x="399925" y="347437"/>
                  </a:lnTo>
                  <a:lnTo>
                    <a:pt x="399927" y="344080"/>
                  </a:lnTo>
                  <a:lnTo>
                    <a:pt x="399968" y="271893"/>
                  </a:lnTo>
                  <a:lnTo>
                    <a:pt x="400280" y="541365"/>
                  </a:lnTo>
                  <a:lnTo>
                    <a:pt x="400637" y="461231"/>
                  </a:lnTo>
                  <a:lnTo>
                    <a:pt x="400638" y="465610"/>
                  </a:lnTo>
                  <a:lnTo>
                    <a:pt x="401116" y="688179"/>
                  </a:lnTo>
                  <a:lnTo>
                    <a:pt x="401243" y="191219"/>
                  </a:lnTo>
                  <a:lnTo>
                    <a:pt x="401348" y="465165"/>
                  </a:lnTo>
                  <a:lnTo>
                    <a:pt x="401350" y="467595"/>
                  </a:lnTo>
                  <a:lnTo>
                    <a:pt x="401414" y="618108"/>
                  </a:lnTo>
                  <a:lnTo>
                    <a:pt x="401955" y="403839"/>
                  </a:lnTo>
                  <a:lnTo>
                    <a:pt x="402060" y="498501"/>
                  </a:lnTo>
                  <a:lnTo>
                    <a:pt x="402061" y="500615"/>
                  </a:lnTo>
                  <a:lnTo>
                    <a:pt x="402349" y="705268"/>
                  </a:lnTo>
                  <a:lnTo>
                    <a:pt x="402492" y="369906"/>
                  </a:lnTo>
                  <a:lnTo>
                    <a:pt x="402772" y="499966"/>
                  </a:lnTo>
                  <a:lnTo>
                    <a:pt x="402773" y="503304"/>
                  </a:lnTo>
                  <a:lnTo>
                    <a:pt x="402959" y="531299"/>
                  </a:lnTo>
                  <a:lnTo>
                    <a:pt x="403384" y="399323"/>
                  </a:lnTo>
                  <a:lnTo>
                    <a:pt x="403483" y="427574"/>
                  </a:lnTo>
                  <a:lnTo>
                    <a:pt x="403485" y="426737"/>
                  </a:lnTo>
                  <a:lnTo>
                    <a:pt x="403653" y="705755"/>
                  </a:lnTo>
                  <a:lnTo>
                    <a:pt x="403767" y="245674"/>
                  </a:lnTo>
                  <a:lnTo>
                    <a:pt x="404195" y="414350"/>
                  </a:lnTo>
                  <a:lnTo>
                    <a:pt x="404196" y="419576"/>
                  </a:lnTo>
                  <a:lnTo>
                    <a:pt x="404802" y="304606"/>
                  </a:lnTo>
                  <a:lnTo>
                    <a:pt x="404902" y="591678"/>
                  </a:lnTo>
                  <a:lnTo>
                    <a:pt x="404906" y="574207"/>
                  </a:lnTo>
                  <a:lnTo>
                    <a:pt x="404908" y="573375"/>
                  </a:lnTo>
                  <a:lnTo>
                    <a:pt x="405241" y="207411"/>
                  </a:lnTo>
                  <a:lnTo>
                    <a:pt x="405369" y="671863"/>
                  </a:lnTo>
                  <a:lnTo>
                    <a:pt x="405618" y="371377"/>
                  </a:lnTo>
                  <a:lnTo>
                    <a:pt x="405620" y="363907"/>
                  </a:lnTo>
                  <a:lnTo>
                    <a:pt x="405652" y="300337"/>
                  </a:lnTo>
                  <a:lnTo>
                    <a:pt x="406233" y="605387"/>
                  </a:lnTo>
                  <a:lnTo>
                    <a:pt x="406330" y="454278"/>
                  </a:lnTo>
                  <a:lnTo>
                    <a:pt x="406331" y="449081"/>
                  </a:lnTo>
                  <a:lnTo>
                    <a:pt x="406559" y="254198"/>
                  </a:lnTo>
                  <a:lnTo>
                    <a:pt x="406687" y="593718"/>
                  </a:lnTo>
                  <a:lnTo>
                    <a:pt x="407041" y="516066"/>
                  </a:lnTo>
                  <a:lnTo>
                    <a:pt x="407043" y="521547"/>
                  </a:lnTo>
                  <a:lnTo>
                    <a:pt x="407098" y="731040"/>
                  </a:lnTo>
                  <a:lnTo>
                    <a:pt x="407651" y="277319"/>
                  </a:lnTo>
                  <a:lnTo>
                    <a:pt x="407753" y="545484"/>
                  </a:lnTo>
                  <a:lnTo>
                    <a:pt x="407754" y="543690"/>
                  </a:lnTo>
                  <a:lnTo>
                    <a:pt x="408105" y="293992"/>
                  </a:lnTo>
                  <a:lnTo>
                    <a:pt x="408416" y="709700"/>
                  </a:lnTo>
                  <a:lnTo>
                    <a:pt x="408465" y="454440"/>
                  </a:lnTo>
                  <a:lnTo>
                    <a:pt x="408466" y="444916"/>
                  </a:lnTo>
                  <a:lnTo>
                    <a:pt x="408842" y="779961"/>
                  </a:lnTo>
                  <a:lnTo>
                    <a:pt x="408969" y="224207"/>
                  </a:lnTo>
                  <a:lnTo>
                    <a:pt x="409176" y="299652"/>
                  </a:lnTo>
                  <a:lnTo>
                    <a:pt x="409178" y="291073"/>
                  </a:lnTo>
                  <a:lnTo>
                    <a:pt x="409182" y="265731"/>
                  </a:lnTo>
                  <a:lnTo>
                    <a:pt x="409295" y="708851"/>
                  </a:lnTo>
                  <a:lnTo>
                    <a:pt x="409888" y="361603"/>
                  </a:lnTo>
                  <a:lnTo>
                    <a:pt x="409889" y="352450"/>
                  </a:lnTo>
                  <a:lnTo>
                    <a:pt x="410146" y="569447"/>
                  </a:lnTo>
                  <a:lnTo>
                    <a:pt x="410473" y="236323"/>
                  </a:lnTo>
                  <a:lnTo>
                    <a:pt x="410600" y="516955"/>
                  </a:lnTo>
                  <a:lnTo>
                    <a:pt x="410601" y="514493"/>
                  </a:lnTo>
                  <a:lnTo>
                    <a:pt x="410870" y="296717"/>
                  </a:lnTo>
                  <a:lnTo>
                    <a:pt x="410996" y="652677"/>
                  </a:lnTo>
                  <a:lnTo>
                    <a:pt x="411311" y="424534"/>
                  </a:lnTo>
                  <a:lnTo>
                    <a:pt x="411313" y="427927"/>
                  </a:lnTo>
                  <a:lnTo>
                    <a:pt x="411464" y="641984"/>
                  </a:lnTo>
                  <a:lnTo>
                    <a:pt x="411592" y="332358"/>
                  </a:lnTo>
                  <a:lnTo>
                    <a:pt x="412023" y="374623"/>
                  </a:lnTo>
                  <a:lnTo>
                    <a:pt x="412024" y="377565"/>
                  </a:lnTo>
                  <a:lnTo>
                    <a:pt x="412471" y="231103"/>
                  </a:lnTo>
                  <a:lnTo>
                    <a:pt x="412598" y="606925"/>
                  </a:lnTo>
                  <a:lnTo>
                    <a:pt x="412734" y="451492"/>
                  </a:lnTo>
                  <a:lnTo>
                    <a:pt x="413165" y="613790"/>
                  </a:lnTo>
                  <a:lnTo>
                    <a:pt x="413446" y="242020"/>
                  </a:lnTo>
                  <a:lnTo>
                    <a:pt x="413447" y="229023"/>
                  </a:lnTo>
                  <a:lnTo>
                    <a:pt x="413477" y="135528"/>
                  </a:lnTo>
                  <a:lnTo>
                    <a:pt x="414030" y="810172"/>
                  </a:lnTo>
                  <a:lnTo>
                    <a:pt x="414158" y="262813"/>
                  </a:lnTo>
                  <a:lnTo>
                    <a:pt x="414159" y="264227"/>
                  </a:lnTo>
                  <a:lnTo>
                    <a:pt x="414186" y="256498"/>
                  </a:lnTo>
                  <a:lnTo>
                    <a:pt x="414455" y="574160"/>
                  </a:lnTo>
                  <a:lnTo>
                    <a:pt x="414869" y="561647"/>
                  </a:lnTo>
                  <a:lnTo>
                    <a:pt x="414871" y="555947"/>
                  </a:lnTo>
                  <a:lnTo>
                    <a:pt x="415151" y="379578"/>
                  </a:lnTo>
                  <a:lnTo>
                    <a:pt x="415263" y="722228"/>
                  </a:lnTo>
                  <a:lnTo>
                    <a:pt x="415581" y="443013"/>
                  </a:lnTo>
                  <a:lnTo>
                    <a:pt x="415582" y="441063"/>
                  </a:lnTo>
                  <a:lnTo>
                    <a:pt x="415745" y="649216"/>
                  </a:lnTo>
                  <a:lnTo>
                    <a:pt x="416292" y="369404"/>
                  </a:lnTo>
                  <a:lnTo>
                    <a:pt x="416294" y="364570"/>
                  </a:lnTo>
                  <a:lnTo>
                    <a:pt x="416511" y="548119"/>
                  </a:lnTo>
                  <a:lnTo>
                    <a:pt x="416794" y="312009"/>
                  </a:lnTo>
                  <a:lnTo>
                    <a:pt x="417004" y="346914"/>
                  </a:lnTo>
                  <a:lnTo>
                    <a:pt x="417006" y="346527"/>
                  </a:lnTo>
                  <a:lnTo>
                    <a:pt x="417390" y="566244"/>
                  </a:lnTo>
                  <a:lnTo>
                    <a:pt x="417716" y="198458"/>
                  </a:lnTo>
                  <a:lnTo>
                    <a:pt x="417717" y="198076"/>
                  </a:lnTo>
                  <a:lnTo>
                    <a:pt x="417829" y="713119"/>
                  </a:lnTo>
                  <a:lnTo>
                    <a:pt x="418427" y="430947"/>
                  </a:lnTo>
                  <a:lnTo>
                    <a:pt x="418429" y="432570"/>
                  </a:lnTo>
                  <a:lnTo>
                    <a:pt x="418864" y="297928"/>
                  </a:lnTo>
                  <a:lnTo>
                    <a:pt x="419133" y="642544"/>
                  </a:lnTo>
                  <a:lnTo>
                    <a:pt x="419139" y="602515"/>
                  </a:lnTo>
                  <a:lnTo>
                    <a:pt x="419140" y="597472"/>
                  </a:lnTo>
                  <a:lnTo>
                    <a:pt x="419743" y="712785"/>
                  </a:lnTo>
                  <a:lnTo>
                    <a:pt x="419851" y="325580"/>
                  </a:lnTo>
                  <a:lnTo>
                    <a:pt x="419852" y="313348"/>
                  </a:lnTo>
                  <a:lnTo>
                    <a:pt x="419870" y="243905"/>
                  </a:lnTo>
                  <a:lnTo>
                    <a:pt x="420012" y="605654"/>
                  </a:lnTo>
                  <a:lnTo>
                    <a:pt x="420562" y="496417"/>
                  </a:lnTo>
                  <a:lnTo>
                    <a:pt x="420564" y="493942"/>
                  </a:lnTo>
                  <a:lnTo>
                    <a:pt x="421160" y="278316"/>
                  </a:lnTo>
                  <a:lnTo>
                    <a:pt x="421274" y="722283"/>
                  </a:lnTo>
                  <a:lnTo>
                    <a:pt x="421275" y="719730"/>
                  </a:lnTo>
                  <a:lnTo>
                    <a:pt x="421416" y="291891"/>
                  </a:lnTo>
                  <a:lnTo>
                    <a:pt x="421985" y="299455"/>
                  </a:lnTo>
                  <a:lnTo>
                    <a:pt x="421987" y="304899"/>
                  </a:lnTo>
                  <a:lnTo>
                    <a:pt x="422011" y="246529"/>
                  </a:lnTo>
                  <a:lnTo>
                    <a:pt x="422309" y="612237"/>
                  </a:lnTo>
                  <a:lnTo>
                    <a:pt x="422697" y="427160"/>
                  </a:lnTo>
                  <a:lnTo>
                    <a:pt x="422699" y="428206"/>
                  </a:lnTo>
                  <a:lnTo>
                    <a:pt x="422847" y="177047"/>
                  </a:lnTo>
                  <a:lnTo>
                    <a:pt x="422975" y="685762"/>
                  </a:lnTo>
                  <a:lnTo>
                    <a:pt x="423409" y="493490"/>
                  </a:lnTo>
                  <a:lnTo>
                    <a:pt x="423410" y="499971"/>
                  </a:lnTo>
                  <a:lnTo>
                    <a:pt x="423854" y="694597"/>
                  </a:lnTo>
                  <a:lnTo>
                    <a:pt x="423953" y="231342"/>
                  </a:lnTo>
                  <a:lnTo>
                    <a:pt x="424120" y="267032"/>
                  </a:lnTo>
                  <a:lnTo>
                    <a:pt x="424122" y="259935"/>
                  </a:lnTo>
                  <a:lnTo>
                    <a:pt x="424137" y="234625"/>
                  </a:lnTo>
                  <a:lnTo>
                    <a:pt x="424307" y="633067"/>
                  </a:lnTo>
                  <a:lnTo>
                    <a:pt x="424832" y="318344"/>
                  </a:lnTo>
                  <a:lnTo>
                    <a:pt x="424833" y="322232"/>
                  </a:lnTo>
                  <a:lnTo>
                    <a:pt x="425158" y="684556"/>
                  </a:lnTo>
                  <a:lnTo>
                    <a:pt x="425427" y="296205"/>
                  </a:lnTo>
                  <a:lnTo>
                    <a:pt x="425544" y="619615"/>
                  </a:lnTo>
                  <a:lnTo>
                    <a:pt x="425545" y="608199"/>
                  </a:lnTo>
                  <a:lnTo>
                    <a:pt x="425853" y="651230"/>
                  </a:lnTo>
                  <a:lnTo>
                    <a:pt x="425952" y="278622"/>
                  </a:lnTo>
                  <a:lnTo>
                    <a:pt x="426255" y="459960"/>
                  </a:lnTo>
                  <a:lnTo>
                    <a:pt x="426257" y="459561"/>
                  </a:lnTo>
                  <a:lnTo>
                    <a:pt x="426604" y="657570"/>
                  </a:lnTo>
                  <a:lnTo>
                    <a:pt x="426717" y="312282"/>
                  </a:lnTo>
                  <a:lnTo>
                    <a:pt x="426967" y="461878"/>
                  </a:lnTo>
                  <a:lnTo>
                    <a:pt x="426968" y="462078"/>
                  </a:lnTo>
                  <a:lnTo>
                    <a:pt x="427043" y="678409"/>
                  </a:lnTo>
                  <a:lnTo>
                    <a:pt x="427199" y="355922"/>
                  </a:lnTo>
                  <a:lnTo>
                    <a:pt x="427678" y="505662"/>
                  </a:lnTo>
                  <a:lnTo>
                    <a:pt x="428050" y="303633"/>
                  </a:lnTo>
                  <a:lnTo>
                    <a:pt x="428163" y="638436"/>
                  </a:lnTo>
                  <a:lnTo>
                    <a:pt x="428390" y="495511"/>
                  </a:lnTo>
                  <a:lnTo>
                    <a:pt x="428392" y="490472"/>
                  </a:lnTo>
                  <a:lnTo>
                    <a:pt x="428461" y="240402"/>
                  </a:lnTo>
                  <a:lnTo>
                    <a:pt x="429056" y="670598"/>
                  </a:lnTo>
                  <a:lnTo>
                    <a:pt x="429102" y="544264"/>
                  </a:lnTo>
                  <a:lnTo>
                    <a:pt x="429103" y="527610"/>
                  </a:lnTo>
                  <a:lnTo>
                    <a:pt x="429170" y="283614"/>
                  </a:lnTo>
                  <a:lnTo>
                    <a:pt x="429467" y="533272"/>
                  </a:lnTo>
                  <a:lnTo>
                    <a:pt x="429813" y="447844"/>
                  </a:lnTo>
                  <a:lnTo>
                    <a:pt x="429815" y="448329"/>
                  </a:lnTo>
                  <a:lnTo>
                    <a:pt x="430318" y="587654"/>
                  </a:lnTo>
                  <a:lnTo>
                    <a:pt x="430460" y="281623"/>
                  </a:lnTo>
                  <a:lnTo>
                    <a:pt x="430525" y="392892"/>
                  </a:lnTo>
                  <a:lnTo>
                    <a:pt x="430526" y="394057"/>
                  </a:lnTo>
                  <a:lnTo>
                    <a:pt x="430800" y="338418"/>
                  </a:lnTo>
                  <a:lnTo>
                    <a:pt x="430928" y="601517"/>
                  </a:lnTo>
                  <a:lnTo>
                    <a:pt x="431237" y="374214"/>
                  </a:lnTo>
                  <a:lnTo>
                    <a:pt x="431238" y="368569"/>
                  </a:lnTo>
                  <a:lnTo>
                    <a:pt x="431255" y="352853"/>
                  </a:lnTo>
                  <a:lnTo>
                    <a:pt x="431849" y="598966"/>
                  </a:lnTo>
                  <a:lnTo>
                    <a:pt x="431948" y="369838"/>
                  </a:lnTo>
                  <a:lnTo>
                    <a:pt x="431950" y="371071"/>
                  </a:lnTo>
                  <a:lnTo>
                    <a:pt x="432430" y="653054"/>
                  </a:lnTo>
                  <a:lnTo>
                    <a:pt x="432660" y="548855"/>
                  </a:lnTo>
                  <a:lnTo>
                    <a:pt x="432661" y="544028"/>
                  </a:lnTo>
                  <a:lnTo>
                    <a:pt x="433224" y="271126"/>
                  </a:lnTo>
                  <a:lnTo>
                    <a:pt x="433367" y="609715"/>
                  </a:lnTo>
                  <a:lnTo>
                    <a:pt x="433371" y="597547"/>
                  </a:lnTo>
                  <a:lnTo>
                    <a:pt x="433380" y="621300"/>
                  </a:lnTo>
                  <a:lnTo>
                    <a:pt x="433637" y="225406"/>
                  </a:lnTo>
                  <a:lnTo>
                    <a:pt x="434083" y="378875"/>
                  </a:lnTo>
                  <a:lnTo>
                    <a:pt x="434085" y="377897"/>
                  </a:lnTo>
                  <a:lnTo>
                    <a:pt x="434486" y="247903"/>
                  </a:lnTo>
                  <a:lnTo>
                    <a:pt x="434613" y="610729"/>
                  </a:lnTo>
                  <a:lnTo>
                    <a:pt x="434795" y="521642"/>
                  </a:lnTo>
                  <a:lnTo>
                    <a:pt x="434796" y="524848"/>
                  </a:lnTo>
                  <a:lnTo>
                    <a:pt x="434911" y="160455"/>
                  </a:lnTo>
                  <a:lnTo>
                    <a:pt x="435024" y="605548"/>
                  </a:lnTo>
                  <a:lnTo>
                    <a:pt x="435506" y="456088"/>
                  </a:lnTo>
                  <a:lnTo>
                    <a:pt x="435508" y="451621"/>
                  </a:lnTo>
                  <a:lnTo>
                    <a:pt x="435988" y="586263"/>
                  </a:lnTo>
                  <a:lnTo>
                    <a:pt x="436173" y="176373"/>
                  </a:lnTo>
                  <a:lnTo>
                    <a:pt x="436218" y="262046"/>
                  </a:lnTo>
                  <a:lnTo>
                    <a:pt x="436219" y="275634"/>
                  </a:lnTo>
                  <a:lnTo>
                    <a:pt x="436585" y="230630"/>
                  </a:lnTo>
                  <a:lnTo>
                    <a:pt x="436924" y="617776"/>
                  </a:lnTo>
                  <a:lnTo>
                    <a:pt x="436930" y="577567"/>
                  </a:lnTo>
                  <a:lnTo>
                    <a:pt x="436931" y="573272"/>
                  </a:lnTo>
                  <a:lnTo>
                    <a:pt x="437037" y="343010"/>
                  </a:lnTo>
                  <a:lnTo>
                    <a:pt x="437619" y="622887"/>
                  </a:lnTo>
                  <a:lnTo>
                    <a:pt x="437641" y="580315"/>
                  </a:lnTo>
                  <a:lnTo>
                    <a:pt x="437643" y="581930"/>
                  </a:lnTo>
                  <a:lnTo>
                    <a:pt x="438186" y="671744"/>
                  </a:lnTo>
                  <a:lnTo>
                    <a:pt x="438313" y="382162"/>
                  </a:lnTo>
                  <a:lnTo>
                    <a:pt x="438353" y="450048"/>
                  </a:lnTo>
                  <a:lnTo>
                    <a:pt x="438354" y="447613"/>
                  </a:lnTo>
                  <a:lnTo>
                    <a:pt x="438625" y="641905"/>
                  </a:lnTo>
                  <a:lnTo>
                    <a:pt x="438724" y="350080"/>
                  </a:lnTo>
                  <a:lnTo>
                    <a:pt x="439064" y="559560"/>
                  </a:lnTo>
                  <a:lnTo>
                    <a:pt x="439066" y="556608"/>
                  </a:lnTo>
                  <a:lnTo>
                    <a:pt x="439674" y="621555"/>
                  </a:lnTo>
                  <a:lnTo>
                    <a:pt x="439775" y="233967"/>
                  </a:lnTo>
                  <a:lnTo>
                    <a:pt x="439776" y="240252"/>
                  </a:lnTo>
                  <a:lnTo>
                    <a:pt x="439777" y="248333"/>
                  </a:lnTo>
                  <a:lnTo>
                    <a:pt x="439901" y="758658"/>
                  </a:lnTo>
                  <a:lnTo>
                    <a:pt x="440043" y="183913"/>
                  </a:lnTo>
                  <a:lnTo>
                    <a:pt x="440488" y="285488"/>
                  </a:lnTo>
                  <a:lnTo>
                    <a:pt x="440489" y="285882"/>
                  </a:lnTo>
                  <a:lnTo>
                    <a:pt x="440794" y="626778"/>
                  </a:lnTo>
                  <a:lnTo>
                    <a:pt x="440936" y="202906"/>
                  </a:lnTo>
                  <a:lnTo>
                    <a:pt x="441199" y="560377"/>
                  </a:lnTo>
                  <a:lnTo>
                    <a:pt x="441201" y="565264"/>
                  </a:lnTo>
                  <a:lnTo>
                    <a:pt x="441304" y="193540"/>
                  </a:lnTo>
                  <a:lnTo>
                    <a:pt x="441857" y="621576"/>
                  </a:lnTo>
                  <a:lnTo>
                    <a:pt x="441911" y="430653"/>
                  </a:lnTo>
                  <a:lnTo>
                    <a:pt x="441912" y="428026"/>
                  </a:lnTo>
                  <a:lnTo>
                    <a:pt x="442169" y="212144"/>
                  </a:lnTo>
                  <a:lnTo>
                    <a:pt x="442481" y="695765"/>
                  </a:lnTo>
                  <a:lnTo>
                    <a:pt x="442623" y="230485"/>
                  </a:lnTo>
                  <a:lnTo>
                    <a:pt x="442624" y="234232"/>
                  </a:lnTo>
                  <a:lnTo>
                    <a:pt x="443175" y="653650"/>
                  </a:lnTo>
                  <a:lnTo>
                    <a:pt x="443334" y="357983"/>
                  </a:lnTo>
                  <a:lnTo>
                    <a:pt x="443336" y="373387"/>
                  </a:lnTo>
                  <a:lnTo>
                    <a:pt x="443346" y="361761"/>
                  </a:lnTo>
                  <a:lnTo>
                    <a:pt x="443983" y="660720"/>
                  </a:lnTo>
                  <a:lnTo>
                    <a:pt x="444046" y="456651"/>
                  </a:lnTo>
                  <a:lnTo>
                    <a:pt x="444047" y="450521"/>
                  </a:lnTo>
                  <a:lnTo>
                    <a:pt x="444324" y="316863"/>
                  </a:lnTo>
                  <a:lnTo>
                    <a:pt x="444437" y="755678"/>
                  </a:lnTo>
                  <a:lnTo>
                    <a:pt x="444757" y="452588"/>
                  </a:lnTo>
                  <a:lnTo>
                    <a:pt x="444759" y="446845"/>
                  </a:lnTo>
                  <a:lnTo>
                    <a:pt x="444976" y="220755"/>
                  </a:lnTo>
                  <a:lnTo>
                    <a:pt x="445089" y="861145"/>
                  </a:lnTo>
                  <a:lnTo>
                    <a:pt x="445469" y="530849"/>
                  </a:lnTo>
                  <a:lnTo>
                    <a:pt x="445470" y="540435"/>
                  </a:lnTo>
                  <a:lnTo>
                    <a:pt x="445514" y="700461"/>
                  </a:lnTo>
                  <a:lnTo>
                    <a:pt x="445614" y="294412"/>
                  </a:lnTo>
                  <a:lnTo>
                    <a:pt x="446181" y="434631"/>
                  </a:lnTo>
                  <a:lnTo>
                    <a:pt x="446182" y="429785"/>
                  </a:lnTo>
                  <a:lnTo>
                    <a:pt x="446266" y="148390"/>
                  </a:lnTo>
                  <a:lnTo>
                    <a:pt x="446393" y="616779"/>
                  </a:lnTo>
                  <a:lnTo>
                    <a:pt x="446891" y="340118"/>
                  </a:lnTo>
                  <a:lnTo>
                    <a:pt x="446892" y="347633"/>
                  </a:lnTo>
                  <a:lnTo>
                    <a:pt x="447245" y="293002"/>
                  </a:lnTo>
                  <a:lnTo>
                    <a:pt x="447600" y="498377"/>
                  </a:lnTo>
                  <a:lnTo>
                    <a:pt x="447603" y="495337"/>
                  </a:lnTo>
                  <a:lnTo>
                    <a:pt x="447604" y="494694"/>
                  </a:lnTo>
                  <a:lnTo>
                    <a:pt x="447981" y="308352"/>
                  </a:lnTo>
                  <a:lnTo>
                    <a:pt x="448294" y="529636"/>
                  </a:lnTo>
                  <a:lnTo>
                    <a:pt x="448314" y="495184"/>
                  </a:lnTo>
                  <a:lnTo>
                    <a:pt x="448316" y="494030"/>
                  </a:lnTo>
                  <a:lnTo>
                    <a:pt x="448449" y="553592"/>
                  </a:lnTo>
                  <a:lnTo>
                    <a:pt x="448761" y="371675"/>
                  </a:lnTo>
                  <a:lnTo>
                    <a:pt x="449026" y="492768"/>
                  </a:lnTo>
                  <a:lnTo>
                    <a:pt x="449027" y="492377"/>
                  </a:lnTo>
                  <a:lnTo>
                    <a:pt x="449258" y="313339"/>
                  </a:lnTo>
                  <a:lnTo>
                    <a:pt x="449555" y="684443"/>
                  </a:lnTo>
                  <a:lnTo>
                    <a:pt x="449737" y="489379"/>
                  </a:lnTo>
                  <a:lnTo>
                    <a:pt x="449739" y="493105"/>
                  </a:lnTo>
                  <a:lnTo>
                    <a:pt x="450178" y="359403"/>
                  </a:lnTo>
                  <a:lnTo>
                    <a:pt x="450449" y="686996"/>
                  </a:lnTo>
                  <a:lnTo>
                    <a:pt x="450450" y="678382"/>
                  </a:lnTo>
                  <a:lnTo>
                    <a:pt x="450575" y="302958"/>
                  </a:lnTo>
                  <a:lnTo>
                    <a:pt x="450873" y="736846"/>
                  </a:lnTo>
                  <a:lnTo>
                    <a:pt x="451161" y="524772"/>
                  </a:lnTo>
                  <a:lnTo>
                    <a:pt x="451162" y="518929"/>
                  </a:lnTo>
                  <a:lnTo>
                    <a:pt x="451256" y="288907"/>
                  </a:lnTo>
                  <a:lnTo>
                    <a:pt x="451399" y="635041"/>
                  </a:lnTo>
                  <a:lnTo>
                    <a:pt x="451872" y="408791"/>
                  </a:lnTo>
                  <a:lnTo>
                    <a:pt x="451874" y="408637"/>
                  </a:lnTo>
                  <a:lnTo>
                    <a:pt x="452163" y="670680"/>
                  </a:lnTo>
                  <a:lnTo>
                    <a:pt x="452290" y="183611"/>
                  </a:lnTo>
                  <a:lnTo>
                    <a:pt x="452584" y="432789"/>
                  </a:lnTo>
                  <a:lnTo>
                    <a:pt x="452585" y="433910"/>
                  </a:lnTo>
                  <a:lnTo>
                    <a:pt x="452829" y="600091"/>
                  </a:lnTo>
                  <a:lnTo>
                    <a:pt x="453254" y="203662"/>
                  </a:lnTo>
                  <a:lnTo>
                    <a:pt x="453296" y="324310"/>
                  </a:lnTo>
                  <a:lnTo>
                    <a:pt x="453297" y="325151"/>
                  </a:lnTo>
                  <a:lnTo>
                    <a:pt x="453807" y="645457"/>
                  </a:lnTo>
                  <a:lnTo>
                    <a:pt x="453921" y="190797"/>
                  </a:lnTo>
                  <a:lnTo>
                    <a:pt x="454007" y="488247"/>
                  </a:lnTo>
                  <a:lnTo>
                    <a:pt x="454009" y="490292"/>
                  </a:lnTo>
                  <a:lnTo>
                    <a:pt x="454149" y="346268"/>
                  </a:lnTo>
                  <a:lnTo>
                    <a:pt x="454716" y="581830"/>
                  </a:lnTo>
                  <a:lnTo>
                    <a:pt x="454719" y="574452"/>
                  </a:lnTo>
                  <a:lnTo>
                    <a:pt x="454720" y="571956"/>
                  </a:lnTo>
                  <a:lnTo>
                    <a:pt x="455041" y="350605"/>
                  </a:lnTo>
                  <a:lnTo>
                    <a:pt x="455367" y="646912"/>
                  </a:lnTo>
                  <a:lnTo>
                    <a:pt x="455430" y="479441"/>
                  </a:lnTo>
                  <a:lnTo>
                    <a:pt x="455432" y="474918"/>
                  </a:lnTo>
                  <a:lnTo>
                    <a:pt x="455877" y="363496"/>
                  </a:lnTo>
                  <a:lnTo>
                    <a:pt x="456061" y="634714"/>
                  </a:lnTo>
                  <a:lnTo>
                    <a:pt x="456142" y="483546"/>
                  </a:lnTo>
                  <a:lnTo>
                    <a:pt x="456143" y="479412"/>
                  </a:lnTo>
                  <a:lnTo>
                    <a:pt x="456204" y="374277"/>
                  </a:lnTo>
                  <a:lnTo>
                    <a:pt x="456302" y="594026"/>
                  </a:lnTo>
                  <a:lnTo>
                    <a:pt x="456854" y="548346"/>
                  </a:lnTo>
                  <a:lnTo>
                    <a:pt x="456855" y="546325"/>
                  </a:lnTo>
                  <a:lnTo>
                    <a:pt x="457139" y="317497"/>
                  </a:lnTo>
                  <a:lnTo>
                    <a:pt x="457337" y="600821"/>
                  </a:lnTo>
                  <a:lnTo>
                    <a:pt x="457565" y="462426"/>
                  </a:lnTo>
                  <a:lnTo>
                    <a:pt x="457567" y="459672"/>
                  </a:lnTo>
                  <a:lnTo>
                    <a:pt x="458046" y="299900"/>
                  </a:lnTo>
                  <a:lnTo>
                    <a:pt x="458202" y="625260"/>
                  </a:lnTo>
                  <a:lnTo>
                    <a:pt x="458277" y="443830"/>
                  </a:lnTo>
                  <a:lnTo>
                    <a:pt x="458278" y="439633"/>
                  </a:lnTo>
                  <a:lnTo>
                    <a:pt x="458400" y="269311"/>
                  </a:lnTo>
                  <a:lnTo>
                    <a:pt x="458868" y="558932"/>
                  </a:lnTo>
                  <a:lnTo>
                    <a:pt x="458989" y="333916"/>
                  </a:lnTo>
                  <a:lnTo>
                    <a:pt x="458990" y="328983"/>
                  </a:lnTo>
                  <a:lnTo>
                    <a:pt x="459011" y="273711"/>
                  </a:lnTo>
                  <a:lnTo>
                    <a:pt x="459634" y="593825"/>
                  </a:lnTo>
                  <a:lnTo>
                    <a:pt x="459700" y="395314"/>
                  </a:lnTo>
                  <a:lnTo>
                    <a:pt x="459702" y="388956"/>
                  </a:lnTo>
                  <a:lnTo>
                    <a:pt x="459761" y="258033"/>
                  </a:lnTo>
                  <a:lnTo>
                    <a:pt x="459960" y="598250"/>
                  </a:lnTo>
                  <a:lnTo>
                    <a:pt x="460412" y="491209"/>
                  </a:lnTo>
                  <a:lnTo>
                    <a:pt x="460413" y="490134"/>
                  </a:lnTo>
                  <a:lnTo>
                    <a:pt x="460626" y="633733"/>
                  </a:lnTo>
                  <a:lnTo>
                    <a:pt x="461023" y="214072"/>
                  </a:lnTo>
                  <a:lnTo>
                    <a:pt x="461123" y="561215"/>
                  </a:lnTo>
                  <a:lnTo>
                    <a:pt x="461125" y="557679"/>
                  </a:lnTo>
                  <a:lnTo>
                    <a:pt x="461462" y="253474"/>
                  </a:lnTo>
                  <a:lnTo>
                    <a:pt x="461590" y="706080"/>
                  </a:lnTo>
                  <a:lnTo>
                    <a:pt x="461835" y="595447"/>
                  </a:lnTo>
                  <a:lnTo>
                    <a:pt x="461836" y="586441"/>
                  </a:lnTo>
                  <a:lnTo>
                    <a:pt x="462072" y="613774"/>
                  </a:lnTo>
                  <a:lnTo>
                    <a:pt x="462355" y="119973"/>
                  </a:lnTo>
                  <a:lnTo>
                    <a:pt x="462547" y="539980"/>
                  </a:lnTo>
                  <a:lnTo>
                    <a:pt x="462548" y="543911"/>
                  </a:lnTo>
                  <a:lnTo>
                    <a:pt x="462710" y="370831"/>
                  </a:lnTo>
                  <a:lnTo>
                    <a:pt x="463258" y="648806"/>
                  </a:lnTo>
                  <a:lnTo>
                    <a:pt x="463260" y="659252"/>
                  </a:lnTo>
                  <a:lnTo>
                    <a:pt x="463277" y="690819"/>
                  </a:lnTo>
                  <a:lnTo>
                    <a:pt x="463404" y="308639"/>
                  </a:lnTo>
                  <a:lnTo>
                    <a:pt x="463970" y="501658"/>
                  </a:lnTo>
                  <a:lnTo>
                    <a:pt x="463971" y="505074"/>
                  </a:lnTo>
                  <a:lnTo>
                    <a:pt x="464014" y="535254"/>
                  </a:lnTo>
                  <a:lnTo>
                    <a:pt x="464184" y="324316"/>
                  </a:lnTo>
                  <a:lnTo>
                    <a:pt x="464682" y="468302"/>
                  </a:lnTo>
                  <a:lnTo>
                    <a:pt x="464683" y="473762"/>
                  </a:lnTo>
                  <a:lnTo>
                    <a:pt x="465022" y="639971"/>
                  </a:lnTo>
                  <a:lnTo>
                    <a:pt x="465148" y="224826"/>
                  </a:lnTo>
                  <a:lnTo>
                    <a:pt x="465393" y="538202"/>
                  </a:lnTo>
                  <a:lnTo>
                    <a:pt x="465395" y="546876"/>
                  </a:lnTo>
                  <a:lnTo>
                    <a:pt x="465956" y="240399"/>
                  </a:lnTo>
                  <a:lnTo>
                    <a:pt x="466098" y="694037"/>
                  </a:lnTo>
                  <a:lnTo>
                    <a:pt x="466105" y="640624"/>
                  </a:lnTo>
                  <a:lnTo>
                    <a:pt x="466106" y="643719"/>
                  </a:lnTo>
                  <a:lnTo>
                    <a:pt x="466112" y="679536"/>
                  </a:lnTo>
                  <a:lnTo>
                    <a:pt x="466636" y="249705"/>
                  </a:lnTo>
                  <a:lnTo>
                    <a:pt x="466816" y="369558"/>
                  </a:lnTo>
                  <a:lnTo>
                    <a:pt x="466818" y="365184"/>
                  </a:lnTo>
                  <a:lnTo>
                    <a:pt x="467147" y="618412"/>
                  </a:lnTo>
                  <a:lnTo>
                    <a:pt x="467260" y="298842"/>
                  </a:lnTo>
                  <a:lnTo>
                    <a:pt x="467528" y="464893"/>
                  </a:lnTo>
                  <a:lnTo>
                    <a:pt x="467529" y="463185"/>
                  </a:lnTo>
                  <a:lnTo>
                    <a:pt x="467643" y="296273"/>
                  </a:lnTo>
                  <a:lnTo>
                    <a:pt x="467855" y="659801"/>
                  </a:lnTo>
                  <a:lnTo>
                    <a:pt x="468240" y="512640"/>
                  </a:lnTo>
                  <a:lnTo>
                    <a:pt x="468241" y="504329"/>
                  </a:lnTo>
                  <a:lnTo>
                    <a:pt x="468396" y="401008"/>
                  </a:lnTo>
                  <a:lnTo>
                    <a:pt x="468522" y="610232"/>
                  </a:lnTo>
                  <a:lnTo>
                    <a:pt x="468951" y="445283"/>
                  </a:lnTo>
                  <a:lnTo>
                    <a:pt x="469316" y="609705"/>
                  </a:lnTo>
                  <a:lnTo>
                    <a:pt x="469429" y="379581"/>
                  </a:lnTo>
                  <a:lnTo>
                    <a:pt x="469663" y="484930"/>
                  </a:lnTo>
                  <a:lnTo>
                    <a:pt x="469664" y="488167"/>
                  </a:lnTo>
                  <a:lnTo>
                    <a:pt x="470067" y="568488"/>
                  </a:lnTo>
                  <a:lnTo>
                    <a:pt x="470251" y="287385"/>
                  </a:lnTo>
                  <a:lnTo>
                    <a:pt x="470374" y="378743"/>
                  </a:lnTo>
                  <a:lnTo>
                    <a:pt x="470376" y="380200"/>
                  </a:lnTo>
                  <a:lnTo>
                    <a:pt x="470521" y="630666"/>
                  </a:lnTo>
                  <a:lnTo>
                    <a:pt x="470847" y="325093"/>
                  </a:lnTo>
                  <a:lnTo>
                    <a:pt x="471086" y="394857"/>
                  </a:lnTo>
                  <a:lnTo>
                    <a:pt x="471088" y="393368"/>
                  </a:lnTo>
                  <a:lnTo>
                    <a:pt x="471442" y="608638"/>
                  </a:lnTo>
                  <a:lnTo>
                    <a:pt x="471584" y="202177"/>
                  </a:lnTo>
                  <a:lnTo>
                    <a:pt x="471798" y="483856"/>
                  </a:lnTo>
                  <a:lnTo>
                    <a:pt x="471799" y="481147"/>
                  </a:lnTo>
                  <a:lnTo>
                    <a:pt x="471867" y="676178"/>
                  </a:lnTo>
                  <a:lnTo>
                    <a:pt x="472023" y="139510"/>
                  </a:lnTo>
                  <a:lnTo>
                    <a:pt x="472509" y="571578"/>
                  </a:lnTo>
                  <a:lnTo>
                    <a:pt x="472533" y="623295"/>
                  </a:lnTo>
                  <a:lnTo>
                    <a:pt x="472831" y="121202"/>
                  </a:lnTo>
                  <a:lnTo>
                    <a:pt x="473221" y="550504"/>
                  </a:lnTo>
                  <a:lnTo>
                    <a:pt x="473222" y="548053"/>
                  </a:lnTo>
                  <a:lnTo>
                    <a:pt x="473227" y="549027"/>
                  </a:lnTo>
                  <a:lnTo>
                    <a:pt x="473299" y="334080"/>
                  </a:lnTo>
                  <a:lnTo>
                    <a:pt x="473933" y="524081"/>
                  </a:lnTo>
                  <a:lnTo>
                    <a:pt x="473934" y="529087"/>
                  </a:lnTo>
                  <a:lnTo>
                    <a:pt x="474107" y="213239"/>
                  </a:lnTo>
                  <a:lnTo>
                    <a:pt x="474390" y="737901"/>
                  </a:lnTo>
                  <a:lnTo>
                    <a:pt x="474644" y="427860"/>
                  </a:lnTo>
                  <a:lnTo>
                    <a:pt x="474646" y="423967"/>
                  </a:lnTo>
                  <a:lnTo>
                    <a:pt x="474959" y="337342"/>
                  </a:lnTo>
                  <a:lnTo>
                    <a:pt x="475099" y="640256"/>
                  </a:lnTo>
                  <a:lnTo>
                    <a:pt x="475356" y="533262"/>
                  </a:lnTo>
                  <a:lnTo>
                    <a:pt x="475357" y="526949"/>
                  </a:lnTo>
                  <a:lnTo>
                    <a:pt x="475610" y="215430"/>
                  </a:lnTo>
                  <a:lnTo>
                    <a:pt x="475751" y="747143"/>
                  </a:lnTo>
                  <a:lnTo>
                    <a:pt x="476067" y="449130"/>
                  </a:lnTo>
                  <a:lnTo>
                    <a:pt x="476069" y="443401"/>
                  </a:lnTo>
                  <a:lnTo>
                    <a:pt x="476517" y="555162"/>
                  </a:lnTo>
                  <a:lnTo>
                    <a:pt x="476773" y="248293"/>
                  </a:lnTo>
                  <a:lnTo>
                    <a:pt x="476779" y="273700"/>
                  </a:lnTo>
                  <a:lnTo>
                    <a:pt x="476781" y="268351"/>
                  </a:lnTo>
                  <a:lnTo>
                    <a:pt x="476786" y="226983"/>
                  </a:lnTo>
                  <a:lnTo>
                    <a:pt x="476928" y="639496"/>
                  </a:lnTo>
                  <a:lnTo>
                    <a:pt x="477491" y="481994"/>
                  </a:lnTo>
                  <a:lnTo>
                    <a:pt x="477492" y="486730"/>
                  </a:lnTo>
                  <a:lnTo>
                    <a:pt x="477920" y="646023"/>
                  </a:lnTo>
                  <a:lnTo>
                    <a:pt x="478062" y="249802"/>
                  </a:lnTo>
                  <a:lnTo>
                    <a:pt x="478202" y="407802"/>
                  </a:lnTo>
                  <a:lnTo>
                    <a:pt x="478204" y="412910"/>
                  </a:lnTo>
                  <a:lnTo>
                    <a:pt x="478317" y="753759"/>
                  </a:lnTo>
                  <a:lnTo>
                    <a:pt x="478459" y="206212"/>
                  </a:lnTo>
                  <a:lnTo>
                    <a:pt x="478914" y="415839"/>
                  </a:lnTo>
                  <a:lnTo>
                    <a:pt x="478915" y="414883"/>
                  </a:lnTo>
                  <a:lnTo>
                    <a:pt x="479295" y="303706"/>
                  </a:lnTo>
                  <a:lnTo>
                    <a:pt x="479621" y="616426"/>
                  </a:lnTo>
                  <a:lnTo>
                    <a:pt x="479626" y="595421"/>
                  </a:lnTo>
                  <a:lnTo>
                    <a:pt x="479627" y="587560"/>
                  </a:lnTo>
                  <a:lnTo>
                    <a:pt x="480089" y="704563"/>
                  </a:lnTo>
                  <a:lnTo>
                    <a:pt x="480203" y="243304"/>
                  </a:lnTo>
                  <a:lnTo>
                    <a:pt x="480337" y="557862"/>
                  </a:lnTo>
                  <a:lnTo>
                    <a:pt x="480339" y="557668"/>
                  </a:lnTo>
                  <a:lnTo>
                    <a:pt x="480415" y="415614"/>
                  </a:lnTo>
                  <a:lnTo>
                    <a:pt x="480897" y="581951"/>
                  </a:lnTo>
                  <a:lnTo>
                    <a:pt x="481049" y="501200"/>
                  </a:lnTo>
                  <a:lnTo>
                    <a:pt x="481050" y="503171"/>
                  </a:lnTo>
                  <a:lnTo>
                    <a:pt x="481351" y="653404"/>
                  </a:lnTo>
                  <a:lnTo>
                    <a:pt x="481677" y="188467"/>
                  </a:lnTo>
                  <a:lnTo>
                    <a:pt x="481760" y="605110"/>
                  </a:lnTo>
                  <a:lnTo>
                    <a:pt x="481762" y="616729"/>
                  </a:lnTo>
                  <a:lnTo>
                    <a:pt x="481804" y="709829"/>
                  </a:lnTo>
                  <a:lnTo>
                    <a:pt x="482116" y="263860"/>
                  </a:lnTo>
                  <a:lnTo>
                    <a:pt x="482472" y="413718"/>
                  </a:lnTo>
                  <a:lnTo>
                    <a:pt x="482474" y="419844"/>
                  </a:lnTo>
                  <a:lnTo>
                    <a:pt x="482698" y="640787"/>
                  </a:lnTo>
                  <a:lnTo>
                    <a:pt x="482868" y="290051"/>
                  </a:lnTo>
                  <a:lnTo>
                    <a:pt x="483184" y="383262"/>
                  </a:lnTo>
                  <a:lnTo>
                    <a:pt x="483185" y="387513"/>
                  </a:lnTo>
                  <a:lnTo>
                    <a:pt x="483576" y="339432"/>
                  </a:lnTo>
                  <a:lnTo>
                    <a:pt x="483676" y="566175"/>
                  </a:lnTo>
                  <a:lnTo>
                    <a:pt x="483895" y="460485"/>
                  </a:lnTo>
                  <a:lnTo>
                    <a:pt x="483897" y="462171"/>
                  </a:lnTo>
                  <a:lnTo>
                    <a:pt x="484299" y="568683"/>
                  </a:lnTo>
                  <a:lnTo>
                    <a:pt x="484457" y="359660"/>
                  </a:lnTo>
                  <a:lnTo>
                    <a:pt x="484607" y="519926"/>
                  </a:lnTo>
                  <a:lnTo>
                    <a:pt x="484608" y="523920"/>
                  </a:lnTo>
                  <a:lnTo>
                    <a:pt x="484753" y="618191"/>
                  </a:lnTo>
                  <a:lnTo>
                    <a:pt x="484866" y="286097"/>
                  </a:lnTo>
                  <a:lnTo>
                    <a:pt x="485319" y="489889"/>
                  </a:lnTo>
                  <a:lnTo>
                    <a:pt x="485320" y="494563"/>
                  </a:lnTo>
                  <a:lnTo>
                    <a:pt x="485533" y="638524"/>
                  </a:lnTo>
                  <a:lnTo>
                    <a:pt x="485689" y="341730"/>
                  </a:lnTo>
                  <a:lnTo>
                    <a:pt x="486030" y="458401"/>
                  </a:lnTo>
                  <a:lnTo>
                    <a:pt x="486032" y="460032"/>
                  </a:lnTo>
                  <a:lnTo>
                    <a:pt x="486199" y="576013"/>
                  </a:lnTo>
                  <a:lnTo>
                    <a:pt x="486723" y="339628"/>
                  </a:lnTo>
                  <a:lnTo>
                    <a:pt x="486742" y="367930"/>
                  </a:lnTo>
                  <a:lnTo>
                    <a:pt x="486743" y="377383"/>
                  </a:lnTo>
                  <a:lnTo>
                    <a:pt x="487191" y="274304"/>
                  </a:lnTo>
                  <a:lnTo>
                    <a:pt x="487319" y="561569"/>
                  </a:lnTo>
                  <a:lnTo>
                    <a:pt x="487453" y="481495"/>
                  </a:lnTo>
                  <a:lnTo>
                    <a:pt x="487455" y="486054"/>
                  </a:lnTo>
                  <a:lnTo>
                    <a:pt x="487504" y="609947"/>
                  </a:lnTo>
                  <a:lnTo>
                    <a:pt x="487616" y="235876"/>
                  </a:lnTo>
                  <a:lnTo>
                    <a:pt x="488165" y="376914"/>
                  </a:lnTo>
                  <a:lnTo>
                    <a:pt x="488167" y="373821"/>
                  </a:lnTo>
                  <a:lnTo>
                    <a:pt x="488453" y="285744"/>
                  </a:lnTo>
                  <a:lnTo>
                    <a:pt x="488765" y="639832"/>
                  </a:lnTo>
                  <a:lnTo>
                    <a:pt x="488877" y="290358"/>
                  </a:lnTo>
                  <a:lnTo>
                    <a:pt x="488878" y="279577"/>
                  </a:lnTo>
                  <a:lnTo>
                    <a:pt x="488907" y="244518"/>
                  </a:lnTo>
                  <a:lnTo>
                    <a:pt x="489530" y="689986"/>
                  </a:lnTo>
                  <a:lnTo>
                    <a:pt x="489588" y="544198"/>
                  </a:lnTo>
                  <a:lnTo>
                    <a:pt x="489590" y="531474"/>
                  </a:lnTo>
                  <a:lnTo>
                    <a:pt x="489672" y="213850"/>
                  </a:lnTo>
                  <a:lnTo>
                    <a:pt x="490296" y="615963"/>
                  </a:lnTo>
                  <a:lnTo>
                    <a:pt x="490300" y="595940"/>
                  </a:lnTo>
                  <a:lnTo>
                    <a:pt x="490301" y="587759"/>
                  </a:lnTo>
                  <a:lnTo>
                    <a:pt x="490494" y="692839"/>
                  </a:lnTo>
                  <a:lnTo>
                    <a:pt x="490608" y="272239"/>
                  </a:lnTo>
                  <a:lnTo>
                    <a:pt x="491012" y="441972"/>
                  </a:lnTo>
                  <a:lnTo>
                    <a:pt x="491013" y="444393"/>
                  </a:lnTo>
                  <a:lnTo>
                    <a:pt x="491217" y="649147"/>
                  </a:lnTo>
                  <a:lnTo>
                    <a:pt x="491331" y="271277"/>
                  </a:lnTo>
                  <a:lnTo>
                    <a:pt x="491723" y="462829"/>
                  </a:lnTo>
                  <a:lnTo>
                    <a:pt x="491725" y="460248"/>
                  </a:lnTo>
                  <a:lnTo>
                    <a:pt x="491912" y="574642"/>
                  </a:lnTo>
                  <a:lnTo>
                    <a:pt x="492280" y="328439"/>
                  </a:lnTo>
                  <a:lnTo>
                    <a:pt x="492435" y="445062"/>
                  </a:lnTo>
                  <a:lnTo>
                    <a:pt x="492436" y="446131"/>
                  </a:lnTo>
                  <a:lnTo>
                    <a:pt x="492663" y="309418"/>
                  </a:lnTo>
                  <a:lnTo>
                    <a:pt x="493046" y="620103"/>
                  </a:lnTo>
                  <a:lnTo>
                    <a:pt x="493146" y="329663"/>
                  </a:lnTo>
                  <a:lnTo>
                    <a:pt x="493148" y="332199"/>
                  </a:lnTo>
                  <a:lnTo>
                    <a:pt x="493175" y="254524"/>
                  </a:lnTo>
                  <a:lnTo>
                    <a:pt x="493726" y="558928"/>
                  </a:lnTo>
                  <a:lnTo>
                    <a:pt x="493858" y="482377"/>
                  </a:lnTo>
                  <a:lnTo>
                    <a:pt x="493859" y="486783"/>
                  </a:lnTo>
                  <a:lnTo>
                    <a:pt x="493981" y="297163"/>
                  </a:lnTo>
                  <a:lnTo>
                    <a:pt x="494548" y="633055"/>
                  </a:lnTo>
                  <a:lnTo>
                    <a:pt x="494570" y="577980"/>
                  </a:lnTo>
                  <a:lnTo>
                    <a:pt x="494571" y="576462"/>
                  </a:lnTo>
                  <a:lnTo>
                    <a:pt x="494662" y="320822"/>
                  </a:lnTo>
                  <a:lnTo>
                    <a:pt x="494789" y="619872"/>
                  </a:lnTo>
                  <a:lnTo>
                    <a:pt x="495281" y="326487"/>
                  </a:lnTo>
                  <a:lnTo>
                    <a:pt x="495283" y="316091"/>
                  </a:lnTo>
                  <a:lnTo>
                    <a:pt x="495739" y="136950"/>
                  </a:lnTo>
                  <a:lnTo>
                    <a:pt x="495867" y="771532"/>
                  </a:lnTo>
                  <a:lnTo>
                    <a:pt x="495993" y="200150"/>
                  </a:lnTo>
                  <a:lnTo>
                    <a:pt x="495994" y="191945"/>
                  </a:lnTo>
                  <a:lnTo>
                    <a:pt x="496094" y="605571"/>
                  </a:lnTo>
                  <a:lnTo>
                    <a:pt x="496705" y="432114"/>
                  </a:lnTo>
                  <a:lnTo>
                    <a:pt x="496706" y="433019"/>
                  </a:lnTo>
                  <a:lnTo>
                    <a:pt x="496944" y="330434"/>
                  </a:lnTo>
                  <a:lnTo>
                    <a:pt x="497355" y="589512"/>
                  </a:lnTo>
                  <a:lnTo>
                    <a:pt x="497416" y="410127"/>
                  </a:lnTo>
                  <a:lnTo>
                    <a:pt x="497418" y="407771"/>
                  </a:lnTo>
                  <a:lnTo>
                    <a:pt x="497781" y="678683"/>
                  </a:lnTo>
                  <a:lnTo>
                    <a:pt x="497908" y="197619"/>
                  </a:lnTo>
                  <a:lnTo>
                    <a:pt x="498128" y="396580"/>
                  </a:lnTo>
                  <a:lnTo>
                    <a:pt x="498129" y="401791"/>
                  </a:lnTo>
                  <a:lnTo>
                    <a:pt x="498206" y="659252"/>
                  </a:lnTo>
                  <a:lnTo>
                    <a:pt x="498319" y="313257"/>
                  </a:lnTo>
                  <a:lnTo>
                    <a:pt x="498839" y="602797"/>
                  </a:lnTo>
                  <a:lnTo>
                    <a:pt x="498841" y="612421"/>
                  </a:lnTo>
                  <a:lnTo>
                    <a:pt x="498858" y="665123"/>
                  </a:lnTo>
                  <a:lnTo>
                    <a:pt x="498971" y="313848"/>
                  </a:lnTo>
                  <a:lnTo>
                    <a:pt x="499551" y="377615"/>
                  </a:lnTo>
                  <a:lnTo>
                    <a:pt x="499553" y="372760"/>
                  </a:lnTo>
                  <a:lnTo>
                    <a:pt x="500036" y="195249"/>
                  </a:lnTo>
                  <a:lnTo>
                    <a:pt x="500148" y="757627"/>
                  </a:lnTo>
                  <a:lnTo>
                    <a:pt x="500263" y="405581"/>
                  </a:lnTo>
                  <a:lnTo>
                    <a:pt x="500264" y="409514"/>
                  </a:lnTo>
                  <a:lnTo>
                    <a:pt x="500701" y="303724"/>
                  </a:lnTo>
                  <a:lnTo>
                    <a:pt x="500871" y="563533"/>
                  </a:lnTo>
                  <a:lnTo>
                    <a:pt x="500974" y="478036"/>
                  </a:lnTo>
                  <a:lnTo>
                    <a:pt x="500976" y="475034"/>
                  </a:lnTo>
                  <a:lnTo>
                    <a:pt x="501197" y="648535"/>
                  </a:lnTo>
                  <a:lnTo>
                    <a:pt x="501354" y="310888"/>
                  </a:lnTo>
                  <a:lnTo>
                    <a:pt x="501686" y="513160"/>
                  </a:lnTo>
                  <a:lnTo>
                    <a:pt x="501687" y="514571"/>
                  </a:lnTo>
                  <a:lnTo>
                    <a:pt x="501835" y="351790"/>
                  </a:lnTo>
                  <a:lnTo>
                    <a:pt x="502359" y="555769"/>
                  </a:lnTo>
                  <a:lnTo>
                    <a:pt x="502398" y="469106"/>
                  </a:lnTo>
                  <a:lnTo>
                    <a:pt x="502671" y="286705"/>
                  </a:lnTo>
                  <a:lnTo>
                    <a:pt x="502799" y="598883"/>
                  </a:lnTo>
                  <a:lnTo>
                    <a:pt x="503109" y="367554"/>
                  </a:lnTo>
                  <a:lnTo>
                    <a:pt x="503111" y="365201"/>
                  </a:lnTo>
                  <a:lnTo>
                    <a:pt x="503522" y="560171"/>
                  </a:lnTo>
                  <a:lnTo>
                    <a:pt x="503635" y="354435"/>
                  </a:lnTo>
                  <a:lnTo>
                    <a:pt x="503821" y="388336"/>
                  </a:lnTo>
                  <a:lnTo>
                    <a:pt x="503822" y="385856"/>
                  </a:lnTo>
                  <a:lnTo>
                    <a:pt x="504287" y="575970"/>
                  </a:lnTo>
                  <a:lnTo>
                    <a:pt x="504401" y="175608"/>
                  </a:lnTo>
                  <a:lnTo>
                    <a:pt x="504532" y="526748"/>
                  </a:lnTo>
                  <a:lnTo>
                    <a:pt x="504534" y="516076"/>
                  </a:lnTo>
                  <a:lnTo>
                    <a:pt x="504953" y="587458"/>
                  </a:lnTo>
                  <a:lnTo>
                    <a:pt x="505095" y="205427"/>
                  </a:lnTo>
                  <a:lnTo>
                    <a:pt x="505244" y="489290"/>
                  </a:lnTo>
                  <a:lnTo>
                    <a:pt x="505246" y="489550"/>
                  </a:lnTo>
                  <a:lnTo>
                    <a:pt x="505579" y="572052"/>
                  </a:lnTo>
                  <a:lnTo>
                    <a:pt x="505733" y="271333"/>
                  </a:lnTo>
                  <a:lnTo>
                    <a:pt x="505956" y="502603"/>
                  </a:lnTo>
                  <a:lnTo>
                    <a:pt x="505957" y="504736"/>
                  </a:lnTo>
                  <a:lnTo>
                    <a:pt x="506414" y="330440"/>
                  </a:lnTo>
                  <a:lnTo>
                    <a:pt x="506667" y="588501"/>
                  </a:lnTo>
                  <a:lnTo>
                    <a:pt x="506669" y="595911"/>
                  </a:lnTo>
                  <a:lnTo>
                    <a:pt x="506711" y="697261"/>
                  </a:lnTo>
                  <a:lnTo>
                    <a:pt x="506839" y="360987"/>
                  </a:lnTo>
                  <a:lnTo>
                    <a:pt x="507379" y="561261"/>
                  </a:lnTo>
                  <a:lnTo>
                    <a:pt x="507380" y="556681"/>
                  </a:lnTo>
                  <a:lnTo>
                    <a:pt x="507434" y="610115"/>
                  </a:lnTo>
                  <a:lnTo>
                    <a:pt x="507604" y="328216"/>
                  </a:lnTo>
                  <a:lnTo>
                    <a:pt x="508091" y="497990"/>
                  </a:lnTo>
                  <a:lnTo>
                    <a:pt x="508092" y="497205"/>
                  </a:lnTo>
                  <a:lnTo>
                    <a:pt x="508313" y="300020"/>
                  </a:lnTo>
                  <a:lnTo>
                    <a:pt x="508441" y="629785"/>
                  </a:lnTo>
                  <a:lnTo>
                    <a:pt x="508802" y="426412"/>
                  </a:lnTo>
                  <a:lnTo>
                    <a:pt x="508804" y="426740"/>
                  </a:lnTo>
                  <a:lnTo>
                    <a:pt x="509405" y="185440"/>
                  </a:lnTo>
                  <a:lnTo>
                    <a:pt x="509505" y="681224"/>
                  </a:lnTo>
                  <a:lnTo>
                    <a:pt x="509514" y="662183"/>
                  </a:lnTo>
                  <a:lnTo>
                    <a:pt x="509515" y="674782"/>
                  </a:lnTo>
                  <a:lnTo>
                    <a:pt x="509518" y="695371"/>
                  </a:lnTo>
                  <a:lnTo>
                    <a:pt x="509617" y="173965"/>
                  </a:lnTo>
                  <a:lnTo>
                    <a:pt x="510226" y="452484"/>
                  </a:lnTo>
                  <a:lnTo>
                    <a:pt x="510227" y="453571"/>
                  </a:lnTo>
                  <a:lnTo>
                    <a:pt x="510595" y="631823"/>
                  </a:lnTo>
                  <a:lnTo>
                    <a:pt x="510695" y="212662"/>
                  </a:lnTo>
                  <a:lnTo>
                    <a:pt x="510937" y="380409"/>
                  </a:lnTo>
                  <a:lnTo>
                    <a:pt x="510939" y="392604"/>
                  </a:lnTo>
                  <a:lnTo>
                    <a:pt x="510992" y="664640"/>
                  </a:lnTo>
                  <a:lnTo>
                    <a:pt x="511106" y="175739"/>
                  </a:lnTo>
                  <a:lnTo>
                    <a:pt x="511649" y="517354"/>
                  </a:lnTo>
                  <a:lnTo>
                    <a:pt x="511650" y="516980"/>
                  </a:lnTo>
                  <a:lnTo>
                    <a:pt x="511687" y="652136"/>
                  </a:lnTo>
                  <a:lnTo>
                    <a:pt x="512227" y="320752"/>
                  </a:lnTo>
                  <a:lnTo>
                    <a:pt x="512360" y="575920"/>
                  </a:lnTo>
                  <a:lnTo>
                    <a:pt x="512362" y="577626"/>
                  </a:lnTo>
                  <a:lnTo>
                    <a:pt x="512367" y="601960"/>
                  </a:lnTo>
                  <a:lnTo>
                    <a:pt x="512567" y="385109"/>
                  </a:lnTo>
                  <a:lnTo>
                    <a:pt x="513072" y="570591"/>
                  </a:lnTo>
                  <a:lnTo>
                    <a:pt x="513073" y="575834"/>
                  </a:lnTo>
                  <a:lnTo>
                    <a:pt x="513402" y="795071"/>
                  </a:lnTo>
                  <a:lnTo>
                    <a:pt x="513530" y="110803"/>
                  </a:lnTo>
                  <a:lnTo>
                    <a:pt x="513784" y="501295"/>
                  </a:lnTo>
                  <a:lnTo>
                    <a:pt x="513785" y="504679"/>
                  </a:lnTo>
                  <a:lnTo>
                    <a:pt x="513843" y="660313"/>
                  </a:lnTo>
                  <a:lnTo>
                    <a:pt x="513941" y="387139"/>
                  </a:lnTo>
                  <a:lnTo>
                    <a:pt x="514495" y="493861"/>
                  </a:lnTo>
                  <a:lnTo>
                    <a:pt x="514497" y="488654"/>
                  </a:lnTo>
                  <a:lnTo>
                    <a:pt x="515018" y="184079"/>
                  </a:lnTo>
                  <a:lnTo>
                    <a:pt x="515117" y="767312"/>
                  </a:lnTo>
                  <a:lnTo>
                    <a:pt x="515207" y="272769"/>
                  </a:lnTo>
                  <a:lnTo>
                    <a:pt x="515208" y="273624"/>
                  </a:lnTo>
                  <a:lnTo>
                    <a:pt x="515330" y="725538"/>
                  </a:lnTo>
                  <a:lnTo>
                    <a:pt x="515472" y="138153"/>
                  </a:lnTo>
                  <a:lnTo>
                    <a:pt x="515918" y="316766"/>
                  </a:lnTo>
                  <a:lnTo>
                    <a:pt x="515920" y="320911"/>
                  </a:lnTo>
                  <a:lnTo>
                    <a:pt x="515996" y="620222"/>
                  </a:lnTo>
                  <a:lnTo>
                    <a:pt x="516308" y="236873"/>
                  </a:lnTo>
                  <a:lnTo>
                    <a:pt x="516630" y="494024"/>
                  </a:lnTo>
                  <a:lnTo>
                    <a:pt x="516631" y="499615"/>
                  </a:lnTo>
                  <a:lnTo>
                    <a:pt x="516748" y="228751"/>
                  </a:lnTo>
                  <a:lnTo>
                    <a:pt x="516861" y="570443"/>
                  </a:lnTo>
                  <a:lnTo>
                    <a:pt x="517342" y="454677"/>
                  </a:lnTo>
                  <a:lnTo>
                    <a:pt x="517343" y="451901"/>
                  </a:lnTo>
                  <a:lnTo>
                    <a:pt x="517726" y="660270"/>
                  </a:lnTo>
                  <a:lnTo>
                    <a:pt x="518038" y="238370"/>
                  </a:lnTo>
                  <a:lnTo>
                    <a:pt x="518053" y="262277"/>
                  </a:lnTo>
                  <a:lnTo>
                    <a:pt x="518055" y="278054"/>
                  </a:lnTo>
                  <a:lnTo>
                    <a:pt x="518151" y="704544"/>
                  </a:lnTo>
                  <a:lnTo>
                    <a:pt x="518765" y="484107"/>
                  </a:lnTo>
                  <a:lnTo>
                    <a:pt x="518766" y="489862"/>
                  </a:lnTo>
                  <a:lnTo>
                    <a:pt x="519214" y="688511"/>
                  </a:lnTo>
                  <a:lnTo>
                    <a:pt x="519328" y="351649"/>
                  </a:lnTo>
                  <a:lnTo>
                    <a:pt x="519477" y="494242"/>
                  </a:lnTo>
                  <a:lnTo>
                    <a:pt x="519478" y="493684"/>
                  </a:lnTo>
                  <a:lnTo>
                    <a:pt x="519866" y="694116"/>
                  </a:lnTo>
                  <a:lnTo>
                    <a:pt x="520079" y="334897"/>
                  </a:lnTo>
                  <a:lnTo>
                    <a:pt x="520188" y="550475"/>
                  </a:lnTo>
                  <a:lnTo>
                    <a:pt x="520190" y="556519"/>
                  </a:lnTo>
                  <a:lnTo>
                    <a:pt x="520731" y="220392"/>
                  </a:lnTo>
                  <a:lnTo>
                    <a:pt x="520859" y="588417"/>
                  </a:lnTo>
                  <a:lnTo>
                    <a:pt x="520900" y="538031"/>
                  </a:lnTo>
                  <a:lnTo>
                    <a:pt x="520901" y="539778"/>
                  </a:lnTo>
                  <a:lnTo>
                    <a:pt x="521241" y="314227"/>
                  </a:lnTo>
                  <a:lnTo>
                    <a:pt x="521610" y="571677"/>
                  </a:lnTo>
                  <a:lnTo>
                    <a:pt x="521611" y="570318"/>
                  </a:lnTo>
                  <a:lnTo>
                    <a:pt x="521613" y="561920"/>
                  </a:lnTo>
                  <a:lnTo>
                    <a:pt x="521936" y="163906"/>
                  </a:lnTo>
                  <a:lnTo>
                    <a:pt x="522323" y="355668"/>
                  </a:lnTo>
                  <a:lnTo>
                    <a:pt x="522324" y="357606"/>
                  </a:lnTo>
                  <a:lnTo>
                    <a:pt x="522730" y="294335"/>
                  </a:lnTo>
                  <a:lnTo>
                    <a:pt x="522872" y="639709"/>
                  </a:lnTo>
                  <a:lnTo>
                    <a:pt x="523035" y="516268"/>
                  </a:lnTo>
                  <a:lnTo>
                    <a:pt x="523036" y="518438"/>
                  </a:lnTo>
                  <a:lnTo>
                    <a:pt x="523184" y="288131"/>
                  </a:lnTo>
                  <a:lnTo>
                    <a:pt x="523297" y="657645"/>
                  </a:lnTo>
                  <a:lnTo>
                    <a:pt x="523746" y="642130"/>
                  </a:lnTo>
                  <a:lnTo>
                    <a:pt x="523748" y="650621"/>
                  </a:lnTo>
                  <a:lnTo>
                    <a:pt x="523878" y="327744"/>
                  </a:lnTo>
                  <a:lnTo>
                    <a:pt x="524247" y="714546"/>
                  </a:lnTo>
                  <a:lnTo>
                    <a:pt x="524458" y="500635"/>
                  </a:lnTo>
                  <a:lnTo>
                    <a:pt x="524459" y="499101"/>
                  </a:lnTo>
                  <a:lnTo>
                    <a:pt x="524998" y="584340"/>
                  </a:lnTo>
                  <a:lnTo>
                    <a:pt x="525141" y="350208"/>
                  </a:lnTo>
                  <a:lnTo>
                    <a:pt x="525170" y="392396"/>
                  </a:lnTo>
                  <a:lnTo>
                    <a:pt x="525171" y="402419"/>
                  </a:lnTo>
                  <a:lnTo>
                    <a:pt x="525253" y="597292"/>
                  </a:lnTo>
                  <a:lnTo>
                    <a:pt x="525849" y="243409"/>
                  </a:lnTo>
                  <a:lnTo>
                    <a:pt x="525881" y="317047"/>
                  </a:lnTo>
                  <a:lnTo>
                    <a:pt x="525883" y="325787"/>
                  </a:lnTo>
                  <a:lnTo>
                    <a:pt x="526444" y="310314"/>
                  </a:lnTo>
                  <a:lnTo>
                    <a:pt x="526572" y="584252"/>
                  </a:lnTo>
                  <a:lnTo>
                    <a:pt x="526593" y="513187"/>
                  </a:lnTo>
                  <a:lnTo>
                    <a:pt x="526594" y="512052"/>
                  </a:lnTo>
                  <a:lnTo>
                    <a:pt x="526699" y="157849"/>
                  </a:lnTo>
                  <a:lnTo>
                    <a:pt x="526841" y="600811"/>
                  </a:lnTo>
                  <a:lnTo>
                    <a:pt x="527304" y="450887"/>
                  </a:lnTo>
                  <a:lnTo>
                    <a:pt x="527306" y="452440"/>
                  </a:lnTo>
                  <a:lnTo>
                    <a:pt x="527479" y="608167"/>
                  </a:lnTo>
                  <a:lnTo>
                    <a:pt x="527989" y="235937"/>
                  </a:lnTo>
                  <a:lnTo>
                    <a:pt x="528016" y="269666"/>
                  </a:lnTo>
                  <a:lnTo>
                    <a:pt x="528017" y="262342"/>
                  </a:lnTo>
                  <a:lnTo>
                    <a:pt x="528159" y="599990"/>
                  </a:lnTo>
                  <a:lnTo>
                    <a:pt x="528429" y="225308"/>
                  </a:lnTo>
                  <a:lnTo>
                    <a:pt x="528728" y="541490"/>
                  </a:lnTo>
                  <a:lnTo>
                    <a:pt x="528729" y="545103"/>
                  </a:lnTo>
                  <a:lnTo>
                    <a:pt x="529295" y="302118"/>
                  </a:lnTo>
                  <a:lnTo>
                    <a:pt x="529435" y="659114"/>
                  </a:lnTo>
                  <a:lnTo>
                    <a:pt x="529439" y="634667"/>
                  </a:lnTo>
                  <a:lnTo>
                    <a:pt x="529441" y="624764"/>
                  </a:lnTo>
                  <a:lnTo>
                    <a:pt x="529733" y="271948"/>
                  </a:lnTo>
                  <a:lnTo>
                    <a:pt x="529846" y="684455"/>
                  </a:lnTo>
                  <a:lnTo>
                    <a:pt x="530151" y="515753"/>
                  </a:lnTo>
                  <a:lnTo>
                    <a:pt x="530152" y="514307"/>
                  </a:lnTo>
                  <a:lnTo>
                    <a:pt x="530457" y="325650"/>
                  </a:lnTo>
                  <a:lnTo>
                    <a:pt x="530555" y="611070"/>
                  </a:lnTo>
                  <a:lnTo>
                    <a:pt x="530863" y="469004"/>
                  </a:lnTo>
                  <a:lnTo>
                    <a:pt x="530864" y="470268"/>
                  </a:lnTo>
                  <a:lnTo>
                    <a:pt x="530952" y="559764"/>
                  </a:lnTo>
                  <a:lnTo>
                    <a:pt x="531079" y="333802"/>
                  </a:lnTo>
                  <a:lnTo>
                    <a:pt x="531574" y="557705"/>
                  </a:lnTo>
                  <a:lnTo>
                    <a:pt x="531576" y="562840"/>
                  </a:lnTo>
                  <a:lnTo>
                    <a:pt x="531902" y="177532"/>
                  </a:lnTo>
                  <a:lnTo>
                    <a:pt x="532043" y="786403"/>
                  </a:lnTo>
                  <a:lnTo>
                    <a:pt x="532286" y="526504"/>
                  </a:lnTo>
                  <a:lnTo>
                    <a:pt x="532287" y="517005"/>
                  </a:lnTo>
                  <a:lnTo>
                    <a:pt x="532355" y="150120"/>
                  </a:lnTo>
                  <a:lnTo>
                    <a:pt x="532483" y="613676"/>
                  </a:lnTo>
                  <a:lnTo>
                    <a:pt x="532997" y="453033"/>
                  </a:lnTo>
                  <a:lnTo>
                    <a:pt x="532999" y="451848"/>
                  </a:lnTo>
                  <a:lnTo>
                    <a:pt x="533206" y="130436"/>
                  </a:lnTo>
                  <a:lnTo>
                    <a:pt x="533333" y="590778"/>
                  </a:lnTo>
                  <a:lnTo>
                    <a:pt x="533709" y="439921"/>
                  </a:lnTo>
                  <a:lnTo>
                    <a:pt x="533710" y="447201"/>
                  </a:lnTo>
                  <a:lnTo>
                    <a:pt x="534086" y="199923"/>
                  </a:lnTo>
                  <a:lnTo>
                    <a:pt x="534198" y="639135"/>
                  </a:lnTo>
                  <a:lnTo>
                    <a:pt x="534421" y="423115"/>
                  </a:lnTo>
                  <a:lnTo>
                    <a:pt x="534422" y="417221"/>
                  </a:lnTo>
                  <a:lnTo>
                    <a:pt x="534483" y="244395"/>
                  </a:lnTo>
                  <a:lnTo>
                    <a:pt x="534623" y="641312"/>
                  </a:lnTo>
                  <a:lnTo>
                    <a:pt x="535132" y="261122"/>
                  </a:lnTo>
                  <a:lnTo>
                    <a:pt x="535134" y="256274"/>
                  </a:lnTo>
                  <a:lnTo>
                    <a:pt x="535233" y="649979"/>
                  </a:lnTo>
                  <a:lnTo>
                    <a:pt x="535842" y="411948"/>
                  </a:lnTo>
                  <a:lnTo>
                    <a:pt x="535844" y="418247"/>
                  </a:lnTo>
                  <a:lnTo>
                    <a:pt x="536112" y="737193"/>
                  </a:lnTo>
                  <a:lnTo>
                    <a:pt x="536225" y="319751"/>
                  </a:lnTo>
                  <a:lnTo>
                    <a:pt x="536554" y="616183"/>
                  </a:lnTo>
                  <a:lnTo>
                    <a:pt x="536556" y="605008"/>
                  </a:lnTo>
                  <a:lnTo>
                    <a:pt x="536650" y="301276"/>
                  </a:lnTo>
                  <a:lnTo>
                    <a:pt x="536764" y="788136"/>
                  </a:lnTo>
                  <a:lnTo>
                    <a:pt x="537266" y="402141"/>
                  </a:lnTo>
                  <a:lnTo>
                    <a:pt x="537267" y="398067"/>
                  </a:lnTo>
                  <a:lnTo>
                    <a:pt x="537827" y="757019"/>
                  </a:lnTo>
                  <a:lnTo>
                    <a:pt x="537955" y="177016"/>
                  </a:lnTo>
                  <a:lnTo>
                    <a:pt x="537977" y="284117"/>
                  </a:lnTo>
                  <a:lnTo>
                    <a:pt x="537979" y="275803"/>
                  </a:lnTo>
                  <a:lnTo>
                    <a:pt x="538224" y="723013"/>
                  </a:lnTo>
                  <a:lnTo>
                    <a:pt x="538366" y="55015"/>
                  </a:lnTo>
                  <a:lnTo>
                    <a:pt x="538689" y="577976"/>
                  </a:lnTo>
                  <a:lnTo>
                    <a:pt x="538690" y="581707"/>
                  </a:lnTo>
                  <a:lnTo>
                    <a:pt x="538692" y="583798"/>
                  </a:lnTo>
                  <a:lnTo>
                    <a:pt x="538834" y="218511"/>
                  </a:lnTo>
                  <a:lnTo>
                    <a:pt x="539401" y="361393"/>
                  </a:lnTo>
                  <a:lnTo>
                    <a:pt x="539402" y="358425"/>
                  </a:lnTo>
                  <a:lnTo>
                    <a:pt x="539557" y="593234"/>
                  </a:lnTo>
                  <a:lnTo>
                    <a:pt x="539698" y="197673"/>
                  </a:lnTo>
                  <a:lnTo>
                    <a:pt x="540112" y="332047"/>
                  </a:lnTo>
                  <a:lnTo>
                    <a:pt x="540114" y="336805"/>
                  </a:lnTo>
                  <a:lnTo>
                    <a:pt x="540124" y="310541"/>
                  </a:lnTo>
                  <a:lnTo>
                    <a:pt x="540662" y="576095"/>
                  </a:lnTo>
                  <a:lnTo>
                    <a:pt x="540824" y="552986"/>
                  </a:lnTo>
                  <a:lnTo>
                    <a:pt x="540825" y="556138"/>
                  </a:lnTo>
                  <a:lnTo>
                    <a:pt x="541102" y="711488"/>
                  </a:lnTo>
                  <a:lnTo>
                    <a:pt x="541456" y="215516"/>
                  </a:lnTo>
                  <a:lnTo>
                    <a:pt x="541536" y="567502"/>
                  </a:lnTo>
                  <a:lnTo>
                    <a:pt x="541537" y="575632"/>
                  </a:lnTo>
                  <a:lnTo>
                    <a:pt x="541570" y="641976"/>
                  </a:lnTo>
                  <a:lnTo>
                    <a:pt x="542247" y="314149"/>
                  </a:lnTo>
                  <a:lnTo>
                    <a:pt x="542249" y="304518"/>
                  </a:lnTo>
                  <a:lnTo>
                    <a:pt x="542590" y="727009"/>
                  </a:lnTo>
                  <a:lnTo>
                    <a:pt x="542916" y="226042"/>
                  </a:lnTo>
                  <a:lnTo>
                    <a:pt x="542959" y="393153"/>
                  </a:lnTo>
                  <a:lnTo>
                    <a:pt x="542960" y="400095"/>
                  </a:lnTo>
                  <a:lnTo>
                    <a:pt x="543030" y="688768"/>
                  </a:lnTo>
                  <a:lnTo>
                    <a:pt x="543143" y="228468"/>
                  </a:lnTo>
                  <a:lnTo>
                    <a:pt x="543670" y="560994"/>
                  </a:lnTo>
                  <a:lnTo>
                    <a:pt x="543672" y="556791"/>
                  </a:lnTo>
                  <a:lnTo>
                    <a:pt x="543767" y="271530"/>
                  </a:lnTo>
                  <a:lnTo>
                    <a:pt x="543894" y="707276"/>
                  </a:lnTo>
                  <a:lnTo>
                    <a:pt x="544382" y="445220"/>
                  </a:lnTo>
                  <a:lnTo>
                    <a:pt x="544383" y="437945"/>
                  </a:lnTo>
                  <a:lnTo>
                    <a:pt x="544433" y="242602"/>
                  </a:lnTo>
                  <a:lnTo>
                    <a:pt x="544731" y="722518"/>
                  </a:lnTo>
                  <a:lnTo>
                    <a:pt x="545094" y="514412"/>
                  </a:lnTo>
                  <a:lnTo>
                    <a:pt x="545095" y="516968"/>
                  </a:lnTo>
                  <a:lnTo>
                    <a:pt x="545156" y="647446"/>
                  </a:lnTo>
                  <a:lnTo>
                    <a:pt x="545298" y="289035"/>
                  </a:lnTo>
                  <a:lnTo>
                    <a:pt x="545805" y="495095"/>
                  </a:lnTo>
                  <a:lnTo>
                    <a:pt x="545807" y="497453"/>
                  </a:lnTo>
                  <a:lnTo>
                    <a:pt x="546162" y="229047"/>
                  </a:lnTo>
                  <a:lnTo>
                    <a:pt x="546460" y="683882"/>
                  </a:lnTo>
                  <a:lnTo>
                    <a:pt x="546517" y="455834"/>
                  </a:lnTo>
                  <a:lnTo>
                    <a:pt x="546518" y="450697"/>
                  </a:lnTo>
                  <a:lnTo>
                    <a:pt x="546588" y="248853"/>
                  </a:lnTo>
                  <a:lnTo>
                    <a:pt x="546928" y="652745"/>
                  </a:lnTo>
                  <a:lnTo>
                    <a:pt x="547228" y="555386"/>
                  </a:lnTo>
                  <a:lnTo>
                    <a:pt x="547835" y="197907"/>
                  </a:lnTo>
                  <a:lnTo>
                    <a:pt x="547934" y="770821"/>
                  </a:lnTo>
                  <a:lnTo>
                    <a:pt x="547940" y="695870"/>
                  </a:lnTo>
                  <a:lnTo>
                    <a:pt x="547942" y="687217"/>
                  </a:lnTo>
                  <a:lnTo>
                    <a:pt x="548048" y="172202"/>
                  </a:lnTo>
                  <a:lnTo>
                    <a:pt x="548586" y="807842"/>
                  </a:lnTo>
                  <a:lnTo>
                    <a:pt x="548652" y="483779"/>
                  </a:lnTo>
                  <a:lnTo>
                    <a:pt x="548653" y="475180"/>
                  </a:lnTo>
                  <a:lnTo>
                    <a:pt x="548714" y="203850"/>
                  </a:lnTo>
                  <a:lnTo>
                    <a:pt x="548983" y="757340"/>
                  </a:lnTo>
                  <a:lnTo>
                    <a:pt x="549363" y="336581"/>
                  </a:lnTo>
                  <a:lnTo>
                    <a:pt x="549365" y="331214"/>
                  </a:lnTo>
                  <a:lnTo>
                    <a:pt x="549749" y="152283"/>
                  </a:lnTo>
                  <a:lnTo>
                    <a:pt x="549877" y="778490"/>
                  </a:lnTo>
                  <a:lnTo>
                    <a:pt x="550075" y="510238"/>
                  </a:lnTo>
                  <a:lnTo>
                    <a:pt x="550076" y="510526"/>
                  </a:lnTo>
                  <a:lnTo>
                    <a:pt x="550174" y="210243"/>
                  </a:lnTo>
                  <a:lnTo>
                    <a:pt x="550288" y="672299"/>
                  </a:lnTo>
                  <a:lnTo>
                    <a:pt x="550787" y="373939"/>
                  </a:lnTo>
                  <a:lnTo>
                    <a:pt x="550788" y="370015"/>
                  </a:lnTo>
                  <a:lnTo>
                    <a:pt x="551138" y="732784"/>
                  </a:lnTo>
                  <a:lnTo>
                    <a:pt x="551252" y="218009"/>
                  </a:lnTo>
                  <a:lnTo>
                    <a:pt x="551498" y="468517"/>
                  </a:lnTo>
                  <a:lnTo>
                    <a:pt x="551500" y="478250"/>
                  </a:lnTo>
                  <a:lnTo>
                    <a:pt x="551563" y="714290"/>
                  </a:lnTo>
                  <a:lnTo>
                    <a:pt x="551691" y="228525"/>
                  </a:lnTo>
                  <a:lnTo>
                    <a:pt x="552210" y="523446"/>
                  </a:lnTo>
                  <a:lnTo>
                    <a:pt x="552211" y="525283"/>
                  </a:lnTo>
                  <a:lnTo>
                    <a:pt x="552471" y="718689"/>
                  </a:lnTo>
                  <a:lnTo>
                    <a:pt x="552740" y="320683"/>
                  </a:lnTo>
                  <a:lnTo>
                    <a:pt x="552921" y="492276"/>
                  </a:lnTo>
                  <a:lnTo>
                    <a:pt x="552923" y="488002"/>
                  </a:lnTo>
                  <a:lnTo>
                    <a:pt x="553392" y="255415"/>
                  </a:lnTo>
                  <a:lnTo>
                    <a:pt x="553520" y="644381"/>
                  </a:lnTo>
                  <a:lnTo>
                    <a:pt x="553633" y="280107"/>
                  </a:lnTo>
                  <a:lnTo>
                    <a:pt x="553634" y="282532"/>
                  </a:lnTo>
                  <a:lnTo>
                    <a:pt x="553747" y="566912"/>
                  </a:lnTo>
                  <a:lnTo>
                    <a:pt x="554345" y="552745"/>
                  </a:lnTo>
                  <a:lnTo>
                    <a:pt x="554346" y="545881"/>
                  </a:lnTo>
                  <a:lnTo>
                    <a:pt x="554881" y="197990"/>
                  </a:lnTo>
                  <a:lnTo>
                    <a:pt x="555008" y="679168"/>
                  </a:lnTo>
                  <a:lnTo>
                    <a:pt x="555056" y="439482"/>
                  </a:lnTo>
                  <a:lnTo>
                    <a:pt x="555058" y="427051"/>
                  </a:lnTo>
                  <a:lnTo>
                    <a:pt x="555462" y="676011"/>
                  </a:lnTo>
                  <a:lnTo>
                    <a:pt x="555575" y="142811"/>
                  </a:lnTo>
                  <a:lnTo>
                    <a:pt x="555768" y="410272"/>
                  </a:lnTo>
                  <a:lnTo>
                    <a:pt x="555769" y="408158"/>
                  </a:lnTo>
                  <a:lnTo>
                    <a:pt x="555816" y="277439"/>
                  </a:lnTo>
                  <a:lnTo>
                    <a:pt x="556312" y="562922"/>
                  </a:lnTo>
                  <a:lnTo>
                    <a:pt x="556480" y="360492"/>
                  </a:lnTo>
                  <a:lnTo>
                    <a:pt x="556481" y="355652"/>
                  </a:lnTo>
                  <a:lnTo>
                    <a:pt x="556723" y="641169"/>
                  </a:lnTo>
                  <a:lnTo>
                    <a:pt x="556879" y="348618"/>
                  </a:lnTo>
                  <a:lnTo>
                    <a:pt x="557191" y="424693"/>
                  </a:lnTo>
                  <a:lnTo>
                    <a:pt x="557193" y="423543"/>
                  </a:lnTo>
                  <a:lnTo>
                    <a:pt x="557262" y="340384"/>
                  </a:lnTo>
                  <a:lnTo>
                    <a:pt x="557390" y="626469"/>
                  </a:lnTo>
                  <a:lnTo>
                    <a:pt x="557903" y="501070"/>
                  </a:lnTo>
                  <a:lnTo>
                    <a:pt x="557904" y="498512"/>
                  </a:lnTo>
                  <a:lnTo>
                    <a:pt x="558382" y="592785"/>
                  </a:lnTo>
                  <a:lnTo>
                    <a:pt x="558510" y="410740"/>
                  </a:lnTo>
                  <a:lnTo>
                    <a:pt x="558614" y="541620"/>
                  </a:lnTo>
                  <a:lnTo>
                    <a:pt x="558993" y="565670"/>
                  </a:lnTo>
                  <a:lnTo>
                    <a:pt x="559303" y="422001"/>
                  </a:lnTo>
                  <a:lnTo>
                    <a:pt x="559326" y="472685"/>
                  </a:lnTo>
                  <a:lnTo>
                    <a:pt x="559327" y="469317"/>
                  </a:lnTo>
                  <a:lnTo>
                    <a:pt x="559544" y="308200"/>
                  </a:lnTo>
                  <a:lnTo>
                    <a:pt x="559658" y="629237"/>
                  </a:lnTo>
                  <a:lnTo>
                    <a:pt x="560038" y="477346"/>
                  </a:lnTo>
                  <a:lnTo>
                    <a:pt x="560039" y="481852"/>
                  </a:lnTo>
                  <a:lnTo>
                    <a:pt x="560083" y="557257"/>
                  </a:lnTo>
                  <a:lnTo>
                    <a:pt x="560381" y="273344"/>
                  </a:lnTo>
                  <a:lnTo>
                    <a:pt x="560749" y="408223"/>
                  </a:lnTo>
                  <a:lnTo>
                    <a:pt x="560751" y="403284"/>
                  </a:lnTo>
                  <a:lnTo>
                    <a:pt x="560948" y="508470"/>
                  </a:lnTo>
                  <a:lnTo>
                    <a:pt x="561219" y="327446"/>
                  </a:lnTo>
                  <a:lnTo>
                    <a:pt x="561461" y="401007"/>
                  </a:lnTo>
                  <a:lnTo>
                    <a:pt x="561462" y="397068"/>
                  </a:lnTo>
                  <a:lnTo>
                    <a:pt x="561756" y="169033"/>
                  </a:lnTo>
                  <a:lnTo>
                    <a:pt x="561869" y="631386"/>
                  </a:lnTo>
                  <a:lnTo>
                    <a:pt x="562173" y="437830"/>
                  </a:lnTo>
                  <a:lnTo>
                    <a:pt x="562174" y="431720"/>
                  </a:lnTo>
                  <a:lnTo>
                    <a:pt x="562762" y="312838"/>
                  </a:lnTo>
                  <a:lnTo>
                    <a:pt x="562877" y="702207"/>
                  </a:lnTo>
                  <a:lnTo>
                    <a:pt x="562884" y="684725"/>
                  </a:lnTo>
                  <a:lnTo>
                    <a:pt x="562886" y="695993"/>
                  </a:lnTo>
                  <a:lnTo>
                    <a:pt x="563017" y="195127"/>
                  </a:lnTo>
                  <a:lnTo>
                    <a:pt x="563584" y="777013"/>
                  </a:lnTo>
                  <a:lnTo>
                    <a:pt x="563596" y="734544"/>
                  </a:lnTo>
                  <a:lnTo>
                    <a:pt x="563597" y="741585"/>
                  </a:lnTo>
                  <a:lnTo>
                    <a:pt x="563599" y="746330"/>
                  </a:lnTo>
                  <a:lnTo>
                    <a:pt x="563698" y="259604"/>
                  </a:lnTo>
                  <a:lnTo>
                    <a:pt x="564307" y="453277"/>
                  </a:lnTo>
                  <a:lnTo>
                    <a:pt x="564309" y="457053"/>
                  </a:lnTo>
                  <a:lnTo>
                    <a:pt x="564761" y="246484"/>
                  </a:lnTo>
                  <a:lnTo>
                    <a:pt x="564860" y="632810"/>
                  </a:lnTo>
                  <a:lnTo>
                    <a:pt x="565019" y="430107"/>
                  </a:lnTo>
                  <a:lnTo>
                    <a:pt x="565020" y="443913"/>
                  </a:lnTo>
                  <a:lnTo>
                    <a:pt x="565087" y="685860"/>
                  </a:lnTo>
                  <a:lnTo>
                    <a:pt x="565186" y="266009"/>
                  </a:lnTo>
                  <a:lnTo>
                    <a:pt x="565731" y="410508"/>
                  </a:lnTo>
                  <a:lnTo>
                    <a:pt x="565732" y="408752"/>
                  </a:lnTo>
                  <a:lnTo>
                    <a:pt x="566207" y="309027"/>
                  </a:lnTo>
                  <a:lnTo>
                    <a:pt x="566349" y="531942"/>
                  </a:lnTo>
                  <a:lnTo>
                    <a:pt x="566442" y="436746"/>
                  </a:lnTo>
                  <a:lnTo>
                    <a:pt x="566444" y="436046"/>
                  </a:lnTo>
                  <a:lnTo>
                    <a:pt x="566646" y="158360"/>
                  </a:lnTo>
                  <a:lnTo>
                    <a:pt x="566760" y="634385"/>
                  </a:lnTo>
                  <a:lnTo>
                    <a:pt x="567154" y="584097"/>
                  </a:lnTo>
                  <a:lnTo>
                    <a:pt x="567155" y="594293"/>
                  </a:lnTo>
                  <a:lnTo>
                    <a:pt x="567327" y="205491"/>
                  </a:lnTo>
                  <a:lnTo>
                    <a:pt x="567454" y="685425"/>
                  </a:lnTo>
                  <a:lnTo>
                    <a:pt x="567866" y="476465"/>
                  </a:lnTo>
                  <a:lnTo>
                    <a:pt x="567867" y="479750"/>
                  </a:lnTo>
                  <a:lnTo>
                    <a:pt x="568418" y="662270"/>
                  </a:lnTo>
                  <a:lnTo>
                    <a:pt x="568546" y="252856"/>
                  </a:lnTo>
                  <a:lnTo>
                    <a:pt x="568577" y="309439"/>
                  </a:lnTo>
                  <a:lnTo>
                    <a:pt x="568579" y="321065"/>
                  </a:lnTo>
                  <a:lnTo>
                    <a:pt x="568759" y="581481"/>
                  </a:lnTo>
                  <a:lnTo>
                    <a:pt x="569056" y="319303"/>
                  </a:lnTo>
                  <a:lnTo>
                    <a:pt x="569289" y="398714"/>
                  </a:lnTo>
                  <a:lnTo>
                    <a:pt x="569290" y="396375"/>
                  </a:lnTo>
                  <a:lnTo>
                    <a:pt x="569397" y="592860"/>
                  </a:lnTo>
                  <a:lnTo>
                    <a:pt x="569779" y="290647"/>
                  </a:lnTo>
                  <a:lnTo>
                    <a:pt x="570000" y="437186"/>
                  </a:lnTo>
                  <a:lnTo>
                    <a:pt x="570002" y="439100"/>
                  </a:lnTo>
                  <a:lnTo>
                    <a:pt x="570205" y="265994"/>
                  </a:lnTo>
                  <a:lnTo>
                    <a:pt x="570304" y="681627"/>
                  </a:lnTo>
                  <a:lnTo>
                    <a:pt x="570712" y="480357"/>
                  </a:lnTo>
                  <a:lnTo>
                    <a:pt x="570713" y="483123"/>
                  </a:lnTo>
                  <a:lnTo>
                    <a:pt x="571028" y="330736"/>
                  </a:lnTo>
                  <a:lnTo>
                    <a:pt x="571367" y="683015"/>
                  </a:lnTo>
                  <a:lnTo>
                    <a:pt x="571424" y="524539"/>
                  </a:lnTo>
                  <a:lnTo>
                    <a:pt x="571425" y="517932"/>
                  </a:lnTo>
                  <a:lnTo>
                    <a:pt x="571495" y="254516"/>
                  </a:lnTo>
                  <a:lnTo>
                    <a:pt x="571991" y="689985"/>
                  </a:lnTo>
                  <a:lnTo>
                    <a:pt x="572135" y="399064"/>
                  </a:lnTo>
                  <a:lnTo>
                    <a:pt x="572137" y="401851"/>
                  </a:lnTo>
                  <a:lnTo>
                    <a:pt x="572175" y="315900"/>
                  </a:lnTo>
                  <a:lnTo>
                    <a:pt x="572699" y="707586"/>
                  </a:lnTo>
                  <a:lnTo>
                    <a:pt x="572847" y="526201"/>
                  </a:lnTo>
                  <a:lnTo>
                    <a:pt x="572848" y="525891"/>
                  </a:lnTo>
                  <a:lnTo>
                    <a:pt x="572969" y="302945"/>
                  </a:lnTo>
                  <a:lnTo>
                    <a:pt x="573068" y="579658"/>
                  </a:lnTo>
                  <a:lnTo>
                    <a:pt x="573559" y="374446"/>
                  </a:lnTo>
                  <a:lnTo>
                    <a:pt x="573560" y="366853"/>
                  </a:lnTo>
                  <a:lnTo>
                    <a:pt x="574147" y="537736"/>
                  </a:lnTo>
                  <a:lnTo>
                    <a:pt x="574245" y="194556"/>
                  </a:lnTo>
                  <a:lnTo>
                    <a:pt x="574270" y="267644"/>
                  </a:lnTo>
                  <a:lnTo>
                    <a:pt x="574272" y="259820"/>
                  </a:lnTo>
                  <a:lnTo>
                    <a:pt x="574273" y="254907"/>
                  </a:lnTo>
                  <a:lnTo>
                    <a:pt x="574372" y="622621"/>
                  </a:lnTo>
                  <a:lnTo>
                    <a:pt x="574982" y="437763"/>
                  </a:lnTo>
                  <a:lnTo>
                    <a:pt x="574983" y="436780"/>
                  </a:lnTo>
                  <a:lnTo>
                    <a:pt x="575535" y="293588"/>
                  </a:lnTo>
                  <a:lnTo>
                    <a:pt x="575648" y="735184"/>
                  </a:lnTo>
                  <a:lnTo>
                    <a:pt x="575693" y="542651"/>
                  </a:lnTo>
                  <a:lnTo>
                    <a:pt x="575695" y="521581"/>
                  </a:lnTo>
                  <a:lnTo>
                    <a:pt x="575761" y="292129"/>
                  </a:lnTo>
                  <a:lnTo>
                    <a:pt x="576059" y="662153"/>
                  </a:lnTo>
                  <a:lnTo>
                    <a:pt x="576405" y="562901"/>
                  </a:lnTo>
                  <a:lnTo>
                    <a:pt x="576406" y="566317"/>
                  </a:lnTo>
                  <a:lnTo>
                    <a:pt x="576456" y="646314"/>
                  </a:lnTo>
                  <a:lnTo>
                    <a:pt x="576557" y="334667"/>
                  </a:lnTo>
                  <a:lnTo>
                    <a:pt x="577117" y="430563"/>
                  </a:lnTo>
                  <a:lnTo>
                    <a:pt x="577118" y="432606"/>
                  </a:lnTo>
                  <a:lnTo>
                    <a:pt x="577434" y="322538"/>
                  </a:lnTo>
                  <a:lnTo>
                    <a:pt x="577732" y="666239"/>
                  </a:lnTo>
                  <a:lnTo>
                    <a:pt x="577828" y="330131"/>
                  </a:lnTo>
                  <a:lnTo>
                    <a:pt x="577830" y="317624"/>
                  </a:lnTo>
                  <a:lnTo>
                    <a:pt x="577874" y="205933"/>
                  </a:lnTo>
                  <a:lnTo>
                    <a:pt x="578072" y="608323"/>
                  </a:lnTo>
                  <a:lnTo>
                    <a:pt x="578540" y="447706"/>
                  </a:lnTo>
                  <a:lnTo>
                    <a:pt x="578541" y="448360"/>
                  </a:lnTo>
                  <a:lnTo>
                    <a:pt x="579023" y="549784"/>
                  </a:lnTo>
                  <a:lnTo>
                    <a:pt x="579150" y="315356"/>
                  </a:lnTo>
                  <a:lnTo>
                    <a:pt x="579252" y="397657"/>
                  </a:lnTo>
                  <a:lnTo>
                    <a:pt x="579253" y="407259"/>
                  </a:lnTo>
                  <a:lnTo>
                    <a:pt x="579334" y="639042"/>
                  </a:lnTo>
                  <a:lnTo>
                    <a:pt x="579504" y="292287"/>
                  </a:lnTo>
                  <a:lnTo>
                    <a:pt x="579963" y="471360"/>
                  </a:lnTo>
                  <a:lnTo>
                    <a:pt x="579965" y="466889"/>
                  </a:lnTo>
                  <a:lnTo>
                    <a:pt x="580043" y="341424"/>
                  </a:lnTo>
                  <a:lnTo>
                    <a:pt x="580354" y="549735"/>
                  </a:lnTo>
                  <a:lnTo>
                    <a:pt x="580675" y="511125"/>
                  </a:lnTo>
                  <a:lnTo>
                    <a:pt x="580676" y="515698"/>
                  </a:lnTo>
                  <a:lnTo>
                    <a:pt x="580709" y="562253"/>
                  </a:lnTo>
                  <a:lnTo>
                    <a:pt x="581262" y="321786"/>
                  </a:lnTo>
                  <a:lnTo>
                    <a:pt x="581386" y="362488"/>
                  </a:lnTo>
                  <a:lnTo>
                    <a:pt x="581388" y="361189"/>
                  </a:lnTo>
                  <a:lnTo>
                    <a:pt x="581729" y="287730"/>
                  </a:lnTo>
                  <a:lnTo>
                    <a:pt x="582041" y="588192"/>
                  </a:lnTo>
                  <a:lnTo>
                    <a:pt x="582098" y="434114"/>
                  </a:lnTo>
                  <a:lnTo>
                    <a:pt x="582099" y="428612"/>
                  </a:lnTo>
                  <a:lnTo>
                    <a:pt x="582566" y="694345"/>
                  </a:lnTo>
                  <a:lnTo>
                    <a:pt x="582679" y="99018"/>
                  </a:lnTo>
                  <a:lnTo>
                    <a:pt x="582810" y="587949"/>
                  </a:lnTo>
                  <a:lnTo>
                    <a:pt x="582811" y="573357"/>
                  </a:lnTo>
                  <a:lnTo>
                    <a:pt x="583105" y="243794"/>
                  </a:lnTo>
                  <a:lnTo>
                    <a:pt x="583260" y="755876"/>
                  </a:lnTo>
                  <a:lnTo>
                    <a:pt x="583521" y="577126"/>
                  </a:lnTo>
                  <a:lnTo>
                    <a:pt x="583523" y="575715"/>
                  </a:lnTo>
                  <a:lnTo>
                    <a:pt x="583615" y="333965"/>
                  </a:lnTo>
                  <a:lnTo>
                    <a:pt x="583730" y="631139"/>
                  </a:lnTo>
                  <a:lnTo>
                    <a:pt x="584233" y="571580"/>
                  </a:lnTo>
                  <a:lnTo>
                    <a:pt x="584234" y="573336"/>
                  </a:lnTo>
                  <a:lnTo>
                    <a:pt x="584579" y="789580"/>
                  </a:lnTo>
                  <a:lnTo>
                    <a:pt x="584721" y="296796"/>
                  </a:lnTo>
                  <a:lnTo>
                    <a:pt x="584944" y="589538"/>
                  </a:lnTo>
                  <a:lnTo>
                    <a:pt x="584946" y="598019"/>
                  </a:lnTo>
                  <a:lnTo>
                    <a:pt x="585004" y="679396"/>
                  </a:lnTo>
                  <a:lnTo>
                    <a:pt x="585117" y="214694"/>
                  </a:lnTo>
                  <a:lnTo>
                    <a:pt x="585656" y="494026"/>
                  </a:lnTo>
                  <a:lnTo>
                    <a:pt x="585658" y="491695"/>
                  </a:lnTo>
                  <a:lnTo>
                    <a:pt x="585741" y="242692"/>
                  </a:lnTo>
                  <a:lnTo>
                    <a:pt x="585869" y="654336"/>
                  </a:lnTo>
                  <a:lnTo>
                    <a:pt x="586368" y="392076"/>
                  </a:lnTo>
                  <a:lnTo>
                    <a:pt x="586369" y="391744"/>
                  </a:lnTo>
                  <a:lnTo>
                    <a:pt x="586423" y="267550"/>
                  </a:lnTo>
                  <a:lnTo>
                    <a:pt x="586932" y="524881"/>
                  </a:lnTo>
                  <a:lnTo>
                    <a:pt x="587079" y="378184"/>
                  </a:lnTo>
                  <a:lnTo>
                    <a:pt x="587081" y="383611"/>
                  </a:lnTo>
                  <a:lnTo>
                    <a:pt x="587471" y="244414"/>
                  </a:lnTo>
                  <a:lnTo>
                    <a:pt x="587584" y="634798"/>
                  </a:lnTo>
                  <a:lnTo>
                    <a:pt x="587791" y="504273"/>
                  </a:lnTo>
                  <a:lnTo>
                    <a:pt x="587793" y="505261"/>
                  </a:lnTo>
                  <a:lnTo>
                    <a:pt x="587967" y="679154"/>
                  </a:lnTo>
                  <a:lnTo>
                    <a:pt x="588094" y="289705"/>
                  </a:lnTo>
                  <a:lnTo>
                    <a:pt x="588503" y="430168"/>
                  </a:lnTo>
                  <a:lnTo>
                    <a:pt x="588504" y="421910"/>
                  </a:lnTo>
                  <a:lnTo>
                    <a:pt x="588860" y="668744"/>
                  </a:lnTo>
                  <a:lnTo>
                    <a:pt x="589172" y="235092"/>
                  </a:lnTo>
                  <a:lnTo>
                    <a:pt x="589214" y="436663"/>
                  </a:lnTo>
                  <a:lnTo>
                    <a:pt x="589216" y="444540"/>
                  </a:lnTo>
                  <a:lnTo>
                    <a:pt x="589597" y="263943"/>
                  </a:lnTo>
                  <a:lnTo>
                    <a:pt x="589725" y="763548"/>
                  </a:lnTo>
                  <a:lnTo>
                    <a:pt x="589926" y="289800"/>
                  </a:lnTo>
                  <a:lnTo>
                    <a:pt x="589927" y="307322"/>
                  </a:lnTo>
                  <a:lnTo>
                    <a:pt x="590136" y="590322"/>
                  </a:lnTo>
                  <a:lnTo>
                    <a:pt x="590433" y="247084"/>
                  </a:lnTo>
                  <a:lnTo>
                    <a:pt x="590638" y="369246"/>
                  </a:lnTo>
                  <a:lnTo>
                    <a:pt x="590639" y="368922"/>
                  </a:lnTo>
                  <a:lnTo>
                    <a:pt x="590759" y="778324"/>
                  </a:lnTo>
                  <a:lnTo>
                    <a:pt x="590873" y="261615"/>
                  </a:lnTo>
                  <a:lnTo>
                    <a:pt x="591349" y="497432"/>
                  </a:lnTo>
                  <a:lnTo>
                    <a:pt x="591351" y="500582"/>
                  </a:lnTo>
                  <a:lnTo>
                    <a:pt x="591426" y="754694"/>
                  </a:lnTo>
                  <a:lnTo>
                    <a:pt x="591525" y="284273"/>
                  </a:lnTo>
                  <a:lnTo>
                    <a:pt x="592061" y="506974"/>
                  </a:lnTo>
                  <a:lnTo>
                    <a:pt x="592062" y="507380"/>
                  </a:lnTo>
                  <a:lnTo>
                    <a:pt x="592560" y="337169"/>
                  </a:lnTo>
                  <a:lnTo>
                    <a:pt x="592702" y="695767"/>
                  </a:lnTo>
                  <a:lnTo>
                    <a:pt x="592772" y="463502"/>
                  </a:lnTo>
                  <a:lnTo>
                    <a:pt x="592774" y="459861"/>
                  </a:lnTo>
                  <a:lnTo>
                    <a:pt x="593013" y="276887"/>
                  </a:lnTo>
                  <a:lnTo>
                    <a:pt x="593113" y="584108"/>
                  </a:lnTo>
                  <a:lnTo>
                    <a:pt x="593484" y="433667"/>
                  </a:lnTo>
                  <a:lnTo>
                    <a:pt x="593486" y="432099"/>
                  </a:lnTo>
                  <a:lnTo>
                    <a:pt x="593736" y="595457"/>
                  </a:lnTo>
                  <a:lnTo>
                    <a:pt x="593892" y="161917"/>
                  </a:lnTo>
                  <a:lnTo>
                    <a:pt x="594196" y="428583"/>
                  </a:lnTo>
                  <a:lnTo>
                    <a:pt x="594197" y="424997"/>
                  </a:lnTo>
                  <a:lnTo>
                    <a:pt x="594303" y="215553"/>
                  </a:lnTo>
                  <a:lnTo>
                    <a:pt x="594785" y="548209"/>
                  </a:lnTo>
                  <a:lnTo>
                    <a:pt x="594907" y="306114"/>
                  </a:lnTo>
                  <a:lnTo>
                    <a:pt x="594909" y="298312"/>
                  </a:lnTo>
                  <a:lnTo>
                    <a:pt x="594927" y="270611"/>
                  </a:lnTo>
                  <a:lnTo>
                    <a:pt x="595368" y="535608"/>
                  </a:lnTo>
                  <a:lnTo>
                    <a:pt x="595619" y="342984"/>
                  </a:lnTo>
                  <a:lnTo>
                    <a:pt x="595620" y="341087"/>
                  </a:lnTo>
                  <a:lnTo>
                    <a:pt x="595622" y="339850"/>
                  </a:lnTo>
                  <a:lnTo>
                    <a:pt x="596146" y="651436"/>
                  </a:lnTo>
                  <a:lnTo>
                    <a:pt x="596331" y="465172"/>
                  </a:lnTo>
                  <a:lnTo>
                    <a:pt x="596332" y="465647"/>
                  </a:lnTo>
                  <a:lnTo>
                    <a:pt x="596940" y="220433"/>
                  </a:lnTo>
                  <a:lnTo>
                    <a:pt x="597041" y="777068"/>
                  </a:lnTo>
                  <a:lnTo>
                    <a:pt x="597042" y="764968"/>
                  </a:lnTo>
                  <a:lnTo>
                    <a:pt x="597044" y="749817"/>
                  </a:lnTo>
                  <a:lnTo>
                    <a:pt x="597068" y="850447"/>
                  </a:lnTo>
                  <a:lnTo>
                    <a:pt x="597677" y="358371"/>
                  </a:lnTo>
                  <a:lnTo>
                    <a:pt x="597754" y="437291"/>
                  </a:lnTo>
                  <a:lnTo>
                    <a:pt x="597755" y="439105"/>
                  </a:lnTo>
                  <a:lnTo>
                    <a:pt x="598343" y="675906"/>
                  </a:lnTo>
                  <a:lnTo>
                    <a:pt x="598458" y="280925"/>
                  </a:lnTo>
                  <a:lnTo>
                    <a:pt x="598465" y="300966"/>
                  </a:lnTo>
                  <a:lnTo>
                    <a:pt x="598467" y="291811"/>
                  </a:lnTo>
                  <a:lnTo>
                    <a:pt x="598939" y="236280"/>
                  </a:lnTo>
                  <a:lnTo>
                    <a:pt x="599038" y="556489"/>
                  </a:lnTo>
                  <a:lnTo>
                    <a:pt x="599177" y="361596"/>
                  </a:lnTo>
                  <a:lnTo>
                    <a:pt x="599178" y="360370"/>
                  </a:lnTo>
                  <a:lnTo>
                    <a:pt x="599251" y="568162"/>
                  </a:lnTo>
                  <a:lnTo>
                    <a:pt x="599789" y="161533"/>
                  </a:lnTo>
                  <a:lnTo>
                    <a:pt x="599889" y="503674"/>
                  </a:lnTo>
                  <a:lnTo>
                    <a:pt x="599890" y="505250"/>
                  </a:lnTo>
                  <a:lnTo>
                    <a:pt x="599917" y="552441"/>
                  </a:lnTo>
                  <a:lnTo>
                    <a:pt x="600201" y="326852"/>
                  </a:lnTo>
                  <a:lnTo>
                    <a:pt x="600600" y="444630"/>
                  </a:lnTo>
                  <a:lnTo>
                    <a:pt x="600602" y="444955"/>
                  </a:lnTo>
                  <a:lnTo>
                    <a:pt x="600824" y="227580"/>
                  </a:lnTo>
                  <a:lnTo>
                    <a:pt x="601308" y="636487"/>
                  </a:lnTo>
                  <a:lnTo>
                    <a:pt x="601312" y="603279"/>
                  </a:lnTo>
                  <a:lnTo>
                    <a:pt x="601313" y="602554"/>
                  </a:lnTo>
                  <a:lnTo>
                    <a:pt x="601335" y="667131"/>
                  </a:lnTo>
                  <a:lnTo>
                    <a:pt x="601620" y="291670"/>
                  </a:lnTo>
                  <a:lnTo>
                    <a:pt x="602024" y="348218"/>
                  </a:lnTo>
                  <a:lnTo>
                    <a:pt x="602025" y="340370"/>
                  </a:lnTo>
                  <a:lnTo>
                    <a:pt x="602454" y="256267"/>
                  </a:lnTo>
                  <a:lnTo>
                    <a:pt x="602582" y="579270"/>
                  </a:lnTo>
                  <a:lnTo>
                    <a:pt x="602735" y="524188"/>
                  </a:lnTo>
                  <a:lnTo>
                    <a:pt x="602737" y="527160"/>
                  </a:lnTo>
                  <a:lnTo>
                    <a:pt x="603207" y="703704"/>
                  </a:lnTo>
                  <a:lnTo>
                    <a:pt x="603333" y="82196"/>
                  </a:lnTo>
                  <a:lnTo>
                    <a:pt x="603447" y="686909"/>
                  </a:lnTo>
                  <a:lnTo>
                    <a:pt x="603448" y="689185"/>
                  </a:lnTo>
                  <a:lnTo>
                    <a:pt x="603730" y="271173"/>
                  </a:lnTo>
                  <a:lnTo>
                    <a:pt x="603872" y="722225"/>
                  </a:lnTo>
                  <a:lnTo>
                    <a:pt x="604158" y="304635"/>
                  </a:lnTo>
                  <a:lnTo>
                    <a:pt x="604160" y="312087"/>
                  </a:lnTo>
                  <a:lnTo>
                    <a:pt x="604312" y="725867"/>
                  </a:lnTo>
                  <a:lnTo>
                    <a:pt x="604652" y="276861"/>
                  </a:lnTo>
                  <a:lnTo>
                    <a:pt x="604870" y="542049"/>
                  </a:lnTo>
                  <a:lnTo>
                    <a:pt x="604871" y="542492"/>
                  </a:lnTo>
                  <a:lnTo>
                    <a:pt x="605431" y="219579"/>
                  </a:lnTo>
                  <a:lnTo>
                    <a:pt x="605545" y="700927"/>
                  </a:lnTo>
                  <a:lnTo>
                    <a:pt x="605582" y="557033"/>
                  </a:lnTo>
                  <a:lnTo>
                    <a:pt x="605583" y="560782"/>
                  </a:lnTo>
                  <a:lnTo>
                    <a:pt x="605757" y="660811"/>
                  </a:lnTo>
                  <a:lnTo>
                    <a:pt x="606083" y="254163"/>
                  </a:lnTo>
                  <a:lnTo>
                    <a:pt x="606293" y="299997"/>
                  </a:lnTo>
                  <a:lnTo>
                    <a:pt x="606295" y="292670"/>
                  </a:lnTo>
                  <a:lnTo>
                    <a:pt x="606608" y="688983"/>
                  </a:lnTo>
                  <a:lnTo>
                    <a:pt x="606736" y="146381"/>
                  </a:lnTo>
                  <a:lnTo>
                    <a:pt x="607005" y="448920"/>
                  </a:lnTo>
                  <a:lnTo>
                    <a:pt x="607006" y="449143"/>
                  </a:lnTo>
                  <a:lnTo>
                    <a:pt x="607175" y="320253"/>
                  </a:lnTo>
                  <a:lnTo>
                    <a:pt x="607487" y="575446"/>
                  </a:lnTo>
                  <a:lnTo>
                    <a:pt x="607717" y="495870"/>
                  </a:lnTo>
                  <a:lnTo>
                    <a:pt x="607718" y="487942"/>
                  </a:lnTo>
                  <a:lnTo>
                    <a:pt x="608026" y="269209"/>
                  </a:lnTo>
                  <a:lnTo>
                    <a:pt x="608352" y="738971"/>
                  </a:lnTo>
                  <a:lnTo>
                    <a:pt x="608428" y="420821"/>
                  </a:lnTo>
                  <a:lnTo>
                    <a:pt x="608430" y="414988"/>
                  </a:lnTo>
                  <a:lnTo>
                    <a:pt x="608764" y="672334"/>
                  </a:lnTo>
                  <a:lnTo>
                    <a:pt x="608890" y="168580"/>
                  </a:lnTo>
                  <a:lnTo>
                    <a:pt x="609140" y="446609"/>
                  </a:lnTo>
                  <a:lnTo>
                    <a:pt x="609141" y="448272"/>
                  </a:lnTo>
                  <a:lnTo>
                    <a:pt x="609216" y="699421"/>
                  </a:lnTo>
                  <a:lnTo>
                    <a:pt x="609344" y="165644"/>
                  </a:lnTo>
                  <a:lnTo>
                    <a:pt x="609851" y="372616"/>
                  </a:lnTo>
                  <a:lnTo>
                    <a:pt x="609853" y="368848"/>
                  </a:lnTo>
                  <a:lnTo>
                    <a:pt x="610153" y="231268"/>
                  </a:lnTo>
                  <a:lnTo>
                    <a:pt x="610492" y="716225"/>
                  </a:lnTo>
                  <a:lnTo>
                    <a:pt x="610563" y="276823"/>
                  </a:lnTo>
                  <a:lnTo>
                    <a:pt x="610564" y="268868"/>
                  </a:lnTo>
                  <a:lnTo>
                    <a:pt x="610606" y="98173"/>
                  </a:lnTo>
                  <a:lnTo>
                    <a:pt x="610733" y="734037"/>
                  </a:lnTo>
                  <a:lnTo>
                    <a:pt x="611275" y="362795"/>
                  </a:lnTo>
                  <a:lnTo>
                    <a:pt x="611276" y="361694"/>
                  </a:lnTo>
                  <a:lnTo>
                    <a:pt x="611314" y="265976"/>
                  </a:lnTo>
                  <a:lnTo>
                    <a:pt x="611414" y="584406"/>
                  </a:lnTo>
                  <a:lnTo>
                    <a:pt x="611986" y="461979"/>
                  </a:lnTo>
                  <a:lnTo>
                    <a:pt x="611988" y="466439"/>
                  </a:lnTo>
                  <a:lnTo>
                    <a:pt x="612264" y="552072"/>
                  </a:lnTo>
                  <a:lnTo>
                    <a:pt x="612562" y="282403"/>
                  </a:lnTo>
                  <a:lnTo>
                    <a:pt x="612698" y="519284"/>
                  </a:lnTo>
                  <a:lnTo>
                    <a:pt x="612699" y="528362"/>
                  </a:lnTo>
                  <a:lnTo>
                    <a:pt x="612760" y="644078"/>
                  </a:lnTo>
                  <a:lnTo>
                    <a:pt x="613072" y="321706"/>
                  </a:lnTo>
                  <a:lnTo>
                    <a:pt x="613410" y="429874"/>
                  </a:lnTo>
                  <a:lnTo>
                    <a:pt x="613411" y="429541"/>
                  </a:lnTo>
                  <a:lnTo>
                    <a:pt x="613653" y="589398"/>
                  </a:lnTo>
                  <a:lnTo>
                    <a:pt x="613795" y="212861"/>
                  </a:lnTo>
                  <a:lnTo>
                    <a:pt x="614121" y="510247"/>
                  </a:lnTo>
                  <a:lnTo>
                    <a:pt x="614123" y="508987"/>
                  </a:lnTo>
                  <a:lnTo>
                    <a:pt x="614576" y="246703"/>
                  </a:lnTo>
                  <a:lnTo>
                    <a:pt x="614688" y="655521"/>
                  </a:lnTo>
                  <a:lnTo>
                    <a:pt x="614833" y="438036"/>
                  </a:lnTo>
                  <a:lnTo>
                    <a:pt x="614834" y="446372"/>
                  </a:lnTo>
                  <a:lnTo>
                    <a:pt x="615411" y="664257"/>
                  </a:lnTo>
                  <a:lnTo>
                    <a:pt x="615510" y="224732"/>
                  </a:lnTo>
                  <a:lnTo>
                    <a:pt x="615544" y="352468"/>
                  </a:lnTo>
                  <a:lnTo>
                    <a:pt x="615546" y="364100"/>
                  </a:lnTo>
                  <a:lnTo>
                    <a:pt x="615610" y="736634"/>
                  </a:lnTo>
                  <a:lnTo>
                    <a:pt x="615723" y="229416"/>
                  </a:lnTo>
                  <a:lnTo>
                    <a:pt x="616256" y="504703"/>
                  </a:lnTo>
                  <a:lnTo>
                    <a:pt x="616257" y="505312"/>
                  </a:lnTo>
                  <a:lnTo>
                    <a:pt x="616375" y="298222"/>
                  </a:lnTo>
                  <a:lnTo>
                    <a:pt x="616503" y="666556"/>
                  </a:lnTo>
                  <a:lnTo>
                    <a:pt x="616968" y="372013"/>
                  </a:lnTo>
                  <a:lnTo>
                    <a:pt x="616969" y="365239"/>
                  </a:lnTo>
                  <a:lnTo>
                    <a:pt x="617410" y="276215"/>
                  </a:lnTo>
                  <a:lnTo>
                    <a:pt x="617552" y="672276"/>
                  </a:lnTo>
                  <a:lnTo>
                    <a:pt x="617679" y="371413"/>
                  </a:lnTo>
                  <a:lnTo>
                    <a:pt x="617681" y="367239"/>
                  </a:lnTo>
                  <a:lnTo>
                    <a:pt x="617708" y="318319"/>
                  </a:lnTo>
                  <a:lnTo>
                    <a:pt x="618019" y="654367"/>
                  </a:lnTo>
                  <a:lnTo>
                    <a:pt x="618391" y="474143"/>
                  </a:lnTo>
                  <a:lnTo>
                    <a:pt x="618392" y="467998"/>
                  </a:lnTo>
                  <a:lnTo>
                    <a:pt x="618927" y="196059"/>
                  </a:lnTo>
                  <a:lnTo>
                    <a:pt x="619040" y="641128"/>
                  </a:lnTo>
                  <a:lnTo>
                    <a:pt x="619103" y="455085"/>
                  </a:lnTo>
                  <a:lnTo>
                    <a:pt x="619104" y="446204"/>
                  </a:lnTo>
                  <a:lnTo>
                    <a:pt x="619295" y="645318"/>
                  </a:lnTo>
                  <a:lnTo>
                    <a:pt x="619396" y="278132"/>
                  </a:lnTo>
                  <a:lnTo>
                    <a:pt x="619814" y="409267"/>
                  </a:lnTo>
                  <a:lnTo>
                    <a:pt x="619816" y="408238"/>
                  </a:lnTo>
                  <a:lnTo>
                    <a:pt x="620316" y="378655"/>
                  </a:lnTo>
                  <a:lnTo>
                    <a:pt x="620526" y="648856"/>
                  </a:lnTo>
                  <a:lnTo>
                    <a:pt x="620527" y="657902"/>
                  </a:lnTo>
                  <a:lnTo>
                    <a:pt x="620557" y="681889"/>
                  </a:lnTo>
                  <a:lnTo>
                    <a:pt x="620713" y="243696"/>
                  </a:lnTo>
                  <a:lnTo>
                    <a:pt x="621237" y="520015"/>
                  </a:lnTo>
                  <a:lnTo>
                    <a:pt x="621239" y="515466"/>
                  </a:lnTo>
                  <a:lnTo>
                    <a:pt x="621551" y="539111"/>
                  </a:lnTo>
                  <a:lnTo>
                    <a:pt x="621705" y="348455"/>
                  </a:lnTo>
                  <a:lnTo>
                    <a:pt x="621949" y="461280"/>
                  </a:lnTo>
                  <a:lnTo>
                    <a:pt x="621950" y="464806"/>
                  </a:lnTo>
                  <a:lnTo>
                    <a:pt x="622258" y="708230"/>
                  </a:lnTo>
                  <a:lnTo>
                    <a:pt x="622357" y="216196"/>
                  </a:lnTo>
                  <a:lnTo>
                    <a:pt x="622661" y="521443"/>
                  </a:lnTo>
                  <a:lnTo>
                    <a:pt x="622662" y="516578"/>
                  </a:lnTo>
                  <a:lnTo>
                    <a:pt x="622754" y="134489"/>
                  </a:lnTo>
                  <a:lnTo>
                    <a:pt x="623279" y="735332"/>
                  </a:lnTo>
                  <a:lnTo>
                    <a:pt x="623372" y="333458"/>
                  </a:lnTo>
                  <a:lnTo>
                    <a:pt x="623374" y="321616"/>
                  </a:lnTo>
                  <a:lnTo>
                    <a:pt x="623420" y="177820"/>
                  </a:lnTo>
                  <a:lnTo>
                    <a:pt x="623534" y="626081"/>
                  </a:lnTo>
                  <a:lnTo>
                    <a:pt x="624084" y="431048"/>
                  </a:lnTo>
                  <a:lnTo>
                    <a:pt x="624085" y="428841"/>
                  </a:lnTo>
                  <a:lnTo>
                    <a:pt x="624356" y="667042"/>
                  </a:lnTo>
                  <a:lnTo>
                    <a:pt x="624654" y="285737"/>
                  </a:lnTo>
                  <a:lnTo>
                    <a:pt x="624796" y="578669"/>
                  </a:lnTo>
                  <a:lnTo>
                    <a:pt x="624797" y="577786"/>
                  </a:lnTo>
                  <a:lnTo>
                    <a:pt x="625150" y="332330"/>
                  </a:lnTo>
                  <a:lnTo>
                    <a:pt x="625448" y="607729"/>
                  </a:lnTo>
                  <a:lnTo>
                    <a:pt x="625506" y="525955"/>
                  </a:lnTo>
                  <a:lnTo>
                    <a:pt x="625507" y="521809"/>
                  </a:lnTo>
                  <a:lnTo>
                    <a:pt x="625589" y="366862"/>
                  </a:lnTo>
                  <a:lnTo>
                    <a:pt x="625689" y="548774"/>
                  </a:lnTo>
                  <a:lnTo>
                    <a:pt x="626217" y="482683"/>
                  </a:lnTo>
                  <a:lnTo>
                    <a:pt x="626219" y="480863"/>
                  </a:lnTo>
                  <a:lnTo>
                    <a:pt x="626298" y="338191"/>
                  </a:lnTo>
                  <a:lnTo>
                    <a:pt x="626837" y="591549"/>
                  </a:lnTo>
                  <a:lnTo>
                    <a:pt x="626929" y="414757"/>
                  </a:lnTo>
                  <a:lnTo>
                    <a:pt x="626930" y="410345"/>
                  </a:lnTo>
                  <a:lnTo>
                    <a:pt x="627489" y="648175"/>
                  </a:lnTo>
                  <a:lnTo>
                    <a:pt x="627602" y="142214"/>
                  </a:lnTo>
                  <a:lnTo>
                    <a:pt x="627641" y="390394"/>
                  </a:lnTo>
                  <a:lnTo>
                    <a:pt x="627642" y="390546"/>
                  </a:lnTo>
                  <a:lnTo>
                    <a:pt x="627999" y="253303"/>
                  </a:lnTo>
                  <a:lnTo>
                    <a:pt x="628113" y="652525"/>
                  </a:lnTo>
                  <a:lnTo>
                    <a:pt x="628352" y="588855"/>
                  </a:lnTo>
                  <a:lnTo>
                    <a:pt x="628354" y="593814"/>
                  </a:lnTo>
                  <a:lnTo>
                    <a:pt x="628467" y="250190"/>
                  </a:lnTo>
                  <a:lnTo>
                    <a:pt x="628992" y="650141"/>
                  </a:lnTo>
                  <a:lnTo>
                    <a:pt x="629064" y="365640"/>
                  </a:lnTo>
                  <a:lnTo>
                    <a:pt x="629065" y="360698"/>
                  </a:lnTo>
                  <a:lnTo>
                    <a:pt x="629291" y="225406"/>
                  </a:lnTo>
                  <a:lnTo>
                    <a:pt x="629417" y="735468"/>
                  </a:lnTo>
                  <a:lnTo>
                    <a:pt x="629775" y="481478"/>
                  </a:lnTo>
                  <a:lnTo>
                    <a:pt x="629777" y="482578"/>
                  </a:lnTo>
                  <a:lnTo>
                    <a:pt x="630012" y="325316"/>
                  </a:lnTo>
                  <a:lnTo>
                    <a:pt x="630196" y="647588"/>
                  </a:lnTo>
                  <a:lnTo>
                    <a:pt x="630487" y="446953"/>
                  </a:lnTo>
                  <a:lnTo>
                    <a:pt x="630488" y="443276"/>
                  </a:lnTo>
                  <a:lnTo>
                    <a:pt x="631019" y="160685"/>
                  </a:lnTo>
                  <a:lnTo>
                    <a:pt x="631146" y="745783"/>
                  </a:lnTo>
                  <a:lnTo>
                    <a:pt x="631199" y="506496"/>
                  </a:lnTo>
                  <a:lnTo>
                    <a:pt x="631200" y="507682"/>
                  </a:lnTo>
                  <a:lnTo>
                    <a:pt x="631373" y="636561"/>
                  </a:lnTo>
                  <a:lnTo>
                    <a:pt x="631472" y="311796"/>
                  </a:lnTo>
                  <a:lnTo>
                    <a:pt x="631910" y="410197"/>
                  </a:lnTo>
                  <a:lnTo>
                    <a:pt x="631912" y="408253"/>
                  </a:lnTo>
                  <a:lnTo>
                    <a:pt x="632126" y="599731"/>
                  </a:lnTo>
                  <a:lnTo>
                    <a:pt x="632408" y="380717"/>
                  </a:lnTo>
                  <a:lnTo>
                    <a:pt x="632622" y="506960"/>
                  </a:lnTo>
                  <a:lnTo>
                    <a:pt x="632623" y="497767"/>
                  </a:lnTo>
                  <a:lnTo>
                    <a:pt x="633173" y="287565"/>
                  </a:lnTo>
                  <a:lnTo>
                    <a:pt x="633329" y="676172"/>
                  </a:lnTo>
                  <a:lnTo>
                    <a:pt x="633334" y="648592"/>
                  </a:lnTo>
                  <a:lnTo>
                    <a:pt x="633335" y="637898"/>
                  </a:lnTo>
                  <a:lnTo>
                    <a:pt x="633343" y="681857"/>
                  </a:lnTo>
                  <a:lnTo>
                    <a:pt x="633499" y="293481"/>
                  </a:lnTo>
                  <a:lnTo>
                    <a:pt x="634045" y="508151"/>
                  </a:lnTo>
                  <a:lnTo>
                    <a:pt x="634047" y="511753"/>
                  </a:lnTo>
                  <a:lnTo>
                    <a:pt x="634322" y="623449"/>
                  </a:lnTo>
                  <a:lnTo>
                    <a:pt x="634463" y="133351"/>
                  </a:lnTo>
                  <a:lnTo>
                    <a:pt x="634757" y="531731"/>
                  </a:lnTo>
                  <a:lnTo>
                    <a:pt x="634758" y="533352"/>
                  </a:lnTo>
                  <a:lnTo>
                    <a:pt x="634903" y="268875"/>
                  </a:lnTo>
                  <a:lnTo>
                    <a:pt x="635385" y="687837"/>
                  </a:lnTo>
                  <a:lnTo>
                    <a:pt x="635468" y="285190"/>
                  </a:lnTo>
                  <a:lnTo>
                    <a:pt x="635470" y="271955"/>
                  </a:lnTo>
                  <a:lnTo>
                    <a:pt x="635500" y="160555"/>
                  </a:lnTo>
                  <a:lnTo>
                    <a:pt x="636023" y="816762"/>
                  </a:lnTo>
                  <a:lnTo>
                    <a:pt x="636180" y="302003"/>
                  </a:lnTo>
                  <a:lnTo>
                    <a:pt x="636181" y="314402"/>
                  </a:lnTo>
                  <a:lnTo>
                    <a:pt x="636675" y="750045"/>
                  </a:lnTo>
                  <a:lnTo>
                    <a:pt x="636788" y="223047"/>
                  </a:lnTo>
                  <a:lnTo>
                    <a:pt x="636892" y="543763"/>
                  </a:lnTo>
                  <a:lnTo>
                    <a:pt x="636893" y="541047"/>
                  </a:lnTo>
                  <a:lnTo>
                    <a:pt x="637199" y="216636"/>
                  </a:lnTo>
                  <a:lnTo>
                    <a:pt x="637327" y="713337"/>
                  </a:lnTo>
                  <a:lnTo>
                    <a:pt x="637603" y="437964"/>
                  </a:lnTo>
                  <a:lnTo>
                    <a:pt x="637605" y="434069"/>
                  </a:lnTo>
                  <a:lnTo>
                    <a:pt x="637936" y="597817"/>
                  </a:lnTo>
                  <a:lnTo>
                    <a:pt x="638078" y="321956"/>
                  </a:lnTo>
                  <a:lnTo>
                    <a:pt x="638315" y="426236"/>
                  </a:lnTo>
                  <a:lnTo>
                    <a:pt x="638316" y="428437"/>
                  </a:lnTo>
                  <a:lnTo>
                    <a:pt x="638873" y="307105"/>
                  </a:lnTo>
                  <a:lnTo>
                    <a:pt x="638985" y="581163"/>
                  </a:lnTo>
                  <a:lnTo>
                    <a:pt x="639027" y="526933"/>
                  </a:lnTo>
                  <a:lnTo>
                    <a:pt x="639028" y="529811"/>
                  </a:lnTo>
                  <a:lnTo>
                    <a:pt x="639425" y="707057"/>
                  </a:lnTo>
                  <a:lnTo>
                    <a:pt x="639538" y="248766"/>
                  </a:lnTo>
                  <a:lnTo>
                    <a:pt x="639738" y="254384"/>
                  </a:lnTo>
                  <a:lnTo>
                    <a:pt x="639740" y="262247"/>
                  </a:lnTo>
                  <a:lnTo>
                    <a:pt x="639765" y="218226"/>
                  </a:lnTo>
                  <a:lnTo>
                    <a:pt x="640064" y="640359"/>
                  </a:lnTo>
                  <a:lnTo>
                    <a:pt x="640450" y="546927"/>
                  </a:lnTo>
                  <a:lnTo>
                    <a:pt x="640451" y="556448"/>
                  </a:lnTo>
                  <a:lnTo>
                    <a:pt x="640701" y="760615"/>
                  </a:lnTo>
                  <a:lnTo>
                    <a:pt x="640814" y="236878"/>
                  </a:lnTo>
                  <a:lnTo>
                    <a:pt x="641161" y="503363"/>
                  </a:lnTo>
                  <a:lnTo>
                    <a:pt x="641163" y="504019"/>
                  </a:lnTo>
                  <a:lnTo>
                    <a:pt x="641736" y="593127"/>
                  </a:lnTo>
                  <a:lnTo>
                    <a:pt x="641865" y="308715"/>
                  </a:lnTo>
                  <a:lnTo>
                    <a:pt x="641873" y="314034"/>
                  </a:lnTo>
                  <a:lnTo>
                    <a:pt x="641874" y="308119"/>
                  </a:lnTo>
                  <a:lnTo>
                    <a:pt x="641877" y="298592"/>
                  </a:lnTo>
                  <a:lnTo>
                    <a:pt x="641962" y="624044"/>
                  </a:lnTo>
                  <a:lnTo>
                    <a:pt x="642585" y="435035"/>
                  </a:lnTo>
                  <a:lnTo>
                    <a:pt x="642586" y="436742"/>
                  </a:lnTo>
                  <a:lnTo>
                    <a:pt x="642685" y="580168"/>
                  </a:lnTo>
                  <a:lnTo>
                    <a:pt x="642785" y="344581"/>
                  </a:lnTo>
                  <a:lnTo>
                    <a:pt x="643296" y="501386"/>
                  </a:lnTo>
                  <a:lnTo>
                    <a:pt x="643298" y="499601"/>
                  </a:lnTo>
                  <a:lnTo>
                    <a:pt x="643366" y="397019"/>
                  </a:lnTo>
                  <a:lnTo>
                    <a:pt x="643451" y="583630"/>
                  </a:lnTo>
                  <a:lnTo>
                    <a:pt x="644008" y="485328"/>
                  </a:lnTo>
                  <a:lnTo>
                    <a:pt x="644009" y="490065"/>
                  </a:lnTo>
                  <a:lnTo>
                    <a:pt x="644613" y="302097"/>
                  </a:lnTo>
                  <a:lnTo>
                    <a:pt x="644714" y="641986"/>
                  </a:lnTo>
                  <a:lnTo>
                    <a:pt x="644720" y="634992"/>
                  </a:lnTo>
                  <a:lnTo>
                    <a:pt x="644721" y="641272"/>
                  </a:lnTo>
                  <a:lnTo>
                    <a:pt x="644741" y="699111"/>
                  </a:lnTo>
                  <a:lnTo>
                    <a:pt x="645279" y="253277"/>
                  </a:lnTo>
                  <a:lnTo>
                    <a:pt x="645431" y="463384"/>
                  </a:lnTo>
                  <a:lnTo>
                    <a:pt x="645433" y="464831"/>
                  </a:lnTo>
                  <a:lnTo>
                    <a:pt x="645847" y="577540"/>
                  </a:lnTo>
                  <a:lnTo>
                    <a:pt x="646130" y="268715"/>
                  </a:lnTo>
                  <a:lnTo>
                    <a:pt x="646143" y="278209"/>
                  </a:lnTo>
                  <a:lnTo>
                    <a:pt x="646144" y="274762"/>
                  </a:lnTo>
                  <a:lnTo>
                    <a:pt x="646456" y="565244"/>
                  </a:lnTo>
                  <a:lnTo>
                    <a:pt x="646584" y="253918"/>
                  </a:lnTo>
                  <a:lnTo>
                    <a:pt x="646854" y="536515"/>
                  </a:lnTo>
                  <a:lnTo>
                    <a:pt x="646856" y="526996"/>
                  </a:lnTo>
                  <a:lnTo>
                    <a:pt x="647037" y="257926"/>
                  </a:lnTo>
                  <a:lnTo>
                    <a:pt x="647335" y="604609"/>
                  </a:lnTo>
                  <a:lnTo>
                    <a:pt x="647566" y="538774"/>
                  </a:lnTo>
                  <a:lnTo>
                    <a:pt x="647567" y="528622"/>
                  </a:lnTo>
                  <a:lnTo>
                    <a:pt x="647732" y="735007"/>
                  </a:lnTo>
                  <a:lnTo>
                    <a:pt x="648030" y="275692"/>
                  </a:lnTo>
                  <a:lnTo>
                    <a:pt x="648278" y="495017"/>
                  </a:lnTo>
                  <a:lnTo>
                    <a:pt x="648279" y="494180"/>
                  </a:lnTo>
                  <a:lnTo>
                    <a:pt x="648370" y="364386"/>
                  </a:lnTo>
                  <a:lnTo>
                    <a:pt x="648989" y="619268"/>
                  </a:lnTo>
                  <a:lnTo>
                    <a:pt x="648991" y="624204"/>
                  </a:lnTo>
                  <a:lnTo>
                    <a:pt x="649320" y="261628"/>
                  </a:lnTo>
                  <a:lnTo>
                    <a:pt x="649632" y="738552"/>
                  </a:lnTo>
                  <a:lnTo>
                    <a:pt x="649701" y="550185"/>
                  </a:lnTo>
                  <a:lnTo>
                    <a:pt x="649702" y="546354"/>
                  </a:lnTo>
                  <a:lnTo>
                    <a:pt x="650227" y="339562"/>
                  </a:lnTo>
                  <a:lnTo>
                    <a:pt x="650326" y="696988"/>
                  </a:lnTo>
                  <a:lnTo>
                    <a:pt x="650413" y="454222"/>
                  </a:lnTo>
                  <a:lnTo>
                    <a:pt x="650414" y="453002"/>
                  </a:lnTo>
                  <a:lnTo>
                    <a:pt x="651022" y="213313"/>
                  </a:lnTo>
                  <a:lnTo>
                    <a:pt x="651121" y="662164"/>
                  </a:lnTo>
                  <a:lnTo>
                    <a:pt x="651124" y="644336"/>
                  </a:lnTo>
                  <a:lnTo>
                    <a:pt x="651126" y="637747"/>
                  </a:lnTo>
                  <a:lnTo>
                    <a:pt x="651134" y="675404"/>
                  </a:lnTo>
                  <a:lnTo>
                    <a:pt x="651490" y="269483"/>
                  </a:lnTo>
                  <a:lnTo>
                    <a:pt x="651836" y="363948"/>
                  </a:lnTo>
                  <a:lnTo>
                    <a:pt x="651837" y="362750"/>
                  </a:lnTo>
                  <a:lnTo>
                    <a:pt x="652185" y="535729"/>
                  </a:lnTo>
                  <a:lnTo>
                    <a:pt x="652467" y="223413"/>
                  </a:lnTo>
                  <a:lnTo>
                    <a:pt x="652547" y="459879"/>
                  </a:lnTo>
                  <a:lnTo>
                    <a:pt x="652549" y="467462"/>
                  </a:lnTo>
                  <a:lnTo>
                    <a:pt x="652864" y="301226"/>
                  </a:lnTo>
                  <a:lnTo>
                    <a:pt x="652964" y="536551"/>
                  </a:lnTo>
                  <a:lnTo>
                    <a:pt x="653259" y="377438"/>
                  </a:lnTo>
                  <a:lnTo>
                    <a:pt x="653260" y="377253"/>
                  </a:lnTo>
                  <a:lnTo>
                    <a:pt x="653345" y="601438"/>
                  </a:lnTo>
                  <a:lnTo>
                    <a:pt x="653445" y="248202"/>
                  </a:lnTo>
                  <a:lnTo>
                    <a:pt x="653971" y="427933"/>
                  </a:lnTo>
                  <a:lnTo>
                    <a:pt x="653972" y="431014"/>
                  </a:lnTo>
                  <a:lnTo>
                    <a:pt x="654253" y="683627"/>
                  </a:lnTo>
                  <a:lnTo>
                    <a:pt x="654366" y="231839"/>
                  </a:lnTo>
                  <a:lnTo>
                    <a:pt x="654682" y="608040"/>
                  </a:lnTo>
                  <a:lnTo>
                    <a:pt x="654684" y="592382"/>
                  </a:lnTo>
                  <a:lnTo>
                    <a:pt x="655048" y="622561"/>
                  </a:lnTo>
                  <a:lnTo>
                    <a:pt x="655373" y="303932"/>
                  </a:lnTo>
                  <a:lnTo>
                    <a:pt x="655394" y="357358"/>
                  </a:lnTo>
                  <a:lnTo>
                    <a:pt x="655395" y="357973"/>
                  </a:lnTo>
                  <a:lnTo>
                    <a:pt x="655514" y="797020"/>
                  </a:lnTo>
                  <a:lnTo>
                    <a:pt x="655656" y="231504"/>
                  </a:lnTo>
                  <a:lnTo>
                    <a:pt x="656106" y="526929"/>
                  </a:lnTo>
                  <a:lnTo>
                    <a:pt x="656107" y="532465"/>
                  </a:lnTo>
                  <a:lnTo>
                    <a:pt x="656152" y="676479"/>
                  </a:lnTo>
                  <a:lnTo>
                    <a:pt x="656422" y="299935"/>
                  </a:lnTo>
                  <a:lnTo>
                    <a:pt x="656817" y="468463"/>
                  </a:lnTo>
                  <a:lnTo>
                    <a:pt x="656819" y="466056"/>
                  </a:lnTo>
                  <a:lnTo>
                    <a:pt x="656975" y="598720"/>
                  </a:lnTo>
                  <a:lnTo>
                    <a:pt x="657104" y="235000"/>
                  </a:lnTo>
                  <a:lnTo>
                    <a:pt x="657529" y="286412"/>
                  </a:lnTo>
                  <a:lnTo>
                    <a:pt x="657530" y="303328"/>
                  </a:lnTo>
                  <a:lnTo>
                    <a:pt x="657627" y="660377"/>
                  </a:lnTo>
                  <a:lnTo>
                    <a:pt x="657896" y="279607"/>
                  </a:lnTo>
                  <a:lnTo>
                    <a:pt x="658240" y="341366"/>
                  </a:lnTo>
                  <a:lnTo>
                    <a:pt x="658242" y="345949"/>
                  </a:lnTo>
                  <a:lnTo>
                    <a:pt x="658250" y="325461"/>
                  </a:lnTo>
                  <a:lnTo>
                    <a:pt x="658562" y="605425"/>
                  </a:lnTo>
                  <a:lnTo>
                    <a:pt x="658952" y="424362"/>
                  </a:lnTo>
                  <a:lnTo>
                    <a:pt x="658953" y="422086"/>
                  </a:lnTo>
                  <a:lnTo>
                    <a:pt x="659214" y="267725"/>
                  </a:lnTo>
                  <a:lnTo>
                    <a:pt x="659328" y="622379"/>
                  </a:lnTo>
                  <a:lnTo>
                    <a:pt x="659664" y="380523"/>
                  </a:lnTo>
                  <a:lnTo>
                    <a:pt x="659665" y="378147"/>
                  </a:lnTo>
                  <a:lnTo>
                    <a:pt x="659696" y="342178"/>
                  </a:lnTo>
                  <a:lnTo>
                    <a:pt x="659852" y="606910"/>
                  </a:lnTo>
                  <a:lnTo>
                    <a:pt x="660375" y="484396"/>
                  </a:lnTo>
                  <a:lnTo>
                    <a:pt x="660377" y="488448"/>
                  </a:lnTo>
                  <a:lnTo>
                    <a:pt x="660646" y="603619"/>
                  </a:lnTo>
                  <a:lnTo>
                    <a:pt x="660901" y="371290"/>
                  </a:lnTo>
                  <a:lnTo>
                    <a:pt x="661087" y="470699"/>
                  </a:lnTo>
                  <a:lnTo>
                    <a:pt x="661088" y="469142"/>
                  </a:lnTo>
                  <a:lnTo>
                    <a:pt x="661171" y="603806"/>
                  </a:lnTo>
                  <a:lnTo>
                    <a:pt x="661794" y="376503"/>
                  </a:lnTo>
                  <a:lnTo>
                    <a:pt x="661799" y="389504"/>
                  </a:lnTo>
                  <a:lnTo>
                    <a:pt x="661800" y="394387"/>
                  </a:lnTo>
                  <a:lnTo>
                    <a:pt x="661922" y="673532"/>
                  </a:lnTo>
                  <a:lnTo>
                    <a:pt x="662205" y="255838"/>
                  </a:lnTo>
                  <a:lnTo>
                    <a:pt x="662510" y="526204"/>
                  </a:lnTo>
                  <a:lnTo>
                    <a:pt x="662512" y="524705"/>
                  </a:lnTo>
                  <a:lnTo>
                    <a:pt x="662687" y="295515"/>
                  </a:lnTo>
                  <a:lnTo>
                    <a:pt x="663198" y="618529"/>
                  </a:lnTo>
                  <a:lnTo>
                    <a:pt x="663222" y="563686"/>
                  </a:lnTo>
                  <a:lnTo>
                    <a:pt x="663223" y="571336"/>
                  </a:lnTo>
                  <a:lnTo>
                    <a:pt x="663382" y="647993"/>
                  </a:lnTo>
                  <a:lnTo>
                    <a:pt x="663511" y="0"/>
                  </a:lnTo>
                  <a:lnTo>
                    <a:pt x="663933" y="291775"/>
                  </a:lnTo>
                  <a:lnTo>
                    <a:pt x="663935" y="284932"/>
                  </a:lnTo>
                  <a:lnTo>
                    <a:pt x="663949" y="280156"/>
                  </a:lnTo>
                  <a:lnTo>
                    <a:pt x="664077" y="519675"/>
                  </a:lnTo>
                  <a:lnTo>
                    <a:pt x="664645" y="480627"/>
                  </a:lnTo>
                  <a:lnTo>
                    <a:pt x="664646" y="486404"/>
                  </a:lnTo>
                  <a:lnTo>
                    <a:pt x="664799" y="216317"/>
                  </a:lnTo>
                  <a:lnTo>
                    <a:pt x="665097" y="637394"/>
                  </a:lnTo>
                  <a:lnTo>
                    <a:pt x="665357" y="418214"/>
                  </a:lnTo>
                  <a:lnTo>
                    <a:pt x="665358" y="418584"/>
                  </a:lnTo>
                  <a:lnTo>
                    <a:pt x="665877" y="746187"/>
                  </a:lnTo>
                  <a:lnTo>
                    <a:pt x="666033" y="180916"/>
                  </a:lnTo>
                  <a:lnTo>
                    <a:pt x="666068" y="288407"/>
                  </a:lnTo>
                  <a:lnTo>
                    <a:pt x="666070" y="288268"/>
                  </a:lnTo>
                  <a:lnTo>
                    <a:pt x="666075" y="259799"/>
                  </a:lnTo>
                  <a:lnTo>
                    <a:pt x="666600" y="734918"/>
                  </a:lnTo>
                  <a:lnTo>
                    <a:pt x="666780" y="492557"/>
                  </a:lnTo>
                  <a:lnTo>
                    <a:pt x="666781" y="493006"/>
                  </a:lnTo>
                  <a:lnTo>
                    <a:pt x="667139" y="643190"/>
                  </a:lnTo>
                  <a:lnTo>
                    <a:pt x="667491" y="372938"/>
                  </a:lnTo>
                  <a:lnTo>
                    <a:pt x="667493" y="368096"/>
                  </a:lnTo>
                  <a:lnTo>
                    <a:pt x="667649" y="807508"/>
                  </a:lnTo>
                  <a:lnTo>
                    <a:pt x="667791" y="337912"/>
                  </a:lnTo>
                  <a:lnTo>
                    <a:pt x="668203" y="379099"/>
                  </a:lnTo>
                  <a:lnTo>
                    <a:pt x="668205" y="382355"/>
                  </a:lnTo>
                  <a:lnTo>
                    <a:pt x="668429" y="605344"/>
                  </a:lnTo>
                  <a:lnTo>
                    <a:pt x="668556" y="290808"/>
                  </a:lnTo>
                  <a:lnTo>
                    <a:pt x="668915" y="454111"/>
                  </a:lnTo>
                  <a:lnTo>
                    <a:pt x="668916" y="456644"/>
                  </a:lnTo>
                  <a:lnTo>
                    <a:pt x="668981" y="565250"/>
                  </a:lnTo>
                  <a:lnTo>
                    <a:pt x="669492" y="213244"/>
                  </a:lnTo>
                  <a:lnTo>
                    <a:pt x="669626" y="467243"/>
                  </a:lnTo>
                  <a:lnTo>
                    <a:pt x="669628" y="470136"/>
                  </a:lnTo>
                  <a:lnTo>
                    <a:pt x="669988" y="261337"/>
                  </a:lnTo>
                  <a:lnTo>
                    <a:pt x="670201" y="557647"/>
                  </a:lnTo>
                  <a:lnTo>
                    <a:pt x="670338" y="272994"/>
                  </a:lnTo>
                  <a:lnTo>
                    <a:pt x="670339" y="262079"/>
                  </a:lnTo>
                  <a:lnTo>
                    <a:pt x="670753" y="203638"/>
                  </a:lnTo>
                  <a:lnTo>
                    <a:pt x="671050" y="569436"/>
                  </a:lnTo>
                  <a:lnTo>
                    <a:pt x="671051" y="578084"/>
                  </a:lnTo>
                  <a:lnTo>
                    <a:pt x="671223" y="316075"/>
                  </a:lnTo>
                  <a:lnTo>
                    <a:pt x="671561" y="622640"/>
                  </a:lnTo>
                  <a:lnTo>
                    <a:pt x="671761" y="444547"/>
                  </a:lnTo>
                  <a:lnTo>
                    <a:pt x="671763" y="446268"/>
                  </a:lnTo>
                  <a:lnTo>
                    <a:pt x="672086" y="327047"/>
                  </a:lnTo>
                  <a:lnTo>
                    <a:pt x="672384" y="674500"/>
                  </a:lnTo>
                  <a:lnTo>
                    <a:pt x="672473" y="383343"/>
                  </a:lnTo>
                  <a:lnTo>
                    <a:pt x="672474" y="390297"/>
                  </a:lnTo>
                  <a:lnTo>
                    <a:pt x="672483" y="354824"/>
                  </a:lnTo>
                  <a:lnTo>
                    <a:pt x="673050" y="732305"/>
                  </a:lnTo>
                  <a:lnTo>
                    <a:pt x="673184" y="470001"/>
                  </a:lnTo>
                  <a:lnTo>
                    <a:pt x="673186" y="466874"/>
                  </a:lnTo>
                  <a:lnTo>
                    <a:pt x="673716" y="728281"/>
                  </a:lnTo>
                  <a:lnTo>
                    <a:pt x="673886" y="299706"/>
                  </a:lnTo>
                  <a:lnTo>
                    <a:pt x="673896" y="330456"/>
                  </a:lnTo>
                  <a:lnTo>
                    <a:pt x="673898" y="321292"/>
                  </a:lnTo>
                  <a:lnTo>
                    <a:pt x="674255" y="249661"/>
                  </a:lnTo>
                  <a:lnTo>
                    <a:pt x="674382" y="739666"/>
                  </a:lnTo>
                  <a:lnTo>
                    <a:pt x="674608" y="462258"/>
                  </a:lnTo>
                  <a:lnTo>
                    <a:pt x="675006" y="719258"/>
                  </a:lnTo>
                  <a:lnTo>
                    <a:pt x="675162" y="198604"/>
                  </a:lnTo>
                  <a:lnTo>
                    <a:pt x="675319" y="425897"/>
                  </a:lnTo>
                  <a:lnTo>
                    <a:pt x="675321" y="419166"/>
                  </a:lnTo>
                  <a:lnTo>
                    <a:pt x="675545" y="232836"/>
                  </a:lnTo>
                  <a:lnTo>
                    <a:pt x="675658" y="547605"/>
                  </a:lnTo>
                  <a:lnTo>
                    <a:pt x="676031" y="403913"/>
                  </a:lnTo>
                  <a:lnTo>
                    <a:pt x="676032" y="414805"/>
                  </a:lnTo>
                  <a:lnTo>
                    <a:pt x="676197" y="248371"/>
                  </a:lnTo>
                  <a:lnTo>
                    <a:pt x="676339" y="560503"/>
                  </a:lnTo>
                  <a:lnTo>
                    <a:pt x="676743" y="430828"/>
                  </a:lnTo>
                  <a:lnTo>
                    <a:pt x="676744" y="430209"/>
                  </a:lnTo>
                  <a:lnTo>
                    <a:pt x="677104" y="565406"/>
                  </a:lnTo>
                  <a:lnTo>
                    <a:pt x="677246" y="228785"/>
                  </a:lnTo>
                  <a:lnTo>
                    <a:pt x="677454" y="364323"/>
                  </a:lnTo>
                  <a:lnTo>
                    <a:pt x="677456" y="359003"/>
                  </a:lnTo>
                  <a:lnTo>
                    <a:pt x="677997" y="658662"/>
                  </a:lnTo>
                  <a:lnTo>
                    <a:pt x="678125" y="263427"/>
                  </a:lnTo>
                  <a:lnTo>
                    <a:pt x="678166" y="351855"/>
                  </a:lnTo>
                  <a:lnTo>
                    <a:pt x="678167" y="351432"/>
                  </a:lnTo>
                  <a:lnTo>
                    <a:pt x="678621" y="668721"/>
                  </a:lnTo>
                  <a:lnTo>
                    <a:pt x="678878" y="666373"/>
                  </a:lnTo>
                  <a:lnTo>
                    <a:pt x="678879" y="661786"/>
                  </a:lnTo>
                  <a:lnTo>
                    <a:pt x="679287" y="739523"/>
                  </a:lnTo>
                  <a:lnTo>
                    <a:pt x="679415" y="309550"/>
                  </a:lnTo>
                  <a:lnTo>
                    <a:pt x="679589" y="489969"/>
                  </a:lnTo>
                  <a:lnTo>
                    <a:pt x="679591" y="490780"/>
                  </a:lnTo>
                  <a:lnTo>
                    <a:pt x="679883" y="653692"/>
                  </a:lnTo>
                  <a:lnTo>
                    <a:pt x="680012" y="381321"/>
                  </a:lnTo>
                  <a:lnTo>
                    <a:pt x="680301" y="467558"/>
                  </a:lnTo>
                  <a:lnTo>
                    <a:pt x="680302" y="469222"/>
                  </a:lnTo>
                  <a:lnTo>
                    <a:pt x="680577" y="641037"/>
                  </a:lnTo>
                  <a:lnTo>
                    <a:pt x="680691" y="140265"/>
                  </a:lnTo>
                  <a:lnTo>
                    <a:pt x="681012" y="506443"/>
                  </a:lnTo>
                  <a:lnTo>
                    <a:pt x="681014" y="510768"/>
                  </a:lnTo>
                  <a:lnTo>
                    <a:pt x="681201" y="557341"/>
                  </a:lnTo>
                  <a:lnTo>
                    <a:pt x="681286" y="219727"/>
                  </a:lnTo>
                  <a:lnTo>
                    <a:pt x="681724" y="279294"/>
                  </a:lnTo>
                  <a:lnTo>
                    <a:pt x="681725" y="277667"/>
                  </a:lnTo>
                  <a:lnTo>
                    <a:pt x="681952" y="211703"/>
                  </a:lnTo>
                  <a:lnTo>
                    <a:pt x="682066" y="591684"/>
                  </a:lnTo>
                  <a:lnTo>
                    <a:pt x="682436" y="387765"/>
                  </a:lnTo>
                  <a:lnTo>
                    <a:pt x="682437" y="394955"/>
                  </a:lnTo>
                  <a:lnTo>
                    <a:pt x="682590" y="257758"/>
                  </a:lnTo>
                  <a:lnTo>
                    <a:pt x="682732" y="602635"/>
                  </a:lnTo>
                  <a:lnTo>
                    <a:pt x="683147" y="502987"/>
                  </a:lnTo>
                  <a:lnTo>
                    <a:pt x="683149" y="494972"/>
                  </a:lnTo>
                  <a:lnTo>
                    <a:pt x="683271" y="355056"/>
                  </a:lnTo>
                  <a:lnTo>
                    <a:pt x="683781" y="643163"/>
                  </a:lnTo>
                  <a:lnTo>
                    <a:pt x="683859" y="376262"/>
                  </a:lnTo>
                  <a:lnTo>
                    <a:pt x="683860" y="371525"/>
                  </a:lnTo>
                  <a:lnTo>
                    <a:pt x="683880" y="328332"/>
                  </a:lnTo>
                  <a:lnTo>
                    <a:pt x="684504" y="629440"/>
                  </a:lnTo>
                  <a:lnTo>
                    <a:pt x="684571" y="450624"/>
                  </a:lnTo>
                  <a:lnTo>
                    <a:pt x="684572" y="444837"/>
                  </a:lnTo>
                  <a:lnTo>
                    <a:pt x="684716" y="634992"/>
                  </a:lnTo>
                  <a:lnTo>
                    <a:pt x="684830" y="367239"/>
                  </a:lnTo>
                  <a:lnTo>
                    <a:pt x="685282" y="538050"/>
                  </a:lnTo>
                  <a:lnTo>
                    <a:pt x="685284" y="540885"/>
                  </a:lnTo>
                  <a:lnTo>
                    <a:pt x="685879" y="368842"/>
                  </a:lnTo>
                  <a:lnTo>
                    <a:pt x="685992" y="654430"/>
                  </a:lnTo>
                  <a:lnTo>
                    <a:pt x="685994" y="652981"/>
                  </a:lnTo>
                  <a:lnTo>
                    <a:pt x="685995" y="639649"/>
                  </a:lnTo>
                  <a:lnTo>
                    <a:pt x="686007" y="641019"/>
                  </a:lnTo>
                  <a:lnTo>
                    <a:pt x="686503" y="284001"/>
                  </a:lnTo>
                  <a:lnTo>
                    <a:pt x="686705" y="462132"/>
                  </a:lnTo>
                  <a:lnTo>
                    <a:pt x="686707" y="463667"/>
                  </a:lnTo>
                  <a:lnTo>
                    <a:pt x="687070" y="720489"/>
                  </a:lnTo>
                  <a:lnTo>
                    <a:pt x="687197" y="110601"/>
                  </a:lnTo>
                  <a:lnTo>
                    <a:pt x="687417" y="397152"/>
                  </a:lnTo>
                  <a:lnTo>
                    <a:pt x="687418" y="395317"/>
                  </a:lnTo>
                  <a:lnTo>
                    <a:pt x="687594" y="347876"/>
                  </a:lnTo>
                  <a:lnTo>
                    <a:pt x="687722" y="546756"/>
                  </a:lnTo>
                  <a:lnTo>
                    <a:pt x="688129" y="437388"/>
                  </a:lnTo>
                  <a:lnTo>
                    <a:pt x="688130" y="436671"/>
                  </a:lnTo>
                  <a:lnTo>
                    <a:pt x="688331" y="616449"/>
                  </a:lnTo>
                  <a:lnTo>
                    <a:pt x="688672" y="236873"/>
                  </a:lnTo>
                  <a:lnTo>
                    <a:pt x="688840" y="349952"/>
                  </a:lnTo>
                  <a:lnTo>
                    <a:pt x="688842" y="344360"/>
                  </a:lnTo>
                  <a:lnTo>
                    <a:pt x="688983" y="624059"/>
                  </a:lnTo>
                  <a:lnTo>
                    <a:pt x="689295" y="225956"/>
                  </a:lnTo>
                  <a:lnTo>
                    <a:pt x="689552" y="433221"/>
                  </a:lnTo>
                  <a:lnTo>
                    <a:pt x="689553" y="439074"/>
                  </a:lnTo>
                  <a:lnTo>
                    <a:pt x="689976" y="331276"/>
                  </a:lnTo>
                  <a:lnTo>
                    <a:pt x="690261" y="634526"/>
                  </a:lnTo>
                  <a:lnTo>
                    <a:pt x="690264" y="618454"/>
                  </a:lnTo>
                  <a:lnTo>
                    <a:pt x="690265" y="612572"/>
                  </a:lnTo>
                  <a:lnTo>
                    <a:pt x="690289" y="674276"/>
                  </a:lnTo>
                  <a:lnTo>
                    <a:pt x="690401" y="260068"/>
                  </a:lnTo>
                  <a:lnTo>
                    <a:pt x="690975" y="514404"/>
                  </a:lnTo>
                  <a:lnTo>
                    <a:pt x="690977" y="511804"/>
                  </a:lnTo>
                  <a:lnTo>
                    <a:pt x="691138" y="574626"/>
                  </a:lnTo>
                  <a:lnTo>
                    <a:pt x="691237" y="334386"/>
                  </a:lnTo>
                  <a:lnTo>
                    <a:pt x="691687" y="458174"/>
                  </a:lnTo>
                  <a:lnTo>
                    <a:pt x="691688" y="455105"/>
                  </a:lnTo>
                  <a:lnTo>
                    <a:pt x="691946" y="629212"/>
                  </a:lnTo>
                  <a:lnTo>
                    <a:pt x="692244" y="379270"/>
                  </a:lnTo>
                  <a:lnTo>
                    <a:pt x="692398" y="478532"/>
                  </a:lnTo>
                  <a:lnTo>
                    <a:pt x="692882" y="573350"/>
                  </a:lnTo>
                  <a:lnTo>
                    <a:pt x="692981" y="271146"/>
                  </a:lnTo>
                  <a:lnTo>
                    <a:pt x="693110" y="432742"/>
                  </a:lnTo>
                  <a:lnTo>
                    <a:pt x="693111" y="427547"/>
                  </a:lnTo>
                  <a:lnTo>
                    <a:pt x="693250" y="603910"/>
                  </a:lnTo>
                  <a:lnTo>
                    <a:pt x="693364" y="321307"/>
                  </a:lnTo>
                  <a:lnTo>
                    <a:pt x="693822" y="505523"/>
                  </a:lnTo>
                  <a:lnTo>
                    <a:pt x="693823" y="509438"/>
                  </a:lnTo>
                  <a:lnTo>
                    <a:pt x="694384" y="325695"/>
                  </a:lnTo>
                  <a:lnTo>
                    <a:pt x="694526" y="673244"/>
                  </a:lnTo>
                  <a:lnTo>
                    <a:pt x="694533" y="617935"/>
                  </a:lnTo>
                  <a:lnTo>
                    <a:pt x="694535" y="620705"/>
                  </a:lnTo>
                  <a:lnTo>
                    <a:pt x="695065" y="298111"/>
                  </a:lnTo>
                  <a:lnTo>
                    <a:pt x="695150" y="700544"/>
                  </a:lnTo>
                  <a:lnTo>
                    <a:pt x="695245" y="379537"/>
                  </a:lnTo>
                  <a:lnTo>
                    <a:pt x="695246" y="368808"/>
                  </a:lnTo>
                  <a:lnTo>
                    <a:pt x="695265" y="319378"/>
                  </a:lnTo>
                  <a:lnTo>
                    <a:pt x="695363" y="685085"/>
                  </a:lnTo>
                  <a:lnTo>
                    <a:pt x="695956" y="480691"/>
                  </a:lnTo>
                  <a:lnTo>
                    <a:pt x="695958" y="477609"/>
                  </a:lnTo>
                  <a:lnTo>
                    <a:pt x="696144" y="257948"/>
                  </a:lnTo>
                  <a:lnTo>
                    <a:pt x="696256" y="653160"/>
                  </a:lnTo>
                  <a:lnTo>
                    <a:pt x="696668" y="634072"/>
                  </a:lnTo>
                  <a:lnTo>
                    <a:pt x="696670" y="626952"/>
                  </a:lnTo>
                  <a:lnTo>
                    <a:pt x="697135" y="758485"/>
                  </a:lnTo>
                  <a:lnTo>
                    <a:pt x="697248" y="313931"/>
                  </a:lnTo>
                  <a:lnTo>
                    <a:pt x="697380" y="438239"/>
                  </a:lnTo>
                  <a:lnTo>
                    <a:pt x="697381" y="436200"/>
                  </a:lnTo>
                  <a:lnTo>
                    <a:pt x="697560" y="704583"/>
                  </a:lnTo>
                  <a:lnTo>
                    <a:pt x="697872" y="219270"/>
                  </a:lnTo>
                  <a:lnTo>
                    <a:pt x="698091" y="258256"/>
                  </a:lnTo>
                  <a:lnTo>
                    <a:pt x="698093" y="253359"/>
                  </a:lnTo>
                  <a:lnTo>
                    <a:pt x="698453" y="623302"/>
                  </a:lnTo>
                  <a:lnTo>
                    <a:pt x="698765" y="181513"/>
                  </a:lnTo>
                  <a:lnTo>
                    <a:pt x="698803" y="319725"/>
                  </a:lnTo>
                  <a:lnTo>
                    <a:pt x="698804" y="318472"/>
                  </a:lnTo>
                  <a:lnTo>
                    <a:pt x="698892" y="697816"/>
                  </a:lnTo>
                  <a:lnTo>
                    <a:pt x="699502" y="280220"/>
                  </a:lnTo>
                  <a:lnTo>
                    <a:pt x="699515" y="290138"/>
                  </a:lnTo>
                  <a:lnTo>
                    <a:pt x="699516" y="285246"/>
                  </a:lnTo>
                  <a:lnTo>
                    <a:pt x="699629" y="628620"/>
                  </a:lnTo>
                  <a:lnTo>
                    <a:pt x="700226" y="472283"/>
                  </a:lnTo>
                  <a:lnTo>
                    <a:pt x="700228" y="469136"/>
                  </a:lnTo>
                  <a:lnTo>
                    <a:pt x="700496" y="340613"/>
                  </a:lnTo>
                  <a:lnTo>
                    <a:pt x="700622" y="611115"/>
                  </a:lnTo>
                  <a:lnTo>
                    <a:pt x="700938" y="516897"/>
                  </a:lnTo>
                  <a:lnTo>
                    <a:pt x="700939" y="510211"/>
                  </a:lnTo>
                  <a:lnTo>
                    <a:pt x="701033" y="678446"/>
                  </a:lnTo>
                  <a:lnTo>
                    <a:pt x="701387" y="332567"/>
                  </a:lnTo>
                  <a:lnTo>
                    <a:pt x="701650" y="595048"/>
                  </a:lnTo>
                  <a:lnTo>
                    <a:pt x="701651" y="601049"/>
                  </a:lnTo>
                  <a:lnTo>
                    <a:pt x="701685" y="676333"/>
                  </a:lnTo>
                  <a:lnTo>
                    <a:pt x="701784" y="312204"/>
                  </a:lnTo>
                  <a:lnTo>
                    <a:pt x="702361" y="551628"/>
                  </a:lnTo>
                  <a:lnTo>
                    <a:pt x="702363" y="557024"/>
                  </a:lnTo>
                  <a:lnTo>
                    <a:pt x="702904" y="682236"/>
                  </a:lnTo>
                  <a:lnTo>
                    <a:pt x="703046" y="237082"/>
                  </a:lnTo>
                  <a:lnTo>
                    <a:pt x="703073" y="274085"/>
                  </a:lnTo>
                  <a:lnTo>
                    <a:pt x="703074" y="269564"/>
                  </a:lnTo>
                  <a:lnTo>
                    <a:pt x="703487" y="233052"/>
                  </a:lnTo>
                  <a:lnTo>
                    <a:pt x="703613" y="720746"/>
                  </a:lnTo>
                  <a:lnTo>
                    <a:pt x="703784" y="343599"/>
                  </a:lnTo>
                  <a:lnTo>
                    <a:pt x="703786" y="359231"/>
                  </a:lnTo>
                  <a:lnTo>
                    <a:pt x="703868" y="653526"/>
                  </a:lnTo>
                  <a:lnTo>
                    <a:pt x="703967" y="287851"/>
                  </a:lnTo>
                  <a:lnTo>
                    <a:pt x="704496" y="575099"/>
                  </a:lnTo>
                  <a:lnTo>
                    <a:pt x="704497" y="561505"/>
                  </a:lnTo>
                  <a:lnTo>
                    <a:pt x="704904" y="616055"/>
                  </a:lnTo>
                  <a:lnTo>
                    <a:pt x="705073" y="311758"/>
                  </a:lnTo>
                  <a:lnTo>
                    <a:pt x="705208" y="338139"/>
                  </a:lnTo>
                  <a:lnTo>
                    <a:pt x="705209" y="333309"/>
                  </a:lnTo>
                  <a:lnTo>
                    <a:pt x="705229" y="305331"/>
                  </a:lnTo>
                  <a:lnTo>
                    <a:pt x="705782" y="654072"/>
                  </a:lnTo>
                  <a:lnTo>
                    <a:pt x="705919" y="399277"/>
                  </a:lnTo>
                  <a:lnTo>
                    <a:pt x="705921" y="393058"/>
                  </a:lnTo>
                  <a:lnTo>
                    <a:pt x="706221" y="636841"/>
                  </a:lnTo>
                  <a:lnTo>
                    <a:pt x="706377" y="354399"/>
                  </a:lnTo>
                  <a:lnTo>
                    <a:pt x="706631" y="442360"/>
                  </a:lnTo>
                  <a:lnTo>
                    <a:pt x="706632" y="439102"/>
                  </a:lnTo>
                  <a:lnTo>
                    <a:pt x="706859" y="669692"/>
                  </a:lnTo>
                  <a:lnTo>
                    <a:pt x="706958" y="269579"/>
                  </a:lnTo>
                  <a:lnTo>
                    <a:pt x="707343" y="398128"/>
                  </a:lnTo>
                  <a:lnTo>
                    <a:pt x="707344" y="405551"/>
                  </a:lnTo>
                  <a:lnTo>
                    <a:pt x="707582" y="583323"/>
                  </a:lnTo>
                  <a:lnTo>
                    <a:pt x="707881" y="306973"/>
                  </a:lnTo>
                  <a:lnTo>
                    <a:pt x="708054" y="457772"/>
                  </a:lnTo>
                  <a:lnTo>
                    <a:pt x="708056" y="458668"/>
                  </a:lnTo>
                  <a:lnTo>
                    <a:pt x="708475" y="675257"/>
                  </a:lnTo>
                  <a:lnTo>
                    <a:pt x="708603" y="205059"/>
                  </a:lnTo>
                  <a:lnTo>
                    <a:pt x="708766" y="490996"/>
                  </a:lnTo>
                  <a:lnTo>
                    <a:pt x="708767" y="493370"/>
                  </a:lnTo>
                  <a:lnTo>
                    <a:pt x="708872" y="651472"/>
                  </a:lnTo>
                  <a:lnTo>
                    <a:pt x="709398" y="281506"/>
                  </a:lnTo>
                  <a:lnTo>
                    <a:pt x="709477" y="570468"/>
                  </a:lnTo>
                  <a:lnTo>
                    <a:pt x="709479" y="579512"/>
                  </a:lnTo>
                  <a:lnTo>
                    <a:pt x="709496" y="600751"/>
                  </a:lnTo>
                  <a:lnTo>
                    <a:pt x="709878" y="251410"/>
                  </a:lnTo>
                  <a:lnTo>
                    <a:pt x="710189" y="518761"/>
                  </a:lnTo>
                  <a:lnTo>
                    <a:pt x="710190" y="522097"/>
                  </a:lnTo>
                  <a:lnTo>
                    <a:pt x="710433" y="210396"/>
                  </a:lnTo>
                  <a:lnTo>
                    <a:pt x="710772" y="614108"/>
                  </a:lnTo>
                  <a:lnTo>
                    <a:pt x="710901" y="434842"/>
                  </a:lnTo>
                  <a:lnTo>
                    <a:pt x="710902" y="444392"/>
                  </a:lnTo>
                  <a:lnTo>
                    <a:pt x="711126" y="224833"/>
                  </a:lnTo>
                  <a:lnTo>
                    <a:pt x="711466" y="690857"/>
                  </a:lnTo>
                  <a:lnTo>
                    <a:pt x="711612" y="449113"/>
                  </a:lnTo>
                  <a:lnTo>
                    <a:pt x="711614" y="455927"/>
                  </a:lnTo>
                  <a:lnTo>
                    <a:pt x="712104" y="321870"/>
                  </a:lnTo>
                  <a:lnTo>
                    <a:pt x="712232" y="657390"/>
                  </a:lnTo>
                  <a:lnTo>
                    <a:pt x="712324" y="484764"/>
                  </a:lnTo>
                  <a:lnTo>
                    <a:pt x="712325" y="481096"/>
                  </a:lnTo>
                  <a:lnTo>
                    <a:pt x="712699" y="774971"/>
                  </a:lnTo>
                  <a:lnTo>
                    <a:pt x="712841" y="291091"/>
                  </a:lnTo>
                  <a:lnTo>
                    <a:pt x="713035" y="351580"/>
                  </a:lnTo>
                  <a:lnTo>
                    <a:pt x="713037" y="340327"/>
                  </a:lnTo>
                  <a:lnTo>
                    <a:pt x="713054" y="292846"/>
                  </a:lnTo>
                  <a:lnTo>
                    <a:pt x="713167" y="663451"/>
                  </a:lnTo>
                  <a:lnTo>
                    <a:pt x="713747" y="424648"/>
                  </a:lnTo>
                  <a:lnTo>
                    <a:pt x="713748" y="423613"/>
                  </a:lnTo>
                  <a:lnTo>
                    <a:pt x="714046" y="592618"/>
                  </a:lnTo>
                  <a:lnTo>
                    <a:pt x="714358" y="261111"/>
                  </a:lnTo>
                  <a:lnTo>
                    <a:pt x="714457" y="581365"/>
                  </a:lnTo>
                  <a:lnTo>
                    <a:pt x="714459" y="582726"/>
                  </a:lnTo>
                  <a:lnTo>
                    <a:pt x="714471" y="589023"/>
                  </a:lnTo>
                  <a:lnTo>
                    <a:pt x="714769" y="259937"/>
                  </a:lnTo>
                  <a:lnTo>
                    <a:pt x="715169" y="376237"/>
                  </a:lnTo>
                  <a:lnTo>
                    <a:pt x="715170" y="371107"/>
                  </a:lnTo>
                  <a:lnTo>
                    <a:pt x="715676" y="223740"/>
                  </a:lnTo>
                  <a:lnTo>
                    <a:pt x="715790" y="648383"/>
                  </a:lnTo>
                  <a:lnTo>
                    <a:pt x="715881" y="384478"/>
                  </a:lnTo>
                  <a:lnTo>
                    <a:pt x="715882" y="385472"/>
                  </a:lnTo>
                  <a:lnTo>
                    <a:pt x="716088" y="252302"/>
                  </a:lnTo>
                  <a:lnTo>
                    <a:pt x="716201" y="672490"/>
                  </a:lnTo>
                  <a:lnTo>
                    <a:pt x="716592" y="540890"/>
                  </a:lnTo>
                  <a:lnTo>
                    <a:pt x="716594" y="549637"/>
                  </a:lnTo>
                  <a:lnTo>
                    <a:pt x="716669" y="727890"/>
                  </a:lnTo>
                  <a:lnTo>
                    <a:pt x="716796" y="289970"/>
                  </a:lnTo>
                  <a:lnTo>
                    <a:pt x="717304" y="636567"/>
                  </a:lnTo>
                  <a:lnTo>
                    <a:pt x="717305" y="641764"/>
                  </a:lnTo>
                  <a:lnTo>
                    <a:pt x="717533" y="723468"/>
                  </a:lnTo>
                  <a:lnTo>
                    <a:pt x="717760" y="332161"/>
                  </a:lnTo>
                  <a:lnTo>
                    <a:pt x="718015" y="613489"/>
                  </a:lnTo>
                  <a:lnTo>
                    <a:pt x="718017" y="610572"/>
                  </a:lnTo>
                  <a:lnTo>
                    <a:pt x="718115" y="366564"/>
                  </a:lnTo>
                  <a:lnTo>
                    <a:pt x="718398" y="631269"/>
                  </a:lnTo>
                  <a:lnTo>
                    <a:pt x="718727" y="469015"/>
                  </a:lnTo>
                  <a:lnTo>
                    <a:pt x="718728" y="473662"/>
                  </a:lnTo>
                  <a:lnTo>
                    <a:pt x="719320" y="628408"/>
                  </a:lnTo>
                  <a:lnTo>
                    <a:pt x="719434" y="354360"/>
                  </a:lnTo>
                  <a:lnTo>
                    <a:pt x="719439" y="365352"/>
                  </a:lnTo>
                  <a:lnTo>
                    <a:pt x="719440" y="365022"/>
                  </a:lnTo>
                  <a:lnTo>
                    <a:pt x="719447" y="335785"/>
                  </a:lnTo>
                  <a:lnTo>
                    <a:pt x="719915" y="567097"/>
                  </a:lnTo>
                  <a:lnTo>
                    <a:pt x="720150" y="388981"/>
                  </a:lnTo>
                  <a:lnTo>
                    <a:pt x="720152" y="386236"/>
                  </a:lnTo>
                  <a:lnTo>
                    <a:pt x="720439" y="289115"/>
                  </a:lnTo>
                  <a:lnTo>
                    <a:pt x="720567" y="562641"/>
                  </a:lnTo>
                  <a:lnTo>
                    <a:pt x="720862" y="330617"/>
                  </a:lnTo>
                  <a:lnTo>
                    <a:pt x="720863" y="328880"/>
                  </a:lnTo>
                  <a:lnTo>
                    <a:pt x="720950" y="508626"/>
                  </a:lnTo>
                  <a:lnTo>
                    <a:pt x="721092" y="300539"/>
                  </a:lnTo>
                  <a:lnTo>
                    <a:pt x="721574" y="366624"/>
                  </a:lnTo>
                  <a:lnTo>
                    <a:pt x="721575" y="367271"/>
                  </a:lnTo>
                  <a:lnTo>
                    <a:pt x="721942" y="660928"/>
                  </a:lnTo>
                  <a:lnTo>
                    <a:pt x="722055" y="263922"/>
                  </a:lnTo>
                  <a:lnTo>
                    <a:pt x="722285" y="389523"/>
                  </a:lnTo>
                  <a:lnTo>
                    <a:pt x="722287" y="403948"/>
                  </a:lnTo>
                  <a:lnTo>
                    <a:pt x="722864" y="377211"/>
                  </a:lnTo>
                  <a:lnTo>
                    <a:pt x="722977" y="591334"/>
                  </a:lnTo>
                  <a:lnTo>
                    <a:pt x="722997" y="549346"/>
                  </a:lnTo>
                  <a:lnTo>
                    <a:pt x="722998" y="543583"/>
                  </a:lnTo>
                  <a:lnTo>
                    <a:pt x="723090" y="270630"/>
                  </a:lnTo>
                  <a:lnTo>
                    <a:pt x="723402" y="710686"/>
                  </a:lnTo>
                  <a:lnTo>
                    <a:pt x="723708" y="298935"/>
                  </a:lnTo>
                  <a:lnTo>
                    <a:pt x="723710" y="287378"/>
                  </a:lnTo>
                  <a:lnTo>
                    <a:pt x="723742" y="193174"/>
                  </a:lnTo>
                  <a:lnTo>
                    <a:pt x="723898" y="710756"/>
                  </a:lnTo>
                  <a:lnTo>
                    <a:pt x="724420" y="398080"/>
                  </a:lnTo>
                  <a:lnTo>
                    <a:pt x="724421" y="392671"/>
                  </a:lnTo>
                  <a:lnTo>
                    <a:pt x="724919" y="617545"/>
                  </a:lnTo>
                  <a:lnTo>
                    <a:pt x="725018" y="332330"/>
                  </a:lnTo>
                  <a:lnTo>
                    <a:pt x="725132" y="486833"/>
                  </a:lnTo>
                  <a:lnTo>
                    <a:pt x="725628" y="288151"/>
                  </a:lnTo>
                  <a:lnTo>
                    <a:pt x="725755" y="559826"/>
                  </a:lnTo>
                  <a:lnTo>
                    <a:pt x="725843" y="303679"/>
                  </a:lnTo>
                  <a:lnTo>
                    <a:pt x="725845" y="309326"/>
                  </a:lnTo>
                  <a:lnTo>
                    <a:pt x="726322" y="176800"/>
                  </a:lnTo>
                  <a:lnTo>
                    <a:pt x="726549" y="573902"/>
                  </a:lnTo>
                  <a:lnTo>
                    <a:pt x="726555" y="544722"/>
                  </a:lnTo>
                  <a:lnTo>
                    <a:pt x="726556" y="542775"/>
                  </a:lnTo>
                  <a:lnTo>
                    <a:pt x="727130" y="259687"/>
                  </a:lnTo>
                  <a:lnTo>
                    <a:pt x="727244" y="623623"/>
                  </a:lnTo>
                  <a:lnTo>
                    <a:pt x="727267" y="568036"/>
                  </a:lnTo>
                  <a:lnTo>
                    <a:pt x="727268" y="569838"/>
                  </a:lnTo>
                  <a:lnTo>
                    <a:pt x="727471" y="674266"/>
                  </a:lnTo>
                  <a:lnTo>
                    <a:pt x="727584" y="186792"/>
                  </a:lnTo>
                  <a:lnTo>
                    <a:pt x="727978" y="449729"/>
                  </a:lnTo>
                  <a:lnTo>
                    <a:pt x="727980" y="444510"/>
                  </a:lnTo>
                  <a:lnTo>
                    <a:pt x="728279" y="625355"/>
                  </a:lnTo>
                  <a:lnTo>
                    <a:pt x="728406" y="374684"/>
                  </a:lnTo>
                  <a:lnTo>
                    <a:pt x="728690" y="512247"/>
                  </a:lnTo>
                  <a:lnTo>
                    <a:pt x="728691" y="517000"/>
                  </a:lnTo>
                  <a:lnTo>
                    <a:pt x="728761" y="633793"/>
                  </a:lnTo>
                  <a:lnTo>
                    <a:pt x="728888" y="330132"/>
                  </a:lnTo>
                  <a:lnTo>
                    <a:pt x="729401" y="599808"/>
                  </a:lnTo>
                  <a:lnTo>
                    <a:pt x="729403" y="590529"/>
                  </a:lnTo>
                  <a:lnTo>
                    <a:pt x="729484" y="255917"/>
                  </a:lnTo>
                  <a:lnTo>
                    <a:pt x="730036" y="757553"/>
                  </a:lnTo>
                  <a:lnTo>
                    <a:pt x="730113" y="386198"/>
                  </a:lnTo>
                  <a:lnTo>
                    <a:pt x="730114" y="378362"/>
                  </a:lnTo>
                  <a:lnTo>
                    <a:pt x="730150" y="240050"/>
                  </a:lnTo>
                  <a:lnTo>
                    <a:pt x="730689" y="687383"/>
                  </a:lnTo>
                  <a:lnTo>
                    <a:pt x="730825" y="452318"/>
                  </a:lnTo>
                  <a:lnTo>
                    <a:pt x="730826" y="450951"/>
                  </a:lnTo>
                  <a:lnTo>
                    <a:pt x="731000" y="211522"/>
                  </a:lnTo>
                  <a:lnTo>
                    <a:pt x="731100" y="694128"/>
                  </a:lnTo>
                  <a:lnTo>
                    <a:pt x="731536" y="519288"/>
                  </a:lnTo>
                  <a:lnTo>
                    <a:pt x="731538" y="522599"/>
                  </a:lnTo>
                  <a:lnTo>
                    <a:pt x="731752" y="587515"/>
                  </a:lnTo>
                  <a:lnTo>
                    <a:pt x="731851" y="222414"/>
                  </a:lnTo>
                  <a:lnTo>
                    <a:pt x="732248" y="355332"/>
                  </a:lnTo>
                  <a:lnTo>
                    <a:pt x="732249" y="349547"/>
                  </a:lnTo>
                  <a:lnTo>
                    <a:pt x="732404" y="664913"/>
                  </a:lnTo>
                  <a:lnTo>
                    <a:pt x="732517" y="172870"/>
                  </a:lnTo>
                  <a:lnTo>
                    <a:pt x="732960" y="311141"/>
                  </a:lnTo>
                  <a:lnTo>
                    <a:pt x="732961" y="324104"/>
                  </a:lnTo>
                  <a:lnTo>
                    <a:pt x="733269" y="715976"/>
                  </a:lnTo>
                  <a:lnTo>
                    <a:pt x="733382" y="94445"/>
                  </a:lnTo>
                  <a:lnTo>
                    <a:pt x="733671" y="605701"/>
                  </a:lnTo>
                  <a:lnTo>
                    <a:pt x="733673" y="611367"/>
                  </a:lnTo>
                  <a:lnTo>
                    <a:pt x="733694" y="730042"/>
                  </a:lnTo>
                  <a:lnTo>
                    <a:pt x="733807" y="183851"/>
                  </a:lnTo>
                  <a:lnTo>
                    <a:pt x="734383" y="525659"/>
                  </a:lnTo>
                  <a:lnTo>
                    <a:pt x="734384" y="530149"/>
                  </a:lnTo>
                  <a:lnTo>
                    <a:pt x="734856" y="315312"/>
                  </a:lnTo>
                  <a:lnTo>
                    <a:pt x="734984" y="693524"/>
                  </a:lnTo>
                  <a:lnTo>
                    <a:pt x="735094" y="393098"/>
                  </a:lnTo>
                  <a:lnTo>
                    <a:pt x="735096" y="386972"/>
                  </a:lnTo>
                  <a:lnTo>
                    <a:pt x="735437" y="649923"/>
                  </a:lnTo>
                  <a:lnTo>
                    <a:pt x="735763" y="348212"/>
                  </a:lnTo>
                  <a:lnTo>
                    <a:pt x="735806" y="465473"/>
                  </a:lnTo>
                  <a:lnTo>
                    <a:pt x="735807" y="470661"/>
                  </a:lnTo>
                  <a:lnTo>
                    <a:pt x="735877" y="635571"/>
                  </a:lnTo>
                  <a:lnTo>
                    <a:pt x="736148" y="405913"/>
                  </a:lnTo>
                  <a:lnTo>
                    <a:pt x="736518" y="483471"/>
                  </a:lnTo>
                  <a:lnTo>
                    <a:pt x="736519" y="472693"/>
                  </a:lnTo>
                  <a:lnTo>
                    <a:pt x="737025" y="268220"/>
                  </a:lnTo>
                  <a:lnTo>
                    <a:pt x="737181" y="639870"/>
                  </a:lnTo>
                  <a:lnTo>
                    <a:pt x="737229" y="493429"/>
                  </a:lnTo>
                  <a:lnTo>
                    <a:pt x="737231" y="486162"/>
                  </a:lnTo>
                  <a:lnTo>
                    <a:pt x="737422" y="199196"/>
                  </a:lnTo>
                  <a:lnTo>
                    <a:pt x="737564" y="579361"/>
                  </a:lnTo>
                  <a:lnTo>
                    <a:pt x="737941" y="551038"/>
                  </a:lnTo>
                  <a:lnTo>
                    <a:pt x="737942" y="554674"/>
                  </a:lnTo>
                  <a:lnTo>
                    <a:pt x="738046" y="239305"/>
                  </a:lnTo>
                  <a:lnTo>
                    <a:pt x="738613" y="567321"/>
                  </a:lnTo>
                  <a:lnTo>
                    <a:pt x="738653" y="448137"/>
                  </a:lnTo>
                  <a:lnTo>
                    <a:pt x="738654" y="447229"/>
                  </a:lnTo>
                  <a:lnTo>
                    <a:pt x="738728" y="190621"/>
                  </a:lnTo>
                  <a:lnTo>
                    <a:pt x="738854" y="619534"/>
                  </a:lnTo>
                  <a:lnTo>
                    <a:pt x="739364" y="357788"/>
                  </a:lnTo>
                  <a:lnTo>
                    <a:pt x="739366" y="352959"/>
                  </a:lnTo>
                  <a:lnTo>
                    <a:pt x="739407" y="260489"/>
                  </a:lnTo>
                  <a:lnTo>
                    <a:pt x="739520" y="679251"/>
                  </a:lnTo>
                  <a:lnTo>
                    <a:pt x="740076" y="420896"/>
                  </a:lnTo>
                  <a:lnTo>
                    <a:pt x="740077" y="429841"/>
                  </a:lnTo>
                  <a:lnTo>
                    <a:pt x="740541" y="725058"/>
                  </a:lnTo>
                  <a:lnTo>
                    <a:pt x="740655" y="306423"/>
                  </a:lnTo>
                  <a:lnTo>
                    <a:pt x="740787" y="610448"/>
                  </a:lnTo>
                  <a:lnTo>
                    <a:pt x="740789" y="609050"/>
                  </a:lnTo>
                  <a:lnTo>
                    <a:pt x="741335" y="324898"/>
                  </a:lnTo>
                  <a:lnTo>
                    <a:pt x="741476" y="674482"/>
                  </a:lnTo>
                  <a:lnTo>
                    <a:pt x="741499" y="643600"/>
                  </a:lnTo>
                  <a:lnTo>
                    <a:pt x="741500" y="649986"/>
                  </a:lnTo>
                  <a:lnTo>
                    <a:pt x="741505" y="670369"/>
                  </a:lnTo>
                  <a:lnTo>
                    <a:pt x="741675" y="303273"/>
                  </a:lnTo>
                  <a:lnTo>
                    <a:pt x="742211" y="518956"/>
                  </a:lnTo>
                  <a:lnTo>
                    <a:pt x="742212" y="521270"/>
                  </a:lnTo>
                  <a:lnTo>
                    <a:pt x="742681" y="250020"/>
                  </a:lnTo>
                  <a:lnTo>
                    <a:pt x="742795" y="600525"/>
                  </a:lnTo>
                  <a:lnTo>
                    <a:pt x="742922" y="344990"/>
                  </a:lnTo>
                  <a:lnTo>
                    <a:pt x="742924" y="346242"/>
                  </a:lnTo>
                  <a:lnTo>
                    <a:pt x="743007" y="521695"/>
                  </a:lnTo>
                  <a:lnTo>
                    <a:pt x="743532" y="277760"/>
                  </a:lnTo>
                  <a:lnTo>
                    <a:pt x="743634" y="493923"/>
                  </a:lnTo>
                  <a:lnTo>
                    <a:pt x="743635" y="492667"/>
                  </a:lnTo>
                  <a:lnTo>
                    <a:pt x="744099" y="663021"/>
                  </a:lnTo>
                  <a:lnTo>
                    <a:pt x="744212" y="304539"/>
                  </a:lnTo>
                  <a:lnTo>
                    <a:pt x="744345" y="468250"/>
                  </a:lnTo>
                  <a:lnTo>
                    <a:pt x="744347" y="464795"/>
                  </a:lnTo>
                  <a:lnTo>
                    <a:pt x="744822" y="258751"/>
                  </a:lnTo>
                  <a:lnTo>
                    <a:pt x="744964" y="658449"/>
                  </a:lnTo>
                  <a:lnTo>
                    <a:pt x="745057" y="432467"/>
                  </a:lnTo>
                  <a:lnTo>
                    <a:pt x="745058" y="428320"/>
                  </a:lnTo>
                  <a:lnTo>
                    <a:pt x="745247" y="320783"/>
                  </a:lnTo>
                  <a:lnTo>
                    <a:pt x="745573" y="583985"/>
                  </a:lnTo>
                  <a:lnTo>
                    <a:pt x="745769" y="499110"/>
                  </a:lnTo>
                  <a:lnTo>
                    <a:pt x="745770" y="501972"/>
                  </a:lnTo>
                  <a:lnTo>
                    <a:pt x="745984" y="693244"/>
                  </a:lnTo>
                  <a:lnTo>
                    <a:pt x="746098" y="346452"/>
                  </a:lnTo>
                  <a:lnTo>
                    <a:pt x="746480" y="434808"/>
                  </a:lnTo>
                  <a:lnTo>
                    <a:pt x="746482" y="431880"/>
                  </a:lnTo>
                  <a:lnTo>
                    <a:pt x="746679" y="726453"/>
                  </a:lnTo>
                  <a:lnTo>
                    <a:pt x="746792" y="294204"/>
                  </a:lnTo>
                  <a:lnTo>
                    <a:pt x="747192" y="444002"/>
                  </a:lnTo>
                  <a:lnTo>
                    <a:pt x="747193" y="442894"/>
                  </a:lnTo>
                  <a:lnTo>
                    <a:pt x="747629" y="587270"/>
                  </a:lnTo>
                  <a:lnTo>
                    <a:pt x="747799" y="181874"/>
                  </a:lnTo>
                  <a:lnTo>
                    <a:pt x="747904" y="437429"/>
                  </a:lnTo>
                  <a:lnTo>
                    <a:pt x="747905" y="437658"/>
                  </a:lnTo>
                  <a:lnTo>
                    <a:pt x="747997" y="599404"/>
                  </a:lnTo>
                  <a:lnTo>
                    <a:pt x="748196" y="245930"/>
                  </a:lnTo>
                  <a:lnTo>
                    <a:pt x="748615" y="409704"/>
                  </a:lnTo>
                  <a:lnTo>
                    <a:pt x="748617" y="410153"/>
                  </a:lnTo>
                  <a:lnTo>
                    <a:pt x="748819" y="261756"/>
                  </a:lnTo>
                  <a:lnTo>
                    <a:pt x="749188" y="537356"/>
                  </a:lnTo>
                  <a:lnTo>
                    <a:pt x="749327" y="385320"/>
                  </a:lnTo>
                  <a:lnTo>
                    <a:pt x="749328" y="382911"/>
                  </a:lnTo>
                  <a:lnTo>
                    <a:pt x="749429" y="648987"/>
                  </a:lnTo>
                  <a:lnTo>
                    <a:pt x="749571" y="206520"/>
                  </a:lnTo>
                  <a:lnTo>
                    <a:pt x="750038" y="505508"/>
                  </a:lnTo>
                  <a:lnTo>
                    <a:pt x="750040" y="506721"/>
                  </a:lnTo>
                  <a:lnTo>
                    <a:pt x="750237" y="364123"/>
                  </a:lnTo>
                  <a:lnTo>
                    <a:pt x="750676" y="658586"/>
                  </a:lnTo>
                  <a:lnTo>
                    <a:pt x="750750" y="442944"/>
                  </a:lnTo>
                  <a:lnTo>
                    <a:pt x="750752" y="439313"/>
                  </a:lnTo>
                  <a:lnTo>
                    <a:pt x="751130" y="692181"/>
                  </a:lnTo>
                  <a:lnTo>
                    <a:pt x="751243" y="330965"/>
                  </a:lnTo>
                  <a:lnTo>
                    <a:pt x="751462" y="363524"/>
                  </a:lnTo>
                  <a:lnTo>
                    <a:pt x="751584" y="648525"/>
                  </a:lnTo>
                  <a:lnTo>
                    <a:pt x="751725" y="301630"/>
                  </a:lnTo>
                  <a:lnTo>
                    <a:pt x="752173" y="431602"/>
                  </a:lnTo>
                  <a:lnTo>
                    <a:pt x="752175" y="431449"/>
                  </a:lnTo>
                  <a:lnTo>
                    <a:pt x="752633" y="521295"/>
                  </a:lnTo>
                  <a:lnTo>
                    <a:pt x="752732" y="288109"/>
                  </a:lnTo>
                  <a:lnTo>
                    <a:pt x="752885" y="510689"/>
                  </a:lnTo>
                  <a:lnTo>
                    <a:pt x="752886" y="513466"/>
                  </a:lnTo>
                  <a:lnTo>
                    <a:pt x="752888" y="515841"/>
                  </a:lnTo>
                  <a:lnTo>
                    <a:pt x="753441" y="327257"/>
                  </a:lnTo>
                  <a:lnTo>
                    <a:pt x="753597" y="337836"/>
                  </a:lnTo>
                  <a:lnTo>
                    <a:pt x="753598" y="335129"/>
                  </a:lnTo>
                  <a:lnTo>
                    <a:pt x="753724" y="492392"/>
                  </a:lnTo>
                  <a:lnTo>
                    <a:pt x="754249" y="272459"/>
                  </a:lnTo>
                  <a:lnTo>
                    <a:pt x="754308" y="400916"/>
                  </a:lnTo>
                  <a:lnTo>
                    <a:pt x="754310" y="403633"/>
                  </a:lnTo>
                  <a:lnTo>
                    <a:pt x="754704" y="230437"/>
                  </a:lnTo>
                  <a:lnTo>
                    <a:pt x="754816" y="591878"/>
                  </a:lnTo>
                  <a:lnTo>
                    <a:pt x="755020" y="539970"/>
                  </a:lnTo>
                  <a:lnTo>
                    <a:pt x="755021" y="540235"/>
                  </a:lnTo>
                  <a:lnTo>
                    <a:pt x="755326" y="389547"/>
                  </a:lnTo>
                  <a:lnTo>
                    <a:pt x="755482" y="596489"/>
                  </a:lnTo>
                  <a:lnTo>
                    <a:pt x="755731" y="480161"/>
                  </a:lnTo>
                  <a:lnTo>
                    <a:pt x="755733" y="479116"/>
                  </a:lnTo>
                  <a:lnTo>
                    <a:pt x="755879" y="692360"/>
                  </a:lnTo>
                  <a:lnTo>
                    <a:pt x="756035" y="296548"/>
                  </a:lnTo>
                  <a:lnTo>
                    <a:pt x="756443" y="498787"/>
                  </a:lnTo>
                  <a:lnTo>
                    <a:pt x="756445" y="494547"/>
                  </a:lnTo>
                  <a:lnTo>
                    <a:pt x="756688" y="391585"/>
                  </a:lnTo>
                  <a:lnTo>
                    <a:pt x="757141" y="585088"/>
                  </a:lnTo>
                  <a:lnTo>
                    <a:pt x="757155" y="572680"/>
                  </a:lnTo>
                  <a:lnTo>
                    <a:pt x="757156" y="570567"/>
                  </a:lnTo>
                  <a:lnTo>
                    <a:pt x="757254" y="381630"/>
                  </a:lnTo>
                  <a:lnTo>
                    <a:pt x="757580" y="597344"/>
                  </a:lnTo>
                  <a:lnTo>
                    <a:pt x="757866" y="489485"/>
                  </a:lnTo>
                  <a:lnTo>
                    <a:pt x="757868" y="483352"/>
                  </a:lnTo>
                  <a:lnTo>
                    <a:pt x="758034" y="621542"/>
                  </a:lnTo>
                  <a:lnTo>
                    <a:pt x="758388" y="317563"/>
                  </a:lnTo>
                  <a:lnTo>
                    <a:pt x="758578" y="425183"/>
                  </a:lnTo>
                  <a:lnTo>
                    <a:pt x="758579" y="422493"/>
                  </a:lnTo>
                  <a:lnTo>
                    <a:pt x="758672" y="293030"/>
                  </a:lnTo>
                  <a:lnTo>
                    <a:pt x="758799" y="556976"/>
                  </a:lnTo>
                  <a:lnTo>
                    <a:pt x="759290" y="430333"/>
                  </a:lnTo>
                  <a:lnTo>
                    <a:pt x="759291" y="433973"/>
                  </a:lnTo>
                  <a:lnTo>
                    <a:pt x="759664" y="293481"/>
                  </a:lnTo>
                  <a:lnTo>
                    <a:pt x="759947" y="569269"/>
                  </a:lnTo>
                  <a:lnTo>
                    <a:pt x="760001" y="433965"/>
                  </a:lnTo>
                  <a:lnTo>
                    <a:pt x="760003" y="430425"/>
                  </a:lnTo>
                  <a:lnTo>
                    <a:pt x="760061" y="203349"/>
                  </a:lnTo>
                  <a:lnTo>
                    <a:pt x="760642" y="598857"/>
                  </a:lnTo>
                  <a:lnTo>
                    <a:pt x="760713" y="361432"/>
                  </a:lnTo>
                  <a:lnTo>
                    <a:pt x="760714" y="360405"/>
                  </a:lnTo>
                  <a:lnTo>
                    <a:pt x="760741" y="341446"/>
                  </a:lnTo>
                  <a:lnTo>
                    <a:pt x="761096" y="630277"/>
                  </a:lnTo>
                  <a:lnTo>
                    <a:pt x="761424" y="579068"/>
                  </a:lnTo>
                  <a:lnTo>
                    <a:pt x="761426" y="573717"/>
                  </a:lnTo>
                  <a:lnTo>
                    <a:pt x="761549" y="376874"/>
                  </a:lnTo>
                  <a:lnTo>
                    <a:pt x="761677" y="594185"/>
                  </a:lnTo>
                  <a:lnTo>
                    <a:pt x="762136" y="409486"/>
                  </a:lnTo>
                  <a:lnTo>
                    <a:pt x="762138" y="408687"/>
                  </a:lnTo>
                  <a:lnTo>
                    <a:pt x="762641" y="238428"/>
                  </a:lnTo>
                  <a:lnTo>
                    <a:pt x="762754" y="647262"/>
                  </a:lnTo>
                  <a:lnTo>
                    <a:pt x="762848" y="326454"/>
                  </a:lnTo>
                  <a:lnTo>
                    <a:pt x="762849" y="319256"/>
                  </a:lnTo>
                  <a:lnTo>
                    <a:pt x="763066" y="226843"/>
                  </a:lnTo>
                  <a:lnTo>
                    <a:pt x="763194" y="682138"/>
                  </a:lnTo>
                  <a:lnTo>
                    <a:pt x="763559" y="444775"/>
                  </a:lnTo>
                  <a:lnTo>
                    <a:pt x="763561" y="446188"/>
                  </a:lnTo>
                  <a:lnTo>
                    <a:pt x="763746" y="328423"/>
                  </a:lnTo>
                  <a:lnTo>
                    <a:pt x="764243" y="611102"/>
                  </a:lnTo>
                  <a:lnTo>
                    <a:pt x="764271" y="586648"/>
                  </a:lnTo>
                  <a:lnTo>
                    <a:pt x="764272" y="584061"/>
                  </a:lnTo>
                  <a:lnTo>
                    <a:pt x="764370" y="310912"/>
                  </a:lnTo>
                  <a:lnTo>
                    <a:pt x="764951" y="681636"/>
                  </a:lnTo>
                  <a:lnTo>
                    <a:pt x="764983" y="620437"/>
                  </a:lnTo>
                  <a:lnTo>
                    <a:pt x="764984" y="608107"/>
                  </a:lnTo>
                  <a:lnTo>
                    <a:pt x="765079" y="358689"/>
                  </a:lnTo>
                  <a:lnTo>
                    <a:pt x="765694" y="602854"/>
                  </a:lnTo>
                  <a:lnTo>
                    <a:pt x="765696" y="606182"/>
                  </a:lnTo>
                  <a:lnTo>
                    <a:pt x="765731" y="699203"/>
                  </a:lnTo>
                  <a:lnTo>
                    <a:pt x="765845" y="395180"/>
                  </a:lnTo>
                  <a:lnTo>
                    <a:pt x="766406" y="517291"/>
                  </a:lnTo>
                  <a:lnTo>
                    <a:pt x="766407" y="516451"/>
                  </a:lnTo>
                  <a:lnTo>
                    <a:pt x="766681" y="683663"/>
                  </a:lnTo>
                  <a:lnTo>
                    <a:pt x="766851" y="296509"/>
                  </a:lnTo>
                  <a:lnTo>
                    <a:pt x="767117" y="596535"/>
                  </a:lnTo>
                  <a:lnTo>
                    <a:pt x="767119" y="601157"/>
                  </a:lnTo>
                  <a:lnTo>
                    <a:pt x="767134" y="620196"/>
                  </a:lnTo>
                  <a:lnTo>
                    <a:pt x="767829" y="276990"/>
                  </a:lnTo>
                  <a:lnTo>
                    <a:pt x="767831" y="275315"/>
                  </a:lnTo>
                  <a:lnTo>
                    <a:pt x="767857" y="232619"/>
                  </a:lnTo>
                  <a:lnTo>
                    <a:pt x="768453" y="483803"/>
                  </a:lnTo>
                  <a:lnTo>
                    <a:pt x="768541" y="322870"/>
                  </a:lnTo>
                  <a:lnTo>
                    <a:pt x="768542" y="329856"/>
                  </a:lnTo>
                  <a:lnTo>
                    <a:pt x="769147" y="213586"/>
                  </a:lnTo>
                  <a:lnTo>
                    <a:pt x="769247" y="567837"/>
                  </a:lnTo>
                  <a:lnTo>
                    <a:pt x="769252" y="540154"/>
                  </a:lnTo>
                  <a:lnTo>
                    <a:pt x="769254" y="537972"/>
                  </a:lnTo>
                  <a:lnTo>
                    <a:pt x="769374" y="260119"/>
                  </a:lnTo>
                  <a:lnTo>
                    <a:pt x="769714" y="595339"/>
                  </a:lnTo>
                  <a:lnTo>
                    <a:pt x="769964" y="546646"/>
                  </a:lnTo>
                  <a:lnTo>
                    <a:pt x="769965" y="550712"/>
                  </a:lnTo>
                  <a:lnTo>
                    <a:pt x="770368" y="577022"/>
                  </a:lnTo>
                  <a:lnTo>
                    <a:pt x="770595" y="413443"/>
                  </a:lnTo>
                  <a:lnTo>
                    <a:pt x="770676" y="472095"/>
                  </a:lnTo>
                  <a:lnTo>
                    <a:pt x="770677" y="475259"/>
                  </a:lnTo>
                  <a:lnTo>
                    <a:pt x="771175" y="663126"/>
                  </a:lnTo>
                  <a:lnTo>
                    <a:pt x="771288" y="271915"/>
                  </a:lnTo>
                  <a:lnTo>
                    <a:pt x="771387" y="625402"/>
                  </a:lnTo>
                  <a:lnTo>
                    <a:pt x="771389" y="630389"/>
                  </a:lnTo>
                  <a:lnTo>
                    <a:pt x="771430" y="702004"/>
                  </a:lnTo>
                  <a:lnTo>
                    <a:pt x="771954" y="262514"/>
                  </a:lnTo>
                  <a:lnTo>
                    <a:pt x="772099" y="624756"/>
                  </a:lnTo>
                  <a:lnTo>
                    <a:pt x="772100" y="606945"/>
                  </a:lnTo>
                  <a:lnTo>
                    <a:pt x="772592" y="334284"/>
                  </a:lnTo>
                  <a:lnTo>
                    <a:pt x="772706" y="636968"/>
                  </a:lnTo>
                  <a:lnTo>
                    <a:pt x="772810" y="532633"/>
                  </a:lnTo>
                  <a:lnTo>
                    <a:pt x="772812" y="533787"/>
                  </a:lnTo>
                  <a:lnTo>
                    <a:pt x="773102" y="639194"/>
                  </a:lnTo>
                  <a:lnTo>
                    <a:pt x="773443" y="203442"/>
                  </a:lnTo>
                  <a:lnTo>
                    <a:pt x="773522" y="539276"/>
                  </a:lnTo>
                  <a:lnTo>
                    <a:pt x="773524" y="550325"/>
                  </a:lnTo>
                  <a:lnTo>
                    <a:pt x="773570" y="714587"/>
                  </a:lnTo>
                  <a:lnTo>
                    <a:pt x="774109" y="131896"/>
                  </a:lnTo>
                  <a:lnTo>
                    <a:pt x="774234" y="565086"/>
                  </a:lnTo>
                  <a:lnTo>
                    <a:pt x="774235" y="575984"/>
                  </a:lnTo>
                  <a:lnTo>
                    <a:pt x="774534" y="225819"/>
                  </a:lnTo>
                  <a:lnTo>
                    <a:pt x="774860" y="627462"/>
                  </a:lnTo>
                  <a:lnTo>
                    <a:pt x="774945" y="234559"/>
                  </a:lnTo>
                  <a:lnTo>
                    <a:pt x="774947" y="232563"/>
                  </a:lnTo>
                  <a:lnTo>
                    <a:pt x="774960" y="217829"/>
                  </a:lnTo>
                  <a:lnTo>
                    <a:pt x="775300" y="745564"/>
                  </a:lnTo>
                  <a:lnTo>
                    <a:pt x="775657" y="351835"/>
                  </a:lnTo>
                  <a:lnTo>
                    <a:pt x="775658" y="365831"/>
                  </a:lnTo>
                  <a:lnTo>
                    <a:pt x="775838" y="210648"/>
                  </a:lnTo>
                  <a:lnTo>
                    <a:pt x="775952" y="751006"/>
                  </a:lnTo>
                  <a:lnTo>
                    <a:pt x="776369" y="545285"/>
                  </a:lnTo>
                  <a:lnTo>
                    <a:pt x="776370" y="546179"/>
                  </a:lnTo>
                  <a:lnTo>
                    <a:pt x="776476" y="333549"/>
                  </a:lnTo>
                  <a:lnTo>
                    <a:pt x="776604" y="681833"/>
                  </a:lnTo>
                  <a:lnTo>
                    <a:pt x="777080" y="498244"/>
                  </a:lnTo>
                  <a:lnTo>
                    <a:pt x="777082" y="499457"/>
                  </a:lnTo>
                  <a:lnTo>
                    <a:pt x="777213" y="672423"/>
                  </a:lnTo>
                  <a:lnTo>
                    <a:pt x="777341" y="279199"/>
                  </a:lnTo>
                  <a:lnTo>
                    <a:pt x="777792" y="319817"/>
                  </a:lnTo>
                  <a:lnTo>
                    <a:pt x="777793" y="314330"/>
                  </a:lnTo>
                  <a:lnTo>
                    <a:pt x="777795" y="310535"/>
                  </a:lnTo>
                  <a:lnTo>
                    <a:pt x="777922" y="697026"/>
                  </a:lnTo>
                  <a:lnTo>
                    <a:pt x="778503" y="541299"/>
                  </a:lnTo>
                  <a:lnTo>
                    <a:pt x="778787" y="574216"/>
                  </a:lnTo>
                  <a:lnTo>
                    <a:pt x="778959" y="351735"/>
                  </a:lnTo>
                  <a:lnTo>
                    <a:pt x="779215" y="476959"/>
                  </a:lnTo>
                  <a:lnTo>
                    <a:pt x="779217" y="477820"/>
                  </a:lnTo>
                  <a:lnTo>
                    <a:pt x="779680" y="519639"/>
                  </a:lnTo>
                  <a:lnTo>
                    <a:pt x="779907" y="357881"/>
                  </a:lnTo>
                  <a:lnTo>
                    <a:pt x="779927" y="384049"/>
                  </a:lnTo>
                  <a:lnTo>
                    <a:pt x="779928" y="387650"/>
                  </a:lnTo>
                  <a:lnTo>
                    <a:pt x="780304" y="237861"/>
                  </a:lnTo>
                  <a:lnTo>
                    <a:pt x="780446" y="639566"/>
                  </a:lnTo>
                  <a:lnTo>
                    <a:pt x="780638" y="452085"/>
                  </a:lnTo>
                  <a:lnTo>
                    <a:pt x="780640" y="456423"/>
                  </a:lnTo>
                  <a:lnTo>
                    <a:pt x="780686" y="546208"/>
                  </a:lnTo>
                  <a:lnTo>
                    <a:pt x="780814" y="258829"/>
                  </a:lnTo>
                  <a:lnTo>
                    <a:pt x="781350" y="368579"/>
                  </a:lnTo>
                  <a:lnTo>
                    <a:pt x="781351" y="365886"/>
                  </a:lnTo>
                  <a:lnTo>
                    <a:pt x="781962" y="731727"/>
                  </a:lnTo>
                  <a:lnTo>
                    <a:pt x="782062" y="280184"/>
                  </a:lnTo>
                  <a:lnTo>
                    <a:pt x="782063" y="284088"/>
                  </a:lnTo>
                  <a:lnTo>
                    <a:pt x="782444" y="609260"/>
                  </a:lnTo>
                  <a:lnTo>
                    <a:pt x="782773" y="489499"/>
                  </a:lnTo>
                  <a:lnTo>
                    <a:pt x="782775" y="486574"/>
                  </a:lnTo>
                  <a:lnTo>
                    <a:pt x="782997" y="622597"/>
                  </a:lnTo>
                  <a:lnTo>
                    <a:pt x="783381" y="319054"/>
                  </a:lnTo>
                  <a:lnTo>
                    <a:pt x="783485" y="546820"/>
                  </a:lnTo>
                  <a:lnTo>
                    <a:pt x="783486" y="548229"/>
                  </a:lnTo>
                  <a:lnTo>
                    <a:pt x="783508" y="592987"/>
                  </a:lnTo>
                  <a:lnTo>
                    <a:pt x="783805" y="306875"/>
                  </a:lnTo>
                  <a:lnTo>
                    <a:pt x="784196" y="391509"/>
                  </a:lnTo>
                  <a:lnTo>
                    <a:pt x="784198" y="388345"/>
                  </a:lnTo>
                  <a:lnTo>
                    <a:pt x="784459" y="596574"/>
                  </a:lnTo>
                  <a:lnTo>
                    <a:pt x="784571" y="296374"/>
                  </a:lnTo>
                  <a:lnTo>
                    <a:pt x="784908" y="434918"/>
                  </a:lnTo>
                  <a:lnTo>
                    <a:pt x="784910" y="437469"/>
                  </a:lnTo>
                  <a:lnTo>
                    <a:pt x="785010" y="600265"/>
                  </a:lnTo>
                  <a:lnTo>
                    <a:pt x="785124" y="299178"/>
                  </a:lnTo>
                  <a:lnTo>
                    <a:pt x="785620" y="387000"/>
                  </a:lnTo>
                  <a:lnTo>
                    <a:pt x="785621" y="388862"/>
                  </a:lnTo>
                  <a:lnTo>
                    <a:pt x="785733" y="612191"/>
                  </a:lnTo>
                  <a:lnTo>
                    <a:pt x="786286" y="252135"/>
                  </a:lnTo>
                  <a:lnTo>
                    <a:pt x="786331" y="342509"/>
                  </a:lnTo>
                  <a:lnTo>
                    <a:pt x="786333" y="349317"/>
                  </a:lnTo>
                  <a:lnTo>
                    <a:pt x="786428" y="686875"/>
                  </a:lnTo>
                  <a:lnTo>
                    <a:pt x="786598" y="285661"/>
                  </a:lnTo>
                  <a:lnTo>
                    <a:pt x="787043" y="558218"/>
                  </a:lnTo>
                  <a:lnTo>
                    <a:pt x="787292" y="354740"/>
                  </a:lnTo>
                  <a:lnTo>
                    <a:pt x="787661" y="607607"/>
                  </a:lnTo>
                  <a:lnTo>
                    <a:pt x="787755" y="409746"/>
                  </a:lnTo>
                  <a:lnTo>
                    <a:pt x="787756" y="405396"/>
                  </a:lnTo>
                  <a:lnTo>
                    <a:pt x="788242" y="383714"/>
                  </a:lnTo>
                  <a:lnTo>
                    <a:pt x="788370" y="663017"/>
                  </a:lnTo>
                  <a:lnTo>
                    <a:pt x="788466" y="398314"/>
                  </a:lnTo>
                  <a:lnTo>
                    <a:pt x="788468" y="390917"/>
                  </a:lnTo>
                  <a:lnTo>
                    <a:pt x="788526" y="264987"/>
                  </a:lnTo>
                  <a:lnTo>
                    <a:pt x="788668" y="706827"/>
                  </a:lnTo>
                  <a:lnTo>
                    <a:pt x="789178" y="381705"/>
                  </a:lnTo>
                  <a:lnTo>
                    <a:pt x="789179" y="372863"/>
                  </a:lnTo>
                  <a:lnTo>
                    <a:pt x="789220" y="186620"/>
                  </a:lnTo>
                  <a:lnTo>
                    <a:pt x="789334" y="679929"/>
                  </a:lnTo>
                  <a:lnTo>
                    <a:pt x="789889" y="451938"/>
                  </a:lnTo>
                  <a:lnTo>
                    <a:pt x="789891" y="456994"/>
                  </a:lnTo>
                  <a:lnTo>
                    <a:pt x="790397" y="609930"/>
                  </a:lnTo>
                  <a:lnTo>
                    <a:pt x="790554" y="162985"/>
                  </a:lnTo>
                  <a:lnTo>
                    <a:pt x="790601" y="384627"/>
                  </a:lnTo>
                  <a:lnTo>
                    <a:pt x="790602" y="399805"/>
                  </a:lnTo>
                  <a:lnTo>
                    <a:pt x="790652" y="602333"/>
                  </a:lnTo>
                  <a:lnTo>
                    <a:pt x="790893" y="272041"/>
                  </a:lnTo>
                  <a:lnTo>
                    <a:pt x="791313" y="451041"/>
                  </a:lnTo>
                  <a:lnTo>
                    <a:pt x="791314" y="451605"/>
                  </a:lnTo>
                  <a:lnTo>
                    <a:pt x="791800" y="253516"/>
                  </a:lnTo>
                  <a:lnTo>
                    <a:pt x="791942" y="621235"/>
                  </a:lnTo>
                  <a:lnTo>
                    <a:pt x="792024" y="401427"/>
                  </a:lnTo>
                  <a:lnTo>
                    <a:pt x="792026" y="396709"/>
                  </a:lnTo>
                  <a:lnTo>
                    <a:pt x="792311" y="666421"/>
                  </a:lnTo>
                  <a:lnTo>
                    <a:pt x="792438" y="327109"/>
                  </a:lnTo>
                  <a:lnTo>
                    <a:pt x="792736" y="485178"/>
                  </a:lnTo>
                  <a:lnTo>
                    <a:pt x="792737" y="478896"/>
                  </a:lnTo>
                  <a:lnTo>
                    <a:pt x="792807" y="198125"/>
                  </a:lnTo>
                  <a:lnTo>
                    <a:pt x="792934" y="786267"/>
                  </a:lnTo>
                  <a:lnTo>
                    <a:pt x="793448" y="387603"/>
                  </a:lnTo>
                  <a:lnTo>
                    <a:pt x="793449" y="387983"/>
                  </a:lnTo>
                  <a:lnTo>
                    <a:pt x="793601" y="639667"/>
                  </a:lnTo>
                  <a:lnTo>
                    <a:pt x="794097" y="328195"/>
                  </a:lnTo>
                  <a:lnTo>
                    <a:pt x="794159" y="452442"/>
                  </a:lnTo>
                  <a:lnTo>
                    <a:pt x="794161" y="457462"/>
                  </a:lnTo>
                  <a:lnTo>
                    <a:pt x="794494" y="188919"/>
                  </a:lnTo>
                  <a:lnTo>
                    <a:pt x="794848" y="639729"/>
                  </a:lnTo>
                  <a:lnTo>
                    <a:pt x="794871" y="581345"/>
                  </a:lnTo>
                  <a:lnTo>
                    <a:pt x="794872" y="582452"/>
                  </a:lnTo>
                  <a:lnTo>
                    <a:pt x="795401" y="148683"/>
                  </a:lnTo>
                  <a:lnTo>
                    <a:pt x="795543" y="659227"/>
                  </a:lnTo>
                  <a:lnTo>
                    <a:pt x="795582" y="576746"/>
                  </a:lnTo>
                  <a:lnTo>
                    <a:pt x="795584" y="585489"/>
                  </a:lnTo>
                  <a:lnTo>
                    <a:pt x="795585" y="591576"/>
                  </a:lnTo>
                  <a:lnTo>
                    <a:pt x="795798" y="155316"/>
                  </a:lnTo>
                  <a:lnTo>
                    <a:pt x="796294" y="530898"/>
                  </a:lnTo>
                  <a:lnTo>
                    <a:pt x="796295" y="527939"/>
                  </a:lnTo>
                  <a:lnTo>
                    <a:pt x="796719" y="297702"/>
                  </a:lnTo>
                  <a:lnTo>
                    <a:pt x="797004" y="606205"/>
                  </a:lnTo>
                  <a:lnTo>
                    <a:pt x="797006" y="602206"/>
                  </a:lnTo>
                  <a:lnTo>
                    <a:pt x="797007" y="596861"/>
                  </a:lnTo>
                  <a:lnTo>
                    <a:pt x="797031" y="667448"/>
                  </a:lnTo>
                  <a:lnTo>
                    <a:pt x="797145" y="183181"/>
                  </a:lnTo>
                  <a:lnTo>
                    <a:pt x="797717" y="511287"/>
                  </a:lnTo>
                  <a:lnTo>
                    <a:pt x="797719" y="509865"/>
                  </a:lnTo>
                  <a:lnTo>
                    <a:pt x="798094" y="568626"/>
                  </a:lnTo>
                  <a:lnTo>
                    <a:pt x="798392" y="365602"/>
                  </a:lnTo>
                  <a:lnTo>
                    <a:pt x="798429" y="475899"/>
                  </a:lnTo>
                  <a:lnTo>
                    <a:pt x="798430" y="475076"/>
                  </a:lnTo>
                  <a:lnTo>
                    <a:pt x="798619" y="255227"/>
                  </a:lnTo>
                  <a:lnTo>
                    <a:pt x="798732" y="729394"/>
                  </a:lnTo>
                  <a:lnTo>
                    <a:pt x="799141" y="679291"/>
                  </a:lnTo>
                  <a:lnTo>
                    <a:pt x="799142" y="681928"/>
                  </a:lnTo>
                  <a:lnTo>
                    <a:pt x="799228" y="278367"/>
                  </a:lnTo>
                  <a:lnTo>
                    <a:pt x="799526" y="712212"/>
                  </a:lnTo>
                  <a:lnTo>
                    <a:pt x="799852" y="420631"/>
                  </a:lnTo>
                  <a:lnTo>
                    <a:pt x="799854" y="415337"/>
                  </a:lnTo>
                  <a:lnTo>
                    <a:pt x="800022" y="660813"/>
                  </a:lnTo>
                  <a:lnTo>
                    <a:pt x="800504" y="202585"/>
                  </a:lnTo>
                  <a:lnTo>
                    <a:pt x="800564" y="374038"/>
                  </a:lnTo>
                  <a:lnTo>
                    <a:pt x="800565" y="390005"/>
                  </a:lnTo>
                  <a:lnTo>
                    <a:pt x="800717" y="253734"/>
                  </a:lnTo>
                  <a:lnTo>
                    <a:pt x="800845" y="551531"/>
                  </a:lnTo>
                  <a:lnTo>
                    <a:pt x="801275" y="495896"/>
                  </a:lnTo>
                  <a:lnTo>
                    <a:pt x="801277" y="494519"/>
                  </a:lnTo>
                  <a:lnTo>
                    <a:pt x="801780" y="204127"/>
                  </a:lnTo>
                  <a:lnTo>
                    <a:pt x="801894" y="690095"/>
                  </a:lnTo>
                  <a:lnTo>
                    <a:pt x="801987" y="237653"/>
                  </a:lnTo>
                  <a:lnTo>
                    <a:pt x="801988" y="226742"/>
                  </a:lnTo>
                  <a:lnTo>
                    <a:pt x="802007" y="188979"/>
                  </a:lnTo>
                  <a:lnTo>
                    <a:pt x="802108" y="742380"/>
                  </a:lnTo>
                  <a:lnTo>
                    <a:pt x="802699" y="502569"/>
                  </a:lnTo>
                  <a:lnTo>
                    <a:pt x="802700" y="507148"/>
                  </a:lnTo>
                  <a:lnTo>
                    <a:pt x="802758" y="650616"/>
                  </a:lnTo>
                  <a:lnTo>
                    <a:pt x="803254" y="303007"/>
                  </a:lnTo>
                  <a:lnTo>
                    <a:pt x="803410" y="516086"/>
                  </a:lnTo>
                  <a:lnTo>
                    <a:pt x="803412" y="510079"/>
                  </a:lnTo>
                  <a:lnTo>
                    <a:pt x="803566" y="657143"/>
                  </a:lnTo>
                  <a:lnTo>
                    <a:pt x="803680" y="338547"/>
                  </a:lnTo>
                  <a:lnTo>
                    <a:pt x="804120" y="466870"/>
                  </a:lnTo>
                  <a:lnTo>
                    <a:pt x="804122" y="467754"/>
                  </a:lnTo>
                  <a:lnTo>
                    <a:pt x="804644" y="622048"/>
                  </a:lnTo>
                  <a:lnTo>
                    <a:pt x="804757" y="198995"/>
                  </a:lnTo>
                  <a:lnTo>
                    <a:pt x="804832" y="605600"/>
                  </a:lnTo>
                  <a:lnTo>
                    <a:pt x="804834" y="609053"/>
                  </a:lnTo>
                  <a:lnTo>
                    <a:pt x="804856" y="698228"/>
                  </a:lnTo>
                  <a:lnTo>
                    <a:pt x="805168" y="151678"/>
                  </a:lnTo>
                  <a:lnTo>
                    <a:pt x="805544" y="587539"/>
                  </a:lnTo>
                  <a:lnTo>
                    <a:pt x="805545" y="587897"/>
                  </a:lnTo>
                  <a:lnTo>
                    <a:pt x="805822" y="220292"/>
                  </a:lnTo>
                  <a:lnTo>
                    <a:pt x="805934" y="765541"/>
                  </a:lnTo>
                  <a:lnTo>
                    <a:pt x="806255" y="462891"/>
                  </a:lnTo>
                  <a:lnTo>
                    <a:pt x="806346" y="663190"/>
                  </a:lnTo>
                  <a:lnTo>
                    <a:pt x="806472" y="272872"/>
                  </a:lnTo>
                  <a:lnTo>
                    <a:pt x="806967" y="447107"/>
                  </a:lnTo>
                  <a:lnTo>
                    <a:pt x="806968" y="444597"/>
                  </a:lnTo>
                  <a:lnTo>
                    <a:pt x="807112" y="324366"/>
                  </a:lnTo>
                  <a:lnTo>
                    <a:pt x="807294" y="572242"/>
                  </a:lnTo>
                  <a:lnTo>
                    <a:pt x="807679" y="408172"/>
                  </a:lnTo>
                  <a:lnTo>
                    <a:pt x="807680" y="402930"/>
                  </a:lnTo>
                  <a:lnTo>
                    <a:pt x="807819" y="718217"/>
                  </a:lnTo>
                  <a:lnTo>
                    <a:pt x="807932" y="135196"/>
                  </a:lnTo>
                  <a:lnTo>
                    <a:pt x="808390" y="369636"/>
                  </a:lnTo>
                  <a:lnTo>
                    <a:pt x="808392" y="381739"/>
                  </a:lnTo>
                  <a:lnTo>
                    <a:pt x="809024" y="361179"/>
                  </a:lnTo>
                  <a:lnTo>
                    <a:pt x="809096" y="555910"/>
                  </a:lnTo>
                  <a:lnTo>
                    <a:pt x="809102" y="551497"/>
                  </a:lnTo>
                  <a:lnTo>
                    <a:pt x="809103" y="556861"/>
                  </a:lnTo>
                  <a:lnTo>
                    <a:pt x="809548" y="627969"/>
                  </a:lnTo>
                  <a:lnTo>
                    <a:pt x="809676" y="255043"/>
                  </a:lnTo>
                  <a:lnTo>
                    <a:pt x="809813" y="487040"/>
                  </a:lnTo>
                  <a:lnTo>
                    <a:pt x="809815" y="489955"/>
                  </a:lnTo>
                  <a:lnTo>
                    <a:pt x="809903" y="617995"/>
                  </a:lnTo>
                  <a:lnTo>
                    <a:pt x="810060" y="347999"/>
                  </a:lnTo>
                  <a:lnTo>
                    <a:pt x="810525" y="520745"/>
                  </a:lnTo>
                  <a:lnTo>
                    <a:pt x="810527" y="522675"/>
                  </a:lnTo>
                  <a:lnTo>
                    <a:pt x="810996" y="345321"/>
                  </a:lnTo>
                  <a:lnTo>
                    <a:pt x="811164" y="708124"/>
                  </a:lnTo>
                  <a:lnTo>
                    <a:pt x="811237" y="532663"/>
                  </a:lnTo>
                  <a:lnTo>
                    <a:pt x="811238" y="527984"/>
                  </a:lnTo>
                  <a:lnTo>
                    <a:pt x="811335" y="325522"/>
                  </a:lnTo>
                  <a:lnTo>
                    <a:pt x="811590" y="574314"/>
                  </a:lnTo>
                  <a:lnTo>
                    <a:pt x="811948" y="429508"/>
                  </a:lnTo>
                  <a:lnTo>
                    <a:pt x="811950" y="436995"/>
                  </a:lnTo>
                  <a:lnTo>
                    <a:pt x="812001" y="592238"/>
                  </a:lnTo>
                  <a:lnTo>
                    <a:pt x="812270" y="331776"/>
                  </a:lnTo>
                  <a:lnTo>
                    <a:pt x="812660" y="377395"/>
                  </a:lnTo>
                  <a:lnTo>
                    <a:pt x="812661" y="374142"/>
                  </a:lnTo>
                  <a:lnTo>
                    <a:pt x="813220" y="621315"/>
                  </a:lnTo>
                  <a:lnTo>
                    <a:pt x="813348" y="211080"/>
                  </a:lnTo>
                  <a:lnTo>
                    <a:pt x="813372" y="286409"/>
                  </a:lnTo>
                  <a:lnTo>
                    <a:pt x="813373" y="280657"/>
                  </a:lnTo>
                  <a:lnTo>
                    <a:pt x="813447" y="616978"/>
                  </a:lnTo>
                  <a:lnTo>
                    <a:pt x="813957" y="220431"/>
                  </a:lnTo>
                  <a:lnTo>
                    <a:pt x="814083" y="476749"/>
                  </a:lnTo>
                  <a:lnTo>
                    <a:pt x="814085" y="479716"/>
                  </a:lnTo>
                  <a:lnTo>
                    <a:pt x="814382" y="143116"/>
                  </a:lnTo>
                  <a:lnTo>
                    <a:pt x="814538" y="759964"/>
                  </a:lnTo>
                  <a:lnTo>
                    <a:pt x="814795" y="401916"/>
                  </a:lnTo>
                  <a:lnTo>
                    <a:pt x="814796" y="396504"/>
                  </a:lnTo>
                  <a:lnTo>
                    <a:pt x="815049" y="286950"/>
                  </a:lnTo>
                  <a:lnTo>
                    <a:pt x="815148" y="640283"/>
                  </a:lnTo>
                  <a:lnTo>
                    <a:pt x="815506" y="514006"/>
                  </a:lnTo>
                  <a:lnTo>
                    <a:pt x="815508" y="513241"/>
                  </a:lnTo>
                  <a:lnTo>
                    <a:pt x="815729" y="248630"/>
                  </a:lnTo>
                  <a:lnTo>
                    <a:pt x="815844" y="664124"/>
                  </a:lnTo>
                  <a:lnTo>
                    <a:pt x="816218" y="501917"/>
                  </a:lnTo>
                  <a:lnTo>
                    <a:pt x="816220" y="507035"/>
                  </a:lnTo>
                  <a:lnTo>
                    <a:pt x="816296" y="603352"/>
                  </a:lnTo>
                  <a:lnTo>
                    <a:pt x="816736" y="382450"/>
                  </a:lnTo>
                  <a:lnTo>
                    <a:pt x="816930" y="503842"/>
                  </a:lnTo>
                  <a:lnTo>
                    <a:pt x="816931" y="510202"/>
                  </a:lnTo>
                  <a:lnTo>
                    <a:pt x="816977" y="605370"/>
                  </a:lnTo>
                  <a:lnTo>
                    <a:pt x="817473" y="363748"/>
                  </a:lnTo>
                  <a:lnTo>
                    <a:pt x="817641" y="568099"/>
                  </a:lnTo>
                  <a:lnTo>
                    <a:pt x="817643" y="571014"/>
                  </a:lnTo>
                  <a:lnTo>
                    <a:pt x="818068" y="580811"/>
                  </a:lnTo>
                  <a:lnTo>
                    <a:pt x="818310" y="378162"/>
                  </a:lnTo>
                  <a:lnTo>
                    <a:pt x="818353" y="411330"/>
                  </a:lnTo>
                  <a:lnTo>
                    <a:pt x="818354" y="416318"/>
                  </a:lnTo>
                  <a:lnTo>
                    <a:pt x="818748" y="247073"/>
                  </a:lnTo>
                  <a:lnTo>
                    <a:pt x="818848" y="707514"/>
                  </a:lnTo>
                  <a:lnTo>
                    <a:pt x="819065" y="511083"/>
                  </a:lnTo>
                  <a:lnTo>
                    <a:pt x="819066" y="508693"/>
                  </a:lnTo>
                  <a:lnTo>
                    <a:pt x="819642" y="301507"/>
                  </a:lnTo>
                  <a:lnTo>
                    <a:pt x="819741" y="576348"/>
                  </a:lnTo>
                  <a:lnTo>
                    <a:pt x="819776" y="478656"/>
                  </a:lnTo>
                  <a:lnTo>
                    <a:pt x="819778" y="476145"/>
                  </a:lnTo>
                  <a:lnTo>
                    <a:pt x="820053" y="134943"/>
                  </a:lnTo>
                  <a:lnTo>
                    <a:pt x="820180" y="697823"/>
                  </a:lnTo>
                  <a:lnTo>
                    <a:pt x="820488" y="321615"/>
                  </a:lnTo>
                  <a:lnTo>
                    <a:pt x="820489" y="317614"/>
                  </a:lnTo>
                  <a:lnTo>
                    <a:pt x="820591" y="581585"/>
                  </a:lnTo>
                  <a:lnTo>
                    <a:pt x="820946" y="310365"/>
                  </a:lnTo>
                  <a:lnTo>
                    <a:pt x="821200" y="478923"/>
                  </a:lnTo>
                  <a:lnTo>
                    <a:pt x="821201" y="481311"/>
                  </a:lnTo>
                  <a:lnTo>
                    <a:pt x="821343" y="250213"/>
                  </a:lnTo>
                  <a:lnTo>
                    <a:pt x="821456" y="601399"/>
                  </a:lnTo>
                  <a:lnTo>
                    <a:pt x="821911" y="334220"/>
                  </a:lnTo>
                  <a:lnTo>
                    <a:pt x="821913" y="337604"/>
                  </a:lnTo>
                  <a:lnTo>
                    <a:pt x="822519" y="663904"/>
                  </a:lnTo>
                  <a:lnTo>
                    <a:pt x="822620" y="148226"/>
                  </a:lnTo>
                  <a:lnTo>
                    <a:pt x="822623" y="185311"/>
                  </a:lnTo>
                  <a:lnTo>
                    <a:pt x="822624" y="199175"/>
                  </a:lnTo>
                  <a:lnTo>
                    <a:pt x="822633" y="122001"/>
                  </a:lnTo>
                  <a:lnTo>
                    <a:pt x="822774" y="777288"/>
                  </a:lnTo>
                  <a:lnTo>
                    <a:pt x="823334" y="415556"/>
                  </a:lnTo>
                  <a:lnTo>
                    <a:pt x="823336" y="414716"/>
                  </a:lnTo>
                  <a:lnTo>
                    <a:pt x="823838" y="642440"/>
                  </a:lnTo>
                  <a:lnTo>
                    <a:pt x="823937" y="349980"/>
                  </a:lnTo>
                  <a:lnTo>
                    <a:pt x="824046" y="529343"/>
                  </a:lnTo>
                  <a:lnTo>
                    <a:pt x="824047" y="532540"/>
                  </a:lnTo>
                  <a:lnTo>
                    <a:pt x="824461" y="601594"/>
                  </a:lnTo>
                  <a:lnTo>
                    <a:pt x="824745" y="259080"/>
                  </a:lnTo>
                  <a:lnTo>
                    <a:pt x="824758" y="268081"/>
                  </a:lnTo>
                  <a:lnTo>
                    <a:pt x="824759" y="262201"/>
                  </a:lnTo>
                  <a:lnTo>
                    <a:pt x="824872" y="692734"/>
                  </a:lnTo>
                  <a:lnTo>
                    <a:pt x="825425" y="212503"/>
                  </a:lnTo>
                  <a:lnTo>
                    <a:pt x="825469" y="341850"/>
                  </a:lnTo>
                  <a:lnTo>
                    <a:pt x="825471" y="359380"/>
                  </a:lnTo>
                  <a:lnTo>
                    <a:pt x="825539" y="715576"/>
                  </a:lnTo>
                  <a:lnTo>
                    <a:pt x="826063" y="237411"/>
                  </a:lnTo>
                  <a:lnTo>
                    <a:pt x="826181" y="445217"/>
                  </a:lnTo>
                  <a:lnTo>
                    <a:pt x="826182" y="440643"/>
                  </a:lnTo>
                  <a:lnTo>
                    <a:pt x="826729" y="288844"/>
                  </a:lnTo>
                  <a:lnTo>
                    <a:pt x="826814" y="598926"/>
                  </a:lnTo>
                  <a:lnTo>
                    <a:pt x="826892" y="368659"/>
                  </a:lnTo>
                  <a:lnTo>
                    <a:pt x="826894" y="363310"/>
                  </a:lnTo>
                  <a:lnTo>
                    <a:pt x="827367" y="298591"/>
                  </a:lnTo>
                  <a:lnTo>
                    <a:pt x="827604" y="554963"/>
                  </a:lnTo>
                  <a:lnTo>
                    <a:pt x="827605" y="562839"/>
                  </a:lnTo>
                  <a:lnTo>
                    <a:pt x="828104" y="674886"/>
                  </a:lnTo>
                  <a:lnTo>
                    <a:pt x="828246" y="204612"/>
                  </a:lnTo>
                  <a:lnTo>
                    <a:pt x="828316" y="509363"/>
                  </a:lnTo>
                  <a:lnTo>
                    <a:pt x="828317" y="517438"/>
                  </a:lnTo>
                  <a:lnTo>
                    <a:pt x="828360" y="705396"/>
                  </a:lnTo>
                  <a:lnTo>
                    <a:pt x="828657" y="268303"/>
                  </a:lnTo>
                  <a:lnTo>
                    <a:pt x="829027" y="338530"/>
                  </a:lnTo>
                  <a:lnTo>
                    <a:pt x="829029" y="346969"/>
                  </a:lnTo>
                  <a:lnTo>
                    <a:pt x="829054" y="298904"/>
                  </a:lnTo>
                  <a:lnTo>
                    <a:pt x="829281" y="539610"/>
                  </a:lnTo>
                  <a:lnTo>
                    <a:pt x="829739" y="472025"/>
                  </a:lnTo>
                  <a:lnTo>
                    <a:pt x="829740" y="478016"/>
                  </a:lnTo>
                  <a:lnTo>
                    <a:pt x="829835" y="606248"/>
                  </a:lnTo>
                  <a:lnTo>
                    <a:pt x="829961" y="314128"/>
                  </a:lnTo>
                  <a:lnTo>
                    <a:pt x="830451" y="487025"/>
                  </a:lnTo>
                  <a:lnTo>
                    <a:pt x="830452" y="487644"/>
                  </a:lnTo>
                  <a:lnTo>
                    <a:pt x="830812" y="353740"/>
                  </a:lnTo>
                  <a:lnTo>
                    <a:pt x="831152" y="539822"/>
                  </a:lnTo>
                  <a:lnTo>
                    <a:pt x="831162" y="529231"/>
                  </a:lnTo>
                  <a:lnTo>
                    <a:pt x="831164" y="533406"/>
                  </a:lnTo>
                  <a:lnTo>
                    <a:pt x="831578" y="662673"/>
                  </a:lnTo>
                  <a:lnTo>
                    <a:pt x="831691" y="281426"/>
                  </a:lnTo>
                  <a:lnTo>
                    <a:pt x="831874" y="422320"/>
                  </a:lnTo>
                  <a:lnTo>
                    <a:pt x="831875" y="419911"/>
                  </a:lnTo>
                  <a:lnTo>
                    <a:pt x="832442" y="678811"/>
                  </a:lnTo>
                  <a:lnTo>
                    <a:pt x="832584" y="242234"/>
                  </a:lnTo>
                  <a:lnTo>
                    <a:pt x="832585" y="244857"/>
                  </a:lnTo>
                  <a:lnTo>
                    <a:pt x="832587" y="260041"/>
                  </a:lnTo>
                  <a:lnTo>
                    <a:pt x="833080" y="216943"/>
                  </a:lnTo>
                  <a:lnTo>
                    <a:pt x="833195" y="613686"/>
                  </a:lnTo>
                  <a:lnTo>
                    <a:pt x="833297" y="482008"/>
                  </a:lnTo>
                  <a:lnTo>
                    <a:pt x="833298" y="481080"/>
                  </a:lnTo>
                  <a:lnTo>
                    <a:pt x="833718" y="645087"/>
                  </a:lnTo>
                  <a:lnTo>
                    <a:pt x="833846" y="320415"/>
                  </a:lnTo>
                  <a:lnTo>
                    <a:pt x="834009" y="441760"/>
                  </a:lnTo>
                  <a:lnTo>
                    <a:pt x="834010" y="437864"/>
                  </a:lnTo>
                  <a:lnTo>
                    <a:pt x="834413" y="287003"/>
                  </a:lnTo>
                  <a:lnTo>
                    <a:pt x="834556" y="665062"/>
                  </a:lnTo>
                  <a:lnTo>
                    <a:pt x="834720" y="485707"/>
                  </a:lnTo>
                  <a:lnTo>
                    <a:pt x="834722" y="479042"/>
                  </a:lnTo>
                  <a:lnTo>
                    <a:pt x="834994" y="719335"/>
                  </a:lnTo>
                  <a:lnTo>
                    <a:pt x="835122" y="280759"/>
                  </a:lnTo>
                  <a:lnTo>
                    <a:pt x="835432" y="521176"/>
                  </a:lnTo>
                  <a:lnTo>
                    <a:pt x="835433" y="522204"/>
                  </a:lnTo>
                  <a:lnTo>
                    <a:pt x="835632" y="617236"/>
                  </a:lnTo>
                  <a:lnTo>
                    <a:pt x="835745" y="306473"/>
                  </a:lnTo>
                  <a:lnTo>
                    <a:pt x="836144" y="419524"/>
                  </a:lnTo>
                  <a:lnTo>
                    <a:pt x="836145" y="420915"/>
                  </a:lnTo>
                  <a:lnTo>
                    <a:pt x="836511" y="276385"/>
                  </a:lnTo>
                  <a:lnTo>
                    <a:pt x="836624" y="544701"/>
                  </a:lnTo>
                  <a:lnTo>
                    <a:pt x="836855" y="362864"/>
                  </a:lnTo>
                  <a:lnTo>
                    <a:pt x="836857" y="365334"/>
                  </a:lnTo>
                  <a:lnTo>
                    <a:pt x="836881" y="326324"/>
                  </a:lnTo>
                  <a:lnTo>
                    <a:pt x="837319" y="564326"/>
                  </a:lnTo>
                  <a:lnTo>
                    <a:pt x="837567" y="381113"/>
                  </a:lnTo>
                  <a:lnTo>
                    <a:pt x="837568" y="384481"/>
                  </a:lnTo>
                  <a:lnTo>
                    <a:pt x="837774" y="326649"/>
                  </a:lnTo>
                  <a:lnTo>
                    <a:pt x="838056" y="613816"/>
                  </a:lnTo>
                  <a:lnTo>
                    <a:pt x="838278" y="500348"/>
                  </a:lnTo>
                  <a:lnTo>
                    <a:pt x="838280" y="501402"/>
                  </a:lnTo>
                  <a:lnTo>
                    <a:pt x="838751" y="236095"/>
                  </a:lnTo>
                  <a:lnTo>
                    <a:pt x="838878" y="657635"/>
                  </a:lnTo>
                  <a:lnTo>
                    <a:pt x="838990" y="374789"/>
                  </a:lnTo>
                  <a:lnTo>
                    <a:pt x="838992" y="369804"/>
                  </a:lnTo>
                  <a:lnTo>
                    <a:pt x="839346" y="681251"/>
                  </a:lnTo>
                  <a:lnTo>
                    <a:pt x="839445" y="309782"/>
                  </a:lnTo>
                  <a:lnTo>
                    <a:pt x="839702" y="351723"/>
                  </a:lnTo>
                  <a:lnTo>
                    <a:pt x="839703" y="361421"/>
                  </a:lnTo>
                  <a:lnTo>
                    <a:pt x="839800" y="622403"/>
                  </a:lnTo>
                  <a:lnTo>
                    <a:pt x="840069" y="326068"/>
                  </a:lnTo>
                  <a:lnTo>
                    <a:pt x="840413" y="345763"/>
                  </a:lnTo>
                  <a:lnTo>
                    <a:pt x="840415" y="350819"/>
                  </a:lnTo>
                  <a:lnTo>
                    <a:pt x="840423" y="315521"/>
                  </a:lnTo>
                  <a:lnTo>
                    <a:pt x="840565" y="563534"/>
                  </a:lnTo>
                  <a:lnTo>
                    <a:pt x="841125" y="383227"/>
                  </a:lnTo>
                  <a:lnTo>
                    <a:pt x="841126" y="381729"/>
                  </a:lnTo>
                  <a:lnTo>
                    <a:pt x="841245" y="535938"/>
                  </a:lnTo>
                  <a:lnTo>
                    <a:pt x="841332" y="333518"/>
                  </a:lnTo>
                  <a:lnTo>
                    <a:pt x="841837" y="442084"/>
                  </a:lnTo>
                  <a:lnTo>
                    <a:pt x="841838" y="443738"/>
                  </a:lnTo>
                  <a:lnTo>
                    <a:pt x="842053" y="303904"/>
                  </a:lnTo>
                  <a:lnTo>
                    <a:pt x="842535" y="588961"/>
                  </a:lnTo>
                  <a:lnTo>
                    <a:pt x="842548" y="564130"/>
                  </a:lnTo>
                  <a:lnTo>
                    <a:pt x="842550" y="570513"/>
                  </a:lnTo>
                  <a:lnTo>
                    <a:pt x="842663" y="289918"/>
                  </a:lnTo>
                  <a:lnTo>
                    <a:pt x="842805" y="623124"/>
                  </a:lnTo>
                  <a:lnTo>
                    <a:pt x="843260" y="413148"/>
                  </a:lnTo>
                  <a:lnTo>
                    <a:pt x="843261" y="416079"/>
                  </a:lnTo>
                  <a:lnTo>
                    <a:pt x="843457" y="657042"/>
                  </a:lnTo>
                  <a:lnTo>
                    <a:pt x="843953" y="289637"/>
                  </a:lnTo>
                  <a:lnTo>
                    <a:pt x="843971" y="339221"/>
                  </a:lnTo>
                  <a:lnTo>
                    <a:pt x="843973" y="354222"/>
                  </a:lnTo>
                  <a:lnTo>
                    <a:pt x="844052" y="652267"/>
                  </a:lnTo>
                  <a:lnTo>
                    <a:pt x="844662" y="329860"/>
                  </a:lnTo>
                  <a:lnTo>
                    <a:pt x="844683" y="390381"/>
                  </a:lnTo>
                  <a:lnTo>
                    <a:pt x="844685" y="389583"/>
                  </a:lnTo>
                  <a:lnTo>
                    <a:pt x="844789" y="686936"/>
                  </a:lnTo>
                  <a:lnTo>
                    <a:pt x="845229" y="354753"/>
                  </a:lnTo>
                  <a:lnTo>
                    <a:pt x="845395" y="464565"/>
                  </a:lnTo>
                  <a:lnTo>
                    <a:pt x="845396" y="465053"/>
                  </a:lnTo>
                  <a:lnTo>
                    <a:pt x="845527" y="717140"/>
                  </a:lnTo>
                  <a:lnTo>
                    <a:pt x="845654" y="186941"/>
                  </a:lnTo>
                  <a:lnTo>
                    <a:pt x="846106" y="559094"/>
                  </a:lnTo>
                  <a:lnTo>
                    <a:pt x="846108" y="564906"/>
                  </a:lnTo>
                  <a:lnTo>
                    <a:pt x="846405" y="188356"/>
                  </a:lnTo>
                  <a:lnTo>
                    <a:pt x="846519" y="598347"/>
                  </a:lnTo>
                  <a:lnTo>
                    <a:pt x="846818" y="542177"/>
                  </a:lnTo>
                  <a:lnTo>
                    <a:pt x="846819" y="533021"/>
                  </a:lnTo>
                  <a:lnTo>
                    <a:pt x="847029" y="550185"/>
                  </a:lnTo>
                  <a:lnTo>
                    <a:pt x="847114" y="217428"/>
                  </a:lnTo>
                  <a:lnTo>
                    <a:pt x="847530" y="489083"/>
                  </a:lnTo>
                  <a:lnTo>
                    <a:pt x="847531" y="485627"/>
                  </a:lnTo>
                  <a:lnTo>
                    <a:pt x="847681" y="274194"/>
                  </a:lnTo>
                  <a:lnTo>
                    <a:pt x="848236" y="554512"/>
                  </a:lnTo>
                  <a:lnTo>
                    <a:pt x="848241" y="537553"/>
                  </a:lnTo>
                  <a:lnTo>
                    <a:pt x="848243" y="539818"/>
                  </a:lnTo>
                  <a:lnTo>
                    <a:pt x="848574" y="187714"/>
                  </a:lnTo>
                  <a:lnTo>
                    <a:pt x="848702" y="626276"/>
                  </a:lnTo>
                  <a:lnTo>
                    <a:pt x="848953" y="358203"/>
                  </a:lnTo>
                  <a:lnTo>
                    <a:pt x="848954" y="348788"/>
                  </a:lnTo>
                  <a:lnTo>
                    <a:pt x="849000" y="238267"/>
                  </a:lnTo>
                  <a:lnTo>
                    <a:pt x="849113" y="678193"/>
                  </a:lnTo>
                  <a:lnTo>
                    <a:pt x="849664" y="416983"/>
                  </a:lnTo>
                  <a:lnTo>
                    <a:pt x="849666" y="414444"/>
                  </a:lnTo>
                  <a:lnTo>
                    <a:pt x="849680" y="402533"/>
                  </a:lnTo>
                  <a:lnTo>
                    <a:pt x="850346" y="617029"/>
                  </a:lnTo>
                  <a:lnTo>
                    <a:pt x="850376" y="570413"/>
                  </a:lnTo>
                  <a:lnTo>
                    <a:pt x="850378" y="561785"/>
                  </a:lnTo>
                  <a:lnTo>
                    <a:pt x="850857" y="311470"/>
                  </a:lnTo>
                  <a:lnTo>
                    <a:pt x="850970" y="691407"/>
                  </a:lnTo>
                  <a:lnTo>
                    <a:pt x="851088" y="449853"/>
                  </a:lnTo>
                  <a:lnTo>
                    <a:pt x="851089" y="461552"/>
                  </a:lnTo>
                  <a:lnTo>
                    <a:pt x="851254" y="277067"/>
                  </a:lnTo>
                  <a:lnTo>
                    <a:pt x="851353" y="689813"/>
                  </a:lnTo>
                  <a:lnTo>
                    <a:pt x="851799" y="553023"/>
                  </a:lnTo>
                  <a:lnTo>
                    <a:pt x="851801" y="555889"/>
                  </a:lnTo>
                  <a:lnTo>
                    <a:pt x="852232" y="732226"/>
                  </a:lnTo>
                  <a:lnTo>
                    <a:pt x="852511" y="248554"/>
                  </a:lnTo>
                  <a:lnTo>
                    <a:pt x="852512" y="238822"/>
                  </a:lnTo>
                  <a:lnTo>
                    <a:pt x="852529" y="190197"/>
                  </a:lnTo>
                  <a:lnTo>
                    <a:pt x="852813" y="637533"/>
                  </a:lnTo>
                  <a:lnTo>
                    <a:pt x="853223" y="348787"/>
                  </a:lnTo>
                  <a:lnTo>
                    <a:pt x="853224" y="349978"/>
                  </a:lnTo>
                  <a:lnTo>
                    <a:pt x="853778" y="241236"/>
                  </a:lnTo>
                  <a:lnTo>
                    <a:pt x="853892" y="548080"/>
                  </a:lnTo>
                  <a:lnTo>
                    <a:pt x="853934" y="463255"/>
                  </a:lnTo>
                  <a:lnTo>
                    <a:pt x="853936" y="447865"/>
                  </a:lnTo>
                  <a:lnTo>
                    <a:pt x="854344" y="641497"/>
                  </a:lnTo>
                  <a:lnTo>
                    <a:pt x="854457" y="233946"/>
                  </a:lnTo>
                  <a:lnTo>
                    <a:pt x="854646" y="375174"/>
                  </a:lnTo>
                  <a:lnTo>
                    <a:pt x="854647" y="379864"/>
                  </a:lnTo>
                  <a:lnTo>
                    <a:pt x="855095" y="352040"/>
                  </a:lnTo>
                  <a:lnTo>
                    <a:pt x="855237" y="575739"/>
                  </a:lnTo>
                  <a:lnTo>
                    <a:pt x="855357" y="517012"/>
                  </a:lnTo>
                  <a:lnTo>
                    <a:pt x="855359" y="518560"/>
                  </a:lnTo>
                  <a:lnTo>
                    <a:pt x="855705" y="367742"/>
                  </a:lnTo>
                  <a:lnTo>
                    <a:pt x="855818" y="670666"/>
                  </a:lnTo>
                  <a:lnTo>
                    <a:pt x="856069" y="564547"/>
                  </a:lnTo>
                  <a:lnTo>
                    <a:pt x="856071" y="564096"/>
                  </a:lnTo>
                  <a:lnTo>
                    <a:pt x="856300" y="680082"/>
                  </a:lnTo>
                  <a:lnTo>
                    <a:pt x="856399" y="373835"/>
                  </a:lnTo>
                  <a:lnTo>
                    <a:pt x="856781" y="451513"/>
                  </a:lnTo>
                  <a:lnTo>
                    <a:pt x="856782" y="447749"/>
                  </a:lnTo>
                  <a:lnTo>
                    <a:pt x="857292" y="623175"/>
                  </a:lnTo>
                  <a:lnTo>
                    <a:pt x="857420" y="301441"/>
                  </a:lnTo>
                  <a:lnTo>
                    <a:pt x="857492" y="467306"/>
                  </a:lnTo>
                  <a:lnTo>
                    <a:pt x="857494" y="477211"/>
                  </a:lnTo>
                  <a:lnTo>
                    <a:pt x="857973" y="621944"/>
                  </a:lnTo>
                  <a:lnTo>
                    <a:pt x="858086" y="253875"/>
                  </a:lnTo>
                  <a:lnTo>
                    <a:pt x="858204" y="457099"/>
                  </a:lnTo>
                  <a:lnTo>
                    <a:pt x="858205" y="450951"/>
                  </a:lnTo>
                  <a:lnTo>
                    <a:pt x="858384" y="773668"/>
                  </a:lnTo>
                  <a:lnTo>
                    <a:pt x="858497" y="205687"/>
                  </a:lnTo>
                  <a:lnTo>
                    <a:pt x="858915" y="387439"/>
                  </a:lnTo>
                  <a:lnTo>
                    <a:pt x="858917" y="384466"/>
                  </a:lnTo>
                  <a:lnTo>
                    <a:pt x="858965" y="335771"/>
                  </a:lnTo>
                  <a:lnTo>
                    <a:pt x="859079" y="544063"/>
                  </a:lnTo>
                  <a:lnTo>
                    <a:pt x="859627" y="463640"/>
                  </a:lnTo>
                  <a:lnTo>
                    <a:pt x="859629" y="465882"/>
                  </a:lnTo>
                  <a:lnTo>
                    <a:pt x="859802" y="262272"/>
                  </a:lnTo>
                  <a:lnTo>
                    <a:pt x="860312" y="588001"/>
                  </a:lnTo>
                  <a:lnTo>
                    <a:pt x="860339" y="552601"/>
                  </a:lnTo>
                  <a:lnTo>
                    <a:pt x="860340" y="557565"/>
                  </a:lnTo>
                  <a:lnTo>
                    <a:pt x="860496" y="303784"/>
                  </a:lnTo>
                  <a:lnTo>
                    <a:pt x="861050" y="568936"/>
                  </a:lnTo>
                  <a:lnTo>
                    <a:pt x="861052" y="568166"/>
                  </a:lnTo>
                  <a:lnTo>
                    <a:pt x="861092" y="626420"/>
                  </a:lnTo>
                  <a:lnTo>
                    <a:pt x="861205" y="298547"/>
                  </a:lnTo>
                  <a:lnTo>
                    <a:pt x="861762" y="530891"/>
                  </a:lnTo>
                  <a:lnTo>
                    <a:pt x="861764" y="526641"/>
                  </a:lnTo>
                  <a:lnTo>
                    <a:pt x="862041" y="643656"/>
                  </a:lnTo>
                  <a:lnTo>
                    <a:pt x="862467" y="379019"/>
                  </a:lnTo>
                  <a:lnTo>
                    <a:pt x="862474" y="402597"/>
                  </a:lnTo>
                  <a:lnTo>
                    <a:pt x="862475" y="400092"/>
                  </a:lnTo>
                  <a:lnTo>
                    <a:pt x="862864" y="572745"/>
                  </a:lnTo>
                  <a:lnTo>
                    <a:pt x="862977" y="346594"/>
                  </a:lnTo>
                  <a:lnTo>
                    <a:pt x="863185" y="461336"/>
                  </a:lnTo>
                  <a:lnTo>
                    <a:pt x="863187" y="463704"/>
                  </a:lnTo>
                  <a:lnTo>
                    <a:pt x="863360" y="211007"/>
                  </a:lnTo>
                  <a:lnTo>
                    <a:pt x="863487" y="584817"/>
                  </a:lnTo>
                  <a:lnTo>
                    <a:pt x="863897" y="285153"/>
                  </a:lnTo>
                  <a:lnTo>
                    <a:pt x="863898" y="284343"/>
                  </a:lnTo>
                  <a:lnTo>
                    <a:pt x="863969" y="512048"/>
                  </a:lnTo>
                  <a:lnTo>
                    <a:pt x="864593" y="270860"/>
                  </a:lnTo>
                  <a:lnTo>
                    <a:pt x="864608" y="275171"/>
                  </a:lnTo>
                  <a:lnTo>
                    <a:pt x="864610" y="280899"/>
                  </a:lnTo>
                  <a:lnTo>
                    <a:pt x="864763" y="585792"/>
                  </a:lnTo>
                  <a:lnTo>
                    <a:pt x="865320" y="428774"/>
                  </a:lnTo>
                  <a:lnTo>
                    <a:pt x="865322" y="433748"/>
                  </a:lnTo>
                  <a:lnTo>
                    <a:pt x="865599" y="666394"/>
                  </a:lnTo>
                  <a:lnTo>
                    <a:pt x="865713" y="266674"/>
                  </a:lnTo>
                  <a:lnTo>
                    <a:pt x="866032" y="601396"/>
                  </a:lnTo>
                  <a:lnTo>
                    <a:pt x="866033" y="606858"/>
                  </a:lnTo>
                  <a:lnTo>
                    <a:pt x="866493" y="708257"/>
                  </a:lnTo>
                  <a:lnTo>
                    <a:pt x="866620" y="178482"/>
                  </a:lnTo>
                  <a:lnTo>
                    <a:pt x="866743" y="550290"/>
                  </a:lnTo>
                  <a:lnTo>
                    <a:pt x="866745" y="557674"/>
                  </a:lnTo>
                  <a:lnTo>
                    <a:pt x="866748" y="568996"/>
                  </a:lnTo>
                  <a:lnTo>
                    <a:pt x="866990" y="334363"/>
                  </a:lnTo>
                  <a:lnTo>
                    <a:pt x="867455" y="484592"/>
                  </a:lnTo>
                  <a:lnTo>
                    <a:pt x="867457" y="486456"/>
                  </a:lnTo>
                  <a:lnTo>
                    <a:pt x="867882" y="238393"/>
                  </a:lnTo>
                  <a:lnTo>
                    <a:pt x="867995" y="707729"/>
                  </a:lnTo>
                  <a:lnTo>
                    <a:pt x="868167" y="459052"/>
                  </a:lnTo>
                  <a:lnTo>
                    <a:pt x="868168" y="458745"/>
                  </a:lnTo>
                  <a:lnTo>
                    <a:pt x="868591" y="294627"/>
                  </a:lnTo>
                  <a:lnTo>
                    <a:pt x="868718" y="705360"/>
                  </a:lnTo>
                  <a:lnTo>
                    <a:pt x="868878" y="424634"/>
                  </a:lnTo>
                  <a:lnTo>
                    <a:pt x="868880" y="429140"/>
                  </a:lnTo>
                  <a:lnTo>
                    <a:pt x="869201" y="348595"/>
                  </a:lnTo>
                  <a:lnTo>
                    <a:pt x="869427" y="585924"/>
                  </a:lnTo>
                  <a:lnTo>
                    <a:pt x="869590" y="445137"/>
                  </a:lnTo>
                  <a:lnTo>
                    <a:pt x="869591" y="443800"/>
                  </a:lnTo>
                  <a:lnTo>
                    <a:pt x="870065" y="550513"/>
                  </a:lnTo>
                  <a:lnTo>
                    <a:pt x="870235" y="296238"/>
                  </a:lnTo>
                  <a:lnTo>
                    <a:pt x="870302" y="424922"/>
                  </a:lnTo>
                  <a:lnTo>
                    <a:pt x="870303" y="422927"/>
                  </a:lnTo>
                  <a:lnTo>
                    <a:pt x="870816" y="539732"/>
                  </a:lnTo>
                  <a:lnTo>
                    <a:pt x="871013" y="313185"/>
                  </a:lnTo>
                  <a:lnTo>
                    <a:pt x="871015" y="307199"/>
                  </a:lnTo>
                  <a:lnTo>
                    <a:pt x="871227" y="588109"/>
                  </a:lnTo>
                  <a:lnTo>
                    <a:pt x="871567" y="265009"/>
                  </a:lnTo>
                  <a:lnTo>
                    <a:pt x="871725" y="521698"/>
                  </a:lnTo>
                  <a:lnTo>
                    <a:pt x="871726" y="515897"/>
                  </a:lnTo>
                  <a:lnTo>
                    <a:pt x="872106" y="591355"/>
                  </a:lnTo>
                  <a:lnTo>
                    <a:pt x="872376" y="295729"/>
                  </a:lnTo>
                  <a:lnTo>
                    <a:pt x="872436" y="493418"/>
                  </a:lnTo>
                  <a:lnTo>
                    <a:pt x="872438" y="497981"/>
                  </a:lnTo>
                  <a:lnTo>
                    <a:pt x="872503" y="701700"/>
                  </a:lnTo>
                  <a:lnTo>
                    <a:pt x="872831" y="248949"/>
                  </a:lnTo>
                  <a:lnTo>
                    <a:pt x="873148" y="591378"/>
                  </a:lnTo>
                  <a:lnTo>
                    <a:pt x="873149" y="597839"/>
                  </a:lnTo>
                  <a:lnTo>
                    <a:pt x="873354" y="659333"/>
                  </a:lnTo>
                  <a:lnTo>
                    <a:pt x="873694" y="298050"/>
                  </a:lnTo>
                  <a:lnTo>
                    <a:pt x="873860" y="571531"/>
                  </a:lnTo>
                  <a:lnTo>
                    <a:pt x="873861" y="573496"/>
                  </a:lnTo>
                  <a:lnTo>
                    <a:pt x="873977" y="619806"/>
                  </a:lnTo>
                  <a:lnTo>
                    <a:pt x="874077" y="309529"/>
                  </a:lnTo>
                  <a:lnTo>
                    <a:pt x="874571" y="458954"/>
                  </a:lnTo>
                  <a:lnTo>
                    <a:pt x="874573" y="458517"/>
                  </a:lnTo>
                  <a:lnTo>
                    <a:pt x="874757" y="273311"/>
                  </a:lnTo>
                  <a:lnTo>
                    <a:pt x="875281" y="655722"/>
                  </a:lnTo>
                  <a:lnTo>
                    <a:pt x="875283" y="654601"/>
                  </a:lnTo>
                  <a:lnTo>
                    <a:pt x="875284" y="644677"/>
                  </a:lnTo>
                  <a:lnTo>
                    <a:pt x="875296" y="649157"/>
                  </a:lnTo>
                  <a:lnTo>
                    <a:pt x="875411" y="215876"/>
                  </a:lnTo>
                  <a:lnTo>
                    <a:pt x="875995" y="563121"/>
                  </a:lnTo>
                  <a:lnTo>
                    <a:pt x="875996" y="556193"/>
                  </a:lnTo>
                  <a:lnTo>
                    <a:pt x="876274" y="289087"/>
                  </a:lnTo>
                  <a:lnTo>
                    <a:pt x="876387" y="629441"/>
                  </a:lnTo>
                  <a:lnTo>
                    <a:pt x="876706" y="347353"/>
                  </a:lnTo>
                  <a:lnTo>
                    <a:pt x="876708" y="348946"/>
                  </a:lnTo>
                  <a:lnTo>
                    <a:pt x="876898" y="261864"/>
                  </a:lnTo>
                  <a:lnTo>
                    <a:pt x="876997" y="657210"/>
                  </a:lnTo>
                  <a:lnTo>
                    <a:pt x="877418" y="507174"/>
                  </a:lnTo>
                  <a:lnTo>
                    <a:pt x="877419" y="511129"/>
                  </a:lnTo>
                  <a:lnTo>
                    <a:pt x="877578" y="188132"/>
                  </a:lnTo>
                  <a:lnTo>
                    <a:pt x="877706" y="763550"/>
                  </a:lnTo>
                  <a:lnTo>
                    <a:pt x="878129" y="608407"/>
                  </a:lnTo>
                  <a:lnTo>
                    <a:pt x="878131" y="614442"/>
                  </a:lnTo>
                  <a:lnTo>
                    <a:pt x="878726" y="647623"/>
                  </a:lnTo>
                  <a:lnTo>
                    <a:pt x="878841" y="184329"/>
                  </a:lnTo>
                  <a:lnTo>
                    <a:pt x="878842" y="199135"/>
                  </a:lnTo>
                  <a:lnTo>
                    <a:pt x="878854" y="179802"/>
                  </a:lnTo>
                  <a:lnTo>
                    <a:pt x="879380" y="669742"/>
                  </a:lnTo>
                  <a:lnTo>
                    <a:pt x="879553" y="516845"/>
                  </a:lnTo>
                  <a:lnTo>
                    <a:pt x="879554" y="519527"/>
                  </a:lnTo>
                  <a:lnTo>
                    <a:pt x="879704" y="247818"/>
                  </a:lnTo>
                  <a:lnTo>
                    <a:pt x="879804" y="823994"/>
                  </a:lnTo>
                  <a:lnTo>
                    <a:pt x="880264" y="569063"/>
                  </a:lnTo>
                  <a:lnTo>
                    <a:pt x="880266" y="570025"/>
                  </a:lnTo>
                  <a:lnTo>
                    <a:pt x="880442" y="679530"/>
                  </a:lnTo>
                  <a:lnTo>
                    <a:pt x="880967" y="312202"/>
                  </a:lnTo>
                  <a:lnTo>
                    <a:pt x="880976" y="328192"/>
                  </a:lnTo>
                  <a:lnTo>
                    <a:pt x="880977" y="318065"/>
                  </a:lnTo>
                  <a:lnTo>
                    <a:pt x="881094" y="780142"/>
                  </a:lnTo>
                  <a:lnTo>
                    <a:pt x="881618" y="270657"/>
                  </a:lnTo>
                  <a:lnTo>
                    <a:pt x="881688" y="531416"/>
                  </a:lnTo>
                  <a:lnTo>
                    <a:pt x="881689" y="538185"/>
                  </a:lnTo>
                  <a:lnTo>
                    <a:pt x="881760" y="705769"/>
                  </a:lnTo>
                  <a:lnTo>
                    <a:pt x="881859" y="279842"/>
                  </a:lnTo>
                  <a:lnTo>
                    <a:pt x="882399" y="408046"/>
                  </a:lnTo>
                  <a:lnTo>
                    <a:pt x="882401" y="407242"/>
                  </a:lnTo>
                  <a:lnTo>
                    <a:pt x="882851" y="193223"/>
                  </a:lnTo>
                  <a:lnTo>
                    <a:pt x="883007" y="666270"/>
                  </a:lnTo>
                  <a:lnTo>
                    <a:pt x="883111" y="308498"/>
                  </a:lnTo>
                  <a:lnTo>
                    <a:pt x="883112" y="310575"/>
                  </a:lnTo>
                  <a:lnTo>
                    <a:pt x="883135" y="263639"/>
                  </a:lnTo>
                  <a:lnTo>
                    <a:pt x="883773" y="561671"/>
                  </a:lnTo>
                  <a:lnTo>
                    <a:pt x="883822" y="428132"/>
                  </a:lnTo>
                  <a:lnTo>
                    <a:pt x="883824" y="423681"/>
                  </a:lnTo>
                  <a:lnTo>
                    <a:pt x="884085" y="240176"/>
                  </a:lnTo>
                  <a:lnTo>
                    <a:pt x="884198" y="586708"/>
                  </a:lnTo>
                  <a:lnTo>
                    <a:pt x="884534" y="422541"/>
                  </a:lnTo>
                  <a:lnTo>
                    <a:pt x="884535" y="418262"/>
                  </a:lnTo>
                  <a:lnTo>
                    <a:pt x="884708" y="664727"/>
                  </a:lnTo>
                  <a:lnTo>
                    <a:pt x="884822" y="337837"/>
                  </a:lnTo>
                  <a:lnTo>
                    <a:pt x="885246" y="477020"/>
                  </a:lnTo>
                  <a:lnTo>
                    <a:pt x="885247" y="473318"/>
                  </a:lnTo>
                  <a:lnTo>
                    <a:pt x="885573" y="293242"/>
                  </a:lnTo>
                  <a:lnTo>
                    <a:pt x="885687" y="662761"/>
                  </a:lnTo>
                  <a:lnTo>
                    <a:pt x="885957" y="575198"/>
                  </a:lnTo>
                  <a:lnTo>
                    <a:pt x="885959" y="580123"/>
                  </a:lnTo>
                  <a:lnTo>
                    <a:pt x="886268" y="268854"/>
                  </a:lnTo>
                  <a:lnTo>
                    <a:pt x="886381" y="704524"/>
                  </a:lnTo>
                  <a:lnTo>
                    <a:pt x="886669" y="504919"/>
                  </a:lnTo>
                  <a:lnTo>
                    <a:pt x="886670" y="500113"/>
                  </a:lnTo>
                  <a:lnTo>
                    <a:pt x="886764" y="335668"/>
                  </a:lnTo>
                  <a:lnTo>
                    <a:pt x="886920" y="534403"/>
                  </a:lnTo>
                  <a:lnTo>
                    <a:pt x="887381" y="388559"/>
                  </a:lnTo>
                  <a:lnTo>
                    <a:pt x="887382" y="386494"/>
                  </a:lnTo>
                  <a:lnTo>
                    <a:pt x="887885" y="567969"/>
                  </a:lnTo>
                  <a:lnTo>
                    <a:pt x="888011" y="201400"/>
                  </a:lnTo>
                  <a:lnTo>
                    <a:pt x="888092" y="443761"/>
                  </a:lnTo>
                  <a:lnTo>
                    <a:pt x="888094" y="451117"/>
                  </a:lnTo>
                  <a:lnTo>
                    <a:pt x="888564" y="570668"/>
                  </a:lnTo>
                  <a:lnTo>
                    <a:pt x="888678" y="275139"/>
                  </a:lnTo>
                  <a:lnTo>
                    <a:pt x="888804" y="396190"/>
                  </a:lnTo>
                  <a:lnTo>
                    <a:pt x="888805" y="396436"/>
                  </a:lnTo>
                  <a:lnTo>
                    <a:pt x="889245" y="290047"/>
                  </a:lnTo>
                  <a:lnTo>
                    <a:pt x="889415" y="595605"/>
                  </a:lnTo>
                  <a:lnTo>
                    <a:pt x="889515" y="437870"/>
                  </a:lnTo>
                  <a:lnTo>
                    <a:pt x="889517" y="443386"/>
                  </a:lnTo>
                  <a:lnTo>
                    <a:pt x="889670" y="351640"/>
                  </a:lnTo>
                  <a:lnTo>
                    <a:pt x="889813" y="678183"/>
                  </a:lnTo>
                  <a:lnTo>
                    <a:pt x="890227" y="476499"/>
                  </a:lnTo>
                  <a:lnTo>
                    <a:pt x="890228" y="485353"/>
                  </a:lnTo>
                  <a:lnTo>
                    <a:pt x="890294" y="705557"/>
                  </a:lnTo>
                  <a:lnTo>
                    <a:pt x="890889" y="332835"/>
                  </a:lnTo>
                  <a:lnTo>
                    <a:pt x="890939" y="443586"/>
                  </a:lnTo>
                  <a:lnTo>
                    <a:pt x="890940" y="446402"/>
                  </a:lnTo>
                  <a:lnTo>
                    <a:pt x="891017" y="698220"/>
                  </a:lnTo>
                  <a:lnTo>
                    <a:pt x="891158" y="266067"/>
                  </a:lnTo>
                  <a:lnTo>
                    <a:pt x="891650" y="452790"/>
                  </a:lnTo>
                  <a:lnTo>
                    <a:pt x="891652" y="446568"/>
                  </a:lnTo>
                  <a:lnTo>
                    <a:pt x="891867" y="359996"/>
                  </a:lnTo>
                  <a:lnTo>
                    <a:pt x="892023" y="567434"/>
                  </a:lnTo>
                  <a:lnTo>
                    <a:pt x="892362" y="519598"/>
                  </a:lnTo>
                  <a:lnTo>
                    <a:pt x="892363" y="521659"/>
                  </a:lnTo>
                  <a:lnTo>
                    <a:pt x="892689" y="255877"/>
                  </a:lnTo>
                  <a:lnTo>
                    <a:pt x="892803" y="669130"/>
                  </a:lnTo>
                  <a:lnTo>
                    <a:pt x="893072" y="405359"/>
                  </a:lnTo>
                  <a:lnTo>
                    <a:pt x="893074" y="401771"/>
                  </a:lnTo>
                  <a:lnTo>
                    <a:pt x="893115" y="281459"/>
                  </a:lnTo>
                  <a:lnTo>
                    <a:pt x="893682" y="566813"/>
                  </a:lnTo>
                  <a:lnTo>
                    <a:pt x="893784" y="294346"/>
                  </a:lnTo>
                  <a:lnTo>
                    <a:pt x="893785" y="300965"/>
                  </a:lnTo>
                  <a:lnTo>
                    <a:pt x="894107" y="642664"/>
                  </a:lnTo>
                  <a:lnTo>
                    <a:pt x="894419" y="241585"/>
                  </a:lnTo>
                  <a:lnTo>
                    <a:pt x="894495" y="488021"/>
                  </a:lnTo>
                  <a:lnTo>
                    <a:pt x="894497" y="492380"/>
                  </a:lnTo>
                  <a:lnTo>
                    <a:pt x="894731" y="574502"/>
                  </a:lnTo>
                  <a:lnTo>
                    <a:pt x="894844" y="298030"/>
                  </a:lnTo>
                  <a:lnTo>
                    <a:pt x="895207" y="355554"/>
                  </a:lnTo>
                  <a:lnTo>
                    <a:pt x="895208" y="351127"/>
                  </a:lnTo>
                  <a:lnTo>
                    <a:pt x="895369" y="599248"/>
                  </a:lnTo>
                  <a:lnTo>
                    <a:pt x="895666" y="206397"/>
                  </a:lnTo>
                  <a:lnTo>
                    <a:pt x="895919" y="409236"/>
                  </a:lnTo>
                  <a:lnTo>
                    <a:pt x="895920" y="409010"/>
                  </a:lnTo>
                  <a:lnTo>
                    <a:pt x="896262" y="589813"/>
                  </a:lnTo>
                  <a:lnTo>
                    <a:pt x="896559" y="256049"/>
                  </a:lnTo>
                  <a:lnTo>
                    <a:pt x="896630" y="456482"/>
                  </a:lnTo>
                  <a:lnTo>
                    <a:pt x="896632" y="462062"/>
                  </a:lnTo>
                  <a:lnTo>
                    <a:pt x="896701" y="684376"/>
                  </a:lnTo>
                  <a:lnTo>
                    <a:pt x="896985" y="339288"/>
                  </a:lnTo>
                  <a:lnTo>
                    <a:pt x="897342" y="433865"/>
                  </a:lnTo>
                  <a:lnTo>
                    <a:pt x="897934" y="689913"/>
                  </a:lnTo>
                  <a:lnTo>
                    <a:pt x="898049" y="395818"/>
                  </a:lnTo>
                  <a:lnTo>
                    <a:pt x="898053" y="401920"/>
                  </a:lnTo>
                  <a:lnTo>
                    <a:pt x="898055" y="400590"/>
                  </a:lnTo>
                  <a:lnTo>
                    <a:pt x="898587" y="663438"/>
                  </a:lnTo>
                  <a:lnTo>
                    <a:pt x="898714" y="242828"/>
                  </a:lnTo>
                  <a:lnTo>
                    <a:pt x="898765" y="448325"/>
                  </a:lnTo>
                  <a:lnTo>
                    <a:pt x="898767" y="451364"/>
                  </a:lnTo>
                  <a:lnTo>
                    <a:pt x="899239" y="643798"/>
                  </a:lnTo>
                  <a:lnTo>
                    <a:pt x="899366" y="191242"/>
                  </a:lnTo>
                  <a:lnTo>
                    <a:pt x="899477" y="537466"/>
                  </a:lnTo>
                  <a:lnTo>
                    <a:pt x="899478" y="544371"/>
                  </a:lnTo>
                  <a:lnTo>
                    <a:pt x="899891" y="612758"/>
                  </a:lnTo>
                  <a:lnTo>
                    <a:pt x="900004" y="253353"/>
                  </a:lnTo>
                  <a:lnTo>
                    <a:pt x="900188" y="385197"/>
                  </a:lnTo>
                  <a:lnTo>
                    <a:pt x="900190" y="384913"/>
                  </a:lnTo>
                  <a:lnTo>
                    <a:pt x="900755" y="519964"/>
                  </a:lnTo>
                  <a:lnTo>
                    <a:pt x="900855" y="351426"/>
                  </a:lnTo>
                  <a:lnTo>
                    <a:pt x="900900" y="437567"/>
                  </a:lnTo>
                  <a:lnTo>
                    <a:pt x="900901" y="446606"/>
                  </a:lnTo>
                  <a:lnTo>
                    <a:pt x="901084" y="350308"/>
                  </a:lnTo>
                  <a:lnTo>
                    <a:pt x="901181" y="594167"/>
                  </a:lnTo>
                  <a:lnTo>
                    <a:pt x="901612" y="504822"/>
                  </a:lnTo>
                  <a:lnTo>
                    <a:pt x="901613" y="509186"/>
                  </a:lnTo>
                  <a:lnTo>
                    <a:pt x="901776" y="192258"/>
                  </a:lnTo>
                  <a:lnTo>
                    <a:pt x="901889" y="703671"/>
                  </a:lnTo>
                  <a:lnTo>
                    <a:pt x="902323" y="498778"/>
                  </a:lnTo>
                  <a:lnTo>
                    <a:pt x="902325" y="504855"/>
                  </a:lnTo>
                  <a:lnTo>
                    <a:pt x="902400" y="600612"/>
                  </a:lnTo>
                  <a:lnTo>
                    <a:pt x="902556" y="279040"/>
                  </a:lnTo>
                  <a:lnTo>
                    <a:pt x="903035" y="401387"/>
                  </a:lnTo>
                  <a:lnTo>
                    <a:pt x="903036" y="399727"/>
                  </a:lnTo>
                  <a:lnTo>
                    <a:pt x="903505" y="170017"/>
                  </a:lnTo>
                  <a:lnTo>
                    <a:pt x="903605" y="707452"/>
                  </a:lnTo>
                  <a:lnTo>
                    <a:pt x="903746" y="410503"/>
                  </a:lnTo>
                  <a:lnTo>
                    <a:pt x="903748" y="415043"/>
                  </a:lnTo>
                  <a:lnTo>
                    <a:pt x="904044" y="612280"/>
                  </a:lnTo>
                  <a:lnTo>
                    <a:pt x="904228" y="327194"/>
                  </a:lnTo>
                  <a:lnTo>
                    <a:pt x="904458" y="517078"/>
                  </a:lnTo>
                  <a:lnTo>
                    <a:pt x="904459" y="516918"/>
                  </a:lnTo>
                  <a:lnTo>
                    <a:pt x="904866" y="591553"/>
                  </a:lnTo>
                  <a:lnTo>
                    <a:pt x="905164" y="350091"/>
                  </a:lnTo>
                  <a:lnTo>
                    <a:pt x="905170" y="372131"/>
                  </a:lnTo>
                  <a:lnTo>
                    <a:pt x="905171" y="375178"/>
                  </a:lnTo>
                  <a:lnTo>
                    <a:pt x="905462" y="603649"/>
                  </a:lnTo>
                  <a:lnTo>
                    <a:pt x="905561" y="317130"/>
                  </a:lnTo>
                  <a:lnTo>
                    <a:pt x="905881" y="581011"/>
                  </a:lnTo>
                  <a:lnTo>
                    <a:pt x="905883" y="580610"/>
                  </a:lnTo>
                  <a:lnTo>
                    <a:pt x="905958" y="322822"/>
                  </a:lnTo>
                  <a:lnTo>
                    <a:pt x="906142" y="582765"/>
                  </a:lnTo>
                  <a:lnTo>
                    <a:pt x="906593" y="508793"/>
                  </a:lnTo>
                  <a:lnTo>
                    <a:pt x="906594" y="508495"/>
                  </a:lnTo>
                  <a:lnTo>
                    <a:pt x="907149" y="639626"/>
                  </a:lnTo>
                  <a:lnTo>
                    <a:pt x="907305" y="271591"/>
                  </a:lnTo>
                  <a:lnTo>
                    <a:pt x="907306" y="272383"/>
                  </a:lnTo>
                  <a:lnTo>
                    <a:pt x="907815" y="547622"/>
                  </a:lnTo>
                  <a:lnTo>
                    <a:pt x="908016" y="456857"/>
                  </a:lnTo>
                  <a:lnTo>
                    <a:pt x="908018" y="460850"/>
                  </a:lnTo>
                  <a:lnTo>
                    <a:pt x="908424" y="700622"/>
                  </a:lnTo>
                  <a:lnTo>
                    <a:pt x="908552" y="234561"/>
                  </a:lnTo>
                  <a:lnTo>
                    <a:pt x="908728" y="395873"/>
                  </a:lnTo>
                  <a:lnTo>
                    <a:pt x="908729" y="393030"/>
                  </a:lnTo>
                  <a:lnTo>
                    <a:pt x="909332" y="663823"/>
                  </a:lnTo>
                  <a:lnTo>
                    <a:pt x="909431" y="240187"/>
                  </a:lnTo>
                  <a:lnTo>
                    <a:pt x="909439" y="294579"/>
                  </a:lnTo>
                  <a:lnTo>
                    <a:pt x="909441" y="286028"/>
                  </a:lnTo>
                  <a:lnTo>
                    <a:pt x="909729" y="633571"/>
                  </a:lnTo>
                  <a:lnTo>
                    <a:pt x="909856" y="159595"/>
                  </a:lnTo>
                  <a:lnTo>
                    <a:pt x="910151" y="498327"/>
                  </a:lnTo>
                  <a:lnTo>
                    <a:pt x="910152" y="494662"/>
                  </a:lnTo>
                  <a:lnTo>
                    <a:pt x="910211" y="216563"/>
                  </a:lnTo>
                  <a:lnTo>
                    <a:pt x="910324" y="589338"/>
                  </a:lnTo>
                  <a:lnTo>
                    <a:pt x="910863" y="544640"/>
                  </a:lnTo>
                  <a:lnTo>
                    <a:pt x="911274" y="365798"/>
                  </a:lnTo>
                  <a:lnTo>
                    <a:pt x="911387" y="650043"/>
                  </a:lnTo>
                  <a:lnTo>
                    <a:pt x="911574" y="523447"/>
                  </a:lnTo>
                  <a:lnTo>
                    <a:pt x="911576" y="531536"/>
                  </a:lnTo>
                  <a:lnTo>
                    <a:pt x="911713" y="334806"/>
                  </a:lnTo>
                  <a:lnTo>
                    <a:pt x="912282" y="727386"/>
                  </a:lnTo>
                  <a:lnTo>
                    <a:pt x="912286" y="705400"/>
                  </a:lnTo>
                  <a:lnTo>
                    <a:pt x="912287" y="706290"/>
                  </a:lnTo>
                  <a:lnTo>
                    <a:pt x="912309" y="771911"/>
                  </a:lnTo>
                  <a:lnTo>
                    <a:pt x="912436" y="263193"/>
                  </a:lnTo>
                  <a:lnTo>
                    <a:pt x="912998" y="522286"/>
                  </a:lnTo>
                  <a:lnTo>
                    <a:pt x="912999" y="524958"/>
                  </a:lnTo>
                  <a:lnTo>
                    <a:pt x="913400" y="301330"/>
                  </a:lnTo>
                  <a:lnTo>
                    <a:pt x="913514" y="609720"/>
                  </a:lnTo>
                  <a:lnTo>
                    <a:pt x="913709" y="418355"/>
                  </a:lnTo>
                  <a:lnTo>
                    <a:pt x="913711" y="417033"/>
                  </a:lnTo>
                  <a:lnTo>
                    <a:pt x="914038" y="668225"/>
                  </a:lnTo>
                  <a:lnTo>
                    <a:pt x="914166" y="166539"/>
                  </a:lnTo>
                  <a:lnTo>
                    <a:pt x="914421" y="377149"/>
                  </a:lnTo>
                  <a:lnTo>
                    <a:pt x="914422" y="378801"/>
                  </a:lnTo>
                  <a:lnTo>
                    <a:pt x="914648" y="162993"/>
                  </a:lnTo>
                  <a:lnTo>
                    <a:pt x="914761" y="622723"/>
                  </a:lnTo>
                  <a:lnTo>
                    <a:pt x="915132" y="419142"/>
                  </a:lnTo>
                  <a:lnTo>
                    <a:pt x="915134" y="423166"/>
                  </a:lnTo>
                  <a:lnTo>
                    <a:pt x="915413" y="378212"/>
                  </a:lnTo>
                  <a:lnTo>
                    <a:pt x="915711" y="498888"/>
                  </a:lnTo>
                  <a:lnTo>
                    <a:pt x="915844" y="423300"/>
                  </a:lnTo>
                  <a:lnTo>
                    <a:pt x="915845" y="423549"/>
                  </a:lnTo>
                  <a:lnTo>
                    <a:pt x="916122" y="324265"/>
                  </a:lnTo>
                  <a:lnTo>
                    <a:pt x="916235" y="716902"/>
                  </a:lnTo>
                  <a:lnTo>
                    <a:pt x="916556" y="509753"/>
                  </a:lnTo>
                  <a:lnTo>
                    <a:pt x="916557" y="506128"/>
                  </a:lnTo>
                  <a:lnTo>
                    <a:pt x="917185" y="773494"/>
                  </a:lnTo>
                  <a:lnTo>
                    <a:pt x="917267" y="258739"/>
                  </a:lnTo>
                  <a:lnTo>
                    <a:pt x="917269" y="246638"/>
                  </a:lnTo>
                  <a:lnTo>
                    <a:pt x="917270" y="235980"/>
                  </a:lnTo>
                  <a:lnTo>
                    <a:pt x="917554" y="666120"/>
                  </a:lnTo>
                  <a:lnTo>
                    <a:pt x="917979" y="548976"/>
                  </a:lnTo>
                  <a:lnTo>
                    <a:pt x="917980" y="547996"/>
                  </a:lnTo>
                  <a:lnTo>
                    <a:pt x="918121" y="270644"/>
                  </a:lnTo>
                  <a:lnTo>
                    <a:pt x="918234" y="655425"/>
                  </a:lnTo>
                  <a:lnTo>
                    <a:pt x="918691" y="385719"/>
                  </a:lnTo>
                  <a:lnTo>
                    <a:pt x="918730" y="335442"/>
                  </a:lnTo>
                  <a:lnTo>
                    <a:pt x="918829" y="682142"/>
                  </a:lnTo>
                  <a:lnTo>
                    <a:pt x="919402" y="466217"/>
                  </a:lnTo>
                  <a:lnTo>
                    <a:pt x="919404" y="466903"/>
                  </a:lnTo>
                  <a:lnTo>
                    <a:pt x="919637" y="589963"/>
                  </a:lnTo>
                  <a:lnTo>
                    <a:pt x="919864" y="334862"/>
                  </a:lnTo>
                  <a:lnTo>
                    <a:pt x="920114" y="528829"/>
                  </a:lnTo>
                  <a:lnTo>
                    <a:pt x="920115" y="535495"/>
                  </a:lnTo>
                  <a:lnTo>
                    <a:pt x="920148" y="561647"/>
                  </a:lnTo>
                  <a:lnTo>
                    <a:pt x="920376" y="337145"/>
                  </a:lnTo>
                  <a:lnTo>
                    <a:pt x="920825" y="379426"/>
                  </a:lnTo>
                  <a:lnTo>
                    <a:pt x="920827" y="374686"/>
                  </a:lnTo>
                  <a:lnTo>
                    <a:pt x="921112" y="292479"/>
                  </a:lnTo>
                  <a:lnTo>
                    <a:pt x="921438" y="675900"/>
                  </a:lnTo>
                  <a:lnTo>
                    <a:pt x="921537" y="363495"/>
                  </a:lnTo>
                  <a:lnTo>
                    <a:pt x="921539" y="365023"/>
                  </a:lnTo>
                  <a:lnTo>
                    <a:pt x="921622" y="625475"/>
                  </a:lnTo>
                  <a:lnTo>
                    <a:pt x="921764" y="260550"/>
                  </a:lnTo>
                  <a:lnTo>
                    <a:pt x="922249" y="619791"/>
                  </a:lnTo>
                  <a:lnTo>
                    <a:pt x="922250" y="612517"/>
                  </a:lnTo>
                  <a:lnTo>
                    <a:pt x="922430" y="204573"/>
                  </a:lnTo>
                  <a:lnTo>
                    <a:pt x="922728" y="684301"/>
                  </a:lnTo>
                  <a:lnTo>
                    <a:pt x="922960" y="549434"/>
                  </a:lnTo>
                  <a:lnTo>
                    <a:pt x="922962" y="542145"/>
                  </a:lnTo>
                  <a:lnTo>
                    <a:pt x="923068" y="222659"/>
                  </a:lnTo>
                  <a:lnTo>
                    <a:pt x="923635" y="593656"/>
                  </a:lnTo>
                  <a:lnTo>
                    <a:pt x="923672" y="501389"/>
                  </a:lnTo>
                  <a:lnTo>
                    <a:pt x="923673" y="499802"/>
                  </a:lnTo>
                  <a:lnTo>
                    <a:pt x="923777" y="280241"/>
                  </a:lnTo>
                  <a:lnTo>
                    <a:pt x="924033" y="544181"/>
                  </a:lnTo>
                  <a:lnTo>
                    <a:pt x="924384" y="378935"/>
                  </a:lnTo>
                  <a:lnTo>
                    <a:pt x="924385" y="374934"/>
                  </a:lnTo>
                  <a:lnTo>
                    <a:pt x="924445" y="341005"/>
                  </a:lnTo>
                  <a:lnTo>
                    <a:pt x="924586" y="609967"/>
                  </a:lnTo>
                  <a:lnTo>
                    <a:pt x="925095" y="414566"/>
                  </a:lnTo>
                  <a:lnTo>
                    <a:pt x="925097" y="420418"/>
                  </a:lnTo>
                  <a:lnTo>
                    <a:pt x="925180" y="594364"/>
                  </a:lnTo>
                  <a:lnTo>
                    <a:pt x="925747" y="376196"/>
                  </a:lnTo>
                  <a:lnTo>
                    <a:pt x="925807" y="510327"/>
                  </a:lnTo>
                  <a:lnTo>
                    <a:pt x="925808" y="512024"/>
                  </a:lnTo>
                  <a:lnTo>
                    <a:pt x="925875" y="660299"/>
                  </a:lnTo>
                  <a:lnTo>
                    <a:pt x="926300" y="352868"/>
                  </a:lnTo>
                  <a:lnTo>
                    <a:pt x="926518" y="401350"/>
                  </a:lnTo>
                  <a:lnTo>
                    <a:pt x="926520" y="399953"/>
                  </a:lnTo>
                  <a:lnTo>
                    <a:pt x="927037" y="298072"/>
                  </a:lnTo>
                  <a:lnTo>
                    <a:pt x="927151" y="621438"/>
                  </a:lnTo>
                  <a:lnTo>
                    <a:pt x="927230" y="465021"/>
                  </a:lnTo>
                  <a:lnTo>
                    <a:pt x="927232" y="462592"/>
                  </a:lnTo>
                  <a:lnTo>
                    <a:pt x="927307" y="371606"/>
                  </a:lnTo>
                  <a:lnTo>
                    <a:pt x="927392" y="613678"/>
                  </a:lnTo>
                  <a:lnTo>
                    <a:pt x="927942" y="529254"/>
                  </a:lnTo>
                  <a:lnTo>
                    <a:pt x="927943" y="533020"/>
                  </a:lnTo>
                  <a:lnTo>
                    <a:pt x="928271" y="203336"/>
                  </a:lnTo>
                  <a:lnTo>
                    <a:pt x="928455" y="579368"/>
                  </a:lnTo>
                  <a:lnTo>
                    <a:pt x="928653" y="572209"/>
                  </a:lnTo>
                  <a:lnTo>
                    <a:pt x="928655" y="574817"/>
                  </a:lnTo>
                  <a:lnTo>
                    <a:pt x="928995" y="174845"/>
                  </a:lnTo>
                  <a:lnTo>
                    <a:pt x="929107" y="698249"/>
                  </a:lnTo>
                  <a:lnTo>
                    <a:pt x="929365" y="475921"/>
                  </a:lnTo>
                  <a:lnTo>
                    <a:pt x="929366" y="467918"/>
                  </a:lnTo>
                  <a:lnTo>
                    <a:pt x="929631" y="178633"/>
                  </a:lnTo>
                  <a:lnTo>
                    <a:pt x="929986" y="591766"/>
                  </a:lnTo>
                  <a:lnTo>
                    <a:pt x="930077" y="422258"/>
                  </a:lnTo>
                  <a:lnTo>
                    <a:pt x="930078" y="421338"/>
                  </a:lnTo>
                  <a:lnTo>
                    <a:pt x="930298" y="193916"/>
                  </a:lnTo>
                  <a:lnTo>
                    <a:pt x="930413" y="751524"/>
                  </a:lnTo>
                  <a:lnTo>
                    <a:pt x="930788" y="679099"/>
                  </a:lnTo>
                  <a:lnTo>
                    <a:pt x="930790" y="691818"/>
                  </a:lnTo>
                  <a:lnTo>
                    <a:pt x="931347" y="184471"/>
                  </a:lnTo>
                  <a:lnTo>
                    <a:pt x="931460" y="802990"/>
                  </a:lnTo>
                  <a:lnTo>
                    <a:pt x="931500" y="616444"/>
                  </a:lnTo>
                  <a:lnTo>
                    <a:pt x="931501" y="613707"/>
                  </a:lnTo>
                  <a:lnTo>
                    <a:pt x="931574" y="181137"/>
                  </a:lnTo>
                  <a:lnTo>
                    <a:pt x="931871" y="792140"/>
                  </a:lnTo>
                  <a:lnTo>
                    <a:pt x="932211" y="349825"/>
                  </a:lnTo>
                  <a:lnTo>
                    <a:pt x="932213" y="354721"/>
                  </a:lnTo>
                  <a:lnTo>
                    <a:pt x="932311" y="684154"/>
                  </a:lnTo>
                  <a:lnTo>
                    <a:pt x="932849" y="290785"/>
                  </a:lnTo>
                  <a:lnTo>
                    <a:pt x="932923" y="487954"/>
                  </a:lnTo>
                  <a:lnTo>
                    <a:pt x="932925" y="492516"/>
                  </a:lnTo>
                  <a:lnTo>
                    <a:pt x="932977" y="626715"/>
                  </a:lnTo>
                  <a:lnTo>
                    <a:pt x="933473" y="214648"/>
                  </a:lnTo>
                  <a:lnTo>
                    <a:pt x="933635" y="457345"/>
                  </a:lnTo>
                  <a:lnTo>
                    <a:pt x="933636" y="452146"/>
                  </a:lnTo>
                  <a:lnTo>
                    <a:pt x="934139" y="95714"/>
                  </a:lnTo>
                  <a:lnTo>
                    <a:pt x="934267" y="600165"/>
                  </a:lnTo>
                  <a:lnTo>
                    <a:pt x="934346" y="388584"/>
                  </a:lnTo>
                  <a:lnTo>
                    <a:pt x="934348" y="387898"/>
                  </a:lnTo>
                  <a:lnTo>
                    <a:pt x="934550" y="216682"/>
                  </a:lnTo>
                  <a:lnTo>
                    <a:pt x="934678" y="612510"/>
                  </a:lnTo>
                  <a:lnTo>
                    <a:pt x="935058" y="384278"/>
                  </a:lnTo>
                  <a:lnTo>
                    <a:pt x="935059" y="382148"/>
                  </a:lnTo>
                  <a:lnTo>
                    <a:pt x="935316" y="271026"/>
                  </a:lnTo>
                  <a:lnTo>
                    <a:pt x="935614" y="647824"/>
                  </a:lnTo>
                  <a:lnTo>
                    <a:pt x="935770" y="441694"/>
                  </a:lnTo>
                  <a:lnTo>
                    <a:pt x="935771" y="442670"/>
                  </a:lnTo>
                  <a:lnTo>
                    <a:pt x="936181" y="294645"/>
                  </a:lnTo>
                  <a:lnTo>
                    <a:pt x="936480" y="618944"/>
                  </a:lnTo>
                  <a:lnTo>
                    <a:pt x="936481" y="615427"/>
                  </a:lnTo>
                  <a:lnTo>
                    <a:pt x="936483" y="610636"/>
                  </a:lnTo>
                  <a:lnTo>
                    <a:pt x="936606" y="337720"/>
                  </a:lnTo>
                  <a:lnTo>
                    <a:pt x="936904" y="705125"/>
                  </a:lnTo>
                  <a:lnTo>
                    <a:pt x="937193" y="462291"/>
                  </a:lnTo>
                  <a:lnTo>
                    <a:pt x="937194" y="463511"/>
                  </a:lnTo>
                  <a:lnTo>
                    <a:pt x="937414" y="336016"/>
                  </a:lnTo>
                  <a:lnTo>
                    <a:pt x="937741" y="637990"/>
                  </a:lnTo>
                  <a:lnTo>
                    <a:pt x="937904" y="480169"/>
                  </a:lnTo>
                  <a:lnTo>
                    <a:pt x="937906" y="478867"/>
                  </a:lnTo>
                  <a:lnTo>
                    <a:pt x="938066" y="296988"/>
                  </a:lnTo>
                  <a:lnTo>
                    <a:pt x="938208" y="740422"/>
                  </a:lnTo>
                  <a:lnTo>
                    <a:pt x="938616" y="496559"/>
                  </a:lnTo>
                  <a:lnTo>
                    <a:pt x="938617" y="498299"/>
                  </a:lnTo>
                  <a:lnTo>
                    <a:pt x="938917" y="605853"/>
                  </a:lnTo>
                  <a:lnTo>
                    <a:pt x="939243" y="261973"/>
                  </a:lnTo>
                  <a:lnTo>
                    <a:pt x="939328" y="423995"/>
                  </a:lnTo>
                  <a:lnTo>
                    <a:pt x="939329" y="424557"/>
                  </a:lnTo>
                  <a:lnTo>
                    <a:pt x="939526" y="575313"/>
                  </a:lnTo>
                  <a:lnTo>
                    <a:pt x="939881" y="250247"/>
                  </a:lnTo>
                  <a:lnTo>
                    <a:pt x="940039" y="485586"/>
                  </a:lnTo>
                  <a:lnTo>
                    <a:pt x="940041" y="478058"/>
                  </a:lnTo>
                  <a:lnTo>
                    <a:pt x="940307" y="202950"/>
                  </a:lnTo>
                  <a:lnTo>
                    <a:pt x="940419" y="685763"/>
                  </a:lnTo>
                  <a:lnTo>
                    <a:pt x="940751" y="419818"/>
                  </a:lnTo>
                  <a:lnTo>
                    <a:pt x="940752" y="422846"/>
                  </a:lnTo>
                  <a:lnTo>
                    <a:pt x="941114" y="631919"/>
                  </a:lnTo>
                  <a:lnTo>
                    <a:pt x="941213" y="252744"/>
                  </a:lnTo>
                  <a:lnTo>
                    <a:pt x="941462" y="490236"/>
                  </a:lnTo>
                  <a:lnTo>
                    <a:pt x="941464" y="495309"/>
                  </a:lnTo>
                  <a:lnTo>
                    <a:pt x="941837" y="313448"/>
                  </a:lnTo>
                  <a:lnTo>
                    <a:pt x="942134" y="864608"/>
                  </a:lnTo>
                  <a:lnTo>
                    <a:pt x="942174" y="700023"/>
                  </a:lnTo>
                  <a:lnTo>
                    <a:pt x="942176" y="702867"/>
                  </a:lnTo>
                  <a:lnTo>
                    <a:pt x="942262" y="183543"/>
                  </a:lnTo>
                  <a:lnTo>
                    <a:pt x="942886" y="444959"/>
                  </a:lnTo>
                  <a:lnTo>
                    <a:pt x="942887" y="443373"/>
                  </a:lnTo>
                  <a:lnTo>
                    <a:pt x="943028" y="605961"/>
                  </a:lnTo>
                  <a:lnTo>
                    <a:pt x="943566" y="269846"/>
                  </a:lnTo>
                  <a:lnTo>
                    <a:pt x="943597" y="358317"/>
                  </a:lnTo>
                  <a:lnTo>
                    <a:pt x="943599" y="375577"/>
                  </a:lnTo>
                  <a:lnTo>
                    <a:pt x="943991" y="218486"/>
                  </a:lnTo>
                  <a:lnTo>
                    <a:pt x="944105" y="686544"/>
                  </a:lnTo>
                  <a:lnTo>
                    <a:pt x="944309" y="578957"/>
                  </a:lnTo>
                  <a:lnTo>
                    <a:pt x="944310" y="579651"/>
                  </a:lnTo>
                  <a:lnTo>
                    <a:pt x="944771" y="716364"/>
                  </a:lnTo>
                  <a:lnTo>
                    <a:pt x="944885" y="124344"/>
                  </a:lnTo>
                  <a:lnTo>
                    <a:pt x="945021" y="630392"/>
                  </a:lnTo>
                  <a:lnTo>
                    <a:pt x="945022" y="638886"/>
                  </a:lnTo>
                  <a:lnTo>
                    <a:pt x="945026" y="665142"/>
                  </a:lnTo>
                  <a:lnTo>
                    <a:pt x="945125" y="297347"/>
                  </a:lnTo>
                  <a:lnTo>
                    <a:pt x="945732" y="403362"/>
                  </a:lnTo>
                  <a:lnTo>
                    <a:pt x="945734" y="400349"/>
                  </a:lnTo>
                  <a:lnTo>
                    <a:pt x="946260" y="633822"/>
                  </a:lnTo>
                  <a:lnTo>
                    <a:pt x="946387" y="271131"/>
                  </a:lnTo>
                  <a:lnTo>
                    <a:pt x="946444" y="385940"/>
                  </a:lnTo>
                  <a:lnTo>
                    <a:pt x="946445" y="391213"/>
                  </a:lnTo>
                  <a:lnTo>
                    <a:pt x="946713" y="616598"/>
                  </a:lnTo>
                  <a:lnTo>
                    <a:pt x="947155" y="424420"/>
                  </a:lnTo>
                  <a:lnTo>
                    <a:pt x="947157" y="424881"/>
                  </a:lnTo>
                  <a:lnTo>
                    <a:pt x="947309" y="653902"/>
                  </a:lnTo>
                  <a:lnTo>
                    <a:pt x="947863" y="287066"/>
                  </a:lnTo>
                  <a:lnTo>
                    <a:pt x="947867" y="313906"/>
                  </a:lnTo>
                  <a:lnTo>
                    <a:pt x="947869" y="316281"/>
                  </a:lnTo>
                  <a:lnTo>
                    <a:pt x="948273" y="208531"/>
                  </a:lnTo>
                  <a:lnTo>
                    <a:pt x="948556" y="599420"/>
                  </a:lnTo>
                  <a:lnTo>
                    <a:pt x="948579" y="537232"/>
                  </a:lnTo>
                  <a:lnTo>
                    <a:pt x="948580" y="539727"/>
                  </a:lnTo>
                  <a:lnTo>
                    <a:pt x="949024" y="631140"/>
                  </a:lnTo>
                  <a:lnTo>
                    <a:pt x="949137" y="164000"/>
                  </a:lnTo>
                  <a:lnTo>
                    <a:pt x="949290" y="555665"/>
                  </a:lnTo>
                  <a:lnTo>
                    <a:pt x="949292" y="563049"/>
                  </a:lnTo>
                  <a:lnTo>
                    <a:pt x="949548" y="216832"/>
                  </a:lnTo>
                  <a:lnTo>
                    <a:pt x="949690" y="639828"/>
                  </a:lnTo>
                  <a:lnTo>
                    <a:pt x="950002" y="363340"/>
                  </a:lnTo>
                  <a:lnTo>
                    <a:pt x="950003" y="365816"/>
                  </a:lnTo>
                  <a:lnTo>
                    <a:pt x="950427" y="309702"/>
                  </a:lnTo>
                  <a:lnTo>
                    <a:pt x="950555" y="675779"/>
                  </a:lnTo>
                  <a:lnTo>
                    <a:pt x="950714" y="518933"/>
                  </a:lnTo>
                  <a:lnTo>
                    <a:pt x="950715" y="518159"/>
                  </a:lnTo>
                  <a:lnTo>
                    <a:pt x="951264" y="264184"/>
                  </a:lnTo>
                  <a:lnTo>
                    <a:pt x="951420" y="651501"/>
                  </a:lnTo>
                  <a:lnTo>
                    <a:pt x="951425" y="610916"/>
                  </a:lnTo>
                  <a:lnTo>
                    <a:pt x="951427" y="605518"/>
                  </a:lnTo>
                  <a:lnTo>
                    <a:pt x="951845" y="725494"/>
                  </a:lnTo>
                  <a:lnTo>
                    <a:pt x="952130" y="352118"/>
                  </a:lnTo>
                  <a:lnTo>
                    <a:pt x="952137" y="353105"/>
                  </a:lnTo>
                  <a:lnTo>
                    <a:pt x="952138" y="349087"/>
                  </a:lnTo>
                  <a:lnTo>
                    <a:pt x="952284" y="791444"/>
                  </a:lnTo>
                  <a:lnTo>
                    <a:pt x="952568" y="312044"/>
                  </a:lnTo>
                  <a:lnTo>
                    <a:pt x="952849" y="413205"/>
                  </a:lnTo>
                  <a:lnTo>
                    <a:pt x="952850" y="412277"/>
                  </a:lnTo>
                  <a:lnTo>
                    <a:pt x="953262" y="566939"/>
                  </a:lnTo>
                  <a:lnTo>
                    <a:pt x="953418" y="146720"/>
                  </a:lnTo>
                  <a:lnTo>
                    <a:pt x="953560" y="522187"/>
                  </a:lnTo>
                  <a:lnTo>
                    <a:pt x="953562" y="519806"/>
                  </a:lnTo>
                  <a:lnTo>
                    <a:pt x="953631" y="546093"/>
                  </a:lnTo>
                  <a:lnTo>
                    <a:pt x="954255" y="333455"/>
                  </a:lnTo>
                  <a:lnTo>
                    <a:pt x="954272" y="351864"/>
                  </a:lnTo>
                  <a:lnTo>
                    <a:pt x="954273" y="360048"/>
                  </a:lnTo>
                  <a:lnTo>
                    <a:pt x="954596" y="629816"/>
                  </a:lnTo>
                  <a:lnTo>
                    <a:pt x="954723" y="209926"/>
                  </a:lnTo>
                  <a:lnTo>
                    <a:pt x="954983" y="542502"/>
                  </a:lnTo>
                  <a:lnTo>
                    <a:pt x="954985" y="546901"/>
                  </a:lnTo>
                  <a:lnTo>
                    <a:pt x="955034" y="642820"/>
                  </a:lnTo>
                  <a:lnTo>
                    <a:pt x="955176" y="157513"/>
                  </a:lnTo>
                  <a:lnTo>
                    <a:pt x="955695" y="464774"/>
                  </a:lnTo>
                  <a:lnTo>
                    <a:pt x="955696" y="465485"/>
                  </a:lnTo>
                  <a:lnTo>
                    <a:pt x="956112" y="376858"/>
                  </a:lnTo>
                  <a:lnTo>
                    <a:pt x="956254" y="630421"/>
                  </a:lnTo>
                  <a:lnTo>
                    <a:pt x="956407" y="383934"/>
                  </a:lnTo>
                  <a:lnTo>
                    <a:pt x="956408" y="373690"/>
                  </a:lnTo>
                  <a:lnTo>
                    <a:pt x="956849" y="255144"/>
                  </a:lnTo>
                  <a:lnTo>
                    <a:pt x="956962" y="621568"/>
                  </a:lnTo>
                  <a:lnTo>
                    <a:pt x="957118" y="618143"/>
                  </a:lnTo>
                  <a:lnTo>
                    <a:pt x="957120" y="619623"/>
                  </a:lnTo>
                  <a:lnTo>
                    <a:pt x="957260" y="236485"/>
                  </a:lnTo>
                  <a:lnTo>
                    <a:pt x="957529" y="689252"/>
                  </a:lnTo>
                  <a:lnTo>
                    <a:pt x="957830" y="534947"/>
                  </a:lnTo>
                  <a:lnTo>
                    <a:pt x="957831" y="524883"/>
                  </a:lnTo>
                  <a:lnTo>
                    <a:pt x="958153" y="229583"/>
                  </a:lnTo>
                  <a:lnTo>
                    <a:pt x="958295" y="655044"/>
                  </a:lnTo>
                  <a:lnTo>
                    <a:pt x="958542" y="351085"/>
                  </a:lnTo>
                  <a:lnTo>
                    <a:pt x="958543" y="349371"/>
                  </a:lnTo>
                  <a:lnTo>
                    <a:pt x="958593" y="276240"/>
                  </a:lnTo>
                  <a:lnTo>
                    <a:pt x="958763" y="595689"/>
                  </a:lnTo>
                  <a:lnTo>
                    <a:pt x="959253" y="367046"/>
                  </a:lnTo>
                  <a:lnTo>
                    <a:pt x="959255" y="363763"/>
                  </a:lnTo>
                  <a:lnTo>
                    <a:pt x="959301" y="286053"/>
                  </a:lnTo>
                  <a:lnTo>
                    <a:pt x="959443" y="587624"/>
                  </a:lnTo>
                  <a:lnTo>
                    <a:pt x="959965" y="446515"/>
                  </a:lnTo>
                  <a:lnTo>
                    <a:pt x="959966" y="443982"/>
                  </a:lnTo>
                  <a:lnTo>
                    <a:pt x="960024" y="234684"/>
                  </a:lnTo>
                  <a:lnTo>
                    <a:pt x="960152" y="663739"/>
                  </a:lnTo>
                  <a:lnTo>
                    <a:pt x="960676" y="417443"/>
                  </a:lnTo>
                  <a:lnTo>
                    <a:pt x="960678" y="417223"/>
                  </a:lnTo>
                  <a:lnTo>
                    <a:pt x="960818" y="722288"/>
                  </a:lnTo>
                  <a:lnTo>
                    <a:pt x="961328" y="255225"/>
                  </a:lnTo>
                  <a:lnTo>
                    <a:pt x="961388" y="404566"/>
                  </a:lnTo>
                  <a:lnTo>
                    <a:pt x="961389" y="414320"/>
                  </a:lnTo>
                  <a:lnTo>
                    <a:pt x="961470" y="630006"/>
                  </a:lnTo>
                  <a:lnTo>
                    <a:pt x="962023" y="245665"/>
                  </a:lnTo>
                  <a:lnTo>
                    <a:pt x="962100" y="451423"/>
                  </a:lnTo>
                  <a:lnTo>
                    <a:pt x="962101" y="457227"/>
                  </a:lnTo>
                  <a:lnTo>
                    <a:pt x="962151" y="581041"/>
                  </a:lnTo>
                  <a:lnTo>
                    <a:pt x="962634" y="273589"/>
                  </a:lnTo>
                  <a:lnTo>
                    <a:pt x="962811" y="536428"/>
                  </a:lnTo>
                  <a:lnTo>
                    <a:pt x="962813" y="541254"/>
                  </a:lnTo>
                  <a:lnTo>
                    <a:pt x="963030" y="328997"/>
                  </a:lnTo>
                  <a:lnTo>
                    <a:pt x="963469" y="644446"/>
                  </a:lnTo>
                  <a:lnTo>
                    <a:pt x="963523" y="501668"/>
                  </a:lnTo>
                  <a:lnTo>
                    <a:pt x="963524" y="502455"/>
                  </a:lnTo>
                  <a:lnTo>
                    <a:pt x="963937" y="362202"/>
                  </a:lnTo>
                  <a:lnTo>
                    <a:pt x="964107" y="581928"/>
                  </a:lnTo>
                  <a:lnTo>
                    <a:pt x="964235" y="395206"/>
                  </a:lnTo>
                  <a:lnTo>
                    <a:pt x="964236" y="395694"/>
                  </a:lnTo>
                  <a:lnTo>
                    <a:pt x="964617" y="213386"/>
                  </a:lnTo>
                  <a:lnTo>
                    <a:pt x="964745" y="710490"/>
                  </a:lnTo>
                  <a:lnTo>
                    <a:pt x="964946" y="511308"/>
                  </a:lnTo>
                  <a:lnTo>
                    <a:pt x="964948" y="506073"/>
                  </a:lnTo>
                  <a:lnTo>
                    <a:pt x="965170" y="688972"/>
                  </a:lnTo>
                  <a:lnTo>
                    <a:pt x="965269" y="269103"/>
                  </a:lnTo>
                  <a:lnTo>
                    <a:pt x="965658" y="375777"/>
                  </a:lnTo>
                  <a:lnTo>
                    <a:pt x="965659" y="373899"/>
                  </a:lnTo>
                  <a:lnTo>
                    <a:pt x="965808" y="662997"/>
                  </a:lnTo>
                  <a:lnTo>
                    <a:pt x="966333" y="214043"/>
                  </a:lnTo>
                  <a:lnTo>
                    <a:pt x="966369" y="364006"/>
                  </a:lnTo>
                  <a:lnTo>
                    <a:pt x="966371" y="361910"/>
                  </a:lnTo>
                  <a:lnTo>
                    <a:pt x="966970" y="183498"/>
                  </a:lnTo>
                  <a:lnTo>
                    <a:pt x="967081" y="677108"/>
                  </a:lnTo>
                  <a:lnTo>
                    <a:pt x="967082" y="692072"/>
                  </a:lnTo>
                  <a:lnTo>
                    <a:pt x="967098" y="725591"/>
                  </a:lnTo>
                  <a:lnTo>
                    <a:pt x="967211" y="189754"/>
                  </a:lnTo>
                  <a:lnTo>
                    <a:pt x="967793" y="536000"/>
                  </a:lnTo>
                  <a:lnTo>
                    <a:pt x="967794" y="529092"/>
                  </a:lnTo>
                  <a:lnTo>
                    <a:pt x="967863" y="338514"/>
                  </a:lnTo>
                  <a:lnTo>
                    <a:pt x="968148" y="554845"/>
                  </a:lnTo>
                  <a:lnTo>
                    <a:pt x="968504" y="361378"/>
                  </a:lnTo>
                  <a:lnTo>
                    <a:pt x="968506" y="368060"/>
                  </a:lnTo>
                  <a:lnTo>
                    <a:pt x="968856" y="672175"/>
                  </a:lnTo>
                  <a:lnTo>
                    <a:pt x="968955" y="300053"/>
                  </a:lnTo>
                  <a:lnTo>
                    <a:pt x="969216" y="520850"/>
                  </a:lnTo>
                  <a:lnTo>
                    <a:pt x="969217" y="526891"/>
                  </a:lnTo>
                  <a:lnTo>
                    <a:pt x="969536" y="619931"/>
                  </a:lnTo>
                  <a:lnTo>
                    <a:pt x="969635" y="282892"/>
                  </a:lnTo>
                  <a:lnTo>
                    <a:pt x="969928" y="492843"/>
                  </a:lnTo>
                  <a:lnTo>
                    <a:pt x="969929" y="494601"/>
                  </a:lnTo>
                  <a:lnTo>
                    <a:pt x="970032" y="318472"/>
                  </a:lnTo>
                  <a:lnTo>
                    <a:pt x="970132" y="600650"/>
                  </a:lnTo>
                  <a:lnTo>
                    <a:pt x="970639" y="544108"/>
                  </a:lnTo>
                  <a:lnTo>
                    <a:pt x="970641" y="548024"/>
                  </a:lnTo>
                  <a:lnTo>
                    <a:pt x="970642" y="551224"/>
                  </a:lnTo>
                  <a:lnTo>
                    <a:pt x="970940" y="338663"/>
                  </a:lnTo>
                  <a:lnTo>
                    <a:pt x="971351" y="342483"/>
                  </a:lnTo>
                  <a:lnTo>
                    <a:pt x="971677" y="307161"/>
                  </a:lnTo>
                  <a:lnTo>
                    <a:pt x="971976" y="566811"/>
                  </a:lnTo>
                  <a:lnTo>
                    <a:pt x="972062" y="457923"/>
                  </a:lnTo>
                  <a:lnTo>
                    <a:pt x="972064" y="457415"/>
                  </a:lnTo>
                  <a:lnTo>
                    <a:pt x="972145" y="292848"/>
                  </a:lnTo>
                  <a:lnTo>
                    <a:pt x="972499" y="551824"/>
                  </a:lnTo>
                  <a:lnTo>
                    <a:pt x="972774" y="474448"/>
                  </a:lnTo>
                  <a:lnTo>
                    <a:pt x="972775" y="473212"/>
                  </a:lnTo>
                  <a:lnTo>
                    <a:pt x="973252" y="644672"/>
                  </a:lnTo>
                  <a:lnTo>
                    <a:pt x="973378" y="317129"/>
                  </a:lnTo>
                  <a:lnTo>
                    <a:pt x="973486" y="519800"/>
                  </a:lnTo>
                  <a:lnTo>
                    <a:pt x="973487" y="522043"/>
                  </a:lnTo>
                  <a:lnTo>
                    <a:pt x="973803" y="395090"/>
                  </a:lnTo>
                  <a:lnTo>
                    <a:pt x="974016" y="592198"/>
                  </a:lnTo>
                  <a:lnTo>
                    <a:pt x="974197" y="418528"/>
                  </a:lnTo>
                  <a:lnTo>
                    <a:pt x="974199" y="416430"/>
                  </a:lnTo>
                  <a:lnTo>
                    <a:pt x="974739" y="368814"/>
                  </a:lnTo>
                  <a:lnTo>
                    <a:pt x="974909" y="608948"/>
                  </a:lnTo>
                  <a:lnTo>
                    <a:pt x="974910" y="606108"/>
                  </a:lnTo>
                  <a:lnTo>
                    <a:pt x="975589" y="348818"/>
                  </a:lnTo>
                  <a:lnTo>
                    <a:pt x="975621" y="374938"/>
                  </a:lnTo>
                  <a:lnTo>
                    <a:pt x="975622" y="382392"/>
                  </a:lnTo>
                  <a:lnTo>
                    <a:pt x="975929" y="603893"/>
                  </a:lnTo>
                  <a:lnTo>
                    <a:pt x="976043" y="260693"/>
                  </a:lnTo>
                  <a:lnTo>
                    <a:pt x="976332" y="422080"/>
                  </a:lnTo>
                  <a:lnTo>
                    <a:pt x="976334" y="421131"/>
                  </a:lnTo>
                  <a:lnTo>
                    <a:pt x="976808" y="274030"/>
                  </a:lnTo>
                  <a:lnTo>
                    <a:pt x="976936" y="568896"/>
                  </a:lnTo>
                  <a:lnTo>
                    <a:pt x="977044" y="422733"/>
                  </a:lnTo>
                  <a:lnTo>
                    <a:pt x="977045" y="422464"/>
                  </a:lnTo>
                  <a:lnTo>
                    <a:pt x="977221" y="255978"/>
                  </a:lnTo>
                  <a:lnTo>
                    <a:pt x="977347" y="638609"/>
                  </a:lnTo>
                  <a:lnTo>
                    <a:pt x="977755" y="570684"/>
                  </a:lnTo>
                  <a:lnTo>
                    <a:pt x="977757" y="576673"/>
                  </a:lnTo>
                  <a:lnTo>
                    <a:pt x="977999" y="619882"/>
                  </a:lnTo>
                  <a:lnTo>
                    <a:pt x="978127" y="303789"/>
                  </a:lnTo>
                  <a:lnTo>
                    <a:pt x="978467" y="430441"/>
                  </a:lnTo>
                  <a:lnTo>
                    <a:pt x="978468" y="431777"/>
                  </a:lnTo>
                  <a:lnTo>
                    <a:pt x="978993" y="380692"/>
                  </a:lnTo>
                  <a:lnTo>
                    <a:pt x="979120" y="539046"/>
                  </a:lnTo>
                  <a:lnTo>
                    <a:pt x="979179" y="492661"/>
                  </a:lnTo>
                  <a:lnTo>
                    <a:pt x="979180" y="489874"/>
                  </a:lnTo>
                  <a:lnTo>
                    <a:pt x="979488" y="311960"/>
                  </a:lnTo>
                  <a:lnTo>
                    <a:pt x="979629" y="699531"/>
                  </a:lnTo>
                  <a:lnTo>
                    <a:pt x="979890" y="388632"/>
                  </a:lnTo>
                  <a:lnTo>
                    <a:pt x="979892" y="388949"/>
                  </a:lnTo>
                  <a:lnTo>
                    <a:pt x="980012" y="684562"/>
                  </a:lnTo>
                  <a:lnTo>
                    <a:pt x="980140" y="317123"/>
                  </a:lnTo>
                  <a:lnTo>
                    <a:pt x="980602" y="436088"/>
                  </a:lnTo>
                  <a:lnTo>
                    <a:pt x="980603" y="438556"/>
                  </a:lnTo>
                  <a:lnTo>
                    <a:pt x="980905" y="677169"/>
                  </a:lnTo>
                  <a:lnTo>
                    <a:pt x="981019" y="295750"/>
                  </a:lnTo>
                  <a:lnTo>
                    <a:pt x="981314" y="635661"/>
                  </a:lnTo>
                  <a:lnTo>
                    <a:pt x="981315" y="646585"/>
                  </a:lnTo>
                  <a:lnTo>
                    <a:pt x="981332" y="685086"/>
                  </a:lnTo>
                  <a:lnTo>
                    <a:pt x="981444" y="260150"/>
                  </a:lnTo>
                  <a:lnTo>
                    <a:pt x="982025" y="442150"/>
                  </a:lnTo>
                  <a:lnTo>
                    <a:pt x="982027" y="443283"/>
                  </a:lnTo>
                  <a:lnTo>
                    <a:pt x="982337" y="332723"/>
                  </a:lnTo>
                  <a:lnTo>
                    <a:pt x="982621" y="590440"/>
                  </a:lnTo>
                  <a:lnTo>
                    <a:pt x="982735" y="334194"/>
                  </a:lnTo>
                  <a:lnTo>
                    <a:pt x="982737" y="343242"/>
                  </a:lnTo>
                  <a:lnTo>
                    <a:pt x="982748" y="333385"/>
                  </a:lnTo>
                  <a:lnTo>
                    <a:pt x="982904" y="667549"/>
                  </a:lnTo>
                  <a:lnTo>
                    <a:pt x="983447" y="381696"/>
                  </a:lnTo>
                  <a:lnTo>
                    <a:pt x="983448" y="387691"/>
                  </a:lnTo>
                  <a:lnTo>
                    <a:pt x="983742" y="645476"/>
                  </a:lnTo>
                  <a:lnTo>
                    <a:pt x="984024" y="266929"/>
                  </a:lnTo>
                  <a:lnTo>
                    <a:pt x="984159" y="612323"/>
                  </a:lnTo>
                  <a:lnTo>
                    <a:pt x="984160" y="618316"/>
                  </a:lnTo>
                  <a:lnTo>
                    <a:pt x="984166" y="662219"/>
                  </a:lnTo>
                  <a:lnTo>
                    <a:pt x="984719" y="330032"/>
                  </a:lnTo>
                  <a:lnTo>
                    <a:pt x="984870" y="522623"/>
                  </a:lnTo>
                  <a:lnTo>
                    <a:pt x="984872" y="522488"/>
                  </a:lnTo>
                  <a:lnTo>
                    <a:pt x="985257" y="570682"/>
                  </a:lnTo>
                  <a:lnTo>
                    <a:pt x="985371" y="251128"/>
                  </a:lnTo>
                  <a:lnTo>
                    <a:pt x="985582" y="356470"/>
                  </a:lnTo>
                  <a:lnTo>
                    <a:pt x="985583" y="353955"/>
                  </a:lnTo>
                  <a:lnTo>
                    <a:pt x="985909" y="577206"/>
                  </a:lnTo>
                  <a:lnTo>
                    <a:pt x="986023" y="261873"/>
                  </a:lnTo>
                  <a:lnTo>
                    <a:pt x="986293" y="422583"/>
                  </a:lnTo>
                  <a:lnTo>
                    <a:pt x="986295" y="427331"/>
                  </a:lnTo>
                  <a:lnTo>
                    <a:pt x="986760" y="675261"/>
                  </a:lnTo>
                  <a:lnTo>
                    <a:pt x="986873" y="181521"/>
                  </a:lnTo>
                  <a:lnTo>
                    <a:pt x="987005" y="513401"/>
                  </a:lnTo>
                  <a:lnTo>
                    <a:pt x="987006" y="502041"/>
                  </a:lnTo>
                  <a:lnTo>
                    <a:pt x="987213" y="752299"/>
                  </a:lnTo>
                  <a:lnTo>
                    <a:pt x="987327" y="164392"/>
                  </a:lnTo>
                  <a:lnTo>
                    <a:pt x="987717" y="372185"/>
                  </a:lnTo>
                  <a:lnTo>
                    <a:pt x="987718" y="366064"/>
                  </a:lnTo>
                  <a:lnTo>
                    <a:pt x="987738" y="314923"/>
                  </a:lnTo>
                  <a:lnTo>
                    <a:pt x="988277" y="620830"/>
                  </a:lnTo>
                  <a:lnTo>
                    <a:pt x="988428" y="406041"/>
                  </a:lnTo>
                  <a:lnTo>
                    <a:pt x="988430" y="403752"/>
                  </a:lnTo>
                  <a:lnTo>
                    <a:pt x="988815" y="230280"/>
                  </a:lnTo>
                  <a:lnTo>
                    <a:pt x="988943" y="771756"/>
                  </a:lnTo>
                  <a:lnTo>
                    <a:pt x="989140" y="620170"/>
                  </a:lnTo>
                  <a:lnTo>
                    <a:pt x="989141" y="621754"/>
                  </a:lnTo>
                  <a:lnTo>
                    <a:pt x="989354" y="690218"/>
                  </a:lnTo>
                  <a:lnTo>
                    <a:pt x="989439" y="310583"/>
                  </a:lnTo>
                  <a:lnTo>
                    <a:pt x="989852" y="394036"/>
                  </a:lnTo>
                  <a:lnTo>
                    <a:pt x="989853" y="390939"/>
                  </a:lnTo>
                  <a:lnTo>
                    <a:pt x="990119" y="266051"/>
                  </a:lnTo>
                  <a:lnTo>
                    <a:pt x="990205" y="668687"/>
                  </a:lnTo>
                  <a:lnTo>
                    <a:pt x="990563" y="421503"/>
                  </a:lnTo>
                  <a:lnTo>
                    <a:pt x="990565" y="429650"/>
                  </a:lnTo>
                  <a:lnTo>
                    <a:pt x="990616" y="574365"/>
                  </a:lnTo>
                  <a:lnTo>
                    <a:pt x="990857" y="273195"/>
                  </a:lnTo>
                  <a:lnTo>
                    <a:pt x="991275" y="412721"/>
                  </a:lnTo>
                  <a:lnTo>
                    <a:pt x="991276" y="414478"/>
                  </a:lnTo>
                  <a:lnTo>
                    <a:pt x="991707" y="532869"/>
                  </a:lnTo>
                  <a:lnTo>
                    <a:pt x="991806" y="296652"/>
                  </a:lnTo>
                  <a:lnTo>
                    <a:pt x="991986" y="352385"/>
                  </a:lnTo>
                  <a:lnTo>
                    <a:pt x="991988" y="349504"/>
                  </a:lnTo>
                  <a:lnTo>
                    <a:pt x="992303" y="633438"/>
                  </a:lnTo>
                  <a:lnTo>
                    <a:pt x="992643" y="197414"/>
                  </a:lnTo>
                  <a:lnTo>
                    <a:pt x="992698" y="445285"/>
                  </a:lnTo>
                  <a:lnTo>
                    <a:pt x="992699" y="449808"/>
                  </a:lnTo>
                  <a:lnTo>
                    <a:pt x="993196" y="664176"/>
                  </a:lnTo>
                  <a:lnTo>
                    <a:pt x="993295" y="290169"/>
                  </a:lnTo>
                  <a:lnTo>
                    <a:pt x="993410" y="542531"/>
                  </a:lnTo>
                  <a:lnTo>
                    <a:pt x="993411" y="530928"/>
                  </a:lnTo>
                  <a:lnTo>
                    <a:pt x="993593" y="697158"/>
                  </a:lnTo>
                  <a:lnTo>
                    <a:pt x="993692" y="307164"/>
                  </a:lnTo>
                  <a:lnTo>
                    <a:pt x="994121" y="495957"/>
                  </a:lnTo>
                  <a:lnTo>
                    <a:pt x="994123" y="493824"/>
                  </a:lnTo>
                  <a:lnTo>
                    <a:pt x="994486" y="711945"/>
                  </a:lnTo>
                  <a:lnTo>
                    <a:pt x="994783" y="217804"/>
                  </a:lnTo>
                  <a:lnTo>
                    <a:pt x="994833" y="446369"/>
                  </a:lnTo>
                  <a:lnTo>
                    <a:pt x="994834" y="451615"/>
                  </a:lnTo>
                  <a:lnTo>
                    <a:pt x="994911" y="695202"/>
                  </a:lnTo>
                  <a:lnTo>
                    <a:pt x="995166" y="321142"/>
                  </a:lnTo>
                  <a:lnTo>
                    <a:pt x="995545" y="504299"/>
                  </a:lnTo>
                  <a:lnTo>
                    <a:pt x="995546" y="506529"/>
                  </a:lnTo>
                  <a:lnTo>
                    <a:pt x="995861" y="196406"/>
                  </a:lnTo>
                  <a:lnTo>
                    <a:pt x="995974" y="697283"/>
                  </a:lnTo>
                  <a:lnTo>
                    <a:pt x="996256" y="309778"/>
                  </a:lnTo>
                  <a:lnTo>
                    <a:pt x="996258" y="305826"/>
                  </a:lnTo>
                  <a:lnTo>
                    <a:pt x="996683" y="586498"/>
                  </a:lnTo>
                  <a:lnTo>
                    <a:pt x="996954" y="223912"/>
                  </a:lnTo>
                  <a:lnTo>
                    <a:pt x="996968" y="235718"/>
                  </a:lnTo>
                  <a:lnTo>
                    <a:pt x="996969" y="249006"/>
                  </a:lnTo>
                  <a:lnTo>
                    <a:pt x="997080" y="666731"/>
                  </a:lnTo>
                  <a:lnTo>
                    <a:pt x="997193" y="222339"/>
                  </a:lnTo>
                  <a:lnTo>
                    <a:pt x="997679" y="375117"/>
                  </a:lnTo>
                  <a:lnTo>
                    <a:pt x="997681" y="382635"/>
                  </a:lnTo>
                  <a:lnTo>
                    <a:pt x="998200" y="326247"/>
                  </a:lnTo>
                  <a:lnTo>
                    <a:pt x="998356" y="667461"/>
                  </a:lnTo>
                  <a:lnTo>
                    <a:pt x="998391" y="560031"/>
                  </a:lnTo>
                  <a:lnTo>
                    <a:pt x="998392" y="559459"/>
                  </a:lnTo>
                  <a:lnTo>
                    <a:pt x="998767" y="701024"/>
                  </a:lnTo>
                  <a:lnTo>
                    <a:pt x="998894" y="312272"/>
                  </a:lnTo>
                  <a:lnTo>
                    <a:pt x="999103" y="483540"/>
                  </a:lnTo>
                  <a:lnTo>
                    <a:pt x="999104" y="485545"/>
                  </a:lnTo>
                  <a:lnTo>
                    <a:pt x="999362" y="669766"/>
                  </a:lnTo>
                  <a:lnTo>
                    <a:pt x="999619" y="392812"/>
                  </a:lnTo>
                  <a:lnTo>
                    <a:pt x="999814" y="421992"/>
                  </a:lnTo>
                  <a:lnTo>
                    <a:pt x="999816" y="417012"/>
                  </a:lnTo>
                  <a:lnTo>
                    <a:pt x="1000411" y="658414"/>
                  </a:lnTo>
                  <a:lnTo>
                    <a:pt x="1000526" y="286718"/>
                  </a:lnTo>
                  <a:lnTo>
                    <a:pt x="1000527" y="296220"/>
                  </a:lnTo>
                  <a:lnTo>
                    <a:pt x="1000539" y="268572"/>
                  </a:lnTo>
                  <a:lnTo>
                    <a:pt x="1000652" y="583599"/>
                  </a:lnTo>
                  <a:lnTo>
                    <a:pt x="1001238" y="345020"/>
                  </a:lnTo>
                  <a:lnTo>
                    <a:pt x="1001239" y="356553"/>
                  </a:lnTo>
                  <a:lnTo>
                    <a:pt x="1001403" y="598275"/>
                  </a:lnTo>
                  <a:lnTo>
                    <a:pt x="1001687" y="336331"/>
                  </a:lnTo>
                  <a:lnTo>
                    <a:pt x="1001949" y="418083"/>
                  </a:lnTo>
                  <a:lnTo>
                    <a:pt x="1001951" y="416736"/>
                  </a:lnTo>
                  <a:lnTo>
                    <a:pt x="1002325" y="656593"/>
                  </a:lnTo>
                  <a:lnTo>
                    <a:pt x="1002438" y="319219"/>
                  </a:lnTo>
                  <a:lnTo>
                    <a:pt x="1002661" y="382102"/>
                  </a:lnTo>
                  <a:lnTo>
                    <a:pt x="1002662" y="379897"/>
                  </a:lnTo>
                  <a:lnTo>
                    <a:pt x="1002778" y="632557"/>
                  </a:lnTo>
                  <a:lnTo>
                    <a:pt x="1002920" y="193198"/>
                  </a:lnTo>
                  <a:lnTo>
                    <a:pt x="1003372" y="294325"/>
                  </a:lnTo>
                  <a:lnTo>
                    <a:pt x="1003374" y="293864"/>
                  </a:lnTo>
                  <a:lnTo>
                    <a:pt x="1003445" y="721967"/>
                  </a:lnTo>
                  <a:lnTo>
                    <a:pt x="1004084" y="570711"/>
                  </a:lnTo>
                  <a:lnTo>
                    <a:pt x="1004085" y="563064"/>
                  </a:lnTo>
                  <a:lnTo>
                    <a:pt x="1004210" y="305373"/>
                  </a:lnTo>
                  <a:lnTo>
                    <a:pt x="1004749" y="646994"/>
                  </a:lnTo>
                  <a:lnTo>
                    <a:pt x="1004796" y="555065"/>
                  </a:lnTo>
                  <a:lnTo>
                    <a:pt x="1004797" y="547698"/>
                  </a:lnTo>
                  <a:lnTo>
                    <a:pt x="1005188" y="635151"/>
                  </a:lnTo>
                  <a:lnTo>
                    <a:pt x="1005344" y="318266"/>
                  </a:lnTo>
                  <a:lnTo>
                    <a:pt x="1005507" y="495488"/>
                  </a:lnTo>
                  <a:lnTo>
                    <a:pt x="1005940" y="284262"/>
                  </a:lnTo>
                  <a:lnTo>
                    <a:pt x="1006039" y="619297"/>
                  </a:lnTo>
                  <a:lnTo>
                    <a:pt x="1006219" y="577964"/>
                  </a:lnTo>
                  <a:lnTo>
                    <a:pt x="1006220" y="582824"/>
                  </a:lnTo>
                  <a:lnTo>
                    <a:pt x="1006351" y="238179"/>
                  </a:lnTo>
                  <a:lnTo>
                    <a:pt x="1006493" y="660037"/>
                  </a:lnTo>
                  <a:lnTo>
                    <a:pt x="1006931" y="434571"/>
                  </a:lnTo>
                  <a:lnTo>
                    <a:pt x="1006932" y="437367"/>
                  </a:lnTo>
                  <a:lnTo>
                    <a:pt x="1007414" y="249067"/>
                  </a:lnTo>
                  <a:lnTo>
                    <a:pt x="1007556" y="575296"/>
                  </a:lnTo>
                  <a:lnTo>
                    <a:pt x="1007642" y="279725"/>
                  </a:lnTo>
                  <a:lnTo>
                    <a:pt x="1007644" y="279038"/>
                  </a:lnTo>
                  <a:lnTo>
                    <a:pt x="1007683" y="182732"/>
                  </a:lnTo>
                  <a:lnTo>
                    <a:pt x="1007811" y="704647"/>
                  </a:lnTo>
                  <a:lnTo>
                    <a:pt x="1008354" y="384822"/>
                  </a:lnTo>
                  <a:lnTo>
                    <a:pt x="1008355" y="393412"/>
                  </a:lnTo>
                  <a:lnTo>
                    <a:pt x="1008704" y="648929"/>
                  </a:lnTo>
                  <a:lnTo>
                    <a:pt x="1008987" y="337629"/>
                  </a:lnTo>
                  <a:lnTo>
                    <a:pt x="1009065" y="558149"/>
                  </a:lnTo>
                  <a:lnTo>
                    <a:pt x="1009067" y="563327"/>
                  </a:lnTo>
                  <a:lnTo>
                    <a:pt x="1009129" y="682739"/>
                  </a:lnTo>
                  <a:lnTo>
                    <a:pt x="1009271" y="361674"/>
                  </a:lnTo>
                  <a:lnTo>
                    <a:pt x="1009777" y="467602"/>
                  </a:lnTo>
                  <a:lnTo>
                    <a:pt x="1009778" y="466615"/>
                  </a:lnTo>
                  <a:lnTo>
                    <a:pt x="1010277" y="251122"/>
                  </a:lnTo>
                  <a:lnTo>
                    <a:pt x="1010377" y="686343"/>
                  </a:lnTo>
                  <a:lnTo>
                    <a:pt x="1010489" y="419358"/>
                  </a:lnTo>
                  <a:lnTo>
                    <a:pt x="1010490" y="415336"/>
                  </a:lnTo>
                  <a:lnTo>
                    <a:pt x="1010688" y="237997"/>
                  </a:lnTo>
                  <a:lnTo>
                    <a:pt x="1010802" y="574201"/>
                  </a:lnTo>
                  <a:lnTo>
                    <a:pt x="1011200" y="515082"/>
                  </a:lnTo>
                  <a:lnTo>
                    <a:pt x="1011202" y="518658"/>
                  </a:lnTo>
                  <a:lnTo>
                    <a:pt x="1011341" y="229344"/>
                  </a:lnTo>
                  <a:lnTo>
                    <a:pt x="1011681" y="568856"/>
                  </a:lnTo>
                  <a:lnTo>
                    <a:pt x="1011912" y="470984"/>
                  </a:lnTo>
                  <a:lnTo>
                    <a:pt x="1011913" y="459849"/>
                  </a:lnTo>
                  <a:lnTo>
                    <a:pt x="1012432" y="171997"/>
                  </a:lnTo>
                  <a:lnTo>
                    <a:pt x="1012546" y="714366"/>
                  </a:lnTo>
                  <a:lnTo>
                    <a:pt x="1012624" y="302281"/>
                  </a:lnTo>
                  <a:lnTo>
                    <a:pt x="1012625" y="293956"/>
                  </a:lnTo>
                  <a:lnTo>
                    <a:pt x="1012971" y="699556"/>
                  </a:lnTo>
                  <a:lnTo>
                    <a:pt x="1013269" y="175563"/>
                  </a:lnTo>
                  <a:lnTo>
                    <a:pt x="1013335" y="475599"/>
                  </a:lnTo>
                  <a:lnTo>
                    <a:pt x="1013337" y="482271"/>
                  </a:lnTo>
                  <a:lnTo>
                    <a:pt x="1013623" y="770728"/>
                  </a:lnTo>
                  <a:lnTo>
                    <a:pt x="1013736" y="163594"/>
                  </a:lnTo>
                  <a:lnTo>
                    <a:pt x="1014047" y="713487"/>
                  </a:lnTo>
                  <a:lnTo>
                    <a:pt x="1014048" y="726456"/>
                  </a:lnTo>
                  <a:lnTo>
                    <a:pt x="1014062" y="736721"/>
                  </a:lnTo>
                  <a:lnTo>
                    <a:pt x="1014162" y="284793"/>
                  </a:lnTo>
                  <a:lnTo>
                    <a:pt x="1014758" y="484105"/>
                  </a:lnTo>
                  <a:lnTo>
                    <a:pt x="1015324" y="677517"/>
                  </a:lnTo>
                  <a:lnTo>
                    <a:pt x="1015423" y="214412"/>
                  </a:lnTo>
                  <a:lnTo>
                    <a:pt x="1015470" y="411799"/>
                  </a:lnTo>
                  <a:lnTo>
                    <a:pt x="1015471" y="425291"/>
                  </a:lnTo>
                  <a:lnTo>
                    <a:pt x="1015537" y="728125"/>
                  </a:lnTo>
                  <a:lnTo>
                    <a:pt x="1015650" y="179470"/>
                  </a:lnTo>
                  <a:lnTo>
                    <a:pt x="1016182" y="573705"/>
                  </a:lnTo>
                  <a:lnTo>
                    <a:pt x="1016183" y="574926"/>
                  </a:lnTo>
                  <a:lnTo>
                    <a:pt x="1016189" y="601427"/>
                  </a:lnTo>
                  <a:lnTo>
                    <a:pt x="1016699" y="298357"/>
                  </a:lnTo>
                  <a:lnTo>
                    <a:pt x="1016893" y="474662"/>
                  </a:lnTo>
                  <a:lnTo>
                    <a:pt x="1016895" y="478408"/>
                  </a:lnTo>
                  <a:lnTo>
                    <a:pt x="1017153" y="209589"/>
                  </a:lnTo>
                  <a:lnTo>
                    <a:pt x="1017309" y="562584"/>
                  </a:lnTo>
                  <a:lnTo>
                    <a:pt x="1017605" y="307534"/>
                  </a:lnTo>
                  <a:lnTo>
                    <a:pt x="1017606" y="305091"/>
                  </a:lnTo>
                  <a:lnTo>
                    <a:pt x="1017734" y="567590"/>
                  </a:lnTo>
                  <a:lnTo>
                    <a:pt x="1018316" y="536185"/>
                  </a:lnTo>
                  <a:lnTo>
                    <a:pt x="1018318" y="529804"/>
                  </a:lnTo>
                  <a:lnTo>
                    <a:pt x="1018868" y="207610"/>
                  </a:lnTo>
                  <a:lnTo>
                    <a:pt x="1018981" y="701299"/>
                  </a:lnTo>
                  <a:lnTo>
                    <a:pt x="1019028" y="524011"/>
                  </a:lnTo>
                  <a:lnTo>
                    <a:pt x="1019030" y="507831"/>
                  </a:lnTo>
                  <a:lnTo>
                    <a:pt x="1019392" y="641572"/>
                  </a:lnTo>
                  <a:lnTo>
                    <a:pt x="1019733" y="300473"/>
                  </a:lnTo>
                  <a:lnTo>
                    <a:pt x="1019740" y="333740"/>
                  </a:lnTo>
                  <a:lnTo>
                    <a:pt x="1019741" y="330620"/>
                  </a:lnTo>
                  <a:lnTo>
                    <a:pt x="1019747" y="301670"/>
                  </a:lnTo>
                  <a:lnTo>
                    <a:pt x="1020002" y="712425"/>
                  </a:lnTo>
                  <a:lnTo>
                    <a:pt x="1020451" y="547876"/>
                  </a:lnTo>
                  <a:lnTo>
                    <a:pt x="1020453" y="548696"/>
                  </a:lnTo>
                  <a:lnTo>
                    <a:pt x="1020640" y="695439"/>
                  </a:lnTo>
                  <a:lnTo>
                    <a:pt x="1021163" y="319312"/>
                  </a:lnTo>
                  <a:lnTo>
                    <a:pt x="1021164" y="313013"/>
                  </a:lnTo>
                  <a:lnTo>
                    <a:pt x="1021179" y="298750"/>
                  </a:lnTo>
                  <a:lnTo>
                    <a:pt x="1021292" y="740819"/>
                  </a:lnTo>
                  <a:lnTo>
                    <a:pt x="1021875" y="416547"/>
                  </a:lnTo>
                  <a:lnTo>
                    <a:pt x="1021876" y="424674"/>
                  </a:lnTo>
                  <a:lnTo>
                    <a:pt x="1022086" y="268057"/>
                  </a:lnTo>
                  <a:lnTo>
                    <a:pt x="1022213" y="648060"/>
                  </a:lnTo>
                  <a:lnTo>
                    <a:pt x="1022586" y="541653"/>
                  </a:lnTo>
                  <a:lnTo>
                    <a:pt x="1022588" y="540060"/>
                  </a:lnTo>
                  <a:lnTo>
                    <a:pt x="1022625" y="646547"/>
                  </a:lnTo>
                  <a:lnTo>
                    <a:pt x="1022837" y="275394"/>
                  </a:lnTo>
                  <a:lnTo>
                    <a:pt x="1023298" y="445766"/>
                  </a:lnTo>
                  <a:lnTo>
                    <a:pt x="1023299" y="445188"/>
                  </a:lnTo>
                  <a:lnTo>
                    <a:pt x="1023617" y="348745"/>
                  </a:lnTo>
                  <a:lnTo>
                    <a:pt x="1023744" y="489002"/>
                  </a:lnTo>
                  <a:lnTo>
                    <a:pt x="1024009" y="378506"/>
                  </a:lnTo>
                  <a:lnTo>
                    <a:pt x="1024011" y="377587"/>
                  </a:lnTo>
                  <a:lnTo>
                    <a:pt x="1024085" y="307809"/>
                  </a:lnTo>
                  <a:lnTo>
                    <a:pt x="1024680" y="599203"/>
                  </a:lnTo>
                  <a:lnTo>
                    <a:pt x="1024721" y="554308"/>
                  </a:lnTo>
                  <a:lnTo>
                    <a:pt x="1024723" y="556828"/>
                  </a:lnTo>
                  <a:lnTo>
                    <a:pt x="1025332" y="289540"/>
                  </a:lnTo>
                  <a:lnTo>
                    <a:pt x="1025433" y="675707"/>
                  </a:lnTo>
                  <a:lnTo>
                    <a:pt x="1025434" y="666988"/>
                  </a:lnTo>
                  <a:lnTo>
                    <a:pt x="1025460" y="715559"/>
                  </a:lnTo>
                  <a:lnTo>
                    <a:pt x="1025998" y="272850"/>
                  </a:lnTo>
                  <a:lnTo>
                    <a:pt x="1026144" y="551398"/>
                  </a:lnTo>
                  <a:lnTo>
                    <a:pt x="1026146" y="543963"/>
                  </a:lnTo>
                  <a:lnTo>
                    <a:pt x="1026665" y="277881"/>
                  </a:lnTo>
                  <a:lnTo>
                    <a:pt x="1026764" y="685968"/>
                  </a:lnTo>
                  <a:lnTo>
                    <a:pt x="1026856" y="298987"/>
                  </a:lnTo>
                  <a:lnTo>
                    <a:pt x="1026857" y="289116"/>
                  </a:lnTo>
                  <a:lnTo>
                    <a:pt x="1026877" y="199164"/>
                  </a:lnTo>
                  <a:lnTo>
                    <a:pt x="1026991" y="747437"/>
                  </a:lnTo>
                  <a:lnTo>
                    <a:pt x="1027568" y="277773"/>
                  </a:lnTo>
                  <a:lnTo>
                    <a:pt x="1027569" y="268901"/>
                  </a:lnTo>
                  <a:lnTo>
                    <a:pt x="1028068" y="624868"/>
                  </a:lnTo>
                  <a:lnTo>
                    <a:pt x="1028196" y="245167"/>
                  </a:lnTo>
                  <a:lnTo>
                    <a:pt x="1028279" y="534572"/>
                  </a:lnTo>
                  <a:lnTo>
                    <a:pt x="1028281" y="540932"/>
                  </a:lnTo>
                  <a:lnTo>
                    <a:pt x="1028607" y="174492"/>
                  </a:lnTo>
                  <a:lnTo>
                    <a:pt x="1028720" y="703186"/>
                  </a:lnTo>
                  <a:lnTo>
                    <a:pt x="1028991" y="482951"/>
                  </a:lnTo>
                  <a:lnTo>
                    <a:pt x="1028992" y="473671"/>
                  </a:lnTo>
                  <a:lnTo>
                    <a:pt x="1029558" y="578631"/>
                  </a:lnTo>
                  <a:lnTo>
                    <a:pt x="1029657" y="324208"/>
                  </a:lnTo>
                  <a:lnTo>
                    <a:pt x="1029702" y="385265"/>
                  </a:lnTo>
                  <a:lnTo>
                    <a:pt x="1029704" y="396478"/>
                  </a:lnTo>
                  <a:lnTo>
                    <a:pt x="1029812" y="549408"/>
                  </a:lnTo>
                  <a:lnTo>
                    <a:pt x="1030153" y="387583"/>
                  </a:lnTo>
                  <a:lnTo>
                    <a:pt x="1030414" y="453142"/>
                  </a:lnTo>
                  <a:lnTo>
                    <a:pt x="1030416" y="453986"/>
                  </a:lnTo>
                  <a:lnTo>
                    <a:pt x="1030705" y="376502"/>
                  </a:lnTo>
                  <a:lnTo>
                    <a:pt x="1030847" y="652871"/>
                  </a:lnTo>
                  <a:lnTo>
                    <a:pt x="1031126" y="433693"/>
                  </a:lnTo>
                  <a:lnTo>
                    <a:pt x="1031127" y="430258"/>
                  </a:lnTo>
                  <a:lnTo>
                    <a:pt x="1031328" y="687330"/>
                  </a:lnTo>
                  <a:lnTo>
                    <a:pt x="1031669" y="287972"/>
                  </a:lnTo>
                  <a:lnTo>
                    <a:pt x="1031837" y="526302"/>
                  </a:lnTo>
                  <a:lnTo>
                    <a:pt x="1031839" y="527104"/>
                  </a:lnTo>
                  <a:lnTo>
                    <a:pt x="1032349" y="614692"/>
                  </a:lnTo>
                  <a:lnTo>
                    <a:pt x="1032477" y="300197"/>
                  </a:lnTo>
                  <a:lnTo>
                    <a:pt x="1032549" y="467809"/>
                  </a:lnTo>
                  <a:lnTo>
                    <a:pt x="1032550" y="465215"/>
                  </a:lnTo>
                  <a:lnTo>
                    <a:pt x="1032859" y="322110"/>
                  </a:lnTo>
                  <a:lnTo>
                    <a:pt x="1033115" y="533362"/>
                  </a:lnTo>
                  <a:lnTo>
                    <a:pt x="1033261" y="351410"/>
                  </a:lnTo>
                  <a:lnTo>
                    <a:pt x="1033262" y="359257"/>
                  </a:lnTo>
                  <a:lnTo>
                    <a:pt x="1033852" y="567835"/>
                  </a:lnTo>
                  <a:lnTo>
                    <a:pt x="1033951" y="312126"/>
                  </a:lnTo>
                  <a:lnTo>
                    <a:pt x="1033972" y="363398"/>
                  </a:lnTo>
                  <a:lnTo>
                    <a:pt x="1033974" y="362496"/>
                  </a:lnTo>
                  <a:lnTo>
                    <a:pt x="1034064" y="559457"/>
                  </a:lnTo>
                  <a:lnTo>
                    <a:pt x="1034178" y="333660"/>
                  </a:lnTo>
                  <a:lnTo>
                    <a:pt x="1034684" y="483152"/>
                  </a:lnTo>
                  <a:lnTo>
                    <a:pt x="1034685" y="485723"/>
                  </a:lnTo>
                  <a:lnTo>
                    <a:pt x="1035043" y="253883"/>
                  </a:lnTo>
                  <a:lnTo>
                    <a:pt x="1035170" y="654739"/>
                  </a:lnTo>
                  <a:lnTo>
                    <a:pt x="1035395" y="439550"/>
                  </a:lnTo>
                  <a:lnTo>
                    <a:pt x="1035397" y="435896"/>
                  </a:lnTo>
                  <a:lnTo>
                    <a:pt x="1035454" y="294338"/>
                  </a:lnTo>
                  <a:lnTo>
                    <a:pt x="1035567" y="604475"/>
                  </a:lnTo>
                  <a:lnTo>
                    <a:pt x="1036107" y="482849"/>
                  </a:lnTo>
                  <a:lnTo>
                    <a:pt x="1036109" y="486455"/>
                  </a:lnTo>
                  <a:lnTo>
                    <a:pt x="1036729" y="357999"/>
                  </a:lnTo>
                  <a:lnTo>
                    <a:pt x="1036816" y="578576"/>
                  </a:lnTo>
                  <a:lnTo>
                    <a:pt x="1036819" y="569878"/>
                  </a:lnTo>
                  <a:lnTo>
                    <a:pt x="1036820" y="566782"/>
                  </a:lnTo>
                  <a:lnTo>
                    <a:pt x="1036942" y="272988"/>
                  </a:lnTo>
                  <a:lnTo>
                    <a:pt x="1037268" y="653259"/>
                  </a:lnTo>
                  <a:lnTo>
                    <a:pt x="1037530" y="342908"/>
                  </a:lnTo>
                  <a:lnTo>
                    <a:pt x="1037532" y="338856"/>
                  </a:lnTo>
                  <a:lnTo>
                    <a:pt x="1037566" y="269905"/>
                  </a:lnTo>
                  <a:lnTo>
                    <a:pt x="1037722" y="590579"/>
                  </a:lnTo>
                  <a:lnTo>
                    <a:pt x="1038242" y="387355"/>
                  </a:lnTo>
                  <a:lnTo>
                    <a:pt x="1038243" y="384740"/>
                  </a:lnTo>
                  <a:lnTo>
                    <a:pt x="1038388" y="581584"/>
                  </a:lnTo>
                  <a:lnTo>
                    <a:pt x="1038530" y="359414"/>
                  </a:lnTo>
                  <a:lnTo>
                    <a:pt x="1038954" y="381710"/>
                  </a:lnTo>
                  <a:lnTo>
                    <a:pt x="1038955" y="383418"/>
                  </a:lnTo>
                  <a:lnTo>
                    <a:pt x="1039380" y="310518"/>
                  </a:lnTo>
                  <a:lnTo>
                    <a:pt x="1039664" y="647686"/>
                  </a:lnTo>
                  <a:lnTo>
                    <a:pt x="1039665" y="647543"/>
                  </a:lnTo>
                  <a:lnTo>
                    <a:pt x="1039667" y="637811"/>
                  </a:lnTo>
                  <a:lnTo>
                    <a:pt x="1039678" y="655289"/>
                  </a:lnTo>
                  <a:lnTo>
                    <a:pt x="1040188" y="316954"/>
                  </a:lnTo>
                  <a:lnTo>
                    <a:pt x="1040377" y="403314"/>
                  </a:lnTo>
                  <a:lnTo>
                    <a:pt x="1040378" y="398597"/>
                  </a:lnTo>
                  <a:lnTo>
                    <a:pt x="1040543" y="712000"/>
                  </a:lnTo>
                  <a:lnTo>
                    <a:pt x="1041081" y="274105"/>
                  </a:lnTo>
                  <a:lnTo>
                    <a:pt x="1041089" y="323605"/>
                  </a:lnTo>
                  <a:lnTo>
                    <a:pt x="1041090" y="321096"/>
                  </a:lnTo>
                  <a:lnTo>
                    <a:pt x="1041507" y="268963"/>
                  </a:lnTo>
                  <a:lnTo>
                    <a:pt x="1041620" y="645076"/>
                  </a:lnTo>
                  <a:lnTo>
                    <a:pt x="1041800" y="486585"/>
                  </a:lnTo>
                  <a:lnTo>
                    <a:pt x="1041802" y="487847"/>
                  </a:lnTo>
                  <a:lnTo>
                    <a:pt x="1042159" y="114445"/>
                  </a:lnTo>
                  <a:lnTo>
                    <a:pt x="1042272" y="702509"/>
                  </a:lnTo>
                  <a:lnTo>
                    <a:pt x="1042512" y="371691"/>
                  </a:lnTo>
                  <a:lnTo>
                    <a:pt x="1042513" y="362742"/>
                  </a:lnTo>
                  <a:lnTo>
                    <a:pt x="1042782" y="151584"/>
                  </a:lnTo>
                  <a:lnTo>
                    <a:pt x="1042910" y="614157"/>
                  </a:lnTo>
                  <a:lnTo>
                    <a:pt x="1043223" y="406549"/>
                  </a:lnTo>
                  <a:lnTo>
                    <a:pt x="1043225" y="407249"/>
                  </a:lnTo>
                  <a:lnTo>
                    <a:pt x="1043732" y="638669"/>
                  </a:lnTo>
                  <a:lnTo>
                    <a:pt x="1043860" y="230929"/>
                  </a:lnTo>
                  <a:lnTo>
                    <a:pt x="1043935" y="521005"/>
                  </a:lnTo>
                  <a:lnTo>
                    <a:pt x="1043936" y="527861"/>
                  </a:lnTo>
                  <a:lnTo>
                    <a:pt x="1044299" y="281567"/>
                  </a:lnTo>
                  <a:lnTo>
                    <a:pt x="1044427" y="712958"/>
                  </a:lnTo>
                  <a:lnTo>
                    <a:pt x="1044647" y="520728"/>
                  </a:lnTo>
                  <a:lnTo>
                    <a:pt x="1044648" y="522495"/>
                  </a:lnTo>
                  <a:lnTo>
                    <a:pt x="1044753" y="252110"/>
                  </a:lnTo>
                  <a:lnTo>
                    <a:pt x="1044880" y="718638"/>
                  </a:lnTo>
                  <a:lnTo>
                    <a:pt x="1045358" y="511815"/>
                  </a:lnTo>
                  <a:lnTo>
                    <a:pt x="1045360" y="513537"/>
                  </a:lnTo>
                  <a:lnTo>
                    <a:pt x="1045717" y="567610"/>
                  </a:lnTo>
                  <a:lnTo>
                    <a:pt x="1045888" y="363352"/>
                  </a:lnTo>
                  <a:lnTo>
                    <a:pt x="1046070" y="447883"/>
                  </a:lnTo>
                  <a:lnTo>
                    <a:pt x="1046071" y="448945"/>
                  </a:lnTo>
                  <a:lnTo>
                    <a:pt x="1046454" y="306830"/>
                  </a:lnTo>
                  <a:lnTo>
                    <a:pt x="1046567" y="719945"/>
                  </a:lnTo>
                  <a:lnTo>
                    <a:pt x="1046782" y="452802"/>
                  </a:lnTo>
                  <a:lnTo>
                    <a:pt x="1046783" y="454035"/>
                  </a:lnTo>
                  <a:lnTo>
                    <a:pt x="1046964" y="637113"/>
                  </a:lnTo>
                  <a:lnTo>
                    <a:pt x="1047221" y="313765"/>
                  </a:lnTo>
                  <a:lnTo>
                    <a:pt x="1047493" y="403006"/>
                  </a:lnTo>
                  <a:lnTo>
                    <a:pt x="1047495" y="397624"/>
                  </a:lnTo>
                  <a:lnTo>
                    <a:pt x="1047645" y="682024"/>
                  </a:lnTo>
                  <a:lnTo>
                    <a:pt x="1047772" y="153109"/>
                  </a:lnTo>
                  <a:lnTo>
                    <a:pt x="1048205" y="453084"/>
                  </a:lnTo>
                  <a:lnTo>
                    <a:pt x="1048206" y="455667"/>
                  </a:lnTo>
                  <a:lnTo>
                    <a:pt x="1048410" y="581455"/>
                  </a:lnTo>
                  <a:lnTo>
                    <a:pt x="1048552" y="235988"/>
                  </a:lnTo>
                  <a:lnTo>
                    <a:pt x="1048916" y="570835"/>
                  </a:lnTo>
                  <a:lnTo>
                    <a:pt x="1048918" y="577263"/>
                  </a:lnTo>
                  <a:lnTo>
                    <a:pt x="1049147" y="606616"/>
                  </a:lnTo>
                  <a:lnTo>
                    <a:pt x="1049261" y="268211"/>
                  </a:lnTo>
                  <a:lnTo>
                    <a:pt x="1049628" y="593105"/>
                  </a:lnTo>
                  <a:lnTo>
                    <a:pt x="1049629" y="598331"/>
                  </a:lnTo>
                  <a:lnTo>
                    <a:pt x="1049799" y="232878"/>
                  </a:lnTo>
                  <a:lnTo>
                    <a:pt x="1050126" y="698049"/>
                  </a:lnTo>
                  <a:lnTo>
                    <a:pt x="1050340" y="539156"/>
                  </a:lnTo>
                  <a:lnTo>
                    <a:pt x="1050341" y="536353"/>
                  </a:lnTo>
                  <a:lnTo>
                    <a:pt x="1050820" y="707302"/>
                  </a:lnTo>
                  <a:lnTo>
                    <a:pt x="1050934" y="335221"/>
                  </a:lnTo>
                  <a:lnTo>
                    <a:pt x="1051051" y="528474"/>
                  </a:lnTo>
                  <a:lnTo>
                    <a:pt x="1051053" y="528753"/>
                  </a:lnTo>
                  <a:lnTo>
                    <a:pt x="1051387" y="614879"/>
                  </a:lnTo>
                  <a:lnTo>
                    <a:pt x="1051529" y="179700"/>
                  </a:lnTo>
                  <a:lnTo>
                    <a:pt x="1051763" y="543769"/>
                  </a:lnTo>
                  <a:lnTo>
                    <a:pt x="1051764" y="545005"/>
                  </a:lnTo>
                  <a:lnTo>
                    <a:pt x="1051983" y="219233"/>
                  </a:lnTo>
                  <a:lnTo>
                    <a:pt x="1052110" y="781505"/>
                  </a:lnTo>
                  <a:lnTo>
                    <a:pt x="1052475" y="594431"/>
                  </a:lnTo>
                  <a:lnTo>
                    <a:pt x="1052476" y="601387"/>
                  </a:lnTo>
                  <a:lnTo>
                    <a:pt x="1053088" y="772626"/>
                  </a:lnTo>
                  <a:lnTo>
                    <a:pt x="1053186" y="257679"/>
                  </a:lnTo>
                  <a:lnTo>
                    <a:pt x="1053187" y="240454"/>
                  </a:lnTo>
                  <a:lnTo>
                    <a:pt x="1053230" y="53441"/>
                  </a:lnTo>
                  <a:lnTo>
                    <a:pt x="1053386" y="701029"/>
                  </a:lnTo>
                  <a:lnTo>
                    <a:pt x="1053898" y="429057"/>
                  </a:lnTo>
                  <a:lnTo>
                    <a:pt x="1053899" y="430669"/>
                  </a:lnTo>
                  <a:lnTo>
                    <a:pt x="1054337" y="682553"/>
                  </a:lnTo>
                  <a:lnTo>
                    <a:pt x="1054435" y="261258"/>
                  </a:lnTo>
                  <a:lnTo>
                    <a:pt x="1054609" y="405275"/>
                  </a:lnTo>
                  <a:lnTo>
                    <a:pt x="1054611" y="404623"/>
                  </a:lnTo>
                  <a:lnTo>
                    <a:pt x="1055045" y="258792"/>
                  </a:lnTo>
                  <a:lnTo>
                    <a:pt x="1055158" y="633360"/>
                  </a:lnTo>
                  <a:lnTo>
                    <a:pt x="1055321" y="401357"/>
                  </a:lnTo>
                  <a:lnTo>
                    <a:pt x="1055322" y="399188"/>
                  </a:lnTo>
                  <a:lnTo>
                    <a:pt x="1055626" y="671224"/>
                  </a:lnTo>
                  <a:lnTo>
                    <a:pt x="1055938" y="280640"/>
                  </a:lnTo>
                  <a:lnTo>
                    <a:pt x="1056033" y="594676"/>
                  </a:lnTo>
                  <a:lnTo>
                    <a:pt x="1056034" y="604330"/>
                  </a:lnTo>
                  <a:lnTo>
                    <a:pt x="1056037" y="620594"/>
                  </a:lnTo>
                  <a:lnTo>
                    <a:pt x="1056689" y="220433"/>
                  </a:lnTo>
                  <a:lnTo>
                    <a:pt x="1056744" y="393870"/>
                  </a:lnTo>
                  <a:lnTo>
                    <a:pt x="1056746" y="393357"/>
                  </a:lnTo>
                  <a:lnTo>
                    <a:pt x="1056987" y="665159"/>
                  </a:lnTo>
                  <a:lnTo>
                    <a:pt x="1057116" y="246999"/>
                  </a:lnTo>
                  <a:lnTo>
                    <a:pt x="1057456" y="544308"/>
                  </a:lnTo>
                  <a:lnTo>
                    <a:pt x="1057457" y="545694"/>
                  </a:lnTo>
                  <a:lnTo>
                    <a:pt x="1057610" y="237576"/>
                  </a:lnTo>
                  <a:lnTo>
                    <a:pt x="1057795" y="602305"/>
                  </a:lnTo>
                  <a:lnTo>
                    <a:pt x="1058168" y="513661"/>
                  </a:lnTo>
                  <a:lnTo>
                    <a:pt x="1058169" y="508453"/>
                  </a:lnTo>
                  <a:lnTo>
                    <a:pt x="1058674" y="666545"/>
                  </a:lnTo>
                  <a:lnTo>
                    <a:pt x="1058873" y="322577"/>
                  </a:lnTo>
                  <a:lnTo>
                    <a:pt x="1058879" y="353715"/>
                  </a:lnTo>
                  <a:lnTo>
                    <a:pt x="1058881" y="348871"/>
                  </a:lnTo>
                  <a:lnTo>
                    <a:pt x="1059326" y="159664"/>
                  </a:lnTo>
                  <a:lnTo>
                    <a:pt x="1059467" y="708559"/>
                  </a:lnTo>
                  <a:lnTo>
                    <a:pt x="1059591" y="495052"/>
                  </a:lnTo>
                  <a:lnTo>
                    <a:pt x="1059592" y="491428"/>
                  </a:lnTo>
                  <a:lnTo>
                    <a:pt x="1059921" y="735778"/>
                  </a:lnTo>
                  <a:lnTo>
                    <a:pt x="1060233" y="265840"/>
                  </a:lnTo>
                  <a:lnTo>
                    <a:pt x="1060302" y="502462"/>
                  </a:lnTo>
                  <a:lnTo>
                    <a:pt x="1060304" y="508739"/>
                  </a:lnTo>
                  <a:lnTo>
                    <a:pt x="1060346" y="586294"/>
                  </a:lnTo>
                  <a:lnTo>
                    <a:pt x="1060630" y="300226"/>
                  </a:lnTo>
                  <a:lnTo>
                    <a:pt x="1061014" y="341534"/>
                  </a:lnTo>
                  <a:lnTo>
                    <a:pt x="1061015" y="343338"/>
                  </a:lnTo>
                  <a:lnTo>
                    <a:pt x="1061523" y="182141"/>
                  </a:lnTo>
                  <a:lnTo>
                    <a:pt x="1061636" y="658190"/>
                  </a:lnTo>
                  <a:lnTo>
                    <a:pt x="1061726" y="373102"/>
                  </a:lnTo>
                  <a:lnTo>
                    <a:pt x="1061727" y="376588"/>
                  </a:lnTo>
                  <a:lnTo>
                    <a:pt x="1062047" y="726541"/>
                  </a:lnTo>
                  <a:lnTo>
                    <a:pt x="1062373" y="188850"/>
                  </a:lnTo>
                  <a:lnTo>
                    <a:pt x="1062437" y="418624"/>
                  </a:lnTo>
                  <a:lnTo>
                    <a:pt x="1062439" y="424229"/>
                  </a:lnTo>
                  <a:lnTo>
                    <a:pt x="1062685" y="744513"/>
                  </a:lnTo>
                  <a:lnTo>
                    <a:pt x="1062799" y="149746"/>
                  </a:lnTo>
                  <a:lnTo>
                    <a:pt x="1063149" y="519906"/>
                  </a:lnTo>
                  <a:lnTo>
                    <a:pt x="1063150" y="515866"/>
                  </a:lnTo>
                  <a:lnTo>
                    <a:pt x="1063224" y="107944"/>
                  </a:lnTo>
                  <a:lnTo>
                    <a:pt x="1063352" y="748444"/>
                  </a:lnTo>
                  <a:lnTo>
                    <a:pt x="1063860" y="492342"/>
                  </a:lnTo>
                  <a:lnTo>
                    <a:pt x="1063862" y="495929"/>
                  </a:lnTo>
                  <a:lnTo>
                    <a:pt x="1064372" y="722525"/>
                  </a:lnTo>
                  <a:lnTo>
                    <a:pt x="1064500" y="33332"/>
                  </a:lnTo>
                  <a:lnTo>
                    <a:pt x="1064572" y="480896"/>
                  </a:lnTo>
                  <a:lnTo>
                    <a:pt x="1064573" y="494773"/>
                  </a:lnTo>
                  <a:lnTo>
                    <a:pt x="1064627" y="863053"/>
                  </a:lnTo>
                  <a:lnTo>
                    <a:pt x="1064939" y="294941"/>
                  </a:lnTo>
                  <a:lnTo>
                    <a:pt x="1065284" y="399086"/>
                  </a:lnTo>
                  <a:lnTo>
                    <a:pt x="1065285" y="402084"/>
                  </a:lnTo>
                  <a:lnTo>
                    <a:pt x="1065776" y="213115"/>
                  </a:lnTo>
                  <a:lnTo>
                    <a:pt x="1065903" y="629818"/>
                  </a:lnTo>
                  <a:lnTo>
                    <a:pt x="1065995" y="410951"/>
                  </a:lnTo>
                  <a:lnTo>
                    <a:pt x="1065997" y="408968"/>
                  </a:lnTo>
                  <a:lnTo>
                    <a:pt x="1066088" y="600646"/>
                  </a:lnTo>
                  <a:lnTo>
                    <a:pt x="1066201" y="268073"/>
                  </a:lnTo>
                  <a:lnTo>
                    <a:pt x="1066707" y="377162"/>
                  </a:lnTo>
                  <a:lnTo>
                    <a:pt x="1066708" y="375291"/>
                  </a:lnTo>
                  <a:lnTo>
                    <a:pt x="1067037" y="315356"/>
                  </a:lnTo>
                  <a:lnTo>
                    <a:pt x="1067406" y="600308"/>
                  </a:lnTo>
                  <a:lnTo>
                    <a:pt x="1067419" y="567296"/>
                  </a:lnTo>
                  <a:lnTo>
                    <a:pt x="1067420" y="567574"/>
                  </a:lnTo>
                  <a:lnTo>
                    <a:pt x="1067505" y="330472"/>
                  </a:lnTo>
                  <a:lnTo>
                    <a:pt x="1067618" y="634127"/>
                  </a:lnTo>
                  <a:lnTo>
                    <a:pt x="1068130" y="557785"/>
                  </a:lnTo>
                  <a:lnTo>
                    <a:pt x="1068132" y="554382"/>
                  </a:lnTo>
                  <a:lnTo>
                    <a:pt x="1068398" y="371869"/>
                  </a:lnTo>
                  <a:lnTo>
                    <a:pt x="1068611" y="597420"/>
                  </a:lnTo>
                  <a:lnTo>
                    <a:pt x="1068842" y="548786"/>
                  </a:lnTo>
                  <a:lnTo>
                    <a:pt x="1068843" y="551600"/>
                  </a:lnTo>
                  <a:lnTo>
                    <a:pt x="1068993" y="358106"/>
                  </a:lnTo>
                  <a:lnTo>
                    <a:pt x="1069532" y="645239"/>
                  </a:lnTo>
                  <a:lnTo>
                    <a:pt x="1069553" y="569678"/>
                  </a:lnTo>
                  <a:lnTo>
                    <a:pt x="1069555" y="568857"/>
                  </a:lnTo>
                  <a:lnTo>
                    <a:pt x="1069561" y="583312"/>
                  </a:lnTo>
                  <a:lnTo>
                    <a:pt x="1069801" y="290149"/>
                  </a:lnTo>
                  <a:lnTo>
                    <a:pt x="1070265" y="372103"/>
                  </a:lnTo>
                  <a:lnTo>
                    <a:pt x="1070266" y="364137"/>
                  </a:lnTo>
                  <a:lnTo>
                    <a:pt x="1070610" y="578215"/>
                  </a:lnTo>
                  <a:lnTo>
                    <a:pt x="1070923" y="225446"/>
                  </a:lnTo>
                  <a:lnTo>
                    <a:pt x="1070977" y="414397"/>
                  </a:lnTo>
                  <a:lnTo>
                    <a:pt x="1070978" y="416309"/>
                  </a:lnTo>
                  <a:lnTo>
                    <a:pt x="1071107" y="277349"/>
                  </a:lnTo>
                  <a:lnTo>
                    <a:pt x="1071432" y="578418"/>
                  </a:lnTo>
                  <a:lnTo>
                    <a:pt x="1071687" y="395912"/>
                  </a:lnTo>
                  <a:lnTo>
                    <a:pt x="1071688" y="393754"/>
                  </a:lnTo>
                  <a:lnTo>
                    <a:pt x="1072098" y="708765"/>
                  </a:lnTo>
                  <a:lnTo>
                    <a:pt x="1072211" y="261898"/>
                  </a:lnTo>
                  <a:lnTo>
                    <a:pt x="1072399" y="294807"/>
                  </a:lnTo>
                  <a:lnTo>
                    <a:pt x="1072400" y="296445"/>
                  </a:lnTo>
                  <a:lnTo>
                    <a:pt x="1072410" y="271545"/>
                  </a:lnTo>
                  <a:lnTo>
                    <a:pt x="1072511" y="689957"/>
                  </a:lnTo>
                  <a:lnTo>
                    <a:pt x="1073110" y="440445"/>
                  </a:lnTo>
                  <a:lnTo>
                    <a:pt x="1073112" y="446310"/>
                  </a:lnTo>
                  <a:lnTo>
                    <a:pt x="1073402" y="623026"/>
                  </a:lnTo>
                  <a:lnTo>
                    <a:pt x="1073516" y="361512"/>
                  </a:lnTo>
                  <a:lnTo>
                    <a:pt x="1073822" y="518906"/>
                  </a:lnTo>
                  <a:lnTo>
                    <a:pt x="1073823" y="518307"/>
                  </a:lnTo>
                  <a:lnTo>
                    <a:pt x="1073983" y="709987"/>
                  </a:lnTo>
                  <a:lnTo>
                    <a:pt x="1074083" y="239271"/>
                  </a:lnTo>
                  <a:lnTo>
                    <a:pt x="1074533" y="424028"/>
                  </a:lnTo>
                  <a:lnTo>
                    <a:pt x="1074535" y="419731"/>
                  </a:lnTo>
                  <a:lnTo>
                    <a:pt x="1075032" y="577101"/>
                  </a:lnTo>
                  <a:lnTo>
                    <a:pt x="1075146" y="304865"/>
                  </a:lnTo>
                  <a:lnTo>
                    <a:pt x="1075245" y="528894"/>
                  </a:lnTo>
                  <a:lnTo>
                    <a:pt x="1075246" y="529202"/>
                  </a:lnTo>
                  <a:lnTo>
                    <a:pt x="1075472" y="588248"/>
                  </a:lnTo>
                  <a:lnTo>
                    <a:pt x="1075571" y="135260"/>
                  </a:lnTo>
                  <a:lnTo>
                    <a:pt x="1075957" y="348262"/>
                  </a:lnTo>
                  <a:lnTo>
                    <a:pt x="1075958" y="345922"/>
                  </a:lnTo>
                  <a:lnTo>
                    <a:pt x="1076223" y="73492"/>
                  </a:lnTo>
                  <a:lnTo>
                    <a:pt x="1076351" y="687926"/>
                  </a:lnTo>
                  <a:lnTo>
                    <a:pt x="1076668" y="159744"/>
                  </a:lnTo>
                  <a:lnTo>
                    <a:pt x="1076670" y="164706"/>
                  </a:lnTo>
                  <a:lnTo>
                    <a:pt x="1076677" y="124633"/>
                  </a:lnTo>
                  <a:lnTo>
                    <a:pt x="1076776" y="631151"/>
                  </a:lnTo>
                  <a:lnTo>
                    <a:pt x="1077380" y="483819"/>
                  </a:lnTo>
                  <a:lnTo>
                    <a:pt x="1077381" y="484911"/>
                  </a:lnTo>
                  <a:lnTo>
                    <a:pt x="1077485" y="143508"/>
                  </a:lnTo>
                  <a:lnTo>
                    <a:pt x="1077839" y="770922"/>
                  </a:lnTo>
                  <a:lnTo>
                    <a:pt x="1078092" y="642711"/>
                  </a:lnTo>
                  <a:lnTo>
                    <a:pt x="1078093" y="649414"/>
                  </a:lnTo>
                  <a:lnTo>
                    <a:pt x="1078194" y="208708"/>
                  </a:lnTo>
                  <a:lnTo>
                    <a:pt x="1078491" y="741386"/>
                  </a:lnTo>
                  <a:lnTo>
                    <a:pt x="1078803" y="315745"/>
                  </a:lnTo>
                  <a:lnTo>
                    <a:pt x="1078805" y="318487"/>
                  </a:lnTo>
                  <a:lnTo>
                    <a:pt x="1079356" y="752110"/>
                  </a:lnTo>
                  <a:lnTo>
                    <a:pt x="1079469" y="234909"/>
                  </a:lnTo>
                  <a:lnTo>
                    <a:pt x="1079515" y="446101"/>
                  </a:lnTo>
                  <a:lnTo>
                    <a:pt x="1079516" y="468696"/>
                  </a:lnTo>
                  <a:lnTo>
                    <a:pt x="1079668" y="275457"/>
                  </a:lnTo>
                  <a:lnTo>
                    <a:pt x="1079795" y="834839"/>
                  </a:lnTo>
                  <a:lnTo>
                    <a:pt x="1080226" y="587321"/>
                  </a:lnTo>
                  <a:lnTo>
                    <a:pt x="1080228" y="585179"/>
                  </a:lnTo>
                  <a:lnTo>
                    <a:pt x="1080646" y="683676"/>
                  </a:lnTo>
                  <a:lnTo>
                    <a:pt x="1080759" y="202433"/>
                  </a:lnTo>
                  <a:lnTo>
                    <a:pt x="1080938" y="364844"/>
                  </a:lnTo>
                  <a:lnTo>
                    <a:pt x="1080939" y="358884"/>
                  </a:lnTo>
                  <a:lnTo>
                    <a:pt x="1081085" y="684050"/>
                  </a:lnTo>
                  <a:lnTo>
                    <a:pt x="1081397" y="237139"/>
                  </a:lnTo>
                  <a:lnTo>
                    <a:pt x="1081650" y="388876"/>
                  </a:lnTo>
                  <a:lnTo>
                    <a:pt x="1081651" y="387105"/>
                  </a:lnTo>
                  <a:lnTo>
                    <a:pt x="1081936" y="639735"/>
                  </a:lnTo>
                  <a:lnTo>
                    <a:pt x="1082035" y="124272"/>
                  </a:lnTo>
                  <a:lnTo>
                    <a:pt x="1082361" y="616855"/>
                  </a:lnTo>
                  <a:lnTo>
                    <a:pt x="1082363" y="614973"/>
                  </a:lnTo>
                  <a:lnTo>
                    <a:pt x="1082503" y="163255"/>
                  </a:lnTo>
                  <a:lnTo>
                    <a:pt x="1083073" y="519541"/>
                  </a:lnTo>
                  <a:lnTo>
                    <a:pt x="1083074" y="511205"/>
                  </a:lnTo>
                  <a:lnTo>
                    <a:pt x="1083369" y="182965"/>
                  </a:lnTo>
                  <a:lnTo>
                    <a:pt x="1083680" y="761347"/>
                  </a:lnTo>
                  <a:lnTo>
                    <a:pt x="1083785" y="353907"/>
                  </a:lnTo>
                  <a:lnTo>
                    <a:pt x="1083786" y="352264"/>
                  </a:lnTo>
                  <a:lnTo>
                    <a:pt x="1083807" y="288986"/>
                  </a:lnTo>
                  <a:lnTo>
                    <a:pt x="1084091" y="590001"/>
                  </a:lnTo>
                  <a:lnTo>
                    <a:pt x="1084496" y="534348"/>
                  </a:lnTo>
                  <a:lnTo>
                    <a:pt x="1084498" y="538223"/>
                  </a:lnTo>
                  <a:lnTo>
                    <a:pt x="1084815" y="293570"/>
                  </a:lnTo>
                  <a:lnTo>
                    <a:pt x="1084955" y="726732"/>
                  </a:lnTo>
                  <a:lnTo>
                    <a:pt x="1085208" y="294950"/>
                  </a:lnTo>
                  <a:lnTo>
                    <a:pt x="1085209" y="278505"/>
                  </a:lnTo>
                  <a:lnTo>
                    <a:pt x="1085225" y="252998"/>
                  </a:lnTo>
                  <a:lnTo>
                    <a:pt x="1085749" y="735650"/>
                  </a:lnTo>
                  <a:lnTo>
                    <a:pt x="1085919" y="347579"/>
                  </a:lnTo>
                  <a:lnTo>
                    <a:pt x="1085921" y="350537"/>
                  </a:lnTo>
                  <a:lnTo>
                    <a:pt x="1086189" y="656230"/>
                  </a:lnTo>
                  <a:lnTo>
                    <a:pt x="1086529" y="314208"/>
                  </a:lnTo>
                  <a:lnTo>
                    <a:pt x="1086631" y="501337"/>
                  </a:lnTo>
                  <a:lnTo>
                    <a:pt x="1086632" y="500627"/>
                  </a:lnTo>
                  <a:lnTo>
                    <a:pt x="1086940" y="524831"/>
                  </a:lnTo>
                  <a:lnTo>
                    <a:pt x="1087294" y="263253"/>
                  </a:lnTo>
                  <a:lnTo>
                    <a:pt x="1087343" y="340045"/>
                  </a:lnTo>
                  <a:lnTo>
                    <a:pt x="1087344" y="345951"/>
                  </a:lnTo>
                  <a:lnTo>
                    <a:pt x="1087592" y="575711"/>
                  </a:lnTo>
                  <a:lnTo>
                    <a:pt x="1087819" y="230367"/>
                  </a:lnTo>
                  <a:lnTo>
                    <a:pt x="1088054" y="447408"/>
                  </a:lnTo>
                  <a:lnTo>
                    <a:pt x="1088056" y="446347"/>
                  </a:lnTo>
                  <a:lnTo>
                    <a:pt x="1088400" y="566273"/>
                  </a:lnTo>
                  <a:lnTo>
                    <a:pt x="1088558" y="241329"/>
                  </a:lnTo>
                  <a:lnTo>
                    <a:pt x="1088766" y="479265"/>
                  </a:lnTo>
                  <a:lnTo>
                    <a:pt x="1088767" y="483701"/>
                  </a:lnTo>
                  <a:lnTo>
                    <a:pt x="1088884" y="628679"/>
                  </a:lnTo>
                  <a:lnTo>
                    <a:pt x="1089237" y="279237"/>
                  </a:lnTo>
                  <a:lnTo>
                    <a:pt x="1089478" y="413802"/>
                  </a:lnTo>
                  <a:lnTo>
                    <a:pt x="1089479" y="417712"/>
                  </a:lnTo>
                  <a:lnTo>
                    <a:pt x="1089690" y="379617"/>
                  </a:lnTo>
                  <a:lnTo>
                    <a:pt x="1090144" y="659735"/>
                  </a:lnTo>
                  <a:lnTo>
                    <a:pt x="1090189" y="618892"/>
                  </a:lnTo>
                  <a:lnTo>
                    <a:pt x="1090191" y="609433"/>
                  </a:lnTo>
                  <a:lnTo>
                    <a:pt x="1090739" y="345678"/>
                  </a:lnTo>
                  <a:lnTo>
                    <a:pt x="1090881" y="731874"/>
                  </a:lnTo>
                  <a:lnTo>
                    <a:pt x="1090901" y="663511"/>
                  </a:lnTo>
                  <a:lnTo>
                    <a:pt x="1090902" y="656259"/>
                  </a:lnTo>
                  <a:lnTo>
                    <a:pt x="1090909" y="688172"/>
                  </a:lnTo>
                  <a:lnTo>
                    <a:pt x="1091207" y="307214"/>
                  </a:lnTo>
                  <a:lnTo>
                    <a:pt x="1091612" y="401379"/>
                  </a:lnTo>
                  <a:lnTo>
                    <a:pt x="1091614" y="396147"/>
                  </a:lnTo>
                  <a:lnTo>
                    <a:pt x="1091788" y="562243"/>
                  </a:lnTo>
                  <a:lnTo>
                    <a:pt x="1091902" y="314502"/>
                  </a:lnTo>
                  <a:lnTo>
                    <a:pt x="1092324" y="414095"/>
                  </a:lnTo>
                  <a:lnTo>
                    <a:pt x="1092325" y="410846"/>
                  </a:lnTo>
                  <a:lnTo>
                    <a:pt x="1092724" y="584868"/>
                  </a:lnTo>
                  <a:lnTo>
                    <a:pt x="1092965" y="215432"/>
                  </a:lnTo>
                  <a:lnTo>
                    <a:pt x="1093036" y="440365"/>
                  </a:lnTo>
                  <a:lnTo>
                    <a:pt x="1093037" y="442742"/>
                  </a:lnTo>
                  <a:lnTo>
                    <a:pt x="1093078" y="514998"/>
                  </a:lnTo>
                  <a:lnTo>
                    <a:pt x="1093177" y="322320"/>
                  </a:lnTo>
                  <a:lnTo>
                    <a:pt x="1093747" y="454991"/>
                  </a:lnTo>
                  <a:lnTo>
                    <a:pt x="1093749" y="459020"/>
                  </a:lnTo>
                  <a:lnTo>
                    <a:pt x="1093914" y="238101"/>
                  </a:lnTo>
                  <a:lnTo>
                    <a:pt x="1094212" y="620455"/>
                  </a:lnTo>
                  <a:lnTo>
                    <a:pt x="1094459" y="540979"/>
                  </a:lnTo>
                  <a:lnTo>
                    <a:pt x="1094460" y="537476"/>
                  </a:lnTo>
                  <a:lnTo>
                    <a:pt x="1094581" y="355767"/>
                  </a:lnTo>
                  <a:lnTo>
                    <a:pt x="1095149" y="605688"/>
                  </a:lnTo>
                  <a:lnTo>
                    <a:pt x="1095171" y="567988"/>
                  </a:lnTo>
                  <a:lnTo>
                    <a:pt x="1095172" y="565949"/>
                  </a:lnTo>
                  <a:lnTo>
                    <a:pt x="1095247" y="243119"/>
                  </a:lnTo>
                  <a:lnTo>
                    <a:pt x="1095787" y="689487"/>
                  </a:lnTo>
                  <a:lnTo>
                    <a:pt x="1095882" y="397199"/>
                  </a:lnTo>
                  <a:lnTo>
                    <a:pt x="1095884" y="391263"/>
                  </a:lnTo>
                  <a:lnTo>
                    <a:pt x="1096480" y="283785"/>
                  </a:lnTo>
                  <a:lnTo>
                    <a:pt x="1096594" y="592434"/>
                  </a:lnTo>
                  <a:lnTo>
                    <a:pt x="1096808" y="729870"/>
                  </a:lnTo>
                  <a:lnTo>
                    <a:pt x="1096948" y="230044"/>
                  </a:lnTo>
                  <a:lnTo>
                    <a:pt x="1097305" y="510997"/>
                  </a:lnTo>
                  <a:lnTo>
                    <a:pt x="1097307" y="503460"/>
                  </a:lnTo>
                  <a:lnTo>
                    <a:pt x="1097501" y="613960"/>
                  </a:lnTo>
                  <a:lnTo>
                    <a:pt x="1097614" y="279518"/>
                  </a:lnTo>
                  <a:lnTo>
                    <a:pt x="1098017" y="419363"/>
                  </a:lnTo>
                  <a:lnTo>
                    <a:pt x="1098018" y="422067"/>
                  </a:lnTo>
                  <a:lnTo>
                    <a:pt x="1098252" y="273593"/>
                  </a:lnTo>
                  <a:lnTo>
                    <a:pt x="1098380" y="597403"/>
                  </a:lnTo>
                  <a:lnTo>
                    <a:pt x="1098729" y="429900"/>
                  </a:lnTo>
                  <a:lnTo>
                    <a:pt x="1098730" y="429376"/>
                  </a:lnTo>
                  <a:lnTo>
                    <a:pt x="1098849" y="592012"/>
                  </a:lnTo>
                  <a:lnTo>
                    <a:pt x="1098975" y="267344"/>
                  </a:lnTo>
                  <a:lnTo>
                    <a:pt x="1099440" y="468044"/>
                  </a:lnTo>
                  <a:lnTo>
                    <a:pt x="1099442" y="470248"/>
                  </a:lnTo>
                  <a:lnTo>
                    <a:pt x="1099982" y="543162"/>
                  </a:lnTo>
                  <a:lnTo>
                    <a:pt x="1100053" y="332259"/>
                  </a:lnTo>
                  <a:lnTo>
                    <a:pt x="1100152" y="444812"/>
                  </a:lnTo>
                  <a:lnTo>
                    <a:pt x="1100153" y="443519"/>
                  </a:lnTo>
                  <a:lnTo>
                    <a:pt x="1100350" y="663248"/>
                  </a:lnTo>
                  <a:lnTo>
                    <a:pt x="1100465" y="95489"/>
                  </a:lnTo>
                  <a:lnTo>
                    <a:pt x="1100863" y="427716"/>
                  </a:lnTo>
                  <a:lnTo>
                    <a:pt x="1100865" y="428339"/>
                  </a:lnTo>
                  <a:lnTo>
                    <a:pt x="1101102" y="208091"/>
                  </a:lnTo>
                  <a:lnTo>
                    <a:pt x="1101413" y="601502"/>
                  </a:lnTo>
                  <a:lnTo>
                    <a:pt x="1101575" y="410397"/>
                  </a:lnTo>
                  <a:lnTo>
                    <a:pt x="1101577" y="418260"/>
                  </a:lnTo>
                  <a:lnTo>
                    <a:pt x="1101768" y="359662"/>
                  </a:lnTo>
                  <a:lnTo>
                    <a:pt x="1102066" y="629765"/>
                  </a:lnTo>
                  <a:lnTo>
                    <a:pt x="1102287" y="467599"/>
                  </a:lnTo>
                  <a:lnTo>
                    <a:pt x="1102288" y="466796"/>
                  </a:lnTo>
                  <a:lnTo>
                    <a:pt x="1102677" y="577934"/>
                  </a:lnTo>
                  <a:lnTo>
                    <a:pt x="1102774" y="362200"/>
                  </a:lnTo>
                  <a:lnTo>
                    <a:pt x="1102998" y="390077"/>
                  </a:lnTo>
                  <a:lnTo>
                    <a:pt x="1103000" y="386957"/>
                  </a:lnTo>
                  <a:lnTo>
                    <a:pt x="1103001" y="384960"/>
                  </a:lnTo>
                  <a:lnTo>
                    <a:pt x="1103102" y="605971"/>
                  </a:lnTo>
                  <a:lnTo>
                    <a:pt x="1103710" y="509389"/>
                  </a:lnTo>
                  <a:lnTo>
                    <a:pt x="1103711" y="510489"/>
                  </a:lnTo>
                  <a:lnTo>
                    <a:pt x="1104064" y="352833"/>
                  </a:lnTo>
                  <a:lnTo>
                    <a:pt x="1104376" y="635900"/>
                  </a:lnTo>
                  <a:lnTo>
                    <a:pt x="1104422" y="440191"/>
                  </a:lnTo>
                  <a:lnTo>
                    <a:pt x="1104423" y="426420"/>
                  </a:lnTo>
                  <a:lnTo>
                    <a:pt x="1104475" y="205735"/>
                  </a:lnTo>
                  <a:lnTo>
                    <a:pt x="1104603" y="749369"/>
                  </a:lnTo>
                  <a:lnTo>
                    <a:pt x="1105133" y="486566"/>
                  </a:lnTo>
                  <a:lnTo>
                    <a:pt x="1105135" y="484435"/>
                  </a:lnTo>
                  <a:lnTo>
                    <a:pt x="1105370" y="330816"/>
                  </a:lnTo>
                  <a:lnTo>
                    <a:pt x="1105666" y="542659"/>
                  </a:lnTo>
                  <a:lnTo>
                    <a:pt x="1105845" y="495354"/>
                  </a:lnTo>
                  <a:lnTo>
                    <a:pt x="1105846" y="500507"/>
                  </a:lnTo>
                  <a:lnTo>
                    <a:pt x="1105893" y="614369"/>
                  </a:lnTo>
                  <a:lnTo>
                    <a:pt x="1106006" y="279578"/>
                  </a:lnTo>
                  <a:lnTo>
                    <a:pt x="1106556" y="518545"/>
                  </a:lnTo>
                  <a:lnTo>
                    <a:pt x="1106558" y="525451"/>
                  </a:lnTo>
                  <a:lnTo>
                    <a:pt x="1107000" y="254840"/>
                  </a:lnTo>
                  <a:lnTo>
                    <a:pt x="1107155" y="657293"/>
                  </a:lnTo>
                  <a:lnTo>
                    <a:pt x="1107268" y="293584"/>
                  </a:lnTo>
                  <a:lnTo>
                    <a:pt x="1107270" y="293165"/>
                  </a:lnTo>
                  <a:lnTo>
                    <a:pt x="1107736" y="268631"/>
                  </a:lnTo>
                  <a:lnTo>
                    <a:pt x="1107849" y="676855"/>
                  </a:lnTo>
                  <a:lnTo>
                    <a:pt x="1107980" y="349564"/>
                  </a:lnTo>
                  <a:lnTo>
                    <a:pt x="1107981" y="356310"/>
                  </a:lnTo>
                  <a:lnTo>
                    <a:pt x="1108204" y="583330"/>
                  </a:lnTo>
                  <a:lnTo>
                    <a:pt x="1108374" y="326050"/>
                  </a:lnTo>
                  <a:lnTo>
                    <a:pt x="1108691" y="474420"/>
                  </a:lnTo>
                  <a:lnTo>
                    <a:pt x="1108693" y="475656"/>
                  </a:lnTo>
                  <a:lnTo>
                    <a:pt x="1109153" y="692290"/>
                  </a:lnTo>
                  <a:lnTo>
                    <a:pt x="1109281" y="280092"/>
                  </a:lnTo>
                  <a:lnTo>
                    <a:pt x="1109403" y="449465"/>
                  </a:lnTo>
                  <a:lnTo>
                    <a:pt x="1109404" y="451319"/>
                  </a:lnTo>
                  <a:lnTo>
                    <a:pt x="1109678" y="330067"/>
                  </a:lnTo>
                  <a:lnTo>
                    <a:pt x="1109806" y="687908"/>
                  </a:lnTo>
                  <a:lnTo>
                    <a:pt x="1110115" y="415580"/>
                  </a:lnTo>
                  <a:lnTo>
                    <a:pt x="1110116" y="409968"/>
                  </a:lnTo>
                  <a:lnTo>
                    <a:pt x="1110445" y="613933"/>
                  </a:lnTo>
                  <a:lnTo>
                    <a:pt x="1110643" y="267075"/>
                  </a:lnTo>
                  <a:lnTo>
                    <a:pt x="1110826" y="411117"/>
                  </a:lnTo>
                  <a:lnTo>
                    <a:pt x="1110828" y="408071"/>
                  </a:lnTo>
                  <a:lnTo>
                    <a:pt x="1110869" y="350147"/>
                  </a:lnTo>
                  <a:lnTo>
                    <a:pt x="1111494" y="579755"/>
                  </a:lnTo>
                  <a:lnTo>
                    <a:pt x="1111538" y="475317"/>
                  </a:lnTo>
                  <a:lnTo>
                    <a:pt x="1111539" y="464980"/>
                  </a:lnTo>
                  <a:lnTo>
                    <a:pt x="1111592" y="282394"/>
                  </a:lnTo>
                  <a:lnTo>
                    <a:pt x="1111733" y="586903"/>
                  </a:lnTo>
                  <a:lnTo>
                    <a:pt x="1112249" y="537258"/>
                  </a:lnTo>
                  <a:lnTo>
                    <a:pt x="1112251" y="533325"/>
                  </a:lnTo>
                  <a:lnTo>
                    <a:pt x="1112400" y="343146"/>
                  </a:lnTo>
                  <a:lnTo>
                    <a:pt x="1112953" y="566839"/>
                  </a:lnTo>
                  <a:lnTo>
                    <a:pt x="1112961" y="546071"/>
                  </a:lnTo>
                  <a:lnTo>
                    <a:pt x="1112963" y="552101"/>
                  </a:lnTo>
                  <a:lnTo>
                    <a:pt x="1113094" y="300669"/>
                  </a:lnTo>
                  <a:lnTo>
                    <a:pt x="1113194" y="618589"/>
                  </a:lnTo>
                  <a:lnTo>
                    <a:pt x="1113673" y="477462"/>
                  </a:lnTo>
                  <a:lnTo>
                    <a:pt x="1113674" y="477630"/>
                  </a:lnTo>
                  <a:lnTo>
                    <a:pt x="1113987" y="570385"/>
                  </a:lnTo>
                  <a:lnTo>
                    <a:pt x="1114101" y="312925"/>
                  </a:lnTo>
                  <a:lnTo>
                    <a:pt x="1114384" y="466013"/>
                  </a:lnTo>
                  <a:lnTo>
                    <a:pt x="1114386" y="468937"/>
                  </a:lnTo>
                  <a:lnTo>
                    <a:pt x="1114583" y="274217"/>
                  </a:lnTo>
                  <a:lnTo>
                    <a:pt x="1114951" y="645111"/>
                  </a:lnTo>
                  <a:lnTo>
                    <a:pt x="1115096" y="392455"/>
                  </a:lnTo>
                  <a:lnTo>
                    <a:pt x="1115097" y="402828"/>
                  </a:lnTo>
                  <a:lnTo>
                    <a:pt x="1115548" y="303585"/>
                  </a:lnTo>
                  <a:lnTo>
                    <a:pt x="1115703" y="709102"/>
                  </a:lnTo>
                  <a:lnTo>
                    <a:pt x="1115808" y="427529"/>
                  </a:lnTo>
                  <a:lnTo>
                    <a:pt x="1115809" y="424412"/>
                  </a:lnTo>
                  <a:lnTo>
                    <a:pt x="1116312" y="596974"/>
                  </a:lnTo>
                  <a:lnTo>
                    <a:pt x="1116440" y="229499"/>
                  </a:lnTo>
                  <a:lnTo>
                    <a:pt x="1116519" y="519398"/>
                  </a:lnTo>
                  <a:lnTo>
                    <a:pt x="1116521" y="524179"/>
                  </a:lnTo>
                  <a:lnTo>
                    <a:pt x="1116823" y="127860"/>
                  </a:lnTo>
                  <a:lnTo>
                    <a:pt x="1116978" y="711193"/>
                  </a:lnTo>
                  <a:lnTo>
                    <a:pt x="1117231" y="484608"/>
                  </a:lnTo>
                  <a:lnTo>
                    <a:pt x="1117232" y="485755"/>
                  </a:lnTo>
                  <a:lnTo>
                    <a:pt x="1117772" y="261239"/>
                  </a:lnTo>
                  <a:lnTo>
                    <a:pt x="1117886" y="757276"/>
                  </a:lnTo>
                  <a:lnTo>
                    <a:pt x="1117942" y="596861"/>
                  </a:lnTo>
                  <a:lnTo>
                    <a:pt x="1117944" y="590623"/>
                  </a:lnTo>
                  <a:lnTo>
                    <a:pt x="1118098" y="212613"/>
                  </a:lnTo>
                  <a:lnTo>
                    <a:pt x="1118226" y="649762"/>
                  </a:lnTo>
                  <a:lnTo>
                    <a:pt x="1118654" y="628276"/>
                  </a:lnTo>
                  <a:lnTo>
                    <a:pt x="1118655" y="614088"/>
                  </a:lnTo>
                  <a:lnTo>
                    <a:pt x="1118793" y="256870"/>
                  </a:lnTo>
                  <a:lnTo>
                    <a:pt x="1119147" y="724643"/>
                  </a:lnTo>
                  <a:lnTo>
                    <a:pt x="1119366" y="570129"/>
                  </a:lnTo>
                  <a:lnTo>
                    <a:pt x="1119367" y="564007"/>
                  </a:lnTo>
                  <a:lnTo>
                    <a:pt x="1119445" y="248944"/>
                  </a:lnTo>
                  <a:lnTo>
                    <a:pt x="1119716" y="712680"/>
                  </a:lnTo>
                  <a:lnTo>
                    <a:pt x="1120077" y="419834"/>
                  </a:lnTo>
                  <a:lnTo>
                    <a:pt x="1120079" y="422233"/>
                  </a:lnTo>
                  <a:lnTo>
                    <a:pt x="1120170" y="599084"/>
                  </a:lnTo>
                  <a:lnTo>
                    <a:pt x="1120522" y="329327"/>
                  </a:lnTo>
                  <a:lnTo>
                    <a:pt x="1120789" y="476275"/>
                  </a:lnTo>
                  <a:lnTo>
                    <a:pt x="1120790" y="478378"/>
                  </a:lnTo>
                  <a:lnTo>
                    <a:pt x="1121359" y="624138"/>
                  </a:lnTo>
                  <a:lnTo>
                    <a:pt x="1121472" y="217914"/>
                  </a:lnTo>
                  <a:lnTo>
                    <a:pt x="1121501" y="289828"/>
                  </a:lnTo>
                  <a:lnTo>
                    <a:pt x="1121502" y="296031"/>
                  </a:lnTo>
                  <a:lnTo>
                    <a:pt x="1121586" y="583868"/>
                  </a:lnTo>
                  <a:lnTo>
                    <a:pt x="1121883" y="203386"/>
                  </a:lnTo>
                  <a:lnTo>
                    <a:pt x="1122212" y="484552"/>
                  </a:lnTo>
                  <a:lnTo>
                    <a:pt x="1122214" y="487989"/>
                  </a:lnTo>
                  <a:lnTo>
                    <a:pt x="1122564" y="270867"/>
                  </a:lnTo>
                  <a:lnTo>
                    <a:pt x="1122677" y="637052"/>
                  </a:lnTo>
                  <a:lnTo>
                    <a:pt x="1122924" y="484862"/>
                  </a:lnTo>
                  <a:lnTo>
                    <a:pt x="1122925" y="485070"/>
                  </a:lnTo>
                  <a:lnTo>
                    <a:pt x="1123485" y="406030"/>
                  </a:lnTo>
                  <a:lnTo>
                    <a:pt x="1123628" y="637862"/>
                  </a:lnTo>
                  <a:lnTo>
                    <a:pt x="1123636" y="631253"/>
                  </a:lnTo>
                  <a:lnTo>
                    <a:pt x="1123637" y="635536"/>
                  </a:lnTo>
                  <a:lnTo>
                    <a:pt x="1123996" y="714384"/>
                  </a:lnTo>
                  <a:lnTo>
                    <a:pt x="1124095" y="309338"/>
                  </a:lnTo>
                  <a:lnTo>
                    <a:pt x="1124347" y="456950"/>
                  </a:lnTo>
                  <a:lnTo>
                    <a:pt x="1124348" y="456414"/>
                  </a:lnTo>
                  <a:lnTo>
                    <a:pt x="1124534" y="240974"/>
                  </a:lnTo>
                  <a:lnTo>
                    <a:pt x="1124648" y="719826"/>
                  </a:lnTo>
                  <a:lnTo>
                    <a:pt x="1125059" y="393936"/>
                  </a:lnTo>
                  <a:lnTo>
                    <a:pt x="1125060" y="395896"/>
                  </a:lnTo>
                  <a:lnTo>
                    <a:pt x="1125300" y="588979"/>
                  </a:lnTo>
                  <a:lnTo>
                    <a:pt x="1125484" y="300902"/>
                  </a:lnTo>
                  <a:lnTo>
                    <a:pt x="1125770" y="394942"/>
                  </a:lnTo>
                  <a:lnTo>
                    <a:pt x="1125772" y="407063"/>
                  </a:lnTo>
                  <a:lnTo>
                    <a:pt x="1126235" y="542944"/>
                  </a:lnTo>
                  <a:lnTo>
                    <a:pt x="1126391" y="203323"/>
                  </a:lnTo>
                  <a:lnTo>
                    <a:pt x="1126482" y="412879"/>
                  </a:lnTo>
                  <a:lnTo>
                    <a:pt x="1126483" y="417489"/>
                  </a:lnTo>
                  <a:lnTo>
                    <a:pt x="1126575" y="640255"/>
                  </a:lnTo>
                  <a:lnTo>
                    <a:pt x="1126817" y="335927"/>
                  </a:lnTo>
                  <a:lnTo>
                    <a:pt x="1127194" y="517162"/>
                  </a:lnTo>
                  <a:lnTo>
                    <a:pt x="1127195" y="516226"/>
                  </a:lnTo>
                  <a:lnTo>
                    <a:pt x="1127541" y="616162"/>
                  </a:lnTo>
                  <a:lnTo>
                    <a:pt x="1127710" y="269568"/>
                  </a:lnTo>
                  <a:lnTo>
                    <a:pt x="1127905" y="464972"/>
                  </a:lnTo>
                  <a:lnTo>
                    <a:pt x="1127907" y="467515"/>
                  </a:lnTo>
                  <a:lnTo>
                    <a:pt x="1128291" y="548523"/>
                  </a:lnTo>
                  <a:lnTo>
                    <a:pt x="1128617" y="299363"/>
                  </a:lnTo>
                  <a:lnTo>
                    <a:pt x="1128618" y="301222"/>
                  </a:lnTo>
                  <a:lnTo>
                    <a:pt x="1129085" y="285361"/>
                  </a:lnTo>
                  <a:lnTo>
                    <a:pt x="1129184" y="628650"/>
                  </a:lnTo>
                  <a:lnTo>
                    <a:pt x="1129329" y="444158"/>
                  </a:lnTo>
                  <a:lnTo>
                    <a:pt x="1129330" y="451428"/>
                  </a:lnTo>
                  <a:lnTo>
                    <a:pt x="1129595" y="638002"/>
                  </a:lnTo>
                  <a:lnTo>
                    <a:pt x="1129878" y="280163"/>
                  </a:lnTo>
                  <a:lnTo>
                    <a:pt x="1130040" y="561657"/>
                  </a:lnTo>
                  <a:lnTo>
                    <a:pt x="1130041" y="557114"/>
                  </a:lnTo>
                  <a:lnTo>
                    <a:pt x="1130304" y="310336"/>
                  </a:lnTo>
                  <a:lnTo>
                    <a:pt x="1130601" y="572495"/>
                  </a:lnTo>
                  <a:lnTo>
                    <a:pt x="1130752" y="326838"/>
                  </a:lnTo>
                  <a:lnTo>
                    <a:pt x="1130753" y="317496"/>
                  </a:lnTo>
                  <a:lnTo>
                    <a:pt x="1130786" y="231371"/>
                  </a:lnTo>
                  <a:lnTo>
                    <a:pt x="1131069" y="603884"/>
                  </a:lnTo>
                  <a:lnTo>
                    <a:pt x="1131463" y="386702"/>
                  </a:lnTo>
                  <a:lnTo>
                    <a:pt x="1131465" y="388413"/>
                  </a:lnTo>
                  <a:lnTo>
                    <a:pt x="1131707" y="247528"/>
                  </a:lnTo>
                  <a:lnTo>
                    <a:pt x="1131849" y="585051"/>
                  </a:lnTo>
                  <a:lnTo>
                    <a:pt x="1132175" y="318881"/>
                  </a:lnTo>
                  <a:lnTo>
                    <a:pt x="1132176" y="317814"/>
                  </a:lnTo>
                  <a:lnTo>
                    <a:pt x="1132758" y="615961"/>
                  </a:lnTo>
                  <a:lnTo>
                    <a:pt x="1132870" y="293387"/>
                  </a:lnTo>
                  <a:lnTo>
                    <a:pt x="1132887" y="311116"/>
                  </a:lnTo>
                  <a:lnTo>
                    <a:pt x="1132888" y="324728"/>
                  </a:lnTo>
                  <a:lnTo>
                    <a:pt x="1133309" y="269352"/>
                  </a:lnTo>
                  <a:lnTo>
                    <a:pt x="1133437" y="668993"/>
                  </a:lnTo>
                  <a:lnTo>
                    <a:pt x="1133598" y="423226"/>
                  </a:lnTo>
                  <a:lnTo>
                    <a:pt x="1133600" y="427158"/>
                  </a:lnTo>
                  <a:lnTo>
                    <a:pt x="1133678" y="602959"/>
                  </a:lnTo>
                  <a:lnTo>
                    <a:pt x="1134310" y="334465"/>
                  </a:lnTo>
                  <a:lnTo>
                    <a:pt x="1134311" y="328471"/>
                  </a:lnTo>
                  <a:lnTo>
                    <a:pt x="1134457" y="776734"/>
                  </a:lnTo>
                  <a:lnTo>
                    <a:pt x="1134571" y="245945"/>
                  </a:lnTo>
                  <a:lnTo>
                    <a:pt x="1135022" y="347531"/>
                  </a:lnTo>
                  <a:lnTo>
                    <a:pt x="1135023" y="338074"/>
                  </a:lnTo>
                  <a:lnTo>
                    <a:pt x="1135265" y="299293"/>
                  </a:lnTo>
                  <a:lnTo>
                    <a:pt x="1135379" y="653201"/>
                  </a:lnTo>
                  <a:lnTo>
                    <a:pt x="1135733" y="497365"/>
                  </a:lnTo>
                  <a:lnTo>
                    <a:pt x="1135734" y="499338"/>
                  </a:lnTo>
                  <a:lnTo>
                    <a:pt x="1136031" y="288203"/>
                  </a:lnTo>
                  <a:lnTo>
                    <a:pt x="1136158" y="676495"/>
                  </a:lnTo>
                  <a:lnTo>
                    <a:pt x="1136445" y="468805"/>
                  </a:lnTo>
                  <a:lnTo>
                    <a:pt x="1136446" y="459501"/>
                  </a:lnTo>
                  <a:lnTo>
                    <a:pt x="1136740" y="121970"/>
                  </a:lnTo>
                  <a:lnTo>
                    <a:pt x="1136867" y="731334"/>
                  </a:lnTo>
                  <a:lnTo>
                    <a:pt x="1137156" y="310361"/>
                  </a:lnTo>
                  <a:lnTo>
                    <a:pt x="1137158" y="305460"/>
                  </a:lnTo>
                  <a:lnTo>
                    <a:pt x="1137179" y="243901"/>
                  </a:lnTo>
                  <a:lnTo>
                    <a:pt x="1137477" y="601883"/>
                  </a:lnTo>
                  <a:lnTo>
                    <a:pt x="1137868" y="432063"/>
                  </a:lnTo>
                  <a:lnTo>
                    <a:pt x="1137869" y="432834"/>
                  </a:lnTo>
                  <a:lnTo>
                    <a:pt x="1138157" y="597249"/>
                  </a:lnTo>
                  <a:lnTo>
                    <a:pt x="1138299" y="254176"/>
                  </a:lnTo>
                  <a:lnTo>
                    <a:pt x="1138580" y="417897"/>
                  </a:lnTo>
                  <a:lnTo>
                    <a:pt x="1138581" y="417534"/>
                  </a:lnTo>
                  <a:lnTo>
                    <a:pt x="1138993" y="212667"/>
                  </a:lnTo>
                  <a:lnTo>
                    <a:pt x="1139107" y="664381"/>
                  </a:lnTo>
                  <a:lnTo>
                    <a:pt x="1139291" y="558424"/>
                  </a:lnTo>
                  <a:lnTo>
                    <a:pt x="1139293" y="561388"/>
                  </a:lnTo>
                  <a:lnTo>
                    <a:pt x="1139532" y="613216"/>
                  </a:lnTo>
                  <a:lnTo>
                    <a:pt x="1139660" y="344527"/>
                  </a:lnTo>
                  <a:lnTo>
                    <a:pt x="1140003" y="407336"/>
                  </a:lnTo>
                  <a:lnTo>
                    <a:pt x="1140004" y="409927"/>
                  </a:lnTo>
                  <a:lnTo>
                    <a:pt x="1140595" y="631754"/>
                  </a:lnTo>
                  <a:lnTo>
                    <a:pt x="1140695" y="229928"/>
                  </a:lnTo>
                  <a:lnTo>
                    <a:pt x="1140714" y="300308"/>
                  </a:lnTo>
                  <a:lnTo>
                    <a:pt x="1140716" y="310157"/>
                  </a:lnTo>
                  <a:lnTo>
                    <a:pt x="1140723" y="300736"/>
                  </a:lnTo>
                  <a:lnTo>
                    <a:pt x="1140808" y="634683"/>
                  </a:lnTo>
                  <a:lnTo>
                    <a:pt x="1141426" y="526710"/>
                  </a:lnTo>
                  <a:lnTo>
                    <a:pt x="1141428" y="527379"/>
                  </a:lnTo>
                  <a:lnTo>
                    <a:pt x="1141970" y="263521"/>
                  </a:lnTo>
                  <a:lnTo>
                    <a:pt x="1142084" y="681988"/>
                  </a:lnTo>
                  <a:lnTo>
                    <a:pt x="1142138" y="533457"/>
                  </a:lnTo>
                  <a:lnTo>
                    <a:pt x="1142139" y="534484"/>
                  </a:lnTo>
                  <a:lnTo>
                    <a:pt x="1142695" y="642105"/>
                  </a:lnTo>
                  <a:lnTo>
                    <a:pt x="1142821" y="274920"/>
                  </a:lnTo>
                  <a:lnTo>
                    <a:pt x="1142849" y="351531"/>
                  </a:lnTo>
                  <a:lnTo>
                    <a:pt x="1142851" y="357295"/>
                  </a:lnTo>
                  <a:lnTo>
                    <a:pt x="1143402" y="707822"/>
                  </a:lnTo>
                  <a:lnTo>
                    <a:pt x="1143561" y="496701"/>
                  </a:lnTo>
                  <a:lnTo>
                    <a:pt x="1143562" y="497769"/>
                  </a:lnTo>
                  <a:lnTo>
                    <a:pt x="1143785" y="667171"/>
                  </a:lnTo>
                  <a:lnTo>
                    <a:pt x="1144084" y="393633"/>
                  </a:lnTo>
                  <a:lnTo>
                    <a:pt x="1144273" y="568794"/>
                  </a:lnTo>
                  <a:lnTo>
                    <a:pt x="1144274" y="572761"/>
                  </a:lnTo>
                  <a:lnTo>
                    <a:pt x="1144467" y="338289"/>
                  </a:lnTo>
                  <a:lnTo>
                    <a:pt x="1144593" y="654305"/>
                  </a:lnTo>
                  <a:lnTo>
                    <a:pt x="1144984" y="481417"/>
                  </a:lnTo>
                  <a:lnTo>
                    <a:pt x="1144986" y="483655"/>
                  </a:lnTo>
                  <a:lnTo>
                    <a:pt x="1145543" y="154473"/>
                  </a:lnTo>
                  <a:lnTo>
                    <a:pt x="1145670" y="783082"/>
                  </a:lnTo>
                  <a:lnTo>
                    <a:pt x="1145696" y="628187"/>
                  </a:lnTo>
                  <a:lnTo>
                    <a:pt x="1145697" y="632697"/>
                  </a:lnTo>
                  <a:lnTo>
                    <a:pt x="1145784" y="112769"/>
                  </a:lnTo>
                  <a:lnTo>
                    <a:pt x="1146322" y="668598"/>
                  </a:lnTo>
                  <a:lnTo>
                    <a:pt x="1146407" y="280203"/>
                  </a:lnTo>
                  <a:lnTo>
                    <a:pt x="1146409" y="274521"/>
                  </a:lnTo>
                  <a:lnTo>
                    <a:pt x="1146436" y="186183"/>
                  </a:lnTo>
                  <a:lnTo>
                    <a:pt x="1146563" y="596535"/>
                  </a:lnTo>
                  <a:lnTo>
                    <a:pt x="1147119" y="384930"/>
                  </a:lnTo>
                  <a:lnTo>
                    <a:pt x="1147120" y="390201"/>
                  </a:lnTo>
                  <a:lnTo>
                    <a:pt x="1147683" y="340229"/>
                  </a:lnTo>
                  <a:lnTo>
                    <a:pt x="1147811" y="695025"/>
                  </a:lnTo>
                  <a:lnTo>
                    <a:pt x="1147831" y="635119"/>
                  </a:lnTo>
                  <a:lnTo>
                    <a:pt x="1147832" y="628067"/>
                  </a:lnTo>
                  <a:lnTo>
                    <a:pt x="1147924" y="222650"/>
                  </a:lnTo>
                  <a:lnTo>
                    <a:pt x="1148038" y="675206"/>
                  </a:lnTo>
                  <a:lnTo>
                    <a:pt x="1148542" y="557088"/>
                  </a:lnTo>
                  <a:lnTo>
                    <a:pt x="1148544" y="561227"/>
                  </a:lnTo>
                  <a:lnTo>
                    <a:pt x="1148917" y="283028"/>
                  </a:lnTo>
                  <a:lnTo>
                    <a:pt x="1149044" y="744255"/>
                  </a:lnTo>
                  <a:lnTo>
                    <a:pt x="1149254" y="583315"/>
                  </a:lnTo>
                  <a:lnTo>
                    <a:pt x="1149255" y="586151"/>
                  </a:lnTo>
                  <a:lnTo>
                    <a:pt x="1149384" y="225841"/>
                  </a:lnTo>
                  <a:lnTo>
                    <a:pt x="1149498" y="734540"/>
                  </a:lnTo>
                  <a:lnTo>
                    <a:pt x="1149966" y="665128"/>
                  </a:lnTo>
                  <a:lnTo>
                    <a:pt x="1149967" y="662946"/>
                  </a:lnTo>
                  <a:lnTo>
                    <a:pt x="1150674" y="233672"/>
                  </a:lnTo>
                  <a:lnTo>
                    <a:pt x="1150677" y="246678"/>
                  </a:lnTo>
                  <a:lnTo>
                    <a:pt x="1150679" y="262237"/>
                  </a:lnTo>
                  <a:lnTo>
                    <a:pt x="1150688" y="242634"/>
                  </a:lnTo>
                  <a:lnTo>
                    <a:pt x="1151000" y="643814"/>
                  </a:lnTo>
                  <a:lnTo>
                    <a:pt x="1151389" y="535911"/>
                  </a:lnTo>
                  <a:lnTo>
                    <a:pt x="1151390" y="542716"/>
                  </a:lnTo>
                  <a:lnTo>
                    <a:pt x="1151426" y="673666"/>
                  </a:lnTo>
                  <a:lnTo>
                    <a:pt x="1151539" y="213832"/>
                  </a:lnTo>
                  <a:lnTo>
                    <a:pt x="1152100" y="520844"/>
                  </a:lnTo>
                  <a:lnTo>
                    <a:pt x="1152102" y="526364"/>
                  </a:lnTo>
                  <a:lnTo>
                    <a:pt x="1152646" y="352734"/>
                  </a:lnTo>
                  <a:lnTo>
                    <a:pt x="1152758" y="689462"/>
                  </a:lnTo>
                  <a:lnTo>
                    <a:pt x="1152812" y="448498"/>
                  </a:lnTo>
                  <a:lnTo>
                    <a:pt x="1152813" y="442728"/>
                  </a:lnTo>
                  <a:lnTo>
                    <a:pt x="1153339" y="217118"/>
                  </a:lnTo>
                  <a:lnTo>
                    <a:pt x="1153467" y="773783"/>
                  </a:lnTo>
                  <a:lnTo>
                    <a:pt x="1153524" y="611161"/>
                  </a:lnTo>
                  <a:lnTo>
                    <a:pt x="1153525" y="602928"/>
                  </a:lnTo>
                  <a:lnTo>
                    <a:pt x="1153864" y="699472"/>
                  </a:lnTo>
                  <a:lnTo>
                    <a:pt x="1154006" y="358556"/>
                  </a:lnTo>
                  <a:lnTo>
                    <a:pt x="1154235" y="465621"/>
                  </a:lnTo>
                  <a:lnTo>
                    <a:pt x="1154237" y="467960"/>
                  </a:lnTo>
                  <a:lnTo>
                    <a:pt x="1154658" y="231309"/>
                  </a:lnTo>
                  <a:lnTo>
                    <a:pt x="1154814" y="648614"/>
                  </a:lnTo>
                  <a:lnTo>
                    <a:pt x="1154947" y="503262"/>
                  </a:lnTo>
                  <a:lnTo>
                    <a:pt x="1154948" y="506824"/>
                  </a:lnTo>
                  <a:lnTo>
                    <a:pt x="1155225" y="650260"/>
                  </a:lnTo>
                  <a:lnTo>
                    <a:pt x="1155395" y="236004"/>
                  </a:lnTo>
                  <a:lnTo>
                    <a:pt x="1155659" y="566007"/>
                  </a:lnTo>
                  <a:lnTo>
                    <a:pt x="1155660" y="572035"/>
                  </a:lnTo>
                  <a:lnTo>
                    <a:pt x="1155678" y="598932"/>
                  </a:lnTo>
                  <a:lnTo>
                    <a:pt x="1155849" y="215799"/>
                  </a:lnTo>
                  <a:lnTo>
                    <a:pt x="1156370" y="433157"/>
                  </a:lnTo>
                  <a:lnTo>
                    <a:pt x="1156372" y="431154"/>
                  </a:lnTo>
                  <a:lnTo>
                    <a:pt x="1156812" y="246165"/>
                  </a:lnTo>
                  <a:lnTo>
                    <a:pt x="1156940" y="635859"/>
                  </a:lnTo>
                  <a:lnTo>
                    <a:pt x="1157082" y="419455"/>
                  </a:lnTo>
                  <a:lnTo>
                    <a:pt x="1157083" y="420032"/>
                  </a:lnTo>
                  <a:lnTo>
                    <a:pt x="1157635" y="282313"/>
                  </a:lnTo>
                  <a:lnTo>
                    <a:pt x="1157748" y="726983"/>
                  </a:lnTo>
                  <a:lnTo>
                    <a:pt x="1157793" y="584647"/>
                  </a:lnTo>
                  <a:lnTo>
                    <a:pt x="1157795" y="567413"/>
                  </a:lnTo>
                  <a:lnTo>
                    <a:pt x="1158060" y="302212"/>
                  </a:lnTo>
                  <a:lnTo>
                    <a:pt x="1158202" y="757007"/>
                  </a:lnTo>
                  <a:lnTo>
                    <a:pt x="1158505" y="433929"/>
                  </a:lnTo>
                  <a:lnTo>
                    <a:pt x="1158506" y="437722"/>
                  </a:lnTo>
                  <a:lnTo>
                    <a:pt x="1158939" y="575907"/>
                  </a:lnTo>
                  <a:lnTo>
                    <a:pt x="1159081" y="388762"/>
                  </a:lnTo>
                  <a:lnTo>
                    <a:pt x="1159217" y="478044"/>
                  </a:lnTo>
                  <a:lnTo>
                    <a:pt x="1159218" y="479151"/>
                  </a:lnTo>
                  <a:lnTo>
                    <a:pt x="1159477" y="614373"/>
                  </a:lnTo>
                  <a:lnTo>
                    <a:pt x="1159803" y="289803"/>
                  </a:lnTo>
                  <a:lnTo>
                    <a:pt x="1159928" y="508866"/>
                  </a:lnTo>
                  <a:lnTo>
                    <a:pt x="1159930" y="513179"/>
                  </a:lnTo>
                  <a:lnTo>
                    <a:pt x="1160201" y="221560"/>
                  </a:lnTo>
                  <a:lnTo>
                    <a:pt x="1160356" y="725656"/>
                  </a:lnTo>
                  <a:lnTo>
                    <a:pt x="1160640" y="247117"/>
                  </a:lnTo>
                  <a:lnTo>
                    <a:pt x="1160641" y="245694"/>
                  </a:lnTo>
                  <a:lnTo>
                    <a:pt x="1160655" y="222971"/>
                  </a:lnTo>
                  <a:lnTo>
                    <a:pt x="1160782" y="687618"/>
                  </a:lnTo>
                  <a:lnTo>
                    <a:pt x="1161350" y="489700"/>
                  </a:lnTo>
                  <a:lnTo>
                    <a:pt x="1161352" y="491808"/>
                  </a:lnTo>
                  <a:lnTo>
                    <a:pt x="1161761" y="692797"/>
                  </a:lnTo>
                  <a:lnTo>
                    <a:pt x="1161916" y="197696"/>
                  </a:lnTo>
                  <a:lnTo>
                    <a:pt x="1162062" y="515464"/>
                  </a:lnTo>
                  <a:lnTo>
                    <a:pt x="1162063" y="518490"/>
                  </a:lnTo>
                  <a:lnTo>
                    <a:pt x="1162157" y="670895"/>
                  </a:lnTo>
                  <a:lnTo>
                    <a:pt x="1162327" y="201491"/>
                  </a:lnTo>
                  <a:lnTo>
                    <a:pt x="1162773" y="335862"/>
                  </a:lnTo>
                  <a:lnTo>
                    <a:pt x="1162775" y="336870"/>
                  </a:lnTo>
                  <a:lnTo>
                    <a:pt x="1163192" y="248405"/>
                  </a:lnTo>
                  <a:lnTo>
                    <a:pt x="1163462" y="868119"/>
                  </a:lnTo>
                  <a:lnTo>
                    <a:pt x="1163485" y="790990"/>
                  </a:lnTo>
                  <a:lnTo>
                    <a:pt x="1163486" y="805889"/>
                  </a:lnTo>
                  <a:lnTo>
                    <a:pt x="1163489" y="829843"/>
                  </a:lnTo>
                  <a:lnTo>
                    <a:pt x="1163603" y="100384"/>
                  </a:lnTo>
                  <a:lnTo>
                    <a:pt x="1164197" y="598248"/>
                  </a:lnTo>
                  <a:lnTo>
                    <a:pt x="1164198" y="606400"/>
                  </a:lnTo>
                  <a:lnTo>
                    <a:pt x="1164482" y="135113"/>
                  </a:lnTo>
                  <a:lnTo>
                    <a:pt x="1164609" y="623244"/>
                  </a:lnTo>
                  <a:lnTo>
                    <a:pt x="1164908" y="290528"/>
                  </a:lnTo>
                  <a:lnTo>
                    <a:pt x="1164910" y="294805"/>
                  </a:lnTo>
                  <a:lnTo>
                    <a:pt x="1164935" y="272417"/>
                  </a:lnTo>
                  <a:lnTo>
                    <a:pt x="1165063" y="668045"/>
                  </a:lnTo>
                  <a:lnTo>
                    <a:pt x="1165620" y="576807"/>
                  </a:lnTo>
                  <a:lnTo>
                    <a:pt x="1165621" y="578170"/>
                  </a:lnTo>
                  <a:lnTo>
                    <a:pt x="1165672" y="695660"/>
                  </a:lnTo>
                  <a:lnTo>
                    <a:pt x="1165786" y="307312"/>
                  </a:lnTo>
                  <a:lnTo>
                    <a:pt x="1166332" y="527755"/>
                  </a:lnTo>
                  <a:lnTo>
                    <a:pt x="1166333" y="532411"/>
                  </a:lnTo>
                  <a:lnTo>
                    <a:pt x="1166665" y="273206"/>
                  </a:lnTo>
                  <a:lnTo>
                    <a:pt x="1166806" y="693016"/>
                  </a:lnTo>
                  <a:lnTo>
                    <a:pt x="1167043" y="507692"/>
                  </a:lnTo>
                  <a:lnTo>
                    <a:pt x="1167045" y="507182"/>
                  </a:lnTo>
                  <a:lnTo>
                    <a:pt x="1167558" y="336895"/>
                  </a:lnTo>
                  <a:lnTo>
                    <a:pt x="1167671" y="568152"/>
                  </a:lnTo>
                  <a:lnTo>
                    <a:pt x="1167755" y="432607"/>
                  </a:lnTo>
                  <a:lnTo>
                    <a:pt x="1167756" y="429703"/>
                  </a:lnTo>
                  <a:lnTo>
                    <a:pt x="1168125" y="545631"/>
                  </a:lnTo>
                  <a:lnTo>
                    <a:pt x="1168465" y="320997"/>
                  </a:lnTo>
                  <a:lnTo>
                    <a:pt x="1168466" y="321779"/>
                  </a:lnTo>
                  <a:lnTo>
                    <a:pt x="1168468" y="326744"/>
                  </a:lnTo>
                  <a:lnTo>
                    <a:pt x="1168479" y="324737"/>
                  </a:lnTo>
                  <a:lnTo>
                    <a:pt x="1168607" y="580520"/>
                  </a:lnTo>
                  <a:lnTo>
                    <a:pt x="1169178" y="436091"/>
                  </a:lnTo>
                  <a:lnTo>
                    <a:pt x="1169179" y="433259"/>
                  </a:lnTo>
                  <a:lnTo>
                    <a:pt x="1169245" y="347484"/>
                  </a:lnTo>
                  <a:lnTo>
                    <a:pt x="1169358" y="552145"/>
                  </a:lnTo>
                  <a:lnTo>
                    <a:pt x="1169890" y="425389"/>
                  </a:lnTo>
                  <a:lnTo>
                    <a:pt x="1169891" y="425055"/>
                  </a:lnTo>
                  <a:lnTo>
                    <a:pt x="1170251" y="292804"/>
                  </a:lnTo>
                  <a:lnTo>
                    <a:pt x="1170379" y="578062"/>
                  </a:lnTo>
                  <a:lnTo>
                    <a:pt x="1170601" y="457820"/>
                  </a:lnTo>
                  <a:lnTo>
                    <a:pt x="1170603" y="458918"/>
                  </a:lnTo>
                  <a:lnTo>
                    <a:pt x="1170776" y="612015"/>
                  </a:lnTo>
                  <a:lnTo>
                    <a:pt x="1171116" y="302625"/>
                  </a:lnTo>
                  <a:lnTo>
                    <a:pt x="1171313" y="416769"/>
                  </a:lnTo>
                  <a:lnTo>
                    <a:pt x="1171314" y="413063"/>
                  </a:lnTo>
                  <a:lnTo>
                    <a:pt x="1171527" y="355087"/>
                  </a:lnTo>
                  <a:lnTo>
                    <a:pt x="1171881" y="626277"/>
                  </a:lnTo>
                  <a:lnTo>
                    <a:pt x="1172025" y="388438"/>
                  </a:lnTo>
                  <a:lnTo>
                    <a:pt x="1172026" y="392758"/>
                  </a:lnTo>
                  <a:lnTo>
                    <a:pt x="1172222" y="284842"/>
                  </a:lnTo>
                  <a:lnTo>
                    <a:pt x="1172335" y="656404"/>
                  </a:lnTo>
                  <a:lnTo>
                    <a:pt x="1172736" y="468493"/>
                  </a:lnTo>
                  <a:lnTo>
                    <a:pt x="1172738" y="468802"/>
                  </a:lnTo>
                  <a:lnTo>
                    <a:pt x="1173356" y="729054"/>
                  </a:lnTo>
                  <a:lnTo>
                    <a:pt x="1173442" y="270464"/>
                  </a:lnTo>
                  <a:lnTo>
                    <a:pt x="1173448" y="277263"/>
                  </a:lnTo>
                  <a:lnTo>
                    <a:pt x="1173449" y="264623"/>
                  </a:lnTo>
                  <a:lnTo>
                    <a:pt x="1173483" y="114945"/>
                  </a:lnTo>
                  <a:lnTo>
                    <a:pt x="1173611" y="798556"/>
                  </a:lnTo>
                  <a:lnTo>
                    <a:pt x="1174159" y="418582"/>
                  </a:lnTo>
                  <a:lnTo>
                    <a:pt x="1174161" y="416156"/>
                  </a:lnTo>
                  <a:lnTo>
                    <a:pt x="1174660" y="643077"/>
                  </a:lnTo>
                  <a:lnTo>
                    <a:pt x="1174745" y="302591"/>
                  </a:lnTo>
                  <a:lnTo>
                    <a:pt x="1174871" y="476404"/>
                  </a:lnTo>
                  <a:lnTo>
                    <a:pt x="1174872" y="477390"/>
                  </a:lnTo>
                  <a:lnTo>
                    <a:pt x="1175170" y="180382"/>
                  </a:lnTo>
                  <a:lnTo>
                    <a:pt x="1175283" y="714812"/>
                  </a:lnTo>
                  <a:lnTo>
                    <a:pt x="1175583" y="210894"/>
                  </a:lnTo>
                  <a:lnTo>
                    <a:pt x="1175584" y="216306"/>
                  </a:lnTo>
                  <a:lnTo>
                    <a:pt x="1175609" y="141549"/>
                  </a:lnTo>
                  <a:lnTo>
                    <a:pt x="1175723" y="709898"/>
                  </a:lnTo>
                  <a:lnTo>
                    <a:pt x="1176294" y="373565"/>
                  </a:lnTo>
                  <a:lnTo>
                    <a:pt x="1176296" y="383863"/>
                  </a:lnTo>
                  <a:lnTo>
                    <a:pt x="1176687" y="120124"/>
                  </a:lnTo>
                  <a:lnTo>
                    <a:pt x="1176999" y="725365"/>
                  </a:lnTo>
                  <a:lnTo>
                    <a:pt x="1177006" y="677952"/>
                  </a:lnTo>
                  <a:lnTo>
                    <a:pt x="1177007" y="681108"/>
                  </a:lnTo>
                  <a:lnTo>
                    <a:pt x="1177013" y="715747"/>
                  </a:lnTo>
                  <a:lnTo>
                    <a:pt x="1177112" y="161390"/>
                  </a:lnTo>
                  <a:lnTo>
                    <a:pt x="1177717" y="425451"/>
                  </a:lnTo>
                  <a:lnTo>
                    <a:pt x="1177719" y="421684"/>
                  </a:lnTo>
                  <a:lnTo>
                    <a:pt x="1177991" y="191283"/>
                  </a:lnTo>
                  <a:lnTo>
                    <a:pt x="1178090" y="654320"/>
                  </a:lnTo>
                  <a:lnTo>
                    <a:pt x="1178429" y="262663"/>
                  </a:lnTo>
                  <a:lnTo>
                    <a:pt x="1178431" y="256376"/>
                  </a:lnTo>
                  <a:lnTo>
                    <a:pt x="1178714" y="610478"/>
                  </a:lnTo>
                  <a:lnTo>
                    <a:pt x="1179141" y="495950"/>
                  </a:lnTo>
                  <a:lnTo>
                    <a:pt x="1179142" y="504735"/>
                  </a:lnTo>
                  <a:lnTo>
                    <a:pt x="1179593" y="667549"/>
                  </a:lnTo>
                  <a:lnTo>
                    <a:pt x="1179706" y="252669"/>
                  </a:lnTo>
                  <a:lnTo>
                    <a:pt x="1179852" y="518816"/>
                  </a:lnTo>
                  <a:lnTo>
                    <a:pt x="1179854" y="511827"/>
                  </a:lnTo>
                  <a:lnTo>
                    <a:pt x="1180245" y="782575"/>
                  </a:lnTo>
                  <a:lnTo>
                    <a:pt x="1180373" y="254319"/>
                  </a:lnTo>
                  <a:lnTo>
                    <a:pt x="1180564" y="401361"/>
                  </a:lnTo>
                  <a:lnTo>
                    <a:pt x="1180565" y="396863"/>
                  </a:lnTo>
                  <a:lnTo>
                    <a:pt x="1180713" y="643328"/>
                  </a:lnTo>
                  <a:lnTo>
                    <a:pt x="1181025" y="356327"/>
                  </a:lnTo>
                  <a:lnTo>
                    <a:pt x="1181276" y="495448"/>
                  </a:lnTo>
                  <a:lnTo>
                    <a:pt x="1181277" y="496507"/>
                  </a:lnTo>
                  <a:lnTo>
                    <a:pt x="1181507" y="530687"/>
                  </a:lnTo>
                  <a:lnTo>
                    <a:pt x="1181932" y="325985"/>
                  </a:lnTo>
                  <a:lnTo>
                    <a:pt x="1181987" y="451470"/>
                  </a:lnTo>
                  <a:lnTo>
                    <a:pt x="1181989" y="453730"/>
                  </a:lnTo>
                  <a:lnTo>
                    <a:pt x="1182215" y="671172"/>
                  </a:lnTo>
                  <a:lnTo>
                    <a:pt x="1182329" y="159941"/>
                  </a:lnTo>
                  <a:lnTo>
                    <a:pt x="1182699" y="381859"/>
                  </a:lnTo>
                  <a:lnTo>
                    <a:pt x="1182700" y="383585"/>
                  </a:lnTo>
                  <a:lnTo>
                    <a:pt x="1183080" y="360749"/>
                  </a:lnTo>
                  <a:lnTo>
                    <a:pt x="1183410" y="504621"/>
                  </a:lnTo>
                  <a:lnTo>
                    <a:pt x="1183412" y="507707"/>
                  </a:lnTo>
                  <a:lnTo>
                    <a:pt x="1183463" y="644011"/>
                  </a:lnTo>
                  <a:lnTo>
                    <a:pt x="1183619" y="242437"/>
                  </a:lnTo>
                  <a:lnTo>
                    <a:pt x="1184122" y="483267"/>
                  </a:lnTo>
                  <a:lnTo>
                    <a:pt x="1184123" y="482250"/>
                  </a:lnTo>
                  <a:lnTo>
                    <a:pt x="1184271" y="563974"/>
                  </a:lnTo>
                  <a:lnTo>
                    <a:pt x="1184399" y="311252"/>
                  </a:lnTo>
                  <a:lnTo>
                    <a:pt x="1184834" y="503100"/>
                  </a:lnTo>
                  <a:lnTo>
                    <a:pt x="1184835" y="503714"/>
                  </a:lnTo>
                  <a:lnTo>
                    <a:pt x="1185207" y="692659"/>
                  </a:lnTo>
                  <a:lnTo>
                    <a:pt x="1185518" y="311368"/>
                  </a:lnTo>
                  <a:lnTo>
                    <a:pt x="1185545" y="373086"/>
                  </a:lnTo>
                  <a:lnTo>
                    <a:pt x="1185618" y="663328"/>
                  </a:lnTo>
                  <a:lnTo>
                    <a:pt x="1185731" y="300854"/>
                  </a:lnTo>
                  <a:lnTo>
                    <a:pt x="1186257" y="478753"/>
                  </a:lnTo>
                  <a:lnTo>
                    <a:pt x="1186258" y="476854"/>
                  </a:lnTo>
                  <a:lnTo>
                    <a:pt x="1186638" y="614495"/>
                  </a:lnTo>
                  <a:lnTo>
                    <a:pt x="1186794" y="329984"/>
                  </a:lnTo>
                  <a:lnTo>
                    <a:pt x="1186969" y="547384"/>
                  </a:lnTo>
                  <a:lnTo>
                    <a:pt x="1186970" y="541715"/>
                  </a:lnTo>
                  <a:lnTo>
                    <a:pt x="1187418" y="568837"/>
                  </a:lnTo>
                  <a:lnTo>
                    <a:pt x="1187517" y="335652"/>
                  </a:lnTo>
                  <a:lnTo>
                    <a:pt x="1187680" y="451145"/>
                  </a:lnTo>
                  <a:lnTo>
                    <a:pt x="1187682" y="447981"/>
                  </a:lnTo>
                  <a:lnTo>
                    <a:pt x="1187957" y="703286"/>
                  </a:lnTo>
                  <a:lnTo>
                    <a:pt x="1188113" y="273351"/>
                  </a:lnTo>
                  <a:lnTo>
                    <a:pt x="1188392" y="593527"/>
                  </a:lnTo>
                  <a:lnTo>
                    <a:pt x="1188393" y="600866"/>
                  </a:lnTo>
                  <a:lnTo>
                    <a:pt x="1188439" y="636717"/>
                  </a:lnTo>
                  <a:lnTo>
                    <a:pt x="1188566" y="231118"/>
                  </a:lnTo>
                  <a:lnTo>
                    <a:pt x="1189103" y="586192"/>
                  </a:lnTo>
                  <a:lnTo>
                    <a:pt x="1189105" y="591662"/>
                  </a:lnTo>
                  <a:lnTo>
                    <a:pt x="1189431" y="336535"/>
                  </a:lnTo>
                  <a:lnTo>
                    <a:pt x="1189743" y="648690"/>
                  </a:lnTo>
                  <a:lnTo>
                    <a:pt x="1189815" y="449279"/>
                  </a:lnTo>
                  <a:lnTo>
                    <a:pt x="1189816" y="446915"/>
                  </a:lnTo>
                  <a:lnTo>
                    <a:pt x="1190168" y="802165"/>
                  </a:lnTo>
                  <a:lnTo>
                    <a:pt x="1190296" y="106768"/>
                  </a:lnTo>
                  <a:lnTo>
                    <a:pt x="1190527" y="240250"/>
                  </a:lnTo>
                  <a:lnTo>
                    <a:pt x="1190528" y="251749"/>
                  </a:lnTo>
                  <a:lnTo>
                    <a:pt x="1190622" y="639968"/>
                  </a:lnTo>
                  <a:lnTo>
                    <a:pt x="1190721" y="209155"/>
                  </a:lnTo>
                  <a:lnTo>
                    <a:pt x="1191238" y="434024"/>
                  </a:lnTo>
                  <a:lnTo>
                    <a:pt x="1191240" y="436930"/>
                  </a:lnTo>
                  <a:lnTo>
                    <a:pt x="1191472" y="585166"/>
                  </a:lnTo>
                  <a:lnTo>
                    <a:pt x="1191586" y="182010"/>
                  </a:lnTo>
                  <a:lnTo>
                    <a:pt x="1191950" y="441555"/>
                  </a:lnTo>
                  <a:lnTo>
                    <a:pt x="1191951" y="439206"/>
                  </a:lnTo>
                  <a:lnTo>
                    <a:pt x="1191997" y="294289"/>
                  </a:lnTo>
                  <a:lnTo>
                    <a:pt x="1192110" y="551741"/>
                  </a:lnTo>
                  <a:lnTo>
                    <a:pt x="1192662" y="458501"/>
                  </a:lnTo>
                  <a:lnTo>
                    <a:pt x="1192663" y="463085"/>
                  </a:lnTo>
                  <a:lnTo>
                    <a:pt x="1193145" y="750175"/>
                  </a:lnTo>
                  <a:lnTo>
                    <a:pt x="1193258" y="249762"/>
                  </a:lnTo>
                  <a:lnTo>
                    <a:pt x="1193373" y="639196"/>
                  </a:lnTo>
                  <a:lnTo>
                    <a:pt x="1193375" y="629296"/>
                  </a:lnTo>
                  <a:lnTo>
                    <a:pt x="1193584" y="728842"/>
                  </a:lnTo>
                  <a:lnTo>
                    <a:pt x="1193925" y="358480"/>
                  </a:lnTo>
                  <a:lnTo>
                    <a:pt x="1194085" y="644525"/>
                  </a:lnTo>
                  <a:lnTo>
                    <a:pt x="1194086" y="632781"/>
                  </a:lnTo>
                  <a:lnTo>
                    <a:pt x="1194435" y="700835"/>
                  </a:lnTo>
                  <a:lnTo>
                    <a:pt x="1194775" y="366355"/>
                  </a:lnTo>
                  <a:lnTo>
                    <a:pt x="1194796" y="404547"/>
                  </a:lnTo>
                  <a:lnTo>
                    <a:pt x="1194798" y="406259"/>
                  </a:lnTo>
                  <a:lnTo>
                    <a:pt x="1194889" y="663470"/>
                  </a:lnTo>
                  <a:lnTo>
                    <a:pt x="1195172" y="284413"/>
                  </a:lnTo>
                  <a:lnTo>
                    <a:pt x="1195508" y="498253"/>
                  </a:lnTo>
                  <a:lnTo>
                    <a:pt x="1195509" y="501006"/>
                  </a:lnTo>
                  <a:lnTo>
                    <a:pt x="1196065" y="175186"/>
                  </a:lnTo>
                  <a:lnTo>
                    <a:pt x="1196179" y="635372"/>
                  </a:lnTo>
                  <a:lnTo>
                    <a:pt x="1196220" y="505877"/>
                  </a:lnTo>
                  <a:lnTo>
                    <a:pt x="1196221" y="506793"/>
                  </a:lnTo>
                  <a:lnTo>
                    <a:pt x="1196476" y="151658"/>
                  </a:lnTo>
                  <a:lnTo>
                    <a:pt x="1196604" y="617431"/>
                  </a:lnTo>
                  <a:lnTo>
                    <a:pt x="1196931" y="182926"/>
                  </a:lnTo>
                  <a:lnTo>
                    <a:pt x="1196933" y="197500"/>
                  </a:lnTo>
                  <a:lnTo>
                    <a:pt x="1197043" y="646781"/>
                  </a:lnTo>
                  <a:lnTo>
                    <a:pt x="1197643" y="417544"/>
                  </a:lnTo>
                  <a:lnTo>
                    <a:pt x="1197644" y="417357"/>
                  </a:lnTo>
                  <a:lnTo>
                    <a:pt x="1198192" y="176576"/>
                  </a:lnTo>
                  <a:lnTo>
                    <a:pt x="1198305" y="632615"/>
                  </a:lnTo>
                  <a:lnTo>
                    <a:pt x="1198355" y="491050"/>
                  </a:lnTo>
                  <a:lnTo>
                    <a:pt x="1198356" y="487942"/>
                  </a:lnTo>
                  <a:lnTo>
                    <a:pt x="1198518" y="684208"/>
                  </a:lnTo>
                  <a:lnTo>
                    <a:pt x="1198631" y="281146"/>
                  </a:lnTo>
                  <a:lnTo>
                    <a:pt x="1199066" y="317507"/>
                  </a:lnTo>
                  <a:lnTo>
                    <a:pt x="1199068" y="307065"/>
                  </a:lnTo>
                  <a:lnTo>
                    <a:pt x="1199070" y="289430"/>
                  </a:lnTo>
                  <a:lnTo>
                    <a:pt x="1199170" y="634229"/>
                  </a:lnTo>
                  <a:lnTo>
                    <a:pt x="1199778" y="506870"/>
                  </a:lnTo>
                  <a:lnTo>
                    <a:pt x="1199779" y="505870"/>
                  </a:lnTo>
                  <a:lnTo>
                    <a:pt x="1200205" y="743827"/>
                  </a:lnTo>
                  <a:lnTo>
                    <a:pt x="1200332" y="202102"/>
                  </a:lnTo>
                  <a:lnTo>
                    <a:pt x="1200489" y="536664"/>
                  </a:lnTo>
                  <a:lnTo>
                    <a:pt x="1200491" y="530950"/>
                  </a:lnTo>
                  <a:lnTo>
                    <a:pt x="1200601" y="701687"/>
                  </a:lnTo>
                  <a:lnTo>
                    <a:pt x="1200743" y="211931"/>
                  </a:lnTo>
                  <a:lnTo>
                    <a:pt x="1201201" y="340758"/>
                  </a:lnTo>
                  <a:lnTo>
                    <a:pt x="1201202" y="355195"/>
                  </a:lnTo>
                  <a:lnTo>
                    <a:pt x="1201282" y="540073"/>
                  </a:lnTo>
                  <a:lnTo>
                    <a:pt x="1201636" y="334446"/>
                  </a:lnTo>
                  <a:lnTo>
                    <a:pt x="1201913" y="410376"/>
                  </a:lnTo>
                  <a:lnTo>
                    <a:pt x="1201914" y="411986"/>
                  </a:lnTo>
                  <a:lnTo>
                    <a:pt x="1202090" y="254968"/>
                  </a:lnTo>
                  <a:lnTo>
                    <a:pt x="1202572" y="517883"/>
                  </a:lnTo>
                  <a:lnTo>
                    <a:pt x="1202624" y="420352"/>
                  </a:lnTo>
                  <a:lnTo>
                    <a:pt x="1202626" y="421591"/>
                  </a:lnTo>
                  <a:lnTo>
                    <a:pt x="1202969" y="290509"/>
                  </a:lnTo>
                  <a:lnTo>
                    <a:pt x="1203096" y="575923"/>
                  </a:lnTo>
                  <a:lnTo>
                    <a:pt x="1203336" y="400027"/>
                  </a:lnTo>
                  <a:lnTo>
                    <a:pt x="1203649" y="231551"/>
                  </a:lnTo>
                  <a:lnTo>
                    <a:pt x="1203862" y="591084"/>
                  </a:lnTo>
                  <a:lnTo>
                    <a:pt x="1204048" y="488342"/>
                  </a:lnTo>
                  <a:lnTo>
                    <a:pt x="1204049" y="490112"/>
                  </a:lnTo>
                  <a:lnTo>
                    <a:pt x="1204514" y="727673"/>
                  </a:lnTo>
                  <a:lnTo>
                    <a:pt x="1204642" y="352107"/>
                  </a:lnTo>
                  <a:lnTo>
                    <a:pt x="1204759" y="452111"/>
                  </a:lnTo>
                  <a:lnTo>
                    <a:pt x="1204761" y="457667"/>
                  </a:lnTo>
                  <a:lnTo>
                    <a:pt x="1204939" y="618931"/>
                  </a:lnTo>
                  <a:lnTo>
                    <a:pt x="1205081" y="352845"/>
                  </a:lnTo>
                  <a:lnTo>
                    <a:pt x="1205471" y="524261"/>
                  </a:lnTo>
                  <a:lnTo>
                    <a:pt x="1205472" y="519732"/>
                  </a:lnTo>
                  <a:lnTo>
                    <a:pt x="1205549" y="298093"/>
                  </a:lnTo>
                  <a:lnTo>
                    <a:pt x="1205705" y="562363"/>
                  </a:lnTo>
                  <a:lnTo>
                    <a:pt x="1206182" y="504997"/>
                  </a:lnTo>
                  <a:lnTo>
                    <a:pt x="1206184" y="503885"/>
                  </a:lnTo>
                  <a:lnTo>
                    <a:pt x="1206782" y="608268"/>
                  </a:lnTo>
                  <a:lnTo>
                    <a:pt x="1206881" y="271261"/>
                  </a:lnTo>
                  <a:lnTo>
                    <a:pt x="1206894" y="274248"/>
                  </a:lnTo>
                  <a:lnTo>
                    <a:pt x="1206895" y="267602"/>
                  </a:lnTo>
                  <a:lnTo>
                    <a:pt x="1206995" y="655777"/>
                  </a:lnTo>
                  <a:lnTo>
                    <a:pt x="1207606" y="521613"/>
                  </a:lnTo>
                  <a:lnTo>
                    <a:pt x="1207607" y="514596"/>
                  </a:lnTo>
                  <a:lnTo>
                    <a:pt x="1207817" y="666686"/>
                  </a:lnTo>
                  <a:lnTo>
                    <a:pt x="1208143" y="253240"/>
                  </a:lnTo>
                  <a:lnTo>
                    <a:pt x="1208317" y="437699"/>
                  </a:lnTo>
                  <a:lnTo>
                    <a:pt x="1208319" y="432559"/>
                  </a:lnTo>
                  <a:lnTo>
                    <a:pt x="1208795" y="121477"/>
                  </a:lnTo>
                  <a:lnTo>
                    <a:pt x="1208908" y="745952"/>
                  </a:lnTo>
                  <a:lnTo>
                    <a:pt x="1209029" y="216161"/>
                  </a:lnTo>
                  <a:lnTo>
                    <a:pt x="1209030" y="213896"/>
                  </a:lnTo>
                  <a:lnTo>
                    <a:pt x="1209036" y="178638"/>
                  </a:lnTo>
                  <a:lnTo>
                    <a:pt x="1209135" y="748760"/>
                  </a:lnTo>
                  <a:lnTo>
                    <a:pt x="1209741" y="590271"/>
                  </a:lnTo>
                  <a:lnTo>
                    <a:pt x="1209742" y="600831"/>
                  </a:lnTo>
                  <a:lnTo>
                    <a:pt x="1210085" y="239732"/>
                  </a:lnTo>
                  <a:lnTo>
                    <a:pt x="1210411" y="738261"/>
                  </a:lnTo>
                  <a:lnTo>
                    <a:pt x="1210452" y="568281"/>
                  </a:lnTo>
                  <a:lnTo>
                    <a:pt x="1210524" y="286057"/>
                  </a:lnTo>
                  <a:lnTo>
                    <a:pt x="1211035" y="689695"/>
                  </a:lnTo>
                  <a:lnTo>
                    <a:pt x="1211164" y="426713"/>
                  </a:lnTo>
                  <a:lnTo>
                    <a:pt x="1211165" y="427039"/>
                  </a:lnTo>
                  <a:lnTo>
                    <a:pt x="1211588" y="272861"/>
                  </a:lnTo>
                  <a:lnTo>
                    <a:pt x="1211673" y="616153"/>
                  </a:lnTo>
                  <a:lnTo>
                    <a:pt x="1211875" y="525038"/>
                  </a:lnTo>
                  <a:lnTo>
                    <a:pt x="1211877" y="531948"/>
                  </a:lnTo>
                  <a:lnTo>
                    <a:pt x="1212041" y="289195"/>
                  </a:lnTo>
                  <a:lnTo>
                    <a:pt x="1212311" y="584258"/>
                  </a:lnTo>
                  <a:lnTo>
                    <a:pt x="1212587" y="423016"/>
                  </a:lnTo>
                  <a:lnTo>
                    <a:pt x="1212588" y="426448"/>
                  </a:lnTo>
                  <a:lnTo>
                    <a:pt x="1212651" y="573987"/>
                  </a:lnTo>
                  <a:lnTo>
                    <a:pt x="1212750" y="360455"/>
                  </a:lnTo>
                  <a:lnTo>
                    <a:pt x="1213299" y="396092"/>
                  </a:lnTo>
                  <a:lnTo>
                    <a:pt x="1213300" y="389159"/>
                  </a:lnTo>
                  <a:lnTo>
                    <a:pt x="1213345" y="319979"/>
                  </a:lnTo>
                  <a:lnTo>
                    <a:pt x="1213558" y="571337"/>
                  </a:lnTo>
                  <a:lnTo>
                    <a:pt x="1214010" y="387799"/>
                  </a:lnTo>
                  <a:lnTo>
                    <a:pt x="1214012" y="384804"/>
                  </a:lnTo>
                  <a:lnTo>
                    <a:pt x="1214267" y="584484"/>
                  </a:lnTo>
                  <a:lnTo>
                    <a:pt x="1214565" y="314372"/>
                  </a:lnTo>
                  <a:lnTo>
                    <a:pt x="1214722" y="561722"/>
                  </a:lnTo>
                  <a:lnTo>
                    <a:pt x="1214723" y="555365"/>
                  </a:lnTo>
                  <a:lnTo>
                    <a:pt x="1214834" y="239985"/>
                  </a:lnTo>
                  <a:lnTo>
                    <a:pt x="1214976" y="648491"/>
                  </a:lnTo>
                  <a:lnTo>
                    <a:pt x="1215434" y="432537"/>
                  </a:lnTo>
                  <a:lnTo>
                    <a:pt x="1215435" y="435596"/>
                  </a:lnTo>
                  <a:lnTo>
                    <a:pt x="1215601" y="576660"/>
                  </a:lnTo>
                  <a:lnTo>
                    <a:pt x="1216124" y="264262"/>
                  </a:lnTo>
                  <a:lnTo>
                    <a:pt x="1216145" y="310208"/>
                  </a:lnTo>
                  <a:lnTo>
                    <a:pt x="1216147" y="310724"/>
                  </a:lnTo>
                  <a:lnTo>
                    <a:pt x="1216691" y="624151"/>
                  </a:lnTo>
                  <a:lnTo>
                    <a:pt x="1216804" y="159085"/>
                  </a:lnTo>
                  <a:lnTo>
                    <a:pt x="1216857" y="500421"/>
                  </a:lnTo>
                  <a:lnTo>
                    <a:pt x="1216858" y="506876"/>
                  </a:lnTo>
                  <a:lnTo>
                    <a:pt x="1216918" y="667355"/>
                  </a:lnTo>
                  <a:lnTo>
                    <a:pt x="1217258" y="236887"/>
                  </a:lnTo>
                  <a:lnTo>
                    <a:pt x="1217568" y="634174"/>
                  </a:lnTo>
                  <a:lnTo>
                    <a:pt x="1217570" y="642760"/>
                  </a:lnTo>
                  <a:lnTo>
                    <a:pt x="1217585" y="654846"/>
                  </a:lnTo>
                  <a:lnTo>
                    <a:pt x="1217882" y="331305"/>
                  </a:lnTo>
                  <a:lnTo>
                    <a:pt x="1218280" y="350808"/>
                  </a:lnTo>
                  <a:lnTo>
                    <a:pt x="1218281" y="355218"/>
                  </a:lnTo>
                  <a:lnTo>
                    <a:pt x="1218406" y="693239"/>
                  </a:lnTo>
                  <a:lnTo>
                    <a:pt x="1218732" y="256457"/>
                  </a:lnTo>
                  <a:lnTo>
                    <a:pt x="1218992" y="384629"/>
                  </a:lnTo>
                  <a:lnTo>
                    <a:pt x="1218993" y="391371"/>
                  </a:lnTo>
                  <a:lnTo>
                    <a:pt x="1219214" y="336304"/>
                  </a:lnTo>
                  <a:lnTo>
                    <a:pt x="1219512" y="723433"/>
                  </a:lnTo>
                  <a:lnTo>
                    <a:pt x="1219703" y="463874"/>
                  </a:lnTo>
                  <a:lnTo>
                    <a:pt x="1219705" y="464328"/>
                  </a:lnTo>
                  <a:lnTo>
                    <a:pt x="1220121" y="366994"/>
                  </a:lnTo>
                  <a:lnTo>
                    <a:pt x="1220334" y="561720"/>
                  </a:lnTo>
                  <a:lnTo>
                    <a:pt x="1220415" y="507517"/>
                  </a:lnTo>
                  <a:lnTo>
                    <a:pt x="1220416" y="504781"/>
                  </a:lnTo>
                  <a:lnTo>
                    <a:pt x="1220689" y="257442"/>
                  </a:lnTo>
                  <a:lnTo>
                    <a:pt x="1220816" y="700665"/>
                  </a:lnTo>
                  <a:lnTo>
                    <a:pt x="1221126" y="426018"/>
                  </a:lnTo>
                  <a:lnTo>
                    <a:pt x="1221128" y="423590"/>
                  </a:lnTo>
                  <a:lnTo>
                    <a:pt x="1221312" y="304936"/>
                  </a:lnTo>
                  <a:lnTo>
                    <a:pt x="1221440" y="712987"/>
                  </a:lnTo>
                  <a:lnTo>
                    <a:pt x="1221838" y="594458"/>
                  </a:lnTo>
                  <a:lnTo>
                    <a:pt x="1221840" y="583042"/>
                  </a:lnTo>
                  <a:lnTo>
                    <a:pt x="1221964" y="195692"/>
                  </a:lnTo>
                  <a:lnTo>
                    <a:pt x="1222305" y="692108"/>
                  </a:lnTo>
                  <a:lnTo>
                    <a:pt x="1222550" y="420249"/>
                  </a:lnTo>
                  <a:lnTo>
                    <a:pt x="1222551" y="416417"/>
                  </a:lnTo>
                  <a:lnTo>
                    <a:pt x="1222604" y="208240"/>
                  </a:lnTo>
                  <a:lnTo>
                    <a:pt x="1222730" y="593416"/>
                  </a:lnTo>
                  <a:lnTo>
                    <a:pt x="1223261" y="384706"/>
                  </a:lnTo>
                  <a:lnTo>
                    <a:pt x="1223263" y="381603"/>
                  </a:lnTo>
                  <a:lnTo>
                    <a:pt x="1223297" y="318439"/>
                  </a:lnTo>
                  <a:lnTo>
                    <a:pt x="1223566" y="543877"/>
                  </a:lnTo>
                  <a:lnTo>
                    <a:pt x="1223973" y="503431"/>
                  </a:lnTo>
                  <a:lnTo>
                    <a:pt x="1223974" y="509703"/>
                  </a:lnTo>
                  <a:lnTo>
                    <a:pt x="1224559" y="241875"/>
                  </a:lnTo>
                  <a:lnTo>
                    <a:pt x="1224685" y="600809"/>
                  </a:lnTo>
                  <a:lnTo>
                    <a:pt x="1224686" y="610667"/>
                  </a:lnTo>
                  <a:lnTo>
                    <a:pt x="1224714" y="646299"/>
                  </a:lnTo>
                  <a:lnTo>
                    <a:pt x="1225253" y="341036"/>
                  </a:lnTo>
                  <a:lnTo>
                    <a:pt x="1225396" y="526143"/>
                  </a:lnTo>
                  <a:lnTo>
                    <a:pt x="1225398" y="516705"/>
                  </a:lnTo>
                  <a:lnTo>
                    <a:pt x="1225919" y="334661"/>
                  </a:lnTo>
                  <a:lnTo>
                    <a:pt x="1226019" y="636426"/>
                  </a:lnTo>
                  <a:lnTo>
                    <a:pt x="1226108" y="361268"/>
                  </a:lnTo>
                  <a:lnTo>
                    <a:pt x="1226109" y="363650"/>
                  </a:lnTo>
                  <a:lnTo>
                    <a:pt x="1226118" y="337810"/>
                  </a:lnTo>
                  <a:lnTo>
                    <a:pt x="1226217" y="571891"/>
                  </a:lnTo>
                  <a:lnTo>
                    <a:pt x="1226820" y="510012"/>
                  </a:lnTo>
                  <a:lnTo>
                    <a:pt x="1226821" y="512592"/>
                  </a:lnTo>
                  <a:lnTo>
                    <a:pt x="1226883" y="636005"/>
                  </a:lnTo>
                  <a:lnTo>
                    <a:pt x="1227025" y="240451"/>
                  </a:lnTo>
                  <a:lnTo>
                    <a:pt x="1227531" y="526137"/>
                  </a:lnTo>
                  <a:lnTo>
                    <a:pt x="1227533" y="532525"/>
                  </a:lnTo>
                  <a:lnTo>
                    <a:pt x="1227861" y="302285"/>
                  </a:lnTo>
                  <a:lnTo>
                    <a:pt x="1227989" y="626088"/>
                  </a:lnTo>
                  <a:lnTo>
                    <a:pt x="1228243" y="557254"/>
                  </a:lnTo>
                  <a:lnTo>
                    <a:pt x="1228244" y="560233"/>
                  </a:lnTo>
                  <a:lnTo>
                    <a:pt x="1228641" y="670340"/>
                  </a:lnTo>
                  <a:lnTo>
                    <a:pt x="1228797" y="340261"/>
                  </a:lnTo>
                  <a:lnTo>
                    <a:pt x="1228954" y="541192"/>
                  </a:lnTo>
                  <a:lnTo>
                    <a:pt x="1228956" y="533240"/>
                  </a:lnTo>
                  <a:lnTo>
                    <a:pt x="1229153" y="336978"/>
                  </a:lnTo>
                  <a:lnTo>
                    <a:pt x="1229307" y="649876"/>
                  </a:lnTo>
                  <a:lnTo>
                    <a:pt x="1229666" y="546280"/>
                  </a:lnTo>
                  <a:lnTo>
                    <a:pt x="1229667" y="551640"/>
                  </a:lnTo>
                  <a:lnTo>
                    <a:pt x="1229818" y="327438"/>
                  </a:lnTo>
                  <a:lnTo>
                    <a:pt x="1229931" y="643029"/>
                  </a:lnTo>
                  <a:lnTo>
                    <a:pt x="1230378" y="560274"/>
                  </a:lnTo>
                  <a:lnTo>
                    <a:pt x="1230379" y="561278"/>
                  </a:lnTo>
                  <a:lnTo>
                    <a:pt x="1230385" y="573455"/>
                  </a:lnTo>
                  <a:lnTo>
                    <a:pt x="1230909" y="353760"/>
                  </a:lnTo>
                  <a:lnTo>
                    <a:pt x="1231089" y="479197"/>
                  </a:lnTo>
                  <a:lnTo>
                    <a:pt x="1231091" y="480285"/>
                  </a:lnTo>
                  <a:lnTo>
                    <a:pt x="1231434" y="534139"/>
                  </a:lnTo>
                  <a:lnTo>
                    <a:pt x="1231732" y="322536"/>
                  </a:lnTo>
                  <a:lnTo>
                    <a:pt x="1231801" y="387651"/>
                  </a:lnTo>
                  <a:lnTo>
                    <a:pt x="1231802" y="385606"/>
                  </a:lnTo>
                  <a:lnTo>
                    <a:pt x="1232187" y="223512"/>
                  </a:lnTo>
                  <a:lnTo>
                    <a:pt x="1232511" y="683075"/>
                  </a:lnTo>
                  <a:lnTo>
                    <a:pt x="1232513" y="681733"/>
                  </a:lnTo>
                  <a:lnTo>
                    <a:pt x="1232514" y="665783"/>
                  </a:lnTo>
                  <a:lnTo>
                    <a:pt x="1232625" y="96933"/>
                  </a:lnTo>
                  <a:lnTo>
                    <a:pt x="1232738" y="689196"/>
                  </a:lnTo>
                  <a:lnTo>
                    <a:pt x="1233224" y="570111"/>
                  </a:lnTo>
                  <a:lnTo>
                    <a:pt x="1233225" y="565881"/>
                  </a:lnTo>
                  <a:lnTo>
                    <a:pt x="1233234" y="597923"/>
                  </a:lnTo>
                  <a:lnTo>
                    <a:pt x="1233461" y="299723"/>
                  </a:lnTo>
                  <a:lnTo>
                    <a:pt x="1233936" y="415025"/>
                  </a:lnTo>
                  <a:lnTo>
                    <a:pt x="1233937" y="417410"/>
                  </a:lnTo>
                  <a:lnTo>
                    <a:pt x="1234028" y="620660"/>
                  </a:lnTo>
                  <a:lnTo>
                    <a:pt x="1234297" y="365316"/>
                  </a:lnTo>
                  <a:lnTo>
                    <a:pt x="1234647" y="517493"/>
                  </a:lnTo>
                  <a:lnTo>
                    <a:pt x="1234649" y="515880"/>
                  </a:lnTo>
                  <a:lnTo>
                    <a:pt x="1235049" y="600522"/>
                  </a:lnTo>
                  <a:lnTo>
                    <a:pt x="1235290" y="374102"/>
                  </a:lnTo>
                  <a:lnTo>
                    <a:pt x="1235359" y="494481"/>
                  </a:lnTo>
                  <a:lnTo>
                    <a:pt x="1235360" y="496089"/>
                  </a:lnTo>
                  <a:lnTo>
                    <a:pt x="1235460" y="743864"/>
                  </a:lnTo>
                  <a:lnTo>
                    <a:pt x="1235587" y="394541"/>
                  </a:lnTo>
                  <a:lnTo>
                    <a:pt x="1236071" y="503037"/>
                  </a:lnTo>
                  <a:lnTo>
                    <a:pt x="1236072" y="507748"/>
                  </a:lnTo>
                  <a:lnTo>
                    <a:pt x="1236679" y="285912"/>
                  </a:lnTo>
                  <a:lnTo>
                    <a:pt x="1236778" y="607593"/>
                  </a:lnTo>
                  <a:lnTo>
                    <a:pt x="1236782" y="578534"/>
                  </a:lnTo>
                  <a:lnTo>
                    <a:pt x="1236784" y="567079"/>
                  </a:lnTo>
                  <a:lnTo>
                    <a:pt x="1236792" y="607839"/>
                  </a:lnTo>
                  <a:lnTo>
                    <a:pt x="1237331" y="262326"/>
                  </a:lnTo>
                  <a:lnTo>
                    <a:pt x="1237494" y="492116"/>
                  </a:lnTo>
                  <a:lnTo>
                    <a:pt x="1237495" y="497827"/>
                  </a:lnTo>
                  <a:lnTo>
                    <a:pt x="1238054" y="255024"/>
                  </a:lnTo>
                  <a:lnTo>
                    <a:pt x="1238167" y="559049"/>
                  </a:lnTo>
                  <a:lnTo>
                    <a:pt x="1238206" y="483755"/>
                  </a:lnTo>
                  <a:lnTo>
                    <a:pt x="1238207" y="487458"/>
                  </a:lnTo>
                  <a:lnTo>
                    <a:pt x="1238566" y="551523"/>
                  </a:lnTo>
                  <a:lnTo>
                    <a:pt x="1238707" y="234669"/>
                  </a:lnTo>
                  <a:lnTo>
                    <a:pt x="1238917" y="374612"/>
                  </a:lnTo>
                  <a:lnTo>
                    <a:pt x="1238919" y="375602"/>
                  </a:lnTo>
                  <a:lnTo>
                    <a:pt x="1239018" y="617096"/>
                  </a:lnTo>
                  <a:lnTo>
                    <a:pt x="1239117" y="176459"/>
                  </a:lnTo>
                  <a:lnTo>
                    <a:pt x="1239629" y="330800"/>
                  </a:lnTo>
                  <a:lnTo>
                    <a:pt x="1239630" y="339985"/>
                  </a:lnTo>
                  <a:lnTo>
                    <a:pt x="1239713" y="600250"/>
                  </a:lnTo>
                  <a:lnTo>
                    <a:pt x="1239996" y="324157"/>
                  </a:lnTo>
                  <a:lnTo>
                    <a:pt x="1240340" y="467899"/>
                  </a:lnTo>
                  <a:lnTo>
                    <a:pt x="1240342" y="468370"/>
                  </a:lnTo>
                  <a:lnTo>
                    <a:pt x="1240960" y="325330"/>
                  </a:lnTo>
                  <a:lnTo>
                    <a:pt x="1241046" y="635646"/>
                  </a:lnTo>
                  <a:lnTo>
                    <a:pt x="1241052" y="626513"/>
                  </a:lnTo>
                  <a:lnTo>
                    <a:pt x="1241053" y="633390"/>
                  </a:lnTo>
                  <a:lnTo>
                    <a:pt x="1241555" y="774572"/>
                  </a:lnTo>
                  <a:lnTo>
                    <a:pt x="1241683" y="283806"/>
                  </a:lnTo>
                  <a:lnTo>
                    <a:pt x="1241764" y="467861"/>
                  </a:lnTo>
                  <a:lnTo>
                    <a:pt x="1241765" y="466797"/>
                  </a:lnTo>
                  <a:lnTo>
                    <a:pt x="1241910" y="658618"/>
                  </a:lnTo>
                  <a:lnTo>
                    <a:pt x="1242051" y="386909"/>
                  </a:lnTo>
                  <a:lnTo>
                    <a:pt x="1242475" y="442227"/>
                  </a:lnTo>
                  <a:lnTo>
                    <a:pt x="1242477" y="438223"/>
                  </a:lnTo>
                  <a:lnTo>
                    <a:pt x="1242774" y="633556"/>
                  </a:lnTo>
                  <a:lnTo>
                    <a:pt x="1243086" y="277665"/>
                  </a:lnTo>
                  <a:lnTo>
                    <a:pt x="1243187" y="574703"/>
                  </a:lnTo>
                  <a:lnTo>
                    <a:pt x="1243228" y="697537"/>
                  </a:lnTo>
                  <a:lnTo>
                    <a:pt x="1243512" y="167289"/>
                  </a:lnTo>
                  <a:lnTo>
                    <a:pt x="1243899" y="365582"/>
                  </a:lnTo>
                  <a:lnTo>
                    <a:pt x="1243900" y="358576"/>
                  </a:lnTo>
                  <a:lnTo>
                    <a:pt x="1243952" y="150985"/>
                  </a:lnTo>
                  <a:lnTo>
                    <a:pt x="1244518" y="686044"/>
                  </a:lnTo>
                  <a:lnTo>
                    <a:pt x="1244610" y="252953"/>
                  </a:lnTo>
                  <a:lnTo>
                    <a:pt x="1244611" y="244777"/>
                  </a:lnTo>
                  <a:lnTo>
                    <a:pt x="1244631" y="180866"/>
                  </a:lnTo>
                  <a:lnTo>
                    <a:pt x="1244745" y="650939"/>
                  </a:lnTo>
                  <a:lnTo>
                    <a:pt x="1245322" y="424035"/>
                  </a:lnTo>
                  <a:lnTo>
                    <a:pt x="1245323" y="426062"/>
                  </a:lnTo>
                  <a:lnTo>
                    <a:pt x="1245780" y="749228"/>
                  </a:lnTo>
                  <a:lnTo>
                    <a:pt x="1245893" y="299259"/>
                  </a:lnTo>
                  <a:lnTo>
                    <a:pt x="1246033" y="474377"/>
                  </a:lnTo>
                  <a:lnTo>
                    <a:pt x="1246035" y="468173"/>
                  </a:lnTo>
                  <a:lnTo>
                    <a:pt x="1246091" y="167066"/>
                  </a:lnTo>
                  <a:lnTo>
                    <a:pt x="1246233" y="883549"/>
                  </a:lnTo>
                  <a:lnTo>
                    <a:pt x="1246745" y="406874"/>
                  </a:lnTo>
                  <a:lnTo>
                    <a:pt x="1246746" y="408462"/>
                  </a:lnTo>
                  <a:lnTo>
                    <a:pt x="1246871" y="670854"/>
                  </a:lnTo>
                  <a:lnTo>
                    <a:pt x="1247410" y="326406"/>
                  </a:lnTo>
                  <a:lnTo>
                    <a:pt x="1247457" y="507362"/>
                  </a:lnTo>
                  <a:lnTo>
                    <a:pt x="1247458" y="515068"/>
                  </a:lnTo>
                  <a:lnTo>
                    <a:pt x="1247821" y="126268"/>
                  </a:lnTo>
                  <a:lnTo>
                    <a:pt x="1247934" y="693834"/>
                  </a:lnTo>
                  <a:lnTo>
                    <a:pt x="1248168" y="448847"/>
                  </a:lnTo>
                  <a:lnTo>
                    <a:pt x="1248170" y="442933"/>
                  </a:lnTo>
                  <a:lnTo>
                    <a:pt x="1248728" y="260921"/>
                  </a:lnTo>
                  <a:lnTo>
                    <a:pt x="1248871" y="542122"/>
                  </a:lnTo>
                  <a:lnTo>
                    <a:pt x="1248880" y="534164"/>
                  </a:lnTo>
                  <a:lnTo>
                    <a:pt x="1248881" y="542578"/>
                  </a:lnTo>
                  <a:lnTo>
                    <a:pt x="1248898" y="567941"/>
                  </a:lnTo>
                  <a:lnTo>
                    <a:pt x="1249508" y="208560"/>
                  </a:lnTo>
                  <a:lnTo>
                    <a:pt x="1249592" y="377828"/>
                  </a:lnTo>
                  <a:lnTo>
                    <a:pt x="1249593" y="377241"/>
                  </a:lnTo>
                  <a:lnTo>
                    <a:pt x="1249933" y="296378"/>
                  </a:lnTo>
                  <a:lnTo>
                    <a:pt x="1250203" y="571368"/>
                  </a:lnTo>
                  <a:lnTo>
                    <a:pt x="1250302" y="373487"/>
                  </a:lnTo>
                  <a:lnTo>
                    <a:pt x="1250502" y="219857"/>
                  </a:lnTo>
                  <a:lnTo>
                    <a:pt x="1250614" y="739587"/>
                  </a:lnTo>
                  <a:lnTo>
                    <a:pt x="1251013" y="568532"/>
                  </a:lnTo>
                  <a:lnTo>
                    <a:pt x="1251015" y="566684"/>
                  </a:lnTo>
                  <a:lnTo>
                    <a:pt x="1251053" y="687329"/>
                  </a:lnTo>
                  <a:lnTo>
                    <a:pt x="1251294" y="362951"/>
                  </a:lnTo>
                  <a:lnTo>
                    <a:pt x="1251725" y="495080"/>
                  </a:lnTo>
                  <a:lnTo>
                    <a:pt x="1251726" y="494491"/>
                  </a:lnTo>
                  <a:lnTo>
                    <a:pt x="1251806" y="261488"/>
                  </a:lnTo>
                  <a:lnTo>
                    <a:pt x="1252301" y="663122"/>
                  </a:lnTo>
                  <a:lnTo>
                    <a:pt x="1252437" y="536830"/>
                  </a:lnTo>
                  <a:lnTo>
                    <a:pt x="1252438" y="536970"/>
                  </a:lnTo>
                  <a:lnTo>
                    <a:pt x="1252938" y="686214"/>
                  </a:lnTo>
                  <a:lnTo>
                    <a:pt x="1253066" y="272383"/>
                  </a:lnTo>
                  <a:lnTo>
                    <a:pt x="1253148" y="585758"/>
                  </a:lnTo>
                  <a:lnTo>
                    <a:pt x="1253150" y="590656"/>
                  </a:lnTo>
                  <a:lnTo>
                    <a:pt x="1253179" y="626713"/>
                  </a:lnTo>
                  <a:lnTo>
                    <a:pt x="1253789" y="360418"/>
                  </a:lnTo>
                  <a:lnTo>
                    <a:pt x="1253860" y="408732"/>
                  </a:lnTo>
                  <a:lnTo>
                    <a:pt x="1253861" y="409276"/>
                  </a:lnTo>
                  <a:lnTo>
                    <a:pt x="1254342" y="189375"/>
                  </a:lnTo>
                  <a:lnTo>
                    <a:pt x="1254484" y="684245"/>
                  </a:lnTo>
                  <a:lnTo>
                    <a:pt x="1254571" y="365944"/>
                  </a:lnTo>
                  <a:lnTo>
                    <a:pt x="1254573" y="371228"/>
                  </a:lnTo>
                  <a:lnTo>
                    <a:pt x="1254767" y="201104"/>
                  </a:lnTo>
                  <a:lnTo>
                    <a:pt x="1254909" y="689831"/>
                  </a:lnTo>
                  <a:lnTo>
                    <a:pt x="1255283" y="435751"/>
                  </a:lnTo>
                  <a:lnTo>
                    <a:pt x="1255284" y="441305"/>
                  </a:lnTo>
                  <a:lnTo>
                    <a:pt x="1255348" y="665789"/>
                  </a:lnTo>
                  <a:lnTo>
                    <a:pt x="1255674" y="204581"/>
                  </a:lnTo>
                  <a:lnTo>
                    <a:pt x="1255995" y="470109"/>
                  </a:lnTo>
                  <a:lnTo>
                    <a:pt x="1255996" y="470858"/>
                  </a:lnTo>
                  <a:lnTo>
                    <a:pt x="1256114" y="256550"/>
                  </a:lnTo>
                  <a:lnTo>
                    <a:pt x="1256227" y="616911"/>
                  </a:lnTo>
                  <a:lnTo>
                    <a:pt x="1256706" y="517427"/>
                  </a:lnTo>
                  <a:lnTo>
                    <a:pt x="1256708" y="522108"/>
                  </a:lnTo>
                  <a:lnTo>
                    <a:pt x="1256978" y="215259"/>
                  </a:lnTo>
                  <a:lnTo>
                    <a:pt x="1257106" y="590647"/>
                  </a:lnTo>
                  <a:lnTo>
                    <a:pt x="1257418" y="309394"/>
                  </a:lnTo>
                  <a:lnTo>
                    <a:pt x="1257419" y="311683"/>
                  </a:lnTo>
                  <a:lnTo>
                    <a:pt x="1258027" y="729097"/>
                  </a:lnTo>
                  <a:lnTo>
                    <a:pt x="1258129" y="450547"/>
                  </a:lnTo>
                  <a:lnTo>
                    <a:pt x="1258131" y="459656"/>
                  </a:lnTo>
                  <a:lnTo>
                    <a:pt x="1258566" y="652408"/>
                  </a:lnTo>
                  <a:lnTo>
                    <a:pt x="1258680" y="334817"/>
                  </a:lnTo>
                  <a:lnTo>
                    <a:pt x="1258841" y="580055"/>
                  </a:lnTo>
                  <a:lnTo>
                    <a:pt x="1258843" y="576107"/>
                  </a:lnTo>
                  <a:lnTo>
                    <a:pt x="1259133" y="270020"/>
                  </a:lnTo>
                  <a:lnTo>
                    <a:pt x="1259275" y="829092"/>
                  </a:lnTo>
                  <a:lnTo>
                    <a:pt x="1259553" y="331249"/>
                  </a:lnTo>
                  <a:lnTo>
                    <a:pt x="1259554" y="322602"/>
                  </a:lnTo>
                  <a:lnTo>
                    <a:pt x="1259587" y="257350"/>
                  </a:lnTo>
                  <a:lnTo>
                    <a:pt x="1259729" y="748801"/>
                  </a:lnTo>
                  <a:lnTo>
                    <a:pt x="1260264" y="463688"/>
                  </a:lnTo>
                  <a:lnTo>
                    <a:pt x="1260266" y="463066"/>
                  </a:lnTo>
                  <a:lnTo>
                    <a:pt x="1260693" y="523004"/>
                  </a:lnTo>
                  <a:lnTo>
                    <a:pt x="1260863" y="226225"/>
                  </a:lnTo>
                  <a:lnTo>
                    <a:pt x="1260976" y="458992"/>
                  </a:lnTo>
                  <a:lnTo>
                    <a:pt x="1260977" y="459258"/>
                  </a:lnTo>
                  <a:lnTo>
                    <a:pt x="1261288" y="256798"/>
                  </a:lnTo>
                  <a:lnTo>
                    <a:pt x="1261401" y="573252"/>
                  </a:lnTo>
                  <a:lnTo>
                    <a:pt x="1261688" y="305335"/>
                  </a:lnTo>
                  <a:lnTo>
                    <a:pt x="1261689" y="312582"/>
                  </a:lnTo>
                  <a:lnTo>
                    <a:pt x="1262041" y="569580"/>
                  </a:lnTo>
                  <a:lnTo>
                    <a:pt x="1262181" y="236000"/>
                  </a:lnTo>
                  <a:lnTo>
                    <a:pt x="1262399" y="497625"/>
                  </a:lnTo>
                  <a:lnTo>
                    <a:pt x="1262401" y="495734"/>
                  </a:lnTo>
                  <a:lnTo>
                    <a:pt x="1262691" y="681802"/>
                  </a:lnTo>
                  <a:lnTo>
                    <a:pt x="1262975" y="223746"/>
                  </a:lnTo>
                  <a:lnTo>
                    <a:pt x="1263111" y="605979"/>
                  </a:lnTo>
                  <a:lnTo>
                    <a:pt x="1263112" y="612569"/>
                  </a:lnTo>
                  <a:lnTo>
                    <a:pt x="1263301" y="753550"/>
                  </a:lnTo>
                  <a:lnTo>
                    <a:pt x="1263428" y="255126"/>
                  </a:lnTo>
                  <a:lnTo>
                    <a:pt x="1263823" y="279888"/>
                  </a:lnTo>
                  <a:lnTo>
                    <a:pt x="1263824" y="266614"/>
                  </a:lnTo>
                  <a:lnTo>
                    <a:pt x="1263840" y="253801"/>
                  </a:lnTo>
                  <a:lnTo>
                    <a:pt x="1264109" y="651575"/>
                  </a:lnTo>
                  <a:lnTo>
                    <a:pt x="1264534" y="585397"/>
                  </a:lnTo>
                  <a:lnTo>
                    <a:pt x="1264536" y="589574"/>
                  </a:lnTo>
                  <a:lnTo>
                    <a:pt x="1264818" y="629725"/>
                  </a:lnTo>
                  <a:lnTo>
                    <a:pt x="1265144" y="278321"/>
                  </a:lnTo>
                  <a:lnTo>
                    <a:pt x="1265246" y="613879"/>
                  </a:lnTo>
                  <a:lnTo>
                    <a:pt x="1265247" y="604704"/>
                  </a:lnTo>
                  <a:lnTo>
                    <a:pt x="1265853" y="678781"/>
                  </a:lnTo>
                  <a:lnTo>
                    <a:pt x="1265953" y="238844"/>
                  </a:lnTo>
                  <a:lnTo>
                    <a:pt x="1265957" y="272727"/>
                  </a:lnTo>
                  <a:lnTo>
                    <a:pt x="1265959" y="273662"/>
                  </a:lnTo>
                  <a:lnTo>
                    <a:pt x="1265980" y="190704"/>
                  </a:lnTo>
                  <a:lnTo>
                    <a:pt x="1266547" y="632562"/>
                  </a:lnTo>
                  <a:lnTo>
                    <a:pt x="1266669" y="515240"/>
                  </a:lnTo>
                  <a:lnTo>
                    <a:pt x="1266670" y="515669"/>
                  </a:lnTo>
                  <a:lnTo>
                    <a:pt x="1267128" y="646838"/>
                  </a:lnTo>
                  <a:lnTo>
                    <a:pt x="1267228" y="305009"/>
                  </a:lnTo>
                  <a:lnTo>
                    <a:pt x="1267381" y="494022"/>
                  </a:lnTo>
                  <a:lnTo>
                    <a:pt x="1267382" y="496241"/>
                  </a:lnTo>
                  <a:lnTo>
                    <a:pt x="1267512" y="593484"/>
                  </a:lnTo>
                  <a:lnTo>
                    <a:pt x="1267681" y="306613"/>
                  </a:lnTo>
                  <a:lnTo>
                    <a:pt x="1268092" y="310074"/>
                  </a:lnTo>
                  <a:lnTo>
                    <a:pt x="1268094" y="310502"/>
                  </a:lnTo>
                  <a:lnTo>
                    <a:pt x="1268404" y="653644"/>
                  </a:lnTo>
                  <a:lnTo>
                    <a:pt x="1268532" y="246022"/>
                  </a:lnTo>
                  <a:lnTo>
                    <a:pt x="1268804" y="516043"/>
                  </a:lnTo>
                  <a:lnTo>
                    <a:pt x="1268805" y="512411"/>
                  </a:lnTo>
                  <a:lnTo>
                    <a:pt x="1269014" y="208683"/>
                  </a:lnTo>
                  <a:lnTo>
                    <a:pt x="1269127" y="620483"/>
                  </a:lnTo>
                  <a:lnTo>
                    <a:pt x="1269516" y="513705"/>
                  </a:lnTo>
                  <a:lnTo>
                    <a:pt x="1269517" y="518050"/>
                  </a:lnTo>
                  <a:lnTo>
                    <a:pt x="1269751" y="613525"/>
                  </a:lnTo>
                  <a:lnTo>
                    <a:pt x="1269893" y="290124"/>
                  </a:lnTo>
                  <a:lnTo>
                    <a:pt x="1270227" y="488553"/>
                  </a:lnTo>
                  <a:lnTo>
                    <a:pt x="1270229" y="488700"/>
                  </a:lnTo>
                  <a:lnTo>
                    <a:pt x="1270715" y="199396"/>
                  </a:lnTo>
                  <a:lnTo>
                    <a:pt x="1270842" y="697649"/>
                  </a:lnTo>
                  <a:lnTo>
                    <a:pt x="1270939" y="364416"/>
                  </a:lnTo>
                  <a:lnTo>
                    <a:pt x="1270940" y="357982"/>
                  </a:lnTo>
                  <a:lnTo>
                    <a:pt x="1271282" y="582687"/>
                  </a:lnTo>
                  <a:lnTo>
                    <a:pt x="1271622" y="173282"/>
                  </a:lnTo>
                  <a:lnTo>
                    <a:pt x="1271650" y="238839"/>
                  </a:lnTo>
                  <a:lnTo>
                    <a:pt x="1271652" y="245103"/>
                  </a:lnTo>
                  <a:lnTo>
                    <a:pt x="1272203" y="628947"/>
                  </a:lnTo>
                  <a:lnTo>
                    <a:pt x="1272345" y="235269"/>
                  </a:lnTo>
                  <a:lnTo>
                    <a:pt x="1272362" y="262173"/>
                  </a:lnTo>
                  <a:lnTo>
                    <a:pt x="1272363" y="282993"/>
                  </a:lnTo>
                  <a:lnTo>
                    <a:pt x="1272685" y="595765"/>
                  </a:lnTo>
                  <a:lnTo>
                    <a:pt x="1273074" y="526836"/>
                  </a:lnTo>
                  <a:lnTo>
                    <a:pt x="1273075" y="522055"/>
                  </a:lnTo>
                  <a:lnTo>
                    <a:pt x="1273323" y="358375"/>
                  </a:lnTo>
                  <a:lnTo>
                    <a:pt x="1273493" y="559793"/>
                  </a:lnTo>
                  <a:lnTo>
                    <a:pt x="1273785" y="461294"/>
                  </a:lnTo>
                  <a:lnTo>
                    <a:pt x="1273787" y="457294"/>
                  </a:lnTo>
                  <a:lnTo>
                    <a:pt x="1273961" y="661618"/>
                  </a:lnTo>
                  <a:lnTo>
                    <a:pt x="1274089" y="241744"/>
                  </a:lnTo>
                  <a:lnTo>
                    <a:pt x="1274497" y="438208"/>
                  </a:lnTo>
                  <a:lnTo>
                    <a:pt x="1274498" y="435526"/>
                  </a:lnTo>
                  <a:lnTo>
                    <a:pt x="1274812" y="615202"/>
                  </a:lnTo>
                  <a:lnTo>
                    <a:pt x="1274939" y="276352"/>
                  </a:lnTo>
                  <a:lnTo>
                    <a:pt x="1275209" y="493155"/>
                  </a:lnTo>
                  <a:lnTo>
                    <a:pt x="1275210" y="500370"/>
                  </a:lnTo>
                  <a:lnTo>
                    <a:pt x="1275265" y="766965"/>
                  </a:lnTo>
                  <a:lnTo>
                    <a:pt x="1275379" y="153390"/>
                  </a:lnTo>
                  <a:lnTo>
                    <a:pt x="1275920" y="457146"/>
                  </a:lnTo>
                  <a:lnTo>
                    <a:pt x="1275922" y="448765"/>
                  </a:lnTo>
                  <a:lnTo>
                    <a:pt x="1276456" y="288777"/>
                  </a:lnTo>
                  <a:lnTo>
                    <a:pt x="1276569" y="730061"/>
                  </a:lnTo>
                  <a:lnTo>
                    <a:pt x="1276632" y="425004"/>
                  </a:lnTo>
                  <a:lnTo>
                    <a:pt x="1276633" y="416895"/>
                  </a:lnTo>
                  <a:lnTo>
                    <a:pt x="1276683" y="267608"/>
                  </a:lnTo>
                  <a:lnTo>
                    <a:pt x="1277009" y="699953"/>
                  </a:lnTo>
                  <a:lnTo>
                    <a:pt x="1277343" y="491700"/>
                  </a:lnTo>
                  <a:lnTo>
                    <a:pt x="1277345" y="495518"/>
                  </a:lnTo>
                  <a:lnTo>
                    <a:pt x="1277647" y="375753"/>
                  </a:lnTo>
                  <a:lnTo>
                    <a:pt x="1277817" y="584289"/>
                  </a:lnTo>
                  <a:lnTo>
                    <a:pt x="1278055" y="522623"/>
                  </a:lnTo>
                  <a:lnTo>
                    <a:pt x="1278056" y="522831"/>
                  </a:lnTo>
                  <a:lnTo>
                    <a:pt x="1278554" y="227652"/>
                  </a:lnTo>
                  <a:lnTo>
                    <a:pt x="1278696" y="664948"/>
                  </a:lnTo>
                  <a:lnTo>
                    <a:pt x="1278767" y="518235"/>
                  </a:lnTo>
                  <a:lnTo>
                    <a:pt x="1278768" y="514659"/>
                  </a:lnTo>
                  <a:lnTo>
                    <a:pt x="1279064" y="642152"/>
                  </a:lnTo>
                  <a:lnTo>
                    <a:pt x="1279220" y="296700"/>
                  </a:lnTo>
                  <a:lnTo>
                    <a:pt x="1279478" y="499894"/>
                  </a:lnTo>
                  <a:lnTo>
                    <a:pt x="1279480" y="496200"/>
                  </a:lnTo>
                  <a:lnTo>
                    <a:pt x="1279731" y="189850"/>
                  </a:lnTo>
                  <a:lnTo>
                    <a:pt x="1279958" y="636390"/>
                  </a:lnTo>
                  <a:lnTo>
                    <a:pt x="1280190" y="336942"/>
                  </a:lnTo>
                  <a:lnTo>
                    <a:pt x="1280191" y="333015"/>
                  </a:lnTo>
                  <a:lnTo>
                    <a:pt x="1280227" y="220378"/>
                  </a:lnTo>
                  <a:lnTo>
                    <a:pt x="1280809" y="716739"/>
                  </a:lnTo>
                  <a:lnTo>
                    <a:pt x="1280902" y="430020"/>
                  </a:lnTo>
                  <a:lnTo>
                    <a:pt x="1280903" y="422922"/>
                  </a:lnTo>
                  <a:lnTo>
                    <a:pt x="1281134" y="112631"/>
                  </a:lnTo>
                  <a:lnTo>
                    <a:pt x="1281262" y="787396"/>
                  </a:lnTo>
                  <a:lnTo>
                    <a:pt x="1281613" y="420650"/>
                  </a:lnTo>
                  <a:lnTo>
                    <a:pt x="1281615" y="421242"/>
                  </a:lnTo>
                  <a:lnTo>
                    <a:pt x="1282254" y="734200"/>
                  </a:lnTo>
                  <a:lnTo>
                    <a:pt x="1282325" y="372477"/>
                  </a:lnTo>
                  <a:lnTo>
                    <a:pt x="1282326" y="366949"/>
                  </a:lnTo>
                  <a:lnTo>
                    <a:pt x="1282835" y="192600"/>
                  </a:lnTo>
                  <a:lnTo>
                    <a:pt x="1282977" y="727799"/>
                  </a:lnTo>
                  <a:lnTo>
                    <a:pt x="1283036" y="479630"/>
                  </a:lnTo>
                  <a:lnTo>
                    <a:pt x="1283038" y="467383"/>
                  </a:lnTo>
                  <a:lnTo>
                    <a:pt x="1283430" y="526705"/>
                  </a:lnTo>
                  <a:lnTo>
                    <a:pt x="1283700" y="305185"/>
                  </a:lnTo>
                  <a:lnTo>
                    <a:pt x="1283748" y="372832"/>
                  </a:lnTo>
                  <a:lnTo>
                    <a:pt x="1283749" y="377466"/>
                  </a:lnTo>
                  <a:lnTo>
                    <a:pt x="1283884" y="603266"/>
                  </a:lnTo>
                  <a:lnTo>
                    <a:pt x="1284068" y="301063"/>
                  </a:lnTo>
                  <a:lnTo>
                    <a:pt x="1284460" y="444355"/>
                  </a:lnTo>
                  <a:lnTo>
                    <a:pt x="1284461" y="442066"/>
                  </a:lnTo>
                  <a:lnTo>
                    <a:pt x="1284706" y="666157"/>
                  </a:lnTo>
                  <a:lnTo>
                    <a:pt x="1284990" y="222401"/>
                  </a:lnTo>
                  <a:lnTo>
                    <a:pt x="1285171" y="567907"/>
                  </a:lnTo>
                  <a:lnTo>
                    <a:pt x="1285173" y="575751"/>
                  </a:lnTo>
                  <a:lnTo>
                    <a:pt x="1285174" y="581939"/>
                  </a:lnTo>
                  <a:lnTo>
                    <a:pt x="1285486" y="288197"/>
                  </a:lnTo>
                  <a:lnTo>
                    <a:pt x="1285883" y="391973"/>
                  </a:lnTo>
                  <a:lnTo>
                    <a:pt x="1285884" y="395765"/>
                  </a:lnTo>
                  <a:lnTo>
                    <a:pt x="1286280" y="108657"/>
                  </a:lnTo>
                  <a:lnTo>
                    <a:pt x="1286422" y="607053"/>
                  </a:lnTo>
                  <a:lnTo>
                    <a:pt x="1286595" y="496659"/>
                  </a:lnTo>
                  <a:lnTo>
                    <a:pt x="1286596" y="495588"/>
                  </a:lnTo>
                  <a:lnTo>
                    <a:pt x="1286748" y="282916"/>
                  </a:lnTo>
                  <a:lnTo>
                    <a:pt x="1287302" y="670156"/>
                  </a:lnTo>
                  <a:lnTo>
                    <a:pt x="1287306" y="653837"/>
                  </a:lnTo>
                  <a:lnTo>
                    <a:pt x="1287308" y="656300"/>
                  </a:lnTo>
                  <a:lnTo>
                    <a:pt x="1287329" y="733155"/>
                  </a:lnTo>
                  <a:lnTo>
                    <a:pt x="1287598" y="227841"/>
                  </a:lnTo>
                  <a:lnTo>
                    <a:pt x="1288018" y="444125"/>
                  </a:lnTo>
                  <a:lnTo>
                    <a:pt x="1288019" y="443033"/>
                  </a:lnTo>
                  <a:lnTo>
                    <a:pt x="1288435" y="347782"/>
                  </a:lnTo>
                  <a:lnTo>
                    <a:pt x="1288729" y="645706"/>
                  </a:lnTo>
                  <a:lnTo>
                    <a:pt x="1288731" y="649279"/>
                  </a:lnTo>
                  <a:lnTo>
                    <a:pt x="1288888" y="152265"/>
                  </a:lnTo>
                  <a:lnTo>
                    <a:pt x="1289186" y="693681"/>
                  </a:lnTo>
                  <a:lnTo>
                    <a:pt x="1289441" y="621846"/>
                  </a:lnTo>
                  <a:lnTo>
                    <a:pt x="1289443" y="623136"/>
                  </a:lnTo>
                  <a:lnTo>
                    <a:pt x="1289455" y="637779"/>
                  </a:lnTo>
                  <a:lnTo>
                    <a:pt x="1290151" y="366836"/>
                  </a:lnTo>
                  <a:lnTo>
                    <a:pt x="1290153" y="369384"/>
                  </a:lnTo>
                  <a:lnTo>
                    <a:pt x="1290154" y="373308"/>
                  </a:lnTo>
                  <a:lnTo>
                    <a:pt x="1290192" y="256104"/>
                  </a:lnTo>
                  <a:lnTo>
                    <a:pt x="1290362" y="579392"/>
                  </a:lnTo>
                  <a:lnTo>
                    <a:pt x="1290864" y="539951"/>
                  </a:lnTo>
                  <a:lnTo>
                    <a:pt x="1290866" y="541394"/>
                  </a:lnTo>
                  <a:lnTo>
                    <a:pt x="1291326" y="685446"/>
                  </a:lnTo>
                  <a:lnTo>
                    <a:pt x="1291468" y="135570"/>
                  </a:lnTo>
                  <a:lnTo>
                    <a:pt x="1291576" y="403936"/>
                  </a:lnTo>
                  <a:lnTo>
                    <a:pt x="1291577" y="406273"/>
                  </a:lnTo>
                  <a:lnTo>
                    <a:pt x="1291766" y="648611"/>
                  </a:lnTo>
                  <a:lnTo>
                    <a:pt x="1291893" y="258868"/>
                  </a:lnTo>
                  <a:lnTo>
                    <a:pt x="1292288" y="345831"/>
                  </a:lnTo>
                  <a:lnTo>
                    <a:pt x="1292289" y="340391"/>
                  </a:lnTo>
                  <a:lnTo>
                    <a:pt x="1292588" y="619895"/>
                  </a:lnTo>
                  <a:lnTo>
                    <a:pt x="1292772" y="260367"/>
                  </a:lnTo>
                  <a:lnTo>
                    <a:pt x="1292999" y="450344"/>
                  </a:lnTo>
                  <a:lnTo>
                    <a:pt x="1293001" y="450995"/>
                  </a:lnTo>
                  <a:lnTo>
                    <a:pt x="1293254" y="327045"/>
                  </a:lnTo>
                  <a:lnTo>
                    <a:pt x="1293382" y="542991"/>
                  </a:lnTo>
                  <a:lnTo>
                    <a:pt x="1293711" y="381682"/>
                  </a:lnTo>
                  <a:lnTo>
                    <a:pt x="1293712" y="391491"/>
                  </a:lnTo>
                  <a:lnTo>
                    <a:pt x="1294417" y="693631"/>
                  </a:lnTo>
                  <a:lnTo>
                    <a:pt x="1294422" y="650835"/>
                  </a:lnTo>
                  <a:lnTo>
                    <a:pt x="1294424" y="646038"/>
                  </a:lnTo>
                  <a:lnTo>
                    <a:pt x="1294842" y="694347"/>
                  </a:lnTo>
                  <a:lnTo>
                    <a:pt x="1294970" y="259694"/>
                  </a:lnTo>
                  <a:lnTo>
                    <a:pt x="1295134" y="497838"/>
                  </a:lnTo>
                  <a:lnTo>
                    <a:pt x="1295135" y="496216"/>
                  </a:lnTo>
                  <a:lnTo>
                    <a:pt x="1295281" y="763298"/>
                  </a:lnTo>
                  <a:lnTo>
                    <a:pt x="1295593" y="155132"/>
                  </a:lnTo>
                  <a:lnTo>
                    <a:pt x="1295846" y="373112"/>
                  </a:lnTo>
                  <a:lnTo>
                    <a:pt x="1295847" y="367774"/>
                  </a:lnTo>
                  <a:lnTo>
                    <a:pt x="1296146" y="690672"/>
                  </a:lnTo>
                  <a:lnTo>
                    <a:pt x="1296259" y="203628"/>
                  </a:lnTo>
                  <a:lnTo>
                    <a:pt x="1296557" y="657373"/>
                  </a:lnTo>
                  <a:lnTo>
                    <a:pt x="1296559" y="655898"/>
                  </a:lnTo>
                  <a:lnTo>
                    <a:pt x="1296572" y="663836"/>
                  </a:lnTo>
                  <a:lnTo>
                    <a:pt x="1296699" y="195249"/>
                  </a:lnTo>
                  <a:lnTo>
                    <a:pt x="1297269" y="370547"/>
                  </a:lnTo>
                  <a:lnTo>
                    <a:pt x="1297270" y="370971"/>
                  </a:lnTo>
                  <a:lnTo>
                    <a:pt x="1297394" y="615737"/>
                  </a:lnTo>
                  <a:lnTo>
                    <a:pt x="1297493" y="179760"/>
                  </a:lnTo>
                  <a:lnTo>
                    <a:pt x="1297980" y="346867"/>
                  </a:lnTo>
                  <a:lnTo>
                    <a:pt x="1297982" y="347836"/>
                  </a:lnTo>
                  <a:lnTo>
                    <a:pt x="1298017" y="277367"/>
                  </a:lnTo>
                  <a:lnTo>
                    <a:pt x="1298613" y="572394"/>
                  </a:lnTo>
                  <a:lnTo>
                    <a:pt x="1298692" y="391692"/>
                  </a:lnTo>
                  <a:lnTo>
                    <a:pt x="1298693" y="387175"/>
                  </a:lnTo>
                  <a:lnTo>
                    <a:pt x="1298740" y="295241"/>
                  </a:lnTo>
                  <a:lnTo>
                    <a:pt x="1299265" y="691848"/>
                  </a:lnTo>
                  <a:lnTo>
                    <a:pt x="1299404" y="379664"/>
                  </a:lnTo>
                  <a:lnTo>
                    <a:pt x="1299405" y="371453"/>
                  </a:lnTo>
                  <a:lnTo>
                    <a:pt x="1299408" y="364093"/>
                  </a:lnTo>
                  <a:lnTo>
                    <a:pt x="1300073" y="659385"/>
                  </a:lnTo>
                  <a:lnTo>
                    <a:pt x="1300115" y="556776"/>
                  </a:lnTo>
                  <a:lnTo>
                    <a:pt x="1300117" y="551720"/>
                  </a:lnTo>
                  <a:lnTo>
                    <a:pt x="1300512" y="726718"/>
                  </a:lnTo>
                  <a:lnTo>
                    <a:pt x="1300626" y="253612"/>
                  </a:lnTo>
                  <a:lnTo>
                    <a:pt x="1300827" y="468745"/>
                  </a:lnTo>
                  <a:lnTo>
                    <a:pt x="1300829" y="467192"/>
                  </a:lnTo>
                  <a:lnTo>
                    <a:pt x="1301335" y="734775"/>
                  </a:lnTo>
                  <a:lnTo>
                    <a:pt x="1301462" y="128391"/>
                  </a:lnTo>
                  <a:lnTo>
                    <a:pt x="1301539" y="443264"/>
                  </a:lnTo>
                  <a:lnTo>
                    <a:pt x="1301540" y="452220"/>
                  </a:lnTo>
                  <a:lnTo>
                    <a:pt x="1302100" y="184151"/>
                  </a:lnTo>
                  <a:lnTo>
                    <a:pt x="1302242" y="595603"/>
                  </a:lnTo>
                  <a:lnTo>
                    <a:pt x="1302250" y="566045"/>
                  </a:lnTo>
                  <a:lnTo>
                    <a:pt x="1302252" y="570942"/>
                  </a:lnTo>
                  <a:lnTo>
                    <a:pt x="1302780" y="144466"/>
                  </a:lnTo>
                  <a:lnTo>
                    <a:pt x="1302894" y="668667"/>
                  </a:lnTo>
                  <a:lnTo>
                    <a:pt x="1302962" y="502371"/>
                  </a:lnTo>
                  <a:lnTo>
                    <a:pt x="1302963" y="501018"/>
                  </a:lnTo>
                  <a:lnTo>
                    <a:pt x="1303248" y="297166"/>
                  </a:lnTo>
                  <a:lnTo>
                    <a:pt x="1303617" y="549570"/>
                  </a:lnTo>
                  <a:lnTo>
                    <a:pt x="1303674" y="501684"/>
                  </a:lnTo>
                  <a:lnTo>
                    <a:pt x="1303675" y="501027"/>
                  </a:lnTo>
                  <a:lnTo>
                    <a:pt x="1304070" y="256310"/>
                  </a:lnTo>
                  <a:lnTo>
                    <a:pt x="1304184" y="783798"/>
                  </a:lnTo>
                  <a:lnTo>
                    <a:pt x="1304385" y="645820"/>
                  </a:lnTo>
                  <a:lnTo>
                    <a:pt x="1304387" y="640425"/>
                  </a:lnTo>
                  <a:lnTo>
                    <a:pt x="1304396" y="653438"/>
                  </a:lnTo>
                  <a:lnTo>
                    <a:pt x="1304483" y="267446"/>
                  </a:lnTo>
                  <a:lnTo>
                    <a:pt x="1305097" y="443878"/>
                  </a:lnTo>
                  <a:lnTo>
                    <a:pt x="1305098" y="443425"/>
                  </a:lnTo>
                  <a:lnTo>
                    <a:pt x="1305530" y="244294"/>
                  </a:lnTo>
                  <a:lnTo>
                    <a:pt x="1305644" y="712528"/>
                  </a:lnTo>
                  <a:lnTo>
                    <a:pt x="1305808" y="508418"/>
                  </a:lnTo>
                  <a:lnTo>
                    <a:pt x="1305810" y="512785"/>
                  </a:lnTo>
                  <a:lnTo>
                    <a:pt x="1305970" y="142886"/>
                  </a:lnTo>
                  <a:lnTo>
                    <a:pt x="1306097" y="670286"/>
                  </a:lnTo>
                  <a:lnTo>
                    <a:pt x="1306520" y="511926"/>
                  </a:lnTo>
                  <a:lnTo>
                    <a:pt x="1306521" y="517332"/>
                  </a:lnTo>
                  <a:lnTo>
                    <a:pt x="1306906" y="649573"/>
                  </a:lnTo>
                  <a:lnTo>
                    <a:pt x="1307232" y="133913"/>
                  </a:lnTo>
                  <a:lnTo>
                    <a:pt x="1307233" y="133037"/>
                  </a:lnTo>
                  <a:lnTo>
                    <a:pt x="1307246" y="125624"/>
                  </a:lnTo>
                  <a:lnTo>
                    <a:pt x="1307373" y="793389"/>
                  </a:lnTo>
                  <a:lnTo>
                    <a:pt x="1307943" y="166955"/>
                  </a:lnTo>
                  <a:lnTo>
                    <a:pt x="1307945" y="186654"/>
                  </a:lnTo>
                  <a:lnTo>
                    <a:pt x="1307955" y="173038"/>
                  </a:lnTo>
                  <a:lnTo>
                    <a:pt x="1308068" y="669141"/>
                  </a:lnTo>
                  <a:lnTo>
                    <a:pt x="1308655" y="615887"/>
                  </a:lnTo>
                  <a:lnTo>
                    <a:pt x="1308656" y="612335"/>
                  </a:lnTo>
                  <a:lnTo>
                    <a:pt x="1309089" y="748226"/>
                  </a:lnTo>
                  <a:lnTo>
                    <a:pt x="1309202" y="131027"/>
                  </a:lnTo>
                  <a:lnTo>
                    <a:pt x="1309366" y="418577"/>
                  </a:lnTo>
                  <a:lnTo>
                    <a:pt x="1309368" y="417426"/>
                  </a:lnTo>
                  <a:lnTo>
                    <a:pt x="1309528" y="616196"/>
                  </a:lnTo>
                  <a:lnTo>
                    <a:pt x="1309882" y="212170"/>
                  </a:lnTo>
                  <a:lnTo>
                    <a:pt x="1310078" y="413615"/>
                  </a:lnTo>
                  <a:lnTo>
                    <a:pt x="1310079" y="416922"/>
                  </a:lnTo>
                  <a:lnTo>
                    <a:pt x="1310152" y="495706"/>
                  </a:lnTo>
                  <a:lnTo>
                    <a:pt x="1310308" y="257673"/>
                  </a:lnTo>
                  <a:lnTo>
                    <a:pt x="1310790" y="456232"/>
                  </a:lnTo>
                  <a:lnTo>
                    <a:pt x="1310791" y="455519"/>
                  </a:lnTo>
                  <a:lnTo>
                    <a:pt x="1311130" y="320755"/>
                  </a:lnTo>
                  <a:lnTo>
                    <a:pt x="1311286" y="592837"/>
                  </a:lnTo>
                  <a:lnTo>
                    <a:pt x="1311501" y="531669"/>
                  </a:lnTo>
                  <a:lnTo>
                    <a:pt x="1311503" y="521270"/>
                  </a:lnTo>
                  <a:lnTo>
                    <a:pt x="1311783" y="379901"/>
                  </a:lnTo>
                  <a:lnTo>
                    <a:pt x="1312080" y="647810"/>
                  </a:lnTo>
                  <a:lnTo>
                    <a:pt x="1312213" y="499994"/>
                  </a:lnTo>
                  <a:lnTo>
                    <a:pt x="1312214" y="504072"/>
                  </a:lnTo>
                  <a:lnTo>
                    <a:pt x="1312406" y="259251"/>
                  </a:lnTo>
                  <a:lnTo>
                    <a:pt x="1312718" y="638102"/>
                  </a:lnTo>
                  <a:lnTo>
                    <a:pt x="1312925" y="515314"/>
                  </a:lnTo>
                  <a:lnTo>
                    <a:pt x="1312926" y="522791"/>
                  </a:lnTo>
                  <a:lnTo>
                    <a:pt x="1313285" y="192893"/>
                  </a:lnTo>
                  <a:lnTo>
                    <a:pt x="1313412" y="752174"/>
                  </a:lnTo>
                  <a:lnTo>
                    <a:pt x="1313636" y="407178"/>
                  </a:lnTo>
                  <a:lnTo>
                    <a:pt x="1313638" y="398502"/>
                  </a:lnTo>
                  <a:lnTo>
                    <a:pt x="1313795" y="576829"/>
                  </a:lnTo>
                  <a:lnTo>
                    <a:pt x="1314348" y="357738"/>
                  </a:lnTo>
                  <a:lnTo>
                    <a:pt x="1314349" y="355622"/>
                  </a:lnTo>
                  <a:lnTo>
                    <a:pt x="1314660" y="654661"/>
                  </a:lnTo>
                  <a:lnTo>
                    <a:pt x="1314957" y="256638"/>
                  </a:lnTo>
                  <a:lnTo>
                    <a:pt x="1315060" y="428334"/>
                  </a:lnTo>
                  <a:lnTo>
                    <a:pt x="1315061" y="427795"/>
                  </a:lnTo>
                  <a:lnTo>
                    <a:pt x="1315567" y="561514"/>
                  </a:lnTo>
                  <a:lnTo>
                    <a:pt x="1315695" y="228993"/>
                  </a:lnTo>
                  <a:lnTo>
                    <a:pt x="1315771" y="350535"/>
                  </a:lnTo>
                  <a:lnTo>
                    <a:pt x="1315773" y="354111"/>
                  </a:lnTo>
                  <a:lnTo>
                    <a:pt x="1315964" y="561418"/>
                  </a:lnTo>
                  <a:lnTo>
                    <a:pt x="1316277" y="339285"/>
                  </a:lnTo>
                  <a:lnTo>
                    <a:pt x="1316483" y="400417"/>
                  </a:lnTo>
                  <a:lnTo>
                    <a:pt x="1316484" y="399476"/>
                  </a:lnTo>
                  <a:lnTo>
                    <a:pt x="1316602" y="581624"/>
                  </a:lnTo>
                  <a:lnTo>
                    <a:pt x="1316715" y="293808"/>
                  </a:lnTo>
                  <a:lnTo>
                    <a:pt x="1317194" y="430131"/>
                  </a:lnTo>
                  <a:lnTo>
                    <a:pt x="1317196" y="430493"/>
                  </a:lnTo>
                  <a:lnTo>
                    <a:pt x="1317495" y="384696"/>
                  </a:lnTo>
                  <a:lnTo>
                    <a:pt x="1317821" y="631775"/>
                  </a:lnTo>
                  <a:lnTo>
                    <a:pt x="1317906" y="504933"/>
                  </a:lnTo>
                  <a:lnTo>
                    <a:pt x="1317907" y="506895"/>
                  </a:lnTo>
                  <a:lnTo>
                    <a:pt x="1318530" y="628249"/>
                  </a:lnTo>
                  <a:lnTo>
                    <a:pt x="1318616" y="369979"/>
                  </a:lnTo>
                  <a:lnTo>
                    <a:pt x="1318618" y="376089"/>
                  </a:lnTo>
                  <a:lnTo>
                    <a:pt x="1318619" y="383653"/>
                  </a:lnTo>
                  <a:lnTo>
                    <a:pt x="1318757" y="624066"/>
                  </a:lnTo>
                  <a:lnTo>
                    <a:pt x="1318870" y="334856"/>
                  </a:lnTo>
                  <a:lnTo>
                    <a:pt x="1319329" y="370842"/>
                  </a:lnTo>
                  <a:lnTo>
                    <a:pt x="1319331" y="374966"/>
                  </a:lnTo>
                  <a:lnTo>
                    <a:pt x="1319550" y="311052"/>
                  </a:lnTo>
                  <a:lnTo>
                    <a:pt x="1319862" y="596127"/>
                  </a:lnTo>
                  <a:lnTo>
                    <a:pt x="1320041" y="402988"/>
                  </a:lnTo>
                  <a:lnTo>
                    <a:pt x="1320042" y="398593"/>
                  </a:lnTo>
                  <a:lnTo>
                    <a:pt x="1320132" y="246804"/>
                  </a:lnTo>
                  <a:lnTo>
                    <a:pt x="1320231" y="576041"/>
                  </a:lnTo>
                  <a:lnTo>
                    <a:pt x="1320752" y="329675"/>
                  </a:lnTo>
                  <a:lnTo>
                    <a:pt x="1320754" y="322507"/>
                  </a:lnTo>
                  <a:lnTo>
                    <a:pt x="1320798" y="259512"/>
                  </a:lnTo>
                  <a:lnTo>
                    <a:pt x="1321138" y="660477"/>
                  </a:lnTo>
                  <a:lnTo>
                    <a:pt x="1321464" y="284086"/>
                  </a:lnTo>
                  <a:lnTo>
                    <a:pt x="1321465" y="285336"/>
                  </a:lnTo>
                  <a:lnTo>
                    <a:pt x="1321905" y="619374"/>
                  </a:lnTo>
                  <a:lnTo>
                    <a:pt x="1322176" y="437398"/>
                  </a:lnTo>
                  <a:lnTo>
                    <a:pt x="1322177" y="426411"/>
                  </a:lnTo>
                  <a:lnTo>
                    <a:pt x="1322230" y="237663"/>
                  </a:lnTo>
                  <a:lnTo>
                    <a:pt x="1322343" y="686192"/>
                  </a:lnTo>
                  <a:lnTo>
                    <a:pt x="1322887" y="420658"/>
                  </a:lnTo>
                  <a:lnTo>
                    <a:pt x="1322889" y="418134"/>
                  </a:lnTo>
                  <a:lnTo>
                    <a:pt x="1323208" y="656983"/>
                  </a:lnTo>
                  <a:lnTo>
                    <a:pt x="1323335" y="311445"/>
                  </a:lnTo>
                  <a:lnTo>
                    <a:pt x="1323599" y="636628"/>
                  </a:lnTo>
                  <a:lnTo>
                    <a:pt x="1323600" y="649513"/>
                  </a:lnTo>
                  <a:lnTo>
                    <a:pt x="1323620" y="723615"/>
                  </a:lnTo>
                  <a:lnTo>
                    <a:pt x="1324172" y="345769"/>
                  </a:lnTo>
                  <a:lnTo>
                    <a:pt x="1324311" y="696106"/>
                  </a:lnTo>
                  <a:lnTo>
                    <a:pt x="1324312" y="708248"/>
                  </a:lnTo>
                  <a:lnTo>
                    <a:pt x="1324313" y="717989"/>
                  </a:lnTo>
                  <a:lnTo>
                    <a:pt x="1324625" y="343622"/>
                  </a:lnTo>
                  <a:lnTo>
                    <a:pt x="1325022" y="440711"/>
                  </a:lnTo>
                  <a:lnTo>
                    <a:pt x="1325024" y="441968"/>
                  </a:lnTo>
                  <a:lnTo>
                    <a:pt x="1325151" y="643967"/>
                  </a:lnTo>
                  <a:lnTo>
                    <a:pt x="1325334" y="212901"/>
                  </a:lnTo>
                  <a:lnTo>
                    <a:pt x="1325734" y="377205"/>
                  </a:lnTo>
                  <a:lnTo>
                    <a:pt x="1325735" y="386182"/>
                  </a:lnTo>
                  <a:lnTo>
                    <a:pt x="1326156" y="291183"/>
                  </a:lnTo>
                  <a:lnTo>
                    <a:pt x="1326440" y="646396"/>
                  </a:lnTo>
                  <a:lnTo>
                    <a:pt x="1326446" y="628375"/>
                  </a:lnTo>
                  <a:lnTo>
                    <a:pt x="1326447" y="627246"/>
                  </a:lnTo>
                  <a:lnTo>
                    <a:pt x="1326766" y="268128"/>
                  </a:lnTo>
                  <a:lnTo>
                    <a:pt x="1326908" y="675185"/>
                  </a:lnTo>
                  <a:lnTo>
                    <a:pt x="1327157" y="472897"/>
                  </a:lnTo>
                  <a:lnTo>
                    <a:pt x="1327159" y="468232"/>
                  </a:lnTo>
                  <a:lnTo>
                    <a:pt x="1327404" y="290905"/>
                  </a:lnTo>
                  <a:lnTo>
                    <a:pt x="1327517" y="611560"/>
                  </a:lnTo>
                  <a:lnTo>
                    <a:pt x="1327869" y="407075"/>
                  </a:lnTo>
                  <a:lnTo>
                    <a:pt x="1327870" y="402705"/>
                  </a:lnTo>
                  <a:lnTo>
                    <a:pt x="1328353" y="599572"/>
                  </a:lnTo>
                  <a:lnTo>
                    <a:pt x="1328467" y="373093"/>
                  </a:lnTo>
                  <a:lnTo>
                    <a:pt x="1328580" y="510613"/>
                  </a:lnTo>
                  <a:lnTo>
                    <a:pt x="1328582" y="509273"/>
                  </a:lnTo>
                  <a:lnTo>
                    <a:pt x="1328977" y="669113"/>
                  </a:lnTo>
                  <a:lnTo>
                    <a:pt x="1329291" y="276429"/>
                  </a:lnTo>
                  <a:lnTo>
                    <a:pt x="1329292" y="286670"/>
                  </a:lnTo>
                  <a:lnTo>
                    <a:pt x="1329293" y="299258"/>
                  </a:lnTo>
                  <a:lnTo>
                    <a:pt x="1329303" y="270227"/>
                  </a:lnTo>
                  <a:lnTo>
                    <a:pt x="1329573" y="658894"/>
                  </a:lnTo>
                  <a:lnTo>
                    <a:pt x="1330004" y="325965"/>
                  </a:lnTo>
                  <a:lnTo>
                    <a:pt x="1330005" y="323327"/>
                  </a:lnTo>
                  <a:lnTo>
                    <a:pt x="1330283" y="596234"/>
                  </a:lnTo>
                  <a:lnTo>
                    <a:pt x="1330579" y="201812"/>
                  </a:lnTo>
                  <a:lnTo>
                    <a:pt x="1330715" y="482481"/>
                  </a:lnTo>
                  <a:lnTo>
                    <a:pt x="1330717" y="490299"/>
                  </a:lnTo>
                  <a:lnTo>
                    <a:pt x="1330905" y="576969"/>
                  </a:lnTo>
                  <a:lnTo>
                    <a:pt x="1331075" y="256742"/>
                  </a:lnTo>
                  <a:lnTo>
                    <a:pt x="1331427" y="394060"/>
                  </a:lnTo>
                  <a:lnTo>
                    <a:pt x="1331428" y="394701"/>
                  </a:lnTo>
                  <a:lnTo>
                    <a:pt x="1331897" y="313336"/>
                  </a:lnTo>
                  <a:lnTo>
                    <a:pt x="1332097" y="640621"/>
                  </a:lnTo>
                  <a:lnTo>
                    <a:pt x="1332138" y="594619"/>
                  </a:lnTo>
                  <a:lnTo>
                    <a:pt x="1332140" y="588662"/>
                  </a:lnTo>
                  <a:lnTo>
                    <a:pt x="1332635" y="184521"/>
                  </a:lnTo>
                  <a:lnTo>
                    <a:pt x="1332776" y="730330"/>
                  </a:lnTo>
                  <a:lnTo>
                    <a:pt x="1332850" y="478581"/>
                  </a:lnTo>
                  <a:lnTo>
                    <a:pt x="1332852" y="472692"/>
                  </a:lnTo>
                  <a:lnTo>
                    <a:pt x="1333102" y="224025"/>
                  </a:lnTo>
                  <a:lnTo>
                    <a:pt x="1333471" y="766669"/>
                  </a:lnTo>
                  <a:lnTo>
                    <a:pt x="1333562" y="473578"/>
                  </a:lnTo>
                  <a:lnTo>
                    <a:pt x="1333563" y="472297"/>
                  </a:lnTo>
                  <a:lnTo>
                    <a:pt x="1333981" y="383532"/>
                  </a:lnTo>
                  <a:lnTo>
                    <a:pt x="1334265" y="614385"/>
                  </a:lnTo>
                  <a:lnTo>
                    <a:pt x="1334273" y="605380"/>
                  </a:lnTo>
                  <a:lnTo>
                    <a:pt x="1334275" y="607776"/>
                  </a:lnTo>
                  <a:lnTo>
                    <a:pt x="1334633" y="197362"/>
                  </a:lnTo>
                  <a:lnTo>
                    <a:pt x="1334974" y="742454"/>
                  </a:lnTo>
                  <a:lnTo>
                    <a:pt x="1334985" y="694093"/>
                  </a:lnTo>
                  <a:lnTo>
                    <a:pt x="1334986" y="700854"/>
                  </a:lnTo>
                  <a:lnTo>
                    <a:pt x="1334988" y="705235"/>
                  </a:lnTo>
                  <a:lnTo>
                    <a:pt x="1335314" y="208506"/>
                  </a:lnTo>
                  <a:lnTo>
                    <a:pt x="1335697" y="239059"/>
                  </a:lnTo>
                  <a:lnTo>
                    <a:pt x="1335698" y="237577"/>
                  </a:lnTo>
                  <a:lnTo>
                    <a:pt x="1335711" y="219758"/>
                  </a:lnTo>
                  <a:lnTo>
                    <a:pt x="1336407" y="526080"/>
                  </a:lnTo>
                  <a:lnTo>
                    <a:pt x="1336408" y="521660"/>
                  </a:lnTo>
                  <a:lnTo>
                    <a:pt x="1336410" y="516035"/>
                  </a:lnTo>
                  <a:lnTo>
                    <a:pt x="1336561" y="168364"/>
                  </a:lnTo>
                  <a:lnTo>
                    <a:pt x="1336845" y="740348"/>
                  </a:lnTo>
                  <a:lnTo>
                    <a:pt x="1337120" y="526433"/>
                  </a:lnTo>
                  <a:lnTo>
                    <a:pt x="1337121" y="525410"/>
                  </a:lnTo>
                  <a:lnTo>
                    <a:pt x="1337228" y="322991"/>
                  </a:lnTo>
                  <a:lnTo>
                    <a:pt x="1337539" y="574046"/>
                  </a:lnTo>
                  <a:lnTo>
                    <a:pt x="1337831" y="361380"/>
                  </a:lnTo>
                  <a:lnTo>
                    <a:pt x="1337833" y="355736"/>
                  </a:lnTo>
                  <a:lnTo>
                    <a:pt x="1338135" y="734829"/>
                  </a:lnTo>
                  <a:lnTo>
                    <a:pt x="1338248" y="323917"/>
                  </a:lnTo>
                  <a:lnTo>
                    <a:pt x="1338543" y="477976"/>
                  </a:lnTo>
                  <a:lnTo>
                    <a:pt x="1338545" y="473824"/>
                  </a:lnTo>
                  <a:lnTo>
                    <a:pt x="1338829" y="831787"/>
                  </a:lnTo>
                  <a:lnTo>
                    <a:pt x="1339113" y="310467"/>
                  </a:lnTo>
                  <a:lnTo>
                    <a:pt x="1339255" y="635795"/>
                  </a:lnTo>
                  <a:lnTo>
                    <a:pt x="1339256" y="629215"/>
                  </a:lnTo>
                  <a:lnTo>
                    <a:pt x="1339949" y="289277"/>
                  </a:lnTo>
                  <a:lnTo>
                    <a:pt x="1339965" y="307562"/>
                  </a:lnTo>
                  <a:lnTo>
                    <a:pt x="1339966" y="320545"/>
                  </a:lnTo>
                  <a:lnTo>
                    <a:pt x="1340063" y="587294"/>
                  </a:lnTo>
                  <a:lnTo>
                    <a:pt x="1340677" y="459269"/>
                  </a:lnTo>
                  <a:lnTo>
                    <a:pt x="1340678" y="464021"/>
                  </a:lnTo>
                  <a:lnTo>
                    <a:pt x="1341027" y="211086"/>
                  </a:lnTo>
                  <a:lnTo>
                    <a:pt x="1341324" y="618302"/>
                  </a:lnTo>
                  <a:lnTo>
                    <a:pt x="1341388" y="398947"/>
                  </a:lnTo>
                  <a:lnTo>
                    <a:pt x="1341390" y="391739"/>
                  </a:lnTo>
                  <a:lnTo>
                    <a:pt x="1341849" y="252321"/>
                  </a:lnTo>
                  <a:lnTo>
                    <a:pt x="1342019" y="580184"/>
                  </a:lnTo>
                  <a:lnTo>
                    <a:pt x="1342100" y="502753"/>
                  </a:lnTo>
                  <a:lnTo>
                    <a:pt x="1342101" y="504856"/>
                  </a:lnTo>
                  <a:lnTo>
                    <a:pt x="1342288" y="237931"/>
                  </a:lnTo>
                  <a:lnTo>
                    <a:pt x="1342784" y="578646"/>
                  </a:lnTo>
                  <a:lnTo>
                    <a:pt x="1342811" y="504352"/>
                  </a:lnTo>
                  <a:lnTo>
                    <a:pt x="1342813" y="506379"/>
                  </a:lnTo>
                  <a:lnTo>
                    <a:pt x="1343436" y="613067"/>
                  </a:lnTo>
                  <a:lnTo>
                    <a:pt x="1343523" y="270514"/>
                  </a:lnTo>
                  <a:lnTo>
                    <a:pt x="1343524" y="273099"/>
                  </a:lnTo>
                  <a:lnTo>
                    <a:pt x="1343550" y="218028"/>
                  </a:lnTo>
                  <a:lnTo>
                    <a:pt x="1343678" y="615118"/>
                  </a:lnTo>
                  <a:lnTo>
                    <a:pt x="1344235" y="513211"/>
                  </a:lnTo>
                  <a:lnTo>
                    <a:pt x="1344372" y="364978"/>
                  </a:lnTo>
                  <a:lnTo>
                    <a:pt x="1344684" y="720409"/>
                  </a:lnTo>
                  <a:lnTo>
                    <a:pt x="1344946" y="403735"/>
                  </a:lnTo>
                  <a:lnTo>
                    <a:pt x="1344948" y="397335"/>
                  </a:lnTo>
                  <a:lnTo>
                    <a:pt x="1345308" y="698605"/>
                  </a:lnTo>
                  <a:lnTo>
                    <a:pt x="1345435" y="314959"/>
                  </a:lnTo>
                  <a:lnTo>
                    <a:pt x="1345658" y="491627"/>
                  </a:lnTo>
                  <a:lnTo>
                    <a:pt x="1345659" y="491806"/>
                  </a:lnTo>
                  <a:lnTo>
                    <a:pt x="1345988" y="822711"/>
                  </a:lnTo>
                  <a:lnTo>
                    <a:pt x="1346158" y="236391"/>
                  </a:lnTo>
                  <a:lnTo>
                    <a:pt x="1346369" y="511882"/>
                  </a:lnTo>
                  <a:lnTo>
                    <a:pt x="1346371" y="510780"/>
                  </a:lnTo>
                  <a:lnTo>
                    <a:pt x="1347010" y="626991"/>
                  </a:lnTo>
                  <a:lnTo>
                    <a:pt x="1347081" y="299241"/>
                  </a:lnTo>
                  <a:lnTo>
                    <a:pt x="1347083" y="300494"/>
                  </a:lnTo>
                  <a:lnTo>
                    <a:pt x="1347122" y="205017"/>
                  </a:lnTo>
                  <a:lnTo>
                    <a:pt x="1347264" y="608832"/>
                  </a:lnTo>
                  <a:lnTo>
                    <a:pt x="1347793" y="476300"/>
                  </a:lnTo>
                  <a:lnTo>
                    <a:pt x="1347794" y="474544"/>
                  </a:lnTo>
                  <a:lnTo>
                    <a:pt x="1348370" y="180233"/>
                  </a:lnTo>
                  <a:lnTo>
                    <a:pt x="1348499" y="564344"/>
                  </a:lnTo>
                  <a:lnTo>
                    <a:pt x="1348504" y="530634"/>
                  </a:lnTo>
                  <a:lnTo>
                    <a:pt x="1348506" y="536499"/>
                  </a:lnTo>
                  <a:lnTo>
                    <a:pt x="1348540" y="603046"/>
                  </a:lnTo>
                  <a:lnTo>
                    <a:pt x="1348767" y="114688"/>
                  </a:lnTo>
                  <a:lnTo>
                    <a:pt x="1349216" y="401611"/>
                  </a:lnTo>
                  <a:lnTo>
                    <a:pt x="1349217" y="401998"/>
                  </a:lnTo>
                  <a:lnTo>
                    <a:pt x="1349390" y="291733"/>
                  </a:lnTo>
                  <a:lnTo>
                    <a:pt x="1349928" y="707632"/>
                  </a:lnTo>
                  <a:lnTo>
                    <a:pt x="1349929" y="718931"/>
                  </a:lnTo>
                  <a:lnTo>
                    <a:pt x="1350057" y="286423"/>
                  </a:lnTo>
                  <a:lnTo>
                    <a:pt x="1350639" y="529042"/>
                  </a:lnTo>
                  <a:lnTo>
                    <a:pt x="1350641" y="518834"/>
                  </a:lnTo>
                  <a:lnTo>
                    <a:pt x="1350695" y="392953"/>
                  </a:lnTo>
                  <a:lnTo>
                    <a:pt x="1350865" y="557678"/>
                  </a:lnTo>
                  <a:lnTo>
                    <a:pt x="1351351" y="549902"/>
                  </a:lnTo>
                  <a:lnTo>
                    <a:pt x="1351352" y="548389"/>
                  </a:lnTo>
                  <a:lnTo>
                    <a:pt x="1351772" y="388355"/>
                  </a:lnTo>
                  <a:lnTo>
                    <a:pt x="1352057" y="729662"/>
                  </a:lnTo>
                  <a:lnTo>
                    <a:pt x="1352063" y="693128"/>
                  </a:lnTo>
                  <a:lnTo>
                    <a:pt x="1352064" y="696688"/>
                  </a:lnTo>
                  <a:lnTo>
                    <a:pt x="1352070" y="731241"/>
                  </a:lnTo>
                  <a:lnTo>
                    <a:pt x="1352764" y="313899"/>
                  </a:lnTo>
                  <a:lnTo>
                    <a:pt x="1352774" y="339655"/>
                  </a:lnTo>
                  <a:lnTo>
                    <a:pt x="1352776" y="338545"/>
                  </a:lnTo>
                  <a:lnTo>
                    <a:pt x="1353062" y="674928"/>
                  </a:lnTo>
                  <a:lnTo>
                    <a:pt x="1353190" y="188807"/>
                  </a:lnTo>
                  <a:lnTo>
                    <a:pt x="1353486" y="425445"/>
                  </a:lnTo>
                  <a:lnTo>
                    <a:pt x="1353487" y="423434"/>
                  </a:lnTo>
                  <a:lnTo>
                    <a:pt x="1353629" y="254214"/>
                  </a:lnTo>
                  <a:lnTo>
                    <a:pt x="1353785" y="639333"/>
                  </a:lnTo>
                  <a:lnTo>
                    <a:pt x="1354197" y="543932"/>
                  </a:lnTo>
                  <a:lnTo>
                    <a:pt x="1354199" y="540053"/>
                  </a:lnTo>
                  <a:lnTo>
                    <a:pt x="1354224" y="582252"/>
                  </a:lnTo>
                  <a:lnTo>
                    <a:pt x="1354324" y="202152"/>
                  </a:lnTo>
                  <a:lnTo>
                    <a:pt x="1354909" y="443849"/>
                  </a:lnTo>
                  <a:lnTo>
                    <a:pt x="1354910" y="445810"/>
                  </a:lnTo>
                  <a:lnTo>
                    <a:pt x="1355245" y="575426"/>
                  </a:lnTo>
                  <a:lnTo>
                    <a:pt x="1355387" y="284609"/>
                  </a:lnTo>
                  <a:lnTo>
                    <a:pt x="1355621" y="513911"/>
                  </a:lnTo>
                  <a:lnTo>
                    <a:pt x="1355622" y="520771"/>
                  </a:lnTo>
                  <a:lnTo>
                    <a:pt x="1355670" y="631539"/>
                  </a:lnTo>
                  <a:lnTo>
                    <a:pt x="1356237" y="256895"/>
                  </a:lnTo>
                  <a:lnTo>
                    <a:pt x="1356332" y="589542"/>
                  </a:lnTo>
                  <a:lnTo>
                    <a:pt x="1356334" y="600077"/>
                  </a:lnTo>
                  <a:lnTo>
                    <a:pt x="1356606" y="304040"/>
                  </a:lnTo>
                  <a:lnTo>
                    <a:pt x="1356960" y="711889"/>
                  </a:lnTo>
                  <a:lnTo>
                    <a:pt x="1357044" y="445335"/>
                  </a:lnTo>
                  <a:lnTo>
                    <a:pt x="1357045" y="439019"/>
                  </a:lnTo>
                  <a:lnTo>
                    <a:pt x="1357556" y="251751"/>
                  </a:lnTo>
                  <a:lnTo>
                    <a:pt x="1357655" y="712468"/>
                  </a:lnTo>
                  <a:lnTo>
                    <a:pt x="1357756" y="547739"/>
                  </a:lnTo>
                  <a:lnTo>
                    <a:pt x="1357757" y="551937"/>
                  </a:lnTo>
                  <a:lnTo>
                    <a:pt x="1357938" y="310337"/>
                  </a:lnTo>
                  <a:lnTo>
                    <a:pt x="1358222" y="643132"/>
                  </a:lnTo>
                  <a:lnTo>
                    <a:pt x="1358467" y="554299"/>
                  </a:lnTo>
                  <a:lnTo>
                    <a:pt x="1358469" y="556071"/>
                  </a:lnTo>
                  <a:lnTo>
                    <a:pt x="1358917" y="639864"/>
                  </a:lnTo>
                  <a:lnTo>
                    <a:pt x="1359030" y="205113"/>
                  </a:lnTo>
                  <a:lnTo>
                    <a:pt x="1359179" y="548933"/>
                  </a:lnTo>
                  <a:lnTo>
                    <a:pt x="1359180" y="552233"/>
                  </a:lnTo>
                  <a:lnTo>
                    <a:pt x="1359597" y="596247"/>
                  </a:lnTo>
                  <a:lnTo>
                    <a:pt x="1359753" y="259759"/>
                  </a:lnTo>
                  <a:lnTo>
                    <a:pt x="1359890" y="375011"/>
                  </a:lnTo>
                  <a:lnTo>
                    <a:pt x="1359892" y="376314"/>
                  </a:lnTo>
                  <a:lnTo>
                    <a:pt x="1360065" y="512124"/>
                  </a:lnTo>
                  <a:lnTo>
                    <a:pt x="1360490" y="265057"/>
                  </a:lnTo>
                  <a:lnTo>
                    <a:pt x="1360602" y="499830"/>
                  </a:lnTo>
                  <a:lnTo>
                    <a:pt x="1360603" y="507023"/>
                  </a:lnTo>
                  <a:lnTo>
                    <a:pt x="1361185" y="222299"/>
                  </a:lnTo>
                  <a:lnTo>
                    <a:pt x="1361312" y="664917"/>
                  </a:lnTo>
                  <a:lnTo>
                    <a:pt x="1361314" y="663157"/>
                  </a:lnTo>
                  <a:lnTo>
                    <a:pt x="1361315" y="647865"/>
                  </a:lnTo>
                  <a:lnTo>
                    <a:pt x="1361326" y="659960"/>
                  </a:lnTo>
                  <a:lnTo>
                    <a:pt x="1361908" y="301981"/>
                  </a:lnTo>
                  <a:lnTo>
                    <a:pt x="1362025" y="544634"/>
                  </a:lnTo>
                  <a:lnTo>
                    <a:pt x="1362027" y="542390"/>
                  </a:lnTo>
                  <a:lnTo>
                    <a:pt x="1362078" y="647108"/>
                  </a:lnTo>
                  <a:lnTo>
                    <a:pt x="1362404" y="350915"/>
                  </a:lnTo>
                  <a:lnTo>
                    <a:pt x="1362737" y="445015"/>
                  </a:lnTo>
                  <a:lnTo>
                    <a:pt x="1362738" y="440010"/>
                  </a:lnTo>
                  <a:lnTo>
                    <a:pt x="1363297" y="581001"/>
                  </a:lnTo>
                  <a:lnTo>
                    <a:pt x="1363396" y="379325"/>
                  </a:lnTo>
                  <a:lnTo>
                    <a:pt x="1363449" y="493995"/>
                  </a:lnTo>
                  <a:lnTo>
                    <a:pt x="1363450" y="494651"/>
                  </a:lnTo>
                  <a:lnTo>
                    <a:pt x="1363708" y="331446"/>
                  </a:lnTo>
                  <a:lnTo>
                    <a:pt x="1363836" y="693641"/>
                  </a:lnTo>
                  <a:lnTo>
                    <a:pt x="1364160" y="478521"/>
                  </a:lnTo>
                  <a:lnTo>
                    <a:pt x="1364162" y="477896"/>
                  </a:lnTo>
                  <a:lnTo>
                    <a:pt x="1364445" y="247375"/>
                  </a:lnTo>
                  <a:lnTo>
                    <a:pt x="1364615" y="592939"/>
                  </a:lnTo>
                  <a:lnTo>
                    <a:pt x="1364872" y="331627"/>
                  </a:lnTo>
                  <a:lnTo>
                    <a:pt x="1364873" y="336599"/>
                  </a:lnTo>
                  <a:lnTo>
                    <a:pt x="1365381" y="622201"/>
                  </a:lnTo>
                  <a:lnTo>
                    <a:pt x="1365508" y="120690"/>
                  </a:lnTo>
                  <a:lnTo>
                    <a:pt x="1365583" y="494200"/>
                  </a:lnTo>
                  <a:lnTo>
                    <a:pt x="1365585" y="500008"/>
                  </a:lnTo>
                  <a:lnTo>
                    <a:pt x="1365622" y="557133"/>
                  </a:lnTo>
                  <a:lnTo>
                    <a:pt x="1366274" y="267598"/>
                  </a:lnTo>
                  <a:lnTo>
                    <a:pt x="1366295" y="302100"/>
                  </a:lnTo>
                  <a:lnTo>
                    <a:pt x="1366302" y="294118"/>
                  </a:lnTo>
                  <a:lnTo>
                    <a:pt x="1366401" y="656171"/>
                  </a:lnTo>
                  <a:lnTo>
                    <a:pt x="1367007" y="495094"/>
                  </a:lnTo>
                  <a:lnTo>
                    <a:pt x="1367008" y="494478"/>
                  </a:lnTo>
                  <a:lnTo>
                    <a:pt x="1367266" y="254088"/>
                  </a:lnTo>
                  <a:lnTo>
                    <a:pt x="1367408" y="723134"/>
                  </a:lnTo>
                  <a:lnTo>
                    <a:pt x="1367718" y="444691"/>
                  </a:lnTo>
                  <a:lnTo>
                    <a:pt x="1367720" y="444216"/>
                  </a:lnTo>
                  <a:lnTo>
                    <a:pt x="1367847" y="736867"/>
                  </a:lnTo>
                  <a:lnTo>
                    <a:pt x="1368145" y="299871"/>
                  </a:lnTo>
                  <a:lnTo>
                    <a:pt x="1368430" y="468423"/>
                  </a:lnTo>
                  <a:lnTo>
                    <a:pt x="1368431" y="474105"/>
                  </a:lnTo>
                  <a:lnTo>
                    <a:pt x="1368485" y="572992"/>
                  </a:lnTo>
                  <a:lnTo>
                    <a:pt x="1368811" y="322565"/>
                  </a:lnTo>
                  <a:lnTo>
                    <a:pt x="1369142" y="480128"/>
                  </a:lnTo>
                  <a:lnTo>
                    <a:pt x="1369143" y="472765"/>
                  </a:lnTo>
                  <a:lnTo>
                    <a:pt x="1369449" y="264675"/>
                  </a:lnTo>
                  <a:lnTo>
                    <a:pt x="1369563" y="620323"/>
                  </a:lnTo>
                  <a:lnTo>
                    <a:pt x="1369853" y="412361"/>
                  </a:lnTo>
                  <a:lnTo>
                    <a:pt x="1369855" y="414992"/>
                  </a:lnTo>
                  <a:lnTo>
                    <a:pt x="1370073" y="294790"/>
                  </a:lnTo>
                  <a:lnTo>
                    <a:pt x="1370399" y="685342"/>
                  </a:lnTo>
                  <a:lnTo>
                    <a:pt x="1370565" y="321223"/>
                  </a:lnTo>
                  <a:lnTo>
                    <a:pt x="1370566" y="311813"/>
                  </a:lnTo>
                  <a:lnTo>
                    <a:pt x="1370909" y="263380"/>
                  </a:lnTo>
                  <a:lnTo>
                    <a:pt x="1371051" y="607322"/>
                  </a:lnTo>
                  <a:lnTo>
                    <a:pt x="1371276" y="377162"/>
                  </a:lnTo>
                  <a:lnTo>
                    <a:pt x="1371278" y="373547"/>
                  </a:lnTo>
                  <a:lnTo>
                    <a:pt x="1371448" y="609134"/>
                  </a:lnTo>
                  <a:lnTo>
                    <a:pt x="1371561" y="293485"/>
                  </a:lnTo>
                  <a:lnTo>
                    <a:pt x="1371988" y="328838"/>
                  </a:lnTo>
                  <a:lnTo>
                    <a:pt x="1371989" y="336316"/>
                  </a:lnTo>
                  <a:lnTo>
                    <a:pt x="1372695" y="562424"/>
                  </a:lnTo>
                  <a:lnTo>
                    <a:pt x="1372700" y="545686"/>
                  </a:lnTo>
                  <a:lnTo>
                    <a:pt x="1372701" y="538802"/>
                  </a:lnTo>
                  <a:lnTo>
                    <a:pt x="1372809" y="300376"/>
                  </a:lnTo>
                  <a:lnTo>
                    <a:pt x="1372936" y="620529"/>
                  </a:lnTo>
                  <a:lnTo>
                    <a:pt x="1373411" y="549397"/>
                  </a:lnTo>
                  <a:lnTo>
                    <a:pt x="1373413" y="552515"/>
                  </a:lnTo>
                  <a:lnTo>
                    <a:pt x="1373546" y="295412"/>
                  </a:lnTo>
                  <a:lnTo>
                    <a:pt x="1373872" y="713756"/>
                  </a:lnTo>
                  <a:lnTo>
                    <a:pt x="1374123" y="558838"/>
                  </a:lnTo>
                  <a:lnTo>
                    <a:pt x="1374124" y="562976"/>
                  </a:lnTo>
                  <a:lnTo>
                    <a:pt x="1374723" y="717028"/>
                  </a:lnTo>
                  <a:lnTo>
                    <a:pt x="1374834" y="191487"/>
                  </a:lnTo>
                  <a:lnTo>
                    <a:pt x="1374836" y="178244"/>
                  </a:lnTo>
                  <a:lnTo>
                    <a:pt x="1374850" y="154369"/>
                  </a:lnTo>
                  <a:lnTo>
                    <a:pt x="1374978" y="686631"/>
                  </a:lnTo>
                  <a:lnTo>
                    <a:pt x="1375546" y="274858"/>
                  </a:lnTo>
                  <a:lnTo>
                    <a:pt x="1375547" y="286793"/>
                  </a:lnTo>
                  <a:lnTo>
                    <a:pt x="1375743" y="698087"/>
                  </a:lnTo>
                  <a:lnTo>
                    <a:pt x="1375899" y="222287"/>
                  </a:lnTo>
                  <a:lnTo>
                    <a:pt x="1376258" y="427037"/>
                  </a:lnTo>
                  <a:lnTo>
                    <a:pt x="1376259" y="416749"/>
                  </a:lnTo>
                  <a:lnTo>
                    <a:pt x="1376324" y="185118"/>
                  </a:lnTo>
                  <a:lnTo>
                    <a:pt x="1376438" y="642784"/>
                  </a:lnTo>
                  <a:lnTo>
                    <a:pt x="1376969" y="355328"/>
                  </a:lnTo>
                  <a:lnTo>
                    <a:pt x="1376971" y="357256"/>
                  </a:lnTo>
                  <a:lnTo>
                    <a:pt x="1376975" y="355159"/>
                  </a:lnTo>
                  <a:lnTo>
                    <a:pt x="1377062" y="671216"/>
                  </a:lnTo>
                  <a:lnTo>
                    <a:pt x="1377681" y="465882"/>
                  </a:lnTo>
                  <a:lnTo>
                    <a:pt x="1377683" y="466283"/>
                  </a:lnTo>
                  <a:lnTo>
                    <a:pt x="1378210" y="323816"/>
                  </a:lnTo>
                  <a:lnTo>
                    <a:pt x="1378337" y="765748"/>
                  </a:lnTo>
                  <a:lnTo>
                    <a:pt x="1378393" y="577175"/>
                  </a:lnTo>
                  <a:lnTo>
                    <a:pt x="1378394" y="577573"/>
                  </a:lnTo>
                  <a:lnTo>
                    <a:pt x="1378962" y="634046"/>
                  </a:lnTo>
                  <a:lnTo>
                    <a:pt x="1379089" y="312362"/>
                  </a:lnTo>
                  <a:lnTo>
                    <a:pt x="1379104" y="352094"/>
                  </a:lnTo>
                  <a:lnTo>
                    <a:pt x="1379106" y="366789"/>
                  </a:lnTo>
                  <a:lnTo>
                    <a:pt x="1379203" y="573985"/>
                  </a:lnTo>
                  <a:lnTo>
                    <a:pt x="1379785" y="321990"/>
                  </a:lnTo>
                  <a:lnTo>
                    <a:pt x="1379816" y="377292"/>
                  </a:lnTo>
                  <a:lnTo>
                    <a:pt x="1379817" y="387942"/>
                  </a:lnTo>
                  <a:lnTo>
                    <a:pt x="1380265" y="524871"/>
                  </a:lnTo>
                  <a:lnTo>
                    <a:pt x="1380464" y="348174"/>
                  </a:lnTo>
                  <a:lnTo>
                    <a:pt x="1380528" y="492845"/>
                  </a:lnTo>
                  <a:lnTo>
                    <a:pt x="1380529" y="497504"/>
                  </a:lnTo>
                  <a:lnTo>
                    <a:pt x="1380676" y="197716"/>
                  </a:lnTo>
                  <a:lnTo>
                    <a:pt x="1381187" y="625475"/>
                  </a:lnTo>
                  <a:lnTo>
                    <a:pt x="1381239" y="466515"/>
                  </a:lnTo>
                  <a:lnTo>
                    <a:pt x="1381241" y="468314"/>
                  </a:lnTo>
                  <a:lnTo>
                    <a:pt x="1381598" y="619819"/>
                  </a:lnTo>
                  <a:lnTo>
                    <a:pt x="1381740" y="306509"/>
                  </a:lnTo>
                  <a:lnTo>
                    <a:pt x="1381951" y="342183"/>
                  </a:lnTo>
                  <a:lnTo>
                    <a:pt x="1381952" y="335767"/>
                  </a:lnTo>
                  <a:lnTo>
                    <a:pt x="1381981" y="281128"/>
                  </a:lnTo>
                  <a:lnTo>
                    <a:pt x="1382250" y="619325"/>
                  </a:lnTo>
                  <a:lnTo>
                    <a:pt x="1382662" y="477809"/>
                  </a:lnTo>
                  <a:lnTo>
                    <a:pt x="1382664" y="472944"/>
                  </a:lnTo>
                  <a:lnTo>
                    <a:pt x="1382789" y="191717"/>
                  </a:lnTo>
                  <a:lnTo>
                    <a:pt x="1382902" y="721136"/>
                  </a:lnTo>
                  <a:lnTo>
                    <a:pt x="1383374" y="500233"/>
                  </a:lnTo>
                  <a:lnTo>
                    <a:pt x="1383375" y="489400"/>
                  </a:lnTo>
                  <a:lnTo>
                    <a:pt x="1383979" y="846734"/>
                  </a:lnTo>
                  <a:lnTo>
                    <a:pt x="1384079" y="53001"/>
                  </a:lnTo>
                  <a:lnTo>
                    <a:pt x="1384086" y="130864"/>
                  </a:lnTo>
                  <a:lnTo>
                    <a:pt x="1384087" y="122437"/>
                  </a:lnTo>
                  <a:lnTo>
                    <a:pt x="1384093" y="45994"/>
                  </a:lnTo>
                  <a:lnTo>
                    <a:pt x="1384206" y="908420"/>
                  </a:lnTo>
                  <a:lnTo>
                    <a:pt x="1384797" y="534909"/>
                  </a:lnTo>
                  <a:lnTo>
                    <a:pt x="1384799" y="543015"/>
                  </a:lnTo>
                  <a:lnTo>
                    <a:pt x="1384858" y="832303"/>
                  </a:lnTo>
                  <a:lnTo>
                    <a:pt x="1385383" y="114771"/>
                  </a:lnTo>
                  <a:lnTo>
                    <a:pt x="1385509" y="719753"/>
                  </a:lnTo>
                  <a:lnTo>
                    <a:pt x="1385510" y="730529"/>
                  </a:lnTo>
                  <a:lnTo>
                    <a:pt x="1386022" y="282037"/>
                  </a:lnTo>
                  <a:lnTo>
                    <a:pt x="1386148" y="732554"/>
                  </a:lnTo>
                  <a:lnTo>
                    <a:pt x="1386220" y="438167"/>
                  </a:lnTo>
                  <a:lnTo>
                    <a:pt x="1386222" y="430905"/>
                  </a:lnTo>
                  <a:lnTo>
                    <a:pt x="1386532" y="564685"/>
                  </a:lnTo>
                  <a:lnTo>
                    <a:pt x="1386658" y="221464"/>
                  </a:lnTo>
                  <a:lnTo>
                    <a:pt x="1386932" y="505209"/>
                  </a:lnTo>
                  <a:lnTo>
                    <a:pt x="1386933" y="502758"/>
                  </a:lnTo>
                  <a:lnTo>
                    <a:pt x="1387523" y="131338"/>
                  </a:lnTo>
                  <a:lnTo>
                    <a:pt x="1387638" y="707221"/>
                  </a:lnTo>
                  <a:lnTo>
                    <a:pt x="1387644" y="656042"/>
                  </a:lnTo>
                  <a:lnTo>
                    <a:pt x="1387645" y="662779"/>
                  </a:lnTo>
                  <a:lnTo>
                    <a:pt x="1387651" y="720371"/>
                  </a:lnTo>
                  <a:lnTo>
                    <a:pt x="1388161" y="177717"/>
                  </a:lnTo>
                  <a:lnTo>
                    <a:pt x="1388355" y="346773"/>
                  </a:lnTo>
                  <a:lnTo>
                    <a:pt x="1388357" y="343959"/>
                  </a:lnTo>
                  <a:lnTo>
                    <a:pt x="1388572" y="206380"/>
                  </a:lnTo>
                  <a:lnTo>
                    <a:pt x="1388686" y="602897"/>
                  </a:lnTo>
                  <a:lnTo>
                    <a:pt x="1389067" y="442081"/>
                  </a:lnTo>
                  <a:lnTo>
                    <a:pt x="1389068" y="442654"/>
                  </a:lnTo>
                  <a:lnTo>
                    <a:pt x="1389224" y="281794"/>
                  </a:lnTo>
                  <a:lnTo>
                    <a:pt x="1389536" y="684569"/>
                  </a:lnTo>
                  <a:lnTo>
                    <a:pt x="1389779" y="609232"/>
                  </a:lnTo>
                  <a:lnTo>
                    <a:pt x="1389780" y="599310"/>
                  </a:lnTo>
                  <a:lnTo>
                    <a:pt x="1389933" y="331860"/>
                  </a:lnTo>
                  <a:lnTo>
                    <a:pt x="1390048" y="701514"/>
                  </a:lnTo>
                  <a:lnTo>
                    <a:pt x="1390490" y="557708"/>
                  </a:lnTo>
                  <a:lnTo>
                    <a:pt x="1390492" y="556892"/>
                  </a:lnTo>
                  <a:lnTo>
                    <a:pt x="1390784" y="563770"/>
                  </a:lnTo>
                  <a:lnTo>
                    <a:pt x="1391110" y="248928"/>
                  </a:lnTo>
                  <a:lnTo>
                    <a:pt x="1391202" y="393537"/>
                  </a:lnTo>
                  <a:lnTo>
                    <a:pt x="1391203" y="396238"/>
                  </a:lnTo>
                  <a:lnTo>
                    <a:pt x="1391663" y="603196"/>
                  </a:lnTo>
                  <a:lnTo>
                    <a:pt x="1391790" y="211666"/>
                  </a:lnTo>
                  <a:lnTo>
                    <a:pt x="1391913" y="576070"/>
                  </a:lnTo>
                  <a:lnTo>
                    <a:pt x="1391915" y="586472"/>
                  </a:lnTo>
                  <a:lnTo>
                    <a:pt x="1392102" y="621882"/>
                  </a:lnTo>
                  <a:lnTo>
                    <a:pt x="1392414" y="289147"/>
                  </a:lnTo>
                  <a:lnTo>
                    <a:pt x="1392625" y="320514"/>
                  </a:lnTo>
                  <a:lnTo>
                    <a:pt x="1392740" y="758383"/>
                  </a:lnTo>
                  <a:lnTo>
                    <a:pt x="1392882" y="159376"/>
                  </a:lnTo>
                  <a:lnTo>
                    <a:pt x="1393337" y="577888"/>
                  </a:lnTo>
                  <a:lnTo>
                    <a:pt x="1393338" y="580906"/>
                  </a:lnTo>
                  <a:lnTo>
                    <a:pt x="1393917" y="265922"/>
                  </a:lnTo>
                  <a:lnTo>
                    <a:pt x="1394030" y="767823"/>
                  </a:lnTo>
                  <a:lnTo>
                    <a:pt x="1394048" y="684706"/>
                  </a:lnTo>
                  <a:lnTo>
                    <a:pt x="1394050" y="666749"/>
                  </a:lnTo>
                  <a:lnTo>
                    <a:pt x="1394058" y="684964"/>
                  </a:lnTo>
                  <a:lnTo>
                    <a:pt x="1394157" y="309336"/>
                  </a:lnTo>
                  <a:lnTo>
                    <a:pt x="1394760" y="563793"/>
                  </a:lnTo>
                  <a:lnTo>
                    <a:pt x="1394761" y="560168"/>
                  </a:lnTo>
                  <a:lnTo>
                    <a:pt x="1394852" y="390779"/>
                  </a:lnTo>
                  <a:lnTo>
                    <a:pt x="1395363" y="672293"/>
                  </a:lnTo>
                  <a:lnTo>
                    <a:pt x="1395472" y="418494"/>
                  </a:lnTo>
                  <a:lnTo>
                    <a:pt x="1395473" y="409845"/>
                  </a:lnTo>
                  <a:lnTo>
                    <a:pt x="1395930" y="641228"/>
                  </a:lnTo>
                  <a:lnTo>
                    <a:pt x="1396172" y="340616"/>
                  </a:lnTo>
                  <a:lnTo>
                    <a:pt x="1396183" y="345745"/>
                  </a:lnTo>
                  <a:lnTo>
                    <a:pt x="1396185" y="343402"/>
                  </a:lnTo>
                  <a:lnTo>
                    <a:pt x="1396654" y="579070"/>
                  </a:lnTo>
                  <a:lnTo>
                    <a:pt x="1396851" y="264248"/>
                  </a:lnTo>
                  <a:lnTo>
                    <a:pt x="1396895" y="322873"/>
                  </a:lnTo>
                  <a:lnTo>
                    <a:pt x="1396896" y="327795"/>
                  </a:lnTo>
                  <a:lnTo>
                    <a:pt x="1397404" y="604424"/>
                  </a:lnTo>
                  <a:lnTo>
                    <a:pt x="1397531" y="184605"/>
                  </a:lnTo>
                  <a:lnTo>
                    <a:pt x="1397606" y="378309"/>
                  </a:lnTo>
                  <a:lnTo>
                    <a:pt x="1397608" y="382645"/>
                  </a:lnTo>
                  <a:lnTo>
                    <a:pt x="1398042" y="548992"/>
                  </a:lnTo>
                  <a:lnTo>
                    <a:pt x="1398226" y="238108"/>
                  </a:lnTo>
                  <a:lnTo>
                    <a:pt x="1398318" y="416432"/>
                  </a:lnTo>
                  <a:lnTo>
                    <a:pt x="1398319" y="422829"/>
                  </a:lnTo>
                  <a:lnTo>
                    <a:pt x="1398623" y="616842"/>
                  </a:lnTo>
                  <a:lnTo>
                    <a:pt x="1398765" y="216833"/>
                  </a:lnTo>
                  <a:lnTo>
                    <a:pt x="1399030" y="366744"/>
                  </a:lnTo>
                  <a:lnTo>
                    <a:pt x="1399031" y="366530"/>
                  </a:lnTo>
                  <a:lnTo>
                    <a:pt x="1399459" y="275252"/>
                  </a:lnTo>
                  <a:lnTo>
                    <a:pt x="1399573" y="723955"/>
                  </a:lnTo>
                  <a:lnTo>
                    <a:pt x="1399741" y="475133"/>
                  </a:lnTo>
                  <a:lnTo>
                    <a:pt x="1399743" y="481453"/>
                  </a:lnTo>
                  <a:lnTo>
                    <a:pt x="1399814" y="727061"/>
                  </a:lnTo>
                  <a:lnTo>
                    <a:pt x="1399899" y="410182"/>
                  </a:lnTo>
                  <a:lnTo>
                    <a:pt x="1400453" y="451914"/>
                  </a:lnTo>
                  <a:lnTo>
                    <a:pt x="1400454" y="452779"/>
                  </a:lnTo>
                  <a:lnTo>
                    <a:pt x="1400891" y="374787"/>
                  </a:lnTo>
                  <a:lnTo>
                    <a:pt x="1401165" y="683090"/>
                  </a:lnTo>
                  <a:lnTo>
                    <a:pt x="1401166" y="684632"/>
                  </a:lnTo>
                  <a:lnTo>
                    <a:pt x="1401189" y="742549"/>
                  </a:lnTo>
                  <a:lnTo>
                    <a:pt x="1401316" y="284239"/>
                  </a:lnTo>
                  <a:lnTo>
                    <a:pt x="1401876" y="498486"/>
                  </a:lnTo>
                  <a:lnTo>
                    <a:pt x="1401878" y="497661"/>
                  </a:lnTo>
                  <a:lnTo>
                    <a:pt x="1402069" y="689678"/>
                  </a:lnTo>
                  <a:lnTo>
                    <a:pt x="1402238" y="246748"/>
                  </a:lnTo>
                  <a:lnTo>
                    <a:pt x="1402588" y="528113"/>
                  </a:lnTo>
                  <a:lnTo>
                    <a:pt x="1402589" y="530636"/>
                  </a:lnTo>
                  <a:lnTo>
                    <a:pt x="1402706" y="218840"/>
                  </a:lnTo>
                  <a:lnTo>
                    <a:pt x="1402819" y="580192"/>
                  </a:lnTo>
                  <a:lnTo>
                    <a:pt x="1403300" y="443068"/>
                  </a:lnTo>
                  <a:lnTo>
                    <a:pt x="1403301" y="440988"/>
                  </a:lnTo>
                  <a:lnTo>
                    <a:pt x="1403414" y="279518"/>
                  </a:lnTo>
                  <a:lnTo>
                    <a:pt x="1403499" y="476182"/>
                  </a:lnTo>
                  <a:lnTo>
                    <a:pt x="1404011" y="380704"/>
                  </a:lnTo>
                  <a:lnTo>
                    <a:pt x="1404013" y="384050"/>
                  </a:lnTo>
                  <a:lnTo>
                    <a:pt x="1404392" y="299656"/>
                  </a:lnTo>
                  <a:lnTo>
                    <a:pt x="1404704" y="533755"/>
                  </a:lnTo>
                  <a:lnTo>
                    <a:pt x="1404723" y="503085"/>
                  </a:lnTo>
                  <a:lnTo>
                    <a:pt x="1404724" y="495088"/>
                  </a:lnTo>
                  <a:lnTo>
                    <a:pt x="1405059" y="315890"/>
                  </a:lnTo>
                  <a:lnTo>
                    <a:pt x="1405399" y="624998"/>
                  </a:lnTo>
                  <a:lnTo>
                    <a:pt x="1405434" y="557973"/>
                  </a:lnTo>
                  <a:lnTo>
                    <a:pt x="1405436" y="557574"/>
                  </a:lnTo>
                  <a:lnTo>
                    <a:pt x="1405767" y="364545"/>
                  </a:lnTo>
                  <a:lnTo>
                    <a:pt x="1405909" y="634032"/>
                  </a:lnTo>
                  <a:lnTo>
                    <a:pt x="1406146" y="597940"/>
                  </a:lnTo>
                  <a:lnTo>
                    <a:pt x="1406147" y="595769"/>
                  </a:lnTo>
                  <a:lnTo>
                    <a:pt x="1406420" y="769022"/>
                  </a:lnTo>
                  <a:lnTo>
                    <a:pt x="1406604" y="377459"/>
                  </a:lnTo>
                  <a:lnTo>
                    <a:pt x="1406858" y="646673"/>
                  </a:lnTo>
                  <a:lnTo>
                    <a:pt x="1406859" y="648274"/>
                  </a:lnTo>
                  <a:lnTo>
                    <a:pt x="1406972" y="268435"/>
                  </a:lnTo>
                  <a:lnTo>
                    <a:pt x="1407228" y="672780"/>
                  </a:lnTo>
                  <a:lnTo>
                    <a:pt x="1407569" y="402904"/>
                  </a:lnTo>
                  <a:lnTo>
                    <a:pt x="1407571" y="401700"/>
                  </a:lnTo>
                  <a:lnTo>
                    <a:pt x="1407795" y="236642"/>
                  </a:lnTo>
                  <a:lnTo>
                    <a:pt x="1407908" y="673384"/>
                  </a:lnTo>
                  <a:lnTo>
                    <a:pt x="1408281" y="354836"/>
                  </a:lnTo>
                  <a:lnTo>
                    <a:pt x="1408282" y="362765"/>
                  </a:lnTo>
                  <a:lnTo>
                    <a:pt x="1408702" y="241683"/>
                  </a:lnTo>
                  <a:lnTo>
                    <a:pt x="1408801" y="583940"/>
                  </a:lnTo>
                  <a:lnTo>
                    <a:pt x="1408992" y="446655"/>
                  </a:lnTo>
                  <a:lnTo>
                    <a:pt x="1408994" y="450628"/>
                  </a:lnTo>
                  <a:lnTo>
                    <a:pt x="1409141" y="256478"/>
                  </a:lnTo>
                  <a:lnTo>
                    <a:pt x="1409439" y="589395"/>
                  </a:lnTo>
                  <a:lnTo>
                    <a:pt x="1409704" y="463687"/>
                  </a:lnTo>
                  <a:lnTo>
                    <a:pt x="1409705" y="466245"/>
                  </a:lnTo>
                  <a:lnTo>
                    <a:pt x="1409935" y="544473"/>
                  </a:lnTo>
                  <a:lnTo>
                    <a:pt x="1410077" y="312137"/>
                  </a:lnTo>
                  <a:lnTo>
                    <a:pt x="1410416" y="398391"/>
                  </a:lnTo>
                  <a:lnTo>
                    <a:pt x="1410417" y="392853"/>
                  </a:lnTo>
                  <a:lnTo>
                    <a:pt x="1410701" y="717528"/>
                  </a:lnTo>
                  <a:lnTo>
                    <a:pt x="1411041" y="252789"/>
                  </a:lnTo>
                  <a:lnTo>
                    <a:pt x="1411127" y="581833"/>
                  </a:lnTo>
                  <a:lnTo>
                    <a:pt x="1411129" y="578362"/>
                  </a:lnTo>
                  <a:lnTo>
                    <a:pt x="1411608" y="696827"/>
                  </a:lnTo>
                  <a:lnTo>
                    <a:pt x="1411750" y="310506"/>
                  </a:lnTo>
                  <a:lnTo>
                    <a:pt x="1411839" y="528700"/>
                  </a:lnTo>
                  <a:lnTo>
                    <a:pt x="1411840" y="533645"/>
                  </a:lnTo>
                  <a:lnTo>
                    <a:pt x="1412388" y="672963"/>
                  </a:lnTo>
                  <a:lnTo>
                    <a:pt x="1412501" y="281433"/>
                  </a:lnTo>
                  <a:lnTo>
                    <a:pt x="1412551" y="427251"/>
                  </a:lnTo>
                  <a:lnTo>
                    <a:pt x="1412552" y="430774"/>
                  </a:lnTo>
                  <a:lnTo>
                    <a:pt x="1412997" y="307833"/>
                  </a:lnTo>
                  <a:lnTo>
                    <a:pt x="1413096" y="617800"/>
                  </a:lnTo>
                  <a:lnTo>
                    <a:pt x="1413262" y="597182"/>
                  </a:lnTo>
                  <a:lnTo>
                    <a:pt x="1413264" y="608233"/>
                  </a:lnTo>
                  <a:lnTo>
                    <a:pt x="1413309" y="710341"/>
                  </a:lnTo>
                  <a:lnTo>
                    <a:pt x="1413805" y="311515"/>
                  </a:lnTo>
                  <a:lnTo>
                    <a:pt x="1413974" y="465977"/>
                  </a:lnTo>
                  <a:lnTo>
                    <a:pt x="1413975" y="461055"/>
                  </a:lnTo>
                  <a:lnTo>
                    <a:pt x="1414500" y="183308"/>
                  </a:lnTo>
                  <a:lnTo>
                    <a:pt x="1414613" y="727849"/>
                  </a:lnTo>
                  <a:lnTo>
                    <a:pt x="1414686" y="498856"/>
                  </a:lnTo>
                  <a:lnTo>
                    <a:pt x="1414687" y="492350"/>
                  </a:lnTo>
                  <a:lnTo>
                    <a:pt x="1414912" y="293222"/>
                  </a:lnTo>
                  <a:lnTo>
                    <a:pt x="1415053" y="573445"/>
                  </a:lnTo>
                  <a:lnTo>
                    <a:pt x="1415397" y="396645"/>
                  </a:lnTo>
                  <a:lnTo>
                    <a:pt x="1415399" y="393907"/>
                  </a:lnTo>
                  <a:lnTo>
                    <a:pt x="1415761" y="300022"/>
                  </a:lnTo>
                  <a:lnTo>
                    <a:pt x="1415990" y="528762"/>
                  </a:lnTo>
                  <a:lnTo>
                    <a:pt x="1416109" y="348941"/>
                  </a:lnTo>
                  <a:lnTo>
                    <a:pt x="1416110" y="344602"/>
                  </a:lnTo>
                  <a:lnTo>
                    <a:pt x="1416188" y="282550"/>
                  </a:lnTo>
                  <a:lnTo>
                    <a:pt x="1416513" y="567112"/>
                  </a:lnTo>
                  <a:lnTo>
                    <a:pt x="1416820" y="365467"/>
                  </a:lnTo>
                  <a:lnTo>
                    <a:pt x="1416822" y="361759"/>
                  </a:lnTo>
                  <a:lnTo>
                    <a:pt x="1417193" y="597140"/>
                  </a:lnTo>
                  <a:lnTo>
                    <a:pt x="1417462" y="315339"/>
                  </a:lnTo>
                  <a:lnTo>
                    <a:pt x="1417532" y="512016"/>
                  </a:lnTo>
                  <a:lnTo>
                    <a:pt x="1417533" y="519186"/>
                  </a:lnTo>
                  <a:lnTo>
                    <a:pt x="1417562" y="585182"/>
                  </a:lnTo>
                  <a:lnTo>
                    <a:pt x="1418129" y="348054"/>
                  </a:lnTo>
                  <a:lnTo>
                    <a:pt x="1418244" y="414784"/>
                  </a:lnTo>
                  <a:lnTo>
                    <a:pt x="1418245" y="421983"/>
                  </a:lnTo>
                  <a:lnTo>
                    <a:pt x="1418356" y="662849"/>
                  </a:lnTo>
                  <a:lnTo>
                    <a:pt x="1418710" y="255735"/>
                  </a:lnTo>
                  <a:lnTo>
                    <a:pt x="1418955" y="606467"/>
                  </a:lnTo>
                  <a:lnTo>
                    <a:pt x="1418957" y="600659"/>
                  </a:lnTo>
                  <a:lnTo>
                    <a:pt x="1419505" y="369082"/>
                  </a:lnTo>
                  <a:lnTo>
                    <a:pt x="1419631" y="696272"/>
                  </a:lnTo>
                  <a:lnTo>
                    <a:pt x="1419667" y="602818"/>
                  </a:lnTo>
                  <a:lnTo>
                    <a:pt x="1419668" y="603151"/>
                  </a:lnTo>
                  <a:lnTo>
                    <a:pt x="1420184" y="321485"/>
                  </a:lnTo>
                  <a:lnTo>
                    <a:pt x="1420298" y="681557"/>
                  </a:lnTo>
                  <a:lnTo>
                    <a:pt x="1420378" y="386014"/>
                  </a:lnTo>
                  <a:lnTo>
                    <a:pt x="1420380" y="378133"/>
                  </a:lnTo>
                  <a:lnTo>
                    <a:pt x="1420624" y="137156"/>
                  </a:lnTo>
                  <a:lnTo>
                    <a:pt x="1420936" y="705772"/>
                  </a:lnTo>
                  <a:lnTo>
                    <a:pt x="1421090" y="383606"/>
                  </a:lnTo>
                  <a:lnTo>
                    <a:pt x="1421092" y="382882"/>
                  </a:lnTo>
                  <a:lnTo>
                    <a:pt x="1421276" y="213196"/>
                  </a:lnTo>
                  <a:lnTo>
                    <a:pt x="1421588" y="699802"/>
                  </a:lnTo>
                  <a:lnTo>
                    <a:pt x="1421802" y="594758"/>
                  </a:lnTo>
                  <a:lnTo>
                    <a:pt x="1421803" y="596386"/>
                  </a:lnTo>
                  <a:lnTo>
                    <a:pt x="1422126" y="148171"/>
                  </a:lnTo>
                  <a:lnTo>
                    <a:pt x="1422424" y="692769"/>
                  </a:lnTo>
                  <a:lnTo>
                    <a:pt x="1422513" y="330532"/>
                  </a:lnTo>
                  <a:lnTo>
                    <a:pt x="1422515" y="335724"/>
                  </a:lnTo>
                  <a:lnTo>
                    <a:pt x="1422737" y="245602"/>
                  </a:lnTo>
                  <a:lnTo>
                    <a:pt x="1422863" y="737553"/>
                  </a:lnTo>
                  <a:lnTo>
                    <a:pt x="1423225" y="444180"/>
                  </a:lnTo>
                  <a:lnTo>
                    <a:pt x="1423226" y="448423"/>
                  </a:lnTo>
                  <a:lnTo>
                    <a:pt x="1423402" y="187170"/>
                  </a:lnTo>
                  <a:lnTo>
                    <a:pt x="1423516" y="673553"/>
                  </a:lnTo>
                  <a:lnTo>
                    <a:pt x="1423937" y="500391"/>
                  </a:lnTo>
                  <a:lnTo>
                    <a:pt x="1423938" y="506218"/>
                  </a:lnTo>
                  <a:lnTo>
                    <a:pt x="1424480" y="259664"/>
                  </a:lnTo>
                  <a:lnTo>
                    <a:pt x="1424579" y="640633"/>
                  </a:lnTo>
                  <a:lnTo>
                    <a:pt x="1424648" y="365747"/>
                  </a:lnTo>
                  <a:lnTo>
                    <a:pt x="1424650" y="358459"/>
                  </a:lnTo>
                  <a:lnTo>
                    <a:pt x="1424692" y="206819"/>
                  </a:lnTo>
                  <a:lnTo>
                    <a:pt x="1424834" y="723259"/>
                  </a:lnTo>
                  <a:lnTo>
                    <a:pt x="1425360" y="455369"/>
                  </a:lnTo>
                  <a:lnTo>
                    <a:pt x="1425361" y="454002"/>
                  </a:lnTo>
                  <a:lnTo>
                    <a:pt x="1425954" y="316650"/>
                  </a:lnTo>
                  <a:lnTo>
                    <a:pt x="1426069" y="597423"/>
                  </a:lnTo>
                  <a:lnTo>
                    <a:pt x="1426071" y="589660"/>
                  </a:lnTo>
                  <a:lnTo>
                    <a:pt x="1426073" y="586726"/>
                  </a:lnTo>
                  <a:lnTo>
                    <a:pt x="1426081" y="610930"/>
                  </a:lnTo>
                  <a:lnTo>
                    <a:pt x="1426393" y="302671"/>
                  </a:lnTo>
                  <a:lnTo>
                    <a:pt x="1426783" y="562957"/>
                  </a:lnTo>
                  <a:lnTo>
                    <a:pt x="1426784" y="565904"/>
                  </a:lnTo>
                  <a:lnTo>
                    <a:pt x="1426819" y="620866"/>
                  </a:lnTo>
                  <a:lnTo>
                    <a:pt x="1426989" y="355422"/>
                  </a:lnTo>
                  <a:lnTo>
                    <a:pt x="1427495" y="512398"/>
                  </a:lnTo>
                  <a:lnTo>
                    <a:pt x="1427496" y="511182"/>
                  </a:lnTo>
                  <a:lnTo>
                    <a:pt x="1427839" y="297889"/>
                  </a:lnTo>
                  <a:lnTo>
                    <a:pt x="1428165" y="636782"/>
                  </a:lnTo>
                  <a:lnTo>
                    <a:pt x="1428206" y="522981"/>
                  </a:lnTo>
                  <a:lnTo>
                    <a:pt x="1428208" y="520850"/>
                  </a:lnTo>
                  <a:lnTo>
                    <a:pt x="1428293" y="184099"/>
                  </a:lnTo>
                  <a:lnTo>
                    <a:pt x="1428789" y="559867"/>
                  </a:lnTo>
                  <a:lnTo>
                    <a:pt x="1428917" y="318448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7509" y="1090396"/>
              <a:ext cx="1429385" cy="968375"/>
            </a:xfrm>
            <a:custGeom>
              <a:avLst/>
              <a:gdLst/>
              <a:ahLst/>
              <a:cxnLst/>
              <a:rect l="l" t="t" r="r" b="b"/>
              <a:pathLst>
                <a:path w="1429385" h="968375">
                  <a:moveTo>
                    <a:pt x="0" y="737633"/>
                  </a:moveTo>
                  <a:lnTo>
                    <a:pt x="352" y="215890"/>
                  </a:lnTo>
                  <a:lnTo>
                    <a:pt x="481" y="757686"/>
                  </a:lnTo>
                  <a:lnTo>
                    <a:pt x="710" y="434001"/>
                  </a:lnTo>
                  <a:lnTo>
                    <a:pt x="711" y="433829"/>
                  </a:lnTo>
                  <a:lnTo>
                    <a:pt x="1261" y="634427"/>
                  </a:lnTo>
                  <a:lnTo>
                    <a:pt x="1403" y="338251"/>
                  </a:lnTo>
                  <a:lnTo>
                    <a:pt x="1421" y="371767"/>
                  </a:lnTo>
                  <a:lnTo>
                    <a:pt x="1423" y="378013"/>
                  </a:lnTo>
                  <a:lnTo>
                    <a:pt x="1630" y="337282"/>
                  </a:lnTo>
                  <a:lnTo>
                    <a:pt x="1743" y="681726"/>
                  </a:lnTo>
                  <a:lnTo>
                    <a:pt x="2133" y="583138"/>
                  </a:lnTo>
                  <a:lnTo>
                    <a:pt x="2134" y="587965"/>
                  </a:lnTo>
                  <a:lnTo>
                    <a:pt x="2309" y="306668"/>
                  </a:lnTo>
                  <a:lnTo>
                    <a:pt x="2820" y="727821"/>
                  </a:lnTo>
                  <a:lnTo>
                    <a:pt x="2845" y="673675"/>
                  </a:lnTo>
                  <a:lnTo>
                    <a:pt x="2846" y="679512"/>
                  </a:lnTo>
                  <a:lnTo>
                    <a:pt x="3033" y="743652"/>
                  </a:lnTo>
                  <a:lnTo>
                    <a:pt x="3359" y="272693"/>
                  </a:lnTo>
                  <a:lnTo>
                    <a:pt x="3556" y="529778"/>
                  </a:lnTo>
                  <a:lnTo>
                    <a:pt x="3558" y="524777"/>
                  </a:lnTo>
                  <a:lnTo>
                    <a:pt x="3926" y="629400"/>
                  </a:lnTo>
                  <a:lnTo>
                    <a:pt x="4237" y="321510"/>
                  </a:lnTo>
                  <a:lnTo>
                    <a:pt x="4268" y="403352"/>
                  </a:lnTo>
                  <a:lnTo>
                    <a:pt x="4269" y="416012"/>
                  </a:lnTo>
                  <a:lnTo>
                    <a:pt x="4536" y="670234"/>
                  </a:lnTo>
                  <a:lnTo>
                    <a:pt x="4663" y="328636"/>
                  </a:lnTo>
                  <a:lnTo>
                    <a:pt x="4979" y="529204"/>
                  </a:lnTo>
                  <a:lnTo>
                    <a:pt x="4981" y="526938"/>
                  </a:lnTo>
                  <a:lnTo>
                    <a:pt x="5386" y="744405"/>
                  </a:lnTo>
                  <a:lnTo>
                    <a:pt x="5514" y="198072"/>
                  </a:lnTo>
                  <a:lnTo>
                    <a:pt x="5691" y="436742"/>
                  </a:lnTo>
                  <a:lnTo>
                    <a:pt x="5692" y="429849"/>
                  </a:lnTo>
                  <a:lnTo>
                    <a:pt x="5939" y="232778"/>
                  </a:lnTo>
                  <a:lnTo>
                    <a:pt x="6067" y="712330"/>
                  </a:lnTo>
                  <a:lnTo>
                    <a:pt x="6403" y="487768"/>
                  </a:lnTo>
                  <a:lnTo>
                    <a:pt x="6404" y="491570"/>
                  </a:lnTo>
                  <a:lnTo>
                    <a:pt x="6889" y="701587"/>
                  </a:lnTo>
                  <a:lnTo>
                    <a:pt x="7017" y="263673"/>
                  </a:lnTo>
                  <a:lnTo>
                    <a:pt x="7114" y="599447"/>
                  </a:lnTo>
                  <a:lnTo>
                    <a:pt x="7116" y="600101"/>
                  </a:lnTo>
                  <a:lnTo>
                    <a:pt x="7327" y="738973"/>
                  </a:lnTo>
                  <a:lnTo>
                    <a:pt x="7442" y="218083"/>
                  </a:lnTo>
                  <a:lnTo>
                    <a:pt x="7826" y="573385"/>
                  </a:lnTo>
                  <a:lnTo>
                    <a:pt x="7827" y="564588"/>
                  </a:lnTo>
                  <a:lnTo>
                    <a:pt x="7881" y="366036"/>
                  </a:lnTo>
                  <a:lnTo>
                    <a:pt x="7993" y="642766"/>
                  </a:lnTo>
                  <a:lnTo>
                    <a:pt x="8538" y="581517"/>
                  </a:lnTo>
                  <a:lnTo>
                    <a:pt x="8539" y="586689"/>
                  </a:lnTo>
                  <a:lnTo>
                    <a:pt x="9029" y="835929"/>
                  </a:lnTo>
                  <a:lnTo>
                    <a:pt x="9157" y="142851"/>
                  </a:lnTo>
                  <a:lnTo>
                    <a:pt x="9249" y="651919"/>
                  </a:lnTo>
                  <a:lnTo>
                    <a:pt x="9251" y="660613"/>
                  </a:lnTo>
                  <a:lnTo>
                    <a:pt x="9270" y="710133"/>
                  </a:lnTo>
                  <a:lnTo>
                    <a:pt x="9553" y="371358"/>
                  </a:lnTo>
                  <a:lnTo>
                    <a:pt x="9961" y="592482"/>
                  </a:lnTo>
                  <a:lnTo>
                    <a:pt x="9962" y="597380"/>
                  </a:lnTo>
                  <a:lnTo>
                    <a:pt x="10206" y="333992"/>
                  </a:lnTo>
                  <a:lnTo>
                    <a:pt x="10334" y="662532"/>
                  </a:lnTo>
                  <a:lnTo>
                    <a:pt x="10672" y="549547"/>
                  </a:lnTo>
                  <a:lnTo>
                    <a:pt x="10674" y="554623"/>
                  </a:lnTo>
                  <a:lnTo>
                    <a:pt x="10715" y="676813"/>
                  </a:lnTo>
                  <a:lnTo>
                    <a:pt x="11042" y="194648"/>
                  </a:lnTo>
                  <a:lnTo>
                    <a:pt x="11384" y="550361"/>
                  </a:lnTo>
                  <a:lnTo>
                    <a:pt x="11385" y="544714"/>
                  </a:lnTo>
                  <a:lnTo>
                    <a:pt x="11907" y="254226"/>
                  </a:lnTo>
                  <a:lnTo>
                    <a:pt x="12021" y="726380"/>
                  </a:lnTo>
                  <a:lnTo>
                    <a:pt x="12096" y="464818"/>
                  </a:lnTo>
                  <a:lnTo>
                    <a:pt x="12097" y="456167"/>
                  </a:lnTo>
                  <a:lnTo>
                    <a:pt x="12361" y="289973"/>
                  </a:lnTo>
                  <a:lnTo>
                    <a:pt x="12503" y="694157"/>
                  </a:lnTo>
                  <a:lnTo>
                    <a:pt x="12807" y="499761"/>
                  </a:lnTo>
                  <a:lnTo>
                    <a:pt x="12809" y="499626"/>
                  </a:lnTo>
                  <a:lnTo>
                    <a:pt x="13381" y="398719"/>
                  </a:lnTo>
                  <a:lnTo>
                    <a:pt x="13495" y="716561"/>
                  </a:lnTo>
                  <a:lnTo>
                    <a:pt x="13519" y="667810"/>
                  </a:lnTo>
                  <a:lnTo>
                    <a:pt x="13520" y="669139"/>
                  </a:lnTo>
                  <a:lnTo>
                    <a:pt x="13608" y="278914"/>
                  </a:lnTo>
                  <a:lnTo>
                    <a:pt x="14175" y="727844"/>
                  </a:lnTo>
                  <a:lnTo>
                    <a:pt x="14231" y="617516"/>
                  </a:lnTo>
                  <a:lnTo>
                    <a:pt x="14232" y="614437"/>
                  </a:lnTo>
                  <a:lnTo>
                    <a:pt x="14755" y="709098"/>
                  </a:lnTo>
                  <a:lnTo>
                    <a:pt x="14870" y="292922"/>
                  </a:lnTo>
                  <a:lnTo>
                    <a:pt x="14942" y="631236"/>
                  </a:lnTo>
                  <a:lnTo>
                    <a:pt x="14944" y="633580"/>
                  </a:lnTo>
                  <a:lnTo>
                    <a:pt x="15083" y="306058"/>
                  </a:lnTo>
                  <a:lnTo>
                    <a:pt x="15210" y="708360"/>
                  </a:lnTo>
                  <a:lnTo>
                    <a:pt x="15654" y="527579"/>
                  </a:lnTo>
                  <a:lnTo>
                    <a:pt x="15655" y="523161"/>
                  </a:lnTo>
                  <a:lnTo>
                    <a:pt x="15847" y="735924"/>
                  </a:lnTo>
                  <a:lnTo>
                    <a:pt x="16358" y="183228"/>
                  </a:lnTo>
                  <a:lnTo>
                    <a:pt x="16365" y="225604"/>
                  </a:lnTo>
                  <a:lnTo>
                    <a:pt x="16367" y="215246"/>
                  </a:lnTo>
                  <a:lnTo>
                    <a:pt x="16373" y="173179"/>
                  </a:lnTo>
                  <a:lnTo>
                    <a:pt x="16499" y="760459"/>
                  </a:lnTo>
                  <a:lnTo>
                    <a:pt x="17077" y="522023"/>
                  </a:lnTo>
                  <a:lnTo>
                    <a:pt x="17078" y="524120"/>
                  </a:lnTo>
                  <a:lnTo>
                    <a:pt x="17634" y="265187"/>
                  </a:lnTo>
                  <a:lnTo>
                    <a:pt x="17748" y="798365"/>
                  </a:lnTo>
                  <a:lnTo>
                    <a:pt x="17789" y="698077"/>
                  </a:lnTo>
                  <a:lnTo>
                    <a:pt x="17790" y="693764"/>
                  </a:lnTo>
                  <a:lnTo>
                    <a:pt x="18101" y="209716"/>
                  </a:lnTo>
                  <a:lnTo>
                    <a:pt x="18228" y="852368"/>
                  </a:lnTo>
                  <a:lnTo>
                    <a:pt x="18500" y="443394"/>
                  </a:lnTo>
                  <a:lnTo>
                    <a:pt x="18502" y="443630"/>
                  </a:lnTo>
                  <a:lnTo>
                    <a:pt x="19038" y="808528"/>
                  </a:lnTo>
                  <a:lnTo>
                    <a:pt x="19165" y="227597"/>
                  </a:lnTo>
                  <a:lnTo>
                    <a:pt x="19212" y="425423"/>
                  </a:lnTo>
                  <a:lnTo>
                    <a:pt x="19213" y="438361"/>
                  </a:lnTo>
                  <a:lnTo>
                    <a:pt x="19802" y="330382"/>
                  </a:lnTo>
                  <a:lnTo>
                    <a:pt x="19902" y="713244"/>
                  </a:lnTo>
                  <a:lnTo>
                    <a:pt x="19924" y="653651"/>
                  </a:lnTo>
                  <a:lnTo>
                    <a:pt x="19925" y="659540"/>
                  </a:lnTo>
                  <a:lnTo>
                    <a:pt x="20228" y="213736"/>
                  </a:lnTo>
                  <a:lnTo>
                    <a:pt x="20356" y="758553"/>
                  </a:lnTo>
                  <a:lnTo>
                    <a:pt x="20635" y="339491"/>
                  </a:lnTo>
                  <a:lnTo>
                    <a:pt x="20637" y="330767"/>
                  </a:lnTo>
                  <a:lnTo>
                    <a:pt x="21205" y="750222"/>
                  </a:lnTo>
                  <a:lnTo>
                    <a:pt x="21334" y="240957"/>
                  </a:lnTo>
                  <a:lnTo>
                    <a:pt x="21347" y="257442"/>
                  </a:lnTo>
                  <a:lnTo>
                    <a:pt x="21348" y="258620"/>
                  </a:lnTo>
                  <a:lnTo>
                    <a:pt x="21660" y="654126"/>
                  </a:lnTo>
                  <a:lnTo>
                    <a:pt x="22058" y="564372"/>
                  </a:lnTo>
                  <a:lnTo>
                    <a:pt x="22060" y="560215"/>
                  </a:lnTo>
                  <a:lnTo>
                    <a:pt x="22142" y="360041"/>
                  </a:lnTo>
                  <a:lnTo>
                    <a:pt x="22511" y="712377"/>
                  </a:lnTo>
                  <a:lnTo>
                    <a:pt x="22770" y="422235"/>
                  </a:lnTo>
                  <a:lnTo>
                    <a:pt x="23333" y="857451"/>
                  </a:lnTo>
                  <a:lnTo>
                    <a:pt x="23445" y="267404"/>
                  </a:lnTo>
                  <a:lnTo>
                    <a:pt x="23482" y="418446"/>
                  </a:lnTo>
                  <a:lnTo>
                    <a:pt x="23483" y="415207"/>
                  </a:lnTo>
                  <a:lnTo>
                    <a:pt x="23487" y="393964"/>
                  </a:lnTo>
                  <a:lnTo>
                    <a:pt x="23985" y="815280"/>
                  </a:lnTo>
                  <a:lnTo>
                    <a:pt x="24193" y="547651"/>
                  </a:lnTo>
                  <a:lnTo>
                    <a:pt x="24195" y="544185"/>
                  </a:lnTo>
                  <a:lnTo>
                    <a:pt x="24382" y="944312"/>
                  </a:lnTo>
                  <a:lnTo>
                    <a:pt x="24508" y="163007"/>
                  </a:lnTo>
                  <a:lnTo>
                    <a:pt x="24905" y="441353"/>
                  </a:lnTo>
                  <a:lnTo>
                    <a:pt x="24906" y="437721"/>
                  </a:lnTo>
                  <a:lnTo>
                    <a:pt x="25062" y="672712"/>
                  </a:lnTo>
                  <a:lnTo>
                    <a:pt x="25558" y="294256"/>
                  </a:lnTo>
                  <a:lnTo>
                    <a:pt x="25617" y="421217"/>
                  </a:lnTo>
                  <a:lnTo>
                    <a:pt x="25618" y="429137"/>
                  </a:lnTo>
                  <a:lnTo>
                    <a:pt x="26082" y="575159"/>
                  </a:lnTo>
                  <a:lnTo>
                    <a:pt x="26209" y="199439"/>
                  </a:lnTo>
                  <a:lnTo>
                    <a:pt x="26328" y="554878"/>
                  </a:lnTo>
                  <a:lnTo>
                    <a:pt x="26330" y="554747"/>
                  </a:lnTo>
                  <a:lnTo>
                    <a:pt x="26338" y="588969"/>
                  </a:lnTo>
                  <a:lnTo>
                    <a:pt x="26636" y="224051"/>
                  </a:lnTo>
                  <a:lnTo>
                    <a:pt x="27040" y="478215"/>
                  </a:lnTo>
                  <a:lnTo>
                    <a:pt x="27472" y="354729"/>
                  </a:lnTo>
                  <a:lnTo>
                    <a:pt x="27614" y="571067"/>
                  </a:lnTo>
                  <a:lnTo>
                    <a:pt x="27751" y="498828"/>
                  </a:lnTo>
                  <a:lnTo>
                    <a:pt x="27753" y="498679"/>
                  </a:lnTo>
                  <a:lnTo>
                    <a:pt x="28181" y="344275"/>
                  </a:lnTo>
                  <a:lnTo>
                    <a:pt x="28408" y="733965"/>
                  </a:lnTo>
                  <a:lnTo>
                    <a:pt x="28463" y="581390"/>
                  </a:lnTo>
                  <a:lnTo>
                    <a:pt x="28464" y="577554"/>
                  </a:lnTo>
                  <a:lnTo>
                    <a:pt x="28550" y="357905"/>
                  </a:lnTo>
                  <a:lnTo>
                    <a:pt x="28649" y="721705"/>
                  </a:lnTo>
                  <a:lnTo>
                    <a:pt x="29175" y="515748"/>
                  </a:lnTo>
                  <a:lnTo>
                    <a:pt x="29176" y="525042"/>
                  </a:lnTo>
                  <a:lnTo>
                    <a:pt x="29229" y="707178"/>
                  </a:lnTo>
                  <a:lnTo>
                    <a:pt x="29825" y="391917"/>
                  </a:lnTo>
                  <a:lnTo>
                    <a:pt x="29886" y="533767"/>
                  </a:lnTo>
                  <a:lnTo>
                    <a:pt x="29888" y="538496"/>
                  </a:lnTo>
                  <a:lnTo>
                    <a:pt x="30407" y="385325"/>
                  </a:lnTo>
                  <a:lnTo>
                    <a:pt x="30506" y="710664"/>
                  </a:lnTo>
                  <a:lnTo>
                    <a:pt x="30598" y="456473"/>
                  </a:lnTo>
                  <a:lnTo>
                    <a:pt x="30599" y="451744"/>
                  </a:lnTo>
                  <a:lnTo>
                    <a:pt x="30915" y="589327"/>
                  </a:lnTo>
                  <a:lnTo>
                    <a:pt x="31172" y="422188"/>
                  </a:lnTo>
                  <a:lnTo>
                    <a:pt x="31310" y="563018"/>
                  </a:lnTo>
                  <a:lnTo>
                    <a:pt x="31311" y="565537"/>
                  </a:lnTo>
                  <a:lnTo>
                    <a:pt x="31906" y="578633"/>
                  </a:lnTo>
                  <a:lnTo>
                    <a:pt x="32007" y="379105"/>
                  </a:lnTo>
                  <a:lnTo>
                    <a:pt x="32021" y="395519"/>
                  </a:lnTo>
                  <a:lnTo>
                    <a:pt x="32023" y="397862"/>
                  </a:lnTo>
                  <a:lnTo>
                    <a:pt x="32462" y="324499"/>
                  </a:lnTo>
                  <a:lnTo>
                    <a:pt x="32646" y="654866"/>
                  </a:lnTo>
                  <a:lnTo>
                    <a:pt x="32733" y="450984"/>
                  </a:lnTo>
                  <a:lnTo>
                    <a:pt x="32734" y="445394"/>
                  </a:lnTo>
                  <a:lnTo>
                    <a:pt x="32772" y="363457"/>
                  </a:lnTo>
                  <a:lnTo>
                    <a:pt x="33410" y="579621"/>
                  </a:lnTo>
                  <a:lnTo>
                    <a:pt x="33444" y="505790"/>
                  </a:lnTo>
                  <a:lnTo>
                    <a:pt x="33446" y="501396"/>
                  </a:lnTo>
                  <a:lnTo>
                    <a:pt x="33850" y="601910"/>
                  </a:lnTo>
                  <a:lnTo>
                    <a:pt x="33950" y="370849"/>
                  </a:lnTo>
                  <a:lnTo>
                    <a:pt x="34156" y="482792"/>
                  </a:lnTo>
                  <a:lnTo>
                    <a:pt x="34157" y="484326"/>
                  </a:lnTo>
                  <a:lnTo>
                    <a:pt x="34374" y="320355"/>
                  </a:lnTo>
                  <a:lnTo>
                    <a:pt x="34700" y="611747"/>
                  </a:lnTo>
                  <a:lnTo>
                    <a:pt x="34868" y="582712"/>
                  </a:lnTo>
                  <a:lnTo>
                    <a:pt x="34869" y="587101"/>
                  </a:lnTo>
                  <a:lnTo>
                    <a:pt x="34885" y="600550"/>
                  </a:lnTo>
                  <a:lnTo>
                    <a:pt x="34998" y="405369"/>
                  </a:lnTo>
                  <a:lnTo>
                    <a:pt x="35579" y="515884"/>
                  </a:lnTo>
                  <a:lnTo>
                    <a:pt x="35581" y="515495"/>
                  </a:lnTo>
                  <a:lnTo>
                    <a:pt x="35666" y="372502"/>
                  </a:lnTo>
                  <a:lnTo>
                    <a:pt x="35822" y="691444"/>
                  </a:lnTo>
                  <a:lnTo>
                    <a:pt x="36291" y="563072"/>
                  </a:lnTo>
                  <a:lnTo>
                    <a:pt x="36292" y="559490"/>
                  </a:lnTo>
                  <a:lnTo>
                    <a:pt x="36628" y="663058"/>
                  </a:lnTo>
                  <a:lnTo>
                    <a:pt x="36940" y="309070"/>
                  </a:lnTo>
                  <a:lnTo>
                    <a:pt x="37003" y="532057"/>
                  </a:lnTo>
                  <a:lnTo>
                    <a:pt x="37004" y="539219"/>
                  </a:lnTo>
                  <a:lnTo>
                    <a:pt x="37069" y="793967"/>
                  </a:lnTo>
                  <a:lnTo>
                    <a:pt x="37323" y="410879"/>
                  </a:lnTo>
                  <a:lnTo>
                    <a:pt x="37714" y="474306"/>
                  </a:lnTo>
                  <a:lnTo>
                    <a:pt x="37716" y="472487"/>
                  </a:lnTo>
                  <a:lnTo>
                    <a:pt x="38230" y="392312"/>
                  </a:lnTo>
                  <a:lnTo>
                    <a:pt x="38359" y="701790"/>
                  </a:lnTo>
                  <a:lnTo>
                    <a:pt x="38426" y="547420"/>
                  </a:lnTo>
                  <a:lnTo>
                    <a:pt x="38427" y="543048"/>
                  </a:lnTo>
                  <a:lnTo>
                    <a:pt x="38529" y="376861"/>
                  </a:lnTo>
                  <a:lnTo>
                    <a:pt x="38827" y="642203"/>
                  </a:lnTo>
                  <a:lnTo>
                    <a:pt x="39137" y="509365"/>
                  </a:lnTo>
                  <a:lnTo>
                    <a:pt x="39139" y="511870"/>
                  </a:lnTo>
                  <a:lnTo>
                    <a:pt x="39323" y="309090"/>
                  </a:lnTo>
                  <a:lnTo>
                    <a:pt x="39619" y="686676"/>
                  </a:lnTo>
                  <a:lnTo>
                    <a:pt x="39849" y="599526"/>
                  </a:lnTo>
                  <a:lnTo>
                    <a:pt x="39850" y="592411"/>
                  </a:lnTo>
                  <a:lnTo>
                    <a:pt x="39960" y="334610"/>
                  </a:lnTo>
                  <a:lnTo>
                    <a:pt x="40259" y="610263"/>
                  </a:lnTo>
                  <a:lnTo>
                    <a:pt x="40561" y="576223"/>
                  </a:lnTo>
                  <a:lnTo>
                    <a:pt x="40562" y="572089"/>
                  </a:lnTo>
                  <a:lnTo>
                    <a:pt x="40909" y="660680"/>
                  </a:lnTo>
                  <a:lnTo>
                    <a:pt x="41194" y="342606"/>
                  </a:lnTo>
                  <a:lnTo>
                    <a:pt x="41272" y="505074"/>
                  </a:lnTo>
                  <a:lnTo>
                    <a:pt x="41274" y="508984"/>
                  </a:lnTo>
                  <a:lnTo>
                    <a:pt x="41634" y="438700"/>
                  </a:lnTo>
                  <a:lnTo>
                    <a:pt x="41960" y="639329"/>
                  </a:lnTo>
                  <a:lnTo>
                    <a:pt x="41984" y="614790"/>
                  </a:lnTo>
                  <a:lnTo>
                    <a:pt x="41985" y="616183"/>
                  </a:lnTo>
                  <a:lnTo>
                    <a:pt x="42201" y="794307"/>
                  </a:lnTo>
                  <a:lnTo>
                    <a:pt x="42513" y="174277"/>
                  </a:lnTo>
                  <a:lnTo>
                    <a:pt x="42696" y="533548"/>
                  </a:lnTo>
                  <a:lnTo>
                    <a:pt x="42697" y="531600"/>
                  </a:lnTo>
                  <a:lnTo>
                    <a:pt x="42924" y="253405"/>
                  </a:lnTo>
                  <a:lnTo>
                    <a:pt x="43037" y="748020"/>
                  </a:lnTo>
                  <a:lnTo>
                    <a:pt x="43407" y="373179"/>
                  </a:lnTo>
                  <a:lnTo>
                    <a:pt x="43409" y="384981"/>
                  </a:lnTo>
                  <a:lnTo>
                    <a:pt x="43675" y="712686"/>
                  </a:lnTo>
                  <a:lnTo>
                    <a:pt x="43787" y="173299"/>
                  </a:lnTo>
                  <a:lnTo>
                    <a:pt x="44119" y="605082"/>
                  </a:lnTo>
                  <a:lnTo>
                    <a:pt x="44120" y="593809"/>
                  </a:lnTo>
                  <a:lnTo>
                    <a:pt x="44200" y="239810"/>
                  </a:lnTo>
                  <a:lnTo>
                    <a:pt x="44299" y="724472"/>
                  </a:lnTo>
                  <a:lnTo>
                    <a:pt x="44830" y="498851"/>
                  </a:lnTo>
                  <a:lnTo>
                    <a:pt x="44832" y="499152"/>
                  </a:lnTo>
                  <a:lnTo>
                    <a:pt x="45389" y="741791"/>
                  </a:lnTo>
                  <a:lnTo>
                    <a:pt x="45502" y="112741"/>
                  </a:lnTo>
                  <a:lnTo>
                    <a:pt x="45542" y="327564"/>
                  </a:lnTo>
                  <a:lnTo>
                    <a:pt x="45543" y="328547"/>
                  </a:lnTo>
                  <a:lnTo>
                    <a:pt x="45617" y="785743"/>
                  </a:lnTo>
                  <a:lnTo>
                    <a:pt x="45757" y="246072"/>
                  </a:lnTo>
                  <a:lnTo>
                    <a:pt x="46254" y="519398"/>
                  </a:lnTo>
                  <a:lnTo>
                    <a:pt x="46255" y="524374"/>
                  </a:lnTo>
                  <a:lnTo>
                    <a:pt x="46312" y="700646"/>
                  </a:lnTo>
                  <a:lnTo>
                    <a:pt x="46921" y="395551"/>
                  </a:lnTo>
                  <a:lnTo>
                    <a:pt x="46965" y="494420"/>
                  </a:lnTo>
                  <a:lnTo>
                    <a:pt x="46967" y="503408"/>
                  </a:lnTo>
                  <a:lnTo>
                    <a:pt x="47049" y="769547"/>
                  </a:lnTo>
                  <a:lnTo>
                    <a:pt x="47189" y="340916"/>
                  </a:lnTo>
                  <a:lnTo>
                    <a:pt x="47677" y="510466"/>
                  </a:lnTo>
                  <a:lnTo>
                    <a:pt x="47678" y="512720"/>
                  </a:lnTo>
                  <a:lnTo>
                    <a:pt x="48224" y="439126"/>
                  </a:lnTo>
                  <a:lnTo>
                    <a:pt x="48339" y="673475"/>
                  </a:lnTo>
                  <a:lnTo>
                    <a:pt x="48389" y="553645"/>
                  </a:lnTo>
                  <a:lnTo>
                    <a:pt x="48390" y="548095"/>
                  </a:lnTo>
                  <a:lnTo>
                    <a:pt x="48479" y="278339"/>
                  </a:lnTo>
                  <a:lnTo>
                    <a:pt x="48805" y="655228"/>
                  </a:lnTo>
                  <a:lnTo>
                    <a:pt x="49100" y="517476"/>
                  </a:lnTo>
                  <a:lnTo>
                    <a:pt x="49102" y="515028"/>
                  </a:lnTo>
                  <a:lnTo>
                    <a:pt x="49473" y="656081"/>
                  </a:lnTo>
                  <a:lnTo>
                    <a:pt x="49799" y="322665"/>
                  </a:lnTo>
                  <a:lnTo>
                    <a:pt x="49812" y="333805"/>
                  </a:lnTo>
                  <a:lnTo>
                    <a:pt x="49813" y="335791"/>
                  </a:lnTo>
                  <a:lnTo>
                    <a:pt x="50152" y="615478"/>
                  </a:lnTo>
                  <a:lnTo>
                    <a:pt x="50267" y="318157"/>
                  </a:lnTo>
                  <a:lnTo>
                    <a:pt x="50523" y="466316"/>
                  </a:lnTo>
                  <a:lnTo>
                    <a:pt x="50525" y="470310"/>
                  </a:lnTo>
                  <a:lnTo>
                    <a:pt x="50805" y="640814"/>
                  </a:lnTo>
                  <a:lnTo>
                    <a:pt x="51088" y="370454"/>
                  </a:lnTo>
                  <a:lnTo>
                    <a:pt x="51235" y="472772"/>
                  </a:lnTo>
                  <a:lnTo>
                    <a:pt x="51236" y="470881"/>
                  </a:lnTo>
                  <a:lnTo>
                    <a:pt x="51727" y="307599"/>
                  </a:lnTo>
                  <a:lnTo>
                    <a:pt x="51840" y="681075"/>
                  </a:lnTo>
                  <a:lnTo>
                    <a:pt x="51947" y="457395"/>
                  </a:lnTo>
                  <a:lnTo>
                    <a:pt x="51948" y="455470"/>
                  </a:lnTo>
                  <a:lnTo>
                    <a:pt x="52335" y="651079"/>
                  </a:lnTo>
                  <a:lnTo>
                    <a:pt x="52406" y="426525"/>
                  </a:lnTo>
                  <a:lnTo>
                    <a:pt x="52658" y="588436"/>
                  </a:lnTo>
                  <a:lnTo>
                    <a:pt x="52660" y="588650"/>
                  </a:lnTo>
                  <a:lnTo>
                    <a:pt x="52888" y="659311"/>
                  </a:lnTo>
                  <a:lnTo>
                    <a:pt x="52987" y="346660"/>
                  </a:lnTo>
                  <a:lnTo>
                    <a:pt x="53370" y="470635"/>
                  </a:lnTo>
                  <a:lnTo>
                    <a:pt x="53371" y="465239"/>
                  </a:lnTo>
                  <a:lnTo>
                    <a:pt x="53428" y="258574"/>
                  </a:lnTo>
                  <a:lnTo>
                    <a:pt x="53541" y="796341"/>
                  </a:lnTo>
                  <a:lnTo>
                    <a:pt x="54082" y="311620"/>
                  </a:lnTo>
                  <a:lnTo>
                    <a:pt x="54083" y="323676"/>
                  </a:lnTo>
                  <a:lnTo>
                    <a:pt x="54093" y="301285"/>
                  </a:lnTo>
                  <a:lnTo>
                    <a:pt x="54449" y="707449"/>
                  </a:lnTo>
                  <a:lnTo>
                    <a:pt x="54793" y="482954"/>
                  </a:lnTo>
                  <a:lnTo>
                    <a:pt x="54795" y="487041"/>
                  </a:lnTo>
                  <a:lnTo>
                    <a:pt x="55370" y="274074"/>
                  </a:lnTo>
                  <a:lnTo>
                    <a:pt x="55469" y="735440"/>
                  </a:lnTo>
                  <a:lnTo>
                    <a:pt x="55505" y="609415"/>
                  </a:lnTo>
                  <a:lnTo>
                    <a:pt x="55506" y="607225"/>
                  </a:lnTo>
                  <a:lnTo>
                    <a:pt x="55581" y="228851"/>
                  </a:lnTo>
                  <a:lnTo>
                    <a:pt x="55710" y="738527"/>
                  </a:lnTo>
                  <a:lnTo>
                    <a:pt x="56216" y="465006"/>
                  </a:lnTo>
                  <a:lnTo>
                    <a:pt x="56218" y="459902"/>
                  </a:lnTo>
                  <a:lnTo>
                    <a:pt x="56547" y="652891"/>
                  </a:lnTo>
                  <a:lnTo>
                    <a:pt x="56659" y="299696"/>
                  </a:lnTo>
                  <a:lnTo>
                    <a:pt x="56928" y="566146"/>
                  </a:lnTo>
                  <a:lnTo>
                    <a:pt x="56929" y="571086"/>
                  </a:lnTo>
                  <a:lnTo>
                    <a:pt x="57326" y="311810"/>
                  </a:lnTo>
                  <a:lnTo>
                    <a:pt x="57426" y="657336"/>
                  </a:lnTo>
                  <a:lnTo>
                    <a:pt x="57640" y="573346"/>
                  </a:lnTo>
                  <a:lnTo>
                    <a:pt x="57641" y="567820"/>
                  </a:lnTo>
                  <a:lnTo>
                    <a:pt x="57878" y="718406"/>
                  </a:lnTo>
                  <a:lnTo>
                    <a:pt x="58347" y="298914"/>
                  </a:lnTo>
                  <a:lnTo>
                    <a:pt x="58351" y="327351"/>
                  </a:lnTo>
                  <a:lnTo>
                    <a:pt x="58353" y="330441"/>
                  </a:lnTo>
                  <a:lnTo>
                    <a:pt x="58898" y="769786"/>
                  </a:lnTo>
                  <a:lnTo>
                    <a:pt x="59027" y="247938"/>
                  </a:lnTo>
                  <a:lnTo>
                    <a:pt x="59063" y="367173"/>
                  </a:lnTo>
                  <a:lnTo>
                    <a:pt x="59064" y="368109"/>
                  </a:lnTo>
                  <a:lnTo>
                    <a:pt x="59467" y="319874"/>
                  </a:lnTo>
                  <a:lnTo>
                    <a:pt x="59765" y="723106"/>
                  </a:lnTo>
                  <a:lnTo>
                    <a:pt x="59774" y="691432"/>
                  </a:lnTo>
                  <a:lnTo>
                    <a:pt x="59776" y="698685"/>
                  </a:lnTo>
                  <a:lnTo>
                    <a:pt x="60162" y="735999"/>
                  </a:lnTo>
                  <a:lnTo>
                    <a:pt x="60303" y="239468"/>
                  </a:lnTo>
                  <a:lnTo>
                    <a:pt x="60486" y="584103"/>
                  </a:lnTo>
                  <a:lnTo>
                    <a:pt x="60488" y="583025"/>
                  </a:lnTo>
                  <a:lnTo>
                    <a:pt x="60870" y="742178"/>
                  </a:lnTo>
                  <a:lnTo>
                    <a:pt x="61167" y="275761"/>
                  </a:lnTo>
                  <a:lnTo>
                    <a:pt x="61198" y="357383"/>
                  </a:lnTo>
                  <a:lnTo>
                    <a:pt x="61199" y="369247"/>
                  </a:lnTo>
                  <a:lnTo>
                    <a:pt x="61707" y="795934"/>
                  </a:lnTo>
                  <a:lnTo>
                    <a:pt x="61820" y="232842"/>
                  </a:lnTo>
                  <a:lnTo>
                    <a:pt x="61909" y="606247"/>
                  </a:lnTo>
                  <a:lnTo>
                    <a:pt x="61911" y="609687"/>
                  </a:lnTo>
                  <a:lnTo>
                    <a:pt x="62160" y="904730"/>
                  </a:lnTo>
                  <a:lnTo>
                    <a:pt x="62274" y="83949"/>
                  </a:lnTo>
                  <a:lnTo>
                    <a:pt x="62621" y="747113"/>
                  </a:lnTo>
                  <a:lnTo>
                    <a:pt x="62622" y="754713"/>
                  </a:lnTo>
                  <a:lnTo>
                    <a:pt x="62627" y="785948"/>
                  </a:lnTo>
                  <a:lnTo>
                    <a:pt x="62741" y="180473"/>
                  </a:lnTo>
                  <a:lnTo>
                    <a:pt x="63333" y="411130"/>
                  </a:lnTo>
                  <a:lnTo>
                    <a:pt x="63334" y="406892"/>
                  </a:lnTo>
                  <a:lnTo>
                    <a:pt x="63436" y="822444"/>
                  </a:lnTo>
                  <a:lnTo>
                    <a:pt x="63562" y="249870"/>
                  </a:lnTo>
                  <a:lnTo>
                    <a:pt x="64044" y="451056"/>
                  </a:lnTo>
                  <a:lnTo>
                    <a:pt x="64046" y="452546"/>
                  </a:lnTo>
                  <a:lnTo>
                    <a:pt x="64386" y="363051"/>
                  </a:lnTo>
                  <a:lnTo>
                    <a:pt x="64555" y="680671"/>
                  </a:lnTo>
                  <a:lnTo>
                    <a:pt x="64756" y="535660"/>
                  </a:lnTo>
                  <a:lnTo>
                    <a:pt x="64757" y="533824"/>
                  </a:lnTo>
                  <a:lnTo>
                    <a:pt x="64953" y="684363"/>
                  </a:lnTo>
                  <a:lnTo>
                    <a:pt x="65080" y="314820"/>
                  </a:lnTo>
                  <a:lnTo>
                    <a:pt x="65468" y="424457"/>
                  </a:lnTo>
                  <a:lnTo>
                    <a:pt x="65469" y="427447"/>
                  </a:lnTo>
                  <a:lnTo>
                    <a:pt x="65547" y="592219"/>
                  </a:lnTo>
                  <a:lnTo>
                    <a:pt x="65889" y="363608"/>
                  </a:lnTo>
                  <a:lnTo>
                    <a:pt x="66179" y="511369"/>
                  </a:lnTo>
                  <a:lnTo>
                    <a:pt x="66181" y="518906"/>
                  </a:lnTo>
                  <a:lnTo>
                    <a:pt x="66229" y="700338"/>
                  </a:lnTo>
                  <a:lnTo>
                    <a:pt x="66355" y="164879"/>
                  </a:lnTo>
                  <a:lnTo>
                    <a:pt x="66891" y="683901"/>
                  </a:lnTo>
                  <a:lnTo>
                    <a:pt x="66892" y="696593"/>
                  </a:lnTo>
                  <a:lnTo>
                    <a:pt x="66909" y="714246"/>
                  </a:lnTo>
                  <a:lnTo>
                    <a:pt x="67205" y="299869"/>
                  </a:lnTo>
                  <a:lnTo>
                    <a:pt x="67602" y="339532"/>
                  </a:lnTo>
                  <a:lnTo>
                    <a:pt x="67604" y="335068"/>
                  </a:lnTo>
                  <a:lnTo>
                    <a:pt x="67760" y="757398"/>
                  </a:lnTo>
                  <a:lnTo>
                    <a:pt x="68313" y="245661"/>
                  </a:lnTo>
                  <a:lnTo>
                    <a:pt x="68314" y="255898"/>
                  </a:lnTo>
                  <a:lnTo>
                    <a:pt x="68315" y="269781"/>
                  </a:lnTo>
                  <a:lnTo>
                    <a:pt x="68327" y="240260"/>
                  </a:lnTo>
                  <a:lnTo>
                    <a:pt x="68610" y="723403"/>
                  </a:lnTo>
                  <a:lnTo>
                    <a:pt x="69026" y="674201"/>
                  </a:lnTo>
                  <a:lnTo>
                    <a:pt x="69027" y="675401"/>
                  </a:lnTo>
                  <a:lnTo>
                    <a:pt x="69488" y="858025"/>
                  </a:lnTo>
                  <a:lnTo>
                    <a:pt x="69601" y="163927"/>
                  </a:lnTo>
                  <a:lnTo>
                    <a:pt x="69737" y="612400"/>
                  </a:lnTo>
                  <a:lnTo>
                    <a:pt x="69739" y="613138"/>
                  </a:lnTo>
                  <a:lnTo>
                    <a:pt x="69914" y="816064"/>
                  </a:lnTo>
                  <a:lnTo>
                    <a:pt x="70028" y="230933"/>
                  </a:lnTo>
                  <a:lnTo>
                    <a:pt x="70449" y="443171"/>
                  </a:lnTo>
                  <a:lnTo>
                    <a:pt x="70450" y="440857"/>
                  </a:lnTo>
                  <a:lnTo>
                    <a:pt x="71075" y="336565"/>
                  </a:lnTo>
                  <a:lnTo>
                    <a:pt x="71160" y="666223"/>
                  </a:lnTo>
                  <a:lnTo>
                    <a:pt x="71162" y="672243"/>
                  </a:lnTo>
                  <a:lnTo>
                    <a:pt x="71530" y="265815"/>
                  </a:lnTo>
                  <a:lnTo>
                    <a:pt x="71644" y="761507"/>
                  </a:lnTo>
                  <a:lnTo>
                    <a:pt x="71872" y="593288"/>
                  </a:lnTo>
                  <a:lnTo>
                    <a:pt x="71874" y="581653"/>
                  </a:lnTo>
                  <a:lnTo>
                    <a:pt x="72055" y="661612"/>
                  </a:lnTo>
                  <a:lnTo>
                    <a:pt x="72168" y="320249"/>
                  </a:lnTo>
                  <a:lnTo>
                    <a:pt x="72584" y="409997"/>
                  </a:lnTo>
                  <a:lnTo>
                    <a:pt x="72585" y="416207"/>
                  </a:lnTo>
                  <a:lnTo>
                    <a:pt x="72920" y="677439"/>
                  </a:lnTo>
                  <a:lnTo>
                    <a:pt x="73244" y="251475"/>
                  </a:lnTo>
                  <a:lnTo>
                    <a:pt x="73295" y="551231"/>
                  </a:lnTo>
                  <a:lnTo>
                    <a:pt x="73297" y="561779"/>
                  </a:lnTo>
                  <a:lnTo>
                    <a:pt x="73345" y="827602"/>
                  </a:lnTo>
                  <a:lnTo>
                    <a:pt x="73926" y="277965"/>
                  </a:lnTo>
                  <a:lnTo>
                    <a:pt x="74007" y="607956"/>
                  </a:lnTo>
                  <a:lnTo>
                    <a:pt x="74008" y="614386"/>
                  </a:lnTo>
                  <a:lnTo>
                    <a:pt x="74110" y="307179"/>
                  </a:lnTo>
                  <a:lnTo>
                    <a:pt x="74635" y="827332"/>
                  </a:lnTo>
                  <a:lnTo>
                    <a:pt x="74719" y="334471"/>
                  </a:lnTo>
                  <a:lnTo>
                    <a:pt x="74720" y="325205"/>
                  </a:lnTo>
                  <a:lnTo>
                    <a:pt x="74763" y="122496"/>
                  </a:lnTo>
                  <a:lnTo>
                    <a:pt x="75328" y="756042"/>
                  </a:lnTo>
                  <a:lnTo>
                    <a:pt x="75430" y="350790"/>
                  </a:lnTo>
                  <a:lnTo>
                    <a:pt x="75432" y="360464"/>
                  </a:lnTo>
                  <a:lnTo>
                    <a:pt x="75925" y="779929"/>
                  </a:lnTo>
                  <a:lnTo>
                    <a:pt x="76053" y="331412"/>
                  </a:lnTo>
                  <a:lnTo>
                    <a:pt x="76142" y="578452"/>
                  </a:lnTo>
                  <a:lnTo>
                    <a:pt x="76143" y="582962"/>
                  </a:lnTo>
                  <a:lnTo>
                    <a:pt x="76364" y="750706"/>
                  </a:lnTo>
                  <a:lnTo>
                    <a:pt x="76492" y="214892"/>
                  </a:lnTo>
                  <a:lnTo>
                    <a:pt x="76853" y="515908"/>
                  </a:lnTo>
                  <a:lnTo>
                    <a:pt x="76855" y="509674"/>
                  </a:lnTo>
                  <a:lnTo>
                    <a:pt x="76917" y="306260"/>
                  </a:lnTo>
                  <a:lnTo>
                    <a:pt x="77257" y="665235"/>
                  </a:lnTo>
                  <a:lnTo>
                    <a:pt x="77565" y="470088"/>
                  </a:lnTo>
                  <a:lnTo>
                    <a:pt x="77567" y="465485"/>
                  </a:lnTo>
                  <a:lnTo>
                    <a:pt x="77980" y="354315"/>
                  </a:lnTo>
                  <a:lnTo>
                    <a:pt x="78277" y="646287"/>
                  </a:lnTo>
                  <a:lnTo>
                    <a:pt x="78278" y="645990"/>
                  </a:lnTo>
                  <a:lnTo>
                    <a:pt x="78406" y="239524"/>
                  </a:lnTo>
                  <a:lnTo>
                    <a:pt x="78533" y="673076"/>
                  </a:lnTo>
                  <a:lnTo>
                    <a:pt x="78988" y="572816"/>
                  </a:lnTo>
                  <a:lnTo>
                    <a:pt x="78990" y="568537"/>
                  </a:lnTo>
                  <a:lnTo>
                    <a:pt x="79483" y="231106"/>
                  </a:lnTo>
                  <a:lnTo>
                    <a:pt x="79596" y="746942"/>
                  </a:lnTo>
                  <a:lnTo>
                    <a:pt x="79700" y="375051"/>
                  </a:lnTo>
                  <a:lnTo>
                    <a:pt x="79701" y="373536"/>
                  </a:lnTo>
                  <a:lnTo>
                    <a:pt x="79724" y="329862"/>
                  </a:lnTo>
                  <a:lnTo>
                    <a:pt x="79823" y="708843"/>
                  </a:lnTo>
                  <a:lnTo>
                    <a:pt x="80412" y="490872"/>
                  </a:lnTo>
                  <a:lnTo>
                    <a:pt x="80413" y="487724"/>
                  </a:lnTo>
                  <a:lnTo>
                    <a:pt x="80787" y="297961"/>
                  </a:lnTo>
                  <a:lnTo>
                    <a:pt x="80943" y="678267"/>
                  </a:lnTo>
                  <a:lnTo>
                    <a:pt x="81123" y="459771"/>
                  </a:lnTo>
                  <a:lnTo>
                    <a:pt x="81125" y="457057"/>
                  </a:lnTo>
                  <a:lnTo>
                    <a:pt x="81227" y="371238"/>
                  </a:lnTo>
                  <a:lnTo>
                    <a:pt x="81411" y="591578"/>
                  </a:lnTo>
                  <a:lnTo>
                    <a:pt x="81835" y="543729"/>
                  </a:lnTo>
                  <a:lnTo>
                    <a:pt x="81836" y="539365"/>
                  </a:lnTo>
                  <a:lnTo>
                    <a:pt x="81977" y="380460"/>
                  </a:lnTo>
                  <a:lnTo>
                    <a:pt x="82247" y="620009"/>
                  </a:lnTo>
                  <a:lnTo>
                    <a:pt x="82546" y="434863"/>
                  </a:lnTo>
                  <a:lnTo>
                    <a:pt x="82548" y="438297"/>
                  </a:lnTo>
                  <a:lnTo>
                    <a:pt x="83155" y="675840"/>
                  </a:lnTo>
                  <a:lnTo>
                    <a:pt x="83254" y="336758"/>
                  </a:lnTo>
                  <a:lnTo>
                    <a:pt x="83258" y="347489"/>
                  </a:lnTo>
                  <a:lnTo>
                    <a:pt x="83260" y="346616"/>
                  </a:lnTo>
                  <a:lnTo>
                    <a:pt x="83580" y="712754"/>
                  </a:lnTo>
                  <a:lnTo>
                    <a:pt x="83706" y="202791"/>
                  </a:lnTo>
                  <a:lnTo>
                    <a:pt x="83970" y="538659"/>
                  </a:lnTo>
                  <a:lnTo>
                    <a:pt x="83971" y="536304"/>
                  </a:lnTo>
                  <a:lnTo>
                    <a:pt x="84048" y="371987"/>
                  </a:lnTo>
                  <a:lnTo>
                    <a:pt x="84670" y="639533"/>
                  </a:lnTo>
                  <a:lnTo>
                    <a:pt x="84681" y="620360"/>
                  </a:lnTo>
                  <a:lnTo>
                    <a:pt x="84683" y="622056"/>
                  </a:lnTo>
                  <a:lnTo>
                    <a:pt x="84883" y="660249"/>
                  </a:lnTo>
                  <a:lnTo>
                    <a:pt x="85324" y="309499"/>
                  </a:lnTo>
                  <a:lnTo>
                    <a:pt x="85393" y="556571"/>
                  </a:lnTo>
                  <a:lnTo>
                    <a:pt x="85394" y="560176"/>
                  </a:lnTo>
                  <a:lnTo>
                    <a:pt x="85437" y="626497"/>
                  </a:lnTo>
                  <a:lnTo>
                    <a:pt x="85891" y="349712"/>
                  </a:lnTo>
                  <a:lnTo>
                    <a:pt x="86105" y="424781"/>
                  </a:lnTo>
                  <a:lnTo>
                    <a:pt x="86106" y="430957"/>
                  </a:lnTo>
                  <a:lnTo>
                    <a:pt x="86217" y="677567"/>
                  </a:lnTo>
                  <a:lnTo>
                    <a:pt x="86812" y="395115"/>
                  </a:lnTo>
                  <a:lnTo>
                    <a:pt x="86816" y="405256"/>
                  </a:lnTo>
                  <a:lnTo>
                    <a:pt x="86940" y="698190"/>
                  </a:lnTo>
                  <a:lnTo>
                    <a:pt x="87209" y="242309"/>
                  </a:lnTo>
                  <a:lnTo>
                    <a:pt x="87528" y="526096"/>
                  </a:lnTo>
                  <a:lnTo>
                    <a:pt x="87529" y="526375"/>
                  </a:lnTo>
                  <a:lnTo>
                    <a:pt x="88116" y="275359"/>
                  </a:lnTo>
                  <a:lnTo>
                    <a:pt x="88228" y="689406"/>
                  </a:lnTo>
                  <a:lnTo>
                    <a:pt x="88239" y="639634"/>
                  </a:lnTo>
                  <a:lnTo>
                    <a:pt x="88241" y="645358"/>
                  </a:lnTo>
                  <a:lnTo>
                    <a:pt x="88527" y="123161"/>
                  </a:lnTo>
                  <a:lnTo>
                    <a:pt x="88655" y="710381"/>
                  </a:lnTo>
                  <a:lnTo>
                    <a:pt x="88951" y="389338"/>
                  </a:lnTo>
                  <a:lnTo>
                    <a:pt x="88953" y="385454"/>
                  </a:lnTo>
                  <a:lnTo>
                    <a:pt x="89364" y="143798"/>
                  </a:lnTo>
                  <a:lnTo>
                    <a:pt x="89491" y="732943"/>
                  </a:lnTo>
                  <a:lnTo>
                    <a:pt x="89661" y="646379"/>
                  </a:lnTo>
                  <a:lnTo>
                    <a:pt x="89663" y="649374"/>
                  </a:lnTo>
                  <a:lnTo>
                    <a:pt x="89803" y="16069"/>
                  </a:lnTo>
                  <a:lnTo>
                    <a:pt x="89931" y="894683"/>
                  </a:lnTo>
                  <a:lnTo>
                    <a:pt x="90373" y="537643"/>
                  </a:lnTo>
                  <a:lnTo>
                    <a:pt x="90374" y="537232"/>
                  </a:lnTo>
                  <a:lnTo>
                    <a:pt x="90611" y="681660"/>
                  </a:lnTo>
                  <a:lnTo>
                    <a:pt x="91079" y="308312"/>
                  </a:lnTo>
                  <a:lnTo>
                    <a:pt x="91085" y="339380"/>
                  </a:lnTo>
                  <a:lnTo>
                    <a:pt x="91086" y="336843"/>
                  </a:lnTo>
                  <a:lnTo>
                    <a:pt x="91518" y="184751"/>
                  </a:lnTo>
                  <a:lnTo>
                    <a:pt x="91618" y="851536"/>
                  </a:lnTo>
                  <a:lnTo>
                    <a:pt x="91796" y="682041"/>
                  </a:lnTo>
                  <a:lnTo>
                    <a:pt x="91798" y="690264"/>
                  </a:lnTo>
                  <a:lnTo>
                    <a:pt x="91830" y="781049"/>
                  </a:lnTo>
                  <a:lnTo>
                    <a:pt x="92396" y="170012"/>
                  </a:lnTo>
                  <a:lnTo>
                    <a:pt x="92508" y="666946"/>
                  </a:lnTo>
                  <a:lnTo>
                    <a:pt x="92509" y="673847"/>
                  </a:lnTo>
                  <a:lnTo>
                    <a:pt x="93007" y="65054"/>
                  </a:lnTo>
                  <a:lnTo>
                    <a:pt x="93120" y="866568"/>
                  </a:lnTo>
                  <a:lnTo>
                    <a:pt x="93219" y="299859"/>
                  </a:lnTo>
                  <a:lnTo>
                    <a:pt x="93221" y="298945"/>
                  </a:lnTo>
                  <a:lnTo>
                    <a:pt x="93560" y="723155"/>
                  </a:lnTo>
                  <a:lnTo>
                    <a:pt x="93673" y="207402"/>
                  </a:lnTo>
                  <a:lnTo>
                    <a:pt x="93931" y="650279"/>
                  </a:lnTo>
                  <a:lnTo>
                    <a:pt x="93932" y="652423"/>
                  </a:lnTo>
                  <a:lnTo>
                    <a:pt x="93969" y="823036"/>
                  </a:lnTo>
                  <a:lnTo>
                    <a:pt x="94281" y="112732"/>
                  </a:lnTo>
                  <a:lnTo>
                    <a:pt x="94643" y="435256"/>
                  </a:lnTo>
                  <a:lnTo>
                    <a:pt x="94644" y="431094"/>
                  </a:lnTo>
                  <a:lnTo>
                    <a:pt x="94694" y="311255"/>
                  </a:lnTo>
                  <a:lnTo>
                    <a:pt x="95275" y="755474"/>
                  </a:lnTo>
                  <a:lnTo>
                    <a:pt x="95354" y="368004"/>
                  </a:lnTo>
                  <a:lnTo>
                    <a:pt x="95356" y="357075"/>
                  </a:lnTo>
                  <a:lnTo>
                    <a:pt x="95387" y="265097"/>
                  </a:lnTo>
                  <a:lnTo>
                    <a:pt x="95672" y="757004"/>
                  </a:lnTo>
                  <a:lnTo>
                    <a:pt x="96066" y="608657"/>
                  </a:lnTo>
                  <a:lnTo>
                    <a:pt x="96067" y="617818"/>
                  </a:lnTo>
                  <a:lnTo>
                    <a:pt x="96237" y="266216"/>
                  </a:lnTo>
                  <a:lnTo>
                    <a:pt x="96578" y="884855"/>
                  </a:lnTo>
                  <a:lnTo>
                    <a:pt x="96778" y="617047"/>
                  </a:lnTo>
                  <a:lnTo>
                    <a:pt x="96779" y="617313"/>
                  </a:lnTo>
                  <a:lnTo>
                    <a:pt x="97274" y="377877"/>
                  </a:lnTo>
                  <a:lnTo>
                    <a:pt x="97442" y="702399"/>
                  </a:lnTo>
                  <a:lnTo>
                    <a:pt x="97489" y="606657"/>
                  </a:lnTo>
                  <a:lnTo>
                    <a:pt x="97491" y="598613"/>
                  </a:lnTo>
                  <a:lnTo>
                    <a:pt x="97855" y="635656"/>
                  </a:lnTo>
                  <a:lnTo>
                    <a:pt x="98011" y="414490"/>
                  </a:lnTo>
                  <a:lnTo>
                    <a:pt x="98201" y="563633"/>
                  </a:lnTo>
                  <a:lnTo>
                    <a:pt x="98202" y="562702"/>
                  </a:lnTo>
                  <a:lnTo>
                    <a:pt x="98463" y="643329"/>
                  </a:lnTo>
                  <a:lnTo>
                    <a:pt x="98606" y="330914"/>
                  </a:lnTo>
                  <a:lnTo>
                    <a:pt x="98912" y="529297"/>
                  </a:lnTo>
                  <a:lnTo>
                    <a:pt x="98914" y="526548"/>
                  </a:lnTo>
                  <a:lnTo>
                    <a:pt x="99441" y="310682"/>
                  </a:lnTo>
                  <a:lnTo>
                    <a:pt x="99597" y="615794"/>
                  </a:lnTo>
                  <a:lnTo>
                    <a:pt x="99624" y="555964"/>
                  </a:lnTo>
                  <a:lnTo>
                    <a:pt x="99625" y="556539"/>
                  </a:lnTo>
                  <a:lnTo>
                    <a:pt x="99797" y="298229"/>
                  </a:lnTo>
                  <a:lnTo>
                    <a:pt x="100080" y="663598"/>
                  </a:lnTo>
                  <a:lnTo>
                    <a:pt x="100336" y="370610"/>
                  </a:lnTo>
                  <a:lnTo>
                    <a:pt x="100337" y="370260"/>
                  </a:lnTo>
                  <a:lnTo>
                    <a:pt x="100604" y="275481"/>
                  </a:lnTo>
                  <a:lnTo>
                    <a:pt x="100889" y="740861"/>
                  </a:lnTo>
                  <a:lnTo>
                    <a:pt x="101047" y="334678"/>
                  </a:lnTo>
                  <a:lnTo>
                    <a:pt x="101049" y="345931"/>
                  </a:lnTo>
                  <a:lnTo>
                    <a:pt x="101667" y="289943"/>
                  </a:lnTo>
                  <a:lnTo>
                    <a:pt x="101753" y="672551"/>
                  </a:lnTo>
                  <a:lnTo>
                    <a:pt x="101759" y="652317"/>
                  </a:lnTo>
                  <a:lnTo>
                    <a:pt x="101760" y="655424"/>
                  </a:lnTo>
                  <a:lnTo>
                    <a:pt x="102178" y="748400"/>
                  </a:lnTo>
                  <a:lnTo>
                    <a:pt x="102320" y="314802"/>
                  </a:lnTo>
                  <a:lnTo>
                    <a:pt x="102471" y="492675"/>
                  </a:lnTo>
                  <a:lnTo>
                    <a:pt x="102472" y="491757"/>
                  </a:lnTo>
                  <a:lnTo>
                    <a:pt x="102774" y="727567"/>
                  </a:lnTo>
                  <a:lnTo>
                    <a:pt x="102887" y="417477"/>
                  </a:lnTo>
                  <a:lnTo>
                    <a:pt x="103182" y="495673"/>
                  </a:lnTo>
                  <a:lnTo>
                    <a:pt x="103184" y="496636"/>
                  </a:lnTo>
                  <a:lnTo>
                    <a:pt x="103469" y="781427"/>
                  </a:lnTo>
                  <a:lnTo>
                    <a:pt x="103779" y="268640"/>
                  </a:lnTo>
                  <a:lnTo>
                    <a:pt x="103894" y="519441"/>
                  </a:lnTo>
                  <a:lnTo>
                    <a:pt x="103895" y="518583"/>
                  </a:lnTo>
                  <a:lnTo>
                    <a:pt x="104021" y="644109"/>
                  </a:lnTo>
                  <a:lnTo>
                    <a:pt x="104489" y="406505"/>
                  </a:lnTo>
                  <a:lnTo>
                    <a:pt x="104605" y="437983"/>
                  </a:lnTo>
                  <a:lnTo>
                    <a:pt x="104607" y="441337"/>
                  </a:lnTo>
                  <a:lnTo>
                    <a:pt x="104744" y="716892"/>
                  </a:lnTo>
                  <a:lnTo>
                    <a:pt x="105069" y="82015"/>
                  </a:lnTo>
                  <a:lnTo>
                    <a:pt x="105317" y="501006"/>
                  </a:lnTo>
                  <a:lnTo>
                    <a:pt x="105318" y="504063"/>
                  </a:lnTo>
                  <a:lnTo>
                    <a:pt x="105396" y="730809"/>
                  </a:lnTo>
                  <a:lnTo>
                    <a:pt x="105524" y="226965"/>
                  </a:lnTo>
                  <a:lnTo>
                    <a:pt x="106029" y="522668"/>
                  </a:lnTo>
                  <a:lnTo>
                    <a:pt x="106030" y="525630"/>
                  </a:lnTo>
                  <a:lnTo>
                    <a:pt x="106346" y="359284"/>
                  </a:lnTo>
                  <a:lnTo>
                    <a:pt x="106601" y="664312"/>
                  </a:lnTo>
                  <a:lnTo>
                    <a:pt x="106740" y="408187"/>
                  </a:lnTo>
                  <a:lnTo>
                    <a:pt x="106742" y="399389"/>
                  </a:lnTo>
                  <a:lnTo>
                    <a:pt x="106771" y="361957"/>
                  </a:lnTo>
                  <a:lnTo>
                    <a:pt x="107351" y="622740"/>
                  </a:lnTo>
                  <a:lnTo>
                    <a:pt x="107452" y="424289"/>
                  </a:lnTo>
                  <a:lnTo>
                    <a:pt x="107453" y="429548"/>
                  </a:lnTo>
                  <a:lnTo>
                    <a:pt x="107764" y="341135"/>
                  </a:lnTo>
                  <a:lnTo>
                    <a:pt x="107891" y="676830"/>
                  </a:lnTo>
                  <a:lnTo>
                    <a:pt x="108164" y="489918"/>
                  </a:lnTo>
                  <a:lnTo>
                    <a:pt x="108165" y="496119"/>
                  </a:lnTo>
                  <a:lnTo>
                    <a:pt x="108627" y="668064"/>
                  </a:lnTo>
                  <a:lnTo>
                    <a:pt x="108784" y="305476"/>
                  </a:lnTo>
                  <a:lnTo>
                    <a:pt x="108875" y="598865"/>
                  </a:lnTo>
                  <a:lnTo>
                    <a:pt x="108877" y="602592"/>
                  </a:lnTo>
                  <a:lnTo>
                    <a:pt x="108896" y="634402"/>
                  </a:lnTo>
                  <a:lnTo>
                    <a:pt x="109038" y="395387"/>
                  </a:lnTo>
                  <a:lnTo>
                    <a:pt x="109587" y="565769"/>
                  </a:lnTo>
                  <a:lnTo>
                    <a:pt x="109588" y="567363"/>
                  </a:lnTo>
                  <a:lnTo>
                    <a:pt x="110103" y="407009"/>
                  </a:lnTo>
                  <a:lnTo>
                    <a:pt x="110215" y="659494"/>
                  </a:lnTo>
                  <a:lnTo>
                    <a:pt x="110298" y="503946"/>
                  </a:lnTo>
                  <a:lnTo>
                    <a:pt x="110300" y="501233"/>
                  </a:lnTo>
                  <a:lnTo>
                    <a:pt x="110599" y="732801"/>
                  </a:lnTo>
                  <a:lnTo>
                    <a:pt x="110712" y="351534"/>
                  </a:lnTo>
                  <a:lnTo>
                    <a:pt x="111010" y="595842"/>
                  </a:lnTo>
                  <a:lnTo>
                    <a:pt x="111011" y="596374"/>
                  </a:lnTo>
                  <a:lnTo>
                    <a:pt x="111278" y="644648"/>
                  </a:lnTo>
                  <a:lnTo>
                    <a:pt x="111407" y="378379"/>
                  </a:lnTo>
                  <a:lnTo>
                    <a:pt x="111722" y="479618"/>
                  </a:lnTo>
                  <a:lnTo>
                    <a:pt x="111723" y="482298"/>
                  </a:lnTo>
                  <a:lnTo>
                    <a:pt x="112043" y="616404"/>
                  </a:lnTo>
                  <a:lnTo>
                    <a:pt x="112158" y="247581"/>
                  </a:lnTo>
                  <a:lnTo>
                    <a:pt x="112433" y="548739"/>
                  </a:lnTo>
                  <a:lnTo>
                    <a:pt x="112435" y="552320"/>
                  </a:lnTo>
                  <a:lnTo>
                    <a:pt x="112469" y="628944"/>
                  </a:lnTo>
                  <a:lnTo>
                    <a:pt x="112626" y="350256"/>
                  </a:lnTo>
                  <a:lnTo>
                    <a:pt x="113145" y="470448"/>
                  </a:lnTo>
                  <a:lnTo>
                    <a:pt x="113146" y="469412"/>
                  </a:lnTo>
                  <a:lnTo>
                    <a:pt x="113420" y="381461"/>
                  </a:lnTo>
                  <a:lnTo>
                    <a:pt x="113746" y="644662"/>
                  </a:lnTo>
                  <a:lnTo>
                    <a:pt x="113857" y="508258"/>
                  </a:lnTo>
                  <a:lnTo>
                    <a:pt x="114426" y="382728"/>
                  </a:lnTo>
                  <a:lnTo>
                    <a:pt x="114540" y="786406"/>
                  </a:lnTo>
                  <a:lnTo>
                    <a:pt x="114568" y="738933"/>
                  </a:lnTo>
                  <a:lnTo>
                    <a:pt x="114570" y="723657"/>
                  </a:lnTo>
                  <a:lnTo>
                    <a:pt x="114992" y="855655"/>
                  </a:lnTo>
                  <a:lnTo>
                    <a:pt x="115107" y="189897"/>
                  </a:lnTo>
                  <a:lnTo>
                    <a:pt x="115280" y="480261"/>
                  </a:lnTo>
                  <a:lnTo>
                    <a:pt x="115281" y="477987"/>
                  </a:lnTo>
                  <a:lnTo>
                    <a:pt x="115405" y="711001"/>
                  </a:lnTo>
                  <a:lnTo>
                    <a:pt x="115532" y="243042"/>
                  </a:lnTo>
                  <a:lnTo>
                    <a:pt x="115991" y="415038"/>
                  </a:lnTo>
                  <a:lnTo>
                    <a:pt x="115993" y="417564"/>
                  </a:lnTo>
                  <a:lnTo>
                    <a:pt x="116411" y="389828"/>
                  </a:lnTo>
                  <a:lnTo>
                    <a:pt x="116510" y="612646"/>
                  </a:lnTo>
                  <a:lnTo>
                    <a:pt x="116703" y="546549"/>
                  </a:lnTo>
                  <a:lnTo>
                    <a:pt x="116704" y="548923"/>
                  </a:lnTo>
                  <a:lnTo>
                    <a:pt x="117233" y="267251"/>
                  </a:lnTo>
                  <a:lnTo>
                    <a:pt x="117375" y="723149"/>
                  </a:lnTo>
                  <a:lnTo>
                    <a:pt x="117415" y="624678"/>
                  </a:lnTo>
                  <a:lnTo>
                    <a:pt x="117701" y="294659"/>
                  </a:lnTo>
                  <a:lnTo>
                    <a:pt x="117814" y="784692"/>
                  </a:lnTo>
                  <a:lnTo>
                    <a:pt x="118126" y="318527"/>
                  </a:lnTo>
                  <a:lnTo>
                    <a:pt x="118128" y="322489"/>
                  </a:lnTo>
                  <a:lnTo>
                    <a:pt x="118254" y="655747"/>
                  </a:lnTo>
                  <a:lnTo>
                    <a:pt x="118791" y="241915"/>
                  </a:lnTo>
                  <a:lnTo>
                    <a:pt x="118838" y="416637"/>
                  </a:lnTo>
                  <a:lnTo>
                    <a:pt x="118839" y="423323"/>
                  </a:lnTo>
                  <a:lnTo>
                    <a:pt x="119344" y="853724"/>
                  </a:lnTo>
                  <a:lnTo>
                    <a:pt x="119443" y="199459"/>
                  </a:lnTo>
                  <a:lnTo>
                    <a:pt x="119550" y="584066"/>
                  </a:lnTo>
                  <a:lnTo>
                    <a:pt x="119551" y="588468"/>
                  </a:lnTo>
                  <a:lnTo>
                    <a:pt x="119571" y="634830"/>
                  </a:lnTo>
                  <a:lnTo>
                    <a:pt x="120053" y="373984"/>
                  </a:lnTo>
                  <a:lnTo>
                    <a:pt x="120261" y="477838"/>
                  </a:lnTo>
                  <a:lnTo>
                    <a:pt x="120263" y="476097"/>
                  </a:lnTo>
                  <a:lnTo>
                    <a:pt x="120394" y="748602"/>
                  </a:lnTo>
                  <a:lnTo>
                    <a:pt x="120506" y="396745"/>
                  </a:lnTo>
                  <a:lnTo>
                    <a:pt x="120973" y="516930"/>
                  </a:lnTo>
                  <a:lnTo>
                    <a:pt x="120974" y="519557"/>
                  </a:lnTo>
                  <a:lnTo>
                    <a:pt x="121158" y="361610"/>
                  </a:lnTo>
                  <a:lnTo>
                    <a:pt x="121683" y="686155"/>
                  </a:lnTo>
                  <a:lnTo>
                    <a:pt x="121684" y="685953"/>
                  </a:lnTo>
                  <a:lnTo>
                    <a:pt x="121686" y="677877"/>
                  </a:lnTo>
                  <a:lnTo>
                    <a:pt x="121952" y="276268"/>
                  </a:lnTo>
                  <a:lnTo>
                    <a:pt x="122081" y="712440"/>
                  </a:lnTo>
                  <a:lnTo>
                    <a:pt x="122396" y="370699"/>
                  </a:lnTo>
                  <a:lnTo>
                    <a:pt x="122397" y="369085"/>
                  </a:lnTo>
                  <a:lnTo>
                    <a:pt x="122434" y="316174"/>
                  </a:lnTo>
                  <a:lnTo>
                    <a:pt x="123017" y="772780"/>
                  </a:lnTo>
                  <a:lnTo>
                    <a:pt x="123108" y="405281"/>
                  </a:lnTo>
                  <a:lnTo>
                    <a:pt x="123109" y="398662"/>
                  </a:lnTo>
                  <a:lnTo>
                    <a:pt x="123159" y="294365"/>
                  </a:lnTo>
                  <a:lnTo>
                    <a:pt x="123428" y="684147"/>
                  </a:lnTo>
                  <a:lnTo>
                    <a:pt x="123819" y="559423"/>
                  </a:lnTo>
                  <a:lnTo>
                    <a:pt x="123821" y="561367"/>
                  </a:lnTo>
                  <a:lnTo>
                    <a:pt x="123873" y="591876"/>
                  </a:lnTo>
                  <a:lnTo>
                    <a:pt x="123967" y="361022"/>
                  </a:lnTo>
                  <a:lnTo>
                    <a:pt x="124531" y="439317"/>
                  </a:lnTo>
                  <a:lnTo>
                    <a:pt x="124532" y="437601"/>
                  </a:lnTo>
                  <a:lnTo>
                    <a:pt x="125101" y="733314"/>
                  </a:lnTo>
                  <a:lnTo>
                    <a:pt x="125242" y="253360"/>
                  </a:lnTo>
                  <a:lnTo>
                    <a:pt x="125244" y="262720"/>
                  </a:lnTo>
                  <a:lnTo>
                    <a:pt x="125255" y="254307"/>
                  </a:lnTo>
                  <a:lnTo>
                    <a:pt x="125553" y="726948"/>
                  </a:lnTo>
                  <a:lnTo>
                    <a:pt x="125954" y="600833"/>
                  </a:lnTo>
                  <a:lnTo>
                    <a:pt x="125956" y="602818"/>
                  </a:lnTo>
                  <a:lnTo>
                    <a:pt x="126403" y="742277"/>
                  </a:lnTo>
                  <a:lnTo>
                    <a:pt x="126532" y="303225"/>
                  </a:lnTo>
                  <a:lnTo>
                    <a:pt x="126666" y="430773"/>
                  </a:lnTo>
                  <a:lnTo>
                    <a:pt x="126667" y="426691"/>
                  </a:lnTo>
                  <a:lnTo>
                    <a:pt x="126829" y="738460"/>
                  </a:lnTo>
                  <a:lnTo>
                    <a:pt x="127141" y="280607"/>
                  </a:lnTo>
                  <a:lnTo>
                    <a:pt x="127377" y="455752"/>
                  </a:lnTo>
                  <a:lnTo>
                    <a:pt x="127379" y="459111"/>
                  </a:lnTo>
                  <a:lnTo>
                    <a:pt x="127452" y="743203"/>
                  </a:lnTo>
                  <a:lnTo>
                    <a:pt x="127567" y="328072"/>
                  </a:lnTo>
                  <a:lnTo>
                    <a:pt x="128089" y="683451"/>
                  </a:lnTo>
                  <a:lnTo>
                    <a:pt x="128090" y="692666"/>
                  </a:lnTo>
                  <a:lnTo>
                    <a:pt x="128431" y="246967"/>
                  </a:lnTo>
                  <a:lnTo>
                    <a:pt x="128730" y="695140"/>
                  </a:lnTo>
                  <a:lnTo>
                    <a:pt x="128801" y="416509"/>
                  </a:lnTo>
                  <a:lnTo>
                    <a:pt x="128802" y="417188"/>
                  </a:lnTo>
                  <a:lnTo>
                    <a:pt x="128971" y="671034"/>
                  </a:lnTo>
                  <a:lnTo>
                    <a:pt x="129111" y="311239"/>
                  </a:lnTo>
                  <a:lnTo>
                    <a:pt x="129512" y="441395"/>
                  </a:lnTo>
                  <a:lnTo>
                    <a:pt x="129514" y="446542"/>
                  </a:lnTo>
                  <a:lnTo>
                    <a:pt x="129807" y="627664"/>
                  </a:lnTo>
                  <a:lnTo>
                    <a:pt x="130146" y="312376"/>
                  </a:lnTo>
                  <a:lnTo>
                    <a:pt x="130224" y="604514"/>
                  </a:lnTo>
                  <a:lnTo>
                    <a:pt x="130225" y="610461"/>
                  </a:lnTo>
                  <a:lnTo>
                    <a:pt x="130431" y="386258"/>
                  </a:lnTo>
                  <a:lnTo>
                    <a:pt x="130812" y="719407"/>
                  </a:lnTo>
                  <a:lnTo>
                    <a:pt x="130936" y="392452"/>
                  </a:lnTo>
                  <a:lnTo>
                    <a:pt x="130937" y="384495"/>
                  </a:lnTo>
                  <a:lnTo>
                    <a:pt x="130970" y="337194"/>
                  </a:lnTo>
                  <a:lnTo>
                    <a:pt x="131579" y="701124"/>
                  </a:lnTo>
                  <a:lnTo>
                    <a:pt x="131647" y="516850"/>
                  </a:lnTo>
                  <a:lnTo>
                    <a:pt x="131649" y="512056"/>
                  </a:lnTo>
                  <a:lnTo>
                    <a:pt x="131707" y="353702"/>
                  </a:lnTo>
                  <a:lnTo>
                    <a:pt x="132047" y="651480"/>
                  </a:lnTo>
                  <a:lnTo>
                    <a:pt x="132359" y="479755"/>
                  </a:lnTo>
                  <a:lnTo>
                    <a:pt x="132360" y="482431"/>
                  </a:lnTo>
                  <a:lnTo>
                    <a:pt x="132855" y="599189"/>
                  </a:lnTo>
                  <a:lnTo>
                    <a:pt x="133068" y="359889"/>
                  </a:lnTo>
                  <a:lnTo>
                    <a:pt x="133070" y="369829"/>
                  </a:lnTo>
                  <a:lnTo>
                    <a:pt x="133072" y="374545"/>
                  </a:lnTo>
                  <a:lnTo>
                    <a:pt x="133208" y="661955"/>
                  </a:lnTo>
                  <a:lnTo>
                    <a:pt x="133647" y="318779"/>
                  </a:lnTo>
                  <a:lnTo>
                    <a:pt x="133782" y="560446"/>
                  </a:lnTo>
                  <a:lnTo>
                    <a:pt x="133783" y="563555"/>
                  </a:lnTo>
                  <a:lnTo>
                    <a:pt x="134243" y="654265"/>
                  </a:lnTo>
                  <a:lnTo>
                    <a:pt x="134358" y="300095"/>
                  </a:lnTo>
                  <a:lnTo>
                    <a:pt x="134494" y="616602"/>
                  </a:lnTo>
                  <a:lnTo>
                    <a:pt x="134495" y="622616"/>
                  </a:lnTo>
                  <a:lnTo>
                    <a:pt x="134498" y="634843"/>
                  </a:lnTo>
                  <a:lnTo>
                    <a:pt x="134939" y="307394"/>
                  </a:lnTo>
                  <a:lnTo>
                    <a:pt x="135205" y="619247"/>
                  </a:lnTo>
                  <a:lnTo>
                    <a:pt x="135207" y="628542"/>
                  </a:lnTo>
                  <a:lnTo>
                    <a:pt x="135236" y="685932"/>
                  </a:lnTo>
                  <a:lnTo>
                    <a:pt x="135391" y="327116"/>
                  </a:lnTo>
                  <a:lnTo>
                    <a:pt x="135917" y="620284"/>
                  </a:lnTo>
                  <a:lnTo>
                    <a:pt x="135918" y="612977"/>
                  </a:lnTo>
                  <a:lnTo>
                    <a:pt x="136000" y="369185"/>
                  </a:lnTo>
                  <a:lnTo>
                    <a:pt x="136144" y="647119"/>
                  </a:lnTo>
                  <a:lnTo>
                    <a:pt x="136628" y="527924"/>
                  </a:lnTo>
                  <a:lnTo>
                    <a:pt x="136630" y="532123"/>
                  </a:lnTo>
                  <a:lnTo>
                    <a:pt x="136993" y="316917"/>
                  </a:lnTo>
                  <a:lnTo>
                    <a:pt x="137120" y="755944"/>
                  </a:lnTo>
                  <a:lnTo>
                    <a:pt x="137340" y="566706"/>
                  </a:lnTo>
                  <a:lnTo>
                    <a:pt x="137342" y="566112"/>
                  </a:lnTo>
                  <a:lnTo>
                    <a:pt x="137561" y="630761"/>
                  </a:lnTo>
                  <a:lnTo>
                    <a:pt x="137673" y="380910"/>
                  </a:lnTo>
                  <a:lnTo>
                    <a:pt x="138052" y="463104"/>
                  </a:lnTo>
                  <a:lnTo>
                    <a:pt x="138053" y="461208"/>
                  </a:lnTo>
                  <a:lnTo>
                    <a:pt x="138454" y="288294"/>
                  </a:lnTo>
                  <a:lnTo>
                    <a:pt x="138554" y="664905"/>
                  </a:lnTo>
                  <a:lnTo>
                    <a:pt x="138763" y="645910"/>
                  </a:lnTo>
                  <a:lnTo>
                    <a:pt x="138765" y="654465"/>
                  </a:lnTo>
                  <a:lnTo>
                    <a:pt x="138766" y="655822"/>
                  </a:lnTo>
                  <a:lnTo>
                    <a:pt x="138894" y="245897"/>
                  </a:lnTo>
                  <a:lnTo>
                    <a:pt x="139475" y="380291"/>
                  </a:lnTo>
                  <a:lnTo>
                    <a:pt x="139476" y="377701"/>
                  </a:lnTo>
                  <a:lnTo>
                    <a:pt x="139844" y="682492"/>
                  </a:lnTo>
                  <a:lnTo>
                    <a:pt x="140155" y="327324"/>
                  </a:lnTo>
                  <a:lnTo>
                    <a:pt x="140187" y="371937"/>
                  </a:lnTo>
                  <a:lnTo>
                    <a:pt x="140188" y="381087"/>
                  </a:lnTo>
                  <a:lnTo>
                    <a:pt x="140296" y="626732"/>
                  </a:lnTo>
                  <a:lnTo>
                    <a:pt x="140538" y="355865"/>
                  </a:lnTo>
                  <a:lnTo>
                    <a:pt x="140898" y="496114"/>
                  </a:lnTo>
                  <a:lnTo>
                    <a:pt x="140900" y="498660"/>
                  </a:lnTo>
                  <a:lnTo>
                    <a:pt x="141417" y="328939"/>
                  </a:lnTo>
                  <a:lnTo>
                    <a:pt x="141530" y="684250"/>
                  </a:lnTo>
                  <a:lnTo>
                    <a:pt x="141610" y="628678"/>
                  </a:lnTo>
                  <a:lnTo>
                    <a:pt x="141611" y="628841"/>
                  </a:lnTo>
                  <a:lnTo>
                    <a:pt x="141842" y="289234"/>
                  </a:lnTo>
                  <a:lnTo>
                    <a:pt x="141984" y="766458"/>
                  </a:lnTo>
                  <a:lnTo>
                    <a:pt x="142321" y="472390"/>
                  </a:lnTo>
                  <a:lnTo>
                    <a:pt x="142323" y="473207"/>
                  </a:lnTo>
                  <a:lnTo>
                    <a:pt x="142424" y="657813"/>
                  </a:lnTo>
                  <a:lnTo>
                    <a:pt x="142693" y="383857"/>
                  </a:lnTo>
                  <a:lnTo>
                    <a:pt x="143033" y="638568"/>
                  </a:lnTo>
                  <a:lnTo>
                    <a:pt x="143035" y="636510"/>
                  </a:lnTo>
                  <a:lnTo>
                    <a:pt x="143060" y="648029"/>
                  </a:lnTo>
                  <a:lnTo>
                    <a:pt x="143742" y="301567"/>
                  </a:lnTo>
                  <a:lnTo>
                    <a:pt x="143745" y="317433"/>
                  </a:lnTo>
                  <a:lnTo>
                    <a:pt x="143746" y="324566"/>
                  </a:lnTo>
                  <a:lnTo>
                    <a:pt x="143996" y="187295"/>
                  </a:lnTo>
                  <a:lnTo>
                    <a:pt x="144337" y="767208"/>
                  </a:lnTo>
                  <a:lnTo>
                    <a:pt x="144456" y="241504"/>
                  </a:lnTo>
                  <a:lnTo>
                    <a:pt x="144458" y="240223"/>
                  </a:lnTo>
                  <a:lnTo>
                    <a:pt x="144463" y="202787"/>
                  </a:lnTo>
                  <a:lnTo>
                    <a:pt x="144876" y="689864"/>
                  </a:lnTo>
                  <a:lnTo>
                    <a:pt x="145168" y="545166"/>
                  </a:lnTo>
                  <a:lnTo>
                    <a:pt x="145169" y="545505"/>
                  </a:lnTo>
                  <a:lnTo>
                    <a:pt x="145585" y="792555"/>
                  </a:lnTo>
                  <a:lnTo>
                    <a:pt x="145698" y="325318"/>
                  </a:lnTo>
                  <a:lnTo>
                    <a:pt x="145880" y="413152"/>
                  </a:lnTo>
                  <a:lnTo>
                    <a:pt x="145881" y="407883"/>
                  </a:lnTo>
                  <a:lnTo>
                    <a:pt x="146492" y="735039"/>
                  </a:lnTo>
                  <a:lnTo>
                    <a:pt x="146591" y="335021"/>
                  </a:lnTo>
                  <a:lnTo>
                    <a:pt x="146593" y="336210"/>
                  </a:lnTo>
                  <a:lnTo>
                    <a:pt x="146634" y="236484"/>
                  </a:lnTo>
                  <a:lnTo>
                    <a:pt x="146832" y="691496"/>
                  </a:lnTo>
                  <a:lnTo>
                    <a:pt x="147303" y="463167"/>
                  </a:lnTo>
                  <a:lnTo>
                    <a:pt x="147304" y="461723"/>
                  </a:lnTo>
                  <a:lnTo>
                    <a:pt x="147513" y="660566"/>
                  </a:lnTo>
                  <a:lnTo>
                    <a:pt x="147910" y="306300"/>
                  </a:lnTo>
                  <a:lnTo>
                    <a:pt x="148014" y="501324"/>
                  </a:lnTo>
                  <a:lnTo>
                    <a:pt x="148016" y="505040"/>
                  </a:lnTo>
                  <a:lnTo>
                    <a:pt x="148064" y="599956"/>
                  </a:lnTo>
                  <a:lnTo>
                    <a:pt x="148659" y="371121"/>
                  </a:lnTo>
                  <a:lnTo>
                    <a:pt x="148726" y="578150"/>
                  </a:lnTo>
                  <a:lnTo>
                    <a:pt x="148728" y="587004"/>
                  </a:lnTo>
                  <a:lnTo>
                    <a:pt x="148788" y="781540"/>
                  </a:lnTo>
                  <a:lnTo>
                    <a:pt x="149340" y="317748"/>
                  </a:lnTo>
                  <a:lnTo>
                    <a:pt x="149438" y="718520"/>
                  </a:lnTo>
                  <a:lnTo>
                    <a:pt x="149439" y="730043"/>
                  </a:lnTo>
                  <a:lnTo>
                    <a:pt x="149455" y="753728"/>
                  </a:lnTo>
                  <a:lnTo>
                    <a:pt x="149795" y="183948"/>
                  </a:lnTo>
                  <a:lnTo>
                    <a:pt x="150149" y="558549"/>
                  </a:lnTo>
                  <a:lnTo>
                    <a:pt x="150151" y="550241"/>
                  </a:lnTo>
                  <a:lnTo>
                    <a:pt x="150475" y="712372"/>
                  </a:lnTo>
                  <a:lnTo>
                    <a:pt x="150617" y="346136"/>
                  </a:lnTo>
                  <a:lnTo>
                    <a:pt x="150861" y="531574"/>
                  </a:lnTo>
                  <a:lnTo>
                    <a:pt x="150862" y="535187"/>
                  </a:lnTo>
                  <a:lnTo>
                    <a:pt x="151071" y="273128"/>
                  </a:lnTo>
                  <a:lnTo>
                    <a:pt x="151184" y="685985"/>
                  </a:lnTo>
                  <a:lnTo>
                    <a:pt x="151573" y="572878"/>
                  </a:lnTo>
                  <a:lnTo>
                    <a:pt x="151574" y="574340"/>
                  </a:lnTo>
                  <a:lnTo>
                    <a:pt x="151709" y="431943"/>
                  </a:lnTo>
                  <a:lnTo>
                    <a:pt x="151836" y="704458"/>
                  </a:lnTo>
                  <a:lnTo>
                    <a:pt x="152284" y="497469"/>
                  </a:lnTo>
                  <a:lnTo>
                    <a:pt x="152286" y="494925"/>
                  </a:lnTo>
                  <a:lnTo>
                    <a:pt x="152870" y="662874"/>
                  </a:lnTo>
                  <a:lnTo>
                    <a:pt x="152996" y="296724"/>
                  </a:lnTo>
                  <a:lnTo>
                    <a:pt x="152997" y="288385"/>
                  </a:lnTo>
                  <a:lnTo>
                    <a:pt x="153011" y="286634"/>
                  </a:lnTo>
                  <a:lnTo>
                    <a:pt x="153126" y="643319"/>
                  </a:lnTo>
                  <a:lnTo>
                    <a:pt x="153707" y="358577"/>
                  </a:lnTo>
                  <a:lnTo>
                    <a:pt x="153709" y="363413"/>
                  </a:lnTo>
                  <a:lnTo>
                    <a:pt x="153991" y="605737"/>
                  </a:lnTo>
                  <a:lnTo>
                    <a:pt x="154246" y="294023"/>
                  </a:lnTo>
                  <a:lnTo>
                    <a:pt x="154419" y="554890"/>
                  </a:lnTo>
                  <a:lnTo>
                    <a:pt x="154421" y="549412"/>
                  </a:lnTo>
                  <a:lnTo>
                    <a:pt x="154601" y="236998"/>
                  </a:lnTo>
                  <a:lnTo>
                    <a:pt x="154799" y="634046"/>
                  </a:lnTo>
                  <a:lnTo>
                    <a:pt x="155131" y="438412"/>
                  </a:lnTo>
                  <a:lnTo>
                    <a:pt x="155132" y="435136"/>
                  </a:lnTo>
                  <a:lnTo>
                    <a:pt x="155522" y="357002"/>
                  </a:lnTo>
                  <a:lnTo>
                    <a:pt x="155678" y="683330"/>
                  </a:lnTo>
                  <a:lnTo>
                    <a:pt x="155842" y="564052"/>
                  </a:lnTo>
                  <a:lnTo>
                    <a:pt x="155844" y="562795"/>
                  </a:lnTo>
                  <a:lnTo>
                    <a:pt x="156174" y="658549"/>
                  </a:lnTo>
                  <a:lnTo>
                    <a:pt x="156302" y="382943"/>
                  </a:lnTo>
                  <a:lnTo>
                    <a:pt x="156554" y="586962"/>
                  </a:lnTo>
                  <a:lnTo>
                    <a:pt x="156555" y="593785"/>
                  </a:lnTo>
                  <a:lnTo>
                    <a:pt x="156812" y="411959"/>
                  </a:lnTo>
                  <a:lnTo>
                    <a:pt x="156938" y="698197"/>
                  </a:lnTo>
                  <a:lnTo>
                    <a:pt x="157266" y="420426"/>
                  </a:lnTo>
                  <a:lnTo>
                    <a:pt x="157267" y="423740"/>
                  </a:lnTo>
                  <a:lnTo>
                    <a:pt x="157634" y="598359"/>
                  </a:lnTo>
                  <a:lnTo>
                    <a:pt x="157945" y="296778"/>
                  </a:lnTo>
                  <a:lnTo>
                    <a:pt x="157977" y="410365"/>
                  </a:lnTo>
                  <a:lnTo>
                    <a:pt x="157979" y="422200"/>
                  </a:lnTo>
                  <a:lnTo>
                    <a:pt x="158242" y="649832"/>
                  </a:lnTo>
                  <a:lnTo>
                    <a:pt x="158357" y="358953"/>
                  </a:lnTo>
                  <a:lnTo>
                    <a:pt x="158689" y="455264"/>
                  </a:lnTo>
                  <a:lnTo>
                    <a:pt x="158690" y="455953"/>
                  </a:lnTo>
                  <a:lnTo>
                    <a:pt x="159094" y="271147"/>
                  </a:lnTo>
                  <a:lnTo>
                    <a:pt x="159279" y="750539"/>
                  </a:lnTo>
                  <a:lnTo>
                    <a:pt x="159400" y="348580"/>
                  </a:lnTo>
                  <a:lnTo>
                    <a:pt x="159402" y="338069"/>
                  </a:lnTo>
                  <a:lnTo>
                    <a:pt x="159732" y="827970"/>
                  </a:lnTo>
                  <a:lnTo>
                    <a:pt x="159860" y="249394"/>
                  </a:lnTo>
                  <a:lnTo>
                    <a:pt x="160112" y="555830"/>
                  </a:lnTo>
                  <a:lnTo>
                    <a:pt x="160114" y="561763"/>
                  </a:lnTo>
                  <a:lnTo>
                    <a:pt x="160186" y="620352"/>
                  </a:lnTo>
                  <a:lnTo>
                    <a:pt x="160356" y="217315"/>
                  </a:lnTo>
                  <a:lnTo>
                    <a:pt x="160824" y="565769"/>
                  </a:lnTo>
                  <a:lnTo>
                    <a:pt x="160825" y="568514"/>
                  </a:lnTo>
                  <a:lnTo>
                    <a:pt x="160852" y="637083"/>
                  </a:lnTo>
                  <a:lnTo>
                    <a:pt x="160980" y="367451"/>
                  </a:lnTo>
                  <a:lnTo>
                    <a:pt x="161535" y="623118"/>
                  </a:lnTo>
                  <a:lnTo>
                    <a:pt x="161537" y="626982"/>
                  </a:lnTo>
                  <a:lnTo>
                    <a:pt x="161673" y="226796"/>
                  </a:lnTo>
                  <a:lnTo>
                    <a:pt x="161802" y="715567"/>
                  </a:lnTo>
                  <a:lnTo>
                    <a:pt x="162247" y="462156"/>
                  </a:lnTo>
                  <a:lnTo>
                    <a:pt x="162248" y="465315"/>
                  </a:lnTo>
                  <a:lnTo>
                    <a:pt x="162325" y="685926"/>
                  </a:lnTo>
                  <a:lnTo>
                    <a:pt x="162426" y="315504"/>
                  </a:lnTo>
                  <a:lnTo>
                    <a:pt x="162959" y="432224"/>
                  </a:lnTo>
                  <a:lnTo>
                    <a:pt x="162960" y="429617"/>
                  </a:lnTo>
                  <a:lnTo>
                    <a:pt x="163063" y="695213"/>
                  </a:lnTo>
                  <a:lnTo>
                    <a:pt x="163361" y="411455"/>
                  </a:lnTo>
                  <a:lnTo>
                    <a:pt x="163670" y="570898"/>
                  </a:lnTo>
                  <a:lnTo>
                    <a:pt x="163672" y="571055"/>
                  </a:lnTo>
                  <a:lnTo>
                    <a:pt x="164070" y="621644"/>
                  </a:lnTo>
                  <a:lnTo>
                    <a:pt x="164297" y="350764"/>
                  </a:lnTo>
                  <a:lnTo>
                    <a:pt x="164382" y="476256"/>
                  </a:lnTo>
                  <a:lnTo>
                    <a:pt x="164383" y="478263"/>
                  </a:lnTo>
                  <a:lnTo>
                    <a:pt x="164594" y="652252"/>
                  </a:lnTo>
                  <a:lnTo>
                    <a:pt x="164708" y="314590"/>
                  </a:lnTo>
                  <a:lnTo>
                    <a:pt x="165093" y="442493"/>
                  </a:lnTo>
                  <a:lnTo>
                    <a:pt x="165095" y="443463"/>
                  </a:lnTo>
                  <a:lnTo>
                    <a:pt x="165402" y="656869"/>
                  </a:lnTo>
                  <a:lnTo>
                    <a:pt x="165741" y="282814"/>
                  </a:lnTo>
                  <a:lnTo>
                    <a:pt x="165805" y="553246"/>
                  </a:lnTo>
                  <a:lnTo>
                    <a:pt x="165806" y="561879"/>
                  </a:lnTo>
                  <a:lnTo>
                    <a:pt x="165855" y="721779"/>
                  </a:lnTo>
                  <a:lnTo>
                    <a:pt x="166409" y="246896"/>
                  </a:lnTo>
                  <a:lnTo>
                    <a:pt x="166517" y="579693"/>
                  </a:lnTo>
                  <a:lnTo>
                    <a:pt x="166518" y="588116"/>
                  </a:lnTo>
                  <a:lnTo>
                    <a:pt x="166537" y="642089"/>
                  </a:lnTo>
                  <a:lnTo>
                    <a:pt x="166820" y="355753"/>
                  </a:lnTo>
                  <a:lnTo>
                    <a:pt x="167228" y="390202"/>
                  </a:lnTo>
                  <a:lnTo>
                    <a:pt x="167230" y="385959"/>
                  </a:lnTo>
                  <a:lnTo>
                    <a:pt x="167343" y="691798"/>
                  </a:lnTo>
                  <a:lnTo>
                    <a:pt x="167669" y="298380"/>
                  </a:lnTo>
                  <a:lnTo>
                    <a:pt x="167940" y="592640"/>
                  </a:lnTo>
                  <a:lnTo>
                    <a:pt x="167941" y="593456"/>
                  </a:lnTo>
                  <a:lnTo>
                    <a:pt x="167997" y="704785"/>
                  </a:lnTo>
                  <a:lnTo>
                    <a:pt x="168294" y="393164"/>
                  </a:lnTo>
                  <a:lnTo>
                    <a:pt x="168652" y="536120"/>
                  </a:lnTo>
                  <a:lnTo>
                    <a:pt x="168653" y="529136"/>
                  </a:lnTo>
                  <a:lnTo>
                    <a:pt x="169145" y="283070"/>
                  </a:lnTo>
                  <a:lnTo>
                    <a:pt x="169271" y="730898"/>
                  </a:lnTo>
                  <a:lnTo>
                    <a:pt x="169363" y="426746"/>
                  </a:lnTo>
                  <a:lnTo>
                    <a:pt x="169365" y="422497"/>
                  </a:lnTo>
                  <a:lnTo>
                    <a:pt x="169570" y="301691"/>
                  </a:lnTo>
                  <a:lnTo>
                    <a:pt x="169740" y="735140"/>
                  </a:lnTo>
                  <a:lnTo>
                    <a:pt x="170075" y="416622"/>
                  </a:lnTo>
                  <a:lnTo>
                    <a:pt x="170164" y="617272"/>
                  </a:lnTo>
                  <a:lnTo>
                    <a:pt x="170786" y="398277"/>
                  </a:lnTo>
                  <a:lnTo>
                    <a:pt x="170788" y="392839"/>
                  </a:lnTo>
                  <a:lnTo>
                    <a:pt x="170818" y="379526"/>
                  </a:lnTo>
                  <a:lnTo>
                    <a:pt x="171427" y="762362"/>
                  </a:lnTo>
                  <a:lnTo>
                    <a:pt x="171498" y="481063"/>
                  </a:lnTo>
                  <a:lnTo>
                    <a:pt x="171499" y="477692"/>
                  </a:lnTo>
                  <a:lnTo>
                    <a:pt x="171851" y="730387"/>
                  </a:lnTo>
                  <a:lnTo>
                    <a:pt x="171980" y="238994"/>
                  </a:lnTo>
                  <a:lnTo>
                    <a:pt x="172210" y="395365"/>
                  </a:lnTo>
                  <a:lnTo>
                    <a:pt x="172211" y="397423"/>
                  </a:lnTo>
                  <a:lnTo>
                    <a:pt x="172349" y="761296"/>
                  </a:lnTo>
                  <a:lnTo>
                    <a:pt x="172901" y="277945"/>
                  </a:lnTo>
                  <a:lnTo>
                    <a:pt x="172921" y="322519"/>
                  </a:lnTo>
                  <a:lnTo>
                    <a:pt x="172923" y="321841"/>
                  </a:lnTo>
                  <a:lnTo>
                    <a:pt x="172928" y="290019"/>
                  </a:lnTo>
                  <a:lnTo>
                    <a:pt x="173100" y="631295"/>
                  </a:lnTo>
                  <a:lnTo>
                    <a:pt x="173633" y="461268"/>
                  </a:lnTo>
                  <a:lnTo>
                    <a:pt x="173634" y="461104"/>
                  </a:lnTo>
                  <a:lnTo>
                    <a:pt x="173795" y="390157"/>
                  </a:lnTo>
                  <a:lnTo>
                    <a:pt x="174261" y="545098"/>
                  </a:lnTo>
                  <a:lnTo>
                    <a:pt x="174345" y="470025"/>
                  </a:lnTo>
                  <a:lnTo>
                    <a:pt x="174346" y="468853"/>
                  </a:lnTo>
                  <a:lnTo>
                    <a:pt x="174601" y="402758"/>
                  </a:lnTo>
                  <a:lnTo>
                    <a:pt x="174956" y="658441"/>
                  </a:lnTo>
                  <a:lnTo>
                    <a:pt x="175056" y="422268"/>
                  </a:lnTo>
                  <a:lnTo>
                    <a:pt x="175058" y="424945"/>
                  </a:lnTo>
                  <a:lnTo>
                    <a:pt x="175368" y="687670"/>
                  </a:lnTo>
                  <a:lnTo>
                    <a:pt x="175480" y="280917"/>
                  </a:lnTo>
                  <a:lnTo>
                    <a:pt x="175768" y="668423"/>
                  </a:lnTo>
                  <a:lnTo>
                    <a:pt x="175769" y="664502"/>
                  </a:lnTo>
                  <a:lnTo>
                    <a:pt x="175779" y="687427"/>
                  </a:lnTo>
                  <a:lnTo>
                    <a:pt x="175905" y="316354"/>
                  </a:lnTo>
                  <a:lnTo>
                    <a:pt x="176479" y="426001"/>
                  </a:lnTo>
                  <a:lnTo>
                    <a:pt x="176481" y="427087"/>
                  </a:lnTo>
                  <a:lnTo>
                    <a:pt x="176657" y="422035"/>
                  </a:lnTo>
                  <a:lnTo>
                    <a:pt x="177083" y="611992"/>
                  </a:lnTo>
                  <a:lnTo>
                    <a:pt x="177191" y="572099"/>
                  </a:lnTo>
                  <a:lnTo>
                    <a:pt x="177192" y="570057"/>
                  </a:lnTo>
                  <a:lnTo>
                    <a:pt x="177280" y="317415"/>
                  </a:lnTo>
                  <a:lnTo>
                    <a:pt x="177523" y="639442"/>
                  </a:lnTo>
                  <a:lnTo>
                    <a:pt x="177903" y="468376"/>
                  </a:lnTo>
                  <a:lnTo>
                    <a:pt x="177904" y="466751"/>
                  </a:lnTo>
                  <a:lnTo>
                    <a:pt x="178175" y="760695"/>
                  </a:lnTo>
                  <a:lnTo>
                    <a:pt x="178301" y="399250"/>
                  </a:lnTo>
                  <a:lnTo>
                    <a:pt x="178613" y="563218"/>
                  </a:lnTo>
                  <a:lnTo>
                    <a:pt x="178614" y="565320"/>
                  </a:lnTo>
                  <a:lnTo>
                    <a:pt x="178855" y="655523"/>
                  </a:lnTo>
                  <a:lnTo>
                    <a:pt x="178981" y="383768"/>
                  </a:lnTo>
                  <a:lnTo>
                    <a:pt x="179325" y="476427"/>
                  </a:lnTo>
                  <a:lnTo>
                    <a:pt x="179326" y="477139"/>
                  </a:lnTo>
                  <a:lnTo>
                    <a:pt x="179506" y="627696"/>
                  </a:lnTo>
                  <a:lnTo>
                    <a:pt x="179591" y="383937"/>
                  </a:lnTo>
                  <a:lnTo>
                    <a:pt x="180036" y="439439"/>
                  </a:lnTo>
                  <a:lnTo>
                    <a:pt x="180038" y="442449"/>
                  </a:lnTo>
                  <a:lnTo>
                    <a:pt x="180484" y="269288"/>
                  </a:lnTo>
                  <a:lnTo>
                    <a:pt x="180585" y="572328"/>
                  </a:lnTo>
                  <a:lnTo>
                    <a:pt x="180748" y="570264"/>
                  </a:lnTo>
                  <a:lnTo>
                    <a:pt x="180749" y="572915"/>
                  </a:lnTo>
                  <a:lnTo>
                    <a:pt x="180753" y="581813"/>
                  </a:lnTo>
                  <a:lnTo>
                    <a:pt x="180953" y="329876"/>
                  </a:lnTo>
                  <a:lnTo>
                    <a:pt x="181459" y="483788"/>
                  </a:lnTo>
                  <a:lnTo>
                    <a:pt x="181461" y="483446"/>
                  </a:lnTo>
                  <a:lnTo>
                    <a:pt x="181802" y="418763"/>
                  </a:lnTo>
                  <a:lnTo>
                    <a:pt x="182016" y="573351"/>
                  </a:lnTo>
                  <a:lnTo>
                    <a:pt x="182171" y="425129"/>
                  </a:lnTo>
                  <a:lnTo>
                    <a:pt x="182172" y="423181"/>
                  </a:lnTo>
                  <a:lnTo>
                    <a:pt x="182554" y="558512"/>
                  </a:lnTo>
                  <a:lnTo>
                    <a:pt x="182880" y="382230"/>
                  </a:lnTo>
                  <a:lnTo>
                    <a:pt x="182883" y="385916"/>
                  </a:lnTo>
                  <a:lnTo>
                    <a:pt x="182884" y="390695"/>
                  </a:lnTo>
                  <a:lnTo>
                    <a:pt x="182894" y="382225"/>
                  </a:lnTo>
                  <a:lnTo>
                    <a:pt x="183560" y="673378"/>
                  </a:lnTo>
                  <a:lnTo>
                    <a:pt x="183594" y="598120"/>
                  </a:lnTo>
                  <a:lnTo>
                    <a:pt x="183596" y="591818"/>
                  </a:lnTo>
                  <a:lnTo>
                    <a:pt x="183689" y="337978"/>
                  </a:lnTo>
                  <a:lnTo>
                    <a:pt x="184242" y="633990"/>
                  </a:lnTo>
                  <a:lnTo>
                    <a:pt x="184306" y="501494"/>
                  </a:lnTo>
                  <a:lnTo>
                    <a:pt x="184307" y="498559"/>
                  </a:lnTo>
                  <a:lnTo>
                    <a:pt x="184652" y="688763"/>
                  </a:lnTo>
                  <a:lnTo>
                    <a:pt x="184779" y="334192"/>
                  </a:lnTo>
                  <a:lnTo>
                    <a:pt x="185018" y="582686"/>
                  </a:lnTo>
                  <a:lnTo>
                    <a:pt x="185019" y="585932"/>
                  </a:lnTo>
                  <a:lnTo>
                    <a:pt x="185135" y="409926"/>
                  </a:lnTo>
                  <a:lnTo>
                    <a:pt x="185233" y="667223"/>
                  </a:lnTo>
                  <a:lnTo>
                    <a:pt x="185729" y="513596"/>
                  </a:lnTo>
                  <a:lnTo>
                    <a:pt x="185731" y="512313"/>
                  </a:lnTo>
                  <a:lnTo>
                    <a:pt x="185957" y="712371"/>
                  </a:lnTo>
                  <a:lnTo>
                    <a:pt x="186084" y="333540"/>
                  </a:lnTo>
                  <a:lnTo>
                    <a:pt x="186441" y="571418"/>
                  </a:lnTo>
                  <a:lnTo>
                    <a:pt x="186442" y="567505"/>
                  </a:lnTo>
                  <a:lnTo>
                    <a:pt x="186652" y="280651"/>
                  </a:lnTo>
                  <a:lnTo>
                    <a:pt x="186935" y="582835"/>
                  </a:lnTo>
                  <a:lnTo>
                    <a:pt x="187152" y="496880"/>
                  </a:lnTo>
                  <a:lnTo>
                    <a:pt x="187154" y="501049"/>
                  </a:lnTo>
                  <a:lnTo>
                    <a:pt x="187785" y="386146"/>
                  </a:lnTo>
                  <a:lnTo>
                    <a:pt x="187864" y="608352"/>
                  </a:lnTo>
                  <a:lnTo>
                    <a:pt x="187865" y="614903"/>
                  </a:lnTo>
                  <a:lnTo>
                    <a:pt x="187885" y="654441"/>
                  </a:lnTo>
                  <a:lnTo>
                    <a:pt x="188026" y="248614"/>
                  </a:lnTo>
                  <a:lnTo>
                    <a:pt x="188576" y="620463"/>
                  </a:lnTo>
                  <a:lnTo>
                    <a:pt x="188577" y="627328"/>
                  </a:lnTo>
                  <a:lnTo>
                    <a:pt x="188593" y="648153"/>
                  </a:lnTo>
                  <a:lnTo>
                    <a:pt x="189274" y="314490"/>
                  </a:lnTo>
                  <a:lnTo>
                    <a:pt x="189287" y="334178"/>
                  </a:lnTo>
                  <a:lnTo>
                    <a:pt x="189289" y="337974"/>
                  </a:lnTo>
                  <a:lnTo>
                    <a:pt x="189386" y="764714"/>
                  </a:lnTo>
                  <a:lnTo>
                    <a:pt x="189487" y="295356"/>
                  </a:lnTo>
                  <a:lnTo>
                    <a:pt x="189999" y="418814"/>
                  </a:lnTo>
                  <a:lnTo>
                    <a:pt x="190000" y="429813"/>
                  </a:lnTo>
                  <a:lnTo>
                    <a:pt x="190166" y="228746"/>
                  </a:lnTo>
                  <a:lnTo>
                    <a:pt x="190295" y="777622"/>
                  </a:lnTo>
                  <a:lnTo>
                    <a:pt x="190711" y="553983"/>
                  </a:lnTo>
                  <a:lnTo>
                    <a:pt x="190712" y="548176"/>
                  </a:lnTo>
                  <a:lnTo>
                    <a:pt x="191061" y="697805"/>
                  </a:lnTo>
                  <a:lnTo>
                    <a:pt x="191373" y="292459"/>
                  </a:lnTo>
                  <a:lnTo>
                    <a:pt x="191422" y="422135"/>
                  </a:lnTo>
                  <a:lnTo>
                    <a:pt x="191424" y="423450"/>
                  </a:lnTo>
                  <a:lnTo>
                    <a:pt x="191514" y="703924"/>
                  </a:lnTo>
                  <a:lnTo>
                    <a:pt x="191599" y="390309"/>
                  </a:lnTo>
                  <a:lnTo>
                    <a:pt x="192134" y="648987"/>
                  </a:lnTo>
                  <a:lnTo>
                    <a:pt x="192135" y="653725"/>
                  </a:lnTo>
                  <a:lnTo>
                    <a:pt x="192535" y="764278"/>
                  </a:lnTo>
                  <a:lnTo>
                    <a:pt x="192648" y="309818"/>
                  </a:lnTo>
                  <a:lnTo>
                    <a:pt x="192845" y="418323"/>
                  </a:lnTo>
                  <a:lnTo>
                    <a:pt x="192847" y="418486"/>
                  </a:lnTo>
                  <a:lnTo>
                    <a:pt x="193313" y="260507"/>
                  </a:lnTo>
                  <a:lnTo>
                    <a:pt x="193442" y="679097"/>
                  </a:lnTo>
                  <a:lnTo>
                    <a:pt x="193557" y="385689"/>
                  </a:lnTo>
                  <a:lnTo>
                    <a:pt x="193558" y="396874"/>
                  </a:lnTo>
                  <a:lnTo>
                    <a:pt x="194107" y="247378"/>
                  </a:lnTo>
                  <a:lnTo>
                    <a:pt x="194222" y="797655"/>
                  </a:lnTo>
                  <a:lnTo>
                    <a:pt x="194269" y="572549"/>
                  </a:lnTo>
                  <a:lnTo>
                    <a:pt x="194270" y="556889"/>
                  </a:lnTo>
                  <a:lnTo>
                    <a:pt x="194548" y="94728"/>
                  </a:lnTo>
                  <a:lnTo>
                    <a:pt x="194675" y="760891"/>
                  </a:lnTo>
                  <a:lnTo>
                    <a:pt x="194980" y="405921"/>
                  </a:lnTo>
                  <a:lnTo>
                    <a:pt x="194982" y="401696"/>
                  </a:lnTo>
                  <a:lnTo>
                    <a:pt x="195128" y="623980"/>
                  </a:lnTo>
                  <a:lnTo>
                    <a:pt x="195284" y="310122"/>
                  </a:lnTo>
                  <a:lnTo>
                    <a:pt x="195692" y="590385"/>
                  </a:lnTo>
                  <a:lnTo>
                    <a:pt x="195693" y="594115"/>
                  </a:lnTo>
                  <a:lnTo>
                    <a:pt x="196178" y="765019"/>
                  </a:lnTo>
                  <a:lnTo>
                    <a:pt x="196306" y="242491"/>
                  </a:lnTo>
                  <a:lnTo>
                    <a:pt x="196403" y="587943"/>
                  </a:lnTo>
                  <a:lnTo>
                    <a:pt x="196405" y="592439"/>
                  </a:lnTo>
                  <a:lnTo>
                    <a:pt x="196717" y="336714"/>
                  </a:lnTo>
                  <a:lnTo>
                    <a:pt x="196871" y="744040"/>
                  </a:lnTo>
                  <a:lnTo>
                    <a:pt x="197115" y="543705"/>
                  </a:lnTo>
                  <a:lnTo>
                    <a:pt x="197117" y="544317"/>
                  </a:lnTo>
                  <a:lnTo>
                    <a:pt x="197226" y="655737"/>
                  </a:lnTo>
                  <a:lnTo>
                    <a:pt x="197737" y="345194"/>
                  </a:lnTo>
                  <a:lnTo>
                    <a:pt x="197827" y="641494"/>
                  </a:lnTo>
                  <a:lnTo>
                    <a:pt x="197828" y="650103"/>
                  </a:lnTo>
                  <a:lnTo>
                    <a:pt x="197878" y="832554"/>
                  </a:lnTo>
                  <a:lnTo>
                    <a:pt x="198007" y="266300"/>
                  </a:lnTo>
                  <a:lnTo>
                    <a:pt x="198538" y="543634"/>
                  </a:lnTo>
                  <a:lnTo>
                    <a:pt x="198540" y="549006"/>
                  </a:lnTo>
                  <a:lnTo>
                    <a:pt x="198630" y="651522"/>
                  </a:lnTo>
                  <a:lnTo>
                    <a:pt x="199239" y="301921"/>
                  </a:lnTo>
                  <a:lnTo>
                    <a:pt x="199250" y="323536"/>
                  </a:lnTo>
                  <a:lnTo>
                    <a:pt x="199251" y="321870"/>
                  </a:lnTo>
                  <a:lnTo>
                    <a:pt x="199580" y="621393"/>
                  </a:lnTo>
                  <a:lnTo>
                    <a:pt x="199850" y="297395"/>
                  </a:lnTo>
                  <a:lnTo>
                    <a:pt x="199962" y="587312"/>
                  </a:lnTo>
                  <a:lnTo>
                    <a:pt x="199963" y="590058"/>
                  </a:lnTo>
                  <a:lnTo>
                    <a:pt x="199977" y="612648"/>
                  </a:lnTo>
                  <a:lnTo>
                    <a:pt x="200217" y="352401"/>
                  </a:lnTo>
                  <a:lnTo>
                    <a:pt x="200673" y="438608"/>
                  </a:lnTo>
                  <a:lnTo>
                    <a:pt x="200675" y="437253"/>
                  </a:lnTo>
                  <a:lnTo>
                    <a:pt x="201096" y="283520"/>
                  </a:lnTo>
                  <a:lnTo>
                    <a:pt x="201210" y="686215"/>
                  </a:lnTo>
                  <a:lnTo>
                    <a:pt x="201385" y="662089"/>
                  </a:lnTo>
                  <a:lnTo>
                    <a:pt x="201386" y="667624"/>
                  </a:lnTo>
                  <a:lnTo>
                    <a:pt x="201522" y="304709"/>
                  </a:lnTo>
                  <a:lnTo>
                    <a:pt x="202088" y="845968"/>
                  </a:lnTo>
                  <a:lnTo>
                    <a:pt x="202096" y="800535"/>
                  </a:lnTo>
                  <a:lnTo>
                    <a:pt x="202098" y="801440"/>
                  </a:lnTo>
                  <a:lnTo>
                    <a:pt x="202102" y="810584"/>
                  </a:lnTo>
                  <a:lnTo>
                    <a:pt x="202386" y="351936"/>
                  </a:lnTo>
                  <a:lnTo>
                    <a:pt x="202808" y="386612"/>
                  </a:lnTo>
                  <a:lnTo>
                    <a:pt x="202810" y="374114"/>
                  </a:lnTo>
                  <a:lnTo>
                    <a:pt x="202841" y="289048"/>
                  </a:lnTo>
                  <a:lnTo>
                    <a:pt x="202968" y="778027"/>
                  </a:lnTo>
                  <a:lnTo>
                    <a:pt x="203520" y="319861"/>
                  </a:lnTo>
                  <a:lnTo>
                    <a:pt x="203521" y="317727"/>
                  </a:lnTo>
                  <a:lnTo>
                    <a:pt x="203534" y="313036"/>
                  </a:lnTo>
                  <a:lnTo>
                    <a:pt x="203789" y="640232"/>
                  </a:lnTo>
                  <a:lnTo>
                    <a:pt x="204231" y="449338"/>
                  </a:lnTo>
                  <a:lnTo>
                    <a:pt x="204233" y="445068"/>
                  </a:lnTo>
                  <a:lnTo>
                    <a:pt x="204627" y="667912"/>
                  </a:lnTo>
                  <a:lnTo>
                    <a:pt x="204925" y="282980"/>
                  </a:lnTo>
                  <a:lnTo>
                    <a:pt x="204943" y="321854"/>
                  </a:lnTo>
                  <a:lnTo>
                    <a:pt x="204944" y="326662"/>
                  </a:lnTo>
                  <a:lnTo>
                    <a:pt x="205122" y="622081"/>
                  </a:lnTo>
                  <a:lnTo>
                    <a:pt x="205575" y="247958"/>
                  </a:lnTo>
                  <a:lnTo>
                    <a:pt x="205655" y="580604"/>
                  </a:lnTo>
                  <a:lnTo>
                    <a:pt x="205656" y="588676"/>
                  </a:lnTo>
                  <a:lnTo>
                    <a:pt x="205676" y="635810"/>
                  </a:lnTo>
                  <a:lnTo>
                    <a:pt x="206257" y="259871"/>
                  </a:lnTo>
                  <a:lnTo>
                    <a:pt x="206366" y="529127"/>
                  </a:lnTo>
                  <a:lnTo>
                    <a:pt x="206368" y="535890"/>
                  </a:lnTo>
                  <a:lnTo>
                    <a:pt x="206966" y="686987"/>
                  </a:lnTo>
                  <a:lnTo>
                    <a:pt x="207078" y="388018"/>
                  </a:lnTo>
                  <a:lnTo>
                    <a:pt x="207079" y="384053"/>
                  </a:lnTo>
                  <a:lnTo>
                    <a:pt x="207093" y="356434"/>
                  </a:lnTo>
                  <a:lnTo>
                    <a:pt x="207361" y="703085"/>
                  </a:lnTo>
                  <a:lnTo>
                    <a:pt x="207789" y="525740"/>
                  </a:lnTo>
                  <a:lnTo>
                    <a:pt x="207791" y="523477"/>
                  </a:lnTo>
                  <a:lnTo>
                    <a:pt x="208199" y="306914"/>
                  </a:lnTo>
                  <a:lnTo>
                    <a:pt x="208340" y="717535"/>
                  </a:lnTo>
                  <a:lnTo>
                    <a:pt x="208501" y="452841"/>
                  </a:lnTo>
                  <a:lnTo>
                    <a:pt x="208503" y="454792"/>
                  </a:lnTo>
                  <a:lnTo>
                    <a:pt x="208892" y="373631"/>
                  </a:lnTo>
                  <a:lnTo>
                    <a:pt x="209021" y="724504"/>
                  </a:lnTo>
                  <a:lnTo>
                    <a:pt x="209213" y="457966"/>
                  </a:lnTo>
                  <a:lnTo>
                    <a:pt x="209214" y="453317"/>
                  </a:lnTo>
                  <a:lnTo>
                    <a:pt x="209546" y="179629"/>
                  </a:lnTo>
                  <a:lnTo>
                    <a:pt x="209702" y="648812"/>
                  </a:lnTo>
                  <a:lnTo>
                    <a:pt x="209924" y="479572"/>
                  </a:lnTo>
                  <a:lnTo>
                    <a:pt x="209926" y="473724"/>
                  </a:lnTo>
                  <a:lnTo>
                    <a:pt x="209999" y="275190"/>
                  </a:lnTo>
                  <a:lnTo>
                    <a:pt x="210396" y="655069"/>
                  </a:lnTo>
                  <a:lnTo>
                    <a:pt x="210636" y="459491"/>
                  </a:lnTo>
                  <a:lnTo>
                    <a:pt x="210637" y="461636"/>
                  </a:lnTo>
                  <a:lnTo>
                    <a:pt x="210934" y="307357"/>
                  </a:lnTo>
                  <a:lnTo>
                    <a:pt x="211048" y="715822"/>
                  </a:lnTo>
                  <a:lnTo>
                    <a:pt x="211348" y="315289"/>
                  </a:lnTo>
                  <a:lnTo>
                    <a:pt x="211349" y="323945"/>
                  </a:lnTo>
                  <a:lnTo>
                    <a:pt x="211359" y="320591"/>
                  </a:lnTo>
                  <a:lnTo>
                    <a:pt x="212055" y="652228"/>
                  </a:lnTo>
                  <a:lnTo>
                    <a:pt x="212059" y="628753"/>
                  </a:lnTo>
                  <a:lnTo>
                    <a:pt x="212061" y="625260"/>
                  </a:lnTo>
                  <a:lnTo>
                    <a:pt x="212068" y="646625"/>
                  </a:lnTo>
                  <a:lnTo>
                    <a:pt x="212211" y="331772"/>
                  </a:lnTo>
                  <a:lnTo>
                    <a:pt x="212771" y="341764"/>
                  </a:lnTo>
                  <a:lnTo>
                    <a:pt x="212772" y="337956"/>
                  </a:lnTo>
                  <a:lnTo>
                    <a:pt x="213345" y="829519"/>
                  </a:lnTo>
                  <a:lnTo>
                    <a:pt x="213473" y="99235"/>
                  </a:lnTo>
                  <a:lnTo>
                    <a:pt x="213482" y="121362"/>
                  </a:lnTo>
                  <a:lnTo>
                    <a:pt x="213484" y="105011"/>
                  </a:lnTo>
                  <a:lnTo>
                    <a:pt x="213487" y="89255"/>
                  </a:lnTo>
                  <a:lnTo>
                    <a:pt x="214194" y="694838"/>
                  </a:lnTo>
                  <a:lnTo>
                    <a:pt x="214196" y="694190"/>
                  </a:lnTo>
                  <a:lnTo>
                    <a:pt x="214408" y="764268"/>
                  </a:lnTo>
                  <a:lnTo>
                    <a:pt x="214734" y="335540"/>
                  </a:lnTo>
                  <a:lnTo>
                    <a:pt x="214906" y="520990"/>
                  </a:lnTo>
                  <a:lnTo>
                    <a:pt x="214907" y="516294"/>
                  </a:lnTo>
                  <a:lnTo>
                    <a:pt x="215471" y="790151"/>
                  </a:lnTo>
                  <a:lnTo>
                    <a:pt x="215585" y="300220"/>
                  </a:lnTo>
                  <a:lnTo>
                    <a:pt x="215617" y="400122"/>
                  </a:lnTo>
                  <a:lnTo>
                    <a:pt x="215619" y="412168"/>
                  </a:lnTo>
                  <a:lnTo>
                    <a:pt x="215698" y="790247"/>
                  </a:lnTo>
                  <a:lnTo>
                    <a:pt x="216024" y="376374"/>
                  </a:lnTo>
                  <a:lnTo>
                    <a:pt x="216329" y="636403"/>
                  </a:lnTo>
                  <a:lnTo>
                    <a:pt x="216330" y="637677"/>
                  </a:lnTo>
                  <a:lnTo>
                    <a:pt x="216336" y="645103"/>
                  </a:lnTo>
                  <a:lnTo>
                    <a:pt x="216462" y="398928"/>
                  </a:lnTo>
                  <a:lnTo>
                    <a:pt x="217041" y="581425"/>
                  </a:lnTo>
                  <a:lnTo>
                    <a:pt x="217042" y="579545"/>
                  </a:lnTo>
                  <a:lnTo>
                    <a:pt x="217626" y="693796"/>
                  </a:lnTo>
                  <a:lnTo>
                    <a:pt x="217752" y="334465"/>
                  </a:lnTo>
                  <a:lnTo>
                    <a:pt x="217754" y="333286"/>
                  </a:lnTo>
                  <a:lnTo>
                    <a:pt x="217768" y="331426"/>
                  </a:lnTo>
                  <a:lnTo>
                    <a:pt x="218066" y="617744"/>
                  </a:lnTo>
                  <a:lnTo>
                    <a:pt x="218464" y="393276"/>
                  </a:lnTo>
                  <a:lnTo>
                    <a:pt x="218465" y="394588"/>
                  </a:lnTo>
                  <a:lnTo>
                    <a:pt x="218574" y="351178"/>
                  </a:lnTo>
                  <a:lnTo>
                    <a:pt x="218930" y="602742"/>
                  </a:lnTo>
                  <a:lnTo>
                    <a:pt x="219175" y="436073"/>
                  </a:lnTo>
                  <a:lnTo>
                    <a:pt x="219177" y="434075"/>
                  </a:lnTo>
                  <a:lnTo>
                    <a:pt x="219226" y="311521"/>
                  </a:lnTo>
                  <a:lnTo>
                    <a:pt x="219426" y="696598"/>
                  </a:lnTo>
                  <a:lnTo>
                    <a:pt x="219887" y="504786"/>
                  </a:lnTo>
                  <a:lnTo>
                    <a:pt x="219888" y="504082"/>
                  </a:lnTo>
                  <a:lnTo>
                    <a:pt x="220433" y="340825"/>
                  </a:lnTo>
                  <a:lnTo>
                    <a:pt x="220575" y="712281"/>
                  </a:lnTo>
                  <a:lnTo>
                    <a:pt x="220599" y="651613"/>
                  </a:lnTo>
                  <a:lnTo>
                    <a:pt x="220600" y="656171"/>
                  </a:lnTo>
                  <a:lnTo>
                    <a:pt x="220602" y="660097"/>
                  </a:lnTo>
                  <a:lnTo>
                    <a:pt x="221169" y="419363"/>
                  </a:lnTo>
                  <a:lnTo>
                    <a:pt x="221310" y="499011"/>
                  </a:lnTo>
                  <a:lnTo>
                    <a:pt x="221312" y="497430"/>
                  </a:lnTo>
                  <a:lnTo>
                    <a:pt x="221609" y="754051"/>
                  </a:lnTo>
                  <a:lnTo>
                    <a:pt x="221737" y="201663"/>
                  </a:lnTo>
                  <a:lnTo>
                    <a:pt x="222022" y="634729"/>
                  </a:lnTo>
                  <a:lnTo>
                    <a:pt x="222023" y="638445"/>
                  </a:lnTo>
                  <a:lnTo>
                    <a:pt x="222062" y="731026"/>
                  </a:lnTo>
                  <a:lnTo>
                    <a:pt x="222389" y="323200"/>
                  </a:lnTo>
                  <a:lnTo>
                    <a:pt x="222734" y="565976"/>
                  </a:lnTo>
                  <a:lnTo>
                    <a:pt x="222735" y="563120"/>
                  </a:lnTo>
                  <a:lnTo>
                    <a:pt x="222969" y="588896"/>
                  </a:lnTo>
                  <a:lnTo>
                    <a:pt x="223084" y="308168"/>
                  </a:lnTo>
                  <a:lnTo>
                    <a:pt x="223445" y="522262"/>
                  </a:lnTo>
                  <a:lnTo>
                    <a:pt x="223447" y="527066"/>
                  </a:lnTo>
                  <a:lnTo>
                    <a:pt x="223835" y="255584"/>
                  </a:lnTo>
                  <a:lnTo>
                    <a:pt x="223948" y="581463"/>
                  </a:lnTo>
                  <a:lnTo>
                    <a:pt x="224157" y="480323"/>
                  </a:lnTo>
                  <a:lnTo>
                    <a:pt x="224158" y="480627"/>
                  </a:lnTo>
                  <a:lnTo>
                    <a:pt x="224769" y="276471"/>
                  </a:lnTo>
                  <a:lnTo>
                    <a:pt x="224868" y="678754"/>
                  </a:lnTo>
                  <a:lnTo>
                    <a:pt x="224870" y="681036"/>
                  </a:lnTo>
                  <a:lnTo>
                    <a:pt x="224983" y="311576"/>
                  </a:lnTo>
                  <a:lnTo>
                    <a:pt x="225579" y="703235"/>
                  </a:lnTo>
                  <a:lnTo>
                    <a:pt x="225580" y="698158"/>
                  </a:lnTo>
                  <a:lnTo>
                    <a:pt x="225581" y="691300"/>
                  </a:lnTo>
                  <a:lnTo>
                    <a:pt x="225735" y="302211"/>
                  </a:lnTo>
                  <a:lnTo>
                    <a:pt x="226273" y="725029"/>
                  </a:lnTo>
                  <a:lnTo>
                    <a:pt x="226292" y="692583"/>
                  </a:lnTo>
                  <a:lnTo>
                    <a:pt x="226293" y="687593"/>
                  </a:lnTo>
                  <a:lnTo>
                    <a:pt x="226826" y="329552"/>
                  </a:lnTo>
                  <a:lnTo>
                    <a:pt x="226940" y="790885"/>
                  </a:lnTo>
                  <a:lnTo>
                    <a:pt x="227003" y="507969"/>
                  </a:lnTo>
                  <a:lnTo>
                    <a:pt x="227005" y="497346"/>
                  </a:lnTo>
                  <a:lnTo>
                    <a:pt x="227067" y="296164"/>
                  </a:lnTo>
                  <a:lnTo>
                    <a:pt x="227576" y="723258"/>
                  </a:lnTo>
                  <a:lnTo>
                    <a:pt x="227715" y="393531"/>
                  </a:lnTo>
                  <a:lnTo>
                    <a:pt x="227716" y="385005"/>
                  </a:lnTo>
                  <a:lnTo>
                    <a:pt x="227719" y="375471"/>
                  </a:lnTo>
                  <a:lnTo>
                    <a:pt x="227946" y="692651"/>
                  </a:lnTo>
                  <a:lnTo>
                    <a:pt x="228427" y="388240"/>
                  </a:lnTo>
                  <a:lnTo>
                    <a:pt x="228428" y="386923"/>
                  </a:lnTo>
                  <a:lnTo>
                    <a:pt x="228611" y="709737"/>
                  </a:lnTo>
                  <a:lnTo>
                    <a:pt x="228967" y="257157"/>
                  </a:lnTo>
                  <a:lnTo>
                    <a:pt x="229138" y="422606"/>
                  </a:lnTo>
                  <a:lnTo>
                    <a:pt x="229140" y="423378"/>
                  </a:lnTo>
                  <a:lnTo>
                    <a:pt x="229477" y="606501"/>
                  </a:lnTo>
                  <a:lnTo>
                    <a:pt x="229759" y="233950"/>
                  </a:lnTo>
                  <a:lnTo>
                    <a:pt x="229850" y="571155"/>
                  </a:lnTo>
                  <a:lnTo>
                    <a:pt x="229851" y="574682"/>
                  </a:lnTo>
                  <a:lnTo>
                    <a:pt x="229888" y="716588"/>
                  </a:lnTo>
                  <a:lnTo>
                    <a:pt x="230058" y="233752"/>
                  </a:lnTo>
                  <a:lnTo>
                    <a:pt x="230561" y="476254"/>
                  </a:lnTo>
                  <a:lnTo>
                    <a:pt x="230563" y="479739"/>
                  </a:lnTo>
                  <a:lnTo>
                    <a:pt x="230909" y="406652"/>
                  </a:lnTo>
                  <a:lnTo>
                    <a:pt x="231235" y="737951"/>
                  </a:lnTo>
                  <a:lnTo>
                    <a:pt x="231273" y="680310"/>
                  </a:lnTo>
                  <a:lnTo>
                    <a:pt x="231274" y="681535"/>
                  </a:lnTo>
                  <a:lnTo>
                    <a:pt x="231659" y="752285"/>
                  </a:lnTo>
                  <a:lnTo>
                    <a:pt x="231788" y="286194"/>
                  </a:lnTo>
                  <a:lnTo>
                    <a:pt x="231985" y="578700"/>
                  </a:lnTo>
                  <a:lnTo>
                    <a:pt x="231986" y="576344"/>
                  </a:lnTo>
                  <a:lnTo>
                    <a:pt x="232213" y="394874"/>
                  </a:lnTo>
                  <a:lnTo>
                    <a:pt x="232326" y="721792"/>
                  </a:lnTo>
                  <a:lnTo>
                    <a:pt x="232696" y="550764"/>
                  </a:lnTo>
                  <a:lnTo>
                    <a:pt x="232698" y="556993"/>
                  </a:lnTo>
                  <a:lnTo>
                    <a:pt x="233246" y="409564"/>
                  </a:lnTo>
                  <a:lnTo>
                    <a:pt x="233390" y="652502"/>
                  </a:lnTo>
                  <a:lnTo>
                    <a:pt x="233408" y="614923"/>
                  </a:lnTo>
                  <a:lnTo>
                    <a:pt x="233409" y="609169"/>
                  </a:lnTo>
                  <a:lnTo>
                    <a:pt x="233886" y="691205"/>
                  </a:lnTo>
                  <a:lnTo>
                    <a:pt x="234012" y="278675"/>
                  </a:lnTo>
                  <a:lnTo>
                    <a:pt x="234120" y="555816"/>
                  </a:lnTo>
                  <a:lnTo>
                    <a:pt x="234121" y="557687"/>
                  </a:lnTo>
                  <a:lnTo>
                    <a:pt x="234423" y="292289"/>
                  </a:lnTo>
                  <a:lnTo>
                    <a:pt x="234706" y="576034"/>
                  </a:lnTo>
                  <a:lnTo>
                    <a:pt x="234831" y="302671"/>
                  </a:lnTo>
                  <a:lnTo>
                    <a:pt x="234833" y="291254"/>
                  </a:lnTo>
                  <a:lnTo>
                    <a:pt x="234864" y="225075"/>
                  </a:lnTo>
                  <a:lnTo>
                    <a:pt x="235176" y="593436"/>
                  </a:lnTo>
                  <a:lnTo>
                    <a:pt x="235543" y="473926"/>
                  </a:lnTo>
                  <a:lnTo>
                    <a:pt x="235544" y="473490"/>
                  </a:lnTo>
                  <a:lnTo>
                    <a:pt x="236011" y="755229"/>
                  </a:lnTo>
                  <a:lnTo>
                    <a:pt x="236168" y="297569"/>
                  </a:lnTo>
                  <a:lnTo>
                    <a:pt x="236254" y="368633"/>
                  </a:lnTo>
                  <a:lnTo>
                    <a:pt x="236256" y="367548"/>
                  </a:lnTo>
                  <a:lnTo>
                    <a:pt x="236294" y="286197"/>
                  </a:lnTo>
                  <a:lnTo>
                    <a:pt x="236820" y="777512"/>
                  </a:lnTo>
                  <a:lnTo>
                    <a:pt x="236966" y="409756"/>
                  </a:lnTo>
                  <a:lnTo>
                    <a:pt x="236967" y="417016"/>
                  </a:lnTo>
                  <a:lnTo>
                    <a:pt x="237274" y="789424"/>
                  </a:lnTo>
                  <a:lnTo>
                    <a:pt x="237600" y="283233"/>
                  </a:lnTo>
                  <a:lnTo>
                    <a:pt x="237678" y="705093"/>
                  </a:lnTo>
                  <a:lnTo>
                    <a:pt x="237679" y="717537"/>
                  </a:lnTo>
                  <a:lnTo>
                    <a:pt x="237727" y="887790"/>
                  </a:lnTo>
                  <a:lnTo>
                    <a:pt x="238294" y="322968"/>
                  </a:lnTo>
                  <a:lnTo>
                    <a:pt x="238389" y="570443"/>
                  </a:lnTo>
                  <a:lnTo>
                    <a:pt x="238391" y="579603"/>
                  </a:lnTo>
                  <a:lnTo>
                    <a:pt x="238450" y="765919"/>
                  </a:lnTo>
                  <a:lnTo>
                    <a:pt x="238888" y="306290"/>
                  </a:lnTo>
                  <a:lnTo>
                    <a:pt x="239101" y="457607"/>
                  </a:lnTo>
                  <a:lnTo>
                    <a:pt x="239102" y="461467"/>
                  </a:lnTo>
                  <a:lnTo>
                    <a:pt x="239173" y="812137"/>
                  </a:lnTo>
                  <a:lnTo>
                    <a:pt x="239287" y="122797"/>
                  </a:lnTo>
                  <a:lnTo>
                    <a:pt x="239813" y="639213"/>
                  </a:lnTo>
                  <a:lnTo>
                    <a:pt x="239814" y="635493"/>
                  </a:lnTo>
                  <a:lnTo>
                    <a:pt x="239854" y="736272"/>
                  </a:lnTo>
                  <a:lnTo>
                    <a:pt x="239967" y="159659"/>
                  </a:lnTo>
                  <a:lnTo>
                    <a:pt x="240524" y="374390"/>
                  </a:lnTo>
                  <a:lnTo>
                    <a:pt x="240526" y="373295"/>
                  </a:lnTo>
                  <a:lnTo>
                    <a:pt x="240803" y="627240"/>
                  </a:lnTo>
                  <a:lnTo>
                    <a:pt x="240974" y="267305"/>
                  </a:lnTo>
                  <a:lnTo>
                    <a:pt x="241236" y="337620"/>
                  </a:lnTo>
                  <a:lnTo>
                    <a:pt x="241237" y="333538"/>
                  </a:lnTo>
                  <a:lnTo>
                    <a:pt x="241441" y="153788"/>
                  </a:lnTo>
                  <a:lnTo>
                    <a:pt x="241583" y="753360"/>
                  </a:lnTo>
                  <a:lnTo>
                    <a:pt x="241947" y="435579"/>
                  </a:lnTo>
                  <a:lnTo>
                    <a:pt x="241949" y="435134"/>
                  </a:lnTo>
                  <a:lnTo>
                    <a:pt x="242249" y="241076"/>
                  </a:lnTo>
                  <a:lnTo>
                    <a:pt x="242377" y="816943"/>
                  </a:lnTo>
                  <a:lnTo>
                    <a:pt x="242659" y="454910"/>
                  </a:lnTo>
                  <a:lnTo>
                    <a:pt x="242660" y="449605"/>
                  </a:lnTo>
                  <a:lnTo>
                    <a:pt x="242689" y="390585"/>
                  </a:lnTo>
                  <a:lnTo>
                    <a:pt x="243029" y="771130"/>
                  </a:lnTo>
                  <a:lnTo>
                    <a:pt x="243371" y="505832"/>
                  </a:lnTo>
                  <a:lnTo>
                    <a:pt x="243372" y="509325"/>
                  </a:lnTo>
                  <a:lnTo>
                    <a:pt x="243467" y="739889"/>
                  </a:lnTo>
                  <a:lnTo>
                    <a:pt x="243582" y="375351"/>
                  </a:lnTo>
                  <a:lnTo>
                    <a:pt x="244082" y="513903"/>
                  </a:lnTo>
                  <a:lnTo>
                    <a:pt x="244084" y="509681"/>
                  </a:lnTo>
                  <a:lnTo>
                    <a:pt x="244291" y="698727"/>
                  </a:lnTo>
                  <a:lnTo>
                    <a:pt x="244432" y="358758"/>
                  </a:lnTo>
                  <a:lnTo>
                    <a:pt x="244794" y="493654"/>
                  </a:lnTo>
                  <a:lnTo>
                    <a:pt x="244795" y="490491"/>
                  </a:lnTo>
                  <a:lnTo>
                    <a:pt x="244998" y="605570"/>
                  </a:lnTo>
                  <a:lnTo>
                    <a:pt x="245240" y="189019"/>
                  </a:lnTo>
                  <a:lnTo>
                    <a:pt x="245506" y="505806"/>
                  </a:lnTo>
                  <a:lnTo>
                    <a:pt x="245507" y="513307"/>
                  </a:lnTo>
                  <a:lnTo>
                    <a:pt x="246033" y="713216"/>
                  </a:lnTo>
                  <a:lnTo>
                    <a:pt x="246175" y="120489"/>
                  </a:lnTo>
                  <a:lnTo>
                    <a:pt x="246217" y="321689"/>
                  </a:lnTo>
                  <a:lnTo>
                    <a:pt x="246219" y="329784"/>
                  </a:lnTo>
                  <a:lnTo>
                    <a:pt x="246403" y="760427"/>
                  </a:lnTo>
                  <a:lnTo>
                    <a:pt x="246573" y="140618"/>
                  </a:lnTo>
                  <a:lnTo>
                    <a:pt x="246929" y="401051"/>
                  </a:lnTo>
                  <a:lnTo>
                    <a:pt x="246930" y="399937"/>
                  </a:lnTo>
                  <a:lnTo>
                    <a:pt x="247436" y="243076"/>
                  </a:lnTo>
                  <a:lnTo>
                    <a:pt x="247565" y="613191"/>
                  </a:lnTo>
                  <a:lnTo>
                    <a:pt x="247640" y="511571"/>
                  </a:lnTo>
                  <a:lnTo>
                    <a:pt x="247642" y="512377"/>
                  </a:lnTo>
                  <a:lnTo>
                    <a:pt x="247735" y="706683"/>
                  </a:lnTo>
                  <a:lnTo>
                    <a:pt x="247862" y="295340"/>
                  </a:lnTo>
                  <a:lnTo>
                    <a:pt x="248352" y="511298"/>
                  </a:lnTo>
                  <a:lnTo>
                    <a:pt x="248353" y="511911"/>
                  </a:lnTo>
                  <a:lnTo>
                    <a:pt x="248728" y="345952"/>
                  </a:lnTo>
                  <a:lnTo>
                    <a:pt x="249040" y="903210"/>
                  </a:lnTo>
                  <a:lnTo>
                    <a:pt x="249064" y="806599"/>
                  </a:lnTo>
                  <a:lnTo>
                    <a:pt x="249065" y="809989"/>
                  </a:lnTo>
                  <a:lnTo>
                    <a:pt x="249066" y="812210"/>
                  </a:lnTo>
                  <a:lnTo>
                    <a:pt x="249167" y="142600"/>
                  </a:lnTo>
                  <a:lnTo>
                    <a:pt x="249775" y="513851"/>
                  </a:lnTo>
                  <a:lnTo>
                    <a:pt x="249777" y="514881"/>
                  </a:lnTo>
                  <a:lnTo>
                    <a:pt x="250342" y="774469"/>
                  </a:lnTo>
                  <a:lnTo>
                    <a:pt x="250443" y="348616"/>
                  </a:lnTo>
                  <a:lnTo>
                    <a:pt x="250487" y="439042"/>
                  </a:lnTo>
                  <a:lnTo>
                    <a:pt x="250488" y="449953"/>
                  </a:lnTo>
                  <a:lnTo>
                    <a:pt x="250627" y="209876"/>
                  </a:lnTo>
                  <a:lnTo>
                    <a:pt x="250741" y="787676"/>
                  </a:lnTo>
                  <a:lnTo>
                    <a:pt x="251199" y="636521"/>
                  </a:lnTo>
                  <a:lnTo>
                    <a:pt x="251200" y="632458"/>
                  </a:lnTo>
                  <a:lnTo>
                    <a:pt x="251207" y="651405"/>
                  </a:lnTo>
                  <a:lnTo>
                    <a:pt x="251903" y="201160"/>
                  </a:lnTo>
                  <a:lnTo>
                    <a:pt x="251910" y="220749"/>
                  </a:lnTo>
                  <a:lnTo>
                    <a:pt x="251912" y="214962"/>
                  </a:lnTo>
                  <a:lnTo>
                    <a:pt x="252031" y="818767"/>
                  </a:lnTo>
                  <a:lnTo>
                    <a:pt x="252612" y="166787"/>
                  </a:lnTo>
                  <a:lnTo>
                    <a:pt x="252622" y="199205"/>
                  </a:lnTo>
                  <a:lnTo>
                    <a:pt x="252623" y="190207"/>
                  </a:lnTo>
                  <a:lnTo>
                    <a:pt x="252625" y="182262"/>
                  </a:lnTo>
                  <a:lnTo>
                    <a:pt x="252910" y="736865"/>
                  </a:lnTo>
                  <a:lnTo>
                    <a:pt x="253333" y="602226"/>
                  </a:lnTo>
                  <a:lnTo>
                    <a:pt x="253335" y="602463"/>
                  </a:lnTo>
                  <a:lnTo>
                    <a:pt x="253448" y="277795"/>
                  </a:lnTo>
                  <a:lnTo>
                    <a:pt x="253547" y="679346"/>
                  </a:lnTo>
                  <a:lnTo>
                    <a:pt x="254045" y="407905"/>
                  </a:lnTo>
                  <a:lnTo>
                    <a:pt x="254046" y="409762"/>
                  </a:lnTo>
                  <a:lnTo>
                    <a:pt x="254086" y="332752"/>
                  </a:lnTo>
                  <a:lnTo>
                    <a:pt x="254200" y="746583"/>
                  </a:lnTo>
                  <a:lnTo>
                    <a:pt x="254757" y="474960"/>
                  </a:lnTo>
                  <a:lnTo>
                    <a:pt x="254758" y="474652"/>
                  </a:lnTo>
                  <a:lnTo>
                    <a:pt x="254879" y="720172"/>
                  </a:lnTo>
                  <a:lnTo>
                    <a:pt x="255376" y="345617"/>
                  </a:lnTo>
                  <a:lnTo>
                    <a:pt x="255468" y="668213"/>
                  </a:lnTo>
                  <a:lnTo>
                    <a:pt x="255470" y="676086"/>
                  </a:lnTo>
                  <a:lnTo>
                    <a:pt x="255844" y="327100"/>
                  </a:lnTo>
                  <a:lnTo>
                    <a:pt x="255956" y="797090"/>
                  </a:lnTo>
                  <a:lnTo>
                    <a:pt x="256180" y="574513"/>
                  </a:lnTo>
                  <a:lnTo>
                    <a:pt x="256181" y="570114"/>
                  </a:lnTo>
                  <a:lnTo>
                    <a:pt x="256254" y="224261"/>
                  </a:lnTo>
                  <a:lnTo>
                    <a:pt x="256806" y="718123"/>
                  </a:lnTo>
                  <a:lnTo>
                    <a:pt x="256892" y="531755"/>
                  </a:lnTo>
                  <a:lnTo>
                    <a:pt x="256893" y="530065"/>
                  </a:lnTo>
                  <a:lnTo>
                    <a:pt x="257118" y="278490"/>
                  </a:lnTo>
                  <a:lnTo>
                    <a:pt x="257233" y="697492"/>
                  </a:lnTo>
                  <a:lnTo>
                    <a:pt x="257603" y="531209"/>
                  </a:lnTo>
                  <a:lnTo>
                    <a:pt x="257605" y="533188"/>
                  </a:lnTo>
                  <a:lnTo>
                    <a:pt x="257658" y="713395"/>
                  </a:lnTo>
                  <a:lnTo>
                    <a:pt x="257756" y="293973"/>
                  </a:lnTo>
                  <a:lnTo>
                    <a:pt x="258315" y="488179"/>
                  </a:lnTo>
                  <a:lnTo>
                    <a:pt x="258316" y="481912"/>
                  </a:lnTo>
                  <a:lnTo>
                    <a:pt x="258805" y="118970"/>
                  </a:lnTo>
                  <a:lnTo>
                    <a:pt x="258920" y="869024"/>
                  </a:lnTo>
                  <a:lnTo>
                    <a:pt x="259026" y="356465"/>
                  </a:lnTo>
                  <a:lnTo>
                    <a:pt x="259028" y="346493"/>
                  </a:lnTo>
                  <a:lnTo>
                    <a:pt x="259232" y="204195"/>
                  </a:lnTo>
                  <a:lnTo>
                    <a:pt x="259358" y="722217"/>
                  </a:lnTo>
                  <a:lnTo>
                    <a:pt x="259738" y="393274"/>
                  </a:lnTo>
                  <a:lnTo>
                    <a:pt x="259739" y="395233"/>
                  </a:lnTo>
                  <a:lnTo>
                    <a:pt x="259812" y="705469"/>
                  </a:lnTo>
                  <a:lnTo>
                    <a:pt x="260109" y="256405"/>
                  </a:lnTo>
                  <a:lnTo>
                    <a:pt x="260450" y="676996"/>
                  </a:lnTo>
                  <a:lnTo>
                    <a:pt x="260451" y="673809"/>
                  </a:lnTo>
                  <a:lnTo>
                    <a:pt x="260862" y="716819"/>
                  </a:lnTo>
                  <a:lnTo>
                    <a:pt x="260990" y="335823"/>
                  </a:lnTo>
                  <a:lnTo>
                    <a:pt x="261161" y="618621"/>
                  </a:lnTo>
                  <a:lnTo>
                    <a:pt x="261163" y="611347"/>
                  </a:lnTo>
                  <a:lnTo>
                    <a:pt x="261711" y="782610"/>
                  </a:lnTo>
                  <a:lnTo>
                    <a:pt x="261826" y="326825"/>
                  </a:lnTo>
                  <a:lnTo>
                    <a:pt x="261873" y="481787"/>
                  </a:lnTo>
                  <a:lnTo>
                    <a:pt x="261874" y="488748"/>
                  </a:lnTo>
                  <a:lnTo>
                    <a:pt x="262137" y="766842"/>
                  </a:lnTo>
                  <a:lnTo>
                    <a:pt x="262266" y="283345"/>
                  </a:lnTo>
                  <a:lnTo>
                    <a:pt x="262585" y="592855"/>
                  </a:lnTo>
                  <a:lnTo>
                    <a:pt x="262586" y="594241"/>
                  </a:lnTo>
                  <a:lnTo>
                    <a:pt x="263116" y="323706"/>
                  </a:lnTo>
                  <a:lnTo>
                    <a:pt x="263271" y="657694"/>
                  </a:lnTo>
                  <a:lnTo>
                    <a:pt x="263296" y="588420"/>
                  </a:lnTo>
                  <a:lnTo>
                    <a:pt x="263298" y="590815"/>
                  </a:lnTo>
                  <a:lnTo>
                    <a:pt x="263527" y="182617"/>
                  </a:lnTo>
                  <a:lnTo>
                    <a:pt x="263683" y="787953"/>
                  </a:lnTo>
                  <a:lnTo>
                    <a:pt x="264008" y="490891"/>
                  </a:lnTo>
                  <a:lnTo>
                    <a:pt x="264009" y="491322"/>
                  </a:lnTo>
                  <a:lnTo>
                    <a:pt x="264362" y="742618"/>
                  </a:lnTo>
                  <a:lnTo>
                    <a:pt x="264477" y="250454"/>
                  </a:lnTo>
                  <a:lnTo>
                    <a:pt x="264719" y="531876"/>
                  </a:lnTo>
                  <a:lnTo>
                    <a:pt x="264721" y="528047"/>
                  </a:lnTo>
                  <a:lnTo>
                    <a:pt x="265200" y="215880"/>
                  </a:lnTo>
                  <a:lnTo>
                    <a:pt x="265384" y="685277"/>
                  </a:lnTo>
                  <a:lnTo>
                    <a:pt x="265431" y="568087"/>
                  </a:lnTo>
                  <a:lnTo>
                    <a:pt x="265432" y="561313"/>
                  </a:lnTo>
                  <a:lnTo>
                    <a:pt x="265526" y="411446"/>
                  </a:lnTo>
                  <a:lnTo>
                    <a:pt x="265654" y="585336"/>
                  </a:lnTo>
                  <a:lnTo>
                    <a:pt x="266143" y="452154"/>
                  </a:lnTo>
                  <a:lnTo>
                    <a:pt x="266144" y="448718"/>
                  </a:lnTo>
                  <a:lnTo>
                    <a:pt x="266632" y="370681"/>
                  </a:lnTo>
                  <a:lnTo>
                    <a:pt x="266788" y="732092"/>
                  </a:lnTo>
                  <a:lnTo>
                    <a:pt x="266854" y="637445"/>
                  </a:lnTo>
                  <a:lnTo>
                    <a:pt x="266856" y="637653"/>
                  </a:lnTo>
                  <a:lnTo>
                    <a:pt x="267298" y="659829"/>
                  </a:lnTo>
                  <a:lnTo>
                    <a:pt x="267454" y="374481"/>
                  </a:lnTo>
                  <a:lnTo>
                    <a:pt x="267566" y="558945"/>
                  </a:lnTo>
                  <a:lnTo>
                    <a:pt x="267567" y="560074"/>
                  </a:lnTo>
                  <a:lnTo>
                    <a:pt x="267893" y="241312"/>
                  </a:lnTo>
                  <a:lnTo>
                    <a:pt x="268049" y="757043"/>
                  </a:lnTo>
                  <a:lnTo>
                    <a:pt x="268276" y="378797"/>
                  </a:lnTo>
                  <a:lnTo>
                    <a:pt x="268278" y="384128"/>
                  </a:lnTo>
                  <a:lnTo>
                    <a:pt x="268333" y="308247"/>
                  </a:lnTo>
                  <a:lnTo>
                    <a:pt x="268459" y="646993"/>
                  </a:lnTo>
                  <a:lnTo>
                    <a:pt x="268988" y="530829"/>
                  </a:lnTo>
                  <a:lnTo>
                    <a:pt x="268989" y="528759"/>
                  </a:lnTo>
                  <a:lnTo>
                    <a:pt x="269396" y="717659"/>
                  </a:lnTo>
                  <a:lnTo>
                    <a:pt x="269623" y="285751"/>
                  </a:lnTo>
                  <a:lnTo>
                    <a:pt x="269699" y="536383"/>
                  </a:lnTo>
                  <a:lnTo>
                    <a:pt x="269701" y="541334"/>
                  </a:lnTo>
                  <a:lnTo>
                    <a:pt x="270004" y="277997"/>
                  </a:lnTo>
                  <a:lnTo>
                    <a:pt x="270119" y="739463"/>
                  </a:lnTo>
                  <a:lnTo>
                    <a:pt x="270411" y="416622"/>
                  </a:lnTo>
                  <a:lnTo>
                    <a:pt x="270412" y="412176"/>
                  </a:lnTo>
                  <a:lnTo>
                    <a:pt x="271040" y="627931"/>
                  </a:lnTo>
                  <a:lnTo>
                    <a:pt x="271123" y="398881"/>
                  </a:lnTo>
                  <a:lnTo>
                    <a:pt x="271124" y="393919"/>
                  </a:lnTo>
                  <a:lnTo>
                    <a:pt x="271140" y="366510"/>
                  </a:lnTo>
                  <a:lnTo>
                    <a:pt x="271450" y="704964"/>
                  </a:lnTo>
                  <a:lnTo>
                    <a:pt x="271834" y="541757"/>
                  </a:lnTo>
                  <a:lnTo>
                    <a:pt x="271836" y="537002"/>
                  </a:lnTo>
                  <a:lnTo>
                    <a:pt x="272231" y="350030"/>
                  </a:lnTo>
                  <a:lnTo>
                    <a:pt x="272345" y="727647"/>
                  </a:lnTo>
                  <a:lnTo>
                    <a:pt x="272546" y="596012"/>
                  </a:lnTo>
                  <a:lnTo>
                    <a:pt x="272547" y="593396"/>
                  </a:lnTo>
                  <a:lnTo>
                    <a:pt x="272641" y="310447"/>
                  </a:lnTo>
                  <a:lnTo>
                    <a:pt x="272741" y="698362"/>
                  </a:lnTo>
                  <a:lnTo>
                    <a:pt x="273257" y="485663"/>
                  </a:lnTo>
                  <a:lnTo>
                    <a:pt x="273259" y="487067"/>
                  </a:lnTo>
                  <a:lnTo>
                    <a:pt x="273392" y="582859"/>
                  </a:lnTo>
                  <a:lnTo>
                    <a:pt x="273961" y="310016"/>
                  </a:lnTo>
                  <a:lnTo>
                    <a:pt x="273969" y="334972"/>
                  </a:lnTo>
                  <a:lnTo>
                    <a:pt x="273971" y="331323"/>
                  </a:lnTo>
                  <a:lnTo>
                    <a:pt x="273973" y="324088"/>
                  </a:lnTo>
                  <a:lnTo>
                    <a:pt x="274058" y="712339"/>
                  </a:lnTo>
                  <a:lnTo>
                    <a:pt x="274681" y="374929"/>
                  </a:lnTo>
                  <a:lnTo>
                    <a:pt x="274682" y="368612"/>
                  </a:lnTo>
                  <a:lnTo>
                    <a:pt x="274825" y="596046"/>
                  </a:lnTo>
                  <a:lnTo>
                    <a:pt x="275391" y="300191"/>
                  </a:lnTo>
                  <a:lnTo>
                    <a:pt x="275392" y="300475"/>
                  </a:lnTo>
                  <a:lnTo>
                    <a:pt x="275394" y="307174"/>
                  </a:lnTo>
                  <a:lnTo>
                    <a:pt x="275520" y="589476"/>
                  </a:lnTo>
                  <a:lnTo>
                    <a:pt x="276104" y="504334"/>
                  </a:lnTo>
                  <a:lnTo>
                    <a:pt x="276105" y="502017"/>
                  </a:lnTo>
                  <a:lnTo>
                    <a:pt x="276370" y="294899"/>
                  </a:lnTo>
                  <a:lnTo>
                    <a:pt x="276526" y="658679"/>
                  </a:lnTo>
                  <a:lnTo>
                    <a:pt x="276816" y="512020"/>
                  </a:lnTo>
                  <a:lnTo>
                    <a:pt x="276817" y="510624"/>
                  </a:lnTo>
                  <a:lnTo>
                    <a:pt x="276994" y="657240"/>
                  </a:lnTo>
                  <a:lnTo>
                    <a:pt x="277108" y="402872"/>
                  </a:lnTo>
                  <a:lnTo>
                    <a:pt x="277527" y="597023"/>
                  </a:lnTo>
                  <a:lnTo>
                    <a:pt x="277529" y="598186"/>
                  </a:lnTo>
                  <a:lnTo>
                    <a:pt x="277659" y="428579"/>
                  </a:lnTo>
                  <a:lnTo>
                    <a:pt x="278142" y="606367"/>
                  </a:lnTo>
                  <a:lnTo>
                    <a:pt x="278239" y="464672"/>
                  </a:lnTo>
                  <a:lnTo>
                    <a:pt x="278240" y="461419"/>
                  </a:lnTo>
                  <a:lnTo>
                    <a:pt x="278695" y="291618"/>
                  </a:lnTo>
                  <a:lnTo>
                    <a:pt x="278821" y="700272"/>
                  </a:lnTo>
                  <a:lnTo>
                    <a:pt x="278950" y="434558"/>
                  </a:lnTo>
                  <a:lnTo>
                    <a:pt x="278952" y="436689"/>
                  </a:lnTo>
                  <a:lnTo>
                    <a:pt x="279048" y="631585"/>
                  </a:lnTo>
                  <a:lnTo>
                    <a:pt x="279659" y="275156"/>
                  </a:lnTo>
                  <a:lnTo>
                    <a:pt x="279662" y="292108"/>
                  </a:lnTo>
                  <a:lnTo>
                    <a:pt x="279663" y="299553"/>
                  </a:lnTo>
                  <a:lnTo>
                    <a:pt x="279673" y="265195"/>
                  </a:lnTo>
                  <a:lnTo>
                    <a:pt x="279800" y="757332"/>
                  </a:lnTo>
                  <a:lnTo>
                    <a:pt x="280374" y="395349"/>
                  </a:lnTo>
                  <a:lnTo>
                    <a:pt x="280375" y="395134"/>
                  </a:lnTo>
                  <a:lnTo>
                    <a:pt x="280382" y="376266"/>
                  </a:lnTo>
                  <a:lnTo>
                    <a:pt x="280538" y="599608"/>
                  </a:lnTo>
                  <a:lnTo>
                    <a:pt x="281085" y="421536"/>
                  </a:lnTo>
                  <a:lnTo>
                    <a:pt x="281087" y="414514"/>
                  </a:lnTo>
                  <a:lnTo>
                    <a:pt x="281134" y="306146"/>
                  </a:lnTo>
                  <a:lnTo>
                    <a:pt x="281275" y="724461"/>
                  </a:lnTo>
                  <a:lnTo>
                    <a:pt x="281797" y="495565"/>
                  </a:lnTo>
                  <a:lnTo>
                    <a:pt x="281798" y="499180"/>
                  </a:lnTo>
                  <a:lnTo>
                    <a:pt x="281869" y="670768"/>
                  </a:lnTo>
                  <a:lnTo>
                    <a:pt x="282465" y="343684"/>
                  </a:lnTo>
                  <a:lnTo>
                    <a:pt x="282509" y="475988"/>
                  </a:lnTo>
                  <a:lnTo>
                    <a:pt x="282510" y="483248"/>
                  </a:lnTo>
                  <a:lnTo>
                    <a:pt x="282564" y="654799"/>
                  </a:lnTo>
                  <a:lnTo>
                    <a:pt x="283076" y="245743"/>
                  </a:lnTo>
                  <a:lnTo>
                    <a:pt x="283220" y="578941"/>
                  </a:lnTo>
                  <a:lnTo>
                    <a:pt x="283222" y="573927"/>
                  </a:lnTo>
                  <a:lnTo>
                    <a:pt x="283813" y="129974"/>
                  </a:lnTo>
                  <a:lnTo>
                    <a:pt x="283926" y="751400"/>
                  </a:lnTo>
                  <a:lnTo>
                    <a:pt x="283932" y="698819"/>
                  </a:lnTo>
                  <a:lnTo>
                    <a:pt x="283933" y="699677"/>
                  </a:lnTo>
                  <a:lnTo>
                    <a:pt x="283939" y="737220"/>
                  </a:lnTo>
                  <a:lnTo>
                    <a:pt x="284040" y="241681"/>
                  </a:lnTo>
                  <a:lnTo>
                    <a:pt x="284643" y="549857"/>
                  </a:lnTo>
                  <a:lnTo>
                    <a:pt x="284645" y="551575"/>
                  </a:lnTo>
                  <a:lnTo>
                    <a:pt x="284931" y="379124"/>
                  </a:lnTo>
                  <a:lnTo>
                    <a:pt x="285355" y="649428"/>
                  </a:lnTo>
                  <a:lnTo>
                    <a:pt x="285356" y="657927"/>
                  </a:lnTo>
                  <a:lnTo>
                    <a:pt x="285712" y="249069"/>
                  </a:lnTo>
                  <a:lnTo>
                    <a:pt x="285840" y="745915"/>
                  </a:lnTo>
                  <a:lnTo>
                    <a:pt x="286067" y="513423"/>
                  </a:lnTo>
                  <a:lnTo>
                    <a:pt x="286068" y="518638"/>
                  </a:lnTo>
                  <a:lnTo>
                    <a:pt x="286421" y="348158"/>
                  </a:lnTo>
                  <a:lnTo>
                    <a:pt x="286689" y="843343"/>
                  </a:lnTo>
                  <a:lnTo>
                    <a:pt x="286778" y="524288"/>
                  </a:lnTo>
                  <a:lnTo>
                    <a:pt x="286780" y="528728"/>
                  </a:lnTo>
                  <a:lnTo>
                    <a:pt x="286832" y="453115"/>
                  </a:lnTo>
                  <a:lnTo>
                    <a:pt x="287116" y="803942"/>
                  </a:lnTo>
                  <a:lnTo>
                    <a:pt x="287490" y="550803"/>
                  </a:lnTo>
                  <a:lnTo>
                    <a:pt x="287491" y="549032"/>
                  </a:lnTo>
                  <a:lnTo>
                    <a:pt x="288092" y="402702"/>
                  </a:lnTo>
                  <a:lnTo>
                    <a:pt x="288193" y="716769"/>
                  </a:lnTo>
                  <a:lnTo>
                    <a:pt x="288202" y="688291"/>
                  </a:lnTo>
                  <a:lnTo>
                    <a:pt x="288203" y="693250"/>
                  </a:lnTo>
                  <a:lnTo>
                    <a:pt x="288206" y="702785"/>
                  </a:lnTo>
                  <a:lnTo>
                    <a:pt x="288335" y="246611"/>
                  </a:lnTo>
                  <a:lnTo>
                    <a:pt x="288913" y="411706"/>
                  </a:lnTo>
                  <a:lnTo>
                    <a:pt x="288915" y="408091"/>
                  </a:lnTo>
                  <a:lnTo>
                    <a:pt x="289270" y="648199"/>
                  </a:lnTo>
                  <a:lnTo>
                    <a:pt x="289596" y="230886"/>
                  </a:lnTo>
                  <a:lnTo>
                    <a:pt x="289625" y="294165"/>
                  </a:lnTo>
                  <a:lnTo>
                    <a:pt x="289626" y="306190"/>
                  </a:lnTo>
                  <a:lnTo>
                    <a:pt x="289708" y="635688"/>
                  </a:lnTo>
                  <a:lnTo>
                    <a:pt x="290336" y="431252"/>
                  </a:lnTo>
                  <a:lnTo>
                    <a:pt x="290338" y="438112"/>
                  </a:lnTo>
                  <a:lnTo>
                    <a:pt x="290587" y="580235"/>
                  </a:lnTo>
                  <a:lnTo>
                    <a:pt x="290786" y="374691"/>
                  </a:lnTo>
                  <a:lnTo>
                    <a:pt x="291048" y="460411"/>
                  </a:lnTo>
                  <a:lnTo>
                    <a:pt x="291268" y="372598"/>
                  </a:lnTo>
                  <a:lnTo>
                    <a:pt x="291736" y="667472"/>
                  </a:lnTo>
                  <a:lnTo>
                    <a:pt x="291760" y="596039"/>
                  </a:lnTo>
                  <a:lnTo>
                    <a:pt x="291835" y="340862"/>
                  </a:lnTo>
                  <a:lnTo>
                    <a:pt x="292403" y="660050"/>
                  </a:lnTo>
                  <a:lnTo>
                    <a:pt x="292471" y="526608"/>
                  </a:lnTo>
                  <a:lnTo>
                    <a:pt x="292473" y="524809"/>
                  </a:lnTo>
                  <a:lnTo>
                    <a:pt x="292941" y="336957"/>
                  </a:lnTo>
                  <a:lnTo>
                    <a:pt x="293055" y="719486"/>
                  </a:lnTo>
                  <a:lnTo>
                    <a:pt x="293183" y="469210"/>
                  </a:lnTo>
                  <a:lnTo>
                    <a:pt x="293184" y="470425"/>
                  </a:lnTo>
                  <a:lnTo>
                    <a:pt x="293268" y="352895"/>
                  </a:lnTo>
                  <a:lnTo>
                    <a:pt x="293536" y="683431"/>
                  </a:lnTo>
                  <a:lnTo>
                    <a:pt x="293895" y="502916"/>
                  </a:lnTo>
                  <a:lnTo>
                    <a:pt x="293896" y="511033"/>
                  </a:lnTo>
                  <a:lnTo>
                    <a:pt x="294133" y="625888"/>
                  </a:lnTo>
                  <a:lnTo>
                    <a:pt x="294260" y="396808"/>
                  </a:lnTo>
                  <a:lnTo>
                    <a:pt x="294606" y="546659"/>
                  </a:lnTo>
                  <a:lnTo>
                    <a:pt x="295210" y="608322"/>
                  </a:lnTo>
                  <a:lnTo>
                    <a:pt x="295309" y="405553"/>
                  </a:lnTo>
                  <a:lnTo>
                    <a:pt x="295318" y="418440"/>
                  </a:lnTo>
                  <a:lnTo>
                    <a:pt x="295319" y="414276"/>
                  </a:lnTo>
                  <a:lnTo>
                    <a:pt x="295423" y="723383"/>
                  </a:lnTo>
                  <a:lnTo>
                    <a:pt x="295522" y="355289"/>
                  </a:lnTo>
                  <a:lnTo>
                    <a:pt x="296029" y="591401"/>
                  </a:lnTo>
                  <a:lnTo>
                    <a:pt x="296031" y="593301"/>
                  </a:lnTo>
                  <a:lnTo>
                    <a:pt x="296258" y="605532"/>
                  </a:lnTo>
                  <a:lnTo>
                    <a:pt x="296371" y="341051"/>
                  </a:lnTo>
                  <a:lnTo>
                    <a:pt x="296741" y="545932"/>
                  </a:lnTo>
                  <a:lnTo>
                    <a:pt x="296743" y="541190"/>
                  </a:lnTo>
                  <a:lnTo>
                    <a:pt x="297294" y="634469"/>
                  </a:lnTo>
                  <a:lnTo>
                    <a:pt x="297420" y="325537"/>
                  </a:lnTo>
                  <a:lnTo>
                    <a:pt x="297453" y="391181"/>
                  </a:lnTo>
                  <a:lnTo>
                    <a:pt x="297454" y="399346"/>
                  </a:lnTo>
                  <a:lnTo>
                    <a:pt x="297647" y="222891"/>
                  </a:lnTo>
                  <a:lnTo>
                    <a:pt x="297973" y="691311"/>
                  </a:lnTo>
                  <a:lnTo>
                    <a:pt x="298164" y="366734"/>
                  </a:lnTo>
                  <a:lnTo>
                    <a:pt x="298166" y="370005"/>
                  </a:lnTo>
                  <a:lnTo>
                    <a:pt x="298668" y="344774"/>
                  </a:lnTo>
                  <a:lnTo>
                    <a:pt x="298767" y="638151"/>
                  </a:lnTo>
                  <a:lnTo>
                    <a:pt x="298876" y="391816"/>
                  </a:lnTo>
                  <a:lnTo>
                    <a:pt x="298877" y="386528"/>
                  </a:lnTo>
                  <a:lnTo>
                    <a:pt x="298994" y="718985"/>
                  </a:lnTo>
                  <a:lnTo>
                    <a:pt x="299107" y="315031"/>
                  </a:lnTo>
                  <a:lnTo>
                    <a:pt x="299588" y="469845"/>
                  </a:lnTo>
                  <a:lnTo>
                    <a:pt x="299589" y="466838"/>
                  </a:lnTo>
                  <a:lnTo>
                    <a:pt x="300101" y="313469"/>
                  </a:lnTo>
                  <a:lnTo>
                    <a:pt x="300242" y="740738"/>
                  </a:lnTo>
                  <a:lnTo>
                    <a:pt x="300299" y="610357"/>
                  </a:lnTo>
                  <a:lnTo>
                    <a:pt x="300301" y="601763"/>
                  </a:lnTo>
                  <a:lnTo>
                    <a:pt x="300413" y="342718"/>
                  </a:lnTo>
                  <a:lnTo>
                    <a:pt x="300510" y="635993"/>
                  </a:lnTo>
                  <a:lnTo>
                    <a:pt x="301011" y="577291"/>
                  </a:lnTo>
                  <a:lnTo>
                    <a:pt x="301012" y="572261"/>
                  </a:lnTo>
                  <a:lnTo>
                    <a:pt x="301121" y="281121"/>
                  </a:lnTo>
                  <a:lnTo>
                    <a:pt x="301235" y="750326"/>
                  </a:lnTo>
                  <a:lnTo>
                    <a:pt x="301722" y="391599"/>
                  </a:lnTo>
                  <a:lnTo>
                    <a:pt x="301724" y="389637"/>
                  </a:lnTo>
                  <a:lnTo>
                    <a:pt x="301956" y="287203"/>
                  </a:lnTo>
                  <a:lnTo>
                    <a:pt x="302270" y="662871"/>
                  </a:lnTo>
                  <a:lnTo>
                    <a:pt x="302434" y="471481"/>
                  </a:lnTo>
                  <a:lnTo>
                    <a:pt x="302435" y="475592"/>
                  </a:lnTo>
                  <a:lnTo>
                    <a:pt x="303035" y="162331"/>
                  </a:lnTo>
                  <a:lnTo>
                    <a:pt x="303134" y="725628"/>
                  </a:lnTo>
                  <a:lnTo>
                    <a:pt x="303146" y="711120"/>
                  </a:lnTo>
                  <a:lnTo>
                    <a:pt x="303147" y="722167"/>
                  </a:lnTo>
                  <a:lnTo>
                    <a:pt x="303544" y="377286"/>
                  </a:lnTo>
                  <a:lnTo>
                    <a:pt x="303857" y="492456"/>
                  </a:lnTo>
                  <a:lnTo>
                    <a:pt x="303859" y="494855"/>
                  </a:lnTo>
                  <a:lnTo>
                    <a:pt x="304169" y="829084"/>
                  </a:lnTo>
                  <a:lnTo>
                    <a:pt x="304297" y="245076"/>
                  </a:lnTo>
                  <a:lnTo>
                    <a:pt x="304569" y="547840"/>
                  </a:lnTo>
                  <a:lnTo>
                    <a:pt x="304570" y="550757"/>
                  </a:lnTo>
                  <a:lnTo>
                    <a:pt x="304947" y="273832"/>
                  </a:lnTo>
                  <a:lnTo>
                    <a:pt x="305062" y="684432"/>
                  </a:lnTo>
                  <a:lnTo>
                    <a:pt x="305281" y="611253"/>
                  </a:lnTo>
                  <a:lnTo>
                    <a:pt x="305282" y="607619"/>
                  </a:lnTo>
                  <a:lnTo>
                    <a:pt x="305373" y="294842"/>
                  </a:lnTo>
                  <a:lnTo>
                    <a:pt x="305911" y="697055"/>
                  </a:lnTo>
                  <a:lnTo>
                    <a:pt x="305992" y="375561"/>
                  </a:lnTo>
                  <a:lnTo>
                    <a:pt x="305994" y="368306"/>
                  </a:lnTo>
                  <a:lnTo>
                    <a:pt x="306338" y="653830"/>
                  </a:lnTo>
                  <a:lnTo>
                    <a:pt x="306437" y="206542"/>
                  </a:lnTo>
                  <a:lnTo>
                    <a:pt x="306704" y="536629"/>
                  </a:lnTo>
                  <a:lnTo>
                    <a:pt x="306705" y="542816"/>
                  </a:lnTo>
                  <a:lnTo>
                    <a:pt x="307018" y="261811"/>
                  </a:lnTo>
                  <a:lnTo>
                    <a:pt x="307160" y="738667"/>
                  </a:lnTo>
                  <a:lnTo>
                    <a:pt x="307415" y="427194"/>
                  </a:lnTo>
                  <a:lnTo>
                    <a:pt x="307417" y="430908"/>
                  </a:lnTo>
                  <a:lnTo>
                    <a:pt x="307685" y="378672"/>
                  </a:lnTo>
                  <a:lnTo>
                    <a:pt x="307982" y="657634"/>
                  </a:lnTo>
                  <a:lnTo>
                    <a:pt x="308127" y="485131"/>
                  </a:lnTo>
                  <a:lnTo>
                    <a:pt x="308128" y="491936"/>
                  </a:lnTo>
                  <a:lnTo>
                    <a:pt x="308337" y="232206"/>
                  </a:lnTo>
                  <a:lnTo>
                    <a:pt x="308464" y="812004"/>
                  </a:lnTo>
                  <a:lnTo>
                    <a:pt x="308839" y="447188"/>
                  </a:lnTo>
                  <a:lnTo>
                    <a:pt x="308840" y="453172"/>
                  </a:lnTo>
                  <a:lnTo>
                    <a:pt x="309202" y="359022"/>
                  </a:lnTo>
                  <a:lnTo>
                    <a:pt x="309342" y="691310"/>
                  </a:lnTo>
                  <a:lnTo>
                    <a:pt x="309550" y="424013"/>
                  </a:lnTo>
                  <a:lnTo>
                    <a:pt x="309552" y="415882"/>
                  </a:lnTo>
                  <a:lnTo>
                    <a:pt x="309910" y="770415"/>
                  </a:lnTo>
                  <a:lnTo>
                    <a:pt x="310251" y="274066"/>
                  </a:lnTo>
                  <a:lnTo>
                    <a:pt x="310262" y="301010"/>
                  </a:lnTo>
                  <a:lnTo>
                    <a:pt x="310263" y="293580"/>
                  </a:lnTo>
                  <a:lnTo>
                    <a:pt x="310619" y="741064"/>
                  </a:lnTo>
                  <a:lnTo>
                    <a:pt x="310974" y="589385"/>
                  </a:lnTo>
                  <a:lnTo>
                    <a:pt x="310975" y="585299"/>
                  </a:lnTo>
                  <a:lnTo>
                    <a:pt x="311399" y="717049"/>
                  </a:lnTo>
                  <a:lnTo>
                    <a:pt x="311511" y="242259"/>
                  </a:lnTo>
                  <a:lnTo>
                    <a:pt x="311685" y="488318"/>
                  </a:lnTo>
                  <a:lnTo>
                    <a:pt x="311687" y="478941"/>
                  </a:lnTo>
                  <a:lnTo>
                    <a:pt x="312179" y="225075"/>
                  </a:lnTo>
                  <a:lnTo>
                    <a:pt x="312292" y="621294"/>
                  </a:lnTo>
                  <a:lnTo>
                    <a:pt x="312397" y="418052"/>
                  </a:lnTo>
                  <a:lnTo>
                    <a:pt x="312398" y="417764"/>
                  </a:lnTo>
                  <a:lnTo>
                    <a:pt x="312689" y="662071"/>
                  </a:lnTo>
                  <a:lnTo>
                    <a:pt x="312802" y="147801"/>
                  </a:lnTo>
                  <a:lnTo>
                    <a:pt x="313108" y="610603"/>
                  </a:lnTo>
                  <a:lnTo>
                    <a:pt x="313110" y="620544"/>
                  </a:lnTo>
                  <a:lnTo>
                    <a:pt x="313483" y="178479"/>
                  </a:lnTo>
                  <a:lnTo>
                    <a:pt x="313795" y="731938"/>
                  </a:lnTo>
                  <a:lnTo>
                    <a:pt x="313820" y="658601"/>
                  </a:lnTo>
                  <a:lnTo>
                    <a:pt x="313821" y="661471"/>
                  </a:lnTo>
                  <a:lnTo>
                    <a:pt x="313894" y="337323"/>
                  </a:lnTo>
                  <a:lnTo>
                    <a:pt x="314532" y="429469"/>
                  </a:lnTo>
                  <a:lnTo>
                    <a:pt x="314533" y="434159"/>
                  </a:lnTo>
                  <a:lnTo>
                    <a:pt x="314730" y="324722"/>
                  </a:lnTo>
                  <a:lnTo>
                    <a:pt x="315055" y="729258"/>
                  </a:lnTo>
                  <a:lnTo>
                    <a:pt x="315243" y="533128"/>
                  </a:lnTo>
                  <a:lnTo>
                    <a:pt x="315245" y="543523"/>
                  </a:lnTo>
                  <a:lnTo>
                    <a:pt x="315595" y="389038"/>
                  </a:lnTo>
                  <a:lnTo>
                    <a:pt x="315948" y="865602"/>
                  </a:lnTo>
                  <a:lnTo>
                    <a:pt x="315955" y="816414"/>
                  </a:lnTo>
                  <a:lnTo>
                    <a:pt x="315956" y="813617"/>
                  </a:lnTo>
                  <a:lnTo>
                    <a:pt x="316063" y="336793"/>
                  </a:lnTo>
                  <a:lnTo>
                    <a:pt x="316346" y="845275"/>
                  </a:lnTo>
                  <a:lnTo>
                    <a:pt x="316667" y="510199"/>
                  </a:lnTo>
                  <a:lnTo>
                    <a:pt x="316668" y="511236"/>
                  </a:lnTo>
                  <a:lnTo>
                    <a:pt x="317082" y="385060"/>
                  </a:lnTo>
                  <a:lnTo>
                    <a:pt x="317296" y="683693"/>
                  </a:lnTo>
                  <a:lnTo>
                    <a:pt x="317378" y="483534"/>
                  </a:lnTo>
                  <a:lnTo>
                    <a:pt x="317380" y="478128"/>
                  </a:lnTo>
                  <a:lnTo>
                    <a:pt x="317438" y="345973"/>
                  </a:lnTo>
                  <a:lnTo>
                    <a:pt x="317578" y="585629"/>
                  </a:lnTo>
                  <a:lnTo>
                    <a:pt x="318090" y="438581"/>
                  </a:lnTo>
                  <a:lnTo>
                    <a:pt x="318091" y="434789"/>
                  </a:lnTo>
                  <a:lnTo>
                    <a:pt x="318161" y="318386"/>
                  </a:lnTo>
                  <a:lnTo>
                    <a:pt x="318558" y="672878"/>
                  </a:lnTo>
                  <a:lnTo>
                    <a:pt x="318801" y="385506"/>
                  </a:lnTo>
                  <a:lnTo>
                    <a:pt x="318803" y="386640"/>
                  </a:lnTo>
                  <a:lnTo>
                    <a:pt x="318855" y="311308"/>
                  </a:lnTo>
                  <a:lnTo>
                    <a:pt x="319279" y="649752"/>
                  </a:lnTo>
                  <a:lnTo>
                    <a:pt x="319513" y="363099"/>
                  </a:lnTo>
                  <a:lnTo>
                    <a:pt x="319514" y="359333"/>
                  </a:lnTo>
                  <a:lnTo>
                    <a:pt x="320030" y="275740"/>
                  </a:lnTo>
                  <a:lnTo>
                    <a:pt x="320144" y="670314"/>
                  </a:lnTo>
                  <a:lnTo>
                    <a:pt x="320225" y="450345"/>
                  </a:lnTo>
                  <a:lnTo>
                    <a:pt x="320226" y="445461"/>
                  </a:lnTo>
                  <a:lnTo>
                    <a:pt x="320541" y="698543"/>
                  </a:lnTo>
                  <a:lnTo>
                    <a:pt x="320698" y="367894"/>
                  </a:lnTo>
                  <a:lnTo>
                    <a:pt x="320936" y="516065"/>
                  </a:lnTo>
                  <a:lnTo>
                    <a:pt x="320938" y="521110"/>
                  </a:lnTo>
                  <a:lnTo>
                    <a:pt x="321179" y="801141"/>
                  </a:lnTo>
                  <a:lnTo>
                    <a:pt x="321292" y="358302"/>
                  </a:lnTo>
                  <a:lnTo>
                    <a:pt x="321648" y="451512"/>
                  </a:lnTo>
                  <a:lnTo>
                    <a:pt x="321649" y="453804"/>
                  </a:lnTo>
                  <a:lnTo>
                    <a:pt x="322158" y="381196"/>
                  </a:lnTo>
                  <a:lnTo>
                    <a:pt x="322272" y="703469"/>
                  </a:lnTo>
                  <a:lnTo>
                    <a:pt x="322360" y="452162"/>
                  </a:lnTo>
                  <a:lnTo>
                    <a:pt x="322361" y="453802"/>
                  </a:lnTo>
                  <a:lnTo>
                    <a:pt x="322952" y="266064"/>
                  </a:lnTo>
                  <a:lnTo>
                    <a:pt x="323065" y="726888"/>
                  </a:lnTo>
                  <a:lnTo>
                    <a:pt x="323071" y="685256"/>
                  </a:lnTo>
                  <a:lnTo>
                    <a:pt x="323073" y="686479"/>
                  </a:lnTo>
                  <a:lnTo>
                    <a:pt x="323078" y="718903"/>
                  </a:lnTo>
                  <a:lnTo>
                    <a:pt x="323406" y="206350"/>
                  </a:lnTo>
                  <a:lnTo>
                    <a:pt x="323783" y="620078"/>
                  </a:lnTo>
                  <a:lnTo>
                    <a:pt x="323784" y="622861"/>
                  </a:lnTo>
                  <a:lnTo>
                    <a:pt x="323787" y="628696"/>
                  </a:lnTo>
                  <a:lnTo>
                    <a:pt x="323916" y="317075"/>
                  </a:lnTo>
                  <a:lnTo>
                    <a:pt x="324494" y="619598"/>
                  </a:lnTo>
                  <a:lnTo>
                    <a:pt x="324496" y="628922"/>
                  </a:lnTo>
                  <a:lnTo>
                    <a:pt x="324538" y="729448"/>
                  </a:lnTo>
                  <a:lnTo>
                    <a:pt x="324653" y="211916"/>
                  </a:lnTo>
                  <a:lnTo>
                    <a:pt x="325206" y="609201"/>
                  </a:lnTo>
                  <a:lnTo>
                    <a:pt x="325207" y="606278"/>
                  </a:lnTo>
                  <a:lnTo>
                    <a:pt x="325319" y="349783"/>
                  </a:lnTo>
                  <a:lnTo>
                    <a:pt x="325674" y="718798"/>
                  </a:lnTo>
                  <a:lnTo>
                    <a:pt x="325918" y="408350"/>
                  </a:lnTo>
                  <a:lnTo>
                    <a:pt x="325919" y="414635"/>
                  </a:lnTo>
                  <a:lnTo>
                    <a:pt x="325928" y="412815"/>
                  </a:lnTo>
                  <a:lnTo>
                    <a:pt x="326225" y="661613"/>
                  </a:lnTo>
                  <a:lnTo>
                    <a:pt x="326629" y="616513"/>
                  </a:lnTo>
                  <a:lnTo>
                    <a:pt x="326631" y="621504"/>
                  </a:lnTo>
                  <a:lnTo>
                    <a:pt x="326652" y="679006"/>
                  </a:lnTo>
                  <a:lnTo>
                    <a:pt x="326808" y="243029"/>
                  </a:lnTo>
                  <a:lnTo>
                    <a:pt x="327341" y="479997"/>
                  </a:lnTo>
                  <a:lnTo>
                    <a:pt x="327342" y="479763"/>
                  </a:lnTo>
                  <a:lnTo>
                    <a:pt x="327559" y="687503"/>
                  </a:lnTo>
                  <a:lnTo>
                    <a:pt x="327687" y="361185"/>
                  </a:lnTo>
                  <a:lnTo>
                    <a:pt x="328053" y="494798"/>
                  </a:lnTo>
                  <a:lnTo>
                    <a:pt x="328054" y="493673"/>
                  </a:lnTo>
                  <a:lnTo>
                    <a:pt x="328281" y="693593"/>
                  </a:lnTo>
                  <a:lnTo>
                    <a:pt x="328649" y="359024"/>
                  </a:lnTo>
                  <a:lnTo>
                    <a:pt x="328764" y="571814"/>
                  </a:lnTo>
                  <a:lnTo>
                    <a:pt x="328766" y="567893"/>
                  </a:lnTo>
                  <a:lnTo>
                    <a:pt x="329401" y="432184"/>
                  </a:lnTo>
                  <a:lnTo>
                    <a:pt x="329476" y="594659"/>
                  </a:lnTo>
                  <a:lnTo>
                    <a:pt x="329477" y="597271"/>
                  </a:lnTo>
                  <a:lnTo>
                    <a:pt x="329487" y="623281"/>
                  </a:lnTo>
                  <a:lnTo>
                    <a:pt x="330010" y="404419"/>
                  </a:lnTo>
                  <a:lnTo>
                    <a:pt x="330187" y="568795"/>
                  </a:lnTo>
                  <a:lnTo>
                    <a:pt x="330189" y="568968"/>
                  </a:lnTo>
                  <a:lnTo>
                    <a:pt x="330494" y="738693"/>
                  </a:lnTo>
                  <a:lnTo>
                    <a:pt x="330676" y="322543"/>
                  </a:lnTo>
                  <a:lnTo>
                    <a:pt x="330899" y="552146"/>
                  </a:lnTo>
                  <a:lnTo>
                    <a:pt x="330900" y="558180"/>
                  </a:lnTo>
                  <a:lnTo>
                    <a:pt x="331202" y="325378"/>
                  </a:lnTo>
                  <a:lnTo>
                    <a:pt x="331513" y="648565"/>
                  </a:lnTo>
                  <a:lnTo>
                    <a:pt x="331611" y="376266"/>
                  </a:lnTo>
                  <a:lnTo>
                    <a:pt x="331612" y="366425"/>
                  </a:lnTo>
                  <a:lnTo>
                    <a:pt x="332152" y="259528"/>
                  </a:lnTo>
                  <a:lnTo>
                    <a:pt x="332280" y="744595"/>
                  </a:lnTo>
                  <a:lnTo>
                    <a:pt x="332322" y="658219"/>
                  </a:lnTo>
                  <a:lnTo>
                    <a:pt x="332324" y="644826"/>
                  </a:lnTo>
                  <a:lnTo>
                    <a:pt x="332861" y="300834"/>
                  </a:lnTo>
                  <a:lnTo>
                    <a:pt x="332989" y="726784"/>
                  </a:lnTo>
                  <a:lnTo>
                    <a:pt x="333034" y="537630"/>
                  </a:lnTo>
                  <a:lnTo>
                    <a:pt x="333035" y="526710"/>
                  </a:lnTo>
                  <a:lnTo>
                    <a:pt x="333130" y="377081"/>
                  </a:lnTo>
                  <a:lnTo>
                    <a:pt x="333343" y="624309"/>
                  </a:lnTo>
                  <a:lnTo>
                    <a:pt x="333745" y="515142"/>
                  </a:lnTo>
                  <a:lnTo>
                    <a:pt x="333747" y="512696"/>
                  </a:lnTo>
                  <a:lnTo>
                    <a:pt x="334150" y="333207"/>
                  </a:lnTo>
                  <a:lnTo>
                    <a:pt x="334348" y="652801"/>
                  </a:lnTo>
                  <a:lnTo>
                    <a:pt x="334457" y="495202"/>
                  </a:lnTo>
                  <a:lnTo>
                    <a:pt x="334459" y="489634"/>
                  </a:lnTo>
                  <a:lnTo>
                    <a:pt x="334860" y="623277"/>
                  </a:lnTo>
                  <a:lnTo>
                    <a:pt x="335169" y="304037"/>
                  </a:lnTo>
                  <a:lnTo>
                    <a:pt x="335170" y="296211"/>
                  </a:lnTo>
                  <a:lnTo>
                    <a:pt x="335172" y="294446"/>
                  </a:lnTo>
                  <a:lnTo>
                    <a:pt x="335299" y="692082"/>
                  </a:lnTo>
                  <a:lnTo>
                    <a:pt x="335880" y="397615"/>
                  </a:lnTo>
                  <a:lnTo>
                    <a:pt x="335882" y="395933"/>
                  </a:lnTo>
                  <a:lnTo>
                    <a:pt x="336334" y="604167"/>
                  </a:lnTo>
                  <a:lnTo>
                    <a:pt x="336433" y="282260"/>
                  </a:lnTo>
                  <a:lnTo>
                    <a:pt x="336592" y="526790"/>
                  </a:lnTo>
                  <a:lnTo>
                    <a:pt x="336593" y="520379"/>
                  </a:lnTo>
                  <a:lnTo>
                    <a:pt x="336773" y="747978"/>
                  </a:lnTo>
                  <a:lnTo>
                    <a:pt x="336887" y="341620"/>
                  </a:lnTo>
                  <a:lnTo>
                    <a:pt x="337304" y="418030"/>
                  </a:lnTo>
                  <a:lnTo>
                    <a:pt x="337305" y="416076"/>
                  </a:lnTo>
                  <a:lnTo>
                    <a:pt x="337311" y="395907"/>
                  </a:lnTo>
                  <a:lnTo>
                    <a:pt x="337906" y="669758"/>
                  </a:lnTo>
                  <a:lnTo>
                    <a:pt x="338015" y="493812"/>
                  </a:lnTo>
                  <a:lnTo>
                    <a:pt x="338017" y="488422"/>
                  </a:lnTo>
                  <a:lnTo>
                    <a:pt x="338602" y="352985"/>
                  </a:lnTo>
                  <a:lnTo>
                    <a:pt x="338716" y="729173"/>
                  </a:lnTo>
                  <a:lnTo>
                    <a:pt x="338727" y="725855"/>
                  </a:lnTo>
                  <a:lnTo>
                    <a:pt x="338728" y="733567"/>
                  </a:lnTo>
                  <a:lnTo>
                    <a:pt x="339070" y="96897"/>
                  </a:lnTo>
                  <a:lnTo>
                    <a:pt x="339212" y="861851"/>
                  </a:lnTo>
                  <a:lnTo>
                    <a:pt x="339439" y="514083"/>
                  </a:lnTo>
                  <a:lnTo>
                    <a:pt x="339440" y="516125"/>
                  </a:lnTo>
                  <a:lnTo>
                    <a:pt x="340034" y="688177"/>
                  </a:lnTo>
                  <a:lnTo>
                    <a:pt x="340147" y="307014"/>
                  </a:lnTo>
                  <a:lnTo>
                    <a:pt x="340150" y="329754"/>
                  </a:lnTo>
                  <a:lnTo>
                    <a:pt x="340152" y="340170"/>
                  </a:lnTo>
                  <a:lnTo>
                    <a:pt x="340374" y="165380"/>
                  </a:lnTo>
                  <a:lnTo>
                    <a:pt x="340700" y="869027"/>
                  </a:lnTo>
                  <a:lnTo>
                    <a:pt x="340862" y="383076"/>
                  </a:lnTo>
                  <a:lnTo>
                    <a:pt x="340863" y="388331"/>
                  </a:lnTo>
                  <a:lnTo>
                    <a:pt x="341125" y="826987"/>
                  </a:lnTo>
                  <a:lnTo>
                    <a:pt x="341239" y="301463"/>
                  </a:lnTo>
                  <a:lnTo>
                    <a:pt x="341573" y="621214"/>
                  </a:lnTo>
                  <a:lnTo>
                    <a:pt x="341575" y="624004"/>
                  </a:lnTo>
                  <a:lnTo>
                    <a:pt x="341677" y="299983"/>
                  </a:lnTo>
                  <a:lnTo>
                    <a:pt x="341792" y="687796"/>
                  </a:lnTo>
                  <a:lnTo>
                    <a:pt x="342285" y="390455"/>
                  </a:lnTo>
                  <a:lnTo>
                    <a:pt x="342286" y="386100"/>
                  </a:lnTo>
                  <a:lnTo>
                    <a:pt x="342641" y="677787"/>
                  </a:lnTo>
                  <a:lnTo>
                    <a:pt x="342954" y="179222"/>
                  </a:lnTo>
                  <a:lnTo>
                    <a:pt x="342997" y="393567"/>
                  </a:lnTo>
                  <a:lnTo>
                    <a:pt x="342998" y="409064"/>
                  </a:lnTo>
                  <a:lnTo>
                    <a:pt x="343067" y="723431"/>
                  </a:lnTo>
                  <a:lnTo>
                    <a:pt x="343365" y="233780"/>
                  </a:lnTo>
                  <a:lnTo>
                    <a:pt x="343708" y="602587"/>
                  </a:lnTo>
                  <a:lnTo>
                    <a:pt x="343710" y="594370"/>
                  </a:lnTo>
                  <a:lnTo>
                    <a:pt x="344058" y="677971"/>
                  </a:lnTo>
                  <a:lnTo>
                    <a:pt x="344173" y="271918"/>
                  </a:lnTo>
                  <a:lnTo>
                    <a:pt x="344420" y="460874"/>
                  </a:lnTo>
                  <a:lnTo>
                    <a:pt x="344421" y="468477"/>
                  </a:lnTo>
                  <a:lnTo>
                    <a:pt x="344485" y="785820"/>
                  </a:lnTo>
                  <a:lnTo>
                    <a:pt x="344613" y="246358"/>
                  </a:lnTo>
                  <a:lnTo>
                    <a:pt x="345132" y="629277"/>
                  </a:lnTo>
                  <a:lnTo>
                    <a:pt x="345133" y="636379"/>
                  </a:lnTo>
                  <a:lnTo>
                    <a:pt x="345166" y="696812"/>
                  </a:lnTo>
                  <a:lnTo>
                    <a:pt x="345279" y="317059"/>
                  </a:lnTo>
                  <a:lnTo>
                    <a:pt x="345843" y="538065"/>
                  </a:lnTo>
                  <a:lnTo>
                    <a:pt x="345845" y="536071"/>
                  </a:lnTo>
                  <a:lnTo>
                    <a:pt x="346284" y="303826"/>
                  </a:lnTo>
                  <a:lnTo>
                    <a:pt x="346427" y="651078"/>
                  </a:lnTo>
                  <a:lnTo>
                    <a:pt x="346555" y="485360"/>
                  </a:lnTo>
                  <a:lnTo>
                    <a:pt x="346556" y="487301"/>
                  </a:lnTo>
                  <a:lnTo>
                    <a:pt x="346993" y="393538"/>
                  </a:lnTo>
                  <a:lnTo>
                    <a:pt x="347150" y="697608"/>
                  </a:lnTo>
                  <a:lnTo>
                    <a:pt x="347266" y="445961"/>
                  </a:lnTo>
                  <a:lnTo>
                    <a:pt x="347268" y="442776"/>
                  </a:lnTo>
                  <a:lnTo>
                    <a:pt x="347320" y="307440"/>
                  </a:lnTo>
                  <a:lnTo>
                    <a:pt x="347930" y="647674"/>
                  </a:lnTo>
                  <a:lnTo>
                    <a:pt x="347978" y="544567"/>
                  </a:lnTo>
                  <a:lnTo>
                    <a:pt x="347979" y="541372"/>
                  </a:lnTo>
                  <a:lnTo>
                    <a:pt x="348398" y="647777"/>
                  </a:lnTo>
                  <a:lnTo>
                    <a:pt x="348667" y="347446"/>
                  </a:lnTo>
                  <a:lnTo>
                    <a:pt x="348690" y="372141"/>
                  </a:lnTo>
                  <a:lnTo>
                    <a:pt x="348691" y="368029"/>
                  </a:lnTo>
                  <a:lnTo>
                    <a:pt x="348851" y="600445"/>
                  </a:lnTo>
                  <a:lnTo>
                    <a:pt x="349376" y="331922"/>
                  </a:lnTo>
                  <a:lnTo>
                    <a:pt x="349401" y="358402"/>
                  </a:lnTo>
                  <a:lnTo>
                    <a:pt x="349403" y="354270"/>
                  </a:lnTo>
                  <a:lnTo>
                    <a:pt x="349559" y="353974"/>
                  </a:lnTo>
                  <a:lnTo>
                    <a:pt x="349673" y="728151"/>
                  </a:lnTo>
                  <a:lnTo>
                    <a:pt x="350113" y="433164"/>
                  </a:lnTo>
                  <a:lnTo>
                    <a:pt x="350114" y="437158"/>
                  </a:lnTo>
                  <a:lnTo>
                    <a:pt x="350396" y="805393"/>
                  </a:lnTo>
                  <a:lnTo>
                    <a:pt x="350538" y="360133"/>
                  </a:lnTo>
                  <a:lnTo>
                    <a:pt x="350825" y="505707"/>
                  </a:lnTo>
                  <a:lnTo>
                    <a:pt x="350826" y="508215"/>
                  </a:lnTo>
                  <a:lnTo>
                    <a:pt x="351261" y="346854"/>
                  </a:lnTo>
                  <a:lnTo>
                    <a:pt x="351417" y="672884"/>
                  </a:lnTo>
                  <a:lnTo>
                    <a:pt x="351536" y="454839"/>
                  </a:lnTo>
                  <a:lnTo>
                    <a:pt x="351545" y="435339"/>
                  </a:lnTo>
                  <a:lnTo>
                    <a:pt x="351686" y="671989"/>
                  </a:lnTo>
                  <a:lnTo>
                    <a:pt x="352248" y="545230"/>
                  </a:lnTo>
                  <a:lnTo>
                    <a:pt x="352249" y="546990"/>
                  </a:lnTo>
                  <a:lnTo>
                    <a:pt x="352579" y="280986"/>
                  </a:lnTo>
                  <a:lnTo>
                    <a:pt x="352891" y="778521"/>
                  </a:lnTo>
                  <a:lnTo>
                    <a:pt x="352959" y="491819"/>
                  </a:lnTo>
                  <a:lnTo>
                    <a:pt x="352961" y="486087"/>
                  </a:lnTo>
                  <a:lnTo>
                    <a:pt x="353302" y="628833"/>
                  </a:lnTo>
                  <a:lnTo>
                    <a:pt x="353400" y="331829"/>
                  </a:lnTo>
                  <a:lnTo>
                    <a:pt x="353671" y="497362"/>
                  </a:lnTo>
                  <a:lnTo>
                    <a:pt x="353672" y="503522"/>
                  </a:lnTo>
                  <a:lnTo>
                    <a:pt x="353840" y="357231"/>
                  </a:lnTo>
                  <a:lnTo>
                    <a:pt x="354366" y="697095"/>
                  </a:lnTo>
                  <a:lnTo>
                    <a:pt x="354383" y="676714"/>
                  </a:lnTo>
                  <a:lnTo>
                    <a:pt x="354384" y="668457"/>
                  </a:lnTo>
                  <a:lnTo>
                    <a:pt x="354393" y="681370"/>
                  </a:lnTo>
                  <a:lnTo>
                    <a:pt x="354492" y="316850"/>
                  </a:lnTo>
                  <a:lnTo>
                    <a:pt x="355094" y="576924"/>
                  </a:lnTo>
                  <a:lnTo>
                    <a:pt x="355096" y="573164"/>
                  </a:lnTo>
                  <a:lnTo>
                    <a:pt x="355641" y="768183"/>
                  </a:lnTo>
                  <a:lnTo>
                    <a:pt x="355753" y="232518"/>
                  </a:lnTo>
                  <a:lnTo>
                    <a:pt x="355806" y="516679"/>
                  </a:lnTo>
                  <a:lnTo>
                    <a:pt x="355807" y="520398"/>
                  </a:lnTo>
                  <a:lnTo>
                    <a:pt x="355980" y="306009"/>
                  </a:lnTo>
                  <a:lnTo>
                    <a:pt x="356079" y="675781"/>
                  </a:lnTo>
                  <a:lnTo>
                    <a:pt x="356517" y="601674"/>
                  </a:lnTo>
                  <a:lnTo>
                    <a:pt x="356519" y="604354"/>
                  </a:lnTo>
                  <a:lnTo>
                    <a:pt x="356632" y="217190"/>
                  </a:lnTo>
                  <a:lnTo>
                    <a:pt x="356930" y="800849"/>
                  </a:lnTo>
                  <a:lnTo>
                    <a:pt x="357228" y="452393"/>
                  </a:lnTo>
                  <a:lnTo>
                    <a:pt x="357229" y="452768"/>
                  </a:lnTo>
                  <a:lnTo>
                    <a:pt x="357569" y="659199"/>
                  </a:lnTo>
                  <a:lnTo>
                    <a:pt x="357895" y="230605"/>
                  </a:lnTo>
                  <a:lnTo>
                    <a:pt x="357939" y="367704"/>
                  </a:lnTo>
                  <a:lnTo>
                    <a:pt x="357941" y="379263"/>
                  </a:lnTo>
                  <a:lnTo>
                    <a:pt x="358248" y="682733"/>
                  </a:lnTo>
                  <a:lnTo>
                    <a:pt x="358505" y="329820"/>
                  </a:lnTo>
                  <a:lnTo>
                    <a:pt x="358651" y="527611"/>
                  </a:lnTo>
                  <a:lnTo>
                    <a:pt x="358652" y="521091"/>
                  </a:lnTo>
                  <a:lnTo>
                    <a:pt x="358730" y="322978"/>
                  </a:lnTo>
                  <a:lnTo>
                    <a:pt x="358845" y="678967"/>
                  </a:lnTo>
                  <a:lnTo>
                    <a:pt x="359363" y="491762"/>
                  </a:lnTo>
                  <a:lnTo>
                    <a:pt x="359364" y="493402"/>
                  </a:lnTo>
                  <a:lnTo>
                    <a:pt x="359453" y="689841"/>
                  </a:lnTo>
                  <a:lnTo>
                    <a:pt x="359781" y="319746"/>
                  </a:lnTo>
                  <a:lnTo>
                    <a:pt x="360074" y="670399"/>
                  </a:lnTo>
                  <a:lnTo>
                    <a:pt x="360076" y="679385"/>
                  </a:lnTo>
                  <a:lnTo>
                    <a:pt x="360093" y="700389"/>
                  </a:lnTo>
                  <a:lnTo>
                    <a:pt x="360587" y="333757"/>
                  </a:lnTo>
                  <a:lnTo>
                    <a:pt x="360786" y="599946"/>
                  </a:lnTo>
                  <a:lnTo>
                    <a:pt x="360787" y="597326"/>
                  </a:lnTo>
                  <a:lnTo>
                    <a:pt x="361057" y="299887"/>
                  </a:lnTo>
                  <a:lnTo>
                    <a:pt x="361368" y="707669"/>
                  </a:lnTo>
                  <a:lnTo>
                    <a:pt x="361497" y="417163"/>
                  </a:lnTo>
                  <a:lnTo>
                    <a:pt x="361499" y="426900"/>
                  </a:lnTo>
                  <a:lnTo>
                    <a:pt x="361906" y="250176"/>
                  </a:lnTo>
                  <a:lnTo>
                    <a:pt x="362035" y="684963"/>
                  </a:lnTo>
                  <a:lnTo>
                    <a:pt x="362209" y="536498"/>
                  </a:lnTo>
                  <a:lnTo>
                    <a:pt x="362210" y="539107"/>
                  </a:lnTo>
                  <a:lnTo>
                    <a:pt x="362459" y="294031"/>
                  </a:lnTo>
                  <a:lnTo>
                    <a:pt x="362843" y="697048"/>
                  </a:lnTo>
                  <a:lnTo>
                    <a:pt x="362921" y="415715"/>
                  </a:lnTo>
                  <a:lnTo>
                    <a:pt x="362922" y="405904"/>
                  </a:lnTo>
                  <a:lnTo>
                    <a:pt x="363167" y="245794"/>
                  </a:lnTo>
                  <a:lnTo>
                    <a:pt x="363282" y="748475"/>
                  </a:lnTo>
                  <a:lnTo>
                    <a:pt x="363632" y="593943"/>
                  </a:lnTo>
                  <a:lnTo>
                    <a:pt x="363634" y="596939"/>
                  </a:lnTo>
                  <a:lnTo>
                    <a:pt x="363777" y="305694"/>
                  </a:lnTo>
                  <a:lnTo>
                    <a:pt x="364090" y="626184"/>
                  </a:lnTo>
                  <a:lnTo>
                    <a:pt x="364344" y="419606"/>
                  </a:lnTo>
                  <a:lnTo>
                    <a:pt x="364345" y="419830"/>
                  </a:lnTo>
                  <a:lnTo>
                    <a:pt x="364941" y="670114"/>
                  </a:lnTo>
                  <a:lnTo>
                    <a:pt x="365040" y="316223"/>
                  </a:lnTo>
                  <a:lnTo>
                    <a:pt x="365056" y="330505"/>
                  </a:lnTo>
                  <a:lnTo>
                    <a:pt x="365057" y="347771"/>
                  </a:lnTo>
                  <a:lnTo>
                    <a:pt x="365366" y="655396"/>
                  </a:lnTo>
                  <a:lnTo>
                    <a:pt x="365706" y="323585"/>
                  </a:lnTo>
                  <a:lnTo>
                    <a:pt x="365767" y="470739"/>
                  </a:lnTo>
                  <a:lnTo>
                    <a:pt x="365769" y="477022"/>
                  </a:lnTo>
                  <a:lnTo>
                    <a:pt x="366272" y="689051"/>
                  </a:lnTo>
                  <a:lnTo>
                    <a:pt x="366372" y="254444"/>
                  </a:lnTo>
                  <a:lnTo>
                    <a:pt x="366479" y="589560"/>
                  </a:lnTo>
                  <a:lnTo>
                    <a:pt x="366480" y="591612"/>
                  </a:lnTo>
                  <a:lnTo>
                    <a:pt x="366557" y="246463"/>
                  </a:lnTo>
                  <a:lnTo>
                    <a:pt x="366656" y="686008"/>
                  </a:lnTo>
                  <a:lnTo>
                    <a:pt x="367190" y="564437"/>
                  </a:lnTo>
                  <a:lnTo>
                    <a:pt x="367192" y="566938"/>
                  </a:lnTo>
                  <a:lnTo>
                    <a:pt x="367278" y="372962"/>
                  </a:lnTo>
                  <a:lnTo>
                    <a:pt x="367861" y="663694"/>
                  </a:lnTo>
                  <a:lnTo>
                    <a:pt x="367902" y="632917"/>
                  </a:lnTo>
                  <a:lnTo>
                    <a:pt x="367903" y="632758"/>
                  </a:lnTo>
                  <a:lnTo>
                    <a:pt x="368258" y="323459"/>
                  </a:lnTo>
                  <a:lnTo>
                    <a:pt x="368541" y="685220"/>
                  </a:lnTo>
                  <a:lnTo>
                    <a:pt x="368614" y="515956"/>
                  </a:lnTo>
                  <a:lnTo>
                    <a:pt x="368615" y="514308"/>
                  </a:lnTo>
                  <a:lnTo>
                    <a:pt x="368696" y="370741"/>
                  </a:lnTo>
                  <a:lnTo>
                    <a:pt x="368809" y="690469"/>
                  </a:lnTo>
                  <a:lnTo>
                    <a:pt x="369325" y="574934"/>
                  </a:lnTo>
                  <a:lnTo>
                    <a:pt x="369327" y="565722"/>
                  </a:lnTo>
                  <a:lnTo>
                    <a:pt x="369619" y="240948"/>
                  </a:lnTo>
                  <a:lnTo>
                    <a:pt x="369787" y="847753"/>
                  </a:lnTo>
                  <a:lnTo>
                    <a:pt x="370037" y="549751"/>
                  </a:lnTo>
                  <a:lnTo>
                    <a:pt x="370038" y="545959"/>
                  </a:lnTo>
                  <a:lnTo>
                    <a:pt x="370113" y="290013"/>
                  </a:lnTo>
                  <a:lnTo>
                    <a:pt x="370228" y="661008"/>
                  </a:lnTo>
                  <a:lnTo>
                    <a:pt x="370749" y="491795"/>
                  </a:lnTo>
                  <a:lnTo>
                    <a:pt x="370750" y="489648"/>
                  </a:lnTo>
                  <a:lnTo>
                    <a:pt x="371065" y="697213"/>
                  </a:lnTo>
                  <a:lnTo>
                    <a:pt x="371164" y="306982"/>
                  </a:lnTo>
                  <a:lnTo>
                    <a:pt x="371460" y="531698"/>
                  </a:lnTo>
                  <a:lnTo>
                    <a:pt x="371462" y="531961"/>
                  </a:lnTo>
                  <a:lnTo>
                    <a:pt x="372057" y="669649"/>
                  </a:lnTo>
                  <a:lnTo>
                    <a:pt x="372156" y="249737"/>
                  </a:lnTo>
                  <a:lnTo>
                    <a:pt x="372172" y="270995"/>
                  </a:lnTo>
                  <a:lnTo>
                    <a:pt x="372173" y="287803"/>
                  </a:lnTo>
                  <a:lnTo>
                    <a:pt x="372183" y="279700"/>
                  </a:lnTo>
                  <a:lnTo>
                    <a:pt x="372766" y="661207"/>
                  </a:lnTo>
                  <a:lnTo>
                    <a:pt x="372883" y="368985"/>
                  </a:lnTo>
                  <a:lnTo>
                    <a:pt x="372885" y="374128"/>
                  </a:lnTo>
                  <a:lnTo>
                    <a:pt x="373007" y="678092"/>
                  </a:lnTo>
                  <a:lnTo>
                    <a:pt x="373588" y="308757"/>
                  </a:lnTo>
                  <a:lnTo>
                    <a:pt x="373595" y="334462"/>
                  </a:lnTo>
                  <a:lnTo>
                    <a:pt x="373596" y="328156"/>
                  </a:lnTo>
                  <a:lnTo>
                    <a:pt x="373730" y="854480"/>
                  </a:lnTo>
                  <a:lnTo>
                    <a:pt x="374042" y="292012"/>
                  </a:lnTo>
                  <a:lnTo>
                    <a:pt x="374307" y="710027"/>
                  </a:lnTo>
                  <a:lnTo>
                    <a:pt x="374308" y="713616"/>
                  </a:lnTo>
                  <a:lnTo>
                    <a:pt x="374877" y="207346"/>
                  </a:lnTo>
                  <a:lnTo>
                    <a:pt x="374991" y="851104"/>
                  </a:lnTo>
                  <a:lnTo>
                    <a:pt x="375018" y="816768"/>
                  </a:lnTo>
                  <a:lnTo>
                    <a:pt x="375020" y="815141"/>
                  </a:lnTo>
                  <a:lnTo>
                    <a:pt x="375289" y="337930"/>
                  </a:lnTo>
                  <a:lnTo>
                    <a:pt x="375730" y="512550"/>
                  </a:lnTo>
                  <a:lnTo>
                    <a:pt x="375731" y="520894"/>
                  </a:lnTo>
                  <a:lnTo>
                    <a:pt x="375969" y="650800"/>
                  </a:lnTo>
                  <a:lnTo>
                    <a:pt x="376111" y="351919"/>
                  </a:lnTo>
                  <a:lnTo>
                    <a:pt x="376442" y="494669"/>
                  </a:lnTo>
                  <a:lnTo>
                    <a:pt x="376443" y="496650"/>
                  </a:lnTo>
                  <a:lnTo>
                    <a:pt x="376579" y="217726"/>
                  </a:lnTo>
                  <a:lnTo>
                    <a:pt x="376692" y="639711"/>
                  </a:lnTo>
                  <a:lnTo>
                    <a:pt x="377153" y="513010"/>
                  </a:lnTo>
                  <a:lnTo>
                    <a:pt x="377155" y="516271"/>
                  </a:lnTo>
                  <a:lnTo>
                    <a:pt x="377330" y="292390"/>
                  </a:lnTo>
                  <a:lnTo>
                    <a:pt x="377642" y="679256"/>
                  </a:lnTo>
                  <a:lnTo>
                    <a:pt x="377865" y="398434"/>
                  </a:lnTo>
                  <a:lnTo>
                    <a:pt x="377866" y="393035"/>
                  </a:lnTo>
                  <a:lnTo>
                    <a:pt x="377926" y="310220"/>
                  </a:lnTo>
                  <a:lnTo>
                    <a:pt x="378137" y="694235"/>
                  </a:lnTo>
                  <a:lnTo>
                    <a:pt x="378576" y="669790"/>
                  </a:lnTo>
                  <a:lnTo>
                    <a:pt x="378578" y="668911"/>
                  </a:lnTo>
                  <a:lnTo>
                    <a:pt x="378690" y="281180"/>
                  </a:lnTo>
                  <a:lnTo>
                    <a:pt x="379288" y="538869"/>
                  </a:lnTo>
                  <a:lnTo>
                    <a:pt x="379289" y="535252"/>
                  </a:lnTo>
                  <a:lnTo>
                    <a:pt x="379499" y="731223"/>
                  </a:lnTo>
                  <a:lnTo>
                    <a:pt x="379710" y="403086"/>
                  </a:lnTo>
                  <a:lnTo>
                    <a:pt x="380000" y="492484"/>
                  </a:lnTo>
                  <a:lnTo>
                    <a:pt x="380001" y="495179"/>
                  </a:lnTo>
                  <a:lnTo>
                    <a:pt x="380520" y="220310"/>
                  </a:lnTo>
                  <a:lnTo>
                    <a:pt x="380704" y="838770"/>
                  </a:lnTo>
                  <a:lnTo>
                    <a:pt x="380711" y="800518"/>
                  </a:lnTo>
                  <a:lnTo>
                    <a:pt x="380713" y="807905"/>
                  </a:lnTo>
                  <a:lnTo>
                    <a:pt x="380717" y="838834"/>
                  </a:lnTo>
                  <a:lnTo>
                    <a:pt x="380845" y="326763"/>
                  </a:lnTo>
                  <a:lnTo>
                    <a:pt x="381423" y="499975"/>
                  </a:lnTo>
                  <a:lnTo>
                    <a:pt x="381424" y="503940"/>
                  </a:lnTo>
                  <a:lnTo>
                    <a:pt x="381810" y="173929"/>
                  </a:lnTo>
                  <a:lnTo>
                    <a:pt x="381980" y="753833"/>
                  </a:lnTo>
                  <a:lnTo>
                    <a:pt x="382135" y="442923"/>
                  </a:lnTo>
                  <a:lnTo>
                    <a:pt x="382136" y="439663"/>
                  </a:lnTo>
                  <a:lnTo>
                    <a:pt x="382588" y="276860"/>
                  </a:lnTo>
                  <a:lnTo>
                    <a:pt x="382731" y="642947"/>
                  </a:lnTo>
                  <a:lnTo>
                    <a:pt x="382846" y="404398"/>
                  </a:lnTo>
                  <a:lnTo>
                    <a:pt x="382848" y="412375"/>
                  </a:lnTo>
                  <a:lnTo>
                    <a:pt x="383327" y="699968"/>
                  </a:lnTo>
                  <a:lnTo>
                    <a:pt x="383454" y="296303"/>
                  </a:lnTo>
                  <a:lnTo>
                    <a:pt x="383558" y="447578"/>
                  </a:lnTo>
                  <a:lnTo>
                    <a:pt x="383559" y="450252"/>
                  </a:lnTo>
                  <a:lnTo>
                    <a:pt x="383751" y="633046"/>
                  </a:lnTo>
                  <a:lnTo>
                    <a:pt x="383907" y="241692"/>
                  </a:lnTo>
                  <a:lnTo>
                    <a:pt x="384269" y="521450"/>
                  </a:lnTo>
                  <a:lnTo>
                    <a:pt x="384271" y="518587"/>
                  </a:lnTo>
                  <a:lnTo>
                    <a:pt x="384489" y="351784"/>
                  </a:lnTo>
                  <a:lnTo>
                    <a:pt x="384631" y="622939"/>
                  </a:lnTo>
                  <a:lnTo>
                    <a:pt x="384981" y="478844"/>
                  </a:lnTo>
                  <a:lnTo>
                    <a:pt x="384982" y="482634"/>
                  </a:lnTo>
                  <a:lnTo>
                    <a:pt x="385155" y="374302"/>
                  </a:lnTo>
                  <a:lnTo>
                    <a:pt x="385453" y="623148"/>
                  </a:lnTo>
                  <a:lnTo>
                    <a:pt x="385693" y="535388"/>
                  </a:lnTo>
                  <a:lnTo>
                    <a:pt x="385694" y="533857"/>
                  </a:lnTo>
                  <a:lnTo>
                    <a:pt x="385820" y="150770"/>
                  </a:lnTo>
                  <a:lnTo>
                    <a:pt x="385949" y="932790"/>
                  </a:lnTo>
                  <a:lnTo>
                    <a:pt x="386404" y="651669"/>
                  </a:lnTo>
                  <a:lnTo>
                    <a:pt x="386406" y="640173"/>
                  </a:lnTo>
                  <a:lnTo>
                    <a:pt x="386530" y="291978"/>
                  </a:lnTo>
                  <a:lnTo>
                    <a:pt x="386715" y="732752"/>
                  </a:lnTo>
                  <a:lnTo>
                    <a:pt x="387116" y="512466"/>
                  </a:lnTo>
                  <a:lnTo>
                    <a:pt x="387117" y="511244"/>
                  </a:lnTo>
                  <a:lnTo>
                    <a:pt x="387466" y="661685"/>
                  </a:lnTo>
                  <a:lnTo>
                    <a:pt x="387762" y="323836"/>
                  </a:lnTo>
                  <a:lnTo>
                    <a:pt x="387828" y="525022"/>
                  </a:lnTo>
                  <a:lnTo>
                    <a:pt x="387829" y="532328"/>
                  </a:lnTo>
                  <a:lnTo>
                    <a:pt x="388132" y="731534"/>
                  </a:lnTo>
                  <a:lnTo>
                    <a:pt x="388246" y="251291"/>
                  </a:lnTo>
                  <a:lnTo>
                    <a:pt x="388539" y="674795"/>
                  </a:lnTo>
                  <a:lnTo>
                    <a:pt x="388541" y="684082"/>
                  </a:lnTo>
                  <a:lnTo>
                    <a:pt x="388543" y="693875"/>
                  </a:lnTo>
                  <a:lnTo>
                    <a:pt x="389040" y="308036"/>
                  </a:lnTo>
                  <a:lnTo>
                    <a:pt x="389251" y="389608"/>
                  </a:lnTo>
                  <a:lnTo>
                    <a:pt x="389252" y="389979"/>
                  </a:lnTo>
                  <a:lnTo>
                    <a:pt x="389720" y="295176"/>
                  </a:lnTo>
                  <a:lnTo>
                    <a:pt x="389876" y="755654"/>
                  </a:lnTo>
                  <a:lnTo>
                    <a:pt x="389962" y="498786"/>
                  </a:lnTo>
                  <a:lnTo>
                    <a:pt x="389964" y="495798"/>
                  </a:lnTo>
                  <a:lnTo>
                    <a:pt x="390542" y="365482"/>
                  </a:lnTo>
                  <a:lnTo>
                    <a:pt x="390670" y="663965"/>
                  </a:lnTo>
                  <a:lnTo>
                    <a:pt x="390674" y="647376"/>
                  </a:lnTo>
                  <a:lnTo>
                    <a:pt x="390675" y="646309"/>
                  </a:lnTo>
                  <a:lnTo>
                    <a:pt x="390925" y="335363"/>
                  </a:lnTo>
                  <a:lnTo>
                    <a:pt x="391166" y="706521"/>
                  </a:lnTo>
                  <a:lnTo>
                    <a:pt x="391386" y="433640"/>
                  </a:lnTo>
                  <a:lnTo>
                    <a:pt x="391387" y="429910"/>
                  </a:lnTo>
                  <a:lnTo>
                    <a:pt x="391760" y="633575"/>
                  </a:lnTo>
                  <a:lnTo>
                    <a:pt x="391846" y="302619"/>
                  </a:lnTo>
                  <a:lnTo>
                    <a:pt x="392097" y="599439"/>
                  </a:lnTo>
                  <a:lnTo>
                    <a:pt x="392099" y="602770"/>
                  </a:lnTo>
                  <a:lnTo>
                    <a:pt x="392272" y="240689"/>
                  </a:lnTo>
                  <a:lnTo>
                    <a:pt x="392809" y="663297"/>
                  </a:lnTo>
                  <a:lnTo>
                    <a:pt x="392810" y="665982"/>
                  </a:lnTo>
                  <a:lnTo>
                    <a:pt x="392824" y="685174"/>
                  </a:lnTo>
                  <a:lnTo>
                    <a:pt x="392966" y="329324"/>
                  </a:lnTo>
                  <a:lnTo>
                    <a:pt x="393521" y="462335"/>
                  </a:lnTo>
                  <a:lnTo>
                    <a:pt x="393522" y="459105"/>
                  </a:lnTo>
                  <a:lnTo>
                    <a:pt x="393803" y="762488"/>
                  </a:lnTo>
                  <a:lnTo>
                    <a:pt x="394015" y="324868"/>
                  </a:lnTo>
                  <a:lnTo>
                    <a:pt x="394232" y="420670"/>
                  </a:lnTo>
                  <a:lnTo>
                    <a:pt x="394234" y="420467"/>
                  </a:lnTo>
                  <a:lnTo>
                    <a:pt x="394540" y="794140"/>
                  </a:lnTo>
                  <a:lnTo>
                    <a:pt x="394866" y="226093"/>
                  </a:lnTo>
                  <a:lnTo>
                    <a:pt x="394944" y="528699"/>
                  </a:lnTo>
                  <a:lnTo>
                    <a:pt x="394945" y="537826"/>
                  </a:lnTo>
                  <a:lnTo>
                    <a:pt x="395178" y="675353"/>
                  </a:lnTo>
                  <a:lnTo>
                    <a:pt x="395291" y="315563"/>
                  </a:lnTo>
                  <a:lnTo>
                    <a:pt x="395655" y="497187"/>
                  </a:lnTo>
                  <a:lnTo>
                    <a:pt x="395657" y="493837"/>
                  </a:lnTo>
                  <a:lnTo>
                    <a:pt x="396142" y="271486"/>
                  </a:lnTo>
                  <a:lnTo>
                    <a:pt x="396241" y="764033"/>
                  </a:lnTo>
                  <a:lnTo>
                    <a:pt x="396367" y="378095"/>
                  </a:lnTo>
                  <a:lnTo>
                    <a:pt x="396368" y="381637"/>
                  </a:lnTo>
                  <a:lnTo>
                    <a:pt x="396978" y="311570"/>
                  </a:lnTo>
                  <a:lnTo>
                    <a:pt x="397077" y="739431"/>
                  </a:lnTo>
                  <a:lnTo>
                    <a:pt x="397079" y="737089"/>
                  </a:lnTo>
                  <a:lnTo>
                    <a:pt x="397080" y="732186"/>
                  </a:lnTo>
                  <a:lnTo>
                    <a:pt x="397104" y="789595"/>
                  </a:lnTo>
                  <a:lnTo>
                    <a:pt x="397403" y="337458"/>
                  </a:lnTo>
                  <a:lnTo>
                    <a:pt x="397790" y="591683"/>
                  </a:lnTo>
                  <a:lnTo>
                    <a:pt x="397792" y="588296"/>
                  </a:lnTo>
                  <a:lnTo>
                    <a:pt x="398054" y="361788"/>
                  </a:lnTo>
                  <a:lnTo>
                    <a:pt x="398155" y="650840"/>
                  </a:lnTo>
                  <a:lnTo>
                    <a:pt x="398502" y="502283"/>
                  </a:lnTo>
                  <a:lnTo>
                    <a:pt x="398503" y="503684"/>
                  </a:lnTo>
                  <a:lnTo>
                    <a:pt x="398991" y="651280"/>
                  </a:lnTo>
                  <a:lnTo>
                    <a:pt x="399104" y="306855"/>
                  </a:lnTo>
                  <a:lnTo>
                    <a:pt x="399214" y="534878"/>
                  </a:lnTo>
                  <a:lnTo>
                    <a:pt x="399215" y="536527"/>
                  </a:lnTo>
                  <a:lnTo>
                    <a:pt x="399303" y="370104"/>
                  </a:lnTo>
                  <a:lnTo>
                    <a:pt x="399430" y="584288"/>
                  </a:lnTo>
                  <a:lnTo>
                    <a:pt x="399925" y="410748"/>
                  </a:lnTo>
                  <a:lnTo>
                    <a:pt x="399927" y="407086"/>
                  </a:lnTo>
                  <a:lnTo>
                    <a:pt x="400012" y="317880"/>
                  </a:lnTo>
                  <a:lnTo>
                    <a:pt x="400281" y="609234"/>
                  </a:lnTo>
                  <a:lnTo>
                    <a:pt x="400637" y="496647"/>
                  </a:lnTo>
                  <a:lnTo>
                    <a:pt x="400638" y="500871"/>
                  </a:lnTo>
                  <a:lnTo>
                    <a:pt x="401117" y="740902"/>
                  </a:lnTo>
                  <a:lnTo>
                    <a:pt x="401245" y="227269"/>
                  </a:lnTo>
                  <a:lnTo>
                    <a:pt x="401348" y="512283"/>
                  </a:lnTo>
                  <a:lnTo>
                    <a:pt x="401350" y="514726"/>
                  </a:lnTo>
                  <a:lnTo>
                    <a:pt x="401401" y="657757"/>
                  </a:lnTo>
                  <a:lnTo>
                    <a:pt x="401966" y="415122"/>
                  </a:lnTo>
                  <a:lnTo>
                    <a:pt x="402060" y="530973"/>
                  </a:lnTo>
                  <a:lnTo>
                    <a:pt x="402061" y="533354"/>
                  </a:lnTo>
                  <a:lnTo>
                    <a:pt x="402236" y="392200"/>
                  </a:lnTo>
                  <a:lnTo>
                    <a:pt x="402365" y="755217"/>
                  </a:lnTo>
                  <a:lnTo>
                    <a:pt x="402772" y="560279"/>
                  </a:lnTo>
                  <a:lnTo>
                    <a:pt x="402773" y="564314"/>
                  </a:lnTo>
                  <a:lnTo>
                    <a:pt x="402803" y="591761"/>
                  </a:lnTo>
                  <a:lnTo>
                    <a:pt x="403384" y="453338"/>
                  </a:lnTo>
                  <a:lnTo>
                    <a:pt x="403483" y="470513"/>
                  </a:lnTo>
                  <a:lnTo>
                    <a:pt x="403485" y="470140"/>
                  </a:lnTo>
                  <a:lnTo>
                    <a:pt x="403653" y="758164"/>
                  </a:lnTo>
                  <a:lnTo>
                    <a:pt x="403768" y="303014"/>
                  </a:lnTo>
                  <a:lnTo>
                    <a:pt x="404195" y="438231"/>
                  </a:lnTo>
                  <a:lnTo>
                    <a:pt x="404196" y="443079"/>
                  </a:lnTo>
                  <a:lnTo>
                    <a:pt x="404802" y="337294"/>
                  </a:lnTo>
                  <a:lnTo>
                    <a:pt x="404902" y="637705"/>
                  </a:lnTo>
                  <a:lnTo>
                    <a:pt x="404906" y="627151"/>
                  </a:lnTo>
                  <a:lnTo>
                    <a:pt x="404908" y="626427"/>
                  </a:lnTo>
                  <a:lnTo>
                    <a:pt x="405242" y="226087"/>
                  </a:lnTo>
                  <a:lnTo>
                    <a:pt x="405369" y="721292"/>
                  </a:lnTo>
                  <a:lnTo>
                    <a:pt x="405618" y="414717"/>
                  </a:lnTo>
                  <a:lnTo>
                    <a:pt x="405620" y="407525"/>
                  </a:lnTo>
                  <a:lnTo>
                    <a:pt x="405654" y="323456"/>
                  </a:lnTo>
                  <a:lnTo>
                    <a:pt x="406235" y="665002"/>
                  </a:lnTo>
                  <a:lnTo>
                    <a:pt x="406330" y="485924"/>
                  </a:lnTo>
                  <a:lnTo>
                    <a:pt x="406331" y="480274"/>
                  </a:lnTo>
                  <a:lnTo>
                    <a:pt x="406561" y="295684"/>
                  </a:lnTo>
                  <a:lnTo>
                    <a:pt x="406688" y="631504"/>
                  </a:lnTo>
                  <a:lnTo>
                    <a:pt x="407041" y="562614"/>
                  </a:lnTo>
                  <a:lnTo>
                    <a:pt x="407043" y="567959"/>
                  </a:lnTo>
                  <a:lnTo>
                    <a:pt x="407539" y="768806"/>
                  </a:lnTo>
                  <a:lnTo>
                    <a:pt x="407652" y="312938"/>
                  </a:lnTo>
                  <a:lnTo>
                    <a:pt x="407753" y="585445"/>
                  </a:lnTo>
                  <a:lnTo>
                    <a:pt x="407754" y="584679"/>
                  </a:lnTo>
                  <a:lnTo>
                    <a:pt x="408105" y="342442"/>
                  </a:lnTo>
                  <a:lnTo>
                    <a:pt x="408404" y="755118"/>
                  </a:lnTo>
                  <a:lnTo>
                    <a:pt x="408465" y="496944"/>
                  </a:lnTo>
                  <a:lnTo>
                    <a:pt x="408466" y="487233"/>
                  </a:lnTo>
                  <a:lnTo>
                    <a:pt x="408829" y="855531"/>
                  </a:lnTo>
                  <a:lnTo>
                    <a:pt x="408957" y="247854"/>
                  </a:lnTo>
                  <a:lnTo>
                    <a:pt x="409176" y="335596"/>
                  </a:lnTo>
                  <a:lnTo>
                    <a:pt x="409178" y="331842"/>
                  </a:lnTo>
                  <a:lnTo>
                    <a:pt x="409182" y="311976"/>
                  </a:lnTo>
                  <a:lnTo>
                    <a:pt x="409283" y="753758"/>
                  </a:lnTo>
                  <a:lnTo>
                    <a:pt x="409888" y="421293"/>
                  </a:lnTo>
                  <a:lnTo>
                    <a:pt x="409889" y="414244"/>
                  </a:lnTo>
                  <a:lnTo>
                    <a:pt x="410147" y="618863"/>
                  </a:lnTo>
                  <a:lnTo>
                    <a:pt x="410473" y="281041"/>
                  </a:lnTo>
                  <a:lnTo>
                    <a:pt x="410600" y="555798"/>
                  </a:lnTo>
                  <a:lnTo>
                    <a:pt x="410601" y="553445"/>
                  </a:lnTo>
                  <a:lnTo>
                    <a:pt x="410757" y="722117"/>
                  </a:lnTo>
                  <a:lnTo>
                    <a:pt x="410883" y="318813"/>
                  </a:lnTo>
                  <a:lnTo>
                    <a:pt x="411311" y="422272"/>
                  </a:lnTo>
                  <a:lnTo>
                    <a:pt x="411313" y="427453"/>
                  </a:lnTo>
                  <a:lnTo>
                    <a:pt x="411464" y="724997"/>
                  </a:lnTo>
                  <a:lnTo>
                    <a:pt x="411579" y="344742"/>
                  </a:lnTo>
                  <a:lnTo>
                    <a:pt x="412023" y="412277"/>
                  </a:lnTo>
                  <a:lnTo>
                    <a:pt x="412024" y="415307"/>
                  </a:lnTo>
                  <a:lnTo>
                    <a:pt x="412458" y="281226"/>
                  </a:lnTo>
                  <a:lnTo>
                    <a:pt x="412600" y="635719"/>
                  </a:lnTo>
                  <a:lnTo>
                    <a:pt x="412734" y="518844"/>
                  </a:lnTo>
                  <a:lnTo>
                    <a:pt x="412736" y="519187"/>
                  </a:lnTo>
                  <a:lnTo>
                    <a:pt x="413153" y="654186"/>
                  </a:lnTo>
                  <a:lnTo>
                    <a:pt x="413446" y="249679"/>
                  </a:lnTo>
                  <a:lnTo>
                    <a:pt x="413447" y="234945"/>
                  </a:lnTo>
                  <a:lnTo>
                    <a:pt x="413479" y="130118"/>
                  </a:lnTo>
                  <a:lnTo>
                    <a:pt x="414046" y="870599"/>
                  </a:lnTo>
                  <a:lnTo>
                    <a:pt x="414158" y="325434"/>
                  </a:lnTo>
                  <a:lnTo>
                    <a:pt x="414159" y="323213"/>
                  </a:lnTo>
                  <a:lnTo>
                    <a:pt x="414187" y="292888"/>
                  </a:lnTo>
                  <a:lnTo>
                    <a:pt x="414443" y="665642"/>
                  </a:lnTo>
                  <a:lnTo>
                    <a:pt x="414869" y="591104"/>
                  </a:lnTo>
                  <a:lnTo>
                    <a:pt x="414871" y="587066"/>
                  </a:lnTo>
                  <a:lnTo>
                    <a:pt x="415151" y="397988"/>
                  </a:lnTo>
                  <a:lnTo>
                    <a:pt x="415265" y="764567"/>
                  </a:lnTo>
                  <a:lnTo>
                    <a:pt x="415581" y="450564"/>
                  </a:lnTo>
                  <a:lnTo>
                    <a:pt x="415582" y="449735"/>
                  </a:lnTo>
                  <a:lnTo>
                    <a:pt x="415733" y="721798"/>
                  </a:lnTo>
                  <a:lnTo>
                    <a:pt x="415860" y="382679"/>
                  </a:lnTo>
                  <a:lnTo>
                    <a:pt x="416292" y="410914"/>
                  </a:lnTo>
                  <a:lnTo>
                    <a:pt x="416294" y="406486"/>
                  </a:lnTo>
                  <a:lnTo>
                    <a:pt x="416511" y="598746"/>
                  </a:lnTo>
                  <a:lnTo>
                    <a:pt x="416808" y="349122"/>
                  </a:lnTo>
                  <a:lnTo>
                    <a:pt x="417004" y="416622"/>
                  </a:lnTo>
                  <a:lnTo>
                    <a:pt x="417006" y="417499"/>
                  </a:lnTo>
                  <a:lnTo>
                    <a:pt x="417377" y="613173"/>
                  </a:lnTo>
                  <a:lnTo>
                    <a:pt x="417716" y="209028"/>
                  </a:lnTo>
                  <a:lnTo>
                    <a:pt x="417717" y="206613"/>
                  </a:lnTo>
                  <a:lnTo>
                    <a:pt x="417730" y="200411"/>
                  </a:lnTo>
                  <a:lnTo>
                    <a:pt x="417843" y="789592"/>
                  </a:lnTo>
                  <a:lnTo>
                    <a:pt x="418427" y="478893"/>
                  </a:lnTo>
                  <a:lnTo>
                    <a:pt x="418429" y="479458"/>
                  </a:lnTo>
                  <a:lnTo>
                    <a:pt x="418864" y="358707"/>
                  </a:lnTo>
                  <a:lnTo>
                    <a:pt x="419133" y="699114"/>
                  </a:lnTo>
                  <a:lnTo>
                    <a:pt x="419139" y="666828"/>
                  </a:lnTo>
                  <a:lnTo>
                    <a:pt x="419140" y="661096"/>
                  </a:lnTo>
                  <a:lnTo>
                    <a:pt x="419744" y="790913"/>
                  </a:lnTo>
                  <a:lnTo>
                    <a:pt x="419851" y="369328"/>
                  </a:lnTo>
                  <a:lnTo>
                    <a:pt x="419852" y="358209"/>
                  </a:lnTo>
                  <a:lnTo>
                    <a:pt x="419872" y="281371"/>
                  </a:lnTo>
                  <a:lnTo>
                    <a:pt x="420453" y="663009"/>
                  </a:lnTo>
                  <a:lnTo>
                    <a:pt x="420562" y="533155"/>
                  </a:lnTo>
                  <a:lnTo>
                    <a:pt x="420564" y="530199"/>
                  </a:lnTo>
                  <a:lnTo>
                    <a:pt x="421160" y="294931"/>
                  </a:lnTo>
                  <a:lnTo>
                    <a:pt x="421274" y="781408"/>
                  </a:lnTo>
                  <a:lnTo>
                    <a:pt x="421984" y="330536"/>
                  </a:lnTo>
                  <a:lnTo>
                    <a:pt x="421985" y="332952"/>
                  </a:lnTo>
                  <a:lnTo>
                    <a:pt x="421987" y="337510"/>
                  </a:lnTo>
                  <a:lnTo>
                    <a:pt x="422011" y="295412"/>
                  </a:lnTo>
                  <a:lnTo>
                    <a:pt x="422324" y="697581"/>
                  </a:lnTo>
                  <a:lnTo>
                    <a:pt x="422697" y="480726"/>
                  </a:lnTo>
                  <a:lnTo>
                    <a:pt x="422699" y="480986"/>
                  </a:lnTo>
                  <a:lnTo>
                    <a:pt x="422835" y="205691"/>
                  </a:lnTo>
                  <a:lnTo>
                    <a:pt x="422976" y="733705"/>
                  </a:lnTo>
                  <a:lnTo>
                    <a:pt x="423409" y="568840"/>
                  </a:lnTo>
                  <a:lnTo>
                    <a:pt x="423410" y="574357"/>
                  </a:lnTo>
                  <a:lnTo>
                    <a:pt x="423854" y="705583"/>
                  </a:lnTo>
                  <a:lnTo>
                    <a:pt x="424120" y="272734"/>
                  </a:lnTo>
                  <a:lnTo>
                    <a:pt x="424122" y="263483"/>
                  </a:lnTo>
                  <a:lnTo>
                    <a:pt x="424137" y="238257"/>
                  </a:lnTo>
                  <a:lnTo>
                    <a:pt x="424295" y="692909"/>
                  </a:lnTo>
                  <a:lnTo>
                    <a:pt x="424832" y="375565"/>
                  </a:lnTo>
                  <a:lnTo>
                    <a:pt x="424833" y="377345"/>
                  </a:lnTo>
                  <a:lnTo>
                    <a:pt x="425158" y="718851"/>
                  </a:lnTo>
                  <a:lnTo>
                    <a:pt x="425429" y="298333"/>
                  </a:lnTo>
                  <a:lnTo>
                    <a:pt x="425544" y="688999"/>
                  </a:lnTo>
                  <a:lnTo>
                    <a:pt x="425545" y="678981"/>
                  </a:lnTo>
                  <a:lnTo>
                    <a:pt x="425571" y="714235"/>
                  </a:lnTo>
                  <a:lnTo>
                    <a:pt x="425952" y="355934"/>
                  </a:lnTo>
                  <a:lnTo>
                    <a:pt x="426255" y="537454"/>
                  </a:lnTo>
                  <a:lnTo>
                    <a:pt x="426257" y="536511"/>
                  </a:lnTo>
                  <a:lnTo>
                    <a:pt x="426604" y="753248"/>
                  </a:lnTo>
                  <a:lnTo>
                    <a:pt x="426719" y="309499"/>
                  </a:lnTo>
                  <a:lnTo>
                    <a:pt x="426967" y="475921"/>
                  </a:lnTo>
                  <a:lnTo>
                    <a:pt x="426968" y="475592"/>
                  </a:lnTo>
                  <a:lnTo>
                    <a:pt x="427043" y="723392"/>
                  </a:lnTo>
                  <a:lnTo>
                    <a:pt x="427199" y="372977"/>
                  </a:lnTo>
                  <a:lnTo>
                    <a:pt x="427678" y="558531"/>
                  </a:lnTo>
                  <a:lnTo>
                    <a:pt x="427680" y="558729"/>
                  </a:lnTo>
                  <a:lnTo>
                    <a:pt x="428051" y="346102"/>
                  </a:lnTo>
                  <a:lnTo>
                    <a:pt x="428165" y="672958"/>
                  </a:lnTo>
                  <a:lnTo>
                    <a:pt x="428390" y="532817"/>
                  </a:lnTo>
                  <a:lnTo>
                    <a:pt x="428392" y="528877"/>
                  </a:lnTo>
                  <a:lnTo>
                    <a:pt x="428461" y="287310"/>
                  </a:lnTo>
                  <a:lnTo>
                    <a:pt x="429044" y="705143"/>
                  </a:lnTo>
                  <a:lnTo>
                    <a:pt x="429102" y="563930"/>
                  </a:lnTo>
                  <a:lnTo>
                    <a:pt x="429103" y="551245"/>
                  </a:lnTo>
                  <a:lnTo>
                    <a:pt x="429171" y="320617"/>
                  </a:lnTo>
                  <a:lnTo>
                    <a:pt x="429595" y="591607"/>
                  </a:lnTo>
                  <a:lnTo>
                    <a:pt x="429813" y="532468"/>
                  </a:lnTo>
                  <a:lnTo>
                    <a:pt x="429815" y="533534"/>
                  </a:lnTo>
                  <a:lnTo>
                    <a:pt x="430219" y="330690"/>
                  </a:lnTo>
                  <a:lnTo>
                    <a:pt x="430319" y="637042"/>
                  </a:lnTo>
                  <a:lnTo>
                    <a:pt x="430525" y="429769"/>
                  </a:lnTo>
                  <a:lnTo>
                    <a:pt x="430526" y="430945"/>
                  </a:lnTo>
                  <a:lnTo>
                    <a:pt x="430816" y="373552"/>
                  </a:lnTo>
                  <a:lnTo>
                    <a:pt x="430929" y="636766"/>
                  </a:lnTo>
                  <a:lnTo>
                    <a:pt x="431237" y="389656"/>
                  </a:lnTo>
                  <a:lnTo>
                    <a:pt x="431238" y="382965"/>
                  </a:lnTo>
                  <a:lnTo>
                    <a:pt x="431255" y="362211"/>
                  </a:lnTo>
                  <a:lnTo>
                    <a:pt x="431608" y="646642"/>
                  </a:lnTo>
                  <a:lnTo>
                    <a:pt x="431948" y="445409"/>
                  </a:lnTo>
                  <a:lnTo>
                    <a:pt x="431950" y="446054"/>
                  </a:lnTo>
                  <a:lnTo>
                    <a:pt x="432218" y="698345"/>
                  </a:lnTo>
                  <a:lnTo>
                    <a:pt x="432332" y="422113"/>
                  </a:lnTo>
                  <a:lnTo>
                    <a:pt x="432660" y="574571"/>
                  </a:lnTo>
                  <a:lnTo>
                    <a:pt x="432661" y="571741"/>
                  </a:lnTo>
                  <a:lnTo>
                    <a:pt x="433224" y="320326"/>
                  </a:lnTo>
                  <a:lnTo>
                    <a:pt x="433367" y="643375"/>
                  </a:lnTo>
                  <a:lnTo>
                    <a:pt x="433371" y="634929"/>
                  </a:lnTo>
                  <a:lnTo>
                    <a:pt x="433373" y="634211"/>
                  </a:lnTo>
                  <a:lnTo>
                    <a:pt x="433380" y="649852"/>
                  </a:lnTo>
                  <a:lnTo>
                    <a:pt x="433637" y="253717"/>
                  </a:lnTo>
                  <a:lnTo>
                    <a:pt x="434083" y="417333"/>
                  </a:lnTo>
                  <a:lnTo>
                    <a:pt x="434085" y="418085"/>
                  </a:lnTo>
                  <a:lnTo>
                    <a:pt x="434501" y="296370"/>
                  </a:lnTo>
                  <a:lnTo>
                    <a:pt x="434615" y="648205"/>
                  </a:lnTo>
                  <a:lnTo>
                    <a:pt x="434795" y="584415"/>
                  </a:lnTo>
                  <a:lnTo>
                    <a:pt x="434796" y="587820"/>
                  </a:lnTo>
                  <a:lnTo>
                    <a:pt x="434912" y="185761"/>
                  </a:lnTo>
                  <a:lnTo>
                    <a:pt x="435026" y="657179"/>
                  </a:lnTo>
                  <a:lnTo>
                    <a:pt x="435506" y="516623"/>
                  </a:lnTo>
                  <a:lnTo>
                    <a:pt x="435508" y="512805"/>
                  </a:lnTo>
                  <a:lnTo>
                    <a:pt x="435990" y="615965"/>
                  </a:lnTo>
                  <a:lnTo>
                    <a:pt x="436174" y="221278"/>
                  </a:lnTo>
                  <a:lnTo>
                    <a:pt x="436218" y="279267"/>
                  </a:lnTo>
                  <a:lnTo>
                    <a:pt x="436219" y="290842"/>
                  </a:lnTo>
                  <a:lnTo>
                    <a:pt x="436598" y="218818"/>
                  </a:lnTo>
                  <a:lnTo>
                    <a:pt x="436713" y="676832"/>
                  </a:lnTo>
                  <a:lnTo>
                    <a:pt x="436930" y="615654"/>
                  </a:lnTo>
                  <a:lnTo>
                    <a:pt x="436931" y="610724"/>
                  </a:lnTo>
                  <a:lnTo>
                    <a:pt x="437025" y="397431"/>
                  </a:lnTo>
                  <a:lnTo>
                    <a:pt x="437633" y="679815"/>
                  </a:lnTo>
                  <a:lnTo>
                    <a:pt x="437641" y="649382"/>
                  </a:lnTo>
                  <a:lnTo>
                    <a:pt x="437643" y="649210"/>
                  </a:lnTo>
                  <a:lnTo>
                    <a:pt x="438186" y="705690"/>
                  </a:lnTo>
                  <a:lnTo>
                    <a:pt x="438313" y="442262"/>
                  </a:lnTo>
                  <a:lnTo>
                    <a:pt x="438353" y="521162"/>
                  </a:lnTo>
                  <a:lnTo>
                    <a:pt x="438354" y="521291"/>
                  </a:lnTo>
                  <a:lnTo>
                    <a:pt x="438626" y="713199"/>
                  </a:lnTo>
                  <a:lnTo>
                    <a:pt x="438740" y="380460"/>
                  </a:lnTo>
                  <a:lnTo>
                    <a:pt x="439064" y="605143"/>
                  </a:lnTo>
                  <a:lnTo>
                    <a:pt x="439066" y="602402"/>
                  </a:lnTo>
                  <a:lnTo>
                    <a:pt x="439576" y="284455"/>
                  </a:lnTo>
                  <a:lnTo>
                    <a:pt x="439675" y="659491"/>
                  </a:lnTo>
                  <a:lnTo>
                    <a:pt x="439776" y="290384"/>
                  </a:lnTo>
                  <a:lnTo>
                    <a:pt x="439777" y="296082"/>
                  </a:lnTo>
                  <a:lnTo>
                    <a:pt x="439902" y="801590"/>
                  </a:lnTo>
                  <a:lnTo>
                    <a:pt x="440030" y="237201"/>
                  </a:lnTo>
                  <a:lnTo>
                    <a:pt x="440488" y="306501"/>
                  </a:lnTo>
                  <a:lnTo>
                    <a:pt x="440489" y="306830"/>
                  </a:lnTo>
                  <a:lnTo>
                    <a:pt x="440510" y="264748"/>
                  </a:lnTo>
                  <a:lnTo>
                    <a:pt x="441192" y="669252"/>
                  </a:lnTo>
                  <a:lnTo>
                    <a:pt x="441199" y="639876"/>
                  </a:lnTo>
                  <a:lnTo>
                    <a:pt x="441201" y="643550"/>
                  </a:lnTo>
                  <a:lnTo>
                    <a:pt x="441306" y="231940"/>
                  </a:lnTo>
                  <a:lnTo>
                    <a:pt x="441844" y="678480"/>
                  </a:lnTo>
                  <a:lnTo>
                    <a:pt x="441911" y="452405"/>
                  </a:lnTo>
                  <a:lnTo>
                    <a:pt x="441912" y="447808"/>
                  </a:lnTo>
                  <a:lnTo>
                    <a:pt x="442170" y="208301"/>
                  </a:lnTo>
                  <a:lnTo>
                    <a:pt x="442482" y="735711"/>
                  </a:lnTo>
                  <a:lnTo>
                    <a:pt x="442623" y="289360"/>
                  </a:lnTo>
                  <a:lnTo>
                    <a:pt x="442624" y="290412"/>
                  </a:lnTo>
                  <a:lnTo>
                    <a:pt x="443177" y="733239"/>
                  </a:lnTo>
                  <a:lnTo>
                    <a:pt x="443334" y="366527"/>
                  </a:lnTo>
                  <a:lnTo>
                    <a:pt x="443336" y="380354"/>
                  </a:lnTo>
                  <a:lnTo>
                    <a:pt x="443346" y="371305"/>
                  </a:lnTo>
                  <a:lnTo>
                    <a:pt x="443983" y="743920"/>
                  </a:lnTo>
                  <a:lnTo>
                    <a:pt x="444046" y="491803"/>
                  </a:lnTo>
                  <a:lnTo>
                    <a:pt x="444047" y="484484"/>
                  </a:lnTo>
                  <a:lnTo>
                    <a:pt x="444084" y="340219"/>
                  </a:lnTo>
                  <a:lnTo>
                    <a:pt x="444424" y="785107"/>
                  </a:lnTo>
                  <a:lnTo>
                    <a:pt x="444757" y="456177"/>
                  </a:lnTo>
                  <a:lnTo>
                    <a:pt x="444759" y="449844"/>
                  </a:lnTo>
                  <a:lnTo>
                    <a:pt x="445091" y="896858"/>
                  </a:lnTo>
                  <a:lnTo>
                    <a:pt x="445401" y="243210"/>
                  </a:lnTo>
                  <a:lnTo>
                    <a:pt x="445469" y="595021"/>
                  </a:lnTo>
                  <a:lnTo>
                    <a:pt x="445470" y="606245"/>
                  </a:lnTo>
                  <a:lnTo>
                    <a:pt x="445502" y="760519"/>
                  </a:lnTo>
                  <a:lnTo>
                    <a:pt x="445628" y="342440"/>
                  </a:lnTo>
                  <a:lnTo>
                    <a:pt x="446181" y="485787"/>
                  </a:lnTo>
                  <a:lnTo>
                    <a:pt x="446182" y="481907"/>
                  </a:lnTo>
                  <a:lnTo>
                    <a:pt x="446267" y="208510"/>
                  </a:lnTo>
                  <a:lnTo>
                    <a:pt x="446381" y="635069"/>
                  </a:lnTo>
                  <a:lnTo>
                    <a:pt x="446891" y="386527"/>
                  </a:lnTo>
                  <a:lnTo>
                    <a:pt x="446892" y="392353"/>
                  </a:lnTo>
                  <a:lnTo>
                    <a:pt x="447259" y="310520"/>
                  </a:lnTo>
                  <a:lnTo>
                    <a:pt x="447603" y="530484"/>
                  </a:lnTo>
                  <a:lnTo>
                    <a:pt x="447604" y="532140"/>
                  </a:lnTo>
                  <a:lnTo>
                    <a:pt x="447968" y="345368"/>
                  </a:lnTo>
                  <a:lnTo>
                    <a:pt x="448294" y="588647"/>
                  </a:lnTo>
                  <a:lnTo>
                    <a:pt x="448314" y="563368"/>
                  </a:lnTo>
                  <a:lnTo>
                    <a:pt x="448316" y="562143"/>
                  </a:lnTo>
                  <a:lnTo>
                    <a:pt x="448761" y="396792"/>
                  </a:lnTo>
                  <a:lnTo>
                    <a:pt x="448847" y="581701"/>
                  </a:lnTo>
                  <a:lnTo>
                    <a:pt x="449026" y="536896"/>
                  </a:lnTo>
                  <a:lnTo>
                    <a:pt x="449027" y="536463"/>
                  </a:lnTo>
                  <a:lnTo>
                    <a:pt x="449258" y="352104"/>
                  </a:lnTo>
                  <a:lnTo>
                    <a:pt x="449555" y="733183"/>
                  </a:lnTo>
                  <a:lnTo>
                    <a:pt x="449737" y="531012"/>
                  </a:lnTo>
                  <a:lnTo>
                    <a:pt x="449739" y="534450"/>
                  </a:lnTo>
                  <a:lnTo>
                    <a:pt x="450180" y="402953"/>
                  </a:lnTo>
                  <a:lnTo>
                    <a:pt x="450449" y="741207"/>
                  </a:lnTo>
                  <a:lnTo>
                    <a:pt x="450450" y="735320"/>
                  </a:lnTo>
                  <a:lnTo>
                    <a:pt x="450591" y="345489"/>
                  </a:lnTo>
                  <a:lnTo>
                    <a:pt x="450860" y="793562"/>
                  </a:lnTo>
                  <a:lnTo>
                    <a:pt x="451161" y="564851"/>
                  </a:lnTo>
                  <a:lnTo>
                    <a:pt x="451162" y="559815"/>
                  </a:lnTo>
                  <a:lnTo>
                    <a:pt x="451257" y="343203"/>
                  </a:lnTo>
                  <a:lnTo>
                    <a:pt x="451399" y="663235"/>
                  </a:lnTo>
                  <a:lnTo>
                    <a:pt x="451872" y="498067"/>
                  </a:lnTo>
                  <a:lnTo>
                    <a:pt x="451874" y="500257"/>
                  </a:lnTo>
                  <a:lnTo>
                    <a:pt x="452163" y="781619"/>
                  </a:lnTo>
                  <a:lnTo>
                    <a:pt x="452290" y="184104"/>
                  </a:lnTo>
                  <a:lnTo>
                    <a:pt x="452584" y="479536"/>
                  </a:lnTo>
                  <a:lnTo>
                    <a:pt x="452585" y="481445"/>
                  </a:lnTo>
                  <a:lnTo>
                    <a:pt x="452831" y="647931"/>
                  </a:lnTo>
                  <a:lnTo>
                    <a:pt x="453256" y="289926"/>
                  </a:lnTo>
                  <a:lnTo>
                    <a:pt x="453296" y="370005"/>
                  </a:lnTo>
                  <a:lnTo>
                    <a:pt x="453297" y="370242"/>
                  </a:lnTo>
                  <a:lnTo>
                    <a:pt x="453821" y="734147"/>
                  </a:lnTo>
                  <a:lnTo>
                    <a:pt x="453922" y="223672"/>
                  </a:lnTo>
                  <a:lnTo>
                    <a:pt x="454007" y="517787"/>
                  </a:lnTo>
                  <a:lnTo>
                    <a:pt x="454009" y="522610"/>
                  </a:lnTo>
                  <a:lnTo>
                    <a:pt x="454048" y="619534"/>
                  </a:lnTo>
                  <a:lnTo>
                    <a:pt x="454149" y="393693"/>
                  </a:lnTo>
                  <a:lnTo>
                    <a:pt x="454719" y="618230"/>
                  </a:lnTo>
                  <a:lnTo>
                    <a:pt x="454720" y="617934"/>
                  </a:lnTo>
                  <a:lnTo>
                    <a:pt x="455042" y="409778"/>
                  </a:lnTo>
                  <a:lnTo>
                    <a:pt x="455354" y="682170"/>
                  </a:lnTo>
                  <a:lnTo>
                    <a:pt x="455430" y="522888"/>
                  </a:lnTo>
                  <a:lnTo>
                    <a:pt x="455432" y="518137"/>
                  </a:lnTo>
                  <a:lnTo>
                    <a:pt x="455878" y="425450"/>
                  </a:lnTo>
                  <a:lnTo>
                    <a:pt x="456091" y="682143"/>
                  </a:lnTo>
                  <a:lnTo>
                    <a:pt x="456142" y="569782"/>
                  </a:lnTo>
                  <a:lnTo>
                    <a:pt x="456143" y="567198"/>
                  </a:lnTo>
                  <a:lnTo>
                    <a:pt x="456219" y="422788"/>
                  </a:lnTo>
                  <a:lnTo>
                    <a:pt x="456685" y="646865"/>
                  </a:lnTo>
                  <a:lnTo>
                    <a:pt x="456854" y="580574"/>
                  </a:lnTo>
                  <a:lnTo>
                    <a:pt x="456855" y="577610"/>
                  </a:lnTo>
                  <a:lnTo>
                    <a:pt x="457140" y="348614"/>
                  </a:lnTo>
                  <a:lnTo>
                    <a:pt x="457338" y="639323"/>
                  </a:lnTo>
                  <a:lnTo>
                    <a:pt x="457565" y="496230"/>
                  </a:lnTo>
                  <a:lnTo>
                    <a:pt x="457567" y="493260"/>
                  </a:lnTo>
                  <a:lnTo>
                    <a:pt x="457650" y="344436"/>
                  </a:lnTo>
                  <a:lnTo>
                    <a:pt x="458203" y="656295"/>
                  </a:lnTo>
                  <a:lnTo>
                    <a:pt x="458277" y="511550"/>
                  </a:lnTo>
                  <a:lnTo>
                    <a:pt x="458278" y="507388"/>
                  </a:lnTo>
                  <a:lnTo>
                    <a:pt x="458416" y="294031"/>
                  </a:lnTo>
                  <a:lnTo>
                    <a:pt x="458671" y="614127"/>
                  </a:lnTo>
                  <a:lnTo>
                    <a:pt x="458989" y="380305"/>
                  </a:lnTo>
                  <a:lnTo>
                    <a:pt x="458990" y="376509"/>
                  </a:lnTo>
                  <a:lnTo>
                    <a:pt x="459011" y="319134"/>
                  </a:lnTo>
                  <a:lnTo>
                    <a:pt x="459635" y="662794"/>
                  </a:lnTo>
                  <a:lnTo>
                    <a:pt x="459700" y="433386"/>
                  </a:lnTo>
                  <a:lnTo>
                    <a:pt x="459702" y="425620"/>
                  </a:lnTo>
                  <a:lnTo>
                    <a:pt x="459763" y="268152"/>
                  </a:lnTo>
                  <a:lnTo>
                    <a:pt x="460371" y="666996"/>
                  </a:lnTo>
                  <a:lnTo>
                    <a:pt x="460412" y="569107"/>
                  </a:lnTo>
                  <a:lnTo>
                    <a:pt x="460413" y="568824"/>
                  </a:lnTo>
                  <a:lnTo>
                    <a:pt x="460626" y="680336"/>
                  </a:lnTo>
                  <a:lnTo>
                    <a:pt x="461024" y="276884"/>
                  </a:lnTo>
                  <a:lnTo>
                    <a:pt x="461123" y="580238"/>
                  </a:lnTo>
                  <a:lnTo>
                    <a:pt x="461125" y="578741"/>
                  </a:lnTo>
                  <a:lnTo>
                    <a:pt x="461464" y="281054"/>
                  </a:lnTo>
                  <a:lnTo>
                    <a:pt x="461591" y="748997"/>
                  </a:lnTo>
                  <a:lnTo>
                    <a:pt x="461835" y="643783"/>
                  </a:lnTo>
                  <a:lnTo>
                    <a:pt x="461836" y="635986"/>
                  </a:lnTo>
                  <a:lnTo>
                    <a:pt x="462242" y="667596"/>
                  </a:lnTo>
                  <a:lnTo>
                    <a:pt x="462357" y="165538"/>
                  </a:lnTo>
                  <a:lnTo>
                    <a:pt x="462547" y="621457"/>
                  </a:lnTo>
                  <a:lnTo>
                    <a:pt x="462548" y="625043"/>
                  </a:lnTo>
                  <a:lnTo>
                    <a:pt x="462711" y="385470"/>
                  </a:lnTo>
                  <a:lnTo>
                    <a:pt x="463258" y="727587"/>
                  </a:lnTo>
                  <a:lnTo>
                    <a:pt x="463260" y="737667"/>
                  </a:lnTo>
                  <a:lnTo>
                    <a:pt x="463277" y="765072"/>
                  </a:lnTo>
                  <a:lnTo>
                    <a:pt x="463406" y="323399"/>
                  </a:lnTo>
                  <a:lnTo>
                    <a:pt x="463970" y="584179"/>
                  </a:lnTo>
                  <a:lnTo>
                    <a:pt x="463971" y="589011"/>
                  </a:lnTo>
                  <a:lnTo>
                    <a:pt x="463985" y="606981"/>
                  </a:lnTo>
                  <a:lnTo>
                    <a:pt x="464185" y="353449"/>
                  </a:lnTo>
                  <a:lnTo>
                    <a:pt x="464682" y="492270"/>
                  </a:lnTo>
                  <a:lnTo>
                    <a:pt x="464683" y="497594"/>
                  </a:lnTo>
                  <a:lnTo>
                    <a:pt x="465022" y="686237"/>
                  </a:lnTo>
                  <a:lnTo>
                    <a:pt x="465135" y="279570"/>
                  </a:lnTo>
                  <a:lnTo>
                    <a:pt x="465393" y="590627"/>
                  </a:lnTo>
                  <a:lnTo>
                    <a:pt x="465395" y="599421"/>
                  </a:lnTo>
                  <a:lnTo>
                    <a:pt x="465957" y="273844"/>
                  </a:lnTo>
                  <a:lnTo>
                    <a:pt x="466099" y="736604"/>
                  </a:lnTo>
                  <a:lnTo>
                    <a:pt x="466105" y="697649"/>
                  </a:lnTo>
                  <a:lnTo>
                    <a:pt x="466106" y="698606"/>
                  </a:lnTo>
                  <a:lnTo>
                    <a:pt x="466113" y="728736"/>
                  </a:lnTo>
                  <a:lnTo>
                    <a:pt x="466638" y="295533"/>
                  </a:lnTo>
                  <a:lnTo>
                    <a:pt x="466816" y="417636"/>
                  </a:lnTo>
                  <a:lnTo>
                    <a:pt x="466818" y="413363"/>
                  </a:lnTo>
                  <a:lnTo>
                    <a:pt x="467035" y="302225"/>
                  </a:lnTo>
                  <a:lnTo>
                    <a:pt x="467148" y="702003"/>
                  </a:lnTo>
                  <a:lnTo>
                    <a:pt x="467528" y="543585"/>
                  </a:lnTo>
                  <a:lnTo>
                    <a:pt x="467529" y="542655"/>
                  </a:lnTo>
                  <a:lnTo>
                    <a:pt x="467644" y="315967"/>
                  </a:lnTo>
                  <a:lnTo>
                    <a:pt x="467843" y="721591"/>
                  </a:lnTo>
                  <a:lnTo>
                    <a:pt x="468240" y="591798"/>
                  </a:lnTo>
                  <a:lnTo>
                    <a:pt x="468241" y="583812"/>
                  </a:lnTo>
                  <a:lnTo>
                    <a:pt x="468396" y="423911"/>
                  </a:lnTo>
                  <a:lnTo>
                    <a:pt x="468523" y="658674"/>
                  </a:lnTo>
                  <a:lnTo>
                    <a:pt x="468951" y="493429"/>
                  </a:lnTo>
                  <a:lnTo>
                    <a:pt x="468953" y="492519"/>
                  </a:lnTo>
                  <a:lnTo>
                    <a:pt x="469316" y="657477"/>
                  </a:lnTo>
                  <a:lnTo>
                    <a:pt x="469430" y="412369"/>
                  </a:lnTo>
                  <a:lnTo>
                    <a:pt x="469663" y="518033"/>
                  </a:lnTo>
                  <a:lnTo>
                    <a:pt x="469664" y="520829"/>
                  </a:lnTo>
                  <a:lnTo>
                    <a:pt x="470068" y="614445"/>
                  </a:lnTo>
                  <a:lnTo>
                    <a:pt x="470253" y="338214"/>
                  </a:lnTo>
                  <a:lnTo>
                    <a:pt x="470374" y="408511"/>
                  </a:lnTo>
                  <a:lnTo>
                    <a:pt x="470376" y="409890"/>
                  </a:lnTo>
                  <a:lnTo>
                    <a:pt x="470522" y="692039"/>
                  </a:lnTo>
                  <a:lnTo>
                    <a:pt x="470847" y="392780"/>
                  </a:lnTo>
                  <a:lnTo>
                    <a:pt x="471086" y="438682"/>
                  </a:lnTo>
                  <a:lnTo>
                    <a:pt x="471088" y="437818"/>
                  </a:lnTo>
                  <a:lnTo>
                    <a:pt x="471442" y="670368"/>
                  </a:lnTo>
                  <a:lnTo>
                    <a:pt x="471585" y="230409"/>
                  </a:lnTo>
                  <a:lnTo>
                    <a:pt x="471798" y="520868"/>
                  </a:lnTo>
                  <a:lnTo>
                    <a:pt x="471799" y="519896"/>
                  </a:lnTo>
                  <a:lnTo>
                    <a:pt x="471881" y="731341"/>
                  </a:lnTo>
                  <a:lnTo>
                    <a:pt x="472025" y="170813"/>
                  </a:lnTo>
                  <a:lnTo>
                    <a:pt x="472509" y="605810"/>
                  </a:lnTo>
                  <a:lnTo>
                    <a:pt x="472511" y="607562"/>
                  </a:lnTo>
                  <a:lnTo>
                    <a:pt x="472818" y="148853"/>
                  </a:lnTo>
                  <a:lnTo>
                    <a:pt x="472946" y="674802"/>
                  </a:lnTo>
                  <a:lnTo>
                    <a:pt x="473221" y="577737"/>
                  </a:lnTo>
                  <a:lnTo>
                    <a:pt x="473222" y="573356"/>
                  </a:lnTo>
                  <a:lnTo>
                    <a:pt x="473300" y="376296"/>
                  </a:lnTo>
                  <a:lnTo>
                    <a:pt x="473933" y="578975"/>
                  </a:lnTo>
                  <a:lnTo>
                    <a:pt x="473934" y="584216"/>
                  </a:lnTo>
                  <a:lnTo>
                    <a:pt x="474108" y="236499"/>
                  </a:lnTo>
                  <a:lnTo>
                    <a:pt x="474392" y="791497"/>
                  </a:lnTo>
                  <a:lnTo>
                    <a:pt x="474644" y="439668"/>
                  </a:lnTo>
                  <a:lnTo>
                    <a:pt x="474646" y="434345"/>
                  </a:lnTo>
                  <a:lnTo>
                    <a:pt x="474959" y="349305"/>
                  </a:lnTo>
                  <a:lnTo>
                    <a:pt x="475087" y="716270"/>
                  </a:lnTo>
                  <a:lnTo>
                    <a:pt x="475356" y="595786"/>
                  </a:lnTo>
                  <a:lnTo>
                    <a:pt x="475357" y="588518"/>
                  </a:lnTo>
                  <a:lnTo>
                    <a:pt x="475624" y="284838"/>
                  </a:lnTo>
                  <a:lnTo>
                    <a:pt x="475753" y="760135"/>
                  </a:lnTo>
                  <a:lnTo>
                    <a:pt x="476067" y="468277"/>
                  </a:lnTo>
                  <a:lnTo>
                    <a:pt x="476069" y="465966"/>
                  </a:lnTo>
                  <a:lnTo>
                    <a:pt x="476219" y="626542"/>
                  </a:lnTo>
                  <a:lnTo>
                    <a:pt x="476773" y="308694"/>
                  </a:lnTo>
                  <a:lnTo>
                    <a:pt x="476779" y="321491"/>
                  </a:lnTo>
                  <a:lnTo>
                    <a:pt x="476781" y="317571"/>
                  </a:lnTo>
                  <a:lnTo>
                    <a:pt x="476802" y="267696"/>
                  </a:lnTo>
                  <a:lnTo>
                    <a:pt x="476944" y="688532"/>
                  </a:lnTo>
                  <a:lnTo>
                    <a:pt x="477491" y="522016"/>
                  </a:lnTo>
                  <a:lnTo>
                    <a:pt x="477492" y="525319"/>
                  </a:lnTo>
                  <a:lnTo>
                    <a:pt x="477922" y="697189"/>
                  </a:lnTo>
                  <a:lnTo>
                    <a:pt x="478092" y="308330"/>
                  </a:lnTo>
                  <a:lnTo>
                    <a:pt x="478202" y="412153"/>
                  </a:lnTo>
                  <a:lnTo>
                    <a:pt x="478204" y="416209"/>
                  </a:lnTo>
                  <a:lnTo>
                    <a:pt x="478319" y="845976"/>
                  </a:lnTo>
                  <a:lnTo>
                    <a:pt x="478460" y="218722"/>
                  </a:lnTo>
                  <a:lnTo>
                    <a:pt x="478914" y="424970"/>
                  </a:lnTo>
                  <a:lnTo>
                    <a:pt x="478915" y="426527"/>
                  </a:lnTo>
                  <a:lnTo>
                    <a:pt x="479295" y="369846"/>
                  </a:lnTo>
                  <a:lnTo>
                    <a:pt x="479623" y="695935"/>
                  </a:lnTo>
                  <a:lnTo>
                    <a:pt x="479626" y="676223"/>
                  </a:lnTo>
                  <a:lnTo>
                    <a:pt x="479627" y="667214"/>
                  </a:lnTo>
                  <a:lnTo>
                    <a:pt x="480091" y="755702"/>
                  </a:lnTo>
                  <a:lnTo>
                    <a:pt x="480203" y="295040"/>
                  </a:lnTo>
                  <a:lnTo>
                    <a:pt x="480337" y="600013"/>
                  </a:lnTo>
                  <a:lnTo>
                    <a:pt x="480339" y="597656"/>
                  </a:lnTo>
                  <a:lnTo>
                    <a:pt x="480614" y="447176"/>
                  </a:lnTo>
                  <a:lnTo>
                    <a:pt x="480883" y="625301"/>
                  </a:lnTo>
                  <a:lnTo>
                    <a:pt x="481049" y="550642"/>
                  </a:lnTo>
                  <a:lnTo>
                    <a:pt x="481050" y="552952"/>
                  </a:lnTo>
                  <a:lnTo>
                    <a:pt x="481563" y="691656"/>
                  </a:lnTo>
                  <a:lnTo>
                    <a:pt x="481664" y="206506"/>
                  </a:lnTo>
                  <a:lnTo>
                    <a:pt x="481760" y="677963"/>
                  </a:lnTo>
                  <a:lnTo>
                    <a:pt x="481762" y="691313"/>
                  </a:lnTo>
                  <a:lnTo>
                    <a:pt x="481792" y="768062"/>
                  </a:lnTo>
                  <a:lnTo>
                    <a:pt x="482116" y="278823"/>
                  </a:lnTo>
                  <a:lnTo>
                    <a:pt x="482472" y="438828"/>
                  </a:lnTo>
                  <a:lnTo>
                    <a:pt x="482474" y="444373"/>
                  </a:lnTo>
                  <a:lnTo>
                    <a:pt x="482699" y="676072"/>
                  </a:lnTo>
                  <a:lnTo>
                    <a:pt x="482869" y="344049"/>
                  </a:lnTo>
                  <a:lnTo>
                    <a:pt x="483184" y="441098"/>
                  </a:lnTo>
                  <a:lnTo>
                    <a:pt x="483185" y="445399"/>
                  </a:lnTo>
                  <a:lnTo>
                    <a:pt x="483591" y="345558"/>
                  </a:lnTo>
                  <a:lnTo>
                    <a:pt x="483690" y="622722"/>
                  </a:lnTo>
                  <a:lnTo>
                    <a:pt x="483895" y="491825"/>
                  </a:lnTo>
                  <a:lnTo>
                    <a:pt x="483897" y="493754"/>
                  </a:lnTo>
                  <a:lnTo>
                    <a:pt x="484088" y="596803"/>
                  </a:lnTo>
                  <a:lnTo>
                    <a:pt x="484471" y="391989"/>
                  </a:lnTo>
                  <a:lnTo>
                    <a:pt x="484607" y="569460"/>
                  </a:lnTo>
                  <a:lnTo>
                    <a:pt x="484608" y="573018"/>
                  </a:lnTo>
                  <a:lnTo>
                    <a:pt x="484753" y="660843"/>
                  </a:lnTo>
                  <a:lnTo>
                    <a:pt x="484868" y="327802"/>
                  </a:lnTo>
                  <a:lnTo>
                    <a:pt x="485319" y="524063"/>
                  </a:lnTo>
                  <a:lnTo>
                    <a:pt x="485320" y="528638"/>
                  </a:lnTo>
                  <a:lnTo>
                    <a:pt x="485533" y="695912"/>
                  </a:lnTo>
                  <a:lnTo>
                    <a:pt x="485690" y="367776"/>
                  </a:lnTo>
                  <a:lnTo>
                    <a:pt x="486030" y="520675"/>
                  </a:lnTo>
                  <a:lnTo>
                    <a:pt x="486032" y="521630"/>
                  </a:lnTo>
                  <a:lnTo>
                    <a:pt x="486199" y="606110"/>
                  </a:lnTo>
                  <a:lnTo>
                    <a:pt x="486738" y="372508"/>
                  </a:lnTo>
                  <a:lnTo>
                    <a:pt x="486742" y="391009"/>
                  </a:lnTo>
                  <a:lnTo>
                    <a:pt x="486743" y="399380"/>
                  </a:lnTo>
                  <a:lnTo>
                    <a:pt x="486851" y="605771"/>
                  </a:lnTo>
                  <a:lnTo>
                    <a:pt x="487193" y="329986"/>
                  </a:lnTo>
                  <a:lnTo>
                    <a:pt x="487453" y="523186"/>
                  </a:lnTo>
                  <a:lnTo>
                    <a:pt x="487455" y="528685"/>
                  </a:lnTo>
                  <a:lnTo>
                    <a:pt x="487504" y="664464"/>
                  </a:lnTo>
                  <a:lnTo>
                    <a:pt x="487618" y="273819"/>
                  </a:lnTo>
                  <a:lnTo>
                    <a:pt x="488165" y="415664"/>
                  </a:lnTo>
                  <a:lnTo>
                    <a:pt x="488167" y="411453"/>
                  </a:lnTo>
                  <a:lnTo>
                    <a:pt x="488766" y="710753"/>
                  </a:lnTo>
                  <a:lnTo>
                    <a:pt x="488877" y="320087"/>
                  </a:lnTo>
                  <a:lnTo>
                    <a:pt x="488878" y="307758"/>
                  </a:lnTo>
                  <a:lnTo>
                    <a:pt x="488907" y="262052"/>
                  </a:lnTo>
                  <a:lnTo>
                    <a:pt x="489530" y="731113"/>
                  </a:lnTo>
                  <a:lnTo>
                    <a:pt x="489588" y="590451"/>
                  </a:lnTo>
                  <a:lnTo>
                    <a:pt x="489590" y="580246"/>
                  </a:lnTo>
                  <a:lnTo>
                    <a:pt x="489688" y="253186"/>
                  </a:lnTo>
                  <a:lnTo>
                    <a:pt x="490297" y="696275"/>
                  </a:lnTo>
                  <a:lnTo>
                    <a:pt x="490300" y="676761"/>
                  </a:lnTo>
                  <a:lnTo>
                    <a:pt x="490301" y="667301"/>
                  </a:lnTo>
                  <a:lnTo>
                    <a:pt x="490508" y="744742"/>
                  </a:lnTo>
                  <a:lnTo>
                    <a:pt x="490623" y="308049"/>
                  </a:lnTo>
                  <a:lnTo>
                    <a:pt x="491012" y="479065"/>
                  </a:lnTo>
                  <a:lnTo>
                    <a:pt x="491013" y="482205"/>
                  </a:lnTo>
                  <a:lnTo>
                    <a:pt x="491219" y="732664"/>
                  </a:lnTo>
                  <a:lnTo>
                    <a:pt x="491346" y="299425"/>
                  </a:lnTo>
                  <a:lnTo>
                    <a:pt x="491723" y="483202"/>
                  </a:lnTo>
                  <a:lnTo>
                    <a:pt x="491725" y="479806"/>
                  </a:lnTo>
                  <a:lnTo>
                    <a:pt x="491912" y="645838"/>
                  </a:lnTo>
                  <a:lnTo>
                    <a:pt x="492280" y="376327"/>
                  </a:lnTo>
                  <a:lnTo>
                    <a:pt x="492435" y="479162"/>
                  </a:lnTo>
                  <a:lnTo>
                    <a:pt x="492436" y="480015"/>
                  </a:lnTo>
                  <a:lnTo>
                    <a:pt x="492665" y="364476"/>
                  </a:lnTo>
                  <a:lnTo>
                    <a:pt x="493046" y="633443"/>
                  </a:lnTo>
                  <a:lnTo>
                    <a:pt x="493146" y="383936"/>
                  </a:lnTo>
                  <a:lnTo>
                    <a:pt x="493175" y="307617"/>
                  </a:lnTo>
                  <a:lnTo>
                    <a:pt x="493728" y="606242"/>
                  </a:lnTo>
                  <a:lnTo>
                    <a:pt x="493858" y="526042"/>
                  </a:lnTo>
                  <a:lnTo>
                    <a:pt x="493859" y="528598"/>
                  </a:lnTo>
                  <a:lnTo>
                    <a:pt x="494422" y="325660"/>
                  </a:lnTo>
                  <a:lnTo>
                    <a:pt x="494550" y="676540"/>
                  </a:lnTo>
                  <a:lnTo>
                    <a:pt x="494570" y="627324"/>
                  </a:lnTo>
                  <a:lnTo>
                    <a:pt x="494571" y="623887"/>
                  </a:lnTo>
                  <a:lnTo>
                    <a:pt x="494662" y="372999"/>
                  </a:lnTo>
                  <a:lnTo>
                    <a:pt x="495188" y="661531"/>
                  </a:lnTo>
                  <a:lnTo>
                    <a:pt x="495281" y="382910"/>
                  </a:lnTo>
                  <a:lnTo>
                    <a:pt x="495283" y="373806"/>
                  </a:lnTo>
                  <a:lnTo>
                    <a:pt x="495741" y="144444"/>
                  </a:lnTo>
                  <a:lnTo>
                    <a:pt x="495868" y="828873"/>
                  </a:lnTo>
                  <a:lnTo>
                    <a:pt x="495993" y="261468"/>
                  </a:lnTo>
                  <a:lnTo>
                    <a:pt x="495994" y="254133"/>
                  </a:lnTo>
                  <a:lnTo>
                    <a:pt x="496308" y="644271"/>
                  </a:lnTo>
                  <a:lnTo>
                    <a:pt x="496705" y="456239"/>
                  </a:lnTo>
                  <a:lnTo>
                    <a:pt x="496706" y="457235"/>
                  </a:lnTo>
                  <a:lnTo>
                    <a:pt x="497002" y="352126"/>
                  </a:lnTo>
                  <a:lnTo>
                    <a:pt x="497341" y="624751"/>
                  </a:lnTo>
                  <a:lnTo>
                    <a:pt x="497416" y="430056"/>
                  </a:lnTo>
                  <a:lnTo>
                    <a:pt x="497418" y="427724"/>
                  </a:lnTo>
                  <a:lnTo>
                    <a:pt x="497782" y="761597"/>
                  </a:lnTo>
                  <a:lnTo>
                    <a:pt x="497910" y="209636"/>
                  </a:lnTo>
                  <a:lnTo>
                    <a:pt x="498128" y="424525"/>
                  </a:lnTo>
                  <a:lnTo>
                    <a:pt x="498129" y="430473"/>
                  </a:lnTo>
                  <a:lnTo>
                    <a:pt x="498207" y="719276"/>
                  </a:lnTo>
                  <a:lnTo>
                    <a:pt x="498333" y="348805"/>
                  </a:lnTo>
                  <a:lnTo>
                    <a:pt x="498839" y="649173"/>
                  </a:lnTo>
                  <a:lnTo>
                    <a:pt x="498841" y="658722"/>
                  </a:lnTo>
                  <a:lnTo>
                    <a:pt x="498859" y="724207"/>
                  </a:lnTo>
                  <a:lnTo>
                    <a:pt x="498971" y="359624"/>
                  </a:lnTo>
                  <a:lnTo>
                    <a:pt x="499551" y="426854"/>
                  </a:lnTo>
                  <a:lnTo>
                    <a:pt x="499553" y="422152"/>
                  </a:lnTo>
                  <a:lnTo>
                    <a:pt x="500036" y="184715"/>
                  </a:lnTo>
                  <a:lnTo>
                    <a:pt x="500163" y="824017"/>
                  </a:lnTo>
                  <a:lnTo>
                    <a:pt x="500263" y="466144"/>
                  </a:lnTo>
                  <a:lnTo>
                    <a:pt x="500264" y="467511"/>
                  </a:lnTo>
                  <a:lnTo>
                    <a:pt x="500559" y="636343"/>
                  </a:lnTo>
                  <a:lnTo>
                    <a:pt x="500701" y="335107"/>
                  </a:lnTo>
                  <a:lnTo>
                    <a:pt x="500974" y="536202"/>
                  </a:lnTo>
                  <a:lnTo>
                    <a:pt x="500976" y="533512"/>
                  </a:lnTo>
                  <a:lnTo>
                    <a:pt x="501198" y="688849"/>
                  </a:lnTo>
                  <a:lnTo>
                    <a:pt x="501368" y="363441"/>
                  </a:lnTo>
                  <a:lnTo>
                    <a:pt x="501686" y="563791"/>
                  </a:lnTo>
                  <a:lnTo>
                    <a:pt x="501822" y="365196"/>
                  </a:lnTo>
                  <a:lnTo>
                    <a:pt x="501921" y="592542"/>
                  </a:lnTo>
                  <a:lnTo>
                    <a:pt x="502398" y="490835"/>
                  </a:lnTo>
                  <a:lnTo>
                    <a:pt x="502399" y="489505"/>
                  </a:lnTo>
                  <a:lnTo>
                    <a:pt x="502673" y="318008"/>
                  </a:lnTo>
                  <a:lnTo>
                    <a:pt x="502786" y="671597"/>
                  </a:lnTo>
                  <a:lnTo>
                    <a:pt x="503109" y="397619"/>
                  </a:lnTo>
                  <a:lnTo>
                    <a:pt x="503111" y="394023"/>
                  </a:lnTo>
                  <a:lnTo>
                    <a:pt x="503140" y="381191"/>
                  </a:lnTo>
                  <a:lnTo>
                    <a:pt x="503523" y="630915"/>
                  </a:lnTo>
                  <a:lnTo>
                    <a:pt x="503821" y="467453"/>
                  </a:lnTo>
                  <a:lnTo>
                    <a:pt x="503822" y="463500"/>
                  </a:lnTo>
                  <a:lnTo>
                    <a:pt x="504401" y="213984"/>
                  </a:lnTo>
                  <a:lnTo>
                    <a:pt x="504515" y="621694"/>
                  </a:lnTo>
                  <a:lnTo>
                    <a:pt x="504532" y="590081"/>
                  </a:lnTo>
                  <a:lnTo>
                    <a:pt x="504534" y="580007"/>
                  </a:lnTo>
                  <a:lnTo>
                    <a:pt x="504969" y="631501"/>
                  </a:lnTo>
                  <a:lnTo>
                    <a:pt x="505095" y="251918"/>
                  </a:lnTo>
                  <a:lnTo>
                    <a:pt x="505244" y="513048"/>
                  </a:lnTo>
                  <a:lnTo>
                    <a:pt x="505246" y="512466"/>
                  </a:lnTo>
                  <a:lnTo>
                    <a:pt x="505593" y="640829"/>
                  </a:lnTo>
                  <a:lnTo>
                    <a:pt x="505735" y="307868"/>
                  </a:lnTo>
                  <a:lnTo>
                    <a:pt x="505956" y="580980"/>
                  </a:lnTo>
                  <a:lnTo>
                    <a:pt x="505957" y="583540"/>
                  </a:lnTo>
                  <a:lnTo>
                    <a:pt x="506415" y="369365"/>
                  </a:lnTo>
                  <a:lnTo>
                    <a:pt x="506667" y="656848"/>
                  </a:lnTo>
                  <a:lnTo>
                    <a:pt x="506669" y="665067"/>
                  </a:lnTo>
                  <a:lnTo>
                    <a:pt x="506711" y="753160"/>
                  </a:lnTo>
                  <a:lnTo>
                    <a:pt x="506840" y="403111"/>
                  </a:lnTo>
                  <a:lnTo>
                    <a:pt x="507379" y="605828"/>
                  </a:lnTo>
                  <a:lnTo>
                    <a:pt x="507380" y="603460"/>
                  </a:lnTo>
                  <a:lnTo>
                    <a:pt x="507436" y="669592"/>
                  </a:lnTo>
                  <a:lnTo>
                    <a:pt x="507606" y="354920"/>
                  </a:lnTo>
                  <a:lnTo>
                    <a:pt x="508091" y="524244"/>
                  </a:lnTo>
                  <a:lnTo>
                    <a:pt x="508313" y="313222"/>
                  </a:lnTo>
                  <a:lnTo>
                    <a:pt x="508441" y="687072"/>
                  </a:lnTo>
                  <a:lnTo>
                    <a:pt x="508802" y="472859"/>
                  </a:lnTo>
                  <a:lnTo>
                    <a:pt x="508804" y="474926"/>
                  </a:lnTo>
                  <a:lnTo>
                    <a:pt x="509406" y="222175"/>
                  </a:lnTo>
                  <a:lnTo>
                    <a:pt x="509505" y="724996"/>
                  </a:lnTo>
                  <a:lnTo>
                    <a:pt x="509514" y="705456"/>
                  </a:lnTo>
                  <a:lnTo>
                    <a:pt x="509515" y="715150"/>
                  </a:lnTo>
                  <a:lnTo>
                    <a:pt x="509518" y="734571"/>
                  </a:lnTo>
                  <a:lnTo>
                    <a:pt x="509619" y="217743"/>
                  </a:lnTo>
                  <a:lnTo>
                    <a:pt x="510226" y="495118"/>
                  </a:lnTo>
                  <a:lnTo>
                    <a:pt x="510227" y="495862"/>
                  </a:lnTo>
                  <a:lnTo>
                    <a:pt x="510595" y="673484"/>
                  </a:lnTo>
                  <a:lnTo>
                    <a:pt x="510695" y="257968"/>
                  </a:lnTo>
                  <a:lnTo>
                    <a:pt x="510937" y="426565"/>
                  </a:lnTo>
                  <a:lnTo>
                    <a:pt x="510939" y="437739"/>
                  </a:lnTo>
                  <a:lnTo>
                    <a:pt x="510994" y="745454"/>
                  </a:lnTo>
                  <a:lnTo>
                    <a:pt x="511106" y="200112"/>
                  </a:lnTo>
                  <a:lnTo>
                    <a:pt x="511649" y="573605"/>
                  </a:lnTo>
                  <a:lnTo>
                    <a:pt x="511688" y="701438"/>
                  </a:lnTo>
                  <a:lnTo>
                    <a:pt x="512000" y="339873"/>
                  </a:lnTo>
                  <a:lnTo>
                    <a:pt x="512360" y="625164"/>
                  </a:lnTo>
                  <a:lnTo>
                    <a:pt x="512362" y="625570"/>
                  </a:lnTo>
                  <a:lnTo>
                    <a:pt x="512367" y="644972"/>
                  </a:lnTo>
                  <a:lnTo>
                    <a:pt x="512567" y="403095"/>
                  </a:lnTo>
                  <a:lnTo>
                    <a:pt x="513072" y="608770"/>
                  </a:lnTo>
                  <a:lnTo>
                    <a:pt x="513073" y="613596"/>
                  </a:lnTo>
                  <a:lnTo>
                    <a:pt x="513404" y="847378"/>
                  </a:lnTo>
                  <a:lnTo>
                    <a:pt x="513531" y="172008"/>
                  </a:lnTo>
                  <a:lnTo>
                    <a:pt x="513784" y="584841"/>
                  </a:lnTo>
                  <a:lnTo>
                    <a:pt x="513785" y="590214"/>
                  </a:lnTo>
                  <a:lnTo>
                    <a:pt x="513843" y="750213"/>
                  </a:lnTo>
                  <a:lnTo>
                    <a:pt x="513942" y="397534"/>
                  </a:lnTo>
                  <a:lnTo>
                    <a:pt x="514495" y="545747"/>
                  </a:lnTo>
                  <a:lnTo>
                    <a:pt x="514497" y="539518"/>
                  </a:lnTo>
                  <a:lnTo>
                    <a:pt x="515018" y="219790"/>
                  </a:lnTo>
                  <a:lnTo>
                    <a:pt x="515119" y="832019"/>
                  </a:lnTo>
                  <a:lnTo>
                    <a:pt x="515207" y="304811"/>
                  </a:lnTo>
                  <a:lnTo>
                    <a:pt x="515208" y="305571"/>
                  </a:lnTo>
                  <a:lnTo>
                    <a:pt x="515232" y="178817"/>
                  </a:lnTo>
                  <a:lnTo>
                    <a:pt x="515332" y="764067"/>
                  </a:lnTo>
                  <a:lnTo>
                    <a:pt x="515918" y="317760"/>
                  </a:lnTo>
                  <a:lnTo>
                    <a:pt x="515920" y="324130"/>
                  </a:lnTo>
                  <a:lnTo>
                    <a:pt x="516308" y="269082"/>
                  </a:lnTo>
                  <a:lnTo>
                    <a:pt x="516409" y="685909"/>
                  </a:lnTo>
                  <a:lnTo>
                    <a:pt x="516630" y="536834"/>
                  </a:lnTo>
                  <a:lnTo>
                    <a:pt x="516631" y="541171"/>
                  </a:lnTo>
                  <a:lnTo>
                    <a:pt x="516735" y="267874"/>
                  </a:lnTo>
                  <a:lnTo>
                    <a:pt x="517060" y="616624"/>
                  </a:lnTo>
                  <a:lnTo>
                    <a:pt x="517342" y="490235"/>
                  </a:lnTo>
                  <a:lnTo>
                    <a:pt x="517343" y="486862"/>
                  </a:lnTo>
                  <a:lnTo>
                    <a:pt x="517713" y="731653"/>
                  </a:lnTo>
                  <a:lnTo>
                    <a:pt x="518039" y="255952"/>
                  </a:lnTo>
                  <a:lnTo>
                    <a:pt x="518053" y="285207"/>
                  </a:lnTo>
                  <a:lnTo>
                    <a:pt x="518055" y="299037"/>
                  </a:lnTo>
                  <a:lnTo>
                    <a:pt x="518151" y="764086"/>
                  </a:lnTo>
                  <a:lnTo>
                    <a:pt x="518765" y="517493"/>
                  </a:lnTo>
                  <a:lnTo>
                    <a:pt x="518766" y="523015"/>
                  </a:lnTo>
                  <a:lnTo>
                    <a:pt x="519216" y="754058"/>
                  </a:lnTo>
                  <a:lnTo>
                    <a:pt x="519329" y="394568"/>
                  </a:lnTo>
                  <a:lnTo>
                    <a:pt x="519477" y="531207"/>
                  </a:lnTo>
                  <a:lnTo>
                    <a:pt x="519478" y="530447"/>
                  </a:lnTo>
                  <a:lnTo>
                    <a:pt x="519866" y="738398"/>
                  </a:lnTo>
                  <a:lnTo>
                    <a:pt x="520079" y="397409"/>
                  </a:lnTo>
                  <a:lnTo>
                    <a:pt x="520188" y="559621"/>
                  </a:lnTo>
                  <a:lnTo>
                    <a:pt x="520190" y="563472"/>
                  </a:lnTo>
                  <a:lnTo>
                    <a:pt x="520732" y="268975"/>
                  </a:lnTo>
                  <a:lnTo>
                    <a:pt x="520874" y="635922"/>
                  </a:lnTo>
                  <a:lnTo>
                    <a:pt x="520900" y="597604"/>
                  </a:lnTo>
                  <a:lnTo>
                    <a:pt x="520901" y="600959"/>
                  </a:lnTo>
                  <a:lnTo>
                    <a:pt x="521468" y="348103"/>
                  </a:lnTo>
                  <a:lnTo>
                    <a:pt x="521610" y="649550"/>
                  </a:lnTo>
                  <a:lnTo>
                    <a:pt x="521611" y="649116"/>
                  </a:lnTo>
                  <a:lnTo>
                    <a:pt x="521613" y="641117"/>
                  </a:lnTo>
                  <a:lnTo>
                    <a:pt x="521936" y="207465"/>
                  </a:lnTo>
                  <a:lnTo>
                    <a:pt x="522323" y="398013"/>
                  </a:lnTo>
                  <a:lnTo>
                    <a:pt x="522324" y="398792"/>
                  </a:lnTo>
                  <a:lnTo>
                    <a:pt x="522730" y="318466"/>
                  </a:lnTo>
                  <a:lnTo>
                    <a:pt x="522873" y="693387"/>
                  </a:lnTo>
                  <a:lnTo>
                    <a:pt x="523035" y="560674"/>
                  </a:lnTo>
                  <a:lnTo>
                    <a:pt x="523036" y="563114"/>
                  </a:lnTo>
                  <a:lnTo>
                    <a:pt x="523171" y="319840"/>
                  </a:lnTo>
                  <a:lnTo>
                    <a:pt x="523738" y="707786"/>
                  </a:lnTo>
                  <a:lnTo>
                    <a:pt x="523746" y="702736"/>
                  </a:lnTo>
                  <a:lnTo>
                    <a:pt x="523748" y="710294"/>
                  </a:lnTo>
                  <a:lnTo>
                    <a:pt x="523880" y="369824"/>
                  </a:lnTo>
                  <a:lnTo>
                    <a:pt x="524234" y="768836"/>
                  </a:lnTo>
                  <a:lnTo>
                    <a:pt x="524458" y="546175"/>
                  </a:lnTo>
                  <a:lnTo>
                    <a:pt x="524459" y="545029"/>
                  </a:lnTo>
                  <a:lnTo>
                    <a:pt x="524999" y="652354"/>
                  </a:lnTo>
                  <a:lnTo>
                    <a:pt x="525141" y="384297"/>
                  </a:lnTo>
                  <a:lnTo>
                    <a:pt x="525170" y="429500"/>
                  </a:lnTo>
                  <a:lnTo>
                    <a:pt x="525171" y="437906"/>
                  </a:lnTo>
                  <a:lnTo>
                    <a:pt x="525253" y="654765"/>
                  </a:lnTo>
                  <a:lnTo>
                    <a:pt x="525849" y="282753"/>
                  </a:lnTo>
                  <a:lnTo>
                    <a:pt x="525881" y="352814"/>
                  </a:lnTo>
                  <a:lnTo>
                    <a:pt x="525883" y="360517"/>
                  </a:lnTo>
                  <a:lnTo>
                    <a:pt x="526444" y="347828"/>
                  </a:lnTo>
                  <a:lnTo>
                    <a:pt x="526573" y="630001"/>
                  </a:lnTo>
                  <a:lnTo>
                    <a:pt x="526593" y="572250"/>
                  </a:lnTo>
                  <a:lnTo>
                    <a:pt x="526594" y="569273"/>
                  </a:lnTo>
                  <a:lnTo>
                    <a:pt x="526701" y="211846"/>
                  </a:lnTo>
                  <a:lnTo>
                    <a:pt x="527253" y="651397"/>
                  </a:lnTo>
                  <a:lnTo>
                    <a:pt x="527304" y="525903"/>
                  </a:lnTo>
                  <a:lnTo>
                    <a:pt x="527306" y="527382"/>
                  </a:lnTo>
                  <a:lnTo>
                    <a:pt x="527891" y="636442"/>
                  </a:lnTo>
                  <a:lnTo>
                    <a:pt x="528003" y="279013"/>
                  </a:lnTo>
                  <a:lnTo>
                    <a:pt x="528016" y="304548"/>
                  </a:lnTo>
                  <a:lnTo>
                    <a:pt x="528017" y="296665"/>
                  </a:lnTo>
                  <a:lnTo>
                    <a:pt x="528430" y="246754"/>
                  </a:lnTo>
                  <a:lnTo>
                    <a:pt x="528529" y="643595"/>
                  </a:lnTo>
                  <a:lnTo>
                    <a:pt x="528728" y="608117"/>
                  </a:lnTo>
                  <a:lnTo>
                    <a:pt x="528729" y="610864"/>
                  </a:lnTo>
                  <a:lnTo>
                    <a:pt x="529295" y="348449"/>
                  </a:lnTo>
                  <a:lnTo>
                    <a:pt x="529436" y="676020"/>
                  </a:lnTo>
                  <a:lnTo>
                    <a:pt x="529439" y="660609"/>
                  </a:lnTo>
                  <a:lnTo>
                    <a:pt x="529441" y="653010"/>
                  </a:lnTo>
                  <a:lnTo>
                    <a:pt x="529733" y="279411"/>
                  </a:lnTo>
                  <a:lnTo>
                    <a:pt x="529846" y="756733"/>
                  </a:lnTo>
                  <a:lnTo>
                    <a:pt x="530151" y="550654"/>
                  </a:lnTo>
                  <a:lnTo>
                    <a:pt x="530152" y="548221"/>
                  </a:lnTo>
                  <a:lnTo>
                    <a:pt x="530457" y="354591"/>
                  </a:lnTo>
                  <a:lnTo>
                    <a:pt x="530555" y="659464"/>
                  </a:lnTo>
                  <a:lnTo>
                    <a:pt x="530863" y="530200"/>
                  </a:lnTo>
                  <a:lnTo>
                    <a:pt x="530864" y="531993"/>
                  </a:lnTo>
                  <a:lnTo>
                    <a:pt x="530939" y="611288"/>
                  </a:lnTo>
                  <a:lnTo>
                    <a:pt x="531492" y="356091"/>
                  </a:lnTo>
                  <a:lnTo>
                    <a:pt x="531574" y="600304"/>
                  </a:lnTo>
                  <a:lnTo>
                    <a:pt x="531576" y="605428"/>
                  </a:lnTo>
                  <a:lnTo>
                    <a:pt x="531903" y="198485"/>
                  </a:lnTo>
                  <a:lnTo>
                    <a:pt x="532043" y="831953"/>
                  </a:lnTo>
                  <a:lnTo>
                    <a:pt x="532286" y="558635"/>
                  </a:lnTo>
                  <a:lnTo>
                    <a:pt x="532287" y="549494"/>
                  </a:lnTo>
                  <a:lnTo>
                    <a:pt x="532357" y="143796"/>
                  </a:lnTo>
                  <a:lnTo>
                    <a:pt x="532483" y="697368"/>
                  </a:lnTo>
                  <a:lnTo>
                    <a:pt x="532997" y="513916"/>
                  </a:lnTo>
                  <a:lnTo>
                    <a:pt x="532999" y="512550"/>
                  </a:lnTo>
                  <a:lnTo>
                    <a:pt x="533207" y="155302"/>
                  </a:lnTo>
                  <a:lnTo>
                    <a:pt x="533335" y="645187"/>
                  </a:lnTo>
                  <a:lnTo>
                    <a:pt x="533709" y="467699"/>
                  </a:lnTo>
                  <a:lnTo>
                    <a:pt x="533710" y="474731"/>
                  </a:lnTo>
                  <a:lnTo>
                    <a:pt x="534086" y="250888"/>
                  </a:lnTo>
                  <a:lnTo>
                    <a:pt x="534185" y="682973"/>
                  </a:lnTo>
                  <a:lnTo>
                    <a:pt x="534421" y="485625"/>
                  </a:lnTo>
                  <a:lnTo>
                    <a:pt x="534422" y="480657"/>
                  </a:lnTo>
                  <a:lnTo>
                    <a:pt x="534496" y="246458"/>
                  </a:lnTo>
                  <a:lnTo>
                    <a:pt x="534625" y="714263"/>
                  </a:lnTo>
                  <a:lnTo>
                    <a:pt x="535132" y="284013"/>
                  </a:lnTo>
                  <a:lnTo>
                    <a:pt x="535134" y="278095"/>
                  </a:lnTo>
                  <a:lnTo>
                    <a:pt x="535687" y="705306"/>
                  </a:lnTo>
                  <a:lnTo>
                    <a:pt x="535842" y="440286"/>
                  </a:lnTo>
                  <a:lnTo>
                    <a:pt x="535844" y="445103"/>
                  </a:lnTo>
                  <a:lnTo>
                    <a:pt x="536113" y="780842"/>
                  </a:lnTo>
                  <a:lnTo>
                    <a:pt x="536225" y="367835"/>
                  </a:lnTo>
                  <a:lnTo>
                    <a:pt x="536554" y="681036"/>
                  </a:lnTo>
                  <a:lnTo>
                    <a:pt x="536556" y="670373"/>
                  </a:lnTo>
                  <a:lnTo>
                    <a:pt x="536652" y="320403"/>
                  </a:lnTo>
                  <a:lnTo>
                    <a:pt x="536751" y="841950"/>
                  </a:lnTo>
                  <a:lnTo>
                    <a:pt x="537266" y="433091"/>
                  </a:lnTo>
                  <a:lnTo>
                    <a:pt x="537267" y="429507"/>
                  </a:lnTo>
                  <a:lnTo>
                    <a:pt x="537829" y="828327"/>
                  </a:lnTo>
                  <a:lnTo>
                    <a:pt x="537955" y="225531"/>
                  </a:lnTo>
                  <a:lnTo>
                    <a:pt x="537977" y="320870"/>
                  </a:lnTo>
                  <a:lnTo>
                    <a:pt x="537979" y="317588"/>
                  </a:lnTo>
                  <a:lnTo>
                    <a:pt x="538225" y="803576"/>
                  </a:lnTo>
                  <a:lnTo>
                    <a:pt x="538367" y="76625"/>
                  </a:lnTo>
                  <a:lnTo>
                    <a:pt x="538689" y="645120"/>
                  </a:lnTo>
                  <a:lnTo>
                    <a:pt x="538690" y="648785"/>
                  </a:lnTo>
                  <a:lnTo>
                    <a:pt x="538692" y="651525"/>
                  </a:lnTo>
                  <a:lnTo>
                    <a:pt x="538821" y="238503"/>
                  </a:lnTo>
                  <a:lnTo>
                    <a:pt x="539401" y="384739"/>
                  </a:lnTo>
                  <a:lnTo>
                    <a:pt x="539402" y="381463"/>
                  </a:lnTo>
                  <a:lnTo>
                    <a:pt x="539557" y="651983"/>
                  </a:lnTo>
                  <a:lnTo>
                    <a:pt x="539686" y="239188"/>
                  </a:lnTo>
                  <a:lnTo>
                    <a:pt x="540112" y="347625"/>
                  </a:lnTo>
                  <a:lnTo>
                    <a:pt x="540114" y="352287"/>
                  </a:lnTo>
                  <a:lnTo>
                    <a:pt x="540125" y="326502"/>
                  </a:lnTo>
                  <a:lnTo>
                    <a:pt x="540824" y="631464"/>
                  </a:lnTo>
                  <a:lnTo>
                    <a:pt x="540825" y="635072"/>
                  </a:lnTo>
                  <a:lnTo>
                    <a:pt x="540961" y="242503"/>
                  </a:lnTo>
                  <a:lnTo>
                    <a:pt x="541089" y="784634"/>
                  </a:lnTo>
                  <a:lnTo>
                    <a:pt x="541536" y="608236"/>
                  </a:lnTo>
                  <a:lnTo>
                    <a:pt x="541537" y="616153"/>
                  </a:lnTo>
                  <a:lnTo>
                    <a:pt x="541570" y="680105"/>
                  </a:lnTo>
                  <a:lnTo>
                    <a:pt x="542247" y="328063"/>
                  </a:lnTo>
                  <a:lnTo>
                    <a:pt x="542249" y="317523"/>
                  </a:lnTo>
                  <a:lnTo>
                    <a:pt x="542592" y="795018"/>
                  </a:lnTo>
                  <a:lnTo>
                    <a:pt x="542903" y="271612"/>
                  </a:lnTo>
                  <a:lnTo>
                    <a:pt x="542959" y="447118"/>
                  </a:lnTo>
                  <a:lnTo>
                    <a:pt x="542960" y="453201"/>
                  </a:lnTo>
                  <a:lnTo>
                    <a:pt x="543143" y="279983"/>
                  </a:lnTo>
                  <a:lnTo>
                    <a:pt x="543455" y="765795"/>
                  </a:lnTo>
                  <a:lnTo>
                    <a:pt x="543670" y="618274"/>
                  </a:lnTo>
                  <a:lnTo>
                    <a:pt x="543672" y="615024"/>
                  </a:lnTo>
                  <a:lnTo>
                    <a:pt x="543768" y="327135"/>
                  </a:lnTo>
                  <a:lnTo>
                    <a:pt x="544307" y="766079"/>
                  </a:lnTo>
                  <a:lnTo>
                    <a:pt x="544382" y="482811"/>
                  </a:lnTo>
                  <a:lnTo>
                    <a:pt x="544383" y="475176"/>
                  </a:lnTo>
                  <a:lnTo>
                    <a:pt x="544434" y="267561"/>
                  </a:lnTo>
                  <a:lnTo>
                    <a:pt x="544731" y="786943"/>
                  </a:lnTo>
                  <a:lnTo>
                    <a:pt x="545094" y="582820"/>
                  </a:lnTo>
                  <a:lnTo>
                    <a:pt x="545095" y="587695"/>
                  </a:lnTo>
                  <a:lnTo>
                    <a:pt x="545143" y="716355"/>
                  </a:lnTo>
                  <a:lnTo>
                    <a:pt x="545285" y="300275"/>
                  </a:lnTo>
                  <a:lnTo>
                    <a:pt x="545805" y="539696"/>
                  </a:lnTo>
                  <a:lnTo>
                    <a:pt x="545807" y="542883"/>
                  </a:lnTo>
                  <a:lnTo>
                    <a:pt x="546162" y="276703"/>
                  </a:lnTo>
                  <a:lnTo>
                    <a:pt x="546460" y="755672"/>
                  </a:lnTo>
                  <a:lnTo>
                    <a:pt x="546517" y="507446"/>
                  </a:lnTo>
                  <a:lnTo>
                    <a:pt x="546518" y="501806"/>
                  </a:lnTo>
                  <a:lnTo>
                    <a:pt x="546589" y="264456"/>
                  </a:lnTo>
                  <a:lnTo>
                    <a:pt x="546915" y="697846"/>
                  </a:lnTo>
                  <a:lnTo>
                    <a:pt x="547228" y="586043"/>
                  </a:lnTo>
                  <a:lnTo>
                    <a:pt x="547230" y="587714"/>
                  </a:lnTo>
                  <a:lnTo>
                    <a:pt x="547837" y="202437"/>
                  </a:lnTo>
                  <a:lnTo>
                    <a:pt x="547936" y="828967"/>
                  </a:lnTo>
                  <a:lnTo>
                    <a:pt x="547940" y="772904"/>
                  </a:lnTo>
                  <a:lnTo>
                    <a:pt x="547942" y="763944"/>
                  </a:lnTo>
                  <a:lnTo>
                    <a:pt x="548049" y="218459"/>
                  </a:lnTo>
                  <a:lnTo>
                    <a:pt x="548588" y="854063"/>
                  </a:lnTo>
                  <a:lnTo>
                    <a:pt x="548652" y="556726"/>
                  </a:lnTo>
                  <a:lnTo>
                    <a:pt x="548653" y="547893"/>
                  </a:lnTo>
                  <a:lnTo>
                    <a:pt x="548714" y="257424"/>
                  </a:lnTo>
                  <a:lnTo>
                    <a:pt x="548985" y="826119"/>
                  </a:lnTo>
                  <a:lnTo>
                    <a:pt x="549363" y="435274"/>
                  </a:lnTo>
                  <a:lnTo>
                    <a:pt x="549365" y="433176"/>
                  </a:lnTo>
                  <a:lnTo>
                    <a:pt x="549750" y="198332"/>
                  </a:lnTo>
                  <a:lnTo>
                    <a:pt x="549877" y="788672"/>
                  </a:lnTo>
                  <a:lnTo>
                    <a:pt x="550075" y="582468"/>
                  </a:lnTo>
                  <a:lnTo>
                    <a:pt x="550076" y="581390"/>
                  </a:lnTo>
                  <a:lnTo>
                    <a:pt x="550174" y="188958"/>
                  </a:lnTo>
                  <a:lnTo>
                    <a:pt x="550289" y="767349"/>
                  </a:lnTo>
                  <a:lnTo>
                    <a:pt x="550787" y="399217"/>
                  </a:lnTo>
                  <a:lnTo>
                    <a:pt x="550788" y="395901"/>
                  </a:lnTo>
                  <a:lnTo>
                    <a:pt x="551140" y="787382"/>
                  </a:lnTo>
                  <a:lnTo>
                    <a:pt x="551253" y="249157"/>
                  </a:lnTo>
                  <a:lnTo>
                    <a:pt x="551498" y="501560"/>
                  </a:lnTo>
                  <a:lnTo>
                    <a:pt x="551500" y="513090"/>
                  </a:lnTo>
                  <a:lnTo>
                    <a:pt x="551563" y="783161"/>
                  </a:lnTo>
                  <a:lnTo>
                    <a:pt x="551691" y="255151"/>
                  </a:lnTo>
                  <a:lnTo>
                    <a:pt x="552210" y="590927"/>
                  </a:lnTo>
                  <a:lnTo>
                    <a:pt x="552211" y="595470"/>
                  </a:lnTo>
                  <a:lnTo>
                    <a:pt x="552458" y="775005"/>
                  </a:lnTo>
                  <a:lnTo>
                    <a:pt x="552740" y="350829"/>
                  </a:lnTo>
                  <a:lnTo>
                    <a:pt x="552921" y="525637"/>
                  </a:lnTo>
                  <a:lnTo>
                    <a:pt x="552923" y="520431"/>
                  </a:lnTo>
                  <a:lnTo>
                    <a:pt x="553394" y="263543"/>
                  </a:lnTo>
                  <a:lnTo>
                    <a:pt x="553520" y="706923"/>
                  </a:lnTo>
                  <a:lnTo>
                    <a:pt x="553633" y="325669"/>
                  </a:lnTo>
                  <a:lnTo>
                    <a:pt x="553634" y="326900"/>
                  </a:lnTo>
                  <a:lnTo>
                    <a:pt x="553747" y="603519"/>
                  </a:lnTo>
                  <a:lnTo>
                    <a:pt x="554345" y="589918"/>
                  </a:lnTo>
                  <a:lnTo>
                    <a:pt x="554346" y="584637"/>
                  </a:lnTo>
                  <a:lnTo>
                    <a:pt x="554669" y="221398"/>
                  </a:lnTo>
                  <a:lnTo>
                    <a:pt x="555010" y="702280"/>
                  </a:lnTo>
                  <a:lnTo>
                    <a:pt x="555056" y="488351"/>
                  </a:lnTo>
                  <a:lnTo>
                    <a:pt x="555058" y="476515"/>
                  </a:lnTo>
                  <a:lnTo>
                    <a:pt x="555463" y="753746"/>
                  </a:lnTo>
                  <a:lnTo>
                    <a:pt x="555577" y="165890"/>
                  </a:lnTo>
                  <a:lnTo>
                    <a:pt x="555768" y="460843"/>
                  </a:lnTo>
                  <a:lnTo>
                    <a:pt x="555769" y="456482"/>
                  </a:lnTo>
                  <a:lnTo>
                    <a:pt x="555816" y="324222"/>
                  </a:lnTo>
                  <a:lnTo>
                    <a:pt x="556298" y="572928"/>
                  </a:lnTo>
                  <a:lnTo>
                    <a:pt x="556480" y="463876"/>
                  </a:lnTo>
                  <a:lnTo>
                    <a:pt x="556481" y="462020"/>
                  </a:lnTo>
                  <a:lnTo>
                    <a:pt x="556583" y="348720"/>
                  </a:lnTo>
                  <a:lnTo>
                    <a:pt x="556725" y="727178"/>
                  </a:lnTo>
                  <a:lnTo>
                    <a:pt x="557191" y="463466"/>
                  </a:lnTo>
                  <a:lnTo>
                    <a:pt x="557193" y="461345"/>
                  </a:lnTo>
                  <a:lnTo>
                    <a:pt x="557264" y="365830"/>
                  </a:lnTo>
                  <a:lnTo>
                    <a:pt x="557829" y="679358"/>
                  </a:lnTo>
                  <a:lnTo>
                    <a:pt x="557903" y="532458"/>
                  </a:lnTo>
                  <a:lnTo>
                    <a:pt x="557904" y="529331"/>
                  </a:lnTo>
                  <a:lnTo>
                    <a:pt x="557957" y="428005"/>
                  </a:lnTo>
                  <a:lnTo>
                    <a:pt x="558382" y="652299"/>
                  </a:lnTo>
                  <a:lnTo>
                    <a:pt x="558614" y="594849"/>
                  </a:lnTo>
                  <a:lnTo>
                    <a:pt x="558616" y="595089"/>
                  </a:lnTo>
                  <a:lnTo>
                    <a:pt x="558894" y="623528"/>
                  </a:lnTo>
                  <a:lnTo>
                    <a:pt x="559291" y="444798"/>
                  </a:lnTo>
                  <a:lnTo>
                    <a:pt x="559326" y="508090"/>
                  </a:lnTo>
                  <a:lnTo>
                    <a:pt x="559327" y="506533"/>
                  </a:lnTo>
                  <a:lnTo>
                    <a:pt x="559546" y="332705"/>
                  </a:lnTo>
                  <a:lnTo>
                    <a:pt x="559659" y="688821"/>
                  </a:lnTo>
                  <a:lnTo>
                    <a:pt x="560038" y="506775"/>
                  </a:lnTo>
                  <a:lnTo>
                    <a:pt x="560039" y="510214"/>
                  </a:lnTo>
                  <a:lnTo>
                    <a:pt x="560083" y="585000"/>
                  </a:lnTo>
                  <a:lnTo>
                    <a:pt x="560382" y="304686"/>
                  </a:lnTo>
                  <a:lnTo>
                    <a:pt x="560749" y="482103"/>
                  </a:lnTo>
                  <a:lnTo>
                    <a:pt x="560751" y="477727"/>
                  </a:lnTo>
                  <a:lnTo>
                    <a:pt x="560949" y="535246"/>
                  </a:lnTo>
                  <a:lnTo>
                    <a:pt x="561219" y="343756"/>
                  </a:lnTo>
                  <a:lnTo>
                    <a:pt x="561461" y="421472"/>
                  </a:lnTo>
                  <a:lnTo>
                    <a:pt x="561462" y="420146"/>
                  </a:lnTo>
                  <a:lnTo>
                    <a:pt x="561756" y="214414"/>
                  </a:lnTo>
                  <a:lnTo>
                    <a:pt x="561871" y="681697"/>
                  </a:lnTo>
                  <a:lnTo>
                    <a:pt x="562173" y="474851"/>
                  </a:lnTo>
                  <a:lnTo>
                    <a:pt x="562174" y="468469"/>
                  </a:lnTo>
                  <a:lnTo>
                    <a:pt x="562764" y="313716"/>
                  </a:lnTo>
                  <a:lnTo>
                    <a:pt x="562877" y="770032"/>
                  </a:lnTo>
                  <a:lnTo>
                    <a:pt x="562884" y="754799"/>
                  </a:lnTo>
                  <a:lnTo>
                    <a:pt x="562886" y="764352"/>
                  </a:lnTo>
                  <a:lnTo>
                    <a:pt x="563019" y="229265"/>
                  </a:lnTo>
                  <a:lnTo>
                    <a:pt x="563586" y="853238"/>
                  </a:lnTo>
                  <a:lnTo>
                    <a:pt x="563596" y="819113"/>
                  </a:lnTo>
                  <a:lnTo>
                    <a:pt x="563597" y="826886"/>
                  </a:lnTo>
                  <a:lnTo>
                    <a:pt x="563599" y="833808"/>
                  </a:lnTo>
                  <a:lnTo>
                    <a:pt x="563712" y="307223"/>
                  </a:lnTo>
                  <a:lnTo>
                    <a:pt x="564307" y="482846"/>
                  </a:lnTo>
                  <a:lnTo>
                    <a:pt x="564309" y="484806"/>
                  </a:lnTo>
                  <a:lnTo>
                    <a:pt x="564761" y="315765"/>
                  </a:lnTo>
                  <a:lnTo>
                    <a:pt x="564862" y="674323"/>
                  </a:lnTo>
                  <a:lnTo>
                    <a:pt x="565019" y="497832"/>
                  </a:lnTo>
                  <a:lnTo>
                    <a:pt x="565020" y="509304"/>
                  </a:lnTo>
                  <a:lnTo>
                    <a:pt x="565074" y="765455"/>
                  </a:lnTo>
                  <a:lnTo>
                    <a:pt x="565188" y="268201"/>
                  </a:lnTo>
                  <a:lnTo>
                    <a:pt x="565731" y="440549"/>
                  </a:lnTo>
                  <a:lnTo>
                    <a:pt x="565732" y="439430"/>
                  </a:lnTo>
                  <a:lnTo>
                    <a:pt x="566208" y="341936"/>
                  </a:lnTo>
                  <a:lnTo>
                    <a:pt x="566350" y="588837"/>
                  </a:lnTo>
                  <a:lnTo>
                    <a:pt x="566442" y="477088"/>
                  </a:lnTo>
                  <a:lnTo>
                    <a:pt x="566444" y="475847"/>
                  </a:lnTo>
                  <a:lnTo>
                    <a:pt x="566646" y="194738"/>
                  </a:lnTo>
                  <a:lnTo>
                    <a:pt x="566761" y="672536"/>
                  </a:lnTo>
                  <a:lnTo>
                    <a:pt x="567154" y="640427"/>
                  </a:lnTo>
                  <a:lnTo>
                    <a:pt x="567155" y="652147"/>
                  </a:lnTo>
                  <a:lnTo>
                    <a:pt x="567328" y="230932"/>
                  </a:lnTo>
                  <a:lnTo>
                    <a:pt x="567456" y="748105"/>
                  </a:lnTo>
                  <a:lnTo>
                    <a:pt x="567866" y="518231"/>
                  </a:lnTo>
                  <a:lnTo>
                    <a:pt x="567867" y="522850"/>
                  </a:lnTo>
                  <a:lnTo>
                    <a:pt x="568420" y="738859"/>
                  </a:lnTo>
                  <a:lnTo>
                    <a:pt x="568547" y="266087"/>
                  </a:lnTo>
                  <a:lnTo>
                    <a:pt x="568577" y="317848"/>
                  </a:lnTo>
                  <a:lnTo>
                    <a:pt x="568579" y="329554"/>
                  </a:lnTo>
                  <a:lnTo>
                    <a:pt x="568732" y="641369"/>
                  </a:lnTo>
                  <a:lnTo>
                    <a:pt x="569289" y="455886"/>
                  </a:lnTo>
                  <a:lnTo>
                    <a:pt x="569290" y="454083"/>
                  </a:lnTo>
                  <a:lnTo>
                    <a:pt x="569397" y="624513"/>
                  </a:lnTo>
                  <a:lnTo>
                    <a:pt x="569779" y="354313"/>
                  </a:lnTo>
                  <a:lnTo>
                    <a:pt x="570000" y="484005"/>
                  </a:lnTo>
                  <a:lnTo>
                    <a:pt x="570002" y="486671"/>
                  </a:lnTo>
                  <a:lnTo>
                    <a:pt x="570206" y="278669"/>
                  </a:lnTo>
                  <a:lnTo>
                    <a:pt x="570304" y="727988"/>
                  </a:lnTo>
                  <a:lnTo>
                    <a:pt x="570712" y="525733"/>
                  </a:lnTo>
                  <a:lnTo>
                    <a:pt x="570713" y="527584"/>
                  </a:lnTo>
                  <a:lnTo>
                    <a:pt x="571269" y="377236"/>
                  </a:lnTo>
                  <a:lnTo>
                    <a:pt x="571368" y="743511"/>
                  </a:lnTo>
                  <a:lnTo>
                    <a:pt x="571424" y="550166"/>
                  </a:lnTo>
                  <a:lnTo>
                    <a:pt x="571425" y="544261"/>
                  </a:lnTo>
                  <a:lnTo>
                    <a:pt x="571482" y="292251"/>
                  </a:lnTo>
                  <a:lnTo>
                    <a:pt x="571594" y="730915"/>
                  </a:lnTo>
                  <a:lnTo>
                    <a:pt x="572135" y="470789"/>
                  </a:lnTo>
                  <a:lnTo>
                    <a:pt x="572137" y="471701"/>
                  </a:lnTo>
                  <a:lnTo>
                    <a:pt x="572544" y="328900"/>
                  </a:lnTo>
                  <a:lnTo>
                    <a:pt x="572701" y="761388"/>
                  </a:lnTo>
                  <a:lnTo>
                    <a:pt x="572847" y="570309"/>
                  </a:lnTo>
                  <a:lnTo>
                    <a:pt x="572848" y="568931"/>
                  </a:lnTo>
                  <a:lnTo>
                    <a:pt x="572956" y="326020"/>
                  </a:lnTo>
                  <a:lnTo>
                    <a:pt x="573466" y="650087"/>
                  </a:lnTo>
                  <a:lnTo>
                    <a:pt x="573559" y="420762"/>
                  </a:lnTo>
                  <a:lnTo>
                    <a:pt x="573560" y="413415"/>
                  </a:lnTo>
                  <a:lnTo>
                    <a:pt x="574147" y="593979"/>
                  </a:lnTo>
                  <a:lnTo>
                    <a:pt x="574245" y="234086"/>
                  </a:lnTo>
                  <a:lnTo>
                    <a:pt x="574270" y="304342"/>
                  </a:lnTo>
                  <a:lnTo>
                    <a:pt x="574272" y="297902"/>
                  </a:lnTo>
                  <a:lnTo>
                    <a:pt x="574273" y="292466"/>
                  </a:lnTo>
                  <a:lnTo>
                    <a:pt x="574372" y="668965"/>
                  </a:lnTo>
                  <a:lnTo>
                    <a:pt x="574982" y="444815"/>
                  </a:lnTo>
                  <a:lnTo>
                    <a:pt x="574983" y="444240"/>
                  </a:lnTo>
                  <a:lnTo>
                    <a:pt x="575535" y="310001"/>
                  </a:lnTo>
                  <a:lnTo>
                    <a:pt x="575649" y="800827"/>
                  </a:lnTo>
                  <a:lnTo>
                    <a:pt x="575693" y="601344"/>
                  </a:lnTo>
                  <a:lnTo>
                    <a:pt x="575695" y="582171"/>
                  </a:lnTo>
                  <a:lnTo>
                    <a:pt x="575763" y="327785"/>
                  </a:lnTo>
                  <a:lnTo>
                    <a:pt x="576059" y="720417"/>
                  </a:lnTo>
                  <a:lnTo>
                    <a:pt x="576405" y="625811"/>
                  </a:lnTo>
                  <a:lnTo>
                    <a:pt x="576406" y="628387"/>
                  </a:lnTo>
                  <a:lnTo>
                    <a:pt x="576458" y="723287"/>
                  </a:lnTo>
                  <a:lnTo>
                    <a:pt x="576569" y="359692"/>
                  </a:lnTo>
                  <a:lnTo>
                    <a:pt x="577117" y="474600"/>
                  </a:lnTo>
                  <a:lnTo>
                    <a:pt x="577118" y="476805"/>
                  </a:lnTo>
                  <a:lnTo>
                    <a:pt x="577436" y="367935"/>
                  </a:lnTo>
                  <a:lnTo>
                    <a:pt x="577747" y="752576"/>
                  </a:lnTo>
                  <a:lnTo>
                    <a:pt x="577828" y="368508"/>
                  </a:lnTo>
                  <a:lnTo>
                    <a:pt x="577830" y="355390"/>
                  </a:lnTo>
                  <a:lnTo>
                    <a:pt x="577874" y="203067"/>
                  </a:lnTo>
                  <a:lnTo>
                    <a:pt x="578072" y="675126"/>
                  </a:lnTo>
                  <a:lnTo>
                    <a:pt x="578540" y="528953"/>
                  </a:lnTo>
                  <a:lnTo>
                    <a:pt x="578541" y="529453"/>
                  </a:lnTo>
                  <a:lnTo>
                    <a:pt x="579023" y="591423"/>
                  </a:lnTo>
                  <a:lnTo>
                    <a:pt x="579222" y="327910"/>
                  </a:lnTo>
                  <a:lnTo>
                    <a:pt x="579252" y="398464"/>
                  </a:lnTo>
                  <a:lnTo>
                    <a:pt x="579253" y="409221"/>
                  </a:lnTo>
                  <a:lnTo>
                    <a:pt x="579335" y="693836"/>
                  </a:lnTo>
                  <a:lnTo>
                    <a:pt x="579505" y="312922"/>
                  </a:lnTo>
                  <a:lnTo>
                    <a:pt x="579963" y="495478"/>
                  </a:lnTo>
                  <a:lnTo>
                    <a:pt x="579965" y="491056"/>
                  </a:lnTo>
                  <a:lnTo>
                    <a:pt x="580030" y="371955"/>
                  </a:lnTo>
                  <a:lnTo>
                    <a:pt x="580356" y="608925"/>
                  </a:lnTo>
                  <a:lnTo>
                    <a:pt x="580675" y="575496"/>
                  </a:lnTo>
                  <a:lnTo>
                    <a:pt x="580676" y="580830"/>
                  </a:lnTo>
                  <a:lnTo>
                    <a:pt x="580710" y="633803"/>
                  </a:lnTo>
                  <a:lnTo>
                    <a:pt x="580838" y="348165"/>
                  </a:lnTo>
                  <a:lnTo>
                    <a:pt x="581386" y="398409"/>
                  </a:lnTo>
                  <a:lnTo>
                    <a:pt x="581388" y="397046"/>
                  </a:lnTo>
                  <a:lnTo>
                    <a:pt x="581731" y="338414"/>
                  </a:lnTo>
                  <a:lnTo>
                    <a:pt x="582029" y="651859"/>
                  </a:lnTo>
                  <a:lnTo>
                    <a:pt x="582098" y="464125"/>
                  </a:lnTo>
                  <a:lnTo>
                    <a:pt x="582099" y="458737"/>
                  </a:lnTo>
                  <a:lnTo>
                    <a:pt x="582566" y="756148"/>
                  </a:lnTo>
                  <a:lnTo>
                    <a:pt x="582681" y="134878"/>
                  </a:lnTo>
                  <a:lnTo>
                    <a:pt x="582810" y="635579"/>
                  </a:lnTo>
                  <a:lnTo>
                    <a:pt x="582811" y="623238"/>
                  </a:lnTo>
                  <a:lnTo>
                    <a:pt x="583119" y="259828"/>
                  </a:lnTo>
                  <a:lnTo>
                    <a:pt x="583276" y="833509"/>
                  </a:lnTo>
                  <a:lnTo>
                    <a:pt x="583521" y="594614"/>
                  </a:lnTo>
                  <a:lnTo>
                    <a:pt x="583523" y="594958"/>
                  </a:lnTo>
                  <a:lnTo>
                    <a:pt x="583730" y="678979"/>
                  </a:lnTo>
                  <a:lnTo>
                    <a:pt x="584054" y="405607"/>
                  </a:lnTo>
                  <a:lnTo>
                    <a:pt x="584233" y="636487"/>
                  </a:lnTo>
                  <a:lnTo>
                    <a:pt x="584234" y="637301"/>
                  </a:lnTo>
                  <a:lnTo>
                    <a:pt x="584580" y="832976"/>
                  </a:lnTo>
                  <a:lnTo>
                    <a:pt x="584736" y="360570"/>
                  </a:lnTo>
                  <a:lnTo>
                    <a:pt x="584944" y="676576"/>
                  </a:lnTo>
                  <a:lnTo>
                    <a:pt x="584946" y="687266"/>
                  </a:lnTo>
                  <a:lnTo>
                    <a:pt x="584991" y="778791"/>
                  </a:lnTo>
                  <a:lnTo>
                    <a:pt x="585119" y="233679"/>
                  </a:lnTo>
                  <a:lnTo>
                    <a:pt x="585656" y="558427"/>
                  </a:lnTo>
                  <a:lnTo>
                    <a:pt x="585658" y="556230"/>
                  </a:lnTo>
                  <a:lnTo>
                    <a:pt x="585743" y="280876"/>
                  </a:lnTo>
                  <a:lnTo>
                    <a:pt x="586281" y="701181"/>
                  </a:lnTo>
                  <a:lnTo>
                    <a:pt x="586368" y="453034"/>
                  </a:lnTo>
                  <a:lnTo>
                    <a:pt x="586369" y="450636"/>
                  </a:lnTo>
                  <a:lnTo>
                    <a:pt x="586806" y="294986"/>
                  </a:lnTo>
                  <a:lnTo>
                    <a:pt x="586932" y="575360"/>
                  </a:lnTo>
                  <a:lnTo>
                    <a:pt x="587079" y="427438"/>
                  </a:lnTo>
                  <a:lnTo>
                    <a:pt x="587081" y="432985"/>
                  </a:lnTo>
                  <a:lnTo>
                    <a:pt x="587472" y="259826"/>
                  </a:lnTo>
                  <a:lnTo>
                    <a:pt x="587586" y="701929"/>
                  </a:lnTo>
                  <a:lnTo>
                    <a:pt x="587791" y="552895"/>
                  </a:lnTo>
                  <a:lnTo>
                    <a:pt x="587793" y="554100"/>
                  </a:lnTo>
                  <a:lnTo>
                    <a:pt x="587967" y="727558"/>
                  </a:lnTo>
                  <a:lnTo>
                    <a:pt x="588096" y="342596"/>
                  </a:lnTo>
                  <a:lnTo>
                    <a:pt x="588503" y="442615"/>
                  </a:lnTo>
                  <a:lnTo>
                    <a:pt x="588504" y="431970"/>
                  </a:lnTo>
                  <a:lnTo>
                    <a:pt x="588860" y="703661"/>
                  </a:lnTo>
                  <a:lnTo>
                    <a:pt x="589159" y="267964"/>
                  </a:lnTo>
                  <a:lnTo>
                    <a:pt x="589214" y="505990"/>
                  </a:lnTo>
                  <a:lnTo>
                    <a:pt x="589216" y="514281"/>
                  </a:lnTo>
                  <a:lnTo>
                    <a:pt x="589598" y="280266"/>
                  </a:lnTo>
                  <a:lnTo>
                    <a:pt x="589726" y="833612"/>
                  </a:lnTo>
                  <a:lnTo>
                    <a:pt x="589926" y="315257"/>
                  </a:lnTo>
                  <a:lnTo>
                    <a:pt x="589927" y="330239"/>
                  </a:lnTo>
                  <a:lnTo>
                    <a:pt x="590435" y="264343"/>
                  </a:lnTo>
                  <a:lnTo>
                    <a:pt x="590534" y="682188"/>
                  </a:lnTo>
                  <a:lnTo>
                    <a:pt x="590638" y="366766"/>
                  </a:lnTo>
                  <a:lnTo>
                    <a:pt x="590639" y="366912"/>
                  </a:lnTo>
                  <a:lnTo>
                    <a:pt x="590761" y="858910"/>
                  </a:lnTo>
                  <a:lnTo>
                    <a:pt x="590874" y="296673"/>
                  </a:lnTo>
                  <a:lnTo>
                    <a:pt x="591349" y="534893"/>
                  </a:lnTo>
                  <a:lnTo>
                    <a:pt x="591351" y="539444"/>
                  </a:lnTo>
                  <a:lnTo>
                    <a:pt x="591427" y="802807"/>
                  </a:lnTo>
                  <a:lnTo>
                    <a:pt x="591526" y="324419"/>
                  </a:lnTo>
                  <a:lnTo>
                    <a:pt x="592061" y="518072"/>
                  </a:lnTo>
                  <a:lnTo>
                    <a:pt x="592062" y="517154"/>
                  </a:lnTo>
                  <a:lnTo>
                    <a:pt x="592561" y="355604"/>
                  </a:lnTo>
                  <a:lnTo>
                    <a:pt x="592702" y="746721"/>
                  </a:lnTo>
                  <a:lnTo>
                    <a:pt x="592772" y="506378"/>
                  </a:lnTo>
                  <a:lnTo>
                    <a:pt x="592774" y="503154"/>
                  </a:lnTo>
                  <a:lnTo>
                    <a:pt x="593015" y="285267"/>
                  </a:lnTo>
                  <a:lnTo>
                    <a:pt x="593114" y="654381"/>
                  </a:lnTo>
                  <a:lnTo>
                    <a:pt x="593484" y="497887"/>
                  </a:lnTo>
                  <a:lnTo>
                    <a:pt x="593486" y="495633"/>
                  </a:lnTo>
                  <a:lnTo>
                    <a:pt x="593738" y="655877"/>
                  </a:lnTo>
                  <a:lnTo>
                    <a:pt x="593894" y="202635"/>
                  </a:lnTo>
                  <a:lnTo>
                    <a:pt x="594196" y="495276"/>
                  </a:lnTo>
                  <a:lnTo>
                    <a:pt x="594197" y="490729"/>
                  </a:lnTo>
                  <a:lnTo>
                    <a:pt x="594305" y="239253"/>
                  </a:lnTo>
                  <a:lnTo>
                    <a:pt x="594787" y="623010"/>
                  </a:lnTo>
                  <a:lnTo>
                    <a:pt x="594907" y="333905"/>
                  </a:lnTo>
                  <a:lnTo>
                    <a:pt x="594909" y="328010"/>
                  </a:lnTo>
                  <a:lnTo>
                    <a:pt x="594929" y="293993"/>
                  </a:lnTo>
                  <a:lnTo>
                    <a:pt x="595437" y="576079"/>
                  </a:lnTo>
                  <a:lnTo>
                    <a:pt x="595619" y="369498"/>
                  </a:lnTo>
                  <a:lnTo>
                    <a:pt x="595620" y="366877"/>
                  </a:lnTo>
                  <a:lnTo>
                    <a:pt x="595622" y="364464"/>
                  </a:lnTo>
                  <a:lnTo>
                    <a:pt x="596134" y="740565"/>
                  </a:lnTo>
                  <a:lnTo>
                    <a:pt x="596331" y="499674"/>
                  </a:lnTo>
                  <a:lnTo>
                    <a:pt x="596332" y="499904"/>
                  </a:lnTo>
                  <a:lnTo>
                    <a:pt x="596941" y="253395"/>
                  </a:lnTo>
                  <a:lnTo>
                    <a:pt x="597041" y="793272"/>
                  </a:lnTo>
                  <a:lnTo>
                    <a:pt x="597042" y="786699"/>
                  </a:lnTo>
                  <a:lnTo>
                    <a:pt x="597044" y="776976"/>
                  </a:lnTo>
                  <a:lnTo>
                    <a:pt x="597083" y="871688"/>
                  </a:lnTo>
                  <a:lnTo>
                    <a:pt x="597679" y="366320"/>
                  </a:lnTo>
                  <a:lnTo>
                    <a:pt x="597754" y="477342"/>
                  </a:lnTo>
                  <a:lnTo>
                    <a:pt x="597755" y="479997"/>
                  </a:lnTo>
                  <a:lnTo>
                    <a:pt x="598343" y="727378"/>
                  </a:lnTo>
                  <a:lnTo>
                    <a:pt x="598458" y="317507"/>
                  </a:lnTo>
                  <a:lnTo>
                    <a:pt x="598465" y="343476"/>
                  </a:lnTo>
                  <a:lnTo>
                    <a:pt x="598467" y="337474"/>
                  </a:lnTo>
                  <a:lnTo>
                    <a:pt x="598940" y="244947"/>
                  </a:lnTo>
                  <a:lnTo>
                    <a:pt x="599040" y="597436"/>
                  </a:lnTo>
                  <a:lnTo>
                    <a:pt x="599177" y="422495"/>
                  </a:lnTo>
                  <a:lnTo>
                    <a:pt x="599178" y="422027"/>
                  </a:lnTo>
                  <a:lnTo>
                    <a:pt x="599648" y="597216"/>
                  </a:lnTo>
                  <a:lnTo>
                    <a:pt x="599791" y="196796"/>
                  </a:lnTo>
                  <a:lnTo>
                    <a:pt x="599889" y="526995"/>
                  </a:lnTo>
                  <a:lnTo>
                    <a:pt x="599890" y="529639"/>
                  </a:lnTo>
                  <a:lnTo>
                    <a:pt x="599947" y="586347"/>
                  </a:lnTo>
                  <a:lnTo>
                    <a:pt x="600202" y="342017"/>
                  </a:lnTo>
                  <a:lnTo>
                    <a:pt x="600600" y="471920"/>
                  </a:lnTo>
                  <a:lnTo>
                    <a:pt x="600602" y="474339"/>
                  </a:lnTo>
                  <a:lnTo>
                    <a:pt x="600826" y="246614"/>
                  </a:lnTo>
                  <a:lnTo>
                    <a:pt x="600982" y="665806"/>
                  </a:lnTo>
                  <a:lnTo>
                    <a:pt x="601312" y="633005"/>
                  </a:lnTo>
                  <a:lnTo>
                    <a:pt x="601336" y="697435"/>
                  </a:lnTo>
                  <a:lnTo>
                    <a:pt x="601620" y="298549"/>
                  </a:lnTo>
                  <a:lnTo>
                    <a:pt x="602024" y="410516"/>
                  </a:lnTo>
                  <a:lnTo>
                    <a:pt x="602025" y="404588"/>
                  </a:lnTo>
                  <a:lnTo>
                    <a:pt x="602314" y="633651"/>
                  </a:lnTo>
                  <a:lnTo>
                    <a:pt x="602454" y="275514"/>
                  </a:lnTo>
                  <a:lnTo>
                    <a:pt x="602735" y="586941"/>
                  </a:lnTo>
                  <a:lnTo>
                    <a:pt x="602737" y="590728"/>
                  </a:lnTo>
                  <a:lnTo>
                    <a:pt x="603207" y="755224"/>
                  </a:lnTo>
                  <a:lnTo>
                    <a:pt x="603321" y="118920"/>
                  </a:lnTo>
                  <a:lnTo>
                    <a:pt x="603447" y="711468"/>
                  </a:lnTo>
                  <a:lnTo>
                    <a:pt x="603448" y="715869"/>
                  </a:lnTo>
                  <a:lnTo>
                    <a:pt x="603746" y="271657"/>
                  </a:lnTo>
                  <a:lnTo>
                    <a:pt x="603873" y="773322"/>
                  </a:lnTo>
                  <a:lnTo>
                    <a:pt x="604158" y="314236"/>
                  </a:lnTo>
                  <a:lnTo>
                    <a:pt x="604160" y="320890"/>
                  </a:lnTo>
                  <a:lnTo>
                    <a:pt x="604171" y="297610"/>
                  </a:lnTo>
                  <a:lnTo>
                    <a:pt x="604313" y="779502"/>
                  </a:lnTo>
                  <a:lnTo>
                    <a:pt x="604870" y="597241"/>
                  </a:lnTo>
                  <a:lnTo>
                    <a:pt x="604871" y="597881"/>
                  </a:lnTo>
                  <a:lnTo>
                    <a:pt x="605433" y="217627"/>
                  </a:lnTo>
                  <a:lnTo>
                    <a:pt x="605546" y="769750"/>
                  </a:lnTo>
                  <a:lnTo>
                    <a:pt x="605582" y="644463"/>
                  </a:lnTo>
                  <a:lnTo>
                    <a:pt x="605583" y="645678"/>
                  </a:lnTo>
                  <a:lnTo>
                    <a:pt x="605757" y="700955"/>
                  </a:lnTo>
                  <a:lnTo>
                    <a:pt x="606083" y="296194"/>
                  </a:lnTo>
                  <a:lnTo>
                    <a:pt x="606293" y="335517"/>
                  </a:lnTo>
                  <a:lnTo>
                    <a:pt x="606295" y="329016"/>
                  </a:lnTo>
                  <a:lnTo>
                    <a:pt x="606609" y="732820"/>
                  </a:lnTo>
                  <a:lnTo>
                    <a:pt x="606737" y="203888"/>
                  </a:lnTo>
                  <a:lnTo>
                    <a:pt x="607005" y="510508"/>
                  </a:lnTo>
                  <a:lnTo>
                    <a:pt x="607006" y="510642"/>
                  </a:lnTo>
                  <a:lnTo>
                    <a:pt x="607191" y="350374"/>
                  </a:lnTo>
                  <a:lnTo>
                    <a:pt x="607474" y="589523"/>
                  </a:lnTo>
                  <a:lnTo>
                    <a:pt x="607717" y="537881"/>
                  </a:lnTo>
                  <a:lnTo>
                    <a:pt x="607718" y="529305"/>
                  </a:lnTo>
                  <a:lnTo>
                    <a:pt x="608027" y="302382"/>
                  </a:lnTo>
                  <a:lnTo>
                    <a:pt x="608353" y="790601"/>
                  </a:lnTo>
                  <a:lnTo>
                    <a:pt x="608428" y="454418"/>
                  </a:lnTo>
                  <a:lnTo>
                    <a:pt x="608430" y="449502"/>
                  </a:lnTo>
                  <a:lnTo>
                    <a:pt x="608764" y="767431"/>
                  </a:lnTo>
                  <a:lnTo>
                    <a:pt x="608892" y="174646"/>
                  </a:lnTo>
                  <a:lnTo>
                    <a:pt x="609140" y="490164"/>
                  </a:lnTo>
                  <a:lnTo>
                    <a:pt x="609141" y="494437"/>
                  </a:lnTo>
                  <a:lnTo>
                    <a:pt x="609216" y="758597"/>
                  </a:lnTo>
                  <a:lnTo>
                    <a:pt x="609345" y="207313"/>
                  </a:lnTo>
                  <a:lnTo>
                    <a:pt x="609851" y="405125"/>
                  </a:lnTo>
                  <a:lnTo>
                    <a:pt x="609853" y="401201"/>
                  </a:lnTo>
                  <a:lnTo>
                    <a:pt x="610153" y="263990"/>
                  </a:lnTo>
                  <a:lnTo>
                    <a:pt x="610479" y="786173"/>
                  </a:lnTo>
                  <a:lnTo>
                    <a:pt x="610563" y="280557"/>
                  </a:lnTo>
                  <a:lnTo>
                    <a:pt x="610564" y="270190"/>
                  </a:lnTo>
                  <a:lnTo>
                    <a:pt x="610607" y="101486"/>
                  </a:lnTo>
                  <a:lnTo>
                    <a:pt x="610720" y="813819"/>
                  </a:lnTo>
                  <a:lnTo>
                    <a:pt x="611275" y="421330"/>
                  </a:lnTo>
                  <a:lnTo>
                    <a:pt x="611276" y="419444"/>
                  </a:lnTo>
                  <a:lnTo>
                    <a:pt x="611316" y="319876"/>
                  </a:lnTo>
                  <a:lnTo>
                    <a:pt x="611613" y="619984"/>
                  </a:lnTo>
                  <a:lnTo>
                    <a:pt x="611986" y="509644"/>
                  </a:lnTo>
                  <a:lnTo>
                    <a:pt x="611988" y="513126"/>
                  </a:lnTo>
                  <a:lnTo>
                    <a:pt x="612236" y="608954"/>
                  </a:lnTo>
                  <a:lnTo>
                    <a:pt x="612562" y="317179"/>
                  </a:lnTo>
                  <a:lnTo>
                    <a:pt x="612698" y="561001"/>
                  </a:lnTo>
                  <a:lnTo>
                    <a:pt x="612699" y="567404"/>
                  </a:lnTo>
                  <a:lnTo>
                    <a:pt x="612762" y="675885"/>
                  </a:lnTo>
                  <a:lnTo>
                    <a:pt x="613072" y="380857"/>
                  </a:lnTo>
                  <a:lnTo>
                    <a:pt x="613410" y="471306"/>
                  </a:lnTo>
                  <a:lnTo>
                    <a:pt x="613411" y="470698"/>
                  </a:lnTo>
                  <a:lnTo>
                    <a:pt x="613669" y="616030"/>
                  </a:lnTo>
                  <a:lnTo>
                    <a:pt x="613811" y="262466"/>
                  </a:lnTo>
                  <a:lnTo>
                    <a:pt x="614121" y="565726"/>
                  </a:lnTo>
                  <a:lnTo>
                    <a:pt x="614123" y="564181"/>
                  </a:lnTo>
                  <a:lnTo>
                    <a:pt x="614576" y="274469"/>
                  </a:lnTo>
                  <a:lnTo>
                    <a:pt x="614688" y="705570"/>
                  </a:lnTo>
                  <a:lnTo>
                    <a:pt x="614833" y="493079"/>
                  </a:lnTo>
                  <a:lnTo>
                    <a:pt x="614834" y="499767"/>
                  </a:lnTo>
                  <a:lnTo>
                    <a:pt x="615411" y="730921"/>
                  </a:lnTo>
                  <a:lnTo>
                    <a:pt x="615510" y="252049"/>
                  </a:lnTo>
                  <a:lnTo>
                    <a:pt x="615544" y="379323"/>
                  </a:lnTo>
                  <a:lnTo>
                    <a:pt x="615546" y="392493"/>
                  </a:lnTo>
                  <a:lnTo>
                    <a:pt x="615611" y="779034"/>
                  </a:lnTo>
                  <a:lnTo>
                    <a:pt x="615739" y="286703"/>
                  </a:lnTo>
                  <a:lnTo>
                    <a:pt x="616256" y="543670"/>
                  </a:lnTo>
                  <a:lnTo>
                    <a:pt x="616257" y="544383"/>
                  </a:lnTo>
                  <a:lnTo>
                    <a:pt x="616377" y="325370"/>
                  </a:lnTo>
                  <a:lnTo>
                    <a:pt x="616503" y="723853"/>
                  </a:lnTo>
                  <a:lnTo>
                    <a:pt x="616968" y="410988"/>
                  </a:lnTo>
                  <a:lnTo>
                    <a:pt x="616969" y="404005"/>
                  </a:lnTo>
                  <a:lnTo>
                    <a:pt x="617411" y="291067"/>
                  </a:lnTo>
                  <a:lnTo>
                    <a:pt x="617553" y="730877"/>
                  </a:lnTo>
                  <a:lnTo>
                    <a:pt x="617679" y="424878"/>
                  </a:lnTo>
                  <a:lnTo>
                    <a:pt x="617681" y="420395"/>
                  </a:lnTo>
                  <a:lnTo>
                    <a:pt x="617906" y="359453"/>
                  </a:lnTo>
                  <a:lnTo>
                    <a:pt x="618019" y="733805"/>
                  </a:lnTo>
                  <a:lnTo>
                    <a:pt x="618391" y="507741"/>
                  </a:lnTo>
                  <a:lnTo>
                    <a:pt x="618392" y="503098"/>
                  </a:lnTo>
                  <a:lnTo>
                    <a:pt x="618801" y="710502"/>
                  </a:lnTo>
                  <a:lnTo>
                    <a:pt x="618927" y="209731"/>
                  </a:lnTo>
                  <a:lnTo>
                    <a:pt x="619103" y="527183"/>
                  </a:lnTo>
                  <a:lnTo>
                    <a:pt x="619104" y="516202"/>
                  </a:lnTo>
                  <a:lnTo>
                    <a:pt x="619295" y="689269"/>
                  </a:lnTo>
                  <a:lnTo>
                    <a:pt x="619396" y="313951"/>
                  </a:lnTo>
                  <a:lnTo>
                    <a:pt x="619814" y="446992"/>
                  </a:lnTo>
                  <a:lnTo>
                    <a:pt x="619816" y="448653"/>
                  </a:lnTo>
                  <a:lnTo>
                    <a:pt x="619962" y="422841"/>
                  </a:lnTo>
                  <a:lnTo>
                    <a:pt x="620526" y="670984"/>
                  </a:lnTo>
                  <a:lnTo>
                    <a:pt x="620527" y="678217"/>
                  </a:lnTo>
                  <a:lnTo>
                    <a:pt x="620558" y="708586"/>
                  </a:lnTo>
                  <a:lnTo>
                    <a:pt x="620714" y="297380"/>
                  </a:lnTo>
                  <a:lnTo>
                    <a:pt x="621237" y="598108"/>
                  </a:lnTo>
                  <a:lnTo>
                    <a:pt x="621239" y="594026"/>
                  </a:lnTo>
                  <a:lnTo>
                    <a:pt x="621551" y="602703"/>
                  </a:lnTo>
                  <a:lnTo>
                    <a:pt x="621719" y="391622"/>
                  </a:lnTo>
                  <a:lnTo>
                    <a:pt x="621949" y="512288"/>
                  </a:lnTo>
                  <a:lnTo>
                    <a:pt x="621950" y="515361"/>
                  </a:lnTo>
                  <a:lnTo>
                    <a:pt x="622259" y="759381"/>
                  </a:lnTo>
                  <a:lnTo>
                    <a:pt x="622357" y="262151"/>
                  </a:lnTo>
                  <a:lnTo>
                    <a:pt x="622661" y="586753"/>
                  </a:lnTo>
                  <a:lnTo>
                    <a:pt x="622662" y="581558"/>
                  </a:lnTo>
                  <a:lnTo>
                    <a:pt x="622756" y="183689"/>
                  </a:lnTo>
                  <a:lnTo>
                    <a:pt x="623279" y="818896"/>
                  </a:lnTo>
                  <a:lnTo>
                    <a:pt x="623372" y="380699"/>
                  </a:lnTo>
                  <a:lnTo>
                    <a:pt x="623374" y="369763"/>
                  </a:lnTo>
                  <a:lnTo>
                    <a:pt x="623420" y="210879"/>
                  </a:lnTo>
                  <a:lnTo>
                    <a:pt x="624002" y="665075"/>
                  </a:lnTo>
                  <a:lnTo>
                    <a:pt x="624084" y="489864"/>
                  </a:lnTo>
                  <a:lnTo>
                    <a:pt x="624085" y="487914"/>
                  </a:lnTo>
                  <a:lnTo>
                    <a:pt x="624556" y="740182"/>
                  </a:lnTo>
                  <a:lnTo>
                    <a:pt x="624655" y="306445"/>
                  </a:lnTo>
                  <a:lnTo>
                    <a:pt x="624796" y="635607"/>
                  </a:lnTo>
                  <a:lnTo>
                    <a:pt x="624797" y="635744"/>
                  </a:lnTo>
                  <a:lnTo>
                    <a:pt x="625151" y="360118"/>
                  </a:lnTo>
                  <a:lnTo>
                    <a:pt x="625435" y="651779"/>
                  </a:lnTo>
                  <a:lnTo>
                    <a:pt x="625506" y="550953"/>
                  </a:lnTo>
                  <a:lnTo>
                    <a:pt x="625507" y="548964"/>
                  </a:lnTo>
                  <a:lnTo>
                    <a:pt x="625577" y="418469"/>
                  </a:lnTo>
                  <a:lnTo>
                    <a:pt x="626172" y="591714"/>
                  </a:lnTo>
                  <a:lnTo>
                    <a:pt x="626217" y="546069"/>
                  </a:lnTo>
                  <a:lnTo>
                    <a:pt x="626219" y="542187"/>
                  </a:lnTo>
                  <a:lnTo>
                    <a:pt x="626300" y="354739"/>
                  </a:lnTo>
                  <a:lnTo>
                    <a:pt x="626838" y="622335"/>
                  </a:lnTo>
                  <a:lnTo>
                    <a:pt x="626929" y="475738"/>
                  </a:lnTo>
                  <a:lnTo>
                    <a:pt x="626930" y="472232"/>
                  </a:lnTo>
                  <a:lnTo>
                    <a:pt x="627489" y="695266"/>
                  </a:lnTo>
                  <a:lnTo>
                    <a:pt x="627602" y="206711"/>
                  </a:lnTo>
                  <a:lnTo>
                    <a:pt x="627641" y="431634"/>
                  </a:lnTo>
                  <a:lnTo>
                    <a:pt x="627642" y="434511"/>
                  </a:lnTo>
                  <a:lnTo>
                    <a:pt x="628001" y="266793"/>
                  </a:lnTo>
                  <a:lnTo>
                    <a:pt x="628114" y="699741"/>
                  </a:lnTo>
                  <a:lnTo>
                    <a:pt x="628352" y="605580"/>
                  </a:lnTo>
                  <a:lnTo>
                    <a:pt x="628354" y="608781"/>
                  </a:lnTo>
                  <a:lnTo>
                    <a:pt x="628780" y="682254"/>
                  </a:lnTo>
                  <a:lnTo>
                    <a:pt x="628894" y="288810"/>
                  </a:lnTo>
                  <a:lnTo>
                    <a:pt x="629064" y="413892"/>
                  </a:lnTo>
                  <a:lnTo>
                    <a:pt x="629065" y="409811"/>
                  </a:lnTo>
                  <a:lnTo>
                    <a:pt x="629291" y="244571"/>
                  </a:lnTo>
                  <a:lnTo>
                    <a:pt x="629418" y="795109"/>
                  </a:lnTo>
                  <a:lnTo>
                    <a:pt x="629775" y="508394"/>
                  </a:lnTo>
                  <a:lnTo>
                    <a:pt x="629777" y="512475"/>
                  </a:lnTo>
                  <a:lnTo>
                    <a:pt x="630028" y="345324"/>
                  </a:lnTo>
                  <a:lnTo>
                    <a:pt x="630198" y="720218"/>
                  </a:lnTo>
                  <a:lnTo>
                    <a:pt x="630487" y="504950"/>
                  </a:lnTo>
                  <a:lnTo>
                    <a:pt x="630488" y="500023"/>
                  </a:lnTo>
                  <a:lnTo>
                    <a:pt x="631020" y="194076"/>
                  </a:lnTo>
                  <a:lnTo>
                    <a:pt x="631148" y="790554"/>
                  </a:lnTo>
                  <a:lnTo>
                    <a:pt x="631199" y="562626"/>
                  </a:lnTo>
                  <a:lnTo>
                    <a:pt x="631200" y="560917"/>
                  </a:lnTo>
                  <a:lnTo>
                    <a:pt x="631472" y="321502"/>
                  </a:lnTo>
                  <a:lnTo>
                    <a:pt x="631601" y="702918"/>
                  </a:lnTo>
                  <a:lnTo>
                    <a:pt x="631910" y="462247"/>
                  </a:lnTo>
                  <a:lnTo>
                    <a:pt x="631912" y="460099"/>
                  </a:lnTo>
                  <a:lnTo>
                    <a:pt x="631956" y="418103"/>
                  </a:lnTo>
                  <a:lnTo>
                    <a:pt x="632126" y="669269"/>
                  </a:lnTo>
                  <a:lnTo>
                    <a:pt x="632622" y="562136"/>
                  </a:lnTo>
                  <a:lnTo>
                    <a:pt x="632623" y="555067"/>
                  </a:lnTo>
                  <a:lnTo>
                    <a:pt x="633175" y="300141"/>
                  </a:lnTo>
                  <a:lnTo>
                    <a:pt x="633331" y="736021"/>
                  </a:lnTo>
                  <a:lnTo>
                    <a:pt x="633334" y="712576"/>
                  </a:lnTo>
                  <a:lnTo>
                    <a:pt x="633335" y="701778"/>
                  </a:lnTo>
                  <a:lnTo>
                    <a:pt x="633345" y="732592"/>
                  </a:lnTo>
                  <a:lnTo>
                    <a:pt x="633501" y="358719"/>
                  </a:lnTo>
                  <a:lnTo>
                    <a:pt x="634045" y="576196"/>
                  </a:lnTo>
                  <a:lnTo>
                    <a:pt x="634047" y="579693"/>
                  </a:lnTo>
                  <a:lnTo>
                    <a:pt x="634323" y="666845"/>
                  </a:lnTo>
                  <a:lnTo>
                    <a:pt x="634465" y="179562"/>
                  </a:lnTo>
                  <a:lnTo>
                    <a:pt x="634757" y="596330"/>
                  </a:lnTo>
                  <a:lnTo>
                    <a:pt x="634758" y="597555"/>
                  </a:lnTo>
                  <a:lnTo>
                    <a:pt x="634904" y="288920"/>
                  </a:lnTo>
                  <a:lnTo>
                    <a:pt x="635385" y="750471"/>
                  </a:lnTo>
                  <a:lnTo>
                    <a:pt x="635468" y="347485"/>
                  </a:lnTo>
                  <a:lnTo>
                    <a:pt x="635470" y="334658"/>
                  </a:lnTo>
                  <a:lnTo>
                    <a:pt x="635512" y="211166"/>
                  </a:lnTo>
                  <a:lnTo>
                    <a:pt x="636024" y="885086"/>
                  </a:lnTo>
                  <a:lnTo>
                    <a:pt x="636180" y="335839"/>
                  </a:lnTo>
                  <a:lnTo>
                    <a:pt x="636181" y="344621"/>
                  </a:lnTo>
                  <a:lnTo>
                    <a:pt x="636676" y="819283"/>
                  </a:lnTo>
                  <a:lnTo>
                    <a:pt x="636790" y="268475"/>
                  </a:lnTo>
                  <a:lnTo>
                    <a:pt x="636892" y="571019"/>
                  </a:lnTo>
                  <a:lnTo>
                    <a:pt x="636893" y="569409"/>
                  </a:lnTo>
                  <a:lnTo>
                    <a:pt x="637199" y="242803"/>
                  </a:lnTo>
                  <a:lnTo>
                    <a:pt x="637314" y="741689"/>
                  </a:lnTo>
                  <a:lnTo>
                    <a:pt x="637603" y="437140"/>
                  </a:lnTo>
                  <a:lnTo>
                    <a:pt x="637605" y="433157"/>
                  </a:lnTo>
                  <a:lnTo>
                    <a:pt x="637626" y="387990"/>
                  </a:lnTo>
                  <a:lnTo>
                    <a:pt x="637938" y="620835"/>
                  </a:lnTo>
                  <a:lnTo>
                    <a:pt x="638315" y="498080"/>
                  </a:lnTo>
                  <a:lnTo>
                    <a:pt x="638316" y="501746"/>
                  </a:lnTo>
                  <a:lnTo>
                    <a:pt x="638376" y="643712"/>
                  </a:lnTo>
                  <a:lnTo>
                    <a:pt x="638505" y="334566"/>
                  </a:lnTo>
                  <a:lnTo>
                    <a:pt x="639027" y="572322"/>
                  </a:lnTo>
                  <a:lnTo>
                    <a:pt x="639028" y="575173"/>
                  </a:lnTo>
                  <a:lnTo>
                    <a:pt x="639426" y="792796"/>
                  </a:lnTo>
                  <a:lnTo>
                    <a:pt x="639538" y="264704"/>
                  </a:lnTo>
                  <a:lnTo>
                    <a:pt x="639738" y="302162"/>
                  </a:lnTo>
                  <a:lnTo>
                    <a:pt x="639740" y="304466"/>
                  </a:lnTo>
                  <a:lnTo>
                    <a:pt x="639767" y="254027"/>
                  </a:lnTo>
                  <a:lnTo>
                    <a:pt x="640064" y="685915"/>
                  </a:lnTo>
                  <a:lnTo>
                    <a:pt x="640450" y="618388"/>
                  </a:lnTo>
                  <a:lnTo>
                    <a:pt x="640451" y="626131"/>
                  </a:lnTo>
                  <a:lnTo>
                    <a:pt x="640589" y="266485"/>
                  </a:lnTo>
                  <a:lnTo>
                    <a:pt x="640702" y="816673"/>
                  </a:lnTo>
                  <a:lnTo>
                    <a:pt x="641161" y="546909"/>
                  </a:lnTo>
                  <a:lnTo>
                    <a:pt x="641651" y="323505"/>
                  </a:lnTo>
                  <a:lnTo>
                    <a:pt x="641737" y="668632"/>
                  </a:lnTo>
                  <a:lnTo>
                    <a:pt x="641873" y="338280"/>
                  </a:lnTo>
                  <a:lnTo>
                    <a:pt x="641874" y="332181"/>
                  </a:lnTo>
                  <a:lnTo>
                    <a:pt x="641877" y="319920"/>
                  </a:lnTo>
                  <a:lnTo>
                    <a:pt x="641964" y="670384"/>
                  </a:lnTo>
                  <a:lnTo>
                    <a:pt x="642585" y="485856"/>
                  </a:lnTo>
                  <a:lnTo>
                    <a:pt x="642586" y="488054"/>
                  </a:lnTo>
                  <a:lnTo>
                    <a:pt x="642673" y="626653"/>
                  </a:lnTo>
                  <a:lnTo>
                    <a:pt x="642772" y="392958"/>
                  </a:lnTo>
                  <a:lnTo>
                    <a:pt x="643296" y="532352"/>
                  </a:lnTo>
                  <a:lnTo>
                    <a:pt x="643298" y="531703"/>
                  </a:lnTo>
                  <a:lnTo>
                    <a:pt x="643437" y="642236"/>
                  </a:lnTo>
                  <a:lnTo>
                    <a:pt x="643566" y="455074"/>
                  </a:lnTo>
                  <a:lnTo>
                    <a:pt x="644008" y="532441"/>
                  </a:lnTo>
                  <a:lnTo>
                    <a:pt x="644009" y="535504"/>
                  </a:lnTo>
                  <a:lnTo>
                    <a:pt x="644629" y="335777"/>
                  </a:lnTo>
                  <a:lnTo>
                    <a:pt x="644720" y="674549"/>
                  </a:lnTo>
                  <a:lnTo>
                    <a:pt x="644721" y="680355"/>
                  </a:lnTo>
                  <a:lnTo>
                    <a:pt x="644742" y="748256"/>
                  </a:lnTo>
                  <a:lnTo>
                    <a:pt x="645281" y="304220"/>
                  </a:lnTo>
                  <a:lnTo>
                    <a:pt x="645431" y="493495"/>
                  </a:lnTo>
                  <a:lnTo>
                    <a:pt x="645433" y="492820"/>
                  </a:lnTo>
                  <a:lnTo>
                    <a:pt x="645691" y="298919"/>
                  </a:lnTo>
                  <a:lnTo>
                    <a:pt x="645848" y="634761"/>
                  </a:lnTo>
                  <a:lnTo>
                    <a:pt x="646143" y="327755"/>
                  </a:lnTo>
                  <a:lnTo>
                    <a:pt x="646144" y="323401"/>
                  </a:lnTo>
                  <a:lnTo>
                    <a:pt x="646571" y="314556"/>
                  </a:lnTo>
                  <a:lnTo>
                    <a:pt x="646840" y="605765"/>
                  </a:lnTo>
                  <a:lnTo>
                    <a:pt x="646854" y="603338"/>
                  </a:lnTo>
                  <a:lnTo>
                    <a:pt x="646856" y="596214"/>
                  </a:lnTo>
                  <a:lnTo>
                    <a:pt x="647039" y="288531"/>
                  </a:lnTo>
                  <a:lnTo>
                    <a:pt x="647336" y="652312"/>
                  </a:lnTo>
                  <a:lnTo>
                    <a:pt x="647566" y="588857"/>
                  </a:lnTo>
                  <a:lnTo>
                    <a:pt x="647567" y="578950"/>
                  </a:lnTo>
                  <a:lnTo>
                    <a:pt x="647733" y="788820"/>
                  </a:lnTo>
                  <a:lnTo>
                    <a:pt x="648030" y="297355"/>
                  </a:lnTo>
                  <a:lnTo>
                    <a:pt x="648278" y="533374"/>
                  </a:lnTo>
                  <a:lnTo>
                    <a:pt x="648279" y="532162"/>
                  </a:lnTo>
                  <a:lnTo>
                    <a:pt x="648371" y="402725"/>
                  </a:lnTo>
                  <a:lnTo>
                    <a:pt x="648989" y="687971"/>
                  </a:lnTo>
                  <a:lnTo>
                    <a:pt x="648991" y="693070"/>
                  </a:lnTo>
                  <a:lnTo>
                    <a:pt x="649321" y="292231"/>
                  </a:lnTo>
                  <a:lnTo>
                    <a:pt x="649420" y="774919"/>
                  </a:lnTo>
                  <a:lnTo>
                    <a:pt x="649701" y="587829"/>
                  </a:lnTo>
                  <a:lnTo>
                    <a:pt x="649702" y="584404"/>
                  </a:lnTo>
                  <a:lnTo>
                    <a:pt x="650227" y="365377"/>
                  </a:lnTo>
                  <a:lnTo>
                    <a:pt x="650327" y="747591"/>
                  </a:lnTo>
                  <a:lnTo>
                    <a:pt x="650413" y="505560"/>
                  </a:lnTo>
                  <a:lnTo>
                    <a:pt x="650414" y="504016"/>
                  </a:lnTo>
                  <a:lnTo>
                    <a:pt x="651022" y="228197"/>
                  </a:lnTo>
                  <a:lnTo>
                    <a:pt x="651121" y="733635"/>
                  </a:lnTo>
                  <a:lnTo>
                    <a:pt x="651124" y="717453"/>
                  </a:lnTo>
                  <a:lnTo>
                    <a:pt x="651126" y="710488"/>
                  </a:lnTo>
                  <a:lnTo>
                    <a:pt x="651134" y="744624"/>
                  </a:lnTo>
                  <a:lnTo>
                    <a:pt x="651490" y="296466"/>
                  </a:lnTo>
                  <a:lnTo>
                    <a:pt x="651836" y="402873"/>
                  </a:lnTo>
                  <a:lnTo>
                    <a:pt x="651837" y="401782"/>
                  </a:lnTo>
                  <a:lnTo>
                    <a:pt x="652185" y="596930"/>
                  </a:lnTo>
                  <a:lnTo>
                    <a:pt x="652468" y="266359"/>
                  </a:lnTo>
                  <a:lnTo>
                    <a:pt x="652547" y="481125"/>
                  </a:lnTo>
                  <a:lnTo>
                    <a:pt x="652549" y="487174"/>
                  </a:lnTo>
                  <a:lnTo>
                    <a:pt x="652865" y="326544"/>
                  </a:lnTo>
                  <a:lnTo>
                    <a:pt x="652964" y="592695"/>
                  </a:lnTo>
                  <a:lnTo>
                    <a:pt x="653259" y="429184"/>
                  </a:lnTo>
                  <a:lnTo>
                    <a:pt x="653260" y="429460"/>
                  </a:lnTo>
                  <a:lnTo>
                    <a:pt x="653446" y="305290"/>
                  </a:lnTo>
                  <a:lnTo>
                    <a:pt x="653730" y="658829"/>
                  </a:lnTo>
                  <a:lnTo>
                    <a:pt x="653971" y="467886"/>
                  </a:lnTo>
                  <a:lnTo>
                    <a:pt x="653972" y="472223"/>
                  </a:lnTo>
                  <a:lnTo>
                    <a:pt x="654368" y="279210"/>
                  </a:lnTo>
                  <a:lnTo>
                    <a:pt x="654664" y="734577"/>
                  </a:lnTo>
                  <a:lnTo>
                    <a:pt x="654682" y="671140"/>
                  </a:lnTo>
                  <a:lnTo>
                    <a:pt x="654684" y="657139"/>
                  </a:lnTo>
                  <a:lnTo>
                    <a:pt x="655048" y="681544"/>
                  </a:lnTo>
                  <a:lnTo>
                    <a:pt x="655374" y="337541"/>
                  </a:lnTo>
                  <a:lnTo>
                    <a:pt x="655394" y="383238"/>
                  </a:lnTo>
                  <a:lnTo>
                    <a:pt x="655395" y="385543"/>
                  </a:lnTo>
                  <a:lnTo>
                    <a:pt x="655516" y="857828"/>
                  </a:lnTo>
                  <a:lnTo>
                    <a:pt x="655643" y="282974"/>
                  </a:lnTo>
                  <a:lnTo>
                    <a:pt x="656106" y="560136"/>
                  </a:lnTo>
                  <a:lnTo>
                    <a:pt x="656107" y="565977"/>
                  </a:lnTo>
                  <a:lnTo>
                    <a:pt x="656154" y="717664"/>
                  </a:lnTo>
                  <a:lnTo>
                    <a:pt x="656423" y="326394"/>
                  </a:lnTo>
                  <a:lnTo>
                    <a:pt x="656817" y="499377"/>
                  </a:lnTo>
                  <a:lnTo>
                    <a:pt x="656819" y="496634"/>
                  </a:lnTo>
                  <a:lnTo>
                    <a:pt x="656976" y="661346"/>
                  </a:lnTo>
                  <a:lnTo>
                    <a:pt x="657104" y="249616"/>
                  </a:lnTo>
                  <a:lnTo>
                    <a:pt x="657529" y="313119"/>
                  </a:lnTo>
                  <a:lnTo>
                    <a:pt x="657530" y="327290"/>
                  </a:lnTo>
                  <a:lnTo>
                    <a:pt x="657627" y="698578"/>
                  </a:lnTo>
                  <a:lnTo>
                    <a:pt x="657897" y="288599"/>
                  </a:lnTo>
                  <a:lnTo>
                    <a:pt x="658240" y="358050"/>
                  </a:lnTo>
                  <a:lnTo>
                    <a:pt x="658242" y="363551"/>
                  </a:lnTo>
                  <a:lnTo>
                    <a:pt x="658250" y="343422"/>
                  </a:lnTo>
                  <a:lnTo>
                    <a:pt x="658564" y="650742"/>
                  </a:lnTo>
                  <a:lnTo>
                    <a:pt x="658952" y="471412"/>
                  </a:lnTo>
                  <a:lnTo>
                    <a:pt x="658953" y="467546"/>
                  </a:lnTo>
                  <a:lnTo>
                    <a:pt x="659202" y="291830"/>
                  </a:lnTo>
                  <a:lnTo>
                    <a:pt x="659329" y="680544"/>
                  </a:lnTo>
                  <a:lnTo>
                    <a:pt x="659664" y="410789"/>
                  </a:lnTo>
                  <a:lnTo>
                    <a:pt x="659665" y="408341"/>
                  </a:lnTo>
                  <a:lnTo>
                    <a:pt x="659696" y="365481"/>
                  </a:lnTo>
                  <a:lnTo>
                    <a:pt x="659854" y="667639"/>
                  </a:lnTo>
                  <a:lnTo>
                    <a:pt x="660375" y="541809"/>
                  </a:lnTo>
                  <a:lnTo>
                    <a:pt x="660377" y="546787"/>
                  </a:lnTo>
                  <a:lnTo>
                    <a:pt x="660647" y="646068"/>
                  </a:lnTo>
                  <a:lnTo>
                    <a:pt x="660903" y="425609"/>
                  </a:lnTo>
                  <a:lnTo>
                    <a:pt x="661087" y="511296"/>
                  </a:lnTo>
                  <a:lnTo>
                    <a:pt x="661088" y="510466"/>
                  </a:lnTo>
                  <a:lnTo>
                    <a:pt x="661171" y="666387"/>
                  </a:lnTo>
                  <a:lnTo>
                    <a:pt x="661794" y="403832"/>
                  </a:lnTo>
                  <a:lnTo>
                    <a:pt x="661799" y="416147"/>
                  </a:lnTo>
                  <a:lnTo>
                    <a:pt x="661800" y="421566"/>
                  </a:lnTo>
                  <a:lnTo>
                    <a:pt x="661923" y="735385"/>
                  </a:lnTo>
                  <a:lnTo>
                    <a:pt x="662193" y="295717"/>
                  </a:lnTo>
                  <a:lnTo>
                    <a:pt x="662510" y="580593"/>
                  </a:lnTo>
                  <a:lnTo>
                    <a:pt x="662512" y="578484"/>
                  </a:lnTo>
                  <a:lnTo>
                    <a:pt x="662687" y="323268"/>
                  </a:lnTo>
                  <a:lnTo>
                    <a:pt x="663199" y="646030"/>
                  </a:lnTo>
                  <a:lnTo>
                    <a:pt x="663222" y="612345"/>
                  </a:lnTo>
                  <a:lnTo>
                    <a:pt x="663223" y="617882"/>
                  </a:lnTo>
                  <a:lnTo>
                    <a:pt x="663382" y="689297"/>
                  </a:lnTo>
                  <a:lnTo>
                    <a:pt x="663511" y="30656"/>
                  </a:lnTo>
                  <a:lnTo>
                    <a:pt x="663933" y="314116"/>
                  </a:lnTo>
                  <a:lnTo>
                    <a:pt x="663935" y="305601"/>
                  </a:lnTo>
                  <a:lnTo>
                    <a:pt x="663949" y="290839"/>
                  </a:lnTo>
                  <a:lnTo>
                    <a:pt x="664092" y="581596"/>
                  </a:lnTo>
                  <a:lnTo>
                    <a:pt x="664645" y="542873"/>
                  </a:lnTo>
                  <a:lnTo>
                    <a:pt x="664646" y="547894"/>
                  </a:lnTo>
                  <a:lnTo>
                    <a:pt x="664799" y="248994"/>
                  </a:lnTo>
                  <a:lnTo>
                    <a:pt x="665099" y="694349"/>
                  </a:lnTo>
                  <a:lnTo>
                    <a:pt x="665357" y="443353"/>
                  </a:lnTo>
                  <a:lnTo>
                    <a:pt x="665358" y="444813"/>
                  </a:lnTo>
                  <a:lnTo>
                    <a:pt x="665878" y="786389"/>
                  </a:lnTo>
                  <a:lnTo>
                    <a:pt x="666034" y="229245"/>
                  </a:lnTo>
                  <a:lnTo>
                    <a:pt x="666068" y="309978"/>
                  </a:lnTo>
                  <a:lnTo>
                    <a:pt x="666070" y="312793"/>
                  </a:lnTo>
                  <a:lnTo>
                    <a:pt x="666075" y="292874"/>
                  </a:lnTo>
                  <a:lnTo>
                    <a:pt x="666601" y="796669"/>
                  </a:lnTo>
                  <a:lnTo>
                    <a:pt x="666780" y="523231"/>
                  </a:lnTo>
                  <a:lnTo>
                    <a:pt x="666781" y="524326"/>
                  </a:lnTo>
                  <a:lnTo>
                    <a:pt x="667126" y="700474"/>
                  </a:lnTo>
                  <a:lnTo>
                    <a:pt x="667491" y="409212"/>
                  </a:lnTo>
                  <a:lnTo>
                    <a:pt x="667493" y="404432"/>
                  </a:lnTo>
                  <a:lnTo>
                    <a:pt x="667509" y="389594"/>
                  </a:lnTo>
                  <a:lnTo>
                    <a:pt x="667650" y="850949"/>
                  </a:lnTo>
                  <a:lnTo>
                    <a:pt x="668203" y="399674"/>
                  </a:lnTo>
                  <a:lnTo>
                    <a:pt x="668205" y="401899"/>
                  </a:lnTo>
                  <a:lnTo>
                    <a:pt x="668430" y="668504"/>
                  </a:lnTo>
                  <a:lnTo>
                    <a:pt x="668558" y="313920"/>
                  </a:lnTo>
                  <a:lnTo>
                    <a:pt x="668915" y="522617"/>
                  </a:lnTo>
                  <a:lnTo>
                    <a:pt x="668916" y="524083"/>
                  </a:lnTo>
                  <a:lnTo>
                    <a:pt x="668969" y="587944"/>
                  </a:lnTo>
                  <a:lnTo>
                    <a:pt x="669279" y="253783"/>
                  </a:lnTo>
                  <a:lnTo>
                    <a:pt x="669626" y="487336"/>
                  </a:lnTo>
                  <a:lnTo>
                    <a:pt x="669628" y="489787"/>
                  </a:lnTo>
                  <a:lnTo>
                    <a:pt x="669734" y="605968"/>
                  </a:lnTo>
                  <a:lnTo>
                    <a:pt x="669988" y="310758"/>
                  </a:lnTo>
                  <a:lnTo>
                    <a:pt x="670338" y="310796"/>
                  </a:lnTo>
                  <a:lnTo>
                    <a:pt x="670339" y="301171"/>
                  </a:lnTo>
                  <a:lnTo>
                    <a:pt x="670755" y="233483"/>
                  </a:lnTo>
                  <a:lnTo>
                    <a:pt x="671050" y="637247"/>
                  </a:lnTo>
                  <a:lnTo>
                    <a:pt x="671051" y="645873"/>
                  </a:lnTo>
                  <a:lnTo>
                    <a:pt x="671223" y="361310"/>
                  </a:lnTo>
                  <a:lnTo>
                    <a:pt x="671561" y="705846"/>
                  </a:lnTo>
                  <a:lnTo>
                    <a:pt x="671761" y="474379"/>
                  </a:lnTo>
                  <a:lnTo>
                    <a:pt x="671763" y="476427"/>
                  </a:lnTo>
                  <a:lnTo>
                    <a:pt x="672371" y="741521"/>
                  </a:lnTo>
                  <a:lnTo>
                    <a:pt x="672470" y="383410"/>
                  </a:lnTo>
                  <a:lnTo>
                    <a:pt x="672473" y="398106"/>
                  </a:lnTo>
                  <a:lnTo>
                    <a:pt x="672474" y="404633"/>
                  </a:lnTo>
                  <a:lnTo>
                    <a:pt x="672483" y="370552"/>
                  </a:lnTo>
                  <a:lnTo>
                    <a:pt x="673051" y="765211"/>
                  </a:lnTo>
                  <a:lnTo>
                    <a:pt x="673184" y="525226"/>
                  </a:lnTo>
                  <a:lnTo>
                    <a:pt x="673186" y="524723"/>
                  </a:lnTo>
                  <a:lnTo>
                    <a:pt x="673349" y="328923"/>
                  </a:lnTo>
                  <a:lnTo>
                    <a:pt x="673717" y="760341"/>
                  </a:lnTo>
                  <a:lnTo>
                    <a:pt x="673896" y="388484"/>
                  </a:lnTo>
                  <a:lnTo>
                    <a:pt x="673898" y="382713"/>
                  </a:lnTo>
                  <a:lnTo>
                    <a:pt x="674256" y="313529"/>
                  </a:lnTo>
                  <a:lnTo>
                    <a:pt x="674382" y="715393"/>
                  </a:lnTo>
                  <a:lnTo>
                    <a:pt x="674608" y="442733"/>
                  </a:lnTo>
                  <a:lnTo>
                    <a:pt x="674609" y="438822"/>
                  </a:lnTo>
                  <a:lnTo>
                    <a:pt x="675008" y="740063"/>
                  </a:lnTo>
                  <a:lnTo>
                    <a:pt x="675163" y="251865"/>
                  </a:lnTo>
                  <a:lnTo>
                    <a:pt x="675319" y="447955"/>
                  </a:lnTo>
                  <a:lnTo>
                    <a:pt x="675321" y="445248"/>
                  </a:lnTo>
                  <a:lnTo>
                    <a:pt x="675660" y="575922"/>
                  </a:lnTo>
                  <a:lnTo>
                    <a:pt x="675972" y="244518"/>
                  </a:lnTo>
                  <a:lnTo>
                    <a:pt x="676031" y="458304"/>
                  </a:lnTo>
                  <a:lnTo>
                    <a:pt x="676032" y="468198"/>
                  </a:lnTo>
                  <a:lnTo>
                    <a:pt x="676198" y="279775"/>
                  </a:lnTo>
                  <a:lnTo>
                    <a:pt x="676340" y="609685"/>
                  </a:lnTo>
                  <a:lnTo>
                    <a:pt x="676743" y="498891"/>
                  </a:lnTo>
                  <a:lnTo>
                    <a:pt x="676744" y="497502"/>
                  </a:lnTo>
                  <a:lnTo>
                    <a:pt x="677106" y="636484"/>
                  </a:lnTo>
                  <a:lnTo>
                    <a:pt x="677247" y="241552"/>
                  </a:lnTo>
                  <a:lnTo>
                    <a:pt x="677454" y="412171"/>
                  </a:lnTo>
                  <a:lnTo>
                    <a:pt x="677456" y="406880"/>
                  </a:lnTo>
                  <a:lnTo>
                    <a:pt x="677999" y="711057"/>
                  </a:lnTo>
                  <a:lnTo>
                    <a:pt x="678139" y="302429"/>
                  </a:lnTo>
                  <a:lnTo>
                    <a:pt x="678166" y="384094"/>
                  </a:lnTo>
                  <a:lnTo>
                    <a:pt x="678167" y="382989"/>
                  </a:lnTo>
                  <a:lnTo>
                    <a:pt x="678396" y="741784"/>
                  </a:lnTo>
                  <a:lnTo>
                    <a:pt x="678878" y="678996"/>
                  </a:lnTo>
                  <a:lnTo>
                    <a:pt x="678879" y="677075"/>
                  </a:lnTo>
                  <a:lnTo>
                    <a:pt x="679301" y="812999"/>
                  </a:lnTo>
                  <a:lnTo>
                    <a:pt x="679416" y="341897"/>
                  </a:lnTo>
                  <a:lnTo>
                    <a:pt x="679589" y="538016"/>
                  </a:lnTo>
                  <a:lnTo>
                    <a:pt x="679591" y="539885"/>
                  </a:lnTo>
                  <a:lnTo>
                    <a:pt x="679884" y="705331"/>
                  </a:lnTo>
                  <a:lnTo>
                    <a:pt x="680012" y="421281"/>
                  </a:lnTo>
                  <a:lnTo>
                    <a:pt x="680301" y="518209"/>
                  </a:lnTo>
                  <a:lnTo>
                    <a:pt x="680302" y="520912"/>
                  </a:lnTo>
                  <a:lnTo>
                    <a:pt x="680579" y="695110"/>
                  </a:lnTo>
                  <a:lnTo>
                    <a:pt x="680691" y="197259"/>
                  </a:lnTo>
                  <a:lnTo>
                    <a:pt x="681012" y="567207"/>
                  </a:lnTo>
                  <a:lnTo>
                    <a:pt x="681014" y="569560"/>
                  </a:lnTo>
                  <a:lnTo>
                    <a:pt x="681103" y="258690"/>
                  </a:lnTo>
                  <a:lnTo>
                    <a:pt x="681201" y="596002"/>
                  </a:lnTo>
                  <a:lnTo>
                    <a:pt x="681724" y="319087"/>
                  </a:lnTo>
                  <a:lnTo>
                    <a:pt x="681725" y="317211"/>
                  </a:lnTo>
                  <a:lnTo>
                    <a:pt x="681952" y="268708"/>
                  </a:lnTo>
                  <a:lnTo>
                    <a:pt x="682053" y="636208"/>
                  </a:lnTo>
                  <a:lnTo>
                    <a:pt x="682436" y="430706"/>
                  </a:lnTo>
                  <a:lnTo>
                    <a:pt x="682437" y="438282"/>
                  </a:lnTo>
                  <a:lnTo>
                    <a:pt x="682592" y="292173"/>
                  </a:lnTo>
                  <a:lnTo>
                    <a:pt x="682733" y="642214"/>
                  </a:lnTo>
                  <a:lnTo>
                    <a:pt x="683147" y="581828"/>
                  </a:lnTo>
                  <a:lnTo>
                    <a:pt x="683149" y="573030"/>
                  </a:lnTo>
                  <a:lnTo>
                    <a:pt x="683271" y="374315"/>
                  </a:lnTo>
                  <a:lnTo>
                    <a:pt x="683781" y="698125"/>
                  </a:lnTo>
                  <a:lnTo>
                    <a:pt x="683859" y="406941"/>
                  </a:lnTo>
                  <a:lnTo>
                    <a:pt x="683860" y="403364"/>
                  </a:lnTo>
                  <a:lnTo>
                    <a:pt x="683882" y="366408"/>
                  </a:lnTo>
                  <a:lnTo>
                    <a:pt x="684491" y="670861"/>
                  </a:lnTo>
                  <a:lnTo>
                    <a:pt x="684571" y="489818"/>
                  </a:lnTo>
                  <a:lnTo>
                    <a:pt x="684572" y="484290"/>
                  </a:lnTo>
                  <a:lnTo>
                    <a:pt x="684718" y="672575"/>
                  </a:lnTo>
                  <a:lnTo>
                    <a:pt x="684830" y="414789"/>
                  </a:lnTo>
                  <a:lnTo>
                    <a:pt x="685282" y="590481"/>
                  </a:lnTo>
                  <a:lnTo>
                    <a:pt x="685284" y="592960"/>
                  </a:lnTo>
                  <a:lnTo>
                    <a:pt x="685879" y="379999"/>
                  </a:lnTo>
                  <a:lnTo>
                    <a:pt x="685994" y="707925"/>
                  </a:lnTo>
                  <a:lnTo>
                    <a:pt x="685995" y="698071"/>
                  </a:lnTo>
                  <a:lnTo>
                    <a:pt x="686007" y="698978"/>
                  </a:lnTo>
                  <a:lnTo>
                    <a:pt x="686504" y="315554"/>
                  </a:lnTo>
                  <a:lnTo>
                    <a:pt x="686705" y="502245"/>
                  </a:lnTo>
                  <a:lnTo>
                    <a:pt x="686707" y="504505"/>
                  </a:lnTo>
                  <a:lnTo>
                    <a:pt x="687071" y="792393"/>
                  </a:lnTo>
                  <a:lnTo>
                    <a:pt x="687199" y="136642"/>
                  </a:lnTo>
                  <a:lnTo>
                    <a:pt x="687417" y="443947"/>
                  </a:lnTo>
                  <a:lnTo>
                    <a:pt x="687418" y="444112"/>
                  </a:lnTo>
                  <a:lnTo>
                    <a:pt x="687608" y="378339"/>
                  </a:lnTo>
                  <a:lnTo>
                    <a:pt x="688092" y="581479"/>
                  </a:lnTo>
                  <a:lnTo>
                    <a:pt x="688129" y="510338"/>
                  </a:lnTo>
                  <a:lnTo>
                    <a:pt x="688130" y="509573"/>
                  </a:lnTo>
                  <a:lnTo>
                    <a:pt x="688346" y="673192"/>
                  </a:lnTo>
                  <a:lnTo>
                    <a:pt x="688659" y="288356"/>
                  </a:lnTo>
                  <a:lnTo>
                    <a:pt x="688840" y="365727"/>
                  </a:lnTo>
                  <a:lnTo>
                    <a:pt x="688842" y="357780"/>
                  </a:lnTo>
                  <a:lnTo>
                    <a:pt x="688983" y="699704"/>
                  </a:lnTo>
                  <a:lnTo>
                    <a:pt x="689297" y="270075"/>
                  </a:lnTo>
                  <a:lnTo>
                    <a:pt x="689552" y="473223"/>
                  </a:lnTo>
                  <a:lnTo>
                    <a:pt x="689553" y="478094"/>
                  </a:lnTo>
                  <a:lnTo>
                    <a:pt x="689722" y="379316"/>
                  </a:lnTo>
                  <a:lnTo>
                    <a:pt x="690261" y="699541"/>
                  </a:lnTo>
                  <a:lnTo>
                    <a:pt x="690264" y="686506"/>
                  </a:lnTo>
                  <a:lnTo>
                    <a:pt x="690265" y="680522"/>
                  </a:lnTo>
                  <a:lnTo>
                    <a:pt x="690289" y="728885"/>
                  </a:lnTo>
                  <a:lnTo>
                    <a:pt x="690402" y="298825"/>
                  </a:lnTo>
                  <a:lnTo>
                    <a:pt x="690975" y="562528"/>
                  </a:lnTo>
                  <a:lnTo>
                    <a:pt x="690977" y="559194"/>
                  </a:lnTo>
                  <a:lnTo>
                    <a:pt x="691125" y="622796"/>
                  </a:lnTo>
                  <a:lnTo>
                    <a:pt x="691237" y="377450"/>
                  </a:lnTo>
                  <a:lnTo>
                    <a:pt x="691687" y="477338"/>
                  </a:lnTo>
                  <a:lnTo>
                    <a:pt x="691688" y="473539"/>
                  </a:lnTo>
                  <a:lnTo>
                    <a:pt x="691948" y="669982"/>
                  </a:lnTo>
                  <a:lnTo>
                    <a:pt x="692274" y="395266"/>
                  </a:lnTo>
                  <a:lnTo>
                    <a:pt x="692398" y="559078"/>
                  </a:lnTo>
                  <a:lnTo>
                    <a:pt x="692400" y="560806"/>
                  </a:lnTo>
                  <a:lnTo>
                    <a:pt x="692882" y="625446"/>
                  </a:lnTo>
                  <a:lnTo>
                    <a:pt x="692982" y="324267"/>
                  </a:lnTo>
                  <a:lnTo>
                    <a:pt x="693110" y="470483"/>
                  </a:lnTo>
                  <a:lnTo>
                    <a:pt x="693111" y="466840"/>
                  </a:lnTo>
                  <a:lnTo>
                    <a:pt x="693252" y="659175"/>
                  </a:lnTo>
                  <a:lnTo>
                    <a:pt x="693365" y="359914"/>
                  </a:lnTo>
                  <a:lnTo>
                    <a:pt x="693822" y="533857"/>
                  </a:lnTo>
                  <a:lnTo>
                    <a:pt x="693823" y="538310"/>
                  </a:lnTo>
                  <a:lnTo>
                    <a:pt x="694399" y="357578"/>
                  </a:lnTo>
                  <a:lnTo>
                    <a:pt x="694528" y="716792"/>
                  </a:lnTo>
                  <a:lnTo>
                    <a:pt x="694533" y="677252"/>
                  </a:lnTo>
                  <a:lnTo>
                    <a:pt x="694535" y="678211"/>
                  </a:lnTo>
                  <a:lnTo>
                    <a:pt x="694953" y="730107"/>
                  </a:lnTo>
                  <a:lnTo>
                    <a:pt x="695065" y="329368"/>
                  </a:lnTo>
                  <a:lnTo>
                    <a:pt x="695245" y="445902"/>
                  </a:lnTo>
                  <a:lnTo>
                    <a:pt x="695246" y="437536"/>
                  </a:lnTo>
                  <a:lnTo>
                    <a:pt x="695265" y="380605"/>
                  </a:lnTo>
                  <a:lnTo>
                    <a:pt x="695363" y="720710"/>
                  </a:lnTo>
                  <a:lnTo>
                    <a:pt x="695956" y="523068"/>
                  </a:lnTo>
                  <a:lnTo>
                    <a:pt x="695958" y="519788"/>
                  </a:lnTo>
                  <a:lnTo>
                    <a:pt x="696144" y="308121"/>
                  </a:lnTo>
                  <a:lnTo>
                    <a:pt x="696668" y="693545"/>
                  </a:lnTo>
                  <a:lnTo>
                    <a:pt x="696670" y="688512"/>
                  </a:lnTo>
                  <a:lnTo>
                    <a:pt x="696808" y="365813"/>
                  </a:lnTo>
                  <a:lnTo>
                    <a:pt x="697136" y="794958"/>
                  </a:lnTo>
                  <a:lnTo>
                    <a:pt x="697380" y="448209"/>
                  </a:lnTo>
                  <a:lnTo>
                    <a:pt x="697381" y="447853"/>
                  </a:lnTo>
                  <a:lnTo>
                    <a:pt x="697560" y="766965"/>
                  </a:lnTo>
                  <a:lnTo>
                    <a:pt x="697872" y="245570"/>
                  </a:lnTo>
                  <a:lnTo>
                    <a:pt x="698091" y="298065"/>
                  </a:lnTo>
                  <a:lnTo>
                    <a:pt x="698093" y="295814"/>
                  </a:lnTo>
                  <a:lnTo>
                    <a:pt x="698440" y="673063"/>
                  </a:lnTo>
                  <a:lnTo>
                    <a:pt x="698766" y="223153"/>
                  </a:lnTo>
                  <a:lnTo>
                    <a:pt x="698803" y="366490"/>
                  </a:lnTo>
                  <a:lnTo>
                    <a:pt x="698804" y="368141"/>
                  </a:lnTo>
                  <a:lnTo>
                    <a:pt x="698880" y="745380"/>
                  </a:lnTo>
                  <a:lnTo>
                    <a:pt x="699503" y="290530"/>
                  </a:lnTo>
                  <a:lnTo>
                    <a:pt x="699515" y="291651"/>
                  </a:lnTo>
                  <a:lnTo>
                    <a:pt x="699516" y="284659"/>
                  </a:lnTo>
                  <a:lnTo>
                    <a:pt x="699517" y="284483"/>
                  </a:lnTo>
                  <a:lnTo>
                    <a:pt x="699644" y="700932"/>
                  </a:lnTo>
                  <a:lnTo>
                    <a:pt x="700226" y="495965"/>
                  </a:lnTo>
                  <a:lnTo>
                    <a:pt x="700228" y="493244"/>
                  </a:lnTo>
                  <a:lnTo>
                    <a:pt x="700269" y="373877"/>
                  </a:lnTo>
                  <a:lnTo>
                    <a:pt x="700623" y="645730"/>
                  </a:lnTo>
                  <a:lnTo>
                    <a:pt x="700938" y="534197"/>
                  </a:lnTo>
                  <a:lnTo>
                    <a:pt x="700939" y="531254"/>
                  </a:lnTo>
                  <a:lnTo>
                    <a:pt x="701033" y="759330"/>
                  </a:lnTo>
                  <a:lnTo>
                    <a:pt x="701387" y="382286"/>
                  </a:lnTo>
                  <a:lnTo>
                    <a:pt x="701650" y="646568"/>
                  </a:lnTo>
                  <a:lnTo>
                    <a:pt x="701651" y="653022"/>
                  </a:lnTo>
                  <a:lnTo>
                    <a:pt x="701685" y="739529"/>
                  </a:lnTo>
                  <a:lnTo>
                    <a:pt x="701786" y="352585"/>
                  </a:lnTo>
                  <a:lnTo>
                    <a:pt x="702361" y="625451"/>
                  </a:lnTo>
                  <a:lnTo>
                    <a:pt x="702363" y="632104"/>
                  </a:lnTo>
                  <a:lnTo>
                    <a:pt x="702920" y="731540"/>
                  </a:lnTo>
                  <a:lnTo>
                    <a:pt x="703061" y="279499"/>
                  </a:lnTo>
                  <a:lnTo>
                    <a:pt x="703073" y="311038"/>
                  </a:lnTo>
                  <a:lnTo>
                    <a:pt x="703074" y="306833"/>
                  </a:lnTo>
                  <a:lnTo>
                    <a:pt x="703487" y="222974"/>
                  </a:lnTo>
                  <a:lnTo>
                    <a:pt x="703614" y="818306"/>
                  </a:lnTo>
                  <a:lnTo>
                    <a:pt x="703784" y="346187"/>
                  </a:lnTo>
                  <a:lnTo>
                    <a:pt x="703786" y="360899"/>
                  </a:lnTo>
                  <a:lnTo>
                    <a:pt x="703868" y="704362"/>
                  </a:lnTo>
                  <a:lnTo>
                    <a:pt x="703969" y="335659"/>
                  </a:lnTo>
                  <a:lnTo>
                    <a:pt x="704496" y="610895"/>
                  </a:lnTo>
                  <a:lnTo>
                    <a:pt x="704497" y="600355"/>
                  </a:lnTo>
                  <a:lnTo>
                    <a:pt x="704917" y="680456"/>
                  </a:lnTo>
                  <a:lnTo>
                    <a:pt x="705074" y="340075"/>
                  </a:lnTo>
                  <a:lnTo>
                    <a:pt x="705208" y="390468"/>
                  </a:lnTo>
                  <a:lnTo>
                    <a:pt x="705209" y="386812"/>
                  </a:lnTo>
                  <a:lnTo>
                    <a:pt x="705656" y="340357"/>
                  </a:lnTo>
                  <a:lnTo>
                    <a:pt x="705783" y="710238"/>
                  </a:lnTo>
                  <a:lnTo>
                    <a:pt x="705919" y="442526"/>
                  </a:lnTo>
                  <a:lnTo>
                    <a:pt x="705921" y="437985"/>
                  </a:lnTo>
                  <a:lnTo>
                    <a:pt x="706237" y="703315"/>
                  </a:lnTo>
                  <a:lnTo>
                    <a:pt x="706391" y="380654"/>
                  </a:lnTo>
                  <a:lnTo>
                    <a:pt x="706631" y="511733"/>
                  </a:lnTo>
                  <a:lnTo>
                    <a:pt x="706632" y="509285"/>
                  </a:lnTo>
                  <a:lnTo>
                    <a:pt x="706860" y="718214"/>
                  </a:lnTo>
                  <a:lnTo>
                    <a:pt x="706960" y="322860"/>
                  </a:lnTo>
                  <a:lnTo>
                    <a:pt x="707343" y="449018"/>
                  </a:lnTo>
                  <a:lnTo>
                    <a:pt x="707344" y="453324"/>
                  </a:lnTo>
                  <a:lnTo>
                    <a:pt x="707582" y="683948"/>
                  </a:lnTo>
                  <a:lnTo>
                    <a:pt x="707681" y="349981"/>
                  </a:lnTo>
                  <a:lnTo>
                    <a:pt x="708054" y="484381"/>
                  </a:lnTo>
                  <a:lnTo>
                    <a:pt x="708056" y="487914"/>
                  </a:lnTo>
                  <a:lnTo>
                    <a:pt x="708477" y="735080"/>
                  </a:lnTo>
                  <a:lnTo>
                    <a:pt x="708604" y="227682"/>
                  </a:lnTo>
                  <a:lnTo>
                    <a:pt x="708766" y="531387"/>
                  </a:lnTo>
                  <a:lnTo>
                    <a:pt x="708767" y="531778"/>
                  </a:lnTo>
                  <a:lnTo>
                    <a:pt x="708873" y="688514"/>
                  </a:lnTo>
                  <a:lnTo>
                    <a:pt x="709398" y="288780"/>
                  </a:lnTo>
                  <a:lnTo>
                    <a:pt x="709477" y="637482"/>
                  </a:lnTo>
                  <a:lnTo>
                    <a:pt x="709479" y="647058"/>
                  </a:lnTo>
                  <a:lnTo>
                    <a:pt x="709496" y="672902"/>
                  </a:lnTo>
                  <a:lnTo>
                    <a:pt x="709623" y="277337"/>
                  </a:lnTo>
                  <a:lnTo>
                    <a:pt x="710189" y="573721"/>
                  </a:lnTo>
                  <a:lnTo>
                    <a:pt x="710190" y="577643"/>
                  </a:lnTo>
                  <a:lnTo>
                    <a:pt x="710433" y="207061"/>
                  </a:lnTo>
                  <a:lnTo>
                    <a:pt x="710772" y="660833"/>
                  </a:lnTo>
                  <a:lnTo>
                    <a:pt x="710901" y="469296"/>
                  </a:lnTo>
                  <a:lnTo>
                    <a:pt x="710902" y="477588"/>
                  </a:lnTo>
                  <a:lnTo>
                    <a:pt x="711127" y="279746"/>
                  </a:lnTo>
                  <a:lnTo>
                    <a:pt x="711468" y="734131"/>
                  </a:lnTo>
                  <a:lnTo>
                    <a:pt x="711612" y="508764"/>
                  </a:lnTo>
                  <a:lnTo>
                    <a:pt x="711614" y="515452"/>
                  </a:lnTo>
                  <a:lnTo>
                    <a:pt x="712106" y="335036"/>
                  </a:lnTo>
                  <a:lnTo>
                    <a:pt x="712233" y="722060"/>
                  </a:lnTo>
                  <a:lnTo>
                    <a:pt x="712324" y="509169"/>
                  </a:lnTo>
                  <a:lnTo>
                    <a:pt x="712325" y="503907"/>
                  </a:lnTo>
                  <a:lnTo>
                    <a:pt x="712701" y="864527"/>
                  </a:lnTo>
                  <a:lnTo>
                    <a:pt x="712841" y="304374"/>
                  </a:lnTo>
                  <a:lnTo>
                    <a:pt x="713035" y="396420"/>
                  </a:lnTo>
                  <a:lnTo>
                    <a:pt x="713037" y="386807"/>
                  </a:lnTo>
                  <a:lnTo>
                    <a:pt x="713055" y="349128"/>
                  </a:lnTo>
                  <a:lnTo>
                    <a:pt x="713169" y="706591"/>
                  </a:lnTo>
                  <a:lnTo>
                    <a:pt x="713747" y="470241"/>
                  </a:lnTo>
                  <a:lnTo>
                    <a:pt x="713748" y="468852"/>
                  </a:lnTo>
                  <a:lnTo>
                    <a:pt x="714046" y="642064"/>
                  </a:lnTo>
                  <a:lnTo>
                    <a:pt x="714359" y="300902"/>
                  </a:lnTo>
                  <a:lnTo>
                    <a:pt x="714457" y="629558"/>
                  </a:lnTo>
                  <a:lnTo>
                    <a:pt x="714459" y="632032"/>
                  </a:lnTo>
                  <a:lnTo>
                    <a:pt x="714471" y="633908"/>
                  </a:lnTo>
                  <a:lnTo>
                    <a:pt x="714771" y="310169"/>
                  </a:lnTo>
                  <a:lnTo>
                    <a:pt x="715169" y="393003"/>
                  </a:lnTo>
                  <a:lnTo>
                    <a:pt x="715170" y="389373"/>
                  </a:lnTo>
                  <a:lnTo>
                    <a:pt x="715224" y="263469"/>
                  </a:lnTo>
                  <a:lnTo>
                    <a:pt x="715791" y="674138"/>
                  </a:lnTo>
                  <a:lnTo>
                    <a:pt x="715881" y="453692"/>
                  </a:lnTo>
                  <a:lnTo>
                    <a:pt x="715882" y="455278"/>
                  </a:lnTo>
                  <a:lnTo>
                    <a:pt x="716089" y="274714"/>
                  </a:lnTo>
                  <a:lnTo>
                    <a:pt x="716188" y="738099"/>
                  </a:lnTo>
                  <a:lnTo>
                    <a:pt x="716592" y="598278"/>
                  </a:lnTo>
                  <a:lnTo>
                    <a:pt x="716594" y="607492"/>
                  </a:lnTo>
                  <a:lnTo>
                    <a:pt x="716670" y="792587"/>
                  </a:lnTo>
                  <a:lnTo>
                    <a:pt x="716798" y="333642"/>
                  </a:lnTo>
                  <a:lnTo>
                    <a:pt x="717304" y="661496"/>
                  </a:lnTo>
                  <a:lnTo>
                    <a:pt x="717305" y="664910"/>
                  </a:lnTo>
                  <a:lnTo>
                    <a:pt x="717533" y="752304"/>
                  </a:lnTo>
                  <a:lnTo>
                    <a:pt x="717776" y="385461"/>
                  </a:lnTo>
                  <a:lnTo>
                    <a:pt x="718015" y="698983"/>
                  </a:lnTo>
                  <a:lnTo>
                    <a:pt x="718017" y="696728"/>
                  </a:lnTo>
                  <a:lnTo>
                    <a:pt x="718683" y="385562"/>
                  </a:lnTo>
                  <a:lnTo>
                    <a:pt x="718727" y="481237"/>
                  </a:lnTo>
                  <a:lnTo>
                    <a:pt x="718728" y="488447"/>
                  </a:lnTo>
                  <a:lnTo>
                    <a:pt x="719334" y="670363"/>
                  </a:lnTo>
                  <a:lnTo>
                    <a:pt x="719434" y="398538"/>
                  </a:lnTo>
                  <a:lnTo>
                    <a:pt x="719439" y="407959"/>
                  </a:lnTo>
                  <a:lnTo>
                    <a:pt x="719440" y="408530"/>
                  </a:lnTo>
                  <a:lnTo>
                    <a:pt x="719816" y="368316"/>
                  </a:lnTo>
                  <a:lnTo>
                    <a:pt x="719915" y="633219"/>
                  </a:lnTo>
                  <a:lnTo>
                    <a:pt x="720150" y="437905"/>
                  </a:lnTo>
                  <a:lnTo>
                    <a:pt x="720152" y="436102"/>
                  </a:lnTo>
                  <a:lnTo>
                    <a:pt x="720583" y="597544"/>
                  </a:lnTo>
                  <a:lnTo>
                    <a:pt x="720852" y="327564"/>
                  </a:lnTo>
                  <a:lnTo>
                    <a:pt x="720862" y="333670"/>
                  </a:lnTo>
                  <a:lnTo>
                    <a:pt x="720863" y="330573"/>
                  </a:lnTo>
                  <a:lnTo>
                    <a:pt x="720951" y="573826"/>
                  </a:lnTo>
                  <a:lnTo>
                    <a:pt x="721093" y="321586"/>
                  </a:lnTo>
                  <a:lnTo>
                    <a:pt x="721574" y="416229"/>
                  </a:lnTo>
                  <a:lnTo>
                    <a:pt x="721944" y="699279"/>
                  </a:lnTo>
                  <a:lnTo>
                    <a:pt x="722055" y="315952"/>
                  </a:lnTo>
                  <a:lnTo>
                    <a:pt x="722285" y="423483"/>
                  </a:lnTo>
                  <a:lnTo>
                    <a:pt x="722287" y="436775"/>
                  </a:lnTo>
                  <a:lnTo>
                    <a:pt x="722851" y="426219"/>
                  </a:lnTo>
                  <a:lnTo>
                    <a:pt x="722978" y="632819"/>
                  </a:lnTo>
                  <a:lnTo>
                    <a:pt x="722997" y="594883"/>
                  </a:lnTo>
                  <a:lnTo>
                    <a:pt x="722998" y="588876"/>
                  </a:lnTo>
                  <a:lnTo>
                    <a:pt x="723090" y="310372"/>
                  </a:lnTo>
                  <a:lnTo>
                    <a:pt x="723404" y="781359"/>
                  </a:lnTo>
                  <a:lnTo>
                    <a:pt x="723708" y="348453"/>
                  </a:lnTo>
                  <a:lnTo>
                    <a:pt x="723710" y="337836"/>
                  </a:lnTo>
                  <a:lnTo>
                    <a:pt x="723730" y="245919"/>
                  </a:lnTo>
                  <a:lnTo>
                    <a:pt x="723900" y="733242"/>
                  </a:lnTo>
                  <a:lnTo>
                    <a:pt x="724420" y="460364"/>
                  </a:lnTo>
                  <a:lnTo>
                    <a:pt x="724421" y="456281"/>
                  </a:lnTo>
                  <a:lnTo>
                    <a:pt x="724920" y="662279"/>
                  </a:lnTo>
                  <a:lnTo>
                    <a:pt x="725018" y="400488"/>
                  </a:lnTo>
                  <a:lnTo>
                    <a:pt x="725132" y="505891"/>
                  </a:lnTo>
                  <a:lnTo>
                    <a:pt x="725133" y="505520"/>
                  </a:lnTo>
                  <a:lnTo>
                    <a:pt x="725316" y="628761"/>
                  </a:lnTo>
                  <a:lnTo>
                    <a:pt x="725628" y="321387"/>
                  </a:lnTo>
                  <a:lnTo>
                    <a:pt x="725843" y="333089"/>
                  </a:lnTo>
                  <a:lnTo>
                    <a:pt x="725845" y="337229"/>
                  </a:lnTo>
                  <a:lnTo>
                    <a:pt x="726196" y="626274"/>
                  </a:lnTo>
                  <a:lnTo>
                    <a:pt x="726322" y="213411"/>
                  </a:lnTo>
                  <a:lnTo>
                    <a:pt x="726555" y="596602"/>
                  </a:lnTo>
                  <a:lnTo>
                    <a:pt x="726556" y="593059"/>
                  </a:lnTo>
                  <a:lnTo>
                    <a:pt x="727130" y="283377"/>
                  </a:lnTo>
                  <a:lnTo>
                    <a:pt x="727245" y="692012"/>
                  </a:lnTo>
                  <a:lnTo>
                    <a:pt x="727267" y="639127"/>
                  </a:lnTo>
                  <a:lnTo>
                    <a:pt x="727268" y="639508"/>
                  </a:lnTo>
                  <a:lnTo>
                    <a:pt x="727343" y="230124"/>
                  </a:lnTo>
                  <a:lnTo>
                    <a:pt x="727472" y="736405"/>
                  </a:lnTo>
                  <a:lnTo>
                    <a:pt x="727978" y="490154"/>
                  </a:lnTo>
                  <a:lnTo>
                    <a:pt x="727980" y="484413"/>
                  </a:lnTo>
                  <a:lnTo>
                    <a:pt x="728167" y="425195"/>
                  </a:lnTo>
                  <a:lnTo>
                    <a:pt x="728279" y="669434"/>
                  </a:lnTo>
                  <a:lnTo>
                    <a:pt x="728690" y="586918"/>
                  </a:lnTo>
                  <a:lnTo>
                    <a:pt x="728691" y="591547"/>
                  </a:lnTo>
                  <a:lnTo>
                    <a:pt x="728734" y="684392"/>
                  </a:lnTo>
                  <a:lnTo>
                    <a:pt x="728890" y="371396"/>
                  </a:lnTo>
                  <a:lnTo>
                    <a:pt x="729401" y="628610"/>
                  </a:lnTo>
                  <a:lnTo>
                    <a:pt x="729403" y="620654"/>
                  </a:lnTo>
                  <a:lnTo>
                    <a:pt x="729485" y="295977"/>
                  </a:lnTo>
                  <a:lnTo>
                    <a:pt x="730051" y="835161"/>
                  </a:lnTo>
                  <a:lnTo>
                    <a:pt x="730113" y="459736"/>
                  </a:lnTo>
                  <a:lnTo>
                    <a:pt x="730114" y="450416"/>
                  </a:lnTo>
                  <a:lnTo>
                    <a:pt x="730165" y="279631"/>
                  </a:lnTo>
                  <a:lnTo>
                    <a:pt x="730689" y="742394"/>
                  </a:lnTo>
                  <a:lnTo>
                    <a:pt x="730825" y="496040"/>
                  </a:lnTo>
                  <a:lnTo>
                    <a:pt x="730826" y="498503"/>
                  </a:lnTo>
                  <a:lnTo>
                    <a:pt x="731000" y="240114"/>
                  </a:lnTo>
                  <a:lnTo>
                    <a:pt x="731101" y="748752"/>
                  </a:lnTo>
                  <a:lnTo>
                    <a:pt x="731536" y="553560"/>
                  </a:lnTo>
                  <a:lnTo>
                    <a:pt x="731538" y="556614"/>
                  </a:lnTo>
                  <a:lnTo>
                    <a:pt x="731752" y="640384"/>
                  </a:lnTo>
                  <a:lnTo>
                    <a:pt x="731852" y="244005"/>
                  </a:lnTo>
                  <a:lnTo>
                    <a:pt x="732248" y="386153"/>
                  </a:lnTo>
                  <a:lnTo>
                    <a:pt x="732249" y="380097"/>
                  </a:lnTo>
                  <a:lnTo>
                    <a:pt x="732305" y="207393"/>
                  </a:lnTo>
                  <a:lnTo>
                    <a:pt x="732405" y="723054"/>
                  </a:lnTo>
                  <a:lnTo>
                    <a:pt x="732960" y="339458"/>
                  </a:lnTo>
                  <a:lnTo>
                    <a:pt x="732961" y="351313"/>
                  </a:lnTo>
                  <a:lnTo>
                    <a:pt x="733269" y="763111"/>
                  </a:lnTo>
                  <a:lnTo>
                    <a:pt x="733383" y="151182"/>
                  </a:lnTo>
                  <a:lnTo>
                    <a:pt x="733671" y="697556"/>
                  </a:lnTo>
                  <a:lnTo>
                    <a:pt x="733673" y="702647"/>
                  </a:lnTo>
                  <a:lnTo>
                    <a:pt x="733695" y="818255"/>
                  </a:lnTo>
                  <a:lnTo>
                    <a:pt x="733809" y="205441"/>
                  </a:lnTo>
                  <a:lnTo>
                    <a:pt x="734383" y="565401"/>
                  </a:lnTo>
                  <a:lnTo>
                    <a:pt x="734384" y="567520"/>
                  </a:lnTo>
                  <a:lnTo>
                    <a:pt x="734858" y="321706"/>
                  </a:lnTo>
                  <a:lnTo>
                    <a:pt x="734985" y="753146"/>
                  </a:lnTo>
                  <a:lnTo>
                    <a:pt x="735094" y="452354"/>
                  </a:lnTo>
                  <a:lnTo>
                    <a:pt x="735096" y="447366"/>
                  </a:lnTo>
                  <a:lnTo>
                    <a:pt x="735425" y="727727"/>
                  </a:lnTo>
                  <a:lnTo>
                    <a:pt x="735763" y="385418"/>
                  </a:lnTo>
                  <a:lnTo>
                    <a:pt x="735806" y="501009"/>
                  </a:lnTo>
                  <a:lnTo>
                    <a:pt x="735807" y="505649"/>
                  </a:lnTo>
                  <a:lnTo>
                    <a:pt x="735878" y="682669"/>
                  </a:lnTo>
                  <a:lnTo>
                    <a:pt x="736148" y="418099"/>
                  </a:lnTo>
                  <a:lnTo>
                    <a:pt x="736518" y="517730"/>
                  </a:lnTo>
                  <a:lnTo>
                    <a:pt x="736519" y="508598"/>
                  </a:lnTo>
                  <a:lnTo>
                    <a:pt x="736685" y="695949"/>
                  </a:lnTo>
                  <a:lnTo>
                    <a:pt x="737039" y="316328"/>
                  </a:lnTo>
                  <a:lnTo>
                    <a:pt x="737229" y="545887"/>
                  </a:lnTo>
                  <a:lnTo>
                    <a:pt x="737231" y="538528"/>
                  </a:lnTo>
                  <a:lnTo>
                    <a:pt x="737438" y="233253"/>
                  </a:lnTo>
                  <a:lnTo>
                    <a:pt x="737934" y="641651"/>
                  </a:lnTo>
                  <a:lnTo>
                    <a:pt x="737941" y="624259"/>
                  </a:lnTo>
                  <a:lnTo>
                    <a:pt x="737942" y="627605"/>
                  </a:lnTo>
                  <a:lnTo>
                    <a:pt x="738076" y="296700"/>
                  </a:lnTo>
                  <a:lnTo>
                    <a:pt x="738613" y="651651"/>
                  </a:lnTo>
                  <a:lnTo>
                    <a:pt x="738653" y="521428"/>
                  </a:lnTo>
                  <a:lnTo>
                    <a:pt x="738654" y="520219"/>
                  </a:lnTo>
                  <a:lnTo>
                    <a:pt x="738728" y="210719"/>
                  </a:lnTo>
                  <a:lnTo>
                    <a:pt x="739295" y="683739"/>
                  </a:lnTo>
                  <a:lnTo>
                    <a:pt x="739364" y="403865"/>
                  </a:lnTo>
                  <a:lnTo>
                    <a:pt x="739366" y="398047"/>
                  </a:lnTo>
                  <a:lnTo>
                    <a:pt x="739407" y="285768"/>
                  </a:lnTo>
                  <a:lnTo>
                    <a:pt x="739521" y="717163"/>
                  </a:lnTo>
                  <a:lnTo>
                    <a:pt x="740076" y="464841"/>
                  </a:lnTo>
                  <a:lnTo>
                    <a:pt x="740077" y="471285"/>
                  </a:lnTo>
                  <a:lnTo>
                    <a:pt x="740542" y="787880"/>
                  </a:lnTo>
                  <a:lnTo>
                    <a:pt x="740655" y="351164"/>
                  </a:lnTo>
                  <a:lnTo>
                    <a:pt x="740787" y="650228"/>
                  </a:lnTo>
                  <a:lnTo>
                    <a:pt x="740789" y="648960"/>
                  </a:lnTo>
                  <a:lnTo>
                    <a:pt x="741336" y="343582"/>
                  </a:lnTo>
                  <a:lnTo>
                    <a:pt x="741478" y="716368"/>
                  </a:lnTo>
                  <a:lnTo>
                    <a:pt x="741499" y="689647"/>
                  </a:lnTo>
                  <a:lnTo>
                    <a:pt x="741500" y="693925"/>
                  </a:lnTo>
                  <a:lnTo>
                    <a:pt x="741506" y="712595"/>
                  </a:lnTo>
                  <a:lnTo>
                    <a:pt x="741676" y="349182"/>
                  </a:lnTo>
                  <a:lnTo>
                    <a:pt x="742211" y="585648"/>
                  </a:lnTo>
                  <a:lnTo>
                    <a:pt x="742212" y="588638"/>
                  </a:lnTo>
                  <a:lnTo>
                    <a:pt x="742681" y="280434"/>
                  </a:lnTo>
                  <a:lnTo>
                    <a:pt x="742795" y="631287"/>
                  </a:lnTo>
                  <a:lnTo>
                    <a:pt x="742922" y="417875"/>
                  </a:lnTo>
                  <a:lnTo>
                    <a:pt x="742924" y="417411"/>
                  </a:lnTo>
                  <a:lnTo>
                    <a:pt x="742993" y="549904"/>
                  </a:lnTo>
                  <a:lnTo>
                    <a:pt x="743122" y="313493"/>
                  </a:lnTo>
                  <a:lnTo>
                    <a:pt x="743634" y="525530"/>
                  </a:lnTo>
                  <a:lnTo>
                    <a:pt x="743635" y="525340"/>
                  </a:lnTo>
                  <a:lnTo>
                    <a:pt x="743959" y="306794"/>
                  </a:lnTo>
                  <a:lnTo>
                    <a:pt x="744086" y="749295"/>
                  </a:lnTo>
                  <a:lnTo>
                    <a:pt x="744345" y="507273"/>
                  </a:lnTo>
                  <a:lnTo>
                    <a:pt x="744347" y="504411"/>
                  </a:lnTo>
                  <a:lnTo>
                    <a:pt x="744836" y="316245"/>
                  </a:lnTo>
                  <a:lnTo>
                    <a:pt x="744965" y="679082"/>
                  </a:lnTo>
                  <a:lnTo>
                    <a:pt x="745057" y="489993"/>
                  </a:lnTo>
                  <a:lnTo>
                    <a:pt x="745058" y="487405"/>
                  </a:lnTo>
                  <a:lnTo>
                    <a:pt x="745247" y="313850"/>
                  </a:lnTo>
                  <a:lnTo>
                    <a:pt x="745390" y="664344"/>
                  </a:lnTo>
                  <a:lnTo>
                    <a:pt x="745769" y="548407"/>
                  </a:lnTo>
                  <a:lnTo>
                    <a:pt x="745770" y="551285"/>
                  </a:lnTo>
                  <a:lnTo>
                    <a:pt x="745986" y="772080"/>
                  </a:lnTo>
                  <a:lnTo>
                    <a:pt x="746099" y="362631"/>
                  </a:lnTo>
                  <a:lnTo>
                    <a:pt x="746480" y="478706"/>
                  </a:lnTo>
                  <a:lnTo>
                    <a:pt x="746482" y="474756"/>
                  </a:lnTo>
                  <a:lnTo>
                    <a:pt x="746680" y="796357"/>
                  </a:lnTo>
                  <a:lnTo>
                    <a:pt x="746794" y="347999"/>
                  </a:lnTo>
                  <a:lnTo>
                    <a:pt x="747192" y="462241"/>
                  </a:lnTo>
                  <a:lnTo>
                    <a:pt x="747193" y="461971"/>
                  </a:lnTo>
                  <a:lnTo>
                    <a:pt x="747630" y="633430"/>
                  </a:lnTo>
                  <a:lnTo>
                    <a:pt x="747814" y="242079"/>
                  </a:lnTo>
                  <a:lnTo>
                    <a:pt x="747904" y="480155"/>
                  </a:lnTo>
                  <a:lnTo>
                    <a:pt x="748011" y="611758"/>
                  </a:lnTo>
                  <a:lnTo>
                    <a:pt x="748211" y="259689"/>
                  </a:lnTo>
                  <a:lnTo>
                    <a:pt x="748615" y="439998"/>
                  </a:lnTo>
                  <a:lnTo>
                    <a:pt x="748617" y="441944"/>
                  </a:lnTo>
                  <a:lnTo>
                    <a:pt x="748707" y="597280"/>
                  </a:lnTo>
                  <a:lnTo>
                    <a:pt x="748821" y="286233"/>
                  </a:lnTo>
                  <a:lnTo>
                    <a:pt x="749327" y="426881"/>
                  </a:lnTo>
                  <a:lnTo>
                    <a:pt x="749328" y="424340"/>
                  </a:lnTo>
                  <a:lnTo>
                    <a:pt x="749430" y="690501"/>
                  </a:lnTo>
                  <a:lnTo>
                    <a:pt x="749571" y="244197"/>
                  </a:lnTo>
                  <a:lnTo>
                    <a:pt x="750038" y="521871"/>
                  </a:lnTo>
                  <a:lnTo>
                    <a:pt x="750040" y="523209"/>
                  </a:lnTo>
                  <a:lnTo>
                    <a:pt x="750267" y="409931"/>
                  </a:lnTo>
                  <a:lnTo>
                    <a:pt x="750365" y="676046"/>
                  </a:lnTo>
                  <a:lnTo>
                    <a:pt x="750750" y="490412"/>
                  </a:lnTo>
                  <a:lnTo>
                    <a:pt x="750752" y="488274"/>
                  </a:lnTo>
                  <a:lnTo>
                    <a:pt x="751117" y="791264"/>
                  </a:lnTo>
                  <a:lnTo>
                    <a:pt x="751245" y="330557"/>
                  </a:lnTo>
                  <a:lnTo>
                    <a:pt x="751462" y="376086"/>
                  </a:lnTo>
                  <a:lnTo>
                    <a:pt x="751463" y="376953"/>
                  </a:lnTo>
                  <a:lnTo>
                    <a:pt x="751599" y="708059"/>
                  </a:lnTo>
                  <a:lnTo>
                    <a:pt x="751725" y="338934"/>
                  </a:lnTo>
                  <a:lnTo>
                    <a:pt x="752173" y="468863"/>
                  </a:lnTo>
                  <a:lnTo>
                    <a:pt x="752175" y="469531"/>
                  </a:lnTo>
                  <a:lnTo>
                    <a:pt x="752634" y="573764"/>
                  </a:lnTo>
                  <a:lnTo>
                    <a:pt x="752748" y="342478"/>
                  </a:lnTo>
                  <a:lnTo>
                    <a:pt x="752885" y="538467"/>
                  </a:lnTo>
                  <a:lnTo>
                    <a:pt x="752886" y="540378"/>
                  </a:lnTo>
                  <a:lnTo>
                    <a:pt x="752888" y="542127"/>
                  </a:lnTo>
                  <a:lnTo>
                    <a:pt x="753171" y="356835"/>
                  </a:lnTo>
                  <a:lnTo>
                    <a:pt x="753597" y="367694"/>
                  </a:lnTo>
                  <a:lnTo>
                    <a:pt x="753598" y="365033"/>
                  </a:lnTo>
                  <a:lnTo>
                    <a:pt x="753726" y="552304"/>
                  </a:lnTo>
                  <a:lnTo>
                    <a:pt x="754236" y="320571"/>
                  </a:lnTo>
                  <a:lnTo>
                    <a:pt x="754308" y="450843"/>
                  </a:lnTo>
                  <a:lnTo>
                    <a:pt x="754310" y="451644"/>
                  </a:lnTo>
                  <a:lnTo>
                    <a:pt x="754561" y="647580"/>
                  </a:lnTo>
                  <a:lnTo>
                    <a:pt x="754704" y="256929"/>
                  </a:lnTo>
                  <a:lnTo>
                    <a:pt x="755020" y="596963"/>
                  </a:lnTo>
                  <a:lnTo>
                    <a:pt x="755021" y="597278"/>
                  </a:lnTo>
                  <a:lnTo>
                    <a:pt x="755156" y="451819"/>
                  </a:lnTo>
                  <a:lnTo>
                    <a:pt x="755496" y="618056"/>
                  </a:lnTo>
                  <a:lnTo>
                    <a:pt x="755731" y="485829"/>
                  </a:lnTo>
                  <a:lnTo>
                    <a:pt x="755733" y="482679"/>
                  </a:lnTo>
                  <a:lnTo>
                    <a:pt x="755880" y="768013"/>
                  </a:lnTo>
                  <a:lnTo>
                    <a:pt x="756036" y="317295"/>
                  </a:lnTo>
                  <a:lnTo>
                    <a:pt x="756443" y="545528"/>
                  </a:lnTo>
                  <a:lnTo>
                    <a:pt x="756445" y="540954"/>
                  </a:lnTo>
                  <a:lnTo>
                    <a:pt x="756928" y="668895"/>
                  </a:lnTo>
                  <a:lnTo>
                    <a:pt x="757041" y="425165"/>
                  </a:lnTo>
                  <a:lnTo>
                    <a:pt x="757155" y="629740"/>
                  </a:lnTo>
                  <a:lnTo>
                    <a:pt x="757156" y="630097"/>
                  </a:lnTo>
                  <a:lnTo>
                    <a:pt x="757581" y="659348"/>
                  </a:lnTo>
                  <a:lnTo>
                    <a:pt x="757723" y="417054"/>
                  </a:lnTo>
                  <a:lnTo>
                    <a:pt x="757866" y="539306"/>
                  </a:lnTo>
                  <a:lnTo>
                    <a:pt x="757868" y="533035"/>
                  </a:lnTo>
                  <a:lnTo>
                    <a:pt x="758034" y="680288"/>
                  </a:lnTo>
                  <a:lnTo>
                    <a:pt x="758148" y="346657"/>
                  </a:lnTo>
                  <a:lnTo>
                    <a:pt x="758578" y="479314"/>
                  </a:lnTo>
                  <a:lnTo>
                    <a:pt x="758579" y="476152"/>
                  </a:lnTo>
                  <a:lnTo>
                    <a:pt x="758672" y="321644"/>
                  </a:lnTo>
                  <a:lnTo>
                    <a:pt x="758799" y="613596"/>
                  </a:lnTo>
                  <a:lnTo>
                    <a:pt x="759290" y="502652"/>
                  </a:lnTo>
                  <a:lnTo>
                    <a:pt x="759291" y="507725"/>
                  </a:lnTo>
                  <a:lnTo>
                    <a:pt x="759552" y="642459"/>
                  </a:lnTo>
                  <a:lnTo>
                    <a:pt x="759679" y="316291"/>
                  </a:lnTo>
                  <a:lnTo>
                    <a:pt x="760001" y="469906"/>
                  </a:lnTo>
                  <a:lnTo>
                    <a:pt x="760003" y="465296"/>
                  </a:lnTo>
                  <a:lnTo>
                    <a:pt x="760061" y="249648"/>
                  </a:lnTo>
                  <a:lnTo>
                    <a:pt x="760642" y="685813"/>
                  </a:lnTo>
                  <a:lnTo>
                    <a:pt x="760713" y="422272"/>
                  </a:lnTo>
                  <a:lnTo>
                    <a:pt x="760714" y="419578"/>
                  </a:lnTo>
                  <a:lnTo>
                    <a:pt x="760743" y="371259"/>
                  </a:lnTo>
                  <a:lnTo>
                    <a:pt x="761083" y="633300"/>
                  </a:lnTo>
                  <a:lnTo>
                    <a:pt x="761424" y="619466"/>
                  </a:lnTo>
                  <a:lnTo>
                    <a:pt x="761426" y="616074"/>
                  </a:lnTo>
                  <a:lnTo>
                    <a:pt x="761551" y="421789"/>
                  </a:lnTo>
                  <a:lnTo>
                    <a:pt x="761677" y="634695"/>
                  </a:lnTo>
                  <a:lnTo>
                    <a:pt x="762136" y="461823"/>
                  </a:lnTo>
                  <a:lnTo>
                    <a:pt x="762138" y="460288"/>
                  </a:lnTo>
                  <a:lnTo>
                    <a:pt x="762628" y="250256"/>
                  </a:lnTo>
                  <a:lnTo>
                    <a:pt x="762741" y="724883"/>
                  </a:lnTo>
                  <a:lnTo>
                    <a:pt x="762848" y="361778"/>
                  </a:lnTo>
                  <a:lnTo>
                    <a:pt x="762849" y="354048"/>
                  </a:lnTo>
                  <a:lnTo>
                    <a:pt x="763066" y="268072"/>
                  </a:lnTo>
                  <a:lnTo>
                    <a:pt x="763195" y="731390"/>
                  </a:lnTo>
                  <a:lnTo>
                    <a:pt x="763559" y="499301"/>
                  </a:lnTo>
                  <a:lnTo>
                    <a:pt x="763561" y="501257"/>
                  </a:lnTo>
                  <a:lnTo>
                    <a:pt x="763746" y="366909"/>
                  </a:lnTo>
                  <a:lnTo>
                    <a:pt x="764244" y="660216"/>
                  </a:lnTo>
                  <a:lnTo>
                    <a:pt x="764271" y="632911"/>
                  </a:lnTo>
                  <a:lnTo>
                    <a:pt x="764272" y="631156"/>
                  </a:lnTo>
                  <a:lnTo>
                    <a:pt x="764370" y="361119"/>
                  </a:lnTo>
                  <a:lnTo>
                    <a:pt x="764939" y="747963"/>
                  </a:lnTo>
                  <a:lnTo>
                    <a:pt x="764983" y="669946"/>
                  </a:lnTo>
                  <a:lnTo>
                    <a:pt x="764984" y="659517"/>
                  </a:lnTo>
                  <a:lnTo>
                    <a:pt x="765079" y="405867"/>
                  </a:lnTo>
                  <a:lnTo>
                    <a:pt x="765694" y="651981"/>
                  </a:lnTo>
                  <a:lnTo>
                    <a:pt x="765696" y="655340"/>
                  </a:lnTo>
                  <a:lnTo>
                    <a:pt x="765733" y="748887"/>
                  </a:lnTo>
                  <a:lnTo>
                    <a:pt x="766355" y="420875"/>
                  </a:lnTo>
                  <a:lnTo>
                    <a:pt x="766406" y="550042"/>
                  </a:lnTo>
                  <a:lnTo>
                    <a:pt x="766407" y="551478"/>
                  </a:lnTo>
                  <a:lnTo>
                    <a:pt x="766682" y="725110"/>
                  </a:lnTo>
                  <a:lnTo>
                    <a:pt x="766865" y="356546"/>
                  </a:lnTo>
                  <a:lnTo>
                    <a:pt x="767117" y="670234"/>
                  </a:lnTo>
                  <a:lnTo>
                    <a:pt x="767119" y="675905"/>
                  </a:lnTo>
                  <a:lnTo>
                    <a:pt x="767136" y="689629"/>
                  </a:lnTo>
                  <a:lnTo>
                    <a:pt x="767278" y="306430"/>
                  </a:lnTo>
                  <a:lnTo>
                    <a:pt x="767829" y="315214"/>
                  </a:lnTo>
                  <a:lnTo>
                    <a:pt x="767831" y="312833"/>
                  </a:lnTo>
                  <a:lnTo>
                    <a:pt x="767859" y="276926"/>
                  </a:lnTo>
                  <a:lnTo>
                    <a:pt x="768454" y="537820"/>
                  </a:lnTo>
                  <a:lnTo>
                    <a:pt x="768541" y="381856"/>
                  </a:lnTo>
                  <a:lnTo>
                    <a:pt x="768542" y="384999"/>
                  </a:lnTo>
                  <a:lnTo>
                    <a:pt x="769147" y="265039"/>
                  </a:lnTo>
                  <a:lnTo>
                    <a:pt x="769248" y="604719"/>
                  </a:lnTo>
                  <a:lnTo>
                    <a:pt x="769252" y="584920"/>
                  </a:lnTo>
                  <a:lnTo>
                    <a:pt x="769254" y="582407"/>
                  </a:lnTo>
                  <a:lnTo>
                    <a:pt x="769716" y="664190"/>
                  </a:lnTo>
                  <a:lnTo>
                    <a:pt x="769844" y="289301"/>
                  </a:lnTo>
                  <a:lnTo>
                    <a:pt x="769964" y="597796"/>
                  </a:lnTo>
                  <a:lnTo>
                    <a:pt x="769965" y="599782"/>
                  </a:lnTo>
                  <a:lnTo>
                    <a:pt x="770368" y="622248"/>
                  </a:lnTo>
                  <a:lnTo>
                    <a:pt x="770595" y="432865"/>
                  </a:lnTo>
                  <a:lnTo>
                    <a:pt x="770676" y="512231"/>
                  </a:lnTo>
                  <a:lnTo>
                    <a:pt x="770677" y="515950"/>
                  </a:lnTo>
                  <a:lnTo>
                    <a:pt x="771162" y="713977"/>
                  </a:lnTo>
                  <a:lnTo>
                    <a:pt x="771289" y="305705"/>
                  </a:lnTo>
                  <a:lnTo>
                    <a:pt x="771387" y="681424"/>
                  </a:lnTo>
                  <a:lnTo>
                    <a:pt x="771389" y="687573"/>
                  </a:lnTo>
                  <a:lnTo>
                    <a:pt x="771417" y="754369"/>
                  </a:lnTo>
                  <a:lnTo>
                    <a:pt x="771956" y="289643"/>
                  </a:lnTo>
                  <a:lnTo>
                    <a:pt x="772099" y="667706"/>
                  </a:lnTo>
                  <a:lnTo>
                    <a:pt x="772100" y="654476"/>
                  </a:lnTo>
                  <a:lnTo>
                    <a:pt x="772594" y="364788"/>
                  </a:lnTo>
                  <a:lnTo>
                    <a:pt x="772706" y="673762"/>
                  </a:lnTo>
                  <a:lnTo>
                    <a:pt x="772810" y="585940"/>
                  </a:lnTo>
                  <a:lnTo>
                    <a:pt x="772812" y="587533"/>
                  </a:lnTo>
                  <a:lnTo>
                    <a:pt x="773104" y="687467"/>
                  </a:lnTo>
                  <a:lnTo>
                    <a:pt x="773443" y="235576"/>
                  </a:lnTo>
                  <a:lnTo>
                    <a:pt x="773522" y="620570"/>
                  </a:lnTo>
                  <a:lnTo>
                    <a:pt x="773524" y="631853"/>
                  </a:lnTo>
                  <a:lnTo>
                    <a:pt x="773570" y="780575"/>
                  </a:lnTo>
                  <a:lnTo>
                    <a:pt x="774110" y="174538"/>
                  </a:lnTo>
                  <a:lnTo>
                    <a:pt x="774234" y="588992"/>
                  </a:lnTo>
                  <a:lnTo>
                    <a:pt x="774235" y="597479"/>
                  </a:lnTo>
                  <a:lnTo>
                    <a:pt x="774534" y="248529"/>
                  </a:lnTo>
                  <a:lnTo>
                    <a:pt x="774848" y="661773"/>
                  </a:lnTo>
                  <a:lnTo>
                    <a:pt x="774945" y="263531"/>
                  </a:lnTo>
                  <a:lnTo>
                    <a:pt x="774947" y="260239"/>
                  </a:lnTo>
                  <a:lnTo>
                    <a:pt x="774960" y="250621"/>
                  </a:lnTo>
                  <a:lnTo>
                    <a:pt x="775287" y="788393"/>
                  </a:lnTo>
                  <a:lnTo>
                    <a:pt x="775657" y="420910"/>
                  </a:lnTo>
                  <a:lnTo>
                    <a:pt x="775658" y="432032"/>
                  </a:lnTo>
                  <a:lnTo>
                    <a:pt x="775826" y="230999"/>
                  </a:lnTo>
                  <a:lnTo>
                    <a:pt x="775952" y="802647"/>
                  </a:lnTo>
                  <a:lnTo>
                    <a:pt x="776369" y="621827"/>
                  </a:lnTo>
                  <a:lnTo>
                    <a:pt x="776370" y="621101"/>
                  </a:lnTo>
                  <a:lnTo>
                    <a:pt x="776464" y="350282"/>
                  </a:lnTo>
                  <a:lnTo>
                    <a:pt x="776604" y="729175"/>
                  </a:lnTo>
                  <a:lnTo>
                    <a:pt x="777080" y="510531"/>
                  </a:lnTo>
                  <a:lnTo>
                    <a:pt x="777082" y="508838"/>
                  </a:lnTo>
                  <a:lnTo>
                    <a:pt x="777215" y="751988"/>
                  </a:lnTo>
                  <a:lnTo>
                    <a:pt x="777768" y="289459"/>
                  </a:lnTo>
                  <a:lnTo>
                    <a:pt x="777792" y="344932"/>
                  </a:lnTo>
                  <a:lnTo>
                    <a:pt x="777793" y="340773"/>
                  </a:lnTo>
                  <a:lnTo>
                    <a:pt x="777795" y="337163"/>
                  </a:lnTo>
                  <a:lnTo>
                    <a:pt x="777910" y="755235"/>
                  </a:lnTo>
                  <a:lnTo>
                    <a:pt x="778503" y="575669"/>
                  </a:lnTo>
                  <a:lnTo>
                    <a:pt x="778505" y="576222"/>
                  </a:lnTo>
                  <a:lnTo>
                    <a:pt x="778732" y="624682"/>
                  </a:lnTo>
                  <a:lnTo>
                    <a:pt x="778971" y="424206"/>
                  </a:lnTo>
                  <a:lnTo>
                    <a:pt x="779215" y="560409"/>
                  </a:lnTo>
                  <a:lnTo>
                    <a:pt x="779217" y="558275"/>
                  </a:lnTo>
                  <a:lnTo>
                    <a:pt x="779921" y="383180"/>
                  </a:lnTo>
                  <a:lnTo>
                    <a:pt x="779927" y="401293"/>
                  </a:lnTo>
                  <a:lnTo>
                    <a:pt x="779928" y="404820"/>
                  </a:lnTo>
                  <a:lnTo>
                    <a:pt x="780304" y="268341"/>
                  </a:lnTo>
                  <a:lnTo>
                    <a:pt x="780446" y="694321"/>
                  </a:lnTo>
                  <a:lnTo>
                    <a:pt x="780638" y="483193"/>
                  </a:lnTo>
                  <a:lnTo>
                    <a:pt x="780640" y="487361"/>
                  </a:lnTo>
                  <a:lnTo>
                    <a:pt x="780688" y="589725"/>
                  </a:lnTo>
                  <a:lnTo>
                    <a:pt x="780801" y="294695"/>
                  </a:lnTo>
                  <a:lnTo>
                    <a:pt x="781350" y="393640"/>
                  </a:lnTo>
                  <a:lnTo>
                    <a:pt x="781351" y="389648"/>
                  </a:lnTo>
                  <a:lnTo>
                    <a:pt x="781622" y="329705"/>
                  </a:lnTo>
                  <a:lnTo>
                    <a:pt x="781962" y="777819"/>
                  </a:lnTo>
                  <a:lnTo>
                    <a:pt x="782062" y="335629"/>
                  </a:lnTo>
                  <a:lnTo>
                    <a:pt x="782063" y="336390"/>
                  </a:lnTo>
                  <a:lnTo>
                    <a:pt x="782444" y="653595"/>
                  </a:lnTo>
                  <a:lnTo>
                    <a:pt x="782773" y="546298"/>
                  </a:lnTo>
                  <a:lnTo>
                    <a:pt x="782775" y="541569"/>
                  </a:lnTo>
                  <a:lnTo>
                    <a:pt x="782997" y="688933"/>
                  </a:lnTo>
                  <a:lnTo>
                    <a:pt x="783381" y="347772"/>
                  </a:lnTo>
                  <a:lnTo>
                    <a:pt x="783485" y="609399"/>
                  </a:lnTo>
                  <a:lnTo>
                    <a:pt x="783486" y="609757"/>
                  </a:lnTo>
                  <a:lnTo>
                    <a:pt x="783509" y="646030"/>
                  </a:lnTo>
                  <a:lnTo>
                    <a:pt x="783805" y="347651"/>
                  </a:lnTo>
                  <a:lnTo>
                    <a:pt x="784196" y="395359"/>
                  </a:lnTo>
                  <a:lnTo>
                    <a:pt x="784198" y="392779"/>
                  </a:lnTo>
                  <a:lnTo>
                    <a:pt x="784464" y="622581"/>
                  </a:lnTo>
                  <a:lnTo>
                    <a:pt x="784572" y="346372"/>
                  </a:lnTo>
                  <a:lnTo>
                    <a:pt x="784908" y="482694"/>
                  </a:lnTo>
                  <a:lnTo>
                    <a:pt x="784910" y="485262"/>
                  </a:lnTo>
                  <a:lnTo>
                    <a:pt x="784997" y="625318"/>
                  </a:lnTo>
                  <a:lnTo>
                    <a:pt x="785549" y="339875"/>
                  </a:lnTo>
                  <a:lnTo>
                    <a:pt x="785620" y="411845"/>
                  </a:lnTo>
                  <a:lnTo>
                    <a:pt x="785621" y="414013"/>
                  </a:lnTo>
                  <a:lnTo>
                    <a:pt x="785733" y="686449"/>
                  </a:lnTo>
                  <a:lnTo>
                    <a:pt x="786286" y="313483"/>
                  </a:lnTo>
                  <a:lnTo>
                    <a:pt x="786331" y="375966"/>
                  </a:lnTo>
                  <a:lnTo>
                    <a:pt x="786333" y="380570"/>
                  </a:lnTo>
                  <a:lnTo>
                    <a:pt x="786442" y="705797"/>
                  </a:lnTo>
                  <a:lnTo>
                    <a:pt x="786613" y="332139"/>
                  </a:lnTo>
                  <a:lnTo>
                    <a:pt x="787043" y="574761"/>
                  </a:lnTo>
                  <a:lnTo>
                    <a:pt x="787044" y="576988"/>
                  </a:lnTo>
                  <a:lnTo>
                    <a:pt x="787294" y="351534"/>
                  </a:lnTo>
                  <a:lnTo>
                    <a:pt x="787661" y="644489"/>
                  </a:lnTo>
                  <a:lnTo>
                    <a:pt x="787755" y="456572"/>
                  </a:lnTo>
                  <a:lnTo>
                    <a:pt x="787756" y="453827"/>
                  </a:lnTo>
                  <a:lnTo>
                    <a:pt x="788244" y="424887"/>
                  </a:lnTo>
                  <a:lnTo>
                    <a:pt x="788371" y="711386"/>
                  </a:lnTo>
                  <a:lnTo>
                    <a:pt x="788466" y="439836"/>
                  </a:lnTo>
                  <a:lnTo>
                    <a:pt x="788468" y="432341"/>
                  </a:lnTo>
                  <a:lnTo>
                    <a:pt x="788527" y="319837"/>
                  </a:lnTo>
                  <a:lnTo>
                    <a:pt x="789108" y="810989"/>
                  </a:lnTo>
                  <a:lnTo>
                    <a:pt x="789178" y="437920"/>
                  </a:lnTo>
                  <a:lnTo>
                    <a:pt x="789179" y="427051"/>
                  </a:lnTo>
                  <a:lnTo>
                    <a:pt x="789222" y="189837"/>
                  </a:lnTo>
                  <a:lnTo>
                    <a:pt x="789335" y="729680"/>
                  </a:lnTo>
                  <a:lnTo>
                    <a:pt x="789889" y="504056"/>
                  </a:lnTo>
                  <a:lnTo>
                    <a:pt x="789891" y="507927"/>
                  </a:lnTo>
                  <a:lnTo>
                    <a:pt x="790398" y="671988"/>
                  </a:lnTo>
                  <a:lnTo>
                    <a:pt x="790567" y="185182"/>
                  </a:lnTo>
                  <a:lnTo>
                    <a:pt x="790601" y="371500"/>
                  </a:lnTo>
                  <a:lnTo>
                    <a:pt x="790602" y="387150"/>
                  </a:lnTo>
                  <a:lnTo>
                    <a:pt x="790696" y="636404"/>
                  </a:lnTo>
                  <a:lnTo>
                    <a:pt x="790907" y="265198"/>
                  </a:lnTo>
                  <a:lnTo>
                    <a:pt x="791313" y="473406"/>
                  </a:lnTo>
                  <a:lnTo>
                    <a:pt x="791314" y="471545"/>
                  </a:lnTo>
                  <a:lnTo>
                    <a:pt x="791802" y="306767"/>
                  </a:lnTo>
                  <a:lnTo>
                    <a:pt x="791944" y="634546"/>
                  </a:lnTo>
                  <a:lnTo>
                    <a:pt x="792024" y="470441"/>
                  </a:lnTo>
                  <a:lnTo>
                    <a:pt x="792026" y="467222"/>
                  </a:lnTo>
                  <a:lnTo>
                    <a:pt x="792199" y="345154"/>
                  </a:lnTo>
                  <a:lnTo>
                    <a:pt x="792312" y="731090"/>
                  </a:lnTo>
                  <a:lnTo>
                    <a:pt x="792736" y="551191"/>
                  </a:lnTo>
                  <a:lnTo>
                    <a:pt x="792737" y="544955"/>
                  </a:lnTo>
                  <a:lnTo>
                    <a:pt x="792808" y="232373"/>
                  </a:lnTo>
                  <a:lnTo>
                    <a:pt x="792936" y="820851"/>
                  </a:lnTo>
                  <a:lnTo>
                    <a:pt x="793448" y="417393"/>
                  </a:lnTo>
                  <a:lnTo>
                    <a:pt x="793449" y="416514"/>
                  </a:lnTo>
                  <a:lnTo>
                    <a:pt x="793474" y="346484"/>
                  </a:lnTo>
                  <a:lnTo>
                    <a:pt x="793602" y="692115"/>
                  </a:lnTo>
                  <a:lnTo>
                    <a:pt x="794159" y="509530"/>
                  </a:lnTo>
                  <a:lnTo>
                    <a:pt x="794161" y="514300"/>
                  </a:lnTo>
                  <a:lnTo>
                    <a:pt x="794495" y="222740"/>
                  </a:lnTo>
                  <a:lnTo>
                    <a:pt x="794834" y="664891"/>
                  </a:lnTo>
                  <a:lnTo>
                    <a:pt x="794871" y="596390"/>
                  </a:lnTo>
                  <a:lnTo>
                    <a:pt x="794872" y="592772"/>
                  </a:lnTo>
                  <a:lnTo>
                    <a:pt x="795402" y="170824"/>
                  </a:lnTo>
                  <a:lnTo>
                    <a:pt x="795544" y="720520"/>
                  </a:lnTo>
                  <a:lnTo>
                    <a:pt x="795582" y="640720"/>
                  </a:lnTo>
                  <a:lnTo>
                    <a:pt x="795584" y="648407"/>
                  </a:lnTo>
                  <a:lnTo>
                    <a:pt x="795585" y="655152"/>
                  </a:lnTo>
                  <a:lnTo>
                    <a:pt x="795799" y="187713"/>
                  </a:lnTo>
                  <a:lnTo>
                    <a:pt x="796294" y="597128"/>
                  </a:lnTo>
                  <a:lnTo>
                    <a:pt x="796295" y="596429"/>
                  </a:lnTo>
                  <a:lnTo>
                    <a:pt x="796466" y="350703"/>
                  </a:lnTo>
                  <a:lnTo>
                    <a:pt x="797004" y="674801"/>
                  </a:lnTo>
                  <a:lnTo>
                    <a:pt x="797006" y="672191"/>
                  </a:lnTo>
                  <a:lnTo>
                    <a:pt x="797007" y="667575"/>
                  </a:lnTo>
                  <a:lnTo>
                    <a:pt x="797031" y="715604"/>
                  </a:lnTo>
                  <a:lnTo>
                    <a:pt x="797145" y="222438"/>
                  </a:lnTo>
                  <a:lnTo>
                    <a:pt x="797717" y="576330"/>
                  </a:lnTo>
                  <a:lnTo>
                    <a:pt x="797719" y="574292"/>
                  </a:lnTo>
                  <a:lnTo>
                    <a:pt x="798067" y="633310"/>
                  </a:lnTo>
                  <a:lnTo>
                    <a:pt x="798393" y="384383"/>
                  </a:lnTo>
                  <a:lnTo>
                    <a:pt x="798429" y="492771"/>
                  </a:lnTo>
                  <a:lnTo>
                    <a:pt x="798430" y="494384"/>
                  </a:lnTo>
                  <a:lnTo>
                    <a:pt x="798620" y="292372"/>
                  </a:lnTo>
                  <a:lnTo>
                    <a:pt x="798734" y="776595"/>
                  </a:lnTo>
                  <a:lnTo>
                    <a:pt x="799141" y="726977"/>
                  </a:lnTo>
                  <a:lnTo>
                    <a:pt x="799142" y="729023"/>
                  </a:lnTo>
                  <a:lnTo>
                    <a:pt x="799528" y="802158"/>
                  </a:lnTo>
                  <a:lnTo>
                    <a:pt x="799684" y="340156"/>
                  </a:lnTo>
                  <a:lnTo>
                    <a:pt x="799852" y="484640"/>
                  </a:lnTo>
                  <a:lnTo>
                    <a:pt x="799854" y="479488"/>
                  </a:lnTo>
                  <a:lnTo>
                    <a:pt x="800024" y="713004"/>
                  </a:lnTo>
                  <a:lnTo>
                    <a:pt x="800506" y="260732"/>
                  </a:lnTo>
                  <a:lnTo>
                    <a:pt x="800564" y="431046"/>
                  </a:lnTo>
                  <a:lnTo>
                    <a:pt x="800565" y="443355"/>
                  </a:lnTo>
                  <a:lnTo>
                    <a:pt x="800718" y="266812"/>
                  </a:lnTo>
                  <a:lnTo>
                    <a:pt x="800845" y="637618"/>
                  </a:lnTo>
                  <a:lnTo>
                    <a:pt x="801275" y="519628"/>
                  </a:lnTo>
                  <a:lnTo>
                    <a:pt x="801277" y="519399"/>
                  </a:lnTo>
                  <a:lnTo>
                    <a:pt x="801781" y="200845"/>
                  </a:lnTo>
                  <a:lnTo>
                    <a:pt x="801895" y="765474"/>
                  </a:lnTo>
                  <a:lnTo>
                    <a:pt x="801987" y="270418"/>
                  </a:lnTo>
                  <a:lnTo>
                    <a:pt x="801988" y="260861"/>
                  </a:lnTo>
                  <a:lnTo>
                    <a:pt x="802007" y="214676"/>
                  </a:lnTo>
                  <a:lnTo>
                    <a:pt x="802120" y="789370"/>
                  </a:lnTo>
                  <a:lnTo>
                    <a:pt x="802699" y="550484"/>
                  </a:lnTo>
                  <a:lnTo>
                    <a:pt x="802700" y="555189"/>
                  </a:lnTo>
                  <a:lnTo>
                    <a:pt x="802758" y="702293"/>
                  </a:lnTo>
                  <a:lnTo>
                    <a:pt x="803256" y="351629"/>
                  </a:lnTo>
                  <a:lnTo>
                    <a:pt x="803410" y="548222"/>
                  </a:lnTo>
                  <a:lnTo>
                    <a:pt x="803412" y="543041"/>
                  </a:lnTo>
                  <a:lnTo>
                    <a:pt x="803566" y="725404"/>
                  </a:lnTo>
                  <a:lnTo>
                    <a:pt x="803680" y="345280"/>
                  </a:lnTo>
                  <a:lnTo>
                    <a:pt x="804120" y="482779"/>
                  </a:lnTo>
                  <a:lnTo>
                    <a:pt x="804122" y="484007"/>
                  </a:lnTo>
                  <a:lnTo>
                    <a:pt x="804644" y="674020"/>
                  </a:lnTo>
                  <a:lnTo>
                    <a:pt x="804757" y="213112"/>
                  </a:lnTo>
                  <a:lnTo>
                    <a:pt x="804832" y="672590"/>
                  </a:lnTo>
                  <a:lnTo>
                    <a:pt x="804834" y="676464"/>
                  </a:lnTo>
                  <a:lnTo>
                    <a:pt x="804856" y="776233"/>
                  </a:lnTo>
                  <a:lnTo>
                    <a:pt x="805169" y="213176"/>
                  </a:lnTo>
                  <a:lnTo>
                    <a:pt x="805544" y="608218"/>
                  </a:lnTo>
                  <a:lnTo>
                    <a:pt x="805545" y="606753"/>
                  </a:lnTo>
                  <a:lnTo>
                    <a:pt x="805822" y="228314"/>
                  </a:lnTo>
                  <a:lnTo>
                    <a:pt x="805935" y="829504"/>
                  </a:lnTo>
                  <a:lnTo>
                    <a:pt x="806255" y="504065"/>
                  </a:lnTo>
                  <a:lnTo>
                    <a:pt x="806257" y="505592"/>
                  </a:lnTo>
                  <a:lnTo>
                    <a:pt x="806346" y="726281"/>
                  </a:lnTo>
                  <a:lnTo>
                    <a:pt x="806644" y="315290"/>
                  </a:lnTo>
                  <a:lnTo>
                    <a:pt x="806967" y="520709"/>
                  </a:lnTo>
                  <a:lnTo>
                    <a:pt x="806968" y="519138"/>
                  </a:lnTo>
                  <a:lnTo>
                    <a:pt x="807112" y="345971"/>
                  </a:lnTo>
                  <a:lnTo>
                    <a:pt x="807296" y="625280"/>
                  </a:lnTo>
                  <a:lnTo>
                    <a:pt x="807679" y="451804"/>
                  </a:lnTo>
                  <a:lnTo>
                    <a:pt x="807680" y="446847"/>
                  </a:lnTo>
                  <a:lnTo>
                    <a:pt x="807819" y="768056"/>
                  </a:lnTo>
                  <a:lnTo>
                    <a:pt x="807934" y="156953"/>
                  </a:lnTo>
                  <a:lnTo>
                    <a:pt x="808390" y="381910"/>
                  </a:lnTo>
                  <a:lnTo>
                    <a:pt x="808392" y="392967"/>
                  </a:lnTo>
                  <a:lnTo>
                    <a:pt x="809011" y="389169"/>
                  </a:lnTo>
                  <a:lnTo>
                    <a:pt x="809096" y="629363"/>
                  </a:lnTo>
                  <a:lnTo>
                    <a:pt x="809102" y="625184"/>
                  </a:lnTo>
                  <a:lnTo>
                    <a:pt x="809103" y="630259"/>
                  </a:lnTo>
                  <a:lnTo>
                    <a:pt x="809125" y="686423"/>
                  </a:lnTo>
                  <a:lnTo>
                    <a:pt x="809252" y="323912"/>
                  </a:lnTo>
                  <a:lnTo>
                    <a:pt x="809813" y="501900"/>
                  </a:lnTo>
                  <a:lnTo>
                    <a:pt x="809815" y="502656"/>
                  </a:lnTo>
                  <a:lnTo>
                    <a:pt x="809903" y="704869"/>
                  </a:lnTo>
                  <a:lnTo>
                    <a:pt x="810060" y="344654"/>
                  </a:lnTo>
                  <a:lnTo>
                    <a:pt x="810525" y="531301"/>
                  </a:lnTo>
                  <a:lnTo>
                    <a:pt x="810527" y="531893"/>
                  </a:lnTo>
                  <a:lnTo>
                    <a:pt x="811009" y="405733"/>
                  </a:lnTo>
                  <a:lnTo>
                    <a:pt x="811180" y="738678"/>
                  </a:lnTo>
                  <a:lnTo>
                    <a:pt x="811237" y="636080"/>
                  </a:lnTo>
                  <a:lnTo>
                    <a:pt x="811238" y="631111"/>
                  </a:lnTo>
                  <a:lnTo>
                    <a:pt x="811364" y="348920"/>
                  </a:lnTo>
                  <a:lnTo>
                    <a:pt x="811577" y="657360"/>
                  </a:lnTo>
                  <a:lnTo>
                    <a:pt x="811948" y="480000"/>
                  </a:lnTo>
                  <a:lnTo>
                    <a:pt x="811950" y="485863"/>
                  </a:lnTo>
                  <a:lnTo>
                    <a:pt x="812272" y="382563"/>
                  </a:lnTo>
                  <a:lnTo>
                    <a:pt x="812541" y="632640"/>
                  </a:lnTo>
                  <a:lnTo>
                    <a:pt x="812660" y="402101"/>
                  </a:lnTo>
                  <a:lnTo>
                    <a:pt x="812661" y="399205"/>
                  </a:lnTo>
                  <a:lnTo>
                    <a:pt x="813221" y="662042"/>
                  </a:lnTo>
                  <a:lnTo>
                    <a:pt x="813349" y="266353"/>
                  </a:lnTo>
                  <a:lnTo>
                    <a:pt x="813372" y="335439"/>
                  </a:lnTo>
                  <a:lnTo>
                    <a:pt x="813373" y="332376"/>
                  </a:lnTo>
                  <a:lnTo>
                    <a:pt x="813448" y="647031"/>
                  </a:lnTo>
                  <a:lnTo>
                    <a:pt x="813957" y="303952"/>
                  </a:lnTo>
                  <a:lnTo>
                    <a:pt x="814083" y="460704"/>
                  </a:lnTo>
                  <a:lnTo>
                    <a:pt x="814085" y="461582"/>
                  </a:lnTo>
                  <a:lnTo>
                    <a:pt x="814384" y="140687"/>
                  </a:lnTo>
                  <a:lnTo>
                    <a:pt x="814526" y="810427"/>
                  </a:lnTo>
                  <a:lnTo>
                    <a:pt x="814795" y="411808"/>
                  </a:lnTo>
                  <a:lnTo>
                    <a:pt x="814796" y="408232"/>
                  </a:lnTo>
                  <a:lnTo>
                    <a:pt x="814949" y="684561"/>
                  </a:lnTo>
                  <a:lnTo>
                    <a:pt x="815433" y="286938"/>
                  </a:lnTo>
                  <a:lnTo>
                    <a:pt x="815506" y="572385"/>
                  </a:lnTo>
                  <a:lnTo>
                    <a:pt x="815508" y="574530"/>
                  </a:lnTo>
                  <a:lnTo>
                    <a:pt x="815560" y="721072"/>
                  </a:lnTo>
                  <a:lnTo>
                    <a:pt x="815730" y="272736"/>
                  </a:lnTo>
                  <a:lnTo>
                    <a:pt x="816218" y="536257"/>
                  </a:lnTo>
                  <a:lnTo>
                    <a:pt x="816220" y="541828"/>
                  </a:lnTo>
                  <a:lnTo>
                    <a:pt x="816298" y="665547"/>
                  </a:lnTo>
                  <a:lnTo>
                    <a:pt x="816737" y="397863"/>
                  </a:lnTo>
                  <a:lnTo>
                    <a:pt x="816930" y="538879"/>
                  </a:lnTo>
                  <a:lnTo>
                    <a:pt x="816931" y="544184"/>
                  </a:lnTo>
                  <a:lnTo>
                    <a:pt x="817487" y="397843"/>
                  </a:lnTo>
                  <a:lnTo>
                    <a:pt x="817630" y="627372"/>
                  </a:lnTo>
                  <a:lnTo>
                    <a:pt x="817641" y="615170"/>
                  </a:lnTo>
                  <a:lnTo>
                    <a:pt x="817643" y="618567"/>
                  </a:lnTo>
                  <a:lnTo>
                    <a:pt x="817687" y="624633"/>
                  </a:lnTo>
                  <a:lnTo>
                    <a:pt x="818310" y="386667"/>
                  </a:lnTo>
                  <a:lnTo>
                    <a:pt x="818353" y="427213"/>
                  </a:lnTo>
                  <a:lnTo>
                    <a:pt x="818354" y="432291"/>
                  </a:lnTo>
                  <a:lnTo>
                    <a:pt x="818748" y="284805"/>
                  </a:lnTo>
                  <a:lnTo>
                    <a:pt x="818849" y="755472"/>
                  </a:lnTo>
                  <a:lnTo>
                    <a:pt x="819065" y="559685"/>
                  </a:lnTo>
                  <a:lnTo>
                    <a:pt x="819066" y="557593"/>
                  </a:lnTo>
                  <a:lnTo>
                    <a:pt x="819642" y="330227"/>
                  </a:lnTo>
                  <a:lnTo>
                    <a:pt x="819741" y="626080"/>
                  </a:lnTo>
                  <a:lnTo>
                    <a:pt x="819776" y="526249"/>
                  </a:lnTo>
                  <a:lnTo>
                    <a:pt x="819778" y="522378"/>
                  </a:lnTo>
                  <a:lnTo>
                    <a:pt x="820053" y="184698"/>
                  </a:lnTo>
                  <a:lnTo>
                    <a:pt x="820182" y="725630"/>
                  </a:lnTo>
                  <a:lnTo>
                    <a:pt x="820488" y="346853"/>
                  </a:lnTo>
                  <a:lnTo>
                    <a:pt x="820489" y="345039"/>
                  </a:lnTo>
                  <a:lnTo>
                    <a:pt x="820492" y="340651"/>
                  </a:lnTo>
                  <a:lnTo>
                    <a:pt x="820606" y="634930"/>
                  </a:lnTo>
                  <a:lnTo>
                    <a:pt x="821200" y="538445"/>
                  </a:lnTo>
                  <a:lnTo>
                    <a:pt x="821201" y="541532"/>
                  </a:lnTo>
                  <a:lnTo>
                    <a:pt x="821343" y="282754"/>
                  </a:lnTo>
                  <a:lnTo>
                    <a:pt x="821456" y="640203"/>
                  </a:lnTo>
                  <a:lnTo>
                    <a:pt x="821911" y="395131"/>
                  </a:lnTo>
                  <a:lnTo>
                    <a:pt x="821913" y="396046"/>
                  </a:lnTo>
                  <a:lnTo>
                    <a:pt x="822521" y="754653"/>
                  </a:lnTo>
                  <a:lnTo>
                    <a:pt x="822620" y="155841"/>
                  </a:lnTo>
                  <a:lnTo>
                    <a:pt x="822623" y="185444"/>
                  </a:lnTo>
                  <a:lnTo>
                    <a:pt x="822624" y="198124"/>
                  </a:lnTo>
                  <a:lnTo>
                    <a:pt x="822634" y="123631"/>
                  </a:lnTo>
                  <a:lnTo>
                    <a:pt x="822762" y="835076"/>
                  </a:lnTo>
                  <a:lnTo>
                    <a:pt x="823334" y="438968"/>
                  </a:lnTo>
                  <a:lnTo>
                    <a:pt x="823336" y="439178"/>
                  </a:lnTo>
                  <a:lnTo>
                    <a:pt x="823697" y="392594"/>
                  </a:lnTo>
                  <a:lnTo>
                    <a:pt x="823838" y="692603"/>
                  </a:lnTo>
                  <a:lnTo>
                    <a:pt x="824046" y="571676"/>
                  </a:lnTo>
                  <a:lnTo>
                    <a:pt x="824047" y="572829"/>
                  </a:lnTo>
                  <a:lnTo>
                    <a:pt x="824463" y="636263"/>
                  </a:lnTo>
                  <a:lnTo>
                    <a:pt x="824746" y="278528"/>
                  </a:lnTo>
                  <a:lnTo>
                    <a:pt x="824758" y="287429"/>
                  </a:lnTo>
                  <a:lnTo>
                    <a:pt x="824759" y="279697"/>
                  </a:lnTo>
                  <a:lnTo>
                    <a:pt x="824874" y="761938"/>
                  </a:lnTo>
                  <a:lnTo>
                    <a:pt x="825427" y="246911"/>
                  </a:lnTo>
                  <a:lnTo>
                    <a:pt x="825469" y="362285"/>
                  </a:lnTo>
                  <a:lnTo>
                    <a:pt x="825471" y="377381"/>
                  </a:lnTo>
                  <a:lnTo>
                    <a:pt x="825540" y="753490"/>
                  </a:lnTo>
                  <a:lnTo>
                    <a:pt x="826063" y="287563"/>
                  </a:lnTo>
                  <a:lnTo>
                    <a:pt x="826181" y="468593"/>
                  </a:lnTo>
                  <a:lnTo>
                    <a:pt x="826182" y="466432"/>
                  </a:lnTo>
                  <a:lnTo>
                    <a:pt x="826348" y="655271"/>
                  </a:lnTo>
                  <a:lnTo>
                    <a:pt x="826729" y="343121"/>
                  </a:lnTo>
                  <a:lnTo>
                    <a:pt x="826892" y="394506"/>
                  </a:lnTo>
                  <a:lnTo>
                    <a:pt x="826894" y="389181"/>
                  </a:lnTo>
                  <a:lnTo>
                    <a:pt x="827367" y="337253"/>
                  </a:lnTo>
                  <a:lnTo>
                    <a:pt x="827604" y="608154"/>
                  </a:lnTo>
                  <a:lnTo>
                    <a:pt x="827605" y="615077"/>
                  </a:lnTo>
                  <a:lnTo>
                    <a:pt x="828104" y="738061"/>
                  </a:lnTo>
                  <a:lnTo>
                    <a:pt x="828248" y="229933"/>
                  </a:lnTo>
                  <a:lnTo>
                    <a:pt x="828316" y="561553"/>
                  </a:lnTo>
                  <a:lnTo>
                    <a:pt x="828317" y="570615"/>
                  </a:lnTo>
                  <a:lnTo>
                    <a:pt x="828361" y="751184"/>
                  </a:lnTo>
                  <a:lnTo>
                    <a:pt x="828659" y="292802"/>
                  </a:lnTo>
                  <a:lnTo>
                    <a:pt x="829027" y="366381"/>
                  </a:lnTo>
                  <a:lnTo>
                    <a:pt x="829029" y="372769"/>
                  </a:lnTo>
                  <a:lnTo>
                    <a:pt x="829056" y="331782"/>
                  </a:lnTo>
                  <a:lnTo>
                    <a:pt x="829635" y="595924"/>
                  </a:lnTo>
                  <a:lnTo>
                    <a:pt x="829739" y="507889"/>
                  </a:lnTo>
                  <a:lnTo>
                    <a:pt x="829740" y="513088"/>
                  </a:lnTo>
                  <a:lnTo>
                    <a:pt x="830232" y="669643"/>
                  </a:lnTo>
                  <a:lnTo>
                    <a:pt x="830374" y="343119"/>
                  </a:lnTo>
                  <a:lnTo>
                    <a:pt x="830451" y="527868"/>
                  </a:lnTo>
                  <a:lnTo>
                    <a:pt x="830452" y="529111"/>
                  </a:lnTo>
                  <a:lnTo>
                    <a:pt x="830814" y="389469"/>
                  </a:lnTo>
                  <a:lnTo>
                    <a:pt x="831154" y="589921"/>
                  </a:lnTo>
                  <a:lnTo>
                    <a:pt x="831162" y="576478"/>
                  </a:lnTo>
                  <a:lnTo>
                    <a:pt x="831164" y="579383"/>
                  </a:lnTo>
                  <a:lnTo>
                    <a:pt x="831579" y="710429"/>
                  </a:lnTo>
                  <a:lnTo>
                    <a:pt x="831692" y="330140"/>
                  </a:lnTo>
                  <a:lnTo>
                    <a:pt x="831874" y="451857"/>
                  </a:lnTo>
                  <a:lnTo>
                    <a:pt x="831875" y="448519"/>
                  </a:lnTo>
                  <a:lnTo>
                    <a:pt x="832017" y="714200"/>
                  </a:lnTo>
                  <a:lnTo>
                    <a:pt x="832174" y="299017"/>
                  </a:lnTo>
                  <a:lnTo>
                    <a:pt x="832585" y="317081"/>
                  </a:lnTo>
                  <a:lnTo>
                    <a:pt x="832587" y="326436"/>
                  </a:lnTo>
                  <a:lnTo>
                    <a:pt x="832839" y="673667"/>
                  </a:lnTo>
                  <a:lnTo>
                    <a:pt x="833068" y="262151"/>
                  </a:lnTo>
                  <a:lnTo>
                    <a:pt x="833297" y="530860"/>
                  </a:lnTo>
                  <a:lnTo>
                    <a:pt x="833298" y="529690"/>
                  </a:lnTo>
                  <a:lnTo>
                    <a:pt x="833718" y="728792"/>
                  </a:lnTo>
                  <a:lnTo>
                    <a:pt x="833847" y="334813"/>
                  </a:lnTo>
                  <a:lnTo>
                    <a:pt x="834009" y="476377"/>
                  </a:lnTo>
                  <a:lnTo>
                    <a:pt x="834010" y="471031"/>
                  </a:lnTo>
                  <a:lnTo>
                    <a:pt x="834173" y="702791"/>
                  </a:lnTo>
                  <a:lnTo>
                    <a:pt x="834399" y="347394"/>
                  </a:lnTo>
                  <a:lnTo>
                    <a:pt x="834720" y="555282"/>
                  </a:lnTo>
                  <a:lnTo>
                    <a:pt x="834722" y="549375"/>
                  </a:lnTo>
                  <a:lnTo>
                    <a:pt x="834994" y="800466"/>
                  </a:lnTo>
                  <a:lnTo>
                    <a:pt x="835123" y="300934"/>
                  </a:lnTo>
                  <a:lnTo>
                    <a:pt x="835432" y="566945"/>
                  </a:lnTo>
                  <a:lnTo>
                    <a:pt x="835433" y="567424"/>
                  </a:lnTo>
                  <a:lnTo>
                    <a:pt x="835632" y="655807"/>
                  </a:lnTo>
                  <a:lnTo>
                    <a:pt x="835732" y="370824"/>
                  </a:lnTo>
                  <a:lnTo>
                    <a:pt x="836144" y="456644"/>
                  </a:lnTo>
                  <a:lnTo>
                    <a:pt x="836145" y="457284"/>
                  </a:lnTo>
                  <a:lnTo>
                    <a:pt x="836356" y="606189"/>
                  </a:lnTo>
                  <a:lnTo>
                    <a:pt x="836498" y="312864"/>
                  </a:lnTo>
                  <a:lnTo>
                    <a:pt x="836855" y="436269"/>
                  </a:lnTo>
                  <a:lnTo>
                    <a:pt x="836857" y="436493"/>
                  </a:lnTo>
                  <a:lnTo>
                    <a:pt x="837320" y="600500"/>
                  </a:lnTo>
                  <a:lnTo>
                    <a:pt x="837547" y="355219"/>
                  </a:lnTo>
                  <a:lnTo>
                    <a:pt x="837567" y="395914"/>
                  </a:lnTo>
                  <a:lnTo>
                    <a:pt x="837568" y="400120"/>
                  </a:lnTo>
                  <a:lnTo>
                    <a:pt x="837787" y="394168"/>
                  </a:lnTo>
                  <a:lnTo>
                    <a:pt x="838057" y="677244"/>
                  </a:lnTo>
                  <a:lnTo>
                    <a:pt x="838278" y="537374"/>
                  </a:lnTo>
                  <a:lnTo>
                    <a:pt x="838280" y="536819"/>
                  </a:lnTo>
                  <a:lnTo>
                    <a:pt x="838752" y="292571"/>
                  </a:lnTo>
                  <a:lnTo>
                    <a:pt x="838894" y="683029"/>
                  </a:lnTo>
                  <a:lnTo>
                    <a:pt x="838990" y="450541"/>
                  </a:lnTo>
                  <a:lnTo>
                    <a:pt x="838992" y="446936"/>
                  </a:lnTo>
                  <a:lnTo>
                    <a:pt x="839191" y="336787"/>
                  </a:lnTo>
                  <a:lnTo>
                    <a:pt x="839346" y="762679"/>
                  </a:lnTo>
                  <a:lnTo>
                    <a:pt x="839702" y="398177"/>
                  </a:lnTo>
                  <a:lnTo>
                    <a:pt x="839703" y="405448"/>
                  </a:lnTo>
                  <a:lnTo>
                    <a:pt x="839801" y="664717"/>
                  </a:lnTo>
                  <a:lnTo>
                    <a:pt x="840411" y="360329"/>
                  </a:lnTo>
                  <a:lnTo>
                    <a:pt x="840413" y="370741"/>
                  </a:lnTo>
                  <a:lnTo>
                    <a:pt x="840415" y="374941"/>
                  </a:lnTo>
                  <a:lnTo>
                    <a:pt x="840439" y="331388"/>
                  </a:lnTo>
                  <a:lnTo>
                    <a:pt x="840565" y="627270"/>
                  </a:lnTo>
                  <a:lnTo>
                    <a:pt x="841125" y="403614"/>
                  </a:lnTo>
                  <a:lnTo>
                    <a:pt x="841126" y="402516"/>
                  </a:lnTo>
                  <a:lnTo>
                    <a:pt x="841245" y="602406"/>
                  </a:lnTo>
                  <a:lnTo>
                    <a:pt x="841345" y="373425"/>
                  </a:lnTo>
                  <a:lnTo>
                    <a:pt x="841837" y="481163"/>
                  </a:lnTo>
                  <a:lnTo>
                    <a:pt x="841838" y="483177"/>
                  </a:lnTo>
                  <a:lnTo>
                    <a:pt x="842053" y="326555"/>
                  </a:lnTo>
                  <a:lnTo>
                    <a:pt x="842535" y="643776"/>
                  </a:lnTo>
                  <a:lnTo>
                    <a:pt x="842548" y="615592"/>
                  </a:lnTo>
                  <a:lnTo>
                    <a:pt x="842550" y="622491"/>
                  </a:lnTo>
                  <a:lnTo>
                    <a:pt x="842664" y="344759"/>
                  </a:lnTo>
                  <a:lnTo>
                    <a:pt x="842806" y="637579"/>
                  </a:lnTo>
                  <a:lnTo>
                    <a:pt x="843260" y="503918"/>
                  </a:lnTo>
                  <a:lnTo>
                    <a:pt x="843261" y="504130"/>
                  </a:lnTo>
                  <a:lnTo>
                    <a:pt x="843855" y="694447"/>
                  </a:lnTo>
                  <a:lnTo>
                    <a:pt x="843954" y="325799"/>
                  </a:lnTo>
                  <a:lnTo>
                    <a:pt x="843971" y="365037"/>
                  </a:lnTo>
                  <a:lnTo>
                    <a:pt x="843973" y="378705"/>
                  </a:lnTo>
                  <a:lnTo>
                    <a:pt x="844536" y="706908"/>
                  </a:lnTo>
                  <a:lnTo>
                    <a:pt x="844662" y="370859"/>
                  </a:lnTo>
                  <a:lnTo>
                    <a:pt x="844683" y="429206"/>
                  </a:lnTo>
                  <a:lnTo>
                    <a:pt x="844685" y="431283"/>
                  </a:lnTo>
                  <a:lnTo>
                    <a:pt x="844791" y="726752"/>
                  </a:lnTo>
                  <a:lnTo>
                    <a:pt x="845229" y="418993"/>
                  </a:lnTo>
                  <a:lnTo>
                    <a:pt x="845395" y="466817"/>
                  </a:lnTo>
                  <a:lnTo>
                    <a:pt x="845396" y="463481"/>
                  </a:lnTo>
                  <a:lnTo>
                    <a:pt x="845528" y="814376"/>
                  </a:lnTo>
                  <a:lnTo>
                    <a:pt x="845656" y="194043"/>
                  </a:lnTo>
                  <a:lnTo>
                    <a:pt x="846106" y="595170"/>
                  </a:lnTo>
                  <a:lnTo>
                    <a:pt x="846108" y="600882"/>
                  </a:lnTo>
                  <a:lnTo>
                    <a:pt x="846407" y="209926"/>
                  </a:lnTo>
                  <a:lnTo>
                    <a:pt x="846520" y="648867"/>
                  </a:lnTo>
                  <a:lnTo>
                    <a:pt x="846818" y="565462"/>
                  </a:lnTo>
                  <a:lnTo>
                    <a:pt x="846819" y="559816"/>
                  </a:lnTo>
                  <a:lnTo>
                    <a:pt x="847116" y="240275"/>
                  </a:lnTo>
                  <a:lnTo>
                    <a:pt x="847484" y="593493"/>
                  </a:lnTo>
                  <a:lnTo>
                    <a:pt x="847530" y="538891"/>
                  </a:lnTo>
                  <a:lnTo>
                    <a:pt x="847531" y="535693"/>
                  </a:lnTo>
                  <a:lnTo>
                    <a:pt x="847683" y="321855"/>
                  </a:lnTo>
                  <a:lnTo>
                    <a:pt x="848236" y="608852"/>
                  </a:lnTo>
                  <a:lnTo>
                    <a:pt x="848241" y="594296"/>
                  </a:lnTo>
                  <a:lnTo>
                    <a:pt x="848243" y="595923"/>
                  </a:lnTo>
                  <a:lnTo>
                    <a:pt x="848576" y="228390"/>
                  </a:lnTo>
                  <a:lnTo>
                    <a:pt x="848703" y="679144"/>
                  </a:lnTo>
                  <a:lnTo>
                    <a:pt x="848953" y="409565"/>
                  </a:lnTo>
                  <a:lnTo>
                    <a:pt x="848954" y="401207"/>
                  </a:lnTo>
                  <a:lnTo>
                    <a:pt x="849001" y="272604"/>
                  </a:lnTo>
                  <a:lnTo>
                    <a:pt x="849113" y="698459"/>
                  </a:lnTo>
                  <a:lnTo>
                    <a:pt x="849664" y="428688"/>
                  </a:lnTo>
                  <a:lnTo>
                    <a:pt x="849666" y="424653"/>
                  </a:lnTo>
                  <a:lnTo>
                    <a:pt x="849680" y="411754"/>
                  </a:lnTo>
                  <a:lnTo>
                    <a:pt x="850348" y="709048"/>
                  </a:lnTo>
                  <a:lnTo>
                    <a:pt x="850376" y="660468"/>
                  </a:lnTo>
                  <a:lnTo>
                    <a:pt x="850378" y="650473"/>
                  </a:lnTo>
                  <a:lnTo>
                    <a:pt x="850858" y="347824"/>
                  </a:lnTo>
                  <a:lnTo>
                    <a:pt x="850970" y="737897"/>
                  </a:lnTo>
                  <a:lnTo>
                    <a:pt x="851088" y="487059"/>
                  </a:lnTo>
                  <a:lnTo>
                    <a:pt x="851089" y="497634"/>
                  </a:lnTo>
                  <a:lnTo>
                    <a:pt x="851154" y="712695"/>
                  </a:lnTo>
                  <a:lnTo>
                    <a:pt x="851255" y="336950"/>
                  </a:lnTo>
                  <a:lnTo>
                    <a:pt x="851799" y="593171"/>
                  </a:lnTo>
                  <a:lnTo>
                    <a:pt x="851801" y="595125"/>
                  </a:lnTo>
                  <a:lnTo>
                    <a:pt x="852233" y="782717"/>
                  </a:lnTo>
                  <a:lnTo>
                    <a:pt x="852511" y="281139"/>
                  </a:lnTo>
                  <a:lnTo>
                    <a:pt x="852512" y="271450"/>
                  </a:lnTo>
                  <a:lnTo>
                    <a:pt x="852531" y="220128"/>
                  </a:lnTo>
                  <a:lnTo>
                    <a:pt x="852813" y="700748"/>
                  </a:lnTo>
                  <a:lnTo>
                    <a:pt x="853223" y="404653"/>
                  </a:lnTo>
                  <a:lnTo>
                    <a:pt x="853224" y="407370"/>
                  </a:lnTo>
                  <a:lnTo>
                    <a:pt x="853791" y="308216"/>
                  </a:lnTo>
                  <a:lnTo>
                    <a:pt x="853892" y="575250"/>
                  </a:lnTo>
                  <a:lnTo>
                    <a:pt x="853934" y="470659"/>
                  </a:lnTo>
                  <a:lnTo>
                    <a:pt x="853936" y="460591"/>
                  </a:lnTo>
                  <a:lnTo>
                    <a:pt x="854203" y="238752"/>
                  </a:lnTo>
                  <a:lnTo>
                    <a:pt x="854344" y="723542"/>
                  </a:lnTo>
                  <a:lnTo>
                    <a:pt x="854646" y="436527"/>
                  </a:lnTo>
                  <a:lnTo>
                    <a:pt x="854647" y="437901"/>
                  </a:lnTo>
                  <a:lnTo>
                    <a:pt x="854691" y="402312"/>
                  </a:lnTo>
                  <a:lnTo>
                    <a:pt x="855209" y="599137"/>
                  </a:lnTo>
                  <a:lnTo>
                    <a:pt x="855357" y="590607"/>
                  </a:lnTo>
                  <a:lnTo>
                    <a:pt x="855359" y="593411"/>
                  </a:lnTo>
                  <a:lnTo>
                    <a:pt x="855492" y="431535"/>
                  </a:lnTo>
                  <a:lnTo>
                    <a:pt x="855805" y="684882"/>
                  </a:lnTo>
                  <a:lnTo>
                    <a:pt x="856069" y="591830"/>
                  </a:lnTo>
                  <a:lnTo>
                    <a:pt x="856071" y="589215"/>
                  </a:lnTo>
                  <a:lnTo>
                    <a:pt x="856146" y="388274"/>
                  </a:lnTo>
                  <a:lnTo>
                    <a:pt x="856273" y="752878"/>
                  </a:lnTo>
                  <a:lnTo>
                    <a:pt x="856781" y="521288"/>
                  </a:lnTo>
                  <a:lnTo>
                    <a:pt x="856782" y="518438"/>
                  </a:lnTo>
                  <a:lnTo>
                    <a:pt x="857294" y="684921"/>
                  </a:lnTo>
                  <a:lnTo>
                    <a:pt x="857436" y="336090"/>
                  </a:lnTo>
                  <a:lnTo>
                    <a:pt x="857492" y="505109"/>
                  </a:lnTo>
                  <a:lnTo>
                    <a:pt x="857494" y="513922"/>
                  </a:lnTo>
                  <a:lnTo>
                    <a:pt x="857974" y="676011"/>
                  </a:lnTo>
                  <a:lnTo>
                    <a:pt x="858088" y="315136"/>
                  </a:lnTo>
                  <a:lnTo>
                    <a:pt x="858204" y="478469"/>
                  </a:lnTo>
                  <a:lnTo>
                    <a:pt x="858205" y="473742"/>
                  </a:lnTo>
                  <a:lnTo>
                    <a:pt x="858385" y="849944"/>
                  </a:lnTo>
                  <a:lnTo>
                    <a:pt x="858499" y="231772"/>
                  </a:lnTo>
                  <a:lnTo>
                    <a:pt x="858915" y="433938"/>
                  </a:lnTo>
                  <a:lnTo>
                    <a:pt x="858917" y="430493"/>
                  </a:lnTo>
                  <a:lnTo>
                    <a:pt x="858967" y="361739"/>
                  </a:lnTo>
                  <a:lnTo>
                    <a:pt x="859080" y="599625"/>
                  </a:lnTo>
                  <a:lnTo>
                    <a:pt x="859627" y="528533"/>
                  </a:lnTo>
                  <a:lnTo>
                    <a:pt x="859629" y="533187"/>
                  </a:lnTo>
                  <a:lnTo>
                    <a:pt x="859688" y="650717"/>
                  </a:lnTo>
                  <a:lnTo>
                    <a:pt x="859789" y="274985"/>
                  </a:lnTo>
                  <a:lnTo>
                    <a:pt x="860339" y="575975"/>
                  </a:lnTo>
                  <a:lnTo>
                    <a:pt x="860340" y="580250"/>
                  </a:lnTo>
                  <a:lnTo>
                    <a:pt x="860496" y="383878"/>
                  </a:lnTo>
                  <a:lnTo>
                    <a:pt x="861050" y="648830"/>
                  </a:lnTo>
                  <a:lnTo>
                    <a:pt x="861052" y="646418"/>
                  </a:lnTo>
                  <a:lnTo>
                    <a:pt x="861206" y="322566"/>
                  </a:lnTo>
                  <a:lnTo>
                    <a:pt x="861320" y="689125"/>
                  </a:lnTo>
                  <a:lnTo>
                    <a:pt x="861762" y="578107"/>
                  </a:lnTo>
                  <a:lnTo>
                    <a:pt x="861764" y="576419"/>
                  </a:lnTo>
                  <a:lnTo>
                    <a:pt x="862055" y="704881"/>
                  </a:lnTo>
                  <a:lnTo>
                    <a:pt x="862468" y="428302"/>
                  </a:lnTo>
                  <a:lnTo>
                    <a:pt x="862474" y="443352"/>
                  </a:lnTo>
                  <a:lnTo>
                    <a:pt x="862475" y="442071"/>
                  </a:lnTo>
                  <a:lnTo>
                    <a:pt x="862864" y="597315"/>
                  </a:lnTo>
                  <a:lnTo>
                    <a:pt x="862964" y="400702"/>
                  </a:lnTo>
                  <a:lnTo>
                    <a:pt x="863185" y="510285"/>
                  </a:lnTo>
                  <a:lnTo>
                    <a:pt x="863187" y="513313"/>
                  </a:lnTo>
                  <a:lnTo>
                    <a:pt x="863361" y="258001"/>
                  </a:lnTo>
                  <a:lnTo>
                    <a:pt x="863474" y="621348"/>
                  </a:lnTo>
                  <a:lnTo>
                    <a:pt x="863897" y="359571"/>
                  </a:lnTo>
                  <a:lnTo>
                    <a:pt x="863898" y="360389"/>
                  </a:lnTo>
                  <a:lnTo>
                    <a:pt x="863969" y="575457"/>
                  </a:lnTo>
                  <a:lnTo>
                    <a:pt x="864607" y="280116"/>
                  </a:lnTo>
                  <a:lnTo>
                    <a:pt x="864608" y="280680"/>
                  </a:lnTo>
                  <a:lnTo>
                    <a:pt x="864610" y="286715"/>
                  </a:lnTo>
                  <a:lnTo>
                    <a:pt x="864765" y="652869"/>
                  </a:lnTo>
                  <a:lnTo>
                    <a:pt x="865320" y="484981"/>
                  </a:lnTo>
                  <a:lnTo>
                    <a:pt x="865322" y="487341"/>
                  </a:lnTo>
                  <a:lnTo>
                    <a:pt x="865599" y="739910"/>
                  </a:lnTo>
                  <a:lnTo>
                    <a:pt x="865714" y="281027"/>
                  </a:lnTo>
                  <a:lnTo>
                    <a:pt x="866032" y="662299"/>
                  </a:lnTo>
                  <a:lnTo>
                    <a:pt x="866033" y="666741"/>
                  </a:lnTo>
                  <a:lnTo>
                    <a:pt x="866494" y="731544"/>
                  </a:lnTo>
                  <a:lnTo>
                    <a:pt x="866620" y="249344"/>
                  </a:lnTo>
                  <a:lnTo>
                    <a:pt x="866743" y="564245"/>
                  </a:lnTo>
                  <a:lnTo>
                    <a:pt x="866745" y="567156"/>
                  </a:lnTo>
                  <a:lnTo>
                    <a:pt x="866990" y="364325"/>
                  </a:lnTo>
                  <a:lnTo>
                    <a:pt x="867288" y="593102"/>
                  </a:lnTo>
                  <a:lnTo>
                    <a:pt x="867455" y="541118"/>
                  </a:lnTo>
                  <a:lnTo>
                    <a:pt x="867457" y="544011"/>
                  </a:lnTo>
                  <a:lnTo>
                    <a:pt x="867882" y="272065"/>
                  </a:lnTo>
                  <a:lnTo>
                    <a:pt x="867997" y="763744"/>
                  </a:lnTo>
                  <a:lnTo>
                    <a:pt x="868167" y="539170"/>
                  </a:lnTo>
                  <a:lnTo>
                    <a:pt x="868168" y="537485"/>
                  </a:lnTo>
                  <a:lnTo>
                    <a:pt x="868592" y="320391"/>
                  </a:lnTo>
                  <a:lnTo>
                    <a:pt x="868734" y="748751"/>
                  </a:lnTo>
                  <a:lnTo>
                    <a:pt x="868878" y="474487"/>
                  </a:lnTo>
                  <a:lnTo>
                    <a:pt x="868880" y="477186"/>
                  </a:lnTo>
                  <a:lnTo>
                    <a:pt x="869201" y="398019"/>
                  </a:lnTo>
                  <a:lnTo>
                    <a:pt x="869428" y="639358"/>
                  </a:lnTo>
                  <a:lnTo>
                    <a:pt x="869590" y="480177"/>
                  </a:lnTo>
                  <a:lnTo>
                    <a:pt x="869591" y="479038"/>
                  </a:lnTo>
                  <a:lnTo>
                    <a:pt x="870066" y="590874"/>
                  </a:lnTo>
                  <a:lnTo>
                    <a:pt x="870235" y="312400"/>
                  </a:lnTo>
                  <a:lnTo>
                    <a:pt x="870302" y="447248"/>
                  </a:lnTo>
                  <a:lnTo>
                    <a:pt x="870303" y="445144"/>
                  </a:lnTo>
                  <a:lnTo>
                    <a:pt x="870816" y="579928"/>
                  </a:lnTo>
                  <a:lnTo>
                    <a:pt x="871013" y="351264"/>
                  </a:lnTo>
                  <a:lnTo>
                    <a:pt x="871015" y="344885"/>
                  </a:lnTo>
                  <a:lnTo>
                    <a:pt x="871059" y="301831"/>
                  </a:lnTo>
                  <a:lnTo>
                    <a:pt x="871229" y="645226"/>
                  </a:lnTo>
                  <a:lnTo>
                    <a:pt x="871725" y="565406"/>
                  </a:lnTo>
                  <a:lnTo>
                    <a:pt x="871726" y="561494"/>
                  </a:lnTo>
                  <a:lnTo>
                    <a:pt x="872108" y="622531"/>
                  </a:lnTo>
                  <a:lnTo>
                    <a:pt x="872363" y="312947"/>
                  </a:lnTo>
                  <a:lnTo>
                    <a:pt x="872436" y="537078"/>
                  </a:lnTo>
                  <a:lnTo>
                    <a:pt x="872438" y="543343"/>
                  </a:lnTo>
                  <a:lnTo>
                    <a:pt x="872503" y="771935"/>
                  </a:lnTo>
                  <a:lnTo>
                    <a:pt x="872831" y="288000"/>
                  </a:lnTo>
                  <a:lnTo>
                    <a:pt x="873148" y="645412"/>
                  </a:lnTo>
                  <a:lnTo>
                    <a:pt x="873149" y="650387"/>
                  </a:lnTo>
                  <a:lnTo>
                    <a:pt x="873354" y="699221"/>
                  </a:lnTo>
                  <a:lnTo>
                    <a:pt x="873681" y="345063"/>
                  </a:lnTo>
                  <a:lnTo>
                    <a:pt x="873860" y="606205"/>
                  </a:lnTo>
                  <a:lnTo>
                    <a:pt x="873861" y="605610"/>
                  </a:lnTo>
                  <a:lnTo>
                    <a:pt x="873977" y="675680"/>
                  </a:lnTo>
                  <a:lnTo>
                    <a:pt x="874092" y="351865"/>
                  </a:lnTo>
                  <a:lnTo>
                    <a:pt x="874571" y="513309"/>
                  </a:lnTo>
                  <a:lnTo>
                    <a:pt x="874573" y="514156"/>
                  </a:lnTo>
                  <a:lnTo>
                    <a:pt x="874757" y="292131"/>
                  </a:lnTo>
                  <a:lnTo>
                    <a:pt x="875283" y="711276"/>
                  </a:lnTo>
                  <a:lnTo>
                    <a:pt x="875284" y="704233"/>
                  </a:lnTo>
                  <a:lnTo>
                    <a:pt x="875296" y="706700"/>
                  </a:lnTo>
                  <a:lnTo>
                    <a:pt x="875411" y="259330"/>
                  </a:lnTo>
                  <a:lnTo>
                    <a:pt x="875995" y="631369"/>
                  </a:lnTo>
                  <a:lnTo>
                    <a:pt x="875996" y="623649"/>
                  </a:lnTo>
                  <a:lnTo>
                    <a:pt x="876275" y="323272"/>
                  </a:lnTo>
                  <a:lnTo>
                    <a:pt x="876389" y="683141"/>
                  </a:lnTo>
                  <a:lnTo>
                    <a:pt x="876706" y="386313"/>
                  </a:lnTo>
                  <a:lnTo>
                    <a:pt x="876708" y="390321"/>
                  </a:lnTo>
                  <a:lnTo>
                    <a:pt x="876898" y="296222"/>
                  </a:lnTo>
                  <a:lnTo>
                    <a:pt x="876998" y="712470"/>
                  </a:lnTo>
                  <a:lnTo>
                    <a:pt x="877418" y="559195"/>
                  </a:lnTo>
                  <a:lnTo>
                    <a:pt x="877419" y="563694"/>
                  </a:lnTo>
                  <a:lnTo>
                    <a:pt x="877579" y="221512"/>
                  </a:lnTo>
                  <a:lnTo>
                    <a:pt x="877707" y="815653"/>
                  </a:lnTo>
                  <a:lnTo>
                    <a:pt x="878129" y="656742"/>
                  </a:lnTo>
                  <a:lnTo>
                    <a:pt x="878131" y="663573"/>
                  </a:lnTo>
                  <a:lnTo>
                    <a:pt x="878728" y="697983"/>
                  </a:lnTo>
                  <a:lnTo>
                    <a:pt x="878841" y="238604"/>
                  </a:lnTo>
                  <a:lnTo>
                    <a:pt x="878842" y="248133"/>
                  </a:lnTo>
                  <a:lnTo>
                    <a:pt x="879280" y="218947"/>
                  </a:lnTo>
                  <a:lnTo>
                    <a:pt x="879380" y="733227"/>
                  </a:lnTo>
                  <a:lnTo>
                    <a:pt x="879553" y="569648"/>
                  </a:lnTo>
                  <a:lnTo>
                    <a:pt x="879554" y="572593"/>
                  </a:lnTo>
                  <a:lnTo>
                    <a:pt x="879704" y="269156"/>
                  </a:lnTo>
                  <a:lnTo>
                    <a:pt x="879805" y="889711"/>
                  </a:lnTo>
                  <a:lnTo>
                    <a:pt x="880264" y="628305"/>
                  </a:lnTo>
                  <a:lnTo>
                    <a:pt x="880266" y="626269"/>
                  </a:lnTo>
                  <a:lnTo>
                    <a:pt x="880443" y="724779"/>
                  </a:lnTo>
                  <a:lnTo>
                    <a:pt x="880967" y="334592"/>
                  </a:lnTo>
                  <a:lnTo>
                    <a:pt x="880976" y="356387"/>
                  </a:lnTo>
                  <a:lnTo>
                    <a:pt x="880977" y="348063"/>
                  </a:lnTo>
                  <a:lnTo>
                    <a:pt x="881094" y="841309"/>
                  </a:lnTo>
                  <a:lnTo>
                    <a:pt x="881620" y="309753"/>
                  </a:lnTo>
                  <a:lnTo>
                    <a:pt x="881688" y="562578"/>
                  </a:lnTo>
                  <a:lnTo>
                    <a:pt x="881689" y="569732"/>
                  </a:lnTo>
                  <a:lnTo>
                    <a:pt x="881761" y="758757"/>
                  </a:lnTo>
                  <a:lnTo>
                    <a:pt x="882045" y="319664"/>
                  </a:lnTo>
                  <a:lnTo>
                    <a:pt x="882399" y="469304"/>
                  </a:lnTo>
                  <a:lnTo>
                    <a:pt x="882401" y="466930"/>
                  </a:lnTo>
                  <a:lnTo>
                    <a:pt x="882853" y="196846"/>
                  </a:lnTo>
                  <a:lnTo>
                    <a:pt x="883009" y="739743"/>
                  </a:lnTo>
                  <a:lnTo>
                    <a:pt x="883111" y="343776"/>
                  </a:lnTo>
                  <a:lnTo>
                    <a:pt x="883112" y="344478"/>
                  </a:lnTo>
                  <a:lnTo>
                    <a:pt x="883135" y="296251"/>
                  </a:lnTo>
                  <a:lnTo>
                    <a:pt x="883774" y="613836"/>
                  </a:lnTo>
                  <a:lnTo>
                    <a:pt x="883822" y="475017"/>
                  </a:lnTo>
                  <a:lnTo>
                    <a:pt x="883824" y="468807"/>
                  </a:lnTo>
                  <a:lnTo>
                    <a:pt x="884086" y="284012"/>
                  </a:lnTo>
                  <a:lnTo>
                    <a:pt x="884199" y="631999"/>
                  </a:lnTo>
                  <a:lnTo>
                    <a:pt x="884534" y="471203"/>
                  </a:lnTo>
                  <a:lnTo>
                    <a:pt x="884535" y="468103"/>
                  </a:lnTo>
                  <a:lnTo>
                    <a:pt x="884708" y="718134"/>
                  </a:lnTo>
                  <a:lnTo>
                    <a:pt x="884823" y="387186"/>
                  </a:lnTo>
                  <a:lnTo>
                    <a:pt x="885246" y="504427"/>
                  </a:lnTo>
                  <a:lnTo>
                    <a:pt x="885247" y="499980"/>
                  </a:lnTo>
                  <a:lnTo>
                    <a:pt x="885447" y="726005"/>
                  </a:lnTo>
                  <a:lnTo>
                    <a:pt x="885575" y="329985"/>
                  </a:lnTo>
                  <a:lnTo>
                    <a:pt x="885957" y="615444"/>
                  </a:lnTo>
                  <a:lnTo>
                    <a:pt x="885959" y="620235"/>
                  </a:lnTo>
                  <a:lnTo>
                    <a:pt x="886282" y="282172"/>
                  </a:lnTo>
                  <a:lnTo>
                    <a:pt x="886383" y="751705"/>
                  </a:lnTo>
                  <a:lnTo>
                    <a:pt x="886669" y="525229"/>
                  </a:lnTo>
                  <a:lnTo>
                    <a:pt x="886670" y="523579"/>
                  </a:lnTo>
                  <a:lnTo>
                    <a:pt x="887063" y="577162"/>
                  </a:lnTo>
                  <a:lnTo>
                    <a:pt x="887162" y="390819"/>
                  </a:lnTo>
                  <a:lnTo>
                    <a:pt x="887381" y="462751"/>
                  </a:lnTo>
                  <a:lnTo>
                    <a:pt x="887382" y="461514"/>
                  </a:lnTo>
                  <a:lnTo>
                    <a:pt x="887885" y="610607"/>
                  </a:lnTo>
                  <a:lnTo>
                    <a:pt x="887999" y="244882"/>
                  </a:lnTo>
                  <a:lnTo>
                    <a:pt x="888092" y="489163"/>
                  </a:lnTo>
                  <a:lnTo>
                    <a:pt x="888094" y="496475"/>
                  </a:lnTo>
                  <a:lnTo>
                    <a:pt x="888566" y="639988"/>
                  </a:lnTo>
                  <a:lnTo>
                    <a:pt x="888678" y="317413"/>
                  </a:lnTo>
                  <a:lnTo>
                    <a:pt x="888804" y="421647"/>
                  </a:lnTo>
                  <a:lnTo>
                    <a:pt x="888805" y="420838"/>
                  </a:lnTo>
                  <a:lnTo>
                    <a:pt x="889246" y="326633"/>
                  </a:lnTo>
                  <a:lnTo>
                    <a:pt x="889416" y="632342"/>
                  </a:lnTo>
                  <a:lnTo>
                    <a:pt x="889515" y="497675"/>
                  </a:lnTo>
                  <a:lnTo>
                    <a:pt x="889517" y="502818"/>
                  </a:lnTo>
                  <a:lnTo>
                    <a:pt x="889670" y="366874"/>
                  </a:lnTo>
                  <a:lnTo>
                    <a:pt x="889827" y="753573"/>
                  </a:lnTo>
                  <a:lnTo>
                    <a:pt x="890227" y="535479"/>
                  </a:lnTo>
                  <a:lnTo>
                    <a:pt x="890228" y="543140"/>
                  </a:lnTo>
                  <a:lnTo>
                    <a:pt x="890295" y="757917"/>
                  </a:lnTo>
                  <a:lnTo>
                    <a:pt x="890890" y="372662"/>
                  </a:lnTo>
                  <a:lnTo>
                    <a:pt x="890939" y="458297"/>
                  </a:lnTo>
                  <a:lnTo>
                    <a:pt x="890940" y="460938"/>
                  </a:lnTo>
                  <a:lnTo>
                    <a:pt x="891018" y="732112"/>
                  </a:lnTo>
                  <a:lnTo>
                    <a:pt x="891160" y="323376"/>
                  </a:lnTo>
                  <a:lnTo>
                    <a:pt x="891650" y="469942"/>
                  </a:lnTo>
                  <a:lnTo>
                    <a:pt x="891652" y="463782"/>
                  </a:lnTo>
                  <a:lnTo>
                    <a:pt x="891883" y="352757"/>
                  </a:lnTo>
                  <a:lnTo>
                    <a:pt x="892010" y="655800"/>
                  </a:lnTo>
                  <a:lnTo>
                    <a:pt x="892362" y="561993"/>
                  </a:lnTo>
                  <a:lnTo>
                    <a:pt x="892363" y="563794"/>
                  </a:lnTo>
                  <a:lnTo>
                    <a:pt x="892689" y="292845"/>
                  </a:lnTo>
                  <a:lnTo>
                    <a:pt x="892817" y="717499"/>
                  </a:lnTo>
                  <a:lnTo>
                    <a:pt x="893072" y="441229"/>
                  </a:lnTo>
                  <a:lnTo>
                    <a:pt x="893074" y="437323"/>
                  </a:lnTo>
                  <a:lnTo>
                    <a:pt x="893116" y="320386"/>
                  </a:lnTo>
                  <a:lnTo>
                    <a:pt x="893682" y="613878"/>
                  </a:lnTo>
                  <a:lnTo>
                    <a:pt x="893784" y="343719"/>
                  </a:lnTo>
                  <a:lnTo>
                    <a:pt x="893785" y="348859"/>
                  </a:lnTo>
                  <a:lnTo>
                    <a:pt x="894107" y="700207"/>
                  </a:lnTo>
                  <a:lnTo>
                    <a:pt x="894420" y="289797"/>
                  </a:lnTo>
                  <a:lnTo>
                    <a:pt x="894495" y="534883"/>
                  </a:lnTo>
                  <a:lnTo>
                    <a:pt x="894497" y="538798"/>
                  </a:lnTo>
                  <a:lnTo>
                    <a:pt x="894718" y="631553"/>
                  </a:lnTo>
                  <a:lnTo>
                    <a:pt x="894844" y="337762"/>
                  </a:lnTo>
                  <a:lnTo>
                    <a:pt x="895207" y="399083"/>
                  </a:lnTo>
                  <a:lnTo>
                    <a:pt x="895208" y="393878"/>
                  </a:lnTo>
                  <a:lnTo>
                    <a:pt x="895384" y="648540"/>
                  </a:lnTo>
                  <a:lnTo>
                    <a:pt x="895668" y="221951"/>
                  </a:lnTo>
                  <a:lnTo>
                    <a:pt x="895919" y="445474"/>
                  </a:lnTo>
                  <a:lnTo>
                    <a:pt x="895920" y="445970"/>
                  </a:lnTo>
                  <a:lnTo>
                    <a:pt x="896262" y="649208"/>
                  </a:lnTo>
                  <a:lnTo>
                    <a:pt x="896561" y="302644"/>
                  </a:lnTo>
                  <a:lnTo>
                    <a:pt x="896630" y="496904"/>
                  </a:lnTo>
                  <a:lnTo>
                    <a:pt x="896632" y="501999"/>
                  </a:lnTo>
                  <a:lnTo>
                    <a:pt x="896702" y="715462"/>
                  </a:lnTo>
                  <a:lnTo>
                    <a:pt x="896985" y="348202"/>
                  </a:lnTo>
                  <a:lnTo>
                    <a:pt x="897342" y="465642"/>
                  </a:lnTo>
                  <a:lnTo>
                    <a:pt x="897343" y="466378"/>
                  </a:lnTo>
                  <a:lnTo>
                    <a:pt x="897936" y="758290"/>
                  </a:lnTo>
                  <a:lnTo>
                    <a:pt x="898049" y="428754"/>
                  </a:lnTo>
                  <a:lnTo>
                    <a:pt x="898053" y="435649"/>
                  </a:lnTo>
                  <a:lnTo>
                    <a:pt x="898055" y="435376"/>
                  </a:lnTo>
                  <a:lnTo>
                    <a:pt x="898587" y="733039"/>
                  </a:lnTo>
                  <a:lnTo>
                    <a:pt x="898714" y="272728"/>
                  </a:lnTo>
                  <a:lnTo>
                    <a:pt x="898765" y="469820"/>
                  </a:lnTo>
                  <a:lnTo>
                    <a:pt x="898767" y="473779"/>
                  </a:lnTo>
                  <a:lnTo>
                    <a:pt x="899240" y="707570"/>
                  </a:lnTo>
                  <a:lnTo>
                    <a:pt x="899368" y="226312"/>
                  </a:lnTo>
                  <a:lnTo>
                    <a:pt x="899477" y="571161"/>
                  </a:lnTo>
                  <a:lnTo>
                    <a:pt x="899478" y="576521"/>
                  </a:lnTo>
                  <a:lnTo>
                    <a:pt x="899765" y="294150"/>
                  </a:lnTo>
                  <a:lnTo>
                    <a:pt x="899891" y="656547"/>
                  </a:lnTo>
                  <a:lnTo>
                    <a:pt x="900188" y="417454"/>
                  </a:lnTo>
                  <a:lnTo>
                    <a:pt x="900190" y="417695"/>
                  </a:lnTo>
                  <a:lnTo>
                    <a:pt x="900656" y="392793"/>
                  </a:lnTo>
                  <a:lnTo>
                    <a:pt x="900743" y="558793"/>
                  </a:lnTo>
                  <a:lnTo>
                    <a:pt x="900900" y="502969"/>
                  </a:lnTo>
                  <a:lnTo>
                    <a:pt x="900901" y="509679"/>
                  </a:lnTo>
                  <a:lnTo>
                    <a:pt x="901039" y="369307"/>
                  </a:lnTo>
                  <a:lnTo>
                    <a:pt x="901181" y="662287"/>
                  </a:lnTo>
                  <a:lnTo>
                    <a:pt x="901612" y="558659"/>
                  </a:lnTo>
                  <a:lnTo>
                    <a:pt x="901613" y="563102"/>
                  </a:lnTo>
                  <a:lnTo>
                    <a:pt x="901777" y="241453"/>
                  </a:lnTo>
                  <a:lnTo>
                    <a:pt x="901891" y="737145"/>
                  </a:lnTo>
                  <a:lnTo>
                    <a:pt x="902323" y="551912"/>
                  </a:lnTo>
                  <a:lnTo>
                    <a:pt x="902325" y="556120"/>
                  </a:lnTo>
                  <a:lnTo>
                    <a:pt x="902401" y="647127"/>
                  </a:lnTo>
                  <a:lnTo>
                    <a:pt x="902556" y="322409"/>
                  </a:lnTo>
                  <a:lnTo>
                    <a:pt x="903035" y="404581"/>
                  </a:lnTo>
                  <a:lnTo>
                    <a:pt x="903036" y="402476"/>
                  </a:lnTo>
                  <a:lnTo>
                    <a:pt x="903167" y="786384"/>
                  </a:lnTo>
                  <a:lnTo>
                    <a:pt x="903505" y="208674"/>
                  </a:lnTo>
                  <a:lnTo>
                    <a:pt x="903746" y="479904"/>
                  </a:lnTo>
                  <a:lnTo>
                    <a:pt x="903748" y="483944"/>
                  </a:lnTo>
                  <a:lnTo>
                    <a:pt x="903902" y="366897"/>
                  </a:lnTo>
                  <a:lnTo>
                    <a:pt x="904046" y="661879"/>
                  </a:lnTo>
                  <a:lnTo>
                    <a:pt x="904458" y="589544"/>
                  </a:lnTo>
                  <a:lnTo>
                    <a:pt x="904459" y="588793"/>
                  </a:lnTo>
                  <a:lnTo>
                    <a:pt x="905065" y="660306"/>
                  </a:lnTo>
                  <a:lnTo>
                    <a:pt x="905165" y="370484"/>
                  </a:lnTo>
                  <a:lnTo>
                    <a:pt x="905170" y="387242"/>
                  </a:lnTo>
                  <a:lnTo>
                    <a:pt x="905171" y="390157"/>
                  </a:lnTo>
                  <a:lnTo>
                    <a:pt x="905178" y="375720"/>
                  </a:lnTo>
                  <a:lnTo>
                    <a:pt x="905463" y="645247"/>
                  </a:lnTo>
                  <a:lnTo>
                    <a:pt x="905881" y="635610"/>
                  </a:lnTo>
                  <a:lnTo>
                    <a:pt x="905883" y="635133"/>
                  </a:lnTo>
                  <a:lnTo>
                    <a:pt x="905958" y="361136"/>
                  </a:lnTo>
                  <a:lnTo>
                    <a:pt x="906144" y="647491"/>
                  </a:lnTo>
                  <a:lnTo>
                    <a:pt x="906593" y="552996"/>
                  </a:lnTo>
                  <a:lnTo>
                    <a:pt x="906594" y="551924"/>
                  </a:lnTo>
                  <a:lnTo>
                    <a:pt x="907150" y="674307"/>
                  </a:lnTo>
                  <a:lnTo>
                    <a:pt x="907305" y="335333"/>
                  </a:lnTo>
                  <a:lnTo>
                    <a:pt x="907306" y="334536"/>
                  </a:lnTo>
                  <a:lnTo>
                    <a:pt x="907829" y="608503"/>
                  </a:lnTo>
                  <a:lnTo>
                    <a:pt x="908016" y="486720"/>
                  </a:lnTo>
                  <a:lnTo>
                    <a:pt x="908018" y="489699"/>
                  </a:lnTo>
                  <a:lnTo>
                    <a:pt x="908439" y="751359"/>
                  </a:lnTo>
                  <a:lnTo>
                    <a:pt x="908553" y="294192"/>
                  </a:lnTo>
                  <a:lnTo>
                    <a:pt x="908728" y="427276"/>
                  </a:lnTo>
                  <a:lnTo>
                    <a:pt x="908729" y="425581"/>
                  </a:lnTo>
                  <a:lnTo>
                    <a:pt x="909206" y="290552"/>
                  </a:lnTo>
                  <a:lnTo>
                    <a:pt x="909333" y="701283"/>
                  </a:lnTo>
                  <a:lnTo>
                    <a:pt x="909439" y="344468"/>
                  </a:lnTo>
                  <a:lnTo>
                    <a:pt x="909441" y="340298"/>
                  </a:lnTo>
                  <a:lnTo>
                    <a:pt x="909730" y="701923"/>
                  </a:lnTo>
                  <a:lnTo>
                    <a:pt x="909858" y="199585"/>
                  </a:lnTo>
                  <a:lnTo>
                    <a:pt x="910151" y="556460"/>
                  </a:lnTo>
                  <a:lnTo>
                    <a:pt x="910152" y="553290"/>
                  </a:lnTo>
                  <a:lnTo>
                    <a:pt x="910212" y="257659"/>
                  </a:lnTo>
                  <a:lnTo>
                    <a:pt x="910325" y="617989"/>
                  </a:lnTo>
                  <a:lnTo>
                    <a:pt x="910863" y="576976"/>
                  </a:lnTo>
                  <a:lnTo>
                    <a:pt x="910864" y="577248"/>
                  </a:lnTo>
                  <a:lnTo>
                    <a:pt x="911261" y="391127"/>
                  </a:lnTo>
                  <a:lnTo>
                    <a:pt x="911389" y="726162"/>
                  </a:lnTo>
                  <a:lnTo>
                    <a:pt x="911574" y="568198"/>
                  </a:lnTo>
                  <a:lnTo>
                    <a:pt x="911576" y="575159"/>
                  </a:lnTo>
                  <a:lnTo>
                    <a:pt x="911729" y="368642"/>
                  </a:lnTo>
                  <a:lnTo>
                    <a:pt x="912282" y="746982"/>
                  </a:lnTo>
                  <a:lnTo>
                    <a:pt x="912286" y="738680"/>
                  </a:lnTo>
                  <a:lnTo>
                    <a:pt x="912287" y="740247"/>
                  </a:lnTo>
                  <a:lnTo>
                    <a:pt x="912310" y="809118"/>
                  </a:lnTo>
                  <a:lnTo>
                    <a:pt x="912452" y="324202"/>
                  </a:lnTo>
                  <a:lnTo>
                    <a:pt x="912998" y="593780"/>
                  </a:lnTo>
                  <a:lnTo>
                    <a:pt x="912999" y="597127"/>
                  </a:lnTo>
                  <a:lnTo>
                    <a:pt x="913400" y="319869"/>
                  </a:lnTo>
                  <a:lnTo>
                    <a:pt x="913515" y="681246"/>
                  </a:lnTo>
                  <a:lnTo>
                    <a:pt x="913709" y="476065"/>
                  </a:lnTo>
                  <a:lnTo>
                    <a:pt x="913711" y="475797"/>
                  </a:lnTo>
                  <a:lnTo>
                    <a:pt x="914040" y="736668"/>
                  </a:lnTo>
                  <a:lnTo>
                    <a:pt x="914153" y="207223"/>
                  </a:lnTo>
                  <a:lnTo>
                    <a:pt x="914421" y="426814"/>
                  </a:lnTo>
                  <a:lnTo>
                    <a:pt x="914422" y="428788"/>
                  </a:lnTo>
                  <a:lnTo>
                    <a:pt x="914649" y="185750"/>
                  </a:lnTo>
                  <a:lnTo>
                    <a:pt x="914763" y="679247"/>
                  </a:lnTo>
                  <a:lnTo>
                    <a:pt x="915132" y="458329"/>
                  </a:lnTo>
                  <a:lnTo>
                    <a:pt x="915134" y="461566"/>
                  </a:lnTo>
                  <a:lnTo>
                    <a:pt x="915344" y="559983"/>
                  </a:lnTo>
                  <a:lnTo>
                    <a:pt x="915427" y="404278"/>
                  </a:lnTo>
                  <a:lnTo>
                    <a:pt x="915844" y="463376"/>
                  </a:lnTo>
                  <a:lnTo>
                    <a:pt x="915845" y="464652"/>
                  </a:lnTo>
                  <a:lnTo>
                    <a:pt x="916109" y="374293"/>
                  </a:lnTo>
                  <a:lnTo>
                    <a:pt x="916223" y="751765"/>
                  </a:lnTo>
                  <a:lnTo>
                    <a:pt x="916556" y="514182"/>
                  </a:lnTo>
                  <a:lnTo>
                    <a:pt x="916557" y="509617"/>
                  </a:lnTo>
                  <a:lnTo>
                    <a:pt x="917185" y="818173"/>
                  </a:lnTo>
                  <a:lnTo>
                    <a:pt x="917267" y="334998"/>
                  </a:lnTo>
                  <a:lnTo>
                    <a:pt x="917269" y="324209"/>
                  </a:lnTo>
                  <a:lnTo>
                    <a:pt x="917555" y="745484"/>
                  </a:lnTo>
                  <a:lnTo>
                    <a:pt x="917697" y="301508"/>
                  </a:lnTo>
                  <a:lnTo>
                    <a:pt x="917979" y="609372"/>
                  </a:lnTo>
                  <a:lnTo>
                    <a:pt x="917980" y="609720"/>
                  </a:lnTo>
                  <a:lnTo>
                    <a:pt x="918122" y="307365"/>
                  </a:lnTo>
                  <a:lnTo>
                    <a:pt x="918250" y="689922"/>
                  </a:lnTo>
                  <a:lnTo>
                    <a:pt x="918691" y="435146"/>
                  </a:lnTo>
                  <a:lnTo>
                    <a:pt x="918692" y="432750"/>
                  </a:lnTo>
                  <a:lnTo>
                    <a:pt x="918831" y="732599"/>
                  </a:lnTo>
                  <a:lnTo>
                    <a:pt x="919143" y="349581"/>
                  </a:lnTo>
                  <a:lnTo>
                    <a:pt x="919402" y="496623"/>
                  </a:lnTo>
                  <a:lnTo>
                    <a:pt x="919404" y="497322"/>
                  </a:lnTo>
                  <a:lnTo>
                    <a:pt x="919639" y="628010"/>
                  </a:lnTo>
                  <a:lnTo>
                    <a:pt x="919992" y="377807"/>
                  </a:lnTo>
                  <a:lnTo>
                    <a:pt x="920114" y="602673"/>
                  </a:lnTo>
                  <a:lnTo>
                    <a:pt x="920115" y="608553"/>
                  </a:lnTo>
                  <a:lnTo>
                    <a:pt x="920135" y="639399"/>
                  </a:lnTo>
                  <a:lnTo>
                    <a:pt x="920801" y="391364"/>
                  </a:lnTo>
                  <a:lnTo>
                    <a:pt x="920825" y="404446"/>
                  </a:lnTo>
                  <a:lnTo>
                    <a:pt x="920827" y="399680"/>
                  </a:lnTo>
                  <a:lnTo>
                    <a:pt x="921113" y="330062"/>
                  </a:lnTo>
                  <a:lnTo>
                    <a:pt x="921439" y="750716"/>
                  </a:lnTo>
                  <a:lnTo>
                    <a:pt x="921537" y="389853"/>
                  </a:lnTo>
                  <a:lnTo>
                    <a:pt x="921539" y="389306"/>
                  </a:lnTo>
                  <a:lnTo>
                    <a:pt x="921765" y="324631"/>
                  </a:lnTo>
                  <a:lnTo>
                    <a:pt x="922247" y="659393"/>
                  </a:lnTo>
                  <a:lnTo>
                    <a:pt x="922249" y="657147"/>
                  </a:lnTo>
                  <a:lnTo>
                    <a:pt x="922250" y="652875"/>
                  </a:lnTo>
                  <a:lnTo>
                    <a:pt x="922432" y="247035"/>
                  </a:lnTo>
                  <a:lnTo>
                    <a:pt x="922728" y="747022"/>
                  </a:lnTo>
                  <a:lnTo>
                    <a:pt x="922960" y="597721"/>
                  </a:lnTo>
                  <a:lnTo>
                    <a:pt x="922962" y="590148"/>
                  </a:lnTo>
                  <a:lnTo>
                    <a:pt x="923069" y="289013"/>
                  </a:lnTo>
                  <a:lnTo>
                    <a:pt x="923637" y="635474"/>
                  </a:lnTo>
                  <a:lnTo>
                    <a:pt x="923672" y="560801"/>
                  </a:lnTo>
                  <a:lnTo>
                    <a:pt x="923673" y="558261"/>
                  </a:lnTo>
                  <a:lnTo>
                    <a:pt x="923807" y="331683"/>
                  </a:lnTo>
                  <a:lnTo>
                    <a:pt x="924033" y="624726"/>
                  </a:lnTo>
                  <a:lnTo>
                    <a:pt x="924384" y="438936"/>
                  </a:lnTo>
                  <a:lnTo>
                    <a:pt x="924385" y="436346"/>
                  </a:lnTo>
                  <a:lnTo>
                    <a:pt x="924445" y="373714"/>
                  </a:lnTo>
                  <a:lnTo>
                    <a:pt x="924599" y="673732"/>
                  </a:lnTo>
                  <a:lnTo>
                    <a:pt x="925095" y="486141"/>
                  </a:lnTo>
                  <a:lnTo>
                    <a:pt x="925097" y="491063"/>
                  </a:lnTo>
                  <a:lnTo>
                    <a:pt x="925350" y="640266"/>
                  </a:lnTo>
                  <a:lnTo>
                    <a:pt x="925749" y="418532"/>
                  </a:lnTo>
                  <a:lnTo>
                    <a:pt x="925807" y="534146"/>
                  </a:lnTo>
                  <a:lnTo>
                    <a:pt x="925808" y="536695"/>
                  </a:lnTo>
                  <a:lnTo>
                    <a:pt x="925876" y="700749"/>
                  </a:lnTo>
                  <a:lnTo>
                    <a:pt x="926300" y="391695"/>
                  </a:lnTo>
                  <a:lnTo>
                    <a:pt x="926518" y="437729"/>
                  </a:lnTo>
                  <a:lnTo>
                    <a:pt x="926520" y="437186"/>
                  </a:lnTo>
                  <a:lnTo>
                    <a:pt x="927039" y="324428"/>
                  </a:lnTo>
                  <a:lnTo>
                    <a:pt x="927152" y="687309"/>
                  </a:lnTo>
                  <a:lnTo>
                    <a:pt x="927230" y="518779"/>
                  </a:lnTo>
                  <a:lnTo>
                    <a:pt x="927232" y="515193"/>
                  </a:lnTo>
                  <a:lnTo>
                    <a:pt x="927308" y="419216"/>
                  </a:lnTo>
                  <a:lnTo>
                    <a:pt x="927392" y="636549"/>
                  </a:lnTo>
                  <a:lnTo>
                    <a:pt x="927942" y="584867"/>
                  </a:lnTo>
                  <a:lnTo>
                    <a:pt x="927943" y="588038"/>
                  </a:lnTo>
                  <a:lnTo>
                    <a:pt x="928286" y="243551"/>
                  </a:lnTo>
                  <a:lnTo>
                    <a:pt x="928455" y="634563"/>
                  </a:lnTo>
                  <a:lnTo>
                    <a:pt x="928653" y="606308"/>
                  </a:lnTo>
                  <a:lnTo>
                    <a:pt x="928655" y="609115"/>
                  </a:lnTo>
                  <a:lnTo>
                    <a:pt x="928995" y="182343"/>
                  </a:lnTo>
                  <a:lnTo>
                    <a:pt x="929108" y="766712"/>
                  </a:lnTo>
                  <a:lnTo>
                    <a:pt x="929365" y="513078"/>
                  </a:lnTo>
                  <a:lnTo>
                    <a:pt x="929366" y="507619"/>
                  </a:lnTo>
                  <a:lnTo>
                    <a:pt x="929633" y="221876"/>
                  </a:lnTo>
                  <a:lnTo>
                    <a:pt x="929973" y="636278"/>
                  </a:lnTo>
                  <a:lnTo>
                    <a:pt x="930077" y="434904"/>
                  </a:lnTo>
                  <a:lnTo>
                    <a:pt x="930078" y="436027"/>
                  </a:lnTo>
                  <a:lnTo>
                    <a:pt x="930299" y="225201"/>
                  </a:lnTo>
                  <a:lnTo>
                    <a:pt x="930413" y="782456"/>
                  </a:lnTo>
                  <a:lnTo>
                    <a:pt x="930788" y="749839"/>
                  </a:lnTo>
                  <a:lnTo>
                    <a:pt x="930790" y="761881"/>
                  </a:lnTo>
                  <a:lnTo>
                    <a:pt x="931348" y="181935"/>
                  </a:lnTo>
                  <a:lnTo>
                    <a:pt x="931462" y="871570"/>
                  </a:lnTo>
                  <a:lnTo>
                    <a:pt x="931500" y="699146"/>
                  </a:lnTo>
                  <a:lnTo>
                    <a:pt x="931501" y="696142"/>
                  </a:lnTo>
                  <a:lnTo>
                    <a:pt x="931574" y="237109"/>
                  </a:lnTo>
                  <a:lnTo>
                    <a:pt x="931873" y="873208"/>
                  </a:lnTo>
                  <a:lnTo>
                    <a:pt x="932211" y="399818"/>
                  </a:lnTo>
                  <a:lnTo>
                    <a:pt x="932213" y="403526"/>
                  </a:lnTo>
                  <a:lnTo>
                    <a:pt x="932311" y="729033"/>
                  </a:lnTo>
                  <a:lnTo>
                    <a:pt x="932849" y="353080"/>
                  </a:lnTo>
                  <a:lnTo>
                    <a:pt x="932923" y="539251"/>
                  </a:lnTo>
                  <a:lnTo>
                    <a:pt x="932925" y="542215"/>
                  </a:lnTo>
                  <a:lnTo>
                    <a:pt x="933161" y="666687"/>
                  </a:lnTo>
                  <a:lnTo>
                    <a:pt x="933473" y="248807"/>
                  </a:lnTo>
                  <a:lnTo>
                    <a:pt x="933635" y="490109"/>
                  </a:lnTo>
                  <a:lnTo>
                    <a:pt x="933636" y="484936"/>
                  </a:lnTo>
                  <a:lnTo>
                    <a:pt x="934141" y="120777"/>
                  </a:lnTo>
                  <a:lnTo>
                    <a:pt x="934268" y="647627"/>
                  </a:lnTo>
                  <a:lnTo>
                    <a:pt x="934346" y="428173"/>
                  </a:lnTo>
                  <a:lnTo>
                    <a:pt x="934348" y="426215"/>
                  </a:lnTo>
                  <a:lnTo>
                    <a:pt x="934552" y="210925"/>
                  </a:lnTo>
                  <a:lnTo>
                    <a:pt x="934679" y="683581"/>
                  </a:lnTo>
                  <a:lnTo>
                    <a:pt x="935058" y="456122"/>
                  </a:lnTo>
                  <a:lnTo>
                    <a:pt x="935059" y="454918"/>
                  </a:lnTo>
                  <a:lnTo>
                    <a:pt x="935487" y="315820"/>
                  </a:lnTo>
                  <a:lnTo>
                    <a:pt x="935628" y="689385"/>
                  </a:lnTo>
                  <a:lnTo>
                    <a:pt x="935770" y="486697"/>
                  </a:lnTo>
                  <a:lnTo>
                    <a:pt x="936182" y="351579"/>
                  </a:lnTo>
                  <a:lnTo>
                    <a:pt x="936480" y="679201"/>
                  </a:lnTo>
                  <a:lnTo>
                    <a:pt x="936481" y="675233"/>
                  </a:lnTo>
                  <a:lnTo>
                    <a:pt x="936483" y="669610"/>
                  </a:lnTo>
                  <a:lnTo>
                    <a:pt x="936607" y="377599"/>
                  </a:lnTo>
                  <a:lnTo>
                    <a:pt x="936904" y="739077"/>
                  </a:lnTo>
                  <a:lnTo>
                    <a:pt x="937193" y="477393"/>
                  </a:lnTo>
                  <a:lnTo>
                    <a:pt x="937194" y="480546"/>
                  </a:lnTo>
                  <a:lnTo>
                    <a:pt x="937428" y="364136"/>
                  </a:lnTo>
                  <a:lnTo>
                    <a:pt x="937754" y="710891"/>
                  </a:lnTo>
                  <a:lnTo>
                    <a:pt x="937904" y="505259"/>
                  </a:lnTo>
                  <a:lnTo>
                    <a:pt x="937906" y="505961"/>
                  </a:lnTo>
                  <a:lnTo>
                    <a:pt x="938067" y="329702"/>
                  </a:lnTo>
                  <a:lnTo>
                    <a:pt x="938208" y="781397"/>
                  </a:lnTo>
                  <a:lnTo>
                    <a:pt x="938616" y="575903"/>
                  </a:lnTo>
                  <a:lnTo>
                    <a:pt x="938617" y="578933"/>
                  </a:lnTo>
                  <a:lnTo>
                    <a:pt x="938917" y="673272"/>
                  </a:lnTo>
                  <a:lnTo>
                    <a:pt x="939243" y="311841"/>
                  </a:lnTo>
                  <a:lnTo>
                    <a:pt x="939328" y="464972"/>
                  </a:lnTo>
                  <a:lnTo>
                    <a:pt x="939329" y="466601"/>
                  </a:lnTo>
                  <a:lnTo>
                    <a:pt x="939526" y="610331"/>
                  </a:lnTo>
                  <a:lnTo>
                    <a:pt x="939882" y="321271"/>
                  </a:lnTo>
                  <a:lnTo>
                    <a:pt x="940039" y="501301"/>
                  </a:lnTo>
                  <a:lnTo>
                    <a:pt x="940041" y="495967"/>
                  </a:lnTo>
                  <a:lnTo>
                    <a:pt x="940307" y="244871"/>
                  </a:lnTo>
                  <a:lnTo>
                    <a:pt x="940435" y="698358"/>
                  </a:lnTo>
                  <a:lnTo>
                    <a:pt x="940751" y="459481"/>
                  </a:lnTo>
                  <a:lnTo>
                    <a:pt x="940752" y="464912"/>
                  </a:lnTo>
                  <a:lnTo>
                    <a:pt x="940873" y="678431"/>
                  </a:lnTo>
                  <a:lnTo>
                    <a:pt x="941214" y="304067"/>
                  </a:lnTo>
                  <a:lnTo>
                    <a:pt x="941462" y="546557"/>
                  </a:lnTo>
                  <a:lnTo>
                    <a:pt x="941464" y="551462"/>
                  </a:lnTo>
                  <a:lnTo>
                    <a:pt x="941626" y="375172"/>
                  </a:lnTo>
                  <a:lnTo>
                    <a:pt x="942136" y="953816"/>
                  </a:lnTo>
                  <a:lnTo>
                    <a:pt x="942174" y="783812"/>
                  </a:lnTo>
                  <a:lnTo>
                    <a:pt x="942176" y="785765"/>
                  </a:lnTo>
                  <a:lnTo>
                    <a:pt x="942177" y="786479"/>
                  </a:lnTo>
                  <a:lnTo>
                    <a:pt x="942263" y="211629"/>
                  </a:lnTo>
                  <a:lnTo>
                    <a:pt x="942886" y="497144"/>
                  </a:lnTo>
                  <a:lnTo>
                    <a:pt x="942887" y="495220"/>
                  </a:lnTo>
                  <a:lnTo>
                    <a:pt x="943468" y="670623"/>
                  </a:lnTo>
                  <a:lnTo>
                    <a:pt x="943568" y="304275"/>
                  </a:lnTo>
                  <a:lnTo>
                    <a:pt x="943597" y="377912"/>
                  </a:lnTo>
                  <a:lnTo>
                    <a:pt x="943599" y="393226"/>
                  </a:lnTo>
                  <a:lnTo>
                    <a:pt x="943993" y="252391"/>
                  </a:lnTo>
                  <a:lnTo>
                    <a:pt x="944092" y="734299"/>
                  </a:lnTo>
                  <a:lnTo>
                    <a:pt x="944309" y="643119"/>
                  </a:lnTo>
                  <a:lnTo>
                    <a:pt x="944310" y="642302"/>
                  </a:lnTo>
                  <a:lnTo>
                    <a:pt x="944773" y="777264"/>
                  </a:lnTo>
                  <a:lnTo>
                    <a:pt x="944886" y="161031"/>
                  </a:lnTo>
                  <a:lnTo>
                    <a:pt x="945021" y="664834"/>
                  </a:lnTo>
                  <a:lnTo>
                    <a:pt x="945022" y="669662"/>
                  </a:lnTo>
                  <a:lnTo>
                    <a:pt x="945026" y="690154"/>
                  </a:lnTo>
                  <a:lnTo>
                    <a:pt x="945125" y="370524"/>
                  </a:lnTo>
                  <a:lnTo>
                    <a:pt x="945732" y="447040"/>
                  </a:lnTo>
                  <a:lnTo>
                    <a:pt x="945734" y="445134"/>
                  </a:lnTo>
                  <a:lnTo>
                    <a:pt x="946261" y="713695"/>
                  </a:lnTo>
                  <a:lnTo>
                    <a:pt x="946389" y="286172"/>
                  </a:lnTo>
                  <a:lnTo>
                    <a:pt x="946444" y="445471"/>
                  </a:lnTo>
                  <a:lnTo>
                    <a:pt x="946445" y="451407"/>
                  </a:lnTo>
                  <a:lnTo>
                    <a:pt x="946713" y="675161"/>
                  </a:lnTo>
                  <a:lnTo>
                    <a:pt x="947011" y="422703"/>
                  </a:lnTo>
                  <a:lnTo>
                    <a:pt x="947155" y="478481"/>
                  </a:lnTo>
                  <a:lnTo>
                    <a:pt x="947157" y="477132"/>
                  </a:lnTo>
                  <a:lnTo>
                    <a:pt x="947309" y="691912"/>
                  </a:lnTo>
                  <a:lnTo>
                    <a:pt x="947863" y="322212"/>
                  </a:lnTo>
                  <a:lnTo>
                    <a:pt x="947867" y="340317"/>
                  </a:lnTo>
                  <a:lnTo>
                    <a:pt x="947869" y="342345"/>
                  </a:lnTo>
                  <a:lnTo>
                    <a:pt x="948274" y="233805"/>
                  </a:lnTo>
                  <a:lnTo>
                    <a:pt x="948558" y="645409"/>
                  </a:lnTo>
                  <a:lnTo>
                    <a:pt x="948579" y="592177"/>
                  </a:lnTo>
                  <a:lnTo>
                    <a:pt x="948580" y="592498"/>
                  </a:lnTo>
                  <a:lnTo>
                    <a:pt x="949125" y="211731"/>
                  </a:lnTo>
                  <a:lnTo>
                    <a:pt x="949251" y="663061"/>
                  </a:lnTo>
                  <a:lnTo>
                    <a:pt x="949290" y="590084"/>
                  </a:lnTo>
                  <a:lnTo>
                    <a:pt x="949292" y="595523"/>
                  </a:lnTo>
                  <a:lnTo>
                    <a:pt x="949550" y="254807"/>
                  </a:lnTo>
                  <a:lnTo>
                    <a:pt x="949704" y="684622"/>
                  </a:lnTo>
                  <a:lnTo>
                    <a:pt x="950002" y="406616"/>
                  </a:lnTo>
                  <a:lnTo>
                    <a:pt x="950003" y="409470"/>
                  </a:lnTo>
                  <a:lnTo>
                    <a:pt x="950429" y="345546"/>
                  </a:lnTo>
                  <a:lnTo>
                    <a:pt x="950555" y="716286"/>
                  </a:lnTo>
                  <a:lnTo>
                    <a:pt x="950714" y="570614"/>
                  </a:lnTo>
                  <a:lnTo>
                    <a:pt x="950715" y="569115"/>
                  </a:lnTo>
                  <a:lnTo>
                    <a:pt x="951265" y="274532"/>
                  </a:lnTo>
                  <a:lnTo>
                    <a:pt x="951407" y="715049"/>
                  </a:lnTo>
                  <a:lnTo>
                    <a:pt x="951425" y="671966"/>
                  </a:lnTo>
                  <a:lnTo>
                    <a:pt x="951427" y="665201"/>
                  </a:lnTo>
                  <a:lnTo>
                    <a:pt x="951845" y="798515"/>
                  </a:lnTo>
                  <a:lnTo>
                    <a:pt x="952130" y="387682"/>
                  </a:lnTo>
                  <a:lnTo>
                    <a:pt x="952137" y="391151"/>
                  </a:lnTo>
                  <a:lnTo>
                    <a:pt x="952138" y="388283"/>
                  </a:lnTo>
                  <a:lnTo>
                    <a:pt x="952284" y="829276"/>
                  </a:lnTo>
                  <a:lnTo>
                    <a:pt x="952568" y="321946"/>
                  </a:lnTo>
                  <a:lnTo>
                    <a:pt x="952849" y="451047"/>
                  </a:lnTo>
                  <a:lnTo>
                    <a:pt x="952850" y="449669"/>
                  </a:lnTo>
                  <a:lnTo>
                    <a:pt x="953277" y="624593"/>
                  </a:lnTo>
                  <a:lnTo>
                    <a:pt x="953420" y="168770"/>
                  </a:lnTo>
                  <a:lnTo>
                    <a:pt x="953560" y="564103"/>
                  </a:lnTo>
                  <a:lnTo>
                    <a:pt x="953562" y="562929"/>
                  </a:lnTo>
                  <a:lnTo>
                    <a:pt x="953645" y="575575"/>
                  </a:lnTo>
                  <a:lnTo>
                    <a:pt x="953859" y="354363"/>
                  </a:lnTo>
                  <a:lnTo>
                    <a:pt x="954272" y="399736"/>
                  </a:lnTo>
                  <a:lnTo>
                    <a:pt x="954273" y="406479"/>
                  </a:lnTo>
                  <a:lnTo>
                    <a:pt x="954596" y="692732"/>
                  </a:lnTo>
                  <a:lnTo>
                    <a:pt x="954724" y="247547"/>
                  </a:lnTo>
                  <a:lnTo>
                    <a:pt x="954983" y="586726"/>
                  </a:lnTo>
                  <a:lnTo>
                    <a:pt x="954985" y="590998"/>
                  </a:lnTo>
                  <a:lnTo>
                    <a:pt x="955036" y="703705"/>
                  </a:lnTo>
                  <a:lnTo>
                    <a:pt x="955178" y="180669"/>
                  </a:lnTo>
                  <a:lnTo>
                    <a:pt x="955695" y="504630"/>
                  </a:lnTo>
                  <a:lnTo>
                    <a:pt x="955696" y="503548"/>
                  </a:lnTo>
                  <a:lnTo>
                    <a:pt x="956113" y="432560"/>
                  </a:lnTo>
                  <a:lnTo>
                    <a:pt x="956254" y="664514"/>
                  </a:lnTo>
                  <a:lnTo>
                    <a:pt x="956407" y="451351"/>
                  </a:lnTo>
                  <a:lnTo>
                    <a:pt x="956408" y="442983"/>
                  </a:lnTo>
                  <a:lnTo>
                    <a:pt x="956723" y="700176"/>
                  </a:lnTo>
                  <a:lnTo>
                    <a:pt x="956849" y="243249"/>
                  </a:lnTo>
                  <a:lnTo>
                    <a:pt x="957118" y="647522"/>
                  </a:lnTo>
                  <a:lnTo>
                    <a:pt x="957120" y="649234"/>
                  </a:lnTo>
                  <a:lnTo>
                    <a:pt x="957261" y="287809"/>
                  </a:lnTo>
                  <a:lnTo>
                    <a:pt x="957531" y="757245"/>
                  </a:lnTo>
                  <a:lnTo>
                    <a:pt x="957830" y="585603"/>
                  </a:lnTo>
                  <a:lnTo>
                    <a:pt x="957831" y="577662"/>
                  </a:lnTo>
                  <a:lnTo>
                    <a:pt x="958140" y="249945"/>
                  </a:lnTo>
                  <a:lnTo>
                    <a:pt x="958282" y="715004"/>
                  </a:lnTo>
                  <a:lnTo>
                    <a:pt x="958542" y="401462"/>
                  </a:lnTo>
                  <a:lnTo>
                    <a:pt x="958543" y="399359"/>
                  </a:lnTo>
                  <a:lnTo>
                    <a:pt x="958622" y="313184"/>
                  </a:lnTo>
                  <a:lnTo>
                    <a:pt x="958764" y="662500"/>
                  </a:lnTo>
                  <a:lnTo>
                    <a:pt x="959253" y="406661"/>
                  </a:lnTo>
                  <a:lnTo>
                    <a:pt x="959255" y="402721"/>
                  </a:lnTo>
                  <a:lnTo>
                    <a:pt x="959301" y="343015"/>
                  </a:lnTo>
                  <a:lnTo>
                    <a:pt x="959925" y="651518"/>
                  </a:lnTo>
                  <a:lnTo>
                    <a:pt x="959965" y="510476"/>
                  </a:lnTo>
                  <a:lnTo>
                    <a:pt x="959966" y="506938"/>
                  </a:lnTo>
                  <a:lnTo>
                    <a:pt x="960038" y="241902"/>
                  </a:lnTo>
                  <a:lnTo>
                    <a:pt x="960153" y="726084"/>
                  </a:lnTo>
                  <a:lnTo>
                    <a:pt x="960676" y="484732"/>
                  </a:lnTo>
                  <a:lnTo>
                    <a:pt x="960678" y="483499"/>
                  </a:lnTo>
                  <a:lnTo>
                    <a:pt x="960832" y="761002"/>
                  </a:lnTo>
                  <a:lnTo>
                    <a:pt x="961328" y="298827"/>
                  </a:lnTo>
                  <a:lnTo>
                    <a:pt x="961388" y="437121"/>
                  </a:lnTo>
                  <a:lnTo>
                    <a:pt x="961389" y="445765"/>
                  </a:lnTo>
                  <a:lnTo>
                    <a:pt x="961472" y="667288"/>
                  </a:lnTo>
                  <a:lnTo>
                    <a:pt x="962024" y="298647"/>
                  </a:lnTo>
                  <a:lnTo>
                    <a:pt x="962100" y="487139"/>
                  </a:lnTo>
                  <a:lnTo>
                    <a:pt x="962101" y="492577"/>
                  </a:lnTo>
                  <a:lnTo>
                    <a:pt x="962138" y="604979"/>
                  </a:lnTo>
                  <a:lnTo>
                    <a:pt x="962634" y="319991"/>
                  </a:lnTo>
                  <a:lnTo>
                    <a:pt x="962811" y="570486"/>
                  </a:lnTo>
                  <a:lnTo>
                    <a:pt x="962813" y="573098"/>
                  </a:lnTo>
                  <a:lnTo>
                    <a:pt x="962889" y="664182"/>
                  </a:lnTo>
                  <a:lnTo>
                    <a:pt x="963030" y="360868"/>
                  </a:lnTo>
                  <a:lnTo>
                    <a:pt x="963523" y="546714"/>
                  </a:lnTo>
                  <a:lnTo>
                    <a:pt x="963524" y="547859"/>
                  </a:lnTo>
                  <a:lnTo>
                    <a:pt x="963740" y="362451"/>
                  </a:lnTo>
                  <a:lnTo>
                    <a:pt x="964107" y="620344"/>
                  </a:lnTo>
                  <a:lnTo>
                    <a:pt x="964235" y="452828"/>
                  </a:lnTo>
                  <a:lnTo>
                    <a:pt x="964236" y="452412"/>
                  </a:lnTo>
                  <a:lnTo>
                    <a:pt x="964619" y="249298"/>
                  </a:lnTo>
                  <a:lnTo>
                    <a:pt x="964746" y="745988"/>
                  </a:lnTo>
                  <a:lnTo>
                    <a:pt x="964946" y="567489"/>
                  </a:lnTo>
                  <a:lnTo>
                    <a:pt x="964948" y="560703"/>
                  </a:lnTo>
                  <a:lnTo>
                    <a:pt x="965044" y="278218"/>
                  </a:lnTo>
                  <a:lnTo>
                    <a:pt x="965170" y="752785"/>
                  </a:lnTo>
                  <a:lnTo>
                    <a:pt x="965658" y="398238"/>
                  </a:lnTo>
                  <a:lnTo>
                    <a:pt x="965659" y="397177"/>
                  </a:lnTo>
                  <a:lnTo>
                    <a:pt x="965809" y="704119"/>
                  </a:lnTo>
                  <a:lnTo>
                    <a:pt x="966334" y="257973"/>
                  </a:lnTo>
                  <a:lnTo>
                    <a:pt x="966369" y="398948"/>
                  </a:lnTo>
                  <a:lnTo>
                    <a:pt x="966371" y="400335"/>
                  </a:lnTo>
                  <a:lnTo>
                    <a:pt x="966972" y="207252"/>
                  </a:lnTo>
                  <a:lnTo>
                    <a:pt x="967081" y="706837"/>
                  </a:lnTo>
                  <a:lnTo>
                    <a:pt x="967082" y="720280"/>
                  </a:lnTo>
                  <a:lnTo>
                    <a:pt x="967525" y="764528"/>
                  </a:lnTo>
                  <a:lnTo>
                    <a:pt x="967638" y="263200"/>
                  </a:lnTo>
                  <a:lnTo>
                    <a:pt x="967793" y="593345"/>
                  </a:lnTo>
                  <a:lnTo>
                    <a:pt x="967794" y="587825"/>
                  </a:lnTo>
                  <a:lnTo>
                    <a:pt x="967863" y="400488"/>
                  </a:lnTo>
                  <a:lnTo>
                    <a:pt x="968148" y="617118"/>
                  </a:lnTo>
                  <a:lnTo>
                    <a:pt x="968504" y="408681"/>
                  </a:lnTo>
                  <a:lnTo>
                    <a:pt x="968506" y="415471"/>
                  </a:lnTo>
                  <a:lnTo>
                    <a:pt x="968856" y="733657"/>
                  </a:lnTo>
                  <a:lnTo>
                    <a:pt x="968955" y="336714"/>
                  </a:lnTo>
                  <a:lnTo>
                    <a:pt x="969216" y="569081"/>
                  </a:lnTo>
                  <a:lnTo>
                    <a:pt x="969217" y="574461"/>
                  </a:lnTo>
                  <a:lnTo>
                    <a:pt x="969538" y="639434"/>
                  </a:lnTo>
                  <a:lnTo>
                    <a:pt x="969635" y="359509"/>
                  </a:lnTo>
                  <a:lnTo>
                    <a:pt x="969928" y="581371"/>
                  </a:lnTo>
                  <a:lnTo>
                    <a:pt x="969929" y="582831"/>
                  </a:lnTo>
                  <a:lnTo>
                    <a:pt x="970032" y="341794"/>
                  </a:lnTo>
                  <a:lnTo>
                    <a:pt x="970188" y="642999"/>
                  </a:lnTo>
                  <a:lnTo>
                    <a:pt x="970639" y="584171"/>
                  </a:lnTo>
                  <a:lnTo>
                    <a:pt x="970641" y="586615"/>
                  </a:lnTo>
                  <a:lnTo>
                    <a:pt x="970642" y="588914"/>
                  </a:lnTo>
                  <a:lnTo>
                    <a:pt x="971338" y="374985"/>
                  </a:lnTo>
                  <a:lnTo>
                    <a:pt x="971351" y="377276"/>
                  </a:lnTo>
                  <a:lnTo>
                    <a:pt x="971352" y="376968"/>
                  </a:lnTo>
                  <a:lnTo>
                    <a:pt x="971692" y="358563"/>
                  </a:lnTo>
                  <a:lnTo>
                    <a:pt x="971976" y="624913"/>
                  </a:lnTo>
                  <a:lnTo>
                    <a:pt x="972062" y="488134"/>
                  </a:lnTo>
                  <a:lnTo>
                    <a:pt x="972064" y="487988"/>
                  </a:lnTo>
                  <a:lnTo>
                    <a:pt x="972146" y="334859"/>
                  </a:lnTo>
                  <a:lnTo>
                    <a:pt x="972499" y="623796"/>
                  </a:lnTo>
                  <a:lnTo>
                    <a:pt x="972774" y="541390"/>
                  </a:lnTo>
                  <a:lnTo>
                    <a:pt x="972775" y="538907"/>
                  </a:lnTo>
                  <a:lnTo>
                    <a:pt x="973252" y="714508"/>
                  </a:lnTo>
                  <a:lnTo>
                    <a:pt x="973379" y="362853"/>
                  </a:lnTo>
                  <a:lnTo>
                    <a:pt x="973486" y="551499"/>
                  </a:lnTo>
                  <a:lnTo>
                    <a:pt x="973487" y="552168"/>
                  </a:lnTo>
                  <a:lnTo>
                    <a:pt x="973663" y="646156"/>
                  </a:lnTo>
                  <a:lnTo>
                    <a:pt x="973803" y="423916"/>
                  </a:lnTo>
                  <a:lnTo>
                    <a:pt x="974197" y="455934"/>
                  </a:lnTo>
                  <a:lnTo>
                    <a:pt x="974199" y="453853"/>
                  </a:lnTo>
                  <a:lnTo>
                    <a:pt x="974739" y="420117"/>
                  </a:lnTo>
                  <a:lnTo>
                    <a:pt x="974909" y="646744"/>
                  </a:lnTo>
                  <a:lnTo>
                    <a:pt x="974910" y="645111"/>
                  </a:lnTo>
                  <a:lnTo>
                    <a:pt x="975577" y="384595"/>
                  </a:lnTo>
                  <a:lnTo>
                    <a:pt x="975621" y="436678"/>
                  </a:lnTo>
                  <a:lnTo>
                    <a:pt x="975622" y="443578"/>
                  </a:lnTo>
                  <a:lnTo>
                    <a:pt x="975929" y="657448"/>
                  </a:lnTo>
                  <a:lnTo>
                    <a:pt x="976044" y="300498"/>
                  </a:lnTo>
                  <a:lnTo>
                    <a:pt x="976332" y="473998"/>
                  </a:lnTo>
                  <a:lnTo>
                    <a:pt x="976334" y="472573"/>
                  </a:lnTo>
                  <a:lnTo>
                    <a:pt x="976808" y="297312"/>
                  </a:lnTo>
                  <a:lnTo>
                    <a:pt x="976937" y="622447"/>
                  </a:lnTo>
                  <a:lnTo>
                    <a:pt x="977044" y="465519"/>
                  </a:lnTo>
                  <a:lnTo>
                    <a:pt x="977045" y="466569"/>
                  </a:lnTo>
                  <a:lnTo>
                    <a:pt x="977234" y="300111"/>
                  </a:lnTo>
                  <a:lnTo>
                    <a:pt x="977347" y="687086"/>
                  </a:lnTo>
                  <a:lnTo>
                    <a:pt x="977755" y="626483"/>
                  </a:lnTo>
                  <a:lnTo>
                    <a:pt x="977757" y="632946"/>
                  </a:lnTo>
                  <a:lnTo>
                    <a:pt x="978142" y="360124"/>
                  </a:lnTo>
                  <a:lnTo>
                    <a:pt x="978355" y="685943"/>
                  </a:lnTo>
                  <a:lnTo>
                    <a:pt x="978467" y="473767"/>
                  </a:lnTo>
                  <a:lnTo>
                    <a:pt x="978935" y="404176"/>
                  </a:lnTo>
                  <a:lnTo>
                    <a:pt x="979119" y="590284"/>
                  </a:lnTo>
                  <a:lnTo>
                    <a:pt x="979179" y="520026"/>
                  </a:lnTo>
                  <a:lnTo>
                    <a:pt x="979180" y="519428"/>
                  </a:lnTo>
                  <a:lnTo>
                    <a:pt x="979489" y="343948"/>
                  </a:lnTo>
                  <a:lnTo>
                    <a:pt x="979645" y="753497"/>
                  </a:lnTo>
                  <a:lnTo>
                    <a:pt x="979890" y="426286"/>
                  </a:lnTo>
                  <a:lnTo>
                    <a:pt x="979892" y="426668"/>
                  </a:lnTo>
                  <a:lnTo>
                    <a:pt x="980028" y="720055"/>
                  </a:lnTo>
                  <a:lnTo>
                    <a:pt x="980155" y="390767"/>
                  </a:lnTo>
                  <a:lnTo>
                    <a:pt x="980602" y="455015"/>
                  </a:lnTo>
                  <a:lnTo>
                    <a:pt x="980603" y="457122"/>
                  </a:lnTo>
                  <a:lnTo>
                    <a:pt x="981203" y="320383"/>
                  </a:lnTo>
                  <a:lnTo>
                    <a:pt x="981314" y="703268"/>
                  </a:lnTo>
                  <a:lnTo>
                    <a:pt x="981315" y="714632"/>
                  </a:lnTo>
                  <a:lnTo>
                    <a:pt x="981332" y="759448"/>
                  </a:lnTo>
                  <a:lnTo>
                    <a:pt x="981445" y="302363"/>
                  </a:lnTo>
                  <a:lnTo>
                    <a:pt x="982025" y="482421"/>
                  </a:lnTo>
                  <a:lnTo>
                    <a:pt x="982027" y="483793"/>
                  </a:lnTo>
                  <a:lnTo>
                    <a:pt x="982622" y="662100"/>
                  </a:lnTo>
                  <a:lnTo>
                    <a:pt x="982735" y="356825"/>
                  </a:lnTo>
                  <a:lnTo>
                    <a:pt x="982737" y="364121"/>
                  </a:lnTo>
                  <a:lnTo>
                    <a:pt x="982748" y="357050"/>
                  </a:lnTo>
                  <a:lnTo>
                    <a:pt x="982905" y="712153"/>
                  </a:lnTo>
                  <a:lnTo>
                    <a:pt x="983447" y="419745"/>
                  </a:lnTo>
                  <a:lnTo>
                    <a:pt x="983448" y="424870"/>
                  </a:lnTo>
                  <a:lnTo>
                    <a:pt x="983742" y="690453"/>
                  </a:lnTo>
                  <a:lnTo>
                    <a:pt x="984025" y="277766"/>
                  </a:lnTo>
                  <a:lnTo>
                    <a:pt x="984159" y="667489"/>
                  </a:lnTo>
                  <a:lnTo>
                    <a:pt x="984160" y="671476"/>
                  </a:lnTo>
                  <a:lnTo>
                    <a:pt x="984167" y="713287"/>
                  </a:lnTo>
                  <a:lnTo>
                    <a:pt x="984720" y="350459"/>
                  </a:lnTo>
                  <a:lnTo>
                    <a:pt x="984870" y="575030"/>
                  </a:lnTo>
                  <a:lnTo>
                    <a:pt x="984872" y="573564"/>
                  </a:lnTo>
                  <a:lnTo>
                    <a:pt x="985244" y="654912"/>
                  </a:lnTo>
                  <a:lnTo>
                    <a:pt x="985371" y="262482"/>
                  </a:lnTo>
                  <a:lnTo>
                    <a:pt x="985582" y="407102"/>
                  </a:lnTo>
                  <a:lnTo>
                    <a:pt x="985583" y="404488"/>
                  </a:lnTo>
                  <a:lnTo>
                    <a:pt x="985909" y="628713"/>
                  </a:lnTo>
                  <a:lnTo>
                    <a:pt x="986010" y="310820"/>
                  </a:lnTo>
                  <a:lnTo>
                    <a:pt x="986293" y="505055"/>
                  </a:lnTo>
                  <a:lnTo>
                    <a:pt x="986295" y="508019"/>
                  </a:lnTo>
                  <a:lnTo>
                    <a:pt x="986761" y="708996"/>
                  </a:lnTo>
                  <a:lnTo>
                    <a:pt x="986873" y="249488"/>
                  </a:lnTo>
                  <a:lnTo>
                    <a:pt x="987005" y="532088"/>
                  </a:lnTo>
                  <a:lnTo>
                    <a:pt x="987006" y="522603"/>
                  </a:lnTo>
                  <a:lnTo>
                    <a:pt x="987213" y="815954"/>
                  </a:lnTo>
                  <a:lnTo>
                    <a:pt x="987314" y="176653"/>
                  </a:lnTo>
                  <a:lnTo>
                    <a:pt x="987717" y="423089"/>
                  </a:lnTo>
                  <a:lnTo>
                    <a:pt x="987718" y="417078"/>
                  </a:lnTo>
                  <a:lnTo>
                    <a:pt x="988278" y="678571"/>
                  </a:lnTo>
                  <a:lnTo>
                    <a:pt x="988391" y="343978"/>
                  </a:lnTo>
                  <a:lnTo>
                    <a:pt x="988428" y="463821"/>
                  </a:lnTo>
                  <a:lnTo>
                    <a:pt x="988430" y="464875"/>
                  </a:lnTo>
                  <a:lnTo>
                    <a:pt x="988817" y="259100"/>
                  </a:lnTo>
                  <a:lnTo>
                    <a:pt x="988930" y="807196"/>
                  </a:lnTo>
                  <a:lnTo>
                    <a:pt x="989140" y="665454"/>
                  </a:lnTo>
                  <a:lnTo>
                    <a:pt x="989141" y="666774"/>
                  </a:lnTo>
                  <a:lnTo>
                    <a:pt x="989354" y="760995"/>
                  </a:lnTo>
                  <a:lnTo>
                    <a:pt x="989440" y="347688"/>
                  </a:lnTo>
                  <a:lnTo>
                    <a:pt x="989852" y="410912"/>
                  </a:lnTo>
                  <a:lnTo>
                    <a:pt x="989853" y="407221"/>
                  </a:lnTo>
                  <a:lnTo>
                    <a:pt x="989893" y="288728"/>
                  </a:lnTo>
                  <a:lnTo>
                    <a:pt x="990206" y="709783"/>
                  </a:lnTo>
                  <a:lnTo>
                    <a:pt x="990563" y="458644"/>
                  </a:lnTo>
                  <a:lnTo>
                    <a:pt x="990565" y="467259"/>
                  </a:lnTo>
                  <a:lnTo>
                    <a:pt x="990617" y="636044"/>
                  </a:lnTo>
                  <a:lnTo>
                    <a:pt x="990872" y="327187"/>
                  </a:lnTo>
                  <a:lnTo>
                    <a:pt x="991275" y="442932"/>
                  </a:lnTo>
                  <a:lnTo>
                    <a:pt x="991276" y="445001"/>
                  </a:lnTo>
                  <a:lnTo>
                    <a:pt x="991709" y="595076"/>
                  </a:lnTo>
                  <a:lnTo>
                    <a:pt x="991806" y="339559"/>
                  </a:lnTo>
                  <a:lnTo>
                    <a:pt x="991986" y="394235"/>
                  </a:lnTo>
                  <a:lnTo>
                    <a:pt x="991988" y="391804"/>
                  </a:lnTo>
                  <a:lnTo>
                    <a:pt x="992304" y="672814"/>
                  </a:lnTo>
                  <a:lnTo>
                    <a:pt x="992643" y="231940"/>
                  </a:lnTo>
                  <a:lnTo>
                    <a:pt x="992698" y="482603"/>
                  </a:lnTo>
                  <a:lnTo>
                    <a:pt x="992699" y="487180"/>
                  </a:lnTo>
                  <a:lnTo>
                    <a:pt x="993197" y="692973"/>
                  </a:lnTo>
                  <a:lnTo>
                    <a:pt x="993296" y="359854"/>
                  </a:lnTo>
                  <a:lnTo>
                    <a:pt x="993410" y="557919"/>
                  </a:lnTo>
                  <a:lnTo>
                    <a:pt x="993411" y="549604"/>
                  </a:lnTo>
                  <a:lnTo>
                    <a:pt x="993580" y="760399"/>
                  </a:lnTo>
                  <a:lnTo>
                    <a:pt x="993692" y="336113"/>
                  </a:lnTo>
                  <a:lnTo>
                    <a:pt x="994121" y="536312"/>
                  </a:lnTo>
                  <a:lnTo>
                    <a:pt x="994123" y="535113"/>
                  </a:lnTo>
                  <a:lnTo>
                    <a:pt x="994486" y="741183"/>
                  </a:lnTo>
                  <a:lnTo>
                    <a:pt x="994785" y="224248"/>
                  </a:lnTo>
                  <a:lnTo>
                    <a:pt x="994833" y="490697"/>
                  </a:lnTo>
                  <a:lnTo>
                    <a:pt x="994834" y="499708"/>
                  </a:lnTo>
                  <a:lnTo>
                    <a:pt x="994912" y="767187"/>
                  </a:lnTo>
                  <a:lnTo>
                    <a:pt x="995182" y="365960"/>
                  </a:lnTo>
                  <a:lnTo>
                    <a:pt x="995545" y="520963"/>
                  </a:lnTo>
                  <a:lnTo>
                    <a:pt x="995546" y="521362"/>
                  </a:lnTo>
                  <a:lnTo>
                    <a:pt x="995862" y="196663"/>
                  </a:lnTo>
                  <a:lnTo>
                    <a:pt x="995976" y="781274"/>
                  </a:lnTo>
                  <a:lnTo>
                    <a:pt x="996256" y="343812"/>
                  </a:lnTo>
                  <a:lnTo>
                    <a:pt x="996258" y="338090"/>
                  </a:lnTo>
                  <a:lnTo>
                    <a:pt x="996442" y="628956"/>
                  </a:lnTo>
                  <a:lnTo>
                    <a:pt x="996954" y="248583"/>
                  </a:lnTo>
                  <a:lnTo>
                    <a:pt x="996968" y="256637"/>
                  </a:lnTo>
                  <a:lnTo>
                    <a:pt x="996969" y="267299"/>
                  </a:lnTo>
                  <a:lnTo>
                    <a:pt x="997081" y="722257"/>
                  </a:lnTo>
                  <a:lnTo>
                    <a:pt x="997679" y="378167"/>
                  </a:lnTo>
                  <a:lnTo>
                    <a:pt x="997681" y="386463"/>
                  </a:lnTo>
                  <a:lnTo>
                    <a:pt x="998214" y="336218"/>
                  </a:lnTo>
                  <a:lnTo>
                    <a:pt x="998357" y="750894"/>
                  </a:lnTo>
                  <a:lnTo>
                    <a:pt x="998391" y="631024"/>
                  </a:lnTo>
                  <a:lnTo>
                    <a:pt x="998392" y="627182"/>
                  </a:lnTo>
                  <a:lnTo>
                    <a:pt x="998667" y="339340"/>
                  </a:lnTo>
                  <a:lnTo>
                    <a:pt x="998768" y="773574"/>
                  </a:lnTo>
                  <a:lnTo>
                    <a:pt x="999103" y="538090"/>
                  </a:lnTo>
                  <a:lnTo>
                    <a:pt x="999104" y="540527"/>
                  </a:lnTo>
                  <a:lnTo>
                    <a:pt x="999364" y="690291"/>
                  </a:lnTo>
                  <a:lnTo>
                    <a:pt x="999619" y="416790"/>
                  </a:lnTo>
                  <a:lnTo>
                    <a:pt x="999814" y="485700"/>
                  </a:lnTo>
                  <a:lnTo>
                    <a:pt x="999816" y="481649"/>
                  </a:lnTo>
                  <a:lnTo>
                    <a:pt x="1000283" y="300052"/>
                  </a:lnTo>
                  <a:lnTo>
                    <a:pt x="1000412" y="738410"/>
                  </a:lnTo>
                  <a:lnTo>
                    <a:pt x="1000526" y="326379"/>
                  </a:lnTo>
                  <a:lnTo>
                    <a:pt x="1000527" y="332070"/>
                  </a:lnTo>
                  <a:lnTo>
                    <a:pt x="1000553" y="301631"/>
                  </a:lnTo>
                  <a:lnTo>
                    <a:pt x="1000654" y="619484"/>
                  </a:lnTo>
                  <a:lnTo>
                    <a:pt x="1001238" y="386085"/>
                  </a:lnTo>
                  <a:lnTo>
                    <a:pt x="1001239" y="395433"/>
                  </a:lnTo>
                  <a:lnTo>
                    <a:pt x="1001405" y="653389"/>
                  </a:lnTo>
                  <a:lnTo>
                    <a:pt x="1001687" y="365589"/>
                  </a:lnTo>
                  <a:lnTo>
                    <a:pt x="1001949" y="436321"/>
                  </a:lnTo>
                  <a:lnTo>
                    <a:pt x="1001951" y="436127"/>
                  </a:lnTo>
                  <a:lnTo>
                    <a:pt x="1002326" y="716874"/>
                  </a:lnTo>
                  <a:lnTo>
                    <a:pt x="1002440" y="337563"/>
                  </a:lnTo>
                  <a:lnTo>
                    <a:pt x="1002661" y="391756"/>
                  </a:lnTo>
                  <a:lnTo>
                    <a:pt x="1002662" y="388516"/>
                  </a:lnTo>
                  <a:lnTo>
                    <a:pt x="1002780" y="716767"/>
                  </a:lnTo>
                  <a:lnTo>
                    <a:pt x="1002922" y="211392"/>
                  </a:lnTo>
                  <a:lnTo>
                    <a:pt x="1003372" y="328859"/>
                  </a:lnTo>
                  <a:lnTo>
                    <a:pt x="1003374" y="326948"/>
                  </a:lnTo>
                  <a:lnTo>
                    <a:pt x="1003446" y="755410"/>
                  </a:lnTo>
                  <a:lnTo>
                    <a:pt x="1004084" y="581204"/>
                  </a:lnTo>
                  <a:lnTo>
                    <a:pt x="1004085" y="576895"/>
                  </a:lnTo>
                  <a:lnTo>
                    <a:pt x="1004210" y="372733"/>
                  </a:lnTo>
                  <a:lnTo>
                    <a:pt x="1004750" y="691153"/>
                  </a:lnTo>
                  <a:lnTo>
                    <a:pt x="1004796" y="601910"/>
                  </a:lnTo>
                  <a:lnTo>
                    <a:pt x="1004797" y="596179"/>
                  </a:lnTo>
                  <a:lnTo>
                    <a:pt x="1005176" y="700737"/>
                  </a:lnTo>
                  <a:lnTo>
                    <a:pt x="1005346" y="376018"/>
                  </a:lnTo>
                  <a:lnTo>
                    <a:pt x="1005507" y="519336"/>
                  </a:lnTo>
                  <a:lnTo>
                    <a:pt x="1005509" y="518305"/>
                  </a:lnTo>
                  <a:lnTo>
                    <a:pt x="1005940" y="346166"/>
                  </a:lnTo>
                  <a:lnTo>
                    <a:pt x="1006219" y="667369"/>
                  </a:lnTo>
                  <a:lnTo>
                    <a:pt x="1006220" y="673762"/>
                  </a:lnTo>
                  <a:lnTo>
                    <a:pt x="1006352" y="232707"/>
                  </a:lnTo>
                  <a:lnTo>
                    <a:pt x="1006494" y="741172"/>
                  </a:lnTo>
                  <a:lnTo>
                    <a:pt x="1006931" y="487829"/>
                  </a:lnTo>
                  <a:lnTo>
                    <a:pt x="1006932" y="491578"/>
                  </a:lnTo>
                  <a:lnTo>
                    <a:pt x="1007415" y="244227"/>
                  </a:lnTo>
                  <a:lnTo>
                    <a:pt x="1007557" y="652868"/>
                  </a:lnTo>
                  <a:lnTo>
                    <a:pt x="1007642" y="325857"/>
                  </a:lnTo>
                  <a:lnTo>
                    <a:pt x="1007644" y="323512"/>
                  </a:lnTo>
                  <a:lnTo>
                    <a:pt x="1007683" y="222349"/>
                  </a:lnTo>
                  <a:lnTo>
                    <a:pt x="1007812" y="735921"/>
                  </a:lnTo>
                  <a:lnTo>
                    <a:pt x="1008354" y="433545"/>
                  </a:lnTo>
                  <a:lnTo>
                    <a:pt x="1008355" y="439444"/>
                  </a:lnTo>
                  <a:lnTo>
                    <a:pt x="1008690" y="651354"/>
                  </a:lnTo>
                  <a:lnTo>
                    <a:pt x="1008989" y="336937"/>
                  </a:lnTo>
                  <a:lnTo>
                    <a:pt x="1009065" y="586203"/>
                  </a:lnTo>
                  <a:lnTo>
                    <a:pt x="1009067" y="592127"/>
                  </a:lnTo>
                  <a:lnTo>
                    <a:pt x="1009131" y="769773"/>
                  </a:lnTo>
                  <a:lnTo>
                    <a:pt x="1009271" y="389138"/>
                  </a:lnTo>
                  <a:lnTo>
                    <a:pt x="1009777" y="489466"/>
                  </a:lnTo>
                  <a:lnTo>
                    <a:pt x="1009778" y="485912"/>
                  </a:lnTo>
                  <a:lnTo>
                    <a:pt x="1010279" y="269037"/>
                  </a:lnTo>
                  <a:lnTo>
                    <a:pt x="1010378" y="737754"/>
                  </a:lnTo>
                  <a:lnTo>
                    <a:pt x="1010489" y="472399"/>
                  </a:lnTo>
                  <a:lnTo>
                    <a:pt x="1010490" y="468368"/>
                  </a:lnTo>
                  <a:lnTo>
                    <a:pt x="1010688" y="275782"/>
                  </a:lnTo>
                  <a:lnTo>
                    <a:pt x="1010789" y="626967"/>
                  </a:lnTo>
                  <a:lnTo>
                    <a:pt x="1011200" y="563979"/>
                  </a:lnTo>
                  <a:lnTo>
                    <a:pt x="1011202" y="568220"/>
                  </a:lnTo>
                  <a:lnTo>
                    <a:pt x="1011241" y="640785"/>
                  </a:lnTo>
                  <a:lnTo>
                    <a:pt x="1011356" y="267342"/>
                  </a:lnTo>
                  <a:lnTo>
                    <a:pt x="1011912" y="513676"/>
                  </a:lnTo>
                  <a:lnTo>
                    <a:pt x="1011913" y="503295"/>
                  </a:lnTo>
                  <a:lnTo>
                    <a:pt x="1012434" y="201502"/>
                  </a:lnTo>
                  <a:lnTo>
                    <a:pt x="1012547" y="779554"/>
                  </a:lnTo>
                  <a:lnTo>
                    <a:pt x="1012624" y="337232"/>
                  </a:lnTo>
                  <a:lnTo>
                    <a:pt x="1012625" y="329648"/>
                  </a:lnTo>
                  <a:lnTo>
                    <a:pt x="1012971" y="741070"/>
                  </a:lnTo>
                  <a:lnTo>
                    <a:pt x="1013270" y="195513"/>
                  </a:lnTo>
                  <a:lnTo>
                    <a:pt x="1013335" y="539398"/>
                  </a:lnTo>
                  <a:lnTo>
                    <a:pt x="1013337" y="548215"/>
                  </a:lnTo>
                  <a:lnTo>
                    <a:pt x="1013610" y="832522"/>
                  </a:lnTo>
                  <a:lnTo>
                    <a:pt x="1013724" y="173933"/>
                  </a:lnTo>
                  <a:lnTo>
                    <a:pt x="1014047" y="769305"/>
                  </a:lnTo>
                  <a:lnTo>
                    <a:pt x="1014048" y="782357"/>
                  </a:lnTo>
                  <a:lnTo>
                    <a:pt x="1014064" y="786104"/>
                  </a:lnTo>
                  <a:lnTo>
                    <a:pt x="1014163" y="331979"/>
                  </a:lnTo>
                  <a:lnTo>
                    <a:pt x="1014758" y="527228"/>
                  </a:lnTo>
                  <a:lnTo>
                    <a:pt x="1014760" y="527662"/>
                  </a:lnTo>
                  <a:lnTo>
                    <a:pt x="1015324" y="756569"/>
                  </a:lnTo>
                  <a:lnTo>
                    <a:pt x="1015425" y="222045"/>
                  </a:lnTo>
                  <a:lnTo>
                    <a:pt x="1015470" y="440080"/>
                  </a:lnTo>
                  <a:lnTo>
                    <a:pt x="1015471" y="454624"/>
                  </a:lnTo>
                  <a:lnTo>
                    <a:pt x="1015538" y="802908"/>
                  </a:lnTo>
                  <a:lnTo>
                    <a:pt x="1015652" y="199529"/>
                  </a:lnTo>
                  <a:lnTo>
                    <a:pt x="1016182" y="627845"/>
                  </a:lnTo>
                  <a:lnTo>
                    <a:pt x="1016183" y="627568"/>
                  </a:lnTo>
                  <a:lnTo>
                    <a:pt x="1016189" y="651317"/>
                  </a:lnTo>
                  <a:lnTo>
                    <a:pt x="1016701" y="329758"/>
                  </a:lnTo>
                  <a:lnTo>
                    <a:pt x="1016893" y="527202"/>
                  </a:lnTo>
                  <a:lnTo>
                    <a:pt x="1016895" y="530455"/>
                  </a:lnTo>
                  <a:lnTo>
                    <a:pt x="1017153" y="260129"/>
                  </a:lnTo>
                  <a:lnTo>
                    <a:pt x="1017324" y="598416"/>
                  </a:lnTo>
                  <a:lnTo>
                    <a:pt x="1017605" y="338310"/>
                  </a:lnTo>
                  <a:lnTo>
                    <a:pt x="1017606" y="335400"/>
                  </a:lnTo>
                  <a:lnTo>
                    <a:pt x="1017734" y="625074"/>
                  </a:lnTo>
                  <a:lnTo>
                    <a:pt x="1018316" y="581717"/>
                  </a:lnTo>
                  <a:lnTo>
                    <a:pt x="1018318" y="576862"/>
                  </a:lnTo>
                  <a:lnTo>
                    <a:pt x="1018869" y="224108"/>
                  </a:lnTo>
                  <a:lnTo>
                    <a:pt x="1018983" y="741840"/>
                  </a:lnTo>
                  <a:lnTo>
                    <a:pt x="1019028" y="587123"/>
                  </a:lnTo>
                  <a:lnTo>
                    <a:pt x="1019030" y="572675"/>
                  </a:lnTo>
                  <a:lnTo>
                    <a:pt x="1019408" y="717720"/>
                  </a:lnTo>
                  <a:lnTo>
                    <a:pt x="1019520" y="347568"/>
                  </a:lnTo>
                  <a:lnTo>
                    <a:pt x="1019740" y="390368"/>
                  </a:lnTo>
                  <a:lnTo>
                    <a:pt x="1019741" y="389310"/>
                  </a:lnTo>
                  <a:lnTo>
                    <a:pt x="1019747" y="370359"/>
                  </a:lnTo>
                  <a:lnTo>
                    <a:pt x="1020003" y="771226"/>
                  </a:lnTo>
                  <a:lnTo>
                    <a:pt x="1020451" y="607704"/>
                  </a:lnTo>
                  <a:lnTo>
                    <a:pt x="1020453" y="607988"/>
                  </a:lnTo>
                  <a:lnTo>
                    <a:pt x="1020641" y="735203"/>
                  </a:lnTo>
                  <a:lnTo>
                    <a:pt x="1021163" y="361269"/>
                  </a:lnTo>
                  <a:lnTo>
                    <a:pt x="1021164" y="354171"/>
                  </a:lnTo>
                  <a:lnTo>
                    <a:pt x="1021179" y="330705"/>
                  </a:lnTo>
                  <a:lnTo>
                    <a:pt x="1021293" y="775990"/>
                  </a:lnTo>
                  <a:lnTo>
                    <a:pt x="1021875" y="418696"/>
                  </a:lnTo>
                  <a:lnTo>
                    <a:pt x="1021876" y="427700"/>
                  </a:lnTo>
                  <a:lnTo>
                    <a:pt x="1022100" y="313882"/>
                  </a:lnTo>
                  <a:lnTo>
                    <a:pt x="1022229" y="684046"/>
                  </a:lnTo>
                  <a:lnTo>
                    <a:pt x="1022586" y="595009"/>
                  </a:lnTo>
                  <a:lnTo>
                    <a:pt x="1022588" y="594381"/>
                  </a:lnTo>
                  <a:lnTo>
                    <a:pt x="1022625" y="703874"/>
                  </a:lnTo>
                  <a:lnTo>
                    <a:pt x="1022837" y="289891"/>
                  </a:lnTo>
                  <a:lnTo>
                    <a:pt x="1023298" y="485825"/>
                  </a:lnTo>
                  <a:lnTo>
                    <a:pt x="1023299" y="485214"/>
                  </a:lnTo>
                  <a:lnTo>
                    <a:pt x="1023604" y="384311"/>
                  </a:lnTo>
                  <a:lnTo>
                    <a:pt x="1023944" y="544384"/>
                  </a:lnTo>
                  <a:lnTo>
                    <a:pt x="1024009" y="423673"/>
                  </a:lnTo>
                  <a:lnTo>
                    <a:pt x="1024011" y="421892"/>
                  </a:lnTo>
                  <a:lnTo>
                    <a:pt x="1024086" y="346334"/>
                  </a:lnTo>
                  <a:lnTo>
                    <a:pt x="1024681" y="645042"/>
                  </a:lnTo>
                  <a:lnTo>
                    <a:pt x="1024721" y="605630"/>
                  </a:lnTo>
                  <a:lnTo>
                    <a:pt x="1024723" y="608630"/>
                  </a:lnTo>
                  <a:lnTo>
                    <a:pt x="1025205" y="719942"/>
                  </a:lnTo>
                  <a:lnTo>
                    <a:pt x="1025334" y="320758"/>
                  </a:lnTo>
                  <a:lnTo>
                    <a:pt x="1025433" y="707610"/>
                  </a:lnTo>
                  <a:lnTo>
                    <a:pt x="1025434" y="702472"/>
                  </a:lnTo>
                  <a:lnTo>
                    <a:pt x="1025461" y="748648"/>
                  </a:lnTo>
                  <a:lnTo>
                    <a:pt x="1026000" y="312834"/>
                  </a:lnTo>
                  <a:lnTo>
                    <a:pt x="1026144" y="595749"/>
                  </a:lnTo>
                  <a:lnTo>
                    <a:pt x="1026146" y="590312"/>
                  </a:lnTo>
                  <a:lnTo>
                    <a:pt x="1026666" y="306823"/>
                  </a:lnTo>
                  <a:lnTo>
                    <a:pt x="1026765" y="725914"/>
                  </a:lnTo>
                  <a:lnTo>
                    <a:pt x="1026856" y="350537"/>
                  </a:lnTo>
                  <a:lnTo>
                    <a:pt x="1026857" y="342000"/>
                  </a:lnTo>
                  <a:lnTo>
                    <a:pt x="1026879" y="259226"/>
                  </a:lnTo>
                  <a:lnTo>
                    <a:pt x="1026992" y="771126"/>
                  </a:lnTo>
                  <a:lnTo>
                    <a:pt x="1027568" y="332450"/>
                  </a:lnTo>
                  <a:lnTo>
                    <a:pt x="1027569" y="325932"/>
                  </a:lnTo>
                  <a:lnTo>
                    <a:pt x="1027955" y="268399"/>
                  </a:lnTo>
                  <a:lnTo>
                    <a:pt x="1028055" y="677603"/>
                  </a:lnTo>
                  <a:lnTo>
                    <a:pt x="1028279" y="569057"/>
                  </a:lnTo>
                  <a:lnTo>
                    <a:pt x="1028281" y="573929"/>
                  </a:lnTo>
                  <a:lnTo>
                    <a:pt x="1028594" y="187486"/>
                  </a:lnTo>
                  <a:lnTo>
                    <a:pt x="1028721" y="740028"/>
                  </a:lnTo>
                  <a:lnTo>
                    <a:pt x="1028991" y="477968"/>
                  </a:lnTo>
                  <a:lnTo>
                    <a:pt x="1028992" y="472089"/>
                  </a:lnTo>
                  <a:lnTo>
                    <a:pt x="1029118" y="626223"/>
                  </a:lnTo>
                  <a:lnTo>
                    <a:pt x="1029260" y="331143"/>
                  </a:lnTo>
                  <a:lnTo>
                    <a:pt x="1029702" y="431154"/>
                  </a:lnTo>
                  <a:lnTo>
                    <a:pt x="1029704" y="441676"/>
                  </a:lnTo>
                  <a:lnTo>
                    <a:pt x="1029799" y="596416"/>
                  </a:lnTo>
                  <a:lnTo>
                    <a:pt x="1030152" y="413823"/>
                  </a:lnTo>
                  <a:lnTo>
                    <a:pt x="1030414" y="477900"/>
                  </a:lnTo>
                  <a:lnTo>
                    <a:pt x="1030416" y="480224"/>
                  </a:lnTo>
                  <a:lnTo>
                    <a:pt x="1030705" y="387993"/>
                  </a:lnTo>
                  <a:lnTo>
                    <a:pt x="1030847" y="715493"/>
                  </a:lnTo>
                  <a:lnTo>
                    <a:pt x="1031126" y="472421"/>
                  </a:lnTo>
                  <a:lnTo>
                    <a:pt x="1031127" y="466704"/>
                  </a:lnTo>
                  <a:lnTo>
                    <a:pt x="1031330" y="763933"/>
                  </a:lnTo>
                  <a:lnTo>
                    <a:pt x="1031670" y="316621"/>
                  </a:lnTo>
                  <a:lnTo>
                    <a:pt x="1031837" y="575394"/>
                  </a:lnTo>
                  <a:lnTo>
                    <a:pt x="1031839" y="576312"/>
                  </a:lnTo>
                  <a:lnTo>
                    <a:pt x="1032351" y="678854"/>
                  </a:lnTo>
                  <a:lnTo>
                    <a:pt x="1032477" y="336922"/>
                  </a:lnTo>
                  <a:lnTo>
                    <a:pt x="1032549" y="508977"/>
                  </a:lnTo>
                  <a:lnTo>
                    <a:pt x="1032550" y="508151"/>
                  </a:lnTo>
                  <a:lnTo>
                    <a:pt x="1033116" y="597272"/>
                  </a:lnTo>
                  <a:lnTo>
                    <a:pt x="1033258" y="366092"/>
                  </a:lnTo>
                  <a:lnTo>
                    <a:pt x="1033261" y="379268"/>
                  </a:lnTo>
                  <a:lnTo>
                    <a:pt x="1033262" y="385059"/>
                  </a:lnTo>
                  <a:lnTo>
                    <a:pt x="1033272" y="360375"/>
                  </a:lnTo>
                  <a:lnTo>
                    <a:pt x="1033426" y="634425"/>
                  </a:lnTo>
                  <a:lnTo>
                    <a:pt x="1033972" y="408480"/>
                  </a:lnTo>
                  <a:lnTo>
                    <a:pt x="1033974" y="408726"/>
                  </a:lnTo>
                  <a:lnTo>
                    <a:pt x="1034064" y="579369"/>
                  </a:lnTo>
                  <a:lnTo>
                    <a:pt x="1034178" y="389407"/>
                  </a:lnTo>
                  <a:lnTo>
                    <a:pt x="1034684" y="510769"/>
                  </a:lnTo>
                  <a:lnTo>
                    <a:pt x="1034685" y="512571"/>
                  </a:lnTo>
                  <a:lnTo>
                    <a:pt x="1035030" y="301894"/>
                  </a:lnTo>
                  <a:lnTo>
                    <a:pt x="1035172" y="695324"/>
                  </a:lnTo>
                  <a:lnTo>
                    <a:pt x="1035395" y="478350"/>
                  </a:lnTo>
                  <a:lnTo>
                    <a:pt x="1035397" y="473856"/>
                  </a:lnTo>
                  <a:lnTo>
                    <a:pt x="1035455" y="309705"/>
                  </a:lnTo>
                  <a:lnTo>
                    <a:pt x="1035583" y="657069"/>
                  </a:lnTo>
                  <a:lnTo>
                    <a:pt x="1036107" y="519656"/>
                  </a:lnTo>
                  <a:lnTo>
                    <a:pt x="1036109" y="523075"/>
                  </a:lnTo>
                  <a:lnTo>
                    <a:pt x="1036729" y="393327"/>
                  </a:lnTo>
                  <a:lnTo>
                    <a:pt x="1036816" y="629464"/>
                  </a:lnTo>
                  <a:lnTo>
                    <a:pt x="1036819" y="624777"/>
                  </a:lnTo>
                  <a:lnTo>
                    <a:pt x="1036820" y="622918"/>
                  </a:lnTo>
                  <a:lnTo>
                    <a:pt x="1036942" y="300549"/>
                  </a:lnTo>
                  <a:lnTo>
                    <a:pt x="1037270" y="703959"/>
                  </a:lnTo>
                  <a:lnTo>
                    <a:pt x="1037530" y="385047"/>
                  </a:lnTo>
                  <a:lnTo>
                    <a:pt x="1037532" y="381127"/>
                  </a:lnTo>
                  <a:lnTo>
                    <a:pt x="1037567" y="311564"/>
                  </a:lnTo>
                  <a:lnTo>
                    <a:pt x="1037723" y="643559"/>
                  </a:lnTo>
                  <a:lnTo>
                    <a:pt x="1038242" y="427043"/>
                  </a:lnTo>
                  <a:lnTo>
                    <a:pt x="1038243" y="424516"/>
                  </a:lnTo>
                  <a:lnTo>
                    <a:pt x="1038389" y="611679"/>
                  </a:lnTo>
                  <a:lnTo>
                    <a:pt x="1038941" y="389315"/>
                  </a:lnTo>
                  <a:lnTo>
                    <a:pt x="1038954" y="412313"/>
                  </a:lnTo>
                  <a:lnTo>
                    <a:pt x="1038955" y="413492"/>
                  </a:lnTo>
                  <a:lnTo>
                    <a:pt x="1039368" y="358962"/>
                  </a:lnTo>
                  <a:lnTo>
                    <a:pt x="1039665" y="704484"/>
                  </a:lnTo>
                  <a:lnTo>
                    <a:pt x="1039667" y="697431"/>
                  </a:lnTo>
                  <a:lnTo>
                    <a:pt x="1039678" y="707992"/>
                  </a:lnTo>
                  <a:lnTo>
                    <a:pt x="1040190" y="344378"/>
                  </a:lnTo>
                  <a:lnTo>
                    <a:pt x="1040377" y="454347"/>
                  </a:lnTo>
                  <a:lnTo>
                    <a:pt x="1040378" y="449181"/>
                  </a:lnTo>
                  <a:lnTo>
                    <a:pt x="1040530" y="762215"/>
                  </a:lnTo>
                  <a:lnTo>
                    <a:pt x="1041083" y="317032"/>
                  </a:lnTo>
                  <a:lnTo>
                    <a:pt x="1041089" y="356059"/>
                  </a:lnTo>
                  <a:lnTo>
                    <a:pt x="1041090" y="355806"/>
                  </a:lnTo>
                  <a:lnTo>
                    <a:pt x="1041508" y="294896"/>
                  </a:lnTo>
                  <a:lnTo>
                    <a:pt x="1041621" y="695497"/>
                  </a:lnTo>
                  <a:lnTo>
                    <a:pt x="1041800" y="531142"/>
                  </a:lnTo>
                  <a:lnTo>
                    <a:pt x="1041802" y="532661"/>
                  </a:lnTo>
                  <a:lnTo>
                    <a:pt x="1042160" y="167453"/>
                  </a:lnTo>
                  <a:lnTo>
                    <a:pt x="1042274" y="714389"/>
                  </a:lnTo>
                  <a:lnTo>
                    <a:pt x="1042512" y="406988"/>
                  </a:lnTo>
                  <a:lnTo>
                    <a:pt x="1042513" y="396621"/>
                  </a:lnTo>
                  <a:lnTo>
                    <a:pt x="1042557" y="199767"/>
                  </a:lnTo>
                  <a:lnTo>
                    <a:pt x="1042670" y="663891"/>
                  </a:lnTo>
                  <a:lnTo>
                    <a:pt x="1043223" y="395939"/>
                  </a:lnTo>
                  <a:lnTo>
                    <a:pt x="1043225" y="399425"/>
                  </a:lnTo>
                  <a:lnTo>
                    <a:pt x="1043734" y="704528"/>
                  </a:lnTo>
                  <a:lnTo>
                    <a:pt x="1043860" y="239380"/>
                  </a:lnTo>
                  <a:lnTo>
                    <a:pt x="1043935" y="605724"/>
                  </a:lnTo>
                  <a:lnTo>
                    <a:pt x="1043936" y="610570"/>
                  </a:lnTo>
                  <a:lnTo>
                    <a:pt x="1044200" y="774043"/>
                  </a:lnTo>
                  <a:lnTo>
                    <a:pt x="1044301" y="295308"/>
                  </a:lnTo>
                  <a:lnTo>
                    <a:pt x="1044647" y="566015"/>
                  </a:lnTo>
                  <a:lnTo>
                    <a:pt x="1044648" y="567407"/>
                  </a:lnTo>
                  <a:lnTo>
                    <a:pt x="1044754" y="285965"/>
                  </a:lnTo>
                  <a:lnTo>
                    <a:pt x="1044880" y="753684"/>
                  </a:lnTo>
                  <a:lnTo>
                    <a:pt x="1045358" y="552792"/>
                  </a:lnTo>
                  <a:lnTo>
                    <a:pt x="1045360" y="552288"/>
                  </a:lnTo>
                  <a:lnTo>
                    <a:pt x="1045717" y="621079"/>
                  </a:lnTo>
                  <a:lnTo>
                    <a:pt x="1045903" y="397931"/>
                  </a:lnTo>
                  <a:lnTo>
                    <a:pt x="1046070" y="529036"/>
                  </a:lnTo>
                  <a:lnTo>
                    <a:pt x="1046071" y="531646"/>
                  </a:lnTo>
                  <a:lnTo>
                    <a:pt x="1046455" y="304377"/>
                  </a:lnTo>
                  <a:lnTo>
                    <a:pt x="1046569" y="797085"/>
                  </a:lnTo>
                  <a:lnTo>
                    <a:pt x="1046782" y="495437"/>
                  </a:lnTo>
                  <a:lnTo>
                    <a:pt x="1046783" y="495989"/>
                  </a:lnTo>
                  <a:lnTo>
                    <a:pt x="1046966" y="691193"/>
                  </a:lnTo>
                  <a:lnTo>
                    <a:pt x="1047221" y="350642"/>
                  </a:lnTo>
                  <a:lnTo>
                    <a:pt x="1047493" y="452358"/>
                  </a:lnTo>
                  <a:lnTo>
                    <a:pt x="1047495" y="446624"/>
                  </a:lnTo>
                  <a:lnTo>
                    <a:pt x="1047646" y="727818"/>
                  </a:lnTo>
                  <a:lnTo>
                    <a:pt x="1047760" y="198627"/>
                  </a:lnTo>
                  <a:lnTo>
                    <a:pt x="1048205" y="475103"/>
                  </a:lnTo>
                  <a:lnTo>
                    <a:pt x="1048206" y="476004"/>
                  </a:lnTo>
                  <a:lnTo>
                    <a:pt x="1048398" y="661878"/>
                  </a:lnTo>
                  <a:lnTo>
                    <a:pt x="1048539" y="230343"/>
                  </a:lnTo>
                  <a:lnTo>
                    <a:pt x="1048916" y="642041"/>
                  </a:lnTo>
                  <a:lnTo>
                    <a:pt x="1048918" y="648328"/>
                  </a:lnTo>
                  <a:lnTo>
                    <a:pt x="1049149" y="680253"/>
                  </a:lnTo>
                  <a:lnTo>
                    <a:pt x="1049262" y="293238"/>
                  </a:lnTo>
                  <a:lnTo>
                    <a:pt x="1049628" y="624431"/>
                  </a:lnTo>
                  <a:lnTo>
                    <a:pt x="1049629" y="629170"/>
                  </a:lnTo>
                  <a:lnTo>
                    <a:pt x="1049801" y="285303"/>
                  </a:lnTo>
                  <a:lnTo>
                    <a:pt x="1050113" y="739063"/>
                  </a:lnTo>
                  <a:lnTo>
                    <a:pt x="1050340" y="580969"/>
                  </a:lnTo>
                  <a:lnTo>
                    <a:pt x="1050341" y="579611"/>
                  </a:lnTo>
                  <a:lnTo>
                    <a:pt x="1050822" y="757905"/>
                  </a:lnTo>
                  <a:lnTo>
                    <a:pt x="1050935" y="374769"/>
                  </a:lnTo>
                  <a:lnTo>
                    <a:pt x="1051051" y="567349"/>
                  </a:lnTo>
                  <a:lnTo>
                    <a:pt x="1051053" y="567759"/>
                  </a:lnTo>
                  <a:lnTo>
                    <a:pt x="1051374" y="650535"/>
                  </a:lnTo>
                  <a:lnTo>
                    <a:pt x="1051530" y="254009"/>
                  </a:lnTo>
                  <a:lnTo>
                    <a:pt x="1051763" y="616438"/>
                  </a:lnTo>
                  <a:lnTo>
                    <a:pt x="1051764" y="618238"/>
                  </a:lnTo>
                  <a:lnTo>
                    <a:pt x="1051970" y="217085"/>
                  </a:lnTo>
                  <a:lnTo>
                    <a:pt x="1052112" y="858200"/>
                  </a:lnTo>
                  <a:lnTo>
                    <a:pt x="1052475" y="650827"/>
                  </a:lnTo>
                  <a:lnTo>
                    <a:pt x="1052476" y="658003"/>
                  </a:lnTo>
                  <a:lnTo>
                    <a:pt x="1052976" y="318468"/>
                  </a:lnTo>
                  <a:lnTo>
                    <a:pt x="1053104" y="814976"/>
                  </a:lnTo>
                  <a:lnTo>
                    <a:pt x="1053186" y="357969"/>
                  </a:lnTo>
                  <a:lnTo>
                    <a:pt x="1053187" y="342577"/>
                  </a:lnTo>
                  <a:lnTo>
                    <a:pt x="1053231" y="125659"/>
                  </a:lnTo>
                  <a:lnTo>
                    <a:pt x="1053813" y="769724"/>
                  </a:lnTo>
                  <a:lnTo>
                    <a:pt x="1053898" y="465904"/>
                  </a:lnTo>
                  <a:lnTo>
                    <a:pt x="1054337" y="756537"/>
                  </a:lnTo>
                  <a:lnTo>
                    <a:pt x="1054451" y="297684"/>
                  </a:lnTo>
                  <a:lnTo>
                    <a:pt x="1054609" y="446168"/>
                  </a:lnTo>
                  <a:lnTo>
                    <a:pt x="1054611" y="445554"/>
                  </a:lnTo>
                  <a:lnTo>
                    <a:pt x="1055032" y="314199"/>
                  </a:lnTo>
                  <a:lnTo>
                    <a:pt x="1055159" y="656076"/>
                  </a:lnTo>
                  <a:lnTo>
                    <a:pt x="1055321" y="458872"/>
                  </a:lnTo>
                  <a:lnTo>
                    <a:pt x="1055322" y="457423"/>
                  </a:lnTo>
                  <a:lnTo>
                    <a:pt x="1055443" y="325234"/>
                  </a:lnTo>
                  <a:lnTo>
                    <a:pt x="1055626" y="736897"/>
                  </a:lnTo>
                  <a:lnTo>
                    <a:pt x="1056033" y="636814"/>
                  </a:lnTo>
                  <a:lnTo>
                    <a:pt x="1056034" y="643605"/>
                  </a:lnTo>
                  <a:lnTo>
                    <a:pt x="1056563" y="669773"/>
                  </a:lnTo>
                  <a:lnTo>
                    <a:pt x="1056690" y="232865"/>
                  </a:lnTo>
                  <a:lnTo>
                    <a:pt x="1056744" y="419073"/>
                  </a:lnTo>
                  <a:lnTo>
                    <a:pt x="1056746" y="418543"/>
                  </a:lnTo>
                  <a:lnTo>
                    <a:pt x="1056988" y="699195"/>
                  </a:lnTo>
                  <a:lnTo>
                    <a:pt x="1057116" y="291724"/>
                  </a:lnTo>
                  <a:lnTo>
                    <a:pt x="1057456" y="585807"/>
                  </a:lnTo>
                  <a:lnTo>
                    <a:pt x="1057457" y="587005"/>
                  </a:lnTo>
                  <a:lnTo>
                    <a:pt x="1057612" y="271135"/>
                  </a:lnTo>
                  <a:lnTo>
                    <a:pt x="1057782" y="644726"/>
                  </a:lnTo>
                  <a:lnTo>
                    <a:pt x="1058168" y="558919"/>
                  </a:lnTo>
                  <a:lnTo>
                    <a:pt x="1058169" y="557079"/>
                  </a:lnTo>
                  <a:lnTo>
                    <a:pt x="1058248" y="726074"/>
                  </a:lnTo>
                  <a:lnTo>
                    <a:pt x="1058391" y="356979"/>
                  </a:lnTo>
                  <a:lnTo>
                    <a:pt x="1058879" y="384804"/>
                  </a:lnTo>
                  <a:lnTo>
                    <a:pt x="1058881" y="381289"/>
                  </a:lnTo>
                  <a:lnTo>
                    <a:pt x="1059327" y="199778"/>
                  </a:lnTo>
                  <a:lnTo>
                    <a:pt x="1059469" y="734045"/>
                  </a:lnTo>
                  <a:lnTo>
                    <a:pt x="1059591" y="565004"/>
                  </a:lnTo>
                  <a:lnTo>
                    <a:pt x="1059592" y="563305"/>
                  </a:lnTo>
                  <a:lnTo>
                    <a:pt x="1059738" y="288112"/>
                  </a:lnTo>
                  <a:lnTo>
                    <a:pt x="1059922" y="815057"/>
                  </a:lnTo>
                  <a:lnTo>
                    <a:pt x="1060302" y="560675"/>
                  </a:lnTo>
                  <a:lnTo>
                    <a:pt x="1060304" y="568282"/>
                  </a:lnTo>
                  <a:lnTo>
                    <a:pt x="1060348" y="641237"/>
                  </a:lnTo>
                  <a:lnTo>
                    <a:pt x="1060630" y="344693"/>
                  </a:lnTo>
                  <a:lnTo>
                    <a:pt x="1061014" y="365283"/>
                  </a:lnTo>
                  <a:lnTo>
                    <a:pt x="1061015" y="365585"/>
                  </a:lnTo>
                  <a:lnTo>
                    <a:pt x="1061510" y="206262"/>
                  </a:lnTo>
                  <a:lnTo>
                    <a:pt x="1061638" y="707986"/>
                  </a:lnTo>
                  <a:lnTo>
                    <a:pt x="1061726" y="414908"/>
                  </a:lnTo>
                  <a:lnTo>
                    <a:pt x="1061727" y="417607"/>
                  </a:lnTo>
                  <a:lnTo>
                    <a:pt x="1062047" y="766223"/>
                  </a:lnTo>
                  <a:lnTo>
                    <a:pt x="1062375" y="215435"/>
                  </a:lnTo>
                  <a:lnTo>
                    <a:pt x="1062437" y="478241"/>
                  </a:lnTo>
                  <a:lnTo>
                    <a:pt x="1062439" y="485419"/>
                  </a:lnTo>
                  <a:lnTo>
                    <a:pt x="1062687" y="797677"/>
                  </a:lnTo>
                  <a:lnTo>
                    <a:pt x="1062800" y="197187"/>
                  </a:lnTo>
                  <a:lnTo>
                    <a:pt x="1063149" y="540976"/>
                  </a:lnTo>
                  <a:lnTo>
                    <a:pt x="1063150" y="533242"/>
                  </a:lnTo>
                  <a:lnTo>
                    <a:pt x="1063225" y="118610"/>
                  </a:lnTo>
                  <a:lnTo>
                    <a:pt x="1063353" y="806525"/>
                  </a:lnTo>
                  <a:lnTo>
                    <a:pt x="1063860" y="556234"/>
                  </a:lnTo>
                  <a:lnTo>
                    <a:pt x="1063862" y="560427"/>
                  </a:lnTo>
                  <a:lnTo>
                    <a:pt x="1064374" y="854305"/>
                  </a:lnTo>
                  <a:lnTo>
                    <a:pt x="1064501" y="0"/>
                  </a:lnTo>
                  <a:lnTo>
                    <a:pt x="1064572" y="481486"/>
                  </a:lnTo>
                  <a:lnTo>
                    <a:pt x="1064573" y="498245"/>
                  </a:lnTo>
                  <a:lnTo>
                    <a:pt x="1064629" y="928304"/>
                  </a:lnTo>
                  <a:lnTo>
                    <a:pt x="1064927" y="307561"/>
                  </a:lnTo>
                  <a:lnTo>
                    <a:pt x="1065284" y="453031"/>
                  </a:lnTo>
                  <a:lnTo>
                    <a:pt x="1065285" y="454526"/>
                  </a:lnTo>
                  <a:lnTo>
                    <a:pt x="1065790" y="206588"/>
                  </a:lnTo>
                  <a:lnTo>
                    <a:pt x="1065905" y="699093"/>
                  </a:lnTo>
                  <a:lnTo>
                    <a:pt x="1065995" y="463263"/>
                  </a:lnTo>
                  <a:lnTo>
                    <a:pt x="1065997" y="462189"/>
                  </a:lnTo>
                  <a:lnTo>
                    <a:pt x="1066102" y="636076"/>
                  </a:lnTo>
                  <a:lnTo>
                    <a:pt x="1066202" y="306404"/>
                  </a:lnTo>
                  <a:lnTo>
                    <a:pt x="1066707" y="412408"/>
                  </a:lnTo>
                  <a:lnTo>
                    <a:pt x="1066708" y="410830"/>
                  </a:lnTo>
                  <a:lnTo>
                    <a:pt x="1067039" y="366898"/>
                  </a:lnTo>
                  <a:lnTo>
                    <a:pt x="1067393" y="648527"/>
                  </a:lnTo>
                  <a:lnTo>
                    <a:pt x="1067419" y="601700"/>
                  </a:lnTo>
                  <a:lnTo>
                    <a:pt x="1067420" y="600728"/>
                  </a:lnTo>
                  <a:lnTo>
                    <a:pt x="1067492" y="362881"/>
                  </a:lnTo>
                  <a:lnTo>
                    <a:pt x="1067618" y="689885"/>
                  </a:lnTo>
                  <a:lnTo>
                    <a:pt x="1068130" y="609833"/>
                  </a:lnTo>
                  <a:lnTo>
                    <a:pt x="1068132" y="607200"/>
                  </a:lnTo>
                  <a:lnTo>
                    <a:pt x="1068428" y="423483"/>
                  </a:lnTo>
                  <a:lnTo>
                    <a:pt x="1068626" y="660120"/>
                  </a:lnTo>
                  <a:lnTo>
                    <a:pt x="1068842" y="588360"/>
                  </a:lnTo>
                  <a:lnTo>
                    <a:pt x="1068843" y="591414"/>
                  </a:lnTo>
                  <a:lnTo>
                    <a:pt x="1068995" y="405636"/>
                  </a:lnTo>
                  <a:lnTo>
                    <a:pt x="1069532" y="697477"/>
                  </a:lnTo>
                  <a:lnTo>
                    <a:pt x="1069553" y="624125"/>
                  </a:lnTo>
                  <a:lnTo>
                    <a:pt x="1069555" y="621043"/>
                  </a:lnTo>
                  <a:lnTo>
                    <a:pt x="1069561" y="630912"/>
                  </a:lnTo>
                  <a:lnTo>
                    <a:pt x="1069803" y="317330"/>
                  </a:lnTo>
                  <a:lnTo>
                    <a:pt x="1070265" y="416109"/>
                  </a:lnTo>
                  <a:lnTo>
                    <a:pt x="1070266" y="409709"/>
                  </a:lnTo>
                  <a:lnTo>
                    <a:pt x="1070611" y="625435"/>
                  </a:lnTo>
                  <a:lnTo>
                    <a:pt x="1070923" y="261133"/>
                  </a:lnTo>
                  <a:lnTo>
                    <a:pt x="1070977" y="440944"/>
                  </a:lnTo>
                  <a:lnTo>
                    <a:pt x="1070978" y="442320"/>
                  </a:lnTo>
                  <a:lnTo>
                    <a:pt x="1071318" y="308398"/>
                  </a:lnTo>
                  <a:lnTo>
                    <a:pt x="1071432" y="641030"/>
                  </a:lnTo>
                  <a:lnTo>
                    <a:pt x="1071687" y="445438"/>
                  </a:lnTo>
                  <a:lnTo>
                    <a:pt x="1071688" y="442924"/>
                  </a:lnTo>
                  <a:lnTo>
                    <a:pt x="1072098" y="736859"/>
                  </a:lnTo>
                  <a:lnTo>
                    <a:pt x="1072199" y="291478"/>
                  </a:lnTo>
                  <a:lnTo>
                    <a:pt x="1072399" y="303408"/>
                  </a:lnTo>
                  <a:lnTo>
                    <a:pt x="1072400" y="306697"/>
                  </a:lnTo>
                  <a:lnTo>
                    <a:pt x="1072411" y="278590"/>
                  </a:lnTo>
                  <a:lnTo>
                    <a:pt x="1072511" y="751465"/>
                  </a:lnTo>
                  <a:lnTo>
                    <a:pt x="1073110" y="494175"/>
                  </a:lnTo>
                  <a:lnTo>
                    <a:pt x="1073112" y="500741"/>
                  </a:lnTo>
                  <a:lnTo>
                    <a:pt x="1073402" y="672354"/>
                  </a:lnTo>
                  <a:lnTo>
                    <a:pt x="1073517" y="404506"/>
                  </a:lnTo>
                  <a:lnTo>
                    <a:pt x="1073822" y="567713"/>
                  </a:lnTo>
                  <a:lnTo>
                    <a:pt x="1073823" y="564730"/>
                  </a:lnTo>
                  <a:lnTo>
                    <a:pt x="1073983" y="771351"/>
                  </a:lnTo>
                  <a:lnTo>
                    <a:pt x="1074084" y="260159"/>
                  </a:lnTo>
                  <a:lnTo>
                    <a:pt x="1074533" y="444644"/>
                  </a:lnTo>
                  <a:lnTo>
                    <a:pt x="1074535" y="439401"/>
                  </a:lnTo>
                  <a:lnTo>
                    <a:pt x="1074679" y="652522"/>
                  </a:lnTo>
                  <a:lnTo>
                    <a:pt x="1074821" y="345739"/>
                  </a:lnTo>
                  <a:lnTo>
                    <a:pt x="1075245" y="584245"/>
                  </a:lnTo>
                  <a:lnTo>
                    <a:pt x="1075246" y="584682"/>
                  </a:lnTo>
                  <a:lnTo>
                    <a:pt x="1075459" y="683367"/>
                  </a:lnTo>
                  <a:lnTo>
                    <a:pt x="1075572" y="155709"/>
                  </a:lnTo>
                  <a:lnTo>
                    <a:pt x="1075957" y="373865"/>
                  </a:lnTo>
                  <a:lnTo>
                    <a:pt x="1075958" y="373727"/>
                  </a:lnTo>
                  <a:lnTo>
                    <a:pt x="1076352" y="733347"/>
                  </a:lnTo>
                  <a:lnTo>
                    <a:pt x="1076664" y="104802"/>
                  </a:lnTo>
                  <a:lnTo>
                    <a:pt x="1076668" y="146048"/>
                  </a:lnTo>
                  <a:lnTo>
                    <a:pt x="1076670" y="152295"/>
                  </a:lnTo>
                  <a:lnTo>
                    <a:pt x="1076677" y="113543"/>
                  </a:lnTo>
                  <a:lnTo>
                    <a:pt x="1076790" y="709874"/>
                  </a:lnTo>
                  <a:lnTo>
                    <a:pt x="1077380" y="541776"/>
                  </a:lnTo>
                  <a:lnTo>
                    <a:pt x="1077381" y="542247"/>
                  </a:lnTo>
                  <a:lnTo>
                    <a:pt x="1077486" y="165591"/>
                  </a:lnTo>
                  <a:lnTo>
                    <a:pt x="1077839" y="844017"/>
                  </a:lnTo>
                  <a:lnTo>
                    <a:pt x="1078092" y="704300"/>
                  </a:lnTo>
                  <a:lnTo>
                    <a:pt x="1078093" y="710008"/>
                  </a:lnTo>
                  <a:lnTo>
                    <a:pt x="1078195" y="244727"/>
                  </a:lnTo>
                  <a:lnTo>
                    <a:pt x="1078493" y="779636"/>
                  </a:lnTo>
                  <a:lnTo>
                    <a:pt x="1078803" y="325229"/>
                  </a:lnTo>
                  <a:lnTo>
                    <a:pt x="1078805" y="327279"/>
                  </a:lnTo>
                  <a:lnTo>
                    <a:pt x="1079356" y="813035"/>
                  </a:lnTo>
                  <a:lnTo>
                    <a:pt x="1079469" y="290199"/>
                  </a:lnTo>
                  <a:lnTo>
                    <a:pt x="1079515" y="488220"/>
                  </a:lnTo>
                  <a:lnTo>
                    <a:pt x="1079516" y="506278"/>
                  </a:lnTo>
                  <a:lnTo>
                    <a:pt x="1079669" y="323279"/>
                  </a:lnTo>
                  <a:lnTo>
                    <a:pt x="1079783" y="898156"/>
                  </a:lnTo>
                  <a:lnTo>
                    <a:pt x="1080226" y="668436"/>
                  </a:lnTo>
                  <a:lnTo>
                    <a:pt x="1080228" y="666256"/>
                  </a:lnTo>
                  <a:lnTo>
                    <a:pt x="1080646" y="739057"/>
                  </a:lnTo>
                  <a:lnTo>
                    <a:pt x="1080759" y="222242"/>
                  </a:lnTo>
                  <a:lnTo>
                    <a:pt x="1080938" y="380715"/>
                  </a:lnTo>
                  <a:lnTo>
                    <a:pt x="1080939" y="372252"/>
                  </a:lnTo>
                  <a:lnTo>
                    <a:pt x="1080972" y="257511"/>
                  </a:lnTo>
                  <a:lnTo>
                    <a:pt x="1081073" y="758083"/>
                  </a:lnTo>
                  <a:lnTo>
                    <a:pt x="1081650" y="459541"/>
                  </a:lnTo>
                  <a:lnTo>
                    <a:pt x="1081651" y="460844"/>
                  </a:lnTo>
                  <a:lnTo>
                    <a:pt x="1081937" y="734333"/>
                  </a:lnTo>
                  <a:lnTo>
                    <a:pt x="1082037" y="132536"/>
                  </a:lnTo>
                  <a:lnTo>
                    <a:pt x="1082361" y="676599"/>
                  </a:lnTo>
                  <a:lnTo>
                    <a:pt x="1082363" y="677580"/>
                  </a:lnTo>
                  <a:lnTo>
                    <a:pt x="1082503" y="200549"/>
                  </a:lnTo>
                  <a:lnTo>
                    <a:pt x="1083073" y="565838"/>
                  </a:lnTo>
                  <a:lnTo>
                    <a:pt x="1083074" y="558035"/>
                  </a:lnTo>
                  <a:lnTo>
                    <a:pt x="1083369" y="236922"/>
                  </a:lnTo>
                  <a:lnTo>
                    <a:pt x="1083680" y="827931"/>
                  </a:lnTo>
                  <a:lnTo>
                    <a:pt x="1083785" y="370160"/>
                  </a:lnTo>
                  <a:lnTo>
                    <a:pt x="1083786" y="368931"/>
                  </a:lnTo>
                  <a:lnTo>
                    <a:pt x="1083965" y="313428"/>
                  </a:lnTo>
                  <a:lnTo>
                    <a:pt x="1084092" y="659881"/>
                  </a:lnTo>
                  <a:lnTo>
                    <a:pt x="1084496" y="602857"/>
                  </a:lnTo>
                  <a:lnTo>
                    <a:pt x="1084498" y="609311"/>
                  </a:lnTo>
                  <a:lnTo>
                    <a:pt x="1084971" y="786478"/>
                  </a:lnTo>
                  <a:lnTo>
                    <a:pt x="1085198" y="313841"/>
                  </a:lnTo>
                  <a:lnTo>
                    <a:pt x="1085208" y="316906"/>
                  </a:lnTo>
                  <a:lnTo>
                    <a:pt x="1085209" y="300991"/>
                  </a:lnTo>
                  <a:lnTo>
                    <a:pt x="1085226" y="266483"/>
                  </a:lnTo>
                  <a:lnTo>
                    <a:pt x="1085764" y="753982"/>
                  </a:lnTo>
                  <a:lnTo>
                    <a:pt x="1085919" y="403267"/>
                  </a:lnTo>
                  <a:lnTo>
                    <a:pt x="1085921" y="403980"/>
                  </a:lnTo>
                  <a:lnTo>
                    <a:pt x="1086204" y="725557"/>
                  </a:lnTo>
                  <a:lnTo>
                    <a:pt x="1086545" y="370970"/>
                  </a:lnTo>
                  <a:lnTo>
                    <a:pt x="1086631" y="522249"/>
                  </a:lnTo>
                  <a:lnTo>
                    <a:pt x="1086942" y="572708"/>
                  </a:lnTo>
                  <a:lnTo>
                    <a:pt x="1087296" y="294560"/>
                  </a:lnTo>
                  <a:lnTo>
                    <a:pt x="1087343" y="373445"/>
                  </a:lnTo>
                  <a:lnTo>
                    <a:pt x="1087344" y="380137"/>
                  </a:lnTo>
                  <a:lnTo>
                    <a:pt x="1087594" y="628597"/>
                  </a:lnTo>
                  <a:lnTo>
                    <a:pt x="1087806" y="262116"/>
                  </a:lnTo>
                  <a:lnTo>
                    <a:pt x="1088054" y="492384"/>
                  </a:lnTo>
                  <a:lnTo>
                    <a:pt x="1088056" y="492213"/>
                  </a:lnTo>
                  <a:lnTo>
                    <a:pt x="1088400" y="632647"/>
                  </a:lnTo>
                  <a:lnTo>
                    <a:pt x="1088558" y="264224"/>
                  </a:lnTo>
                  <a:lnTo>
                    <a:pt x="1088766" y="544719"/>
                  </a:lnTo>
                  <a:lnTo>
                    <a:pt x="1088767" y="550576"/>
                  </a:lnTo>
                  <a:lnTo>
                    <a:pt x="1088884" y="660373"/>
                  </a:lnTo>
                  <a:lnTo>
                    <a:pt x="1089238" y="343595"/>
                  </a:lnTo>
                  <a:lnTo>
                    <a:pt x="1089478" y="451173"/>
                  </a:lnTo>
                  <a:lnTo>
                    <a:pt x="1089479" y="455554"/>
                  </a:lnTo>
                  <a:lnTo>
                    <a:pt x="1089577" y="727821"/>
                  </a:lnTo>
                  <a:lnTo>
                    <a:pt x="1089692" y="410905"/>
                  </a:lnTo>
                  <a:lnTo>
                    <a:pt x="1090189" y="657286"/>
                  </a:lnTo>
                  <a:lnTo>
                    <a:pt x="1090191" y="648433"/>
                  </a:lnTo>
                  <a:lnTo>
                    <a:pt x="1090739" y="351544"/>
                  </a:lnTo>
                  <a:lnTo>
                    <a:pt x="1090882" y="795136"/>
                  </a:lnTo>
                  <a:lnTo>
                    <a:pt x="1090901" y="742137"/>
                  </a:lnTo>
                  <a:lnTo>
                    <a:pt x="1090902" y="734081"/>
                  </a:lnTo>
                  <a:lnTo>
                    <a:pt x="1090909" y="758459"/>
                  </a:lnTo>
                  <a:lnTo>
                    <a:pt x="1091208" y="362212"/>
                  </a:lnTo>
                  <a:lnTo>
                    <a:pt x="1091612" y="445458"/>
                  </a:lnTo>
                  <a:lnTo>
                    <a:pt x="1091614" y="440888"/>
                  </a:lnTo>
                  <a:lnTo>
                    <a:pt x="1091661" y="359827"/>
                  </a:lnTo>
                  <a:lnTo>
                    <a:pt x="1092016" y="591352"/>
                  </a:lnTo>
                  <a:lnTo>
                    <a:pt x="1092324" y="452610"/>
                  </a:lnTo>
                  <a:lnTo>
                    <a:pt x="1092325" y="448977"/>
                  </a:lnTo>
                  <a:lnTo>
                    <a:pt x="1092754" y="645587"/>
                  </a:lnTo>
                  <a:lnTo>
                    <a:pt x="1092966" y="247680"/>
                  </a:lnTo>
                  <a:lnTo>
                    <a:pt x="1093036" y="486781"/>
                  </a:lnTo>
                  <a:lnTo>
                    <a:pt x="1093037" y="489665"/>
                  </a:lnTo>
                  <a:lnTo>
                    <a:pt x="1093562" y="582698"/>
                  </a:lnTo>
                  <a:lnTo>
                    <a:pt x="1093689" y="343949"/>
                  </a:lnTo>
                  <a:lnTo>
                    <a:pt x="1093747" y="484124"/>
                  </a:lnTo>
                  <a:lnTo>
                    <a:pt x="1093749" y="489261"/>
                  </a:lnTo>
                  <a:lnTo>
                    <a:pt x="1093914" y="292136"/>
                  </a:lnTo>
                  <a:lnTo>
                    <a:pt x="1094212" y="660684"/>
                  </a:lnTo>
                  <a:lnTo>
                    <a:pt x="1094459" y="572335"/>
                  </a:lnTo>
                  <a:lnTo>
                    <a:pt x="1094460" y="568370"/>
                  </a:lnTo>
                  <a:lnTo>
                    <a:pt x="1095022" y="398578"/>
                  </a:lnTo>
                  <a:lnTo>
                    <a:pt x="1095162" y="680006"/>
                  </a:lnTo>
                  <a:lnTo>
                    <a:pt x="1095171" y="644534"/>
                  </a:lnTo>
                  <a:lnTo>
                    <a:pt x="1095172" y="642237"/>
                  </a:lnTo>
                  <a:lnTo>
                    <a:pt x="1095249" y="310016"/>
                  </a:lnTo>
                  <a:lnTo>
                    <a:pt x="1095800" y="735056"/>
                  </a:lnTo>
                  <a:lnTo>
                    <a:pt x="1095882" y="468534"/>
                  </a:lnTo>
                  <a:lnTo>
                    <a:pt x="1095884" y="463749"/>
                  </a:lnTo>
                  <a:lnTo>
                    <a:pt x="1096468" y="328471"/>
                  </a:lnTo>
                  <a:lnTo>
                    <a:pt x="1096594" y="644141"/>
                  </a:lnTo>
                  <a:lnTo>
                    <a:pt x="1096595" y="644835"/>
                  </a:lnTo>
                  <a:lnTo>
                    <a:pt x="1096808" y="828423"/>
                  </a:lnTo>
                  <a:lnTo>
                    <a:pt x="1096950" y="221600"/>
                  </a:lnTo>
                  <a:lnTo>
                    <a:pt x="1097305" y="574440"/>
                  </a:lnTo>
                  <a:lnTo>
                    <a:pt x="1097307" y="567277"/>
                  </a:lnTo>
                  <a:lnTo>
                    <a:pt x="1097515" y="679268"/>
                  </a:lnTo>
                  <a:lnTo>
                    <a:pt x="1097616" y="335595"/>
                  </a:lnTo>
                  <a:lnTo>
                    <a:pt x="1098017" y="426112"/>
                  </a:lnTo>
                  <a:lnTo>
                    <a:pt x="1098018" y="430238"/>
                  </a:lnTo>
                  <a:lnTo>
                    <a:pt x="1098140" y="670013"/>
                  </a:lnTo>
                  <a:lnTo>
                    <a:pt x="1098254" y="314263"/>
                  </a:lnTo>
                  <a:lnTo>
                    <a:pt x="1098729" y="473560"/>
                  </a:lnTo>
                  <a:lnTo>
                    <a:pt x="1098730" y="474054"/>
                  </a:lnTo>
                  <a:lnTo>
                    <a:pt x="1098991" y="312349"/>
                  </a:lnTo>
                  <a:lnTo>
                    <a:pt x="1099133" y="642261"/>
                  </a:lnTo>
                  <a:lnTo>
                    <a:pt x="1099440" y="503816"/>
                  </a:lnTo>
                  <a:lnTo>
                    <a:pt x="1099442" y="505348"/>
                  </a:lnTo>
                  <a:lnTo>
                    <a:pt x="1099728" y="355801"/>
                  </a:lnTo>
                  <a:lnTo>
                    <a:pt x="1099870" y="598800"/>
                  </a:lnTo>
                  <a:lnTo>
                    <a:pt x="1100152" y="492952"/>
                  </a:lnTo>
                  <a:lnTo>
                    <a:pt x="1100153" y="491566"/>
                  </a:lnTo>
                  <a:lnTo>
                    <a:pt x="1100350" y="697877"/>
                  </a:lnTo>
                  <a:lnTo>
                    <a:pt x="1100465" y="148259"/>
                  </a:lnTo>
                  <a:lnTo>
                    <a:pt x="1100863" y="424080"/>
                  </a:lnTo>
                  <a:lnTo>
                    <a:pt x="1100865" y="426405"/>
                  </a:lnTo>
                  <a:lnTo>
                    <a:pt x="1101103" y="259056"/>
                  </a:lnTo>
                  <a:lnTo>
                    <a:pt x="1101401" y="661702"/>
                  </a:lnTo>
                  <a:lnTo>
                    <a:pt x="1101575" y="452962"/>
                  </a:lnTo>
                  <a:lnTo>
                    <a:pt x="1101577" y="463045"/>
                  </a:lnTo>
                  <a:lnTo>
                    <a:pt x="1101640" y="705785"/>
                  </a:lnTo>
                  <a:lnTo>
                    <a:pt x="1101768" y="386123"/>
                  </a:lnTo>
                  <a:lnTo>
                    <a:pt x="1102287" y="502370"/>
                  </a:lnTo>
                  <a:lnTo>
                    <a:pt x="1102288" y="501176"/>
                  </a:lnTo>
                  <a:lnTo>
                    <a:pt x="1102689" y="622517"/>
                  </a:lnTo>
                  <a:lnTo>
                    <a:pt x="1102989" y="407068"/>
                  </a:lnTo>
                  <a:lnTo>
                    <a:pt x="1102998" y="419808"/>
                  </a:lnTo>
                  <a:lnTo>
                    <a:pt x="1103000" y="416950"/>
                  </a:lnTo>
                  <a:lnTo>
                    <a:pt x="1103001" y="414551"/>
                  </a:lnTo>
                  <a:lnTo>
                    <a:pt x="1103115" y="672001"/>
                  </a:lnTo>
                  <a:lnTo>
                    <a:pt x="1103710" y="547417"/>
                  </a:lnTo>
                  <a:lnTo>
                    <a:pt x="1103711" y="548597"/>
                  </a:lnTo>
                  <a:lnTo>
                    <a:pt x="1104066" y="395753"/>
                  </a:lnTo>
                  <a:lnTo>
                    <a:pt x="1104376" y="681967"/>
                  </a:lnTo>
                  <a:lnTo>
                    <a:pt x="1104422" y="482990"/>
                  </a:lnTo>
                  <a:lnTo>
                    <a:pt x="1104423" y="470771"/>
                  </a:lnTo>
                  <a:lnTo>
                    <a:pt x="1104477" y="243947"/>
                  </a:lnTo>
                  <a:lnTo>
                    <a:pt x="1104604" y="786842"/>
                  </a:lnTo>
                  <a:lnTo>
                    <a:pt x="1105133" y="534062"/>
                  </a:lnTo>
                  <a:lnTo>
                    <a:pt x="1105135" y="531688"/>
                  </a:lnTo>
                  <a:lnTo>
                    <a:pt x="1105654" y="620865"/>
                  </a:lnTo>
                  <a:lnTo>
                    <a:pt x="1105781" y="339793"/>
                  </a:lnTo>
                  <a:lnTo>
                    <a:pt x="1105845" y="558814"/>
                  </a:lnTo>
                  <a:lnTo>
                    <a:pt x="1105846" y="565371"/>
                  </a:lnTo>
                  <a:lnTo>
                    <a:pt x="1105893" y="684268"/>
                  </a:lnTo>
                  <a:lnTo>
                    <a:pt x="1106008" y="309828"/>
                  </a:lnTo>
                  <a:lnTo>
                    <a:pt x="1106556" y="564402"/>
                  </a:lnTo>
                  <a:lnTo>
                    <a:pt x="1106558" y="570847"/>
                  </a:lnTo>
                  <a:lnTo>
                    <a:pt x="1107014" y="293741"/>
                  </a:lnTo>
                  <a:lnTo>
                    <a:pt x="1107155" y="699777"/>
                  </a:lnTo>
                  <a:lnTo>
                    <a:pt x="1107268" y="347535"/>
                  </a:lnTo>
                  <a:lnTo>
                    <a:pt x="1107270" y="345361"/>
                  </a:lnTo>
                  <a:lnTo>
                    <a:pt x="1107736" y="274045"/>
                  </a:lnTo>
                  <a:lnTo>
                    <a:pt x="1107851" y="749816"/>
                  </a:lnTo>
                  <a:lnTo>
                    <a:pt x="1107980" y="389175"/>
                  </a:lnTo>
                  <a:lnTo>
                    <a:pt x="1107981" y="394820"/>
                  </a:lnTo>
                  <a:lnTo>
                    <a:pt x="1108205" y="634903"/>
                  </a:lnTo>
                  <a:lnTo>
                    <a:pt x="1108374" y="361959"/>
                  </a:lnTo>
                  <a:lnTo>
                    <a:pt x="1108691" y="518071"/>
                  </a:lnTo>
                  <a:lnTo>
                    <a:pt x="1108693" y="518489"/>
                  </a:lnTo>
                  <a:lnTo>
                    <a:pt x="1108999" y="347077"/>
                  </a:lnTo>
                  <a:lnTo>
                    <a:pt x="1109153" y="718068"/>
                  </a:lnTo>
                  <a:lnTo>
                    <a:pt x="1109403" y="454673"/>
                  </a:lnTo>
                  <a:lnTo>
                    <a:pt x="1109404" y="454435"/>
                  </a:lnTo>
                  <a:lnTo>
                    <a:pt x="1109679" y="355833"/>
                  </a:lnTo>
                  <a:lnTo>
                    <a:pt x="1109807" y="711232"/>
                  </a:lnTo>
                  <a:lnTo>
                    <a:pt x="1110115" y="432368"/>
                  </a:lnTo>
                  <a:lnTo>
                    <a:pt x="1110116" y="426190"/>
                  </a:lnTo>
                  <a:lnTo>
                    <a:pt x="1110458" y="659842"/>
                  </a:lnTo>
                  <a:lnTo>
                    <a:pt x="1110658" y="279005"/>
                  </a:lnTo>
                  <a:lnTo>
                    <a:pt x="1110826" y="492104"/>
                  </a:lnTo>
                  <a:lnTo>
                    <a:pt x="1110828" y="489588"/>
                  </a:lnTo>
                  <a:lnTo>
                    <a:pt x="1110869" y="416991"/>
                  </a:lnTo>
                  <a:lnTo>
                    <a:pt x="1111494" y="666390"/>
                  </a:lnTo>
                  <a:lnTo>
                    <a:pt x="1111538" y="535883"/>
                  </a:lnTo>
                  <a:lnTo>
                    <a:pt x="1111539" y="523515"/>
                  </a:lnTo>
                  <a:lnTo>
                    <a:pt x="1111592" y="294981"/>
                  </a:lnTo>
                  <a:lnTo>
                    <a:pt x="1111733" y="648958"/>
                  </a:lnTo>
                  <a:lnTo>
                    <a:pt x="1112249" y="580595"/>
                  </a:lnTo>
                  <a:lnTo>
                    <a:pt x="1112251" y="576012"/>
                  </a:lnTo>
                  <a:lnTo>
                    <a:pt x="1112868" y="389781"/>
                  </a:lnTo>
                  <a:lnTo>
                    <a:pt x="1112954" y="619294"/>
                  </a:lnTo>
                  <a:lnTo>
                    <a:pt x="1112961" y="601512"/>
                  </a:lnTo>
                  <a:lnTo>
                    <a:pt x="1112963" y="605941"/>
                  </a:lnTo>
                  <a:lnTo>
                    <a:pt x="1113096" y="344874"/>
                  </a:lnTo>
                  <a:lnTo>
                    <a:pt x="1113195" y="648599"/>
                  </a:lnTo>
                  <a:lnTo>
                    <a:pt x="1113673" y="534639"/>
                  </a:lnTo>
                  <a:lnTo>
                    <a:pt x="1113674" y="535212"/>
                  </a:lnTo>
                  <a:lnTo>
                    <a:pt x="1113989" y="615425"/>
                  </a:lnTo>
                  <a:lnTo>
                    <a:pt x="1114102" y="365662"/>
                  </a:lnTo>
                  <a:lnTo>
                    <a:pt x="1114384" y="538842"/>
                  </a:lnTo>
                  <a:lnTo>
                    <a:pt x="1114386" y="542485"/>
                  </a:lnTo>
                  <a:lnTo>
                    <a:pt x="1114783" y="302047"/>
                  </a:lnTo>
                  <a:lnTo>
                    <a:pt x="1114953" y="689712"/>
                  </a:lnTo>
                  <a:lnTo>
                    <a:pt x="1115096" y="431366"/>
                  </a:lnTo>
                  <a:lnTo>
                    <a:pt x="1115097" y="438892"/>
                  </a:lnTo>
                  <a:lnTo>
                    <a:pt x="1115562" y="313618"/>
                  </a:lnTo>
                  <a:lnTo>
                    <a:pt x="1115718" y="798275"/>
                  </a:lnTo>
                  <a:lnTo>
                    <a:pt x="1115808" y="478038"/>
                  </a:lnTo>
                  <a:lnTo>
                    <a:pt x="1115809" y="474309"/>
                  </a:lnTo>
                  <a:lnTo>
                    <a:pt x="1116312" y="636265"/>
                  </a:lnTo>
                  <a:lnTo>
                    <a:pt x="1116440" y="292495"/>
                  </a:lnTo>
                  <a:lnTo>
                    <a:pt x="1116519" y="550829"/>
                  </a:lnTo>
                  <a:lnTo>
                    <a:pt x="1116521" y="554865"/>
                  </a:lnTo>
                  <a:lnTo>
                    <a:pt x="1116838" y="164203"/>
                  </a:lnTo>
                  <a:lnTo>
                    <a:pt x="1116994" y="757762"/>
                  </a:lnTo>
                  <a:lnTo>
                    <a:pt x="1117231" y="487913"/>
                  </a:lnTo>
                  <a:lnTo>
                    <a:pt x="1117232" y="486133"/>
                  </a:lnTo>
                  <a:lnTo>
                    <a:pt x="1117533" y="304229"/>
                  </a:lnTo>
                  <a:lnTo>
                    <a:pt x="1117886" y="773006"/>
                  </a:lnTo>
                  <a:lnTo>
                    <a:pt x="1117942" y="635312"/>
                  </a:lnTo>
                  <a:lnTo>
                    <a:pt x="1117944" y="631280"/>
                  </a:lnTo>
                  <a:lnTo>
                    <a:pt x="1118397" y="739971"/>
                  </a:lnTo>
                  <a:lnTo>
                    <a:pt x="1118525" y="186793"/>
                  </a:lnTo>
                  <a:lnTo>
                    <a:pt x="1118654" y="724465"/>
                  </a:lnTo>
                  <a:lnTo>
                    <a:pt x="1118655" y="710012"/>
                  </a:lnTo>
                  <a:lnTo>
                    <a:pt x="1118793" y="269588"/>
                  </a:lnTo>
                  <a:lnTo>
                    <a:pt x="1119147" y="783978"/>
                  </a:lnTo>
                  <a:lnTo>
                    <a:pt x="1119366" y="642749"/>
                  </a:lnTo>
                  <a:lnTo>
                    <a:pt x="1119367" y="636781"/>
                  </a:lnTo>
                  <a:lnTo>
                    <a:pt x="1119446" y="285785"/>
                  </a:lnTo>
                  <a:lnTo>
                    <a:pt x="1119716" y="771332"/>
                  </a:lnTo>
                  <a:lnTo>
                    <a:pt x="1120077" y="465573"/>
                  </a:lnTo>
                  <a:lnTo>
                    <a:pt x="1120079" y="468367"/>
                  </a:lnTo>
                  <a:lnTo>
                    <a:pt x="1120184" y="646308"/>
                  </a:lnTo>
                  <a:lnTo>
                    <a:pt x="1120522" y="392209"/>
                  </a:lnTo>
                  <a:lnTo>
                    <a:pt x="1120789" y="542101"/>
                  </a:lnTo>
                  <a:lnTo>
                    <a:pt x="1120790" y="545381"/>
                  </a:lnTo>
                  <a:lnTo>
                    <a:pt x="1121360" y="679910"/>
                  </a:lnTo>
                  <a:lnTo>
                    <a:pt x="1121472" y="252554"/>
                  </a:lnTo>
                  <a:lnTo>
                    <a:pt x="1121501" y="333849"/>
                  </a:lnTo>
                  <a:lnTo>
                    <a:pt x="1121502" y="338010"/>
                  </a:lnTo>
                  <a:lnTo>
                    <a:pt x="1121586" y="627304"/>
                  </a:lnTo>
                  <a:lnTo>
                    <a:pt x="1121885" y="252901"/>
                  </a:lnTo>
                  <a:lnTo>
                    <a:pt x="1122212" y="503789"/>
                  </a:lnTo>
                  <a:lnTo>
                    <a:pt x="1122214" y="508198"/>
                  </a:lnTo>
                  <a:lnTo>
                    <a:pt x="1122564" y="295376"/>
                  </a:lnTo>
                  <a:lnTo>
                    <a:pt x="1122679" y="689947"/>
                  </a:lnTo>
                  <a:lnTo>
                    <a:pt x="1122924" y="509941"/>
                  </a:lnTo>
                  <a:lnTo>
                    <a:pt x="1122925" y="511042"/>
                  </a:lnTo>
                  <a:lnTo>
                    <a:pt x="1123543" y="450020"/>
                  </a:lnTo>
                  <a:lnTo>
                    <a:pt x="1123636" y="660220"/>
                  </a:lnTo>
                  <a:lnTo>
                    <a:pt x="1123637" y="664079"/>
                  </a:lnTo>
                  <a:lnTo>
                    <a:pt x="1123868" y="324926"/>
                  </a:lnTo>
                  <a:lnTo>
                    <a:pt x="1123997" y="756892"/>
                  </a:lnTo>
                  <a:lnTo>
                    <a:pt x="1124347" y="521948"/>
                  </a:lnTo>
                  <a:lnTo>
                    <a:pt x="1124348" y="523982"/>
                  </a:lnTo>
                  <a:lnTo>
                    <a:pt x="1124536" y="277624"/>
                  </a:lnTo>
                  <a:lnTo>
                    <a:pt x="1124649" y="764184"/>
                  </a:lnTo>
                  <a:lnTo>
                    <a:pt x="1125059" y="468470"/>
                  </a:lnTo>
                  <a:lnTo>
                    <a:pt x="1125060" y="470982"/>
                  </a:lnTo>
                  <a:lnTo>
                    <a:pt x="1125500" y="319353"/>
                  </a:lnTo>
                  <a:lnTo>
                    <a:pt x="1125670" y="667760"/>
                  </a:lnTo>
                  <a:lnTo>
                    <a:pt x="1125770" y="438238"/>
                  </a:lnTo>
                  <a:lnTo>
                    <a:pt x="1125772" y="447012"/>
                  </a:lnTo>
                  <a:lnTo>
                    <a:pt x="1126249" y="560049"/>
                  </a:lnTo>
                  <a:lnTo>
                    <a:pt x="1126407" y="258685"/>
                  </a:lnTo>
                  <a:lnTo>
                    <a:pt x="1126482" y="424391"/>
                  </a:lnTo>
                  <a:lnTo>
                    <a:pt x="1126483" y="430312"/>
                  </a:lnTo>
                  <a:lnTo>
                    <a:pt x="1126591" y="687745"/>
                  </a:lnTo>
                  <a:lnTo>
                    <a:pt x="1126818" y="354291"/>
                  </a:lnTo>
                  <a:lnTo>
                    <a:pt x="1127194" y="540201"/>
                  </a:lnTo>
                  <a:lnTo>
                    <a:pt x="1127195" y="538423"/>
                  </a:lnTo>
                  <a:lnTo>
                    <a:pt x="1127554" y="670469"/>
                  </a:lnTo>
                  <a:lnTo>
                    <a:pt x="1127725" y="317414"/>
                  </a:lnTo>
                  <a:lnTo>
                    <a:pt x="1127905" y="514874"/>
                  </a:lnTo>
                  <a:lnTo>
                    <a:pt x="1127907" y="517297"/>
                  </a:lnTo>
                  <a:lnTo>
                    <a:pt x="1128136" y="357956"/>
                  </a:lnTo>
                  <a:lnTo>
                    <a:pt x="1128292" y="609409"/>
                  </a:lnTo>
                  <a:lnTo>
                    <a:pt x="1128617" y="362354"/>
                  </a:lnTo>
                  <a:lnTo>
                    <a:pt x="1128618" y="363437"/>
                  </a:lnTo>
                  <a:lnTo>
                    <a:pt x="1129086" y="332779"/>
                  </a:lnTo>
                  <a:lnTo>
                    <a:pt x="1129185" y="677363"/>
                  </a:lnTo>
                  <a:lnTo>
                    <a:pt x="1129329" y="468912"/>
                  </a:lnTo>
                  <a:lnTo>
                    <a:pt x="1129330" y="476527"/>
                  </a:lnTo>
                  <a:lnTo>
                    <a:pt x="1129878" y="296129"/>
                  </a:lnTo>
                  <a:lnTo>
                    <a:pt x="1130007" y="670844"/>
                  </a:lnTo>
                  <a:lnTo>
                    <a:pt x="1130040" y="612186"/>
                  </a:lnTo>
                  <a:lnTo>
                    <a:pt x="1130041" y="606211"/>
                  </a:lnTo>
                  <a:lnTo>
                    <a:pt x="1130192" y="628018"/>
                  </a:lnTo>
                  <a:lnTo>
                    <a:pt x="1130304" y="338544"/>
                  </a:lnTo>
                  <a:lnTo>
                    <a:pt x="1130752" y="364495"/>
                  </a:lnTo>
                  <a:lnTo>
                    <a:pt x="1130753" y="357053"/>
                  </a:lnTo>
                  <a:lnTo>
                    <a:pt x="1131071" y="690598"/>
                  </a:lnTo>
                  <a:lnTo>
                    <a:pt x="1131197" y="277245"/>
                  </a:lnTo>
                  <a:lnTo>
                    <a:pt x="1131463" y="434768"/>
                  </a:lnTo>
                  <a:lnTo>
                    <a:pt x="1131465" y="436478"/>
                  </a:lnTo>
                  <a:lnTo>
                    <a:pt x="1131709" y="294615"/>
                  </a:lnTo>
                  <a:lnTo>
                    <a:pt x="1131850" y="621804"/>
                  </a:lnTo>
                  <a:lnTo>
                    <a:pt x="1132175" y="344956"/>
                  </a:lnTo>
                  <a:lnTo>
                    <a:pt x="1132176" y="342666"/>
                  </a:lnTo>
                  <a:lnTo>
                    <a:pt x="1132189" y="332439"/>
                  </a:lnTo>
                  <a:lnTo>
                    <a:pt x="1132758" y="663202"/>
                  </a:lnTo>
                  <a:lnTo>
                    <a:pt x="1132887" y="353091"/>
                  </a:lnTo>
                  <a:lnTo>
                    <a:pt x="1132888" y="363672"/>
                  </a:lnTo>
                  <a:lnTo>
                    <a:pt x="1133310" y="312467"/>
                  </a:lnTo>
                  <a:lnTo>
                    <a:pt x="1133437" y="715467"/>
                  </a:lnTo>
                  <a:lnTo>
                    <a:pt x="1133598" y="465155"/>
                  </a:lnTo>
                  <a:lnTo>
                    <a:pt x="1133600" y="468884"/>
                  </a:lnTo>
                  <a:lnTo>
                    <a:pt x="1133678" y="634429"/>
                  </a:lnTo>
                  <a:lnTo>
                    <a:pt x="1134303" y="333008"/>
                  </a:lnTo>
                  <a:lnTo>
                    <a:pt x="1134310" y="334601"/>
                  </a:lnTo>
                  <a:lnTo>
                    <a:pt x="1134311" y="327933"/>
                  </a:lnTo>
                  <a:lnTo>
                    <a:pt x="1134459" y="855037"/>
                  </a:lnTo>
                  <a:lnTo>
                    <a:pt x="1134572" y="275903"/>
                  </a:lnTo>
                  <a:lnTo>
                    <a:pt x="1135022" y="359420"/>
                  </a:lnTo>
                  <a:lnTo>
                    <a:pt x="1135023" y="349596"/>
                  </a:lnTo>
                  <a:lnTo>
                    <a:pt x="1135026" y="339840"/>
                  </a:lnTo>
                  <a:lnTo>
                    <a:pt x="1135152" y="689668"/>
                  </a:lnTo>
                  <a:lnTo>
                    <a:pt x="1135733" y="532281"/>
                  </a:lnTo>
                  <a:lnTo>
                    <a:pt x="1135734" y="535076"/>
                  </a:lnTo>
                  <a:lnTo>
                    <a:pt x="1136032" y="319377"/>
                  </a:lnTo>
                  <a:lnTo>
                    <a:pt x="1136160" y="731161"/>
                  </a:lnTo>
                  <a:lnTo>
                    <a:pt x="1136445" y="499003"/>
                  </a:lnTo>
                  <a:lnTo>
                    <a:pt x="1136446" y="491932"/>
                  </a:lnTo>
                  <a:lnTo>
                    <a:pt x="1136740" y="139047"/>
                  </a:lnTo>
                  <a:lnTo>
                    <a:pt x="1136868" y="791861"/>
                  </a:lnTo>
                  <a:lnTo>
                    <a:pt x="1137156" y="334989"/>
                  </a:lnTo>
                  <a:lnTo>
                    <a:pt x="1137158" y="330500"/>
                  </a:lnTo>
                  <a:lnTo>
                    <a:pt x="1137180" y="262149"/>
                  </a:lnTo>
                  <a:lnTo>
                    <a:pt x="1137294" y="644428"/>
                  </a:lnTo>
                  <a:lnTo>
                    <a:pt x="1137868" y="496050"/>
                  </a:lnTo>
                  <a:lnTo>
                    <a:pt x="1137869" y="497038"/>
                  </a:lnTo>
                  <a:lnTo>
                    <a:pt x="1138159" y="644040"/>
                  </a:lnTo>
                  <a:lnTo>
                    <a:pt x="1138300" y="315757"/>
                  </a:lnTo>
                  <a:lnTo>
                    <a:pt x="1138580" y="478817"/>
                  </a:lnTo>
                  <a:lnTo>
                    <a:pt x="1138853" y="690317"/>
                  </a:lnTo>
                  <a:lnTo>
                    <a:pt x="1138995" y="276479"/>
                  </a:lnTo>
                  <a:lnTo>
                    <a:pt x="1139291" y="620605"/>
                  </a:lnTo>
                  <a:lnTo>
                    <a:pt x="1139293" y="622807"/>
                  </a:lnTo>
                  <a:lnTo>
                    <a:pt x="1139534" y="685334"/>
                  </a:lnTo>
                  <a:lnTo>
                    <a:pt x="1139661" y="379945"/>
                  </a:lnTo>
                  <a:lnTo>
                    <a:pt x="1140003" y="430784"/>
                  </a:lnTo>
                  <a:lnTo>
                    <a:pt x="1140004" y="433867"/>
                  </a:lnTo>
                  <a:lnTo>
                    <a:pt x="1140583" y="721270"/>
                  </a:lnTo>
                  <a:lnTo>
                    <a:pt x="1140696" y="254185"/>
                  </a:lnTo>
                  <a:lnTo>
                    <a:pt x="1140714" y="326549"/>
                  </a:lnTo>
                  <a:lnTo>
                    <a:pt x="1140716" y="337801"/>
                  </a:lnTo>
                  <a:lnTo>
                    <a:pt x="1140809" y="674540"/>
                  </a:lnTo>
                  <a:lnTo>
                    <a:pt x="1141093" y="317460"/>
                  </a:lnTo>
                  <a:lnTo>
                    <a:pt x="1141426" y="573704"/>
                  </a:lnTo>
                  <a:lnTo>
                    <a:pt x="1141428" y="572817"/>
                  </a:lnTo>
                  <a:lnTo>
                    <a:pt x="1141970" y="308594"/>
                  </a:lnTo>
                  <a:lnTo>
                    <a:pt x="1142085" y="706282"/>
                  </a:lnTo>
                  <a:lnTo>
                    <a:pt x="1142138" y="579681"/>
                  </a:lnTo>
                  <a:lnTo>
                    <a:pt x="1142139" y="580492"/>
                  </a:lnTo>
                  <a:lnTo>
                    <a:pt x="1142369" y="291356"/>
                  </a:lnTo>
                  <a:lnTo>
                    <a:pt x="1142509" y="712757"/>
                  </a:lnTo>
                  <a:lnTo>
                    <a:pt x="1142849" y="391759"/>
                  </a:lnTo>
                  <a:lnTo>
                    <a:pt x="1142851" y="395931"/>
                  </a:lnTo>
                  <a:lnTo>
                    <a:pt x="1143246" y="392986"/>
                  </a:lnTo>
                  <a:lnTo>
                    <a:pt x="1143404" y="772591"/>
                  </a:lnTo>
                  <a:lnTo>
                    <a:pt x="1143561" y="537339"/>
                  </a:lnTo>
                  <a:lnTo>
                    <a:pt x="1143673" y="431751"/>
                  </a:lnTo>
                  <a:lnTo>
                    <a:pt x="1143785" y="734811"/>
                  </a:lnTo>
                  <a:lnTo>
                    <a:pt x="1144273" y="603099"/>
                  </a:lnTo>
                  <a:lnTo>
                    <a:pt x="1144274" y="608127"/>
                  </a:lnTo>
                  <a:lnTo>
                    <a:pt x="1144481" y="373400"/>
                  </a:lnTo>
                  <a:lnTo>
                    <a:pt x="1144593" y="693125"/>
                  </a:lnTo>
                  <a:lnTo>
                    <a:pt x="1144984" y="525696"/>
                  </a:lnTo>
                  <a:lnTo>
                    <a:pt x="1144986" y="527827"/>
                  </a:lnTo>
                  <a:lnTo>
                    <a:pt x="1145530" y="180281"/>
                  </a:lnTo>
                  <a:lnTo>
                    <a:pt x="1145670" y="836982"/>
                  </a:lnTo>
                  <a:lnTo>
                    <a:pt x="1145696" y="672185"/>
                  </a:lnTo>
                  <a:lnTo>
                    <a:pt x="1145697" y="673594"/>
                  </a:lnTo>
                  <a:lnTo>
                    <a:pt x="1145771" y="171636"/>
                  </a:lnTo>
                  <a:lnTo>
                    <a:pt x="1146054" y="694326"/>
                  </a:lnTo>
                  <a:lnTo>
                    <a:pt x="1146407" y="400763"/>
                  </a:lnTo>
                  <a:lnTo>
                    <a:pt x="1146409" y="395640"/>
                  </a:lnTo>
                  <a:lnTo>
                    <a:pt x="1146437" y="312673"/>
                  </a:lnTo>
                  <a:lnTo>
                    <a:pt x="1146974" y="620592"/>
                  </a:lnTo>
                  <a:lnTo>
                    <a:pt x="1147119" y="428841"/>
                  </a:lnTo>
                  <a:lnTo>
                    <a:pt x="1147120" y="432062"/>
                  </a:lnTo>
                  <a:lnTo>
                    <a:pt x="1147683" y="355775"/>
                  </a:lnTo>
                  <a:lnTo>
                    <a:pt x="1147812" y="776014"/>
                  </a:lnTo>
                  <a:lnTo>
                    <a:pt x="1147831" y="703939"/>
                  </a:lnTo>
                  <a:lnTo>
                    <a:pt x="1147832" y="694424"/>
                  </a:lnTo>
                  <a:lnTo>
                    <a:pt x="1147926" y="235723"/>
                  </a:lnTo>
                  <a:lnTo>
                    <a:pt x="1148038" y="753553"/>
                  </a:lnTo>
                  <a:lnTo>
                    <a:pt x="1148542" y="605517"/>
                  </a:lnTo>
                  <a:lnTo>
                    <a:pt x="1148544" y="607161"/>
                  </a:lnTo>
                  <a:lnTo>
                    <a:pt x="1148917" y="340966"/>
                  </a:lnTo>
                  <a:lnTo>
                    <a:pt x="1149031" y="795021"/>
                  </a:lnTo>
                  <a:lnTo>
                    <a:pt x="1149254" y="644461"/>
                  </a:lnTo>
                  <a:lnTo>
                    <a:pt x="1149255" y="647728"/>
                  </a:lnTo>
                  <a:lnTo>
                    <a:pt x="1149386" y="244809"/>
                  </a:lnTo>
                  <a:lnTo>
                    <a:pt x="1149499" y="804131"/>
                  </a:lnTo>
                  <a:lnTo>
                    <a:pt x="1149966" y="731665"/>
                  </a:lnTo>
                  <a:lnTo>
                    <a:pt x="1149967" y="731349"/>
                  </a:lnTo>
                  <a:lnTo>
                    <a:pt x="1150676" y="276801"/>
                  </a:lnTo>
                  <a:lnTo>
                    <a:pt x="1150677" y="285931"/>
                  </a:lnTo>
                  <a:lnTo>
                    <a:pt x="1150679" y="298491"/>
                  </a:lnTo>
                  <a:lnTo>
                    <a:pt x="1150688" y="293254"/>
                  </a:lnTo>
                  <a:lnTo>
                    <a:pt x="1151002" y="705326"/>
                  </a:lnTo>
                  <a:lnTo>
                    <a:pt x="1151389" y="581583"/>
                  </a:lnTo>
                  <a:lnTo>
                    <a:pt x="1151390" y="587750"/>
                  </a:lnTo>
                  <a:lnTo>
                    <a:pt x="1151427" y="708288"/>
                  </a:lnTo>
                  <a:lnTo>
                    <a:pt x="1151540" y="278566"/>
                  </a:lnTo>
                  <a:lnTo>
                    <a:pt x="1152100" y="601310"/>
                  </a:lnTo>
                  <a:lnTo>
                    <a:pt x="1152102" y="606474"/>
                  </a:lnTo>
                  <a:lnTo>
                    <a:pt x="1152646" y="415346"/>
                  </a:lnTo>
                  <a:lnTo>
                    <a:pt x="1152745" y="727520"/>
                  </a:lnTo>
                  <a:lnTo>
                    <a:pt x="1152812" y="463611"/>
                  </a:lnTo>
                  <a:lnTo>
                    <a:pt x="1152813" y="455658"/>
                  </a:lnTo>
                  <a:lnTo>
                    <a:pt x="1153341" y="222581"/>
                  </a:lnTo>
                  <a:lnTo>
                    <a:pt x="1153468" y="836596"/>
                  </a:lnTo>
                  <a:lnTo>
                    <a:pt x="1153524" y="694914"/>
                  </a:lnTo>
                  <a:lnTo>
                    <a:pt x="1153525" y="687767"/>
                  </a:lnTo>
                  <a:lnTo>
                    <a:pt x="1153865" y="738488"/>
                  </a:lnTo>
                  <a:lnTo>
                    <a:pt x="1154007" y="435754"/>
                  </a:lnTo>
                  <a:lnTo>
                    <a:pt x="1154235" y="551896"/>
                  </a:lnTo>
                  <a:lnTo>
                    <a:pt x="1154237" y="553013"/>
                  </a:lnTo>
                  <a:lnTo>
                    <a:pt x="1154659" y="281194"/>
                  </a:lnTo>
                  <a:lnTo>
                    <a:pt x="1154815" y="684528"/>
                  </a:lnTo>
                  <a:lnTo>
                    <a:pt x="1154947" y="566093"/>
                  </a:lnTo>
                  <a:lnTo>
                    <a:pt x="1154948" y="567588"/>
                  </a:lnTo>
                  <a:lnTo>
                    <a:pt x="1155212" y="688654"/>
                  </a:lnTo>
                  <a:lnTo>
                    <a:pt x="1155409" y="276454"/>
                  </a:lnTo>
                  <a:lnTo>
                    <a:pt x="1155659" y="622741"/>
                  </a:lnTo>
                  <a:lnTo>
                    <a:pt x="1155660" y="626940"/>
                  </a:lnTo>
                  <a:lnTo>
                    <a:pt x="1155680" y="652594"/>
                  </a:lnTo>
                  <a:lnTo>
                    <a:pt x="1155864" y="236277"/>
                  </a:lnTo>
                  <a:lnTo>
                    <a:pt x="1156370" y="457803"/>
                  </a:lnTo>
                  <a:lnTo>
                    <a:pt x="1156372" y="455021"/>
                  </a:lnTo>
                  <a:lnTo>
                    <a:pt x="1156812" y="278757"/>
                  </a:lnTo>
                  <a:lnTo>
                    <a:pt x="1156927" y="704323"/>
                  </a:lnTo>
                  <a:lnTo>
                    <a:pt x="1157082" y="466120"/>
                  </a:lnTo>
                  <a:lnTo>
                    <a:pt x="1157083" y="466307"/>
                  </a:lnTo>
                  <a:lnTo>
                    <a:pt x="1157636" y="313730"/>
                  </a:lnTo>
                  <a:lnTo>
                    <a:pt x="1157748" y="786840"/>
                  </a:lnTo>
                  <a:lnTo>
                    <a:pt x="1157793" y="636492"/>
                  </a:lnTo>
                  <a:lnTo>
                    <a:pt x="1157795" y="621686"/>
                  </a:lnTo>
                  <a:lnTo>
                    <a:pt x="1158061" y="329640"/>
                  </a:lnTo>
                  <a:lnTo>
                    <a:pt x="1158203" y="811602"/>
                  </a:lnTo>
                  <a:lnTo>
                    <a:pt x="1158505" y="478818"/>
                  </a:lnTo>
                  <a:lnTo>
                    <a:pt x="1158506" y="483600"/>
                  </a:lnTo>
                  <a:lnTo>
                    <a:pt x="1158671" y="429034"/>
                  </a:lnTo>
                  <a:lnTo>
                    <a:pt x="1158940" y="615220"/>
                  </a:lnTo>
                  <a:lnTo>
                    <a:pt x="1159217" y="526186"/>
                  </a:lnTo>
                  <a:lnTo>
                    <a:pt x="1159479" y="650709"/>
                  </a:lnTo>
                  <a:lnTo>
                    <a:pt x="1159803" y="312805"/>
                  </a:lnTo>
                  <a:lnTo>
                    <a:pt x="1159928" y="574466"/>
                  </a:lnTo>
                  <a:lnTo>
                    <a:pt x="1159930" y="578668"/>
                  </a:lnTo>
                  <a:lnTo>
                    <a:pt x="1160358" y="748819"/>
                  </a:lnTo>
                  <a:lnTo>
                    <a:pt x="1160640" y="249739"/>
                  </a:lnTo>
                  <a:lnTo>
                    <a:pt x="1160641" y="245520"/>
                  </a:lnTo>
                  <a:lnTo>
                    <a:pt x="1160655" y="222689"/>
                  </a:lnTo>
                  <a:lnTo>
                    <a:pt x="1160783" y="767765"/>
                  </a:lnTo>
                  <a:lnTo>
                    <a:pt x="1161350" y="552162"/>
                  </a:lnTo>
                  <a:lnTo>
                    <a:pt x="1161352" y="554216"/>
                  </a:lnTo>
                  <a:lnTo>
                    <a:pt x="1161774" y="737410"/>
                  </a:lnTo>
                  <a:lnTo>
                    <a:pt x="1161917" y="248726"/>
                  </a:lnTo>
                  <a:lnTo>
                    <a:pt x="1162062" y="536816"/>
                  </a:lnTo>
                  <a:lnTo>
                    <a:pt x="1162063" y="540749"/>
                  </a:lnTo>
                  <a:lnTo>
                    <a:pt x="1162158" y="746404"/>
                  </a:lnTo>
                  <a:lnTo>
                    <a:pt x="1162328" y="198500"/>
                  </a:lnTo>
                  <a:lnTo>
                    <a:pt x="1162773" y="346259"/>
                  </a:lnTo>
                  <a:lnTo>
                    <a:pt x="1162775" y="349856"/>
                  </a:lnTo>
                  <a:lnTo>
                    <a:pt x="1163179" y="302525"/>
                  </a:lnTo>
                  <a:lnTo>
                    <a:pt x="1163462" y="924640"/>
                  </a:lnTo>
                  <a:lnTo>
                    <a:pt x="1163485" y="856573"/>
                  </a:lnTo>
                  <a:lnTo>
                    <a:pt x="1163486" y="867143"/>
                  </a:lnTo>
                  <a:lnTo>
                    <a:pt x="1163489" y="889573"/>
                  </a:lnTo>
                  <a:lnTo>
                    <a:pt x="1164058" y="127942"/>
                  </a:lnTo>
                  <a:lnTo>
                    <a:pt x="1164197" y="672196"/>
                  </a:lnTo>
                  <a:lnTo>
                    <a:pt x="1164198" y="682350"/>
                  </a:lnTo>
                  <a:lnTo>
                    <a:pt x="1164483" y="183475"/>
                  </a:lnTo>
                  <a:lnTo>
                    <a:pt x="1164908" y="313463"/>
                  </a:lnTo>
                  <a:lnTo>
                    <a:pt x="1164910" y="317307"/>
                  </a:lnTo>
                  <a:lnTo>
                    <a:pt x="1164937" y="300893"/>
                  </a:lnTo>
                  <a:lnTo>
                    <a:pt x="1165063" y="713344"/>
                  </a:lnTo>
                  <a:lnTo>
                    <a:pt x="1165620" y="648074"/>
                  </a:lnTo>
                  <a:lnTo>
                    <a:pt x="1165621" y="648551"/>
                  </a:lnTo>
                  <a:lnTo>
                    <a:pt x="1165773" y="356976"/>
                  </a:lnTo>
                  <a:lnTo>
                    <a:pt x="1166056" y="742084"/>
                  </a:lnTo>
                  <a:lnTo>
                    <a:pt x="1166332" y="574059"/>
                  </a:lnTo>
                  <a:lnTo>
                    <a:pt x="1166333" y="578724"/>
                  </a:lnTo>
                  <a:lnTo>
                    <a:pt x="1166666" y="303094"/>
                  </a:lnTo>
                  <a:lnTo>
                    <a:pt x="1166794" y="723626"/>
                  </a:lnTo>
                  <a:lnTo>
                    <a:pt x="1167043" y="513397"/>
                  </a:lnTo>
                  <a:lnTo>
                    <a:pt x="1167045" y="509970"/>
                  </a:lnTo>
                  <a:lnTo>
                    <a:pt x="1167205" y="621689"/>
                  </a:lnTo>
                  <a:lnTo>
                    <a:pt x="1167559" y="396325"/>
                  </a:lnTo>
                  <a:lnTo>
                    <a:pt x="1167755" y="468429"/>
                  </a:lnTo>
                  <a:lnTo>
                    <a:pt x="1167756" y="465392"/>
                  </a:lnTo>
                  <a:lnTo>
                    <a:pt x="1168125" y="600081"/>
                  </a:lnTo>
                  <a:lnTo>
                    <a:pt x="1168466" y="372418"/>
                  </a:lnTo>
                  <a:lnTo>
                    <a:pt x="1168468" y="375686"/>
                  </a:lnTo>
                  <a:lnTo>
                    <a:pt x="1168481" y="373548"/>
                  </a:lnTo>
                  <a:lnTo>
                    <a:pt x="1168608" y="620198"/>
                  </a:lnTo>
                  <a:lnTo>
                    <a:pt x="1169178" y="473867"/>
                  </a:lnTo>
                  <a:lnTo>
                    <a:pt x="1169179" y="469997"/>
                  </a:lnTo>
                  <a:lnTo>
                    <a:pt x="1169245" y="369081"/>
                  </a:lnTo>
                  <a:lnTo>
                    <a:pt x="1169345" y="618660"/>
                  </a:lnTo>
                  <a:lnTo>
                    <a:pt x="1169890" y="476304"/>
                  </a:lnTo>
                  <a:lnTo>
                    <a:pt x="1169891" y="475276"/>
                  </a:lnTo>
                  <a:lnTo>
                    <a:pt x="1170253" y="344378"/>
                  </a:lnTo>
                  <a:lnTo>
                    <a:pt x="1170379" y="620817"/>
                  </a:lnTo>
                  <a:lnTo>
                    <a:pt x="1170601" y="491566"/>
                  </a:lnTo>
                  <a:lnTo>
                    <a:pt x="1170603" y="491723"/>
                  </a:lnTo>
                  <a:lnTo>
                    <a:pt x="1170777" y="667966"/>
                  </a:lnTo>
                  <a:lnTo>
                    <a:pt x="1171116" y="349593"/>
                  </a:lnTo>
                  <a:lnTo>
                    <a:pt x="1171313" y="455550"/>
                  </a:lnTo>
                  <a:lnTo>
                    <a:pt x="1171314" y="451511"/>
                  </a:lnTo>
                  <a:lnTo>
                    <a:pt x="1171528" y="400939"/>
                  </a:lnTo>
                  <a:lnTo>
                    <a:pt x="1171869" y="666247"/>
                  </a:lnTo>
                  <a:lnTo>
                    <a:pt x="1172025" y="441469"/>
                  </a:lnTo>
                  <a:lnTo>
                    <a:pt x="1172026" y="444488"/>
                  </a:lnTo>
                  <a:lnTo>
                    <a:pt x="1172222" y="319204"/>
                  </a:lnTo>
                  <a:lnTo>
                    <a:pt x="1172336" y="703047"/>
                  </a:lnTo>
                  <a:lnTo>
                    <a:pt x="1172736" y="512772"/>
                  </a:lnTo>
                  <a:lnTo>
                    <a:pt x="1172738" y="512575"/>
                  </a:lnTo>
                  <a:lnTo>
                    <a:pt x="1173357" y="833598"/>
                  </a:lnTo>
                  <a:lnTo>
                    <a:pt x="1173448" y="310654"/>
                  </a:lnTo>
                  <a:lnTo>
                    <a:pt x="1173449" y="298885"/>
                  </a:lnTo>
                  <a:lnTo>
                    <a:pt x="1173485" y="127093"/>
                  </a:lnTo>
                  <a:lnTo>
                    <a:pt x="1173612" y="839079"/>
                  </a:lnTo>
                  <a:lnTo>
                    <a:pt x="1174159" y="439780"/>
                  </a:lnTo>
                  <a:lnTo>
                    <a:pt x="1174161" y="438934"/>
                  </a:lnTo>
                  <a:lnTo>
                    <a:pt x="1174534" y="317838"/>
                  </a:lnTo>
                  <a:lnTo>
                    <a:pt x="1174661" y="717430"/>
                  </a:lnTo>
                  <a:lnTo>
                    <a:pt x="1174871" y="509984"/>
                  </a:lnTo>
                  <a:lnTo>
                    <a:pt x="1174872" y="510533"/>
                  </a:lnTo>
                  <a:lnTo>
                    <a:pt x="1175285" y="760527"/>
                  </a:lnTo>
                  <a:lnTo>
                    <a:pt x="1175583" y="201096"/>
                  </a:lnTo>
                  <a:lnTo>
                    <a:pt x="1175584" y="203624"/>
                  </a:lnTo>
                  <a:lnTo>
                    <a:pt x="1175611" y="133535"/>
                  </a:lnTo>
                  <a:lnTo>
                    <a:pt x="1175724" y="786812"/>
                  </a:lnTo>
                  <a:lnTo>
                    <a:pt x="1176294" y="427537"/>
                  </a:lnTo>
                  <a:lnTo>
                    <a:pt x="1176296" y="436434"/>
                  </a:lnTo>
                  <a:lnTo>
                    <a:pt x="1176688" y="146492"/>
                  </a:lnTo>
                  <a:lnTo>
                    <a:pt x="1177000" y="789420"/>
                  </a:lnTo>
                  <a:lnTo>
                    <a:pt x="1177006" y="750994"/>
                  </a:lnTo>
                  <a:lnTo>
                    <a:pt x="1177007" y="751788"/>
                  </a:lnTo>
                  <a:lnTo>
                    <a:pt x="1177013" y="780309"/>
                  </a:lnTo>
                  <a:lnTo>
                    <a:pt x="1177114" y="196502"/>
                  </a:lnTo>
                  <a:lnTo>
                    <a:pt x="1177717" y="463679"/>
                  </a:lnTo>
                  <a:lnTo>
                    <a:pt x="1177719" y="458080"/>
                  </a:lnTo>
                  <a:lnTo>
                    <a:pt x="1177978" y="219541"/>
                  </a:lnTo>
                  <a:lnTo>
                    <a:pt x="1178090" y="718790"/>
                  </a:lnTo>
                  <a:lnTo>
                    <a:pt x="1178429" y="307667"/>
                  </a:lnTo>
                  <a:lnTo>
                    <a:pt x="1178431" y="301568"/>
                  </a:lnTo>
                  <a:lnTo>
                    <a:pt x="1178714" y="663911"/>
                  </a:lnTo>
                  <a:lnTo>
                    <a:pt x="1179141" y="578347"/>
                  </a:lnTo>
                  <a:lnTo>
                    <a:pt x="1179142" y="583641"/>
                  </a:lnTo>
                  <a:lnTo>
                    <a:pt x="1179593" y="712530"/>
                  </a:lnTo>
                  <a:lnTo>
                    <a:pt x="1179694" y="303408"/>
                  </a:lnTo>
                  <a:lnTo>
                    <a:pt x="1179852" y="522645"/>
                  </a:lnTo>
                  <a:lnTo>
                    <a:pt x="1179854" y="518371"/>
                  </a:lnTo>
                  <a:lnTo>
                    <a:pt x="1180246" y="871010"/>
                  </a:lnTo>
                  <a:lnTo>
                    <a:pt x="1180374" y="278571"/>
                  </a:lnTo>
                  <a:lnTo>
                    <a:pt x="1180564" y="436118"/>
                  </a:lnTo>
                  <a:lnTo>
                    <a:pt x="1180565" y="432545"/>
                  </a:lnTo>
                  <a:lnTo>
                    <a:pt x="1180587" y="393539"/>
                  </a:lnTo>
                  <a:lnTo>
                    <a:pt x="1180700" y="697669"/>
                  </a:lnTo>
                  <a:lnTo>
                    <a:pt x="1181276" y="559022"/>
                  </a:lnTo>
                  <a:lnTo>
                    <a:pt x="1181277" y="560827"/>
                  </a:lnTo>
                  <a:lnTo>
                    <a:pt x="1181409" y="379897"/>
                  </a:lnTo>
                  <a:lnTo>
                    <a:pt x="1181507" y="577393"/>
                  </a:lnTo>
                  <a:lnTo>
                    <a:pt x="1181987" y="501930"/>
                  </a:lnTo>
                  <a:lnTo>
                    <a:pt x="1181989" y="503829"/>
                  </a:lnTo>
                  <a:lnTo>
                    <a:pt x="1182217" y="715532"/>
                  </a:lnTo>
                  <a:lnTo>
                    <a:pt x="1182330" y="212883"/>
                  </a:lnTo>
                  <a:lnTo>
                    <a:pt x="1182699" y="430953"/>
                  </a:lnTo>
                  <a:lnTo>
                    <a:pt x="1182700" y="430139"/>
                  </a:lnTo>
                  <a:lnTo>
                    <a:pt x="1182953" y="547084"/>
                  </a:lnTo>
                  <a:lnTo>
                    <a:pt x="1183082" y="389564"/>
                  </a:lnTo>
                  <a:lnTo>
                    <a:pt x="1183410" y="532441"/>
                  </a:lnTo>
                  <a:lnTo>
                    <a:pt x="1183412" y="537819"/>
                  </a:lnTo>
                  <a:lnTo>
                    <a:pt x="1183464" y="696815"/>
                  </a:lnTo>
                  <a:lnTo>
                    <a:pt x="1183620" y="278623"/>
                  </a:lnTo>
                  <a:lnTo>
                    <a:pt x="1184122" y="508998"/>
                  </a:lnTo>
                  <a:lnTo>
                    <a:pt x="1184123" y="507905"/>
                  </a:lnTo>
                  <a:lnTo>
                    <a:pt x="1184271" y="622727"/>
                  </a:lnTo>
                  <a:lnTo>
                    <a:pt x="1184386" y="337931"/>
                  </a:lnTo>
                  <a:lnTo>
                    <a:pt x="1184834" y="542552"/>
                  </a:lnTo>
                  <a:lnTo>
                    <a:pt x="1185208" y="723159"/>
                  </a:lnTo>
                  <a:lnTo>
                    <a:pt x="1185518" y="345887"/>
                  </a:lnTo>
                  <a:lnTo>
                    <a:pt x="1185545" y="428120"/>
                  </a:lnTo>
                  <a:lnTo>
                    <a:pt x="1185547" y="429840"/>
                  </a:lnTo>
                  <a:lnTo>
                    <a:pt x="1185619" y="749078"/>
                  </a:lnTo>
                  <a:lnTo>
                    <a:pt x="1185733" y="308992"/>
                  </a:lnTo>
                  <a:lnTo>
                    <a:pt x="1186257" y="510180"/>
                  </a:lnTo>
                  <a:lnTo>
                    <a:pt x="1186258" y="509419"/>
                  </a:lnTo>
                  <a:lnTo>
                    <a:pt x="1186654" y="712477"/>
                  </a:lnTo>
                  <a:lnTo>
                    <a:pt x="1186796" y="334310"/>
                  </a:lnTo>
                  <a:lnTo>
                    <a:pt x="1186969" y="594694"/>
                  </a:lnTo>
                  <a:lnTo>
                    <a:pt x="1186970" y="589413"/>
                  </a:lnTo>
                  <a:lnTo>
                    <a:pt x="1187418" y="630369"/>
                  </a:lnTo>
                  <a:lnTo>
                    <a:pt x="1187519" y="375849"/>
                  </a:lnTo>
                  <a:lnTo>
                    <a:pt x="1187680" y="502671"/>
                  </a:lnTo>
                  <a:lnTo>
                    <a:pt x="1187682" y="500550"/>
                  </a:lnTo>
                  <a:lnTo>
                    <a:pt x="1187971" y="777112"/>
                  </a:lnTo>
                  <a:lnTo>
                    <a:pt x="1188114" y="291036"/>
                  </a:lnTo>
                  <a:lnTo>
                    <a:pt x="1188392" y="651147"/>
                  </a:lnTo>
                  <a:lnTo>
                    <a:pt x="1188393" y="658029"/>
                  </a:lnTo>
                  <a:lnTo>
                    <a:pt x="1188440" y="694090"/>
                  </a:lnTo>
                  <a:lnTo>
                    <a:pt x="1188566" y="252798"/>
                  </a:lnTo>
                  <a:lnTo>
                    <a:pt x="1189103" y="631918"/>
                  </a:lnTo>
                  <a:lnTo>
                    <a:pt x="1189105" y="637989"/>
                  </a:lnTo>
                  <a:lnTo>
                    <a:pt x="1189431" y="367695"/>
                  </a:lnTo>
                  <a:lnTo>
                    <a:pt x="1189743" y="679833"/>
                  </a:lnTo>
                  <a:lnTo>
                    <a:pt x="1189815" y="491776"/>
                  </a:lnTo>
                  <a:lnTo>
                    <a:pt x="1189816" y="489706"/>
                  </a:lnTo>
                  <a:lnTo>
                    <a:pt x="1190170" y="852995"/>
                  </a:lnTo>
                  <a:lnTo>
                    <a:pt x="1190297" y="174248"/>
                  </a:lnTo>
                  <a:lnTo>
                    <a:pt x="1190527" y="288167"/>
                  </a:lnTo>
                  <a:lnTo>
                    <a:pt x="1190528" y="298839"/>
                  </a:lnTo>
                  <a:lnTo>
                    <a:pt x="1190609" y="725325"/>
                  </a:lnTo>
                  <a:lnTo>
                    <a:pt x="1190722" y="208676"/>
                  </a:lnTo>
                  <a:lnTo>
                    <a:pt x="1191238" y="496247"/>
                  </a:lnTo>
                  <a:lnTo>
                    <a:pt x="1191240" y="498207"/>
                  </a:lnTo>
                  <a:lnTo>
                    <a:pt x="1191459" y="668417"/>
                  </a:lnTo>
                  <a:lnTo>
                    <a:pt x="1191587" y="205966"/>
                  </a:lnTo>
                  <a:lnTo>
                    <a:pt x="1191950" y="487105"/>
                  </a:lnTo>
                  <a:lnTo>
                    <a:pt x="1191951" y="483398"/>
                  </a:lnTo>
                  <a:lnTo>
                    <a:pt x="1191998" y="332475"/>
                  </a:lnTo>
                  <a:lnTo>
                    <a:pt x="1192110" y="583894"/>
                  </a:lnTo>
                  <a:lnTo>
                    <a:pt x="1192662" y="459136"/>
                  </a:lnTo>
                  <a:lnTo>
                    <a:pt x="1192663" y="462372"/>
                  </a:lnTo>
                  <a:lnTo>
                    <a:pt x="1193145" y="814387"/>
                  </a:lnTo>
                  <a:lnTo>
                    <a:pt x="1193260" y="291042"/>
                  </a:lnTo>
                  <a:lnTo>
                    <a:pt x="1193373" y="679996"/>
                  </a:lnTo>
                  <a:lnTo>
                    <a:pt x="1193375" y="673261"/>
                  </a:lnTo>
                  <a:lnTo>
                    <a:pt x="1193586" y="817496"/>
                  </a:lnTo>
                  <a:lnTo>
                    <a:pt x="1193940" y="385173"/>
                  </a:lnTo>
                  <a:lnTo>
                    <a:pt x="1194085" y="723335"/>
                  </a:lnTo>
                  <a:lnTo>
                    <a:pt x="1194086" y="712229"/>
                  </a:lnTo>
                  <a:lnTo>
                    <a:pt x="1194436" y="737038"/>
                  </a:lnTo>
                  <a:lnTo>
                    <a:pt x="1194761" y="395380"/>
                  </a:lnTo>
                  <a:lnTo>
                    <a:pt x="1194796" y="452328"/>
                  </a:lnTo>
                  <a:lnTo>
                    <a:pt x="1194798" y="456870"/>
                  </a:lnTo>
                  <a:lnTo>
                    <a:pt x="1194889" y="739298"/>
                  </a:lnTo>
                  <a:lnTo>
                    <a:pt x="1195186" y="349972"/>
                  </a:lnTo>
                  <a:lnTo>
                    <a:pt x="1195508" y="541713"/>
                  </a:lnTo>
                  <a:lnTo>
                    <a:pt x="1196067" y="193087"/>
                  </a:lnTo>
                  <a:lnTo>
                    <a:pt x="1196180" y="700489"/>
                  </a:lnTo>
                  <a:lnTo>
                    <a:pt x="1196220" y="578300"/>
                  </a:lnTo>
                  <a:lnTo>
                    <a:pt x="1196221" y="579559"/>
                  </a:lnTo>
                  <a:lnTo>
                    <a:pt x="1196604" y="637895"/>
                  </a:lnTo>
                  <a:lnTo>
                    <a:pt x="1196916" y="172111"/>
                  </a:lnTo>
                  <a:lnTo>
                    <a:pt x="1196931" y="204092"/>
                  </a:lnTo>
                  <a:lnTo>
                    <a:pt x="1196933" y="217047"/>
                  </a:lnTo>
                  <a:lnTo>
                    <a:pt x="1197031" y="729061"/>
                  </a:lnTo>
                  <a:lnTo>
                    <a:pt x="1197643" y="456396"/>
                  </a:lnTo>
                  <a:lnTo>
                    <a:pt x="1197644" y="456003"/>
                  </a:lnTo>
                  <a:lnTo>
                    <a:pt x="1198065" y="702848"/>
                  </a:lnTo>
                  <a:lnTo>
                    <a:pt x="1198192" y="173268"/>
                  </a:lnTo>
                  <a:lnTo>
                    <a:pt x="1198355" y="557182"/>
                  </a:lnTo>
                  <a:lnTo>
                    <a:pt x="1198356" y="552156"/>
                  </a:lnTo>
                  <a:lnTo>
                    <a:pt x="1198930" y="735649"/>
                  </a:lnTo>
                  <a:lnTo>
                    <a:pt x="1199058" y="309462"/>
                  </a:lnTo>
                  <a:lnTo>
                    <a:pt x="1199066" y="335692"/>
                  </a:lnTo>
                  <a:lnTo>
                    <a:pt x="1199068" y="327258"/>
                  </a:lnTo>
                  <a:lnTo>
                    <a:pt x="1199070" y="309927"/>
                  </a:lnTo>
                  <a:lnTo>
                    <a:pt x="1199171" y="698723"/>
                  </a:lnTo>
                  <a:lnTo>
                    <a:pt x="1199778" y="547382"/>
                  </a:lnTo>
                  <a:lnTo>
                    <a:pt x="1199779" y="545757"/>
                  </a:lnTo>
                  <a:lnTo>
                    <a:pt x="1200206" y="790640"/>
                  </a:lnTo>
                  <a:lnTo>
                    <a:pt x="1200319" y="232538"/>
                  </a:lnTo>
                  <a:lnTo>
                    <a:pt x="1200489" y="555812"/>
                  </a:lnTo>
                  <a:lnTo>
                    <a:pt x="1200491" y="552713"/>
                  </a:lnTo>
                  <a:lnTo>
                    <a:pt x="1200616" y="761485"/>
                  </a:lnTo>
                  <a:lnTo>
                    <a:pt x="1200759" y="229258"/>
                  </a:lnTo>
                  <a:lnTo>
                    <a:pt x="1201201" y="368411"/>
                  </a:lnTo>
                  <a:lnTo>
                    <a:pt x="1201202" y="382826"/>
                  </a:lnTo>
                  <a:lnTo>
                    <a:pt x="1201297" y="618571"/>
                  </a:lnTo>
                  <a:lnTo>
                    <a:pt x="1201652" y="361335"/>
                  </a:lnTo>
                  <a:lnTo>
                    <a:pt x="1201913" y="436998"/>
                  </a:lnTo>
                  <a:lnTo>
                    <a:pt x="1201914" y="438383"/>
                  </a:lnTo>
                  <a:lnTo>
                    <a:pt x="1202104" y="335411"/>
                  </a:lnTo>
                  <a:lnTo>
                    <a:pt x="1202572" y="571379"/>
                  </a:lnTo>
                  <a:lnTo>
                    <a:pt x="1202624" y="463565"/>
                  </a:lnTo>
                  <a:lnTo>
                    <a:pt x="1202956" y="354217"/>
                  </a:lnTo>
                  <a:lnTo>
                    <a:pt x="1203096" y="607819"/>
                  </a:lnTo>
                  <a:lnTo>
                    <a:pt x="1203336" y="444882"/>
                  </a:lnTo>
                  <a:lnTo>
                    <a:pt x="1203663" y="291613"/>
                  </a:lnTo>
                  <a:lnTo>
                    <a:pt x="1203878" y="686318"/>
                  </a:lnTo>
                  <a:lnTo>
                    <a:pt x="1204048" y="496449"/>
                  </a:lnTo>
                  <a:lnTo>
                    <a:pt x="1204049" y="500332"/>
                  </a:lnTo>
                  <a:lnTo>
                    <a:pt x="1204515" y="774486"/>
                  </a:lnTo>
                  <a:lnTo>
                    <a:pt x="1204643" y="401276"/>
                  </a:lnTo>
                  <a:lnTo>
                    <a:pt x="1204759" y="476352"/>
                  </a:lnTo>
                  <a:lnTo>
                    <a:pt x="1204761" y="481598"/>
                  </a:lnTo>
                  <a:lnTo>
                    <a:pt x="1204941" y="703531"/>
                  </a:lnTo>
                  <a:lnTo>
                    <a:pt x="1205095" y="351047"/>
                  </a:lnTo>
                  <a:lnTo>
                    <a:pt x="1205471" y="569400"/>
                  </a:lnTo>
                  <a:lnTo>
                    <a:pt x="1205472" y="565149"/>
                  </a:lnTo>
                  <a:lnTo>
                    <a:pt x="1205550" y="346161"/>
                  </a:lnTo>
                  <a:lnTo>
                    <a:pt x="1206160" y="616637"/>
                  </a:lnTo>
                  <a:lnTo>
                    <a:pt x="1206182" y="562582"/>
                  </a:lnTo>
                  <a:lnTo>
                    <a:pt x="1206184" y="560976"/>
                  </a:lnTo>
                  <a:lnTo>
                    <a:pt x="1206782" y="661226"/>
                  </a:lnTo>
                  <a:lnTo>
                    <a:pt x="1206894" y="325471"/>
                  </a:lnTo>
                  <a:lnTo>
                    <a:pt x="1206895" y="318597"/>
                  </a:lnTo>
                  <a:lnTo>
                    <a:pt x="1206897" y="318180"/>
                  </a:lnTo>
                  <a:lnTo>
                    <a:pt x="1206996" y="681027"/>
                  </a:lnTo>
                  <a:lnTo>
                    <a:pt x="1207606" y="558868"/>
                  </a:lnTo>
                  <a:lnTo>
                    <a:pt x="1207607" y="553129"/>
                  </a:lnTo>
                  <a:lnTo>
                    <a:pt x="1207818" y="743115"/>
                  </a:lnTo>
                  <a:lnTo>
                    <a:pt x="1208144" y="281634"/>
                  </a:lnTo>
                  <a:lnTo>
                    <a:pt x="1208317" y="483151"/>
                  </a:lnTo>
                  <a:lnTo>
                    <a:pt x="1208319" y="477351"/>
                  </a:lnTo>
                  <a:lnTo>
                    <a:pt x="1208908" y="802907"/>
                  </a:lnTo>
                  <a:lnTo>
                    <a:pt x="1209009" y="159728"/>
                  </a:lnTo>
                  <a:lnTo>
                    <a:pt x="1209029" y="232934"/>
                  </a:lnTo>
                  <a:lnTo>
                    <a:pt x="1209030" y="236267"/>
                  </a:lnTo>
                  <a:lnTo>
                    <a:pt x="1209036" y="215451"/>
                  </a:lnTo>
                  <a:lnTo>
                    <a:pt x="1209135" y="823542"/>
                  </a:lnTo>
                  <a:lnTo>
                    <a:pt x="1209741" y="630964"/>
                  </a:lnTo>
                  <a:lnTo>
                    <a:pt x="1209742" y="638309"/>
                  </a:lnTo>
                  <a:lnTo>
                    <a:pt x="1209957" y="795196"/>
                  </a:lnTo>
                  <a:lnTo>
                    <a:pt x="1210086" y="245817"/>
                  </a:lnTo>
                  <a:lnTo>
                    <a:pt x="1210452" y="616701"/>
                  </a:lnTo>
                  <a:lnTo>
                    <a:pt x="1210454" y="616558"/>
                  </a:lnTo>
                  <a:lnTo>
                    <a:pt x="1210526" y="332860"/>
                  </a:lnTo>
                  <a:lnTo>
                    <a:pt x="1211036" y="747971"/>
                  </a:lnTo>
                  <a:lnTo>
                    <a:pt x="1211164" y="468738"/>
                  </a:lnTo>
                  <a:lnTo>
                    <a:pt x="1211165" y="469283"/>
                  </a:lnTo>
                  <a:lnTo>
                    <a:pt x="1211589" y="277096"/>
                  </a:lnTo>
                  <a:lnTo>
                    <a:pt x="1211717" y="680981"/>
                  </a:lnTo>
                  <a:lnTo>
                    <a:pt x="1211875" y="570953"/>
                  </a:lnTo>
                  <a:lnTo>
                    <a:pt x="1211877" y="577004"/>
                  </a:lnTo>
                  <a:lnTo>
                    <a:pt x="1212029" y="327318"/>
                  </a:lnTo>
                  <a:lnTo>
                    <a:pt x="1212312" y="650413"/>
                  </a:lnTo>
                  <a:lnTo>
                    <a:pt x="1212587" y="464555"/>
                  </a:lnTo>
                  <a:lnTo>
                    <a:pt x="1212588" y="468366"/>
                  </a:lnTo>
                  <a:lnTo>
                    <a:pt x="1213048" y="633617"/>
                  </a:lnTo>
                  <a:lnTo>
                    <a:pt x="1213290" y="412931"/>
                  </a:lnTo>
                  <a:lnTo>
                    <a:pt x="1213299" y="425961"/>
                  </a:lnTo>
                  <a:lnTo>
                    <a:pt x="1213300" y="420619"/>
                  </a:lnTo>
                  <a:lnTo>
                    <a:pt x="1213333" y="383190"/>
                  </a:lnTo>
                  <a:lnTo>
                    <a:pt x="1213560" y="597727"/>
                  </a:lnTo>
                  <a:lnTo>
                    <a:pt x="1214010" y="437609"/>
                  </a:lnTo>
                  <a:lnTo>
                    <a:pt x="1214012" y="434597"/>
                  </a:lnTo>
                  <a:lnTo>
                    <a:pt x="1214268" y="643217"/>
                  </a:lnTo>
                  <a:lnTo>
                    <a:pt x="1214566" y="359787"/>
                  </a:lnTo>
                  <a:lnTo>
                    <a:pt x="1214722" y="610513"/>
                  </a:lnTo>
                  <a:lnTo>
                    <a:pt x="1214723" y="605843"/>
                  </a:lnTo>
                  <a:lnTo>
                    <a:pt x="1214835" y="291904"/>
                  </a:lnTo>
                  <a:lnTo>
                    <a:pt x="1214976" y="687478"/>
                  </a:lnTo>
                  <a:lnTo>
                    <a:pt x="1215434" y="510374"/>
                  </a:lnTo>
                  <a:lnTo>
                    <a:pt x="1215435" y="511487"/>
                  </a:lnTo>
                  <a:lnTo>
                    <a:pt x="1215614" y="597914"/>
                  </a:lnTo>
                  <a:lnTo>
                    <a:pt x="1216125" y="274963"/>
                  </a:lnTo>
                  <a:lnTo>
                    <a:pt x="1216145" y="317603"/>
                  </a:lnTo>
                  <a:lnTo>
                    <a:pt x="1216147" y="319283"/>
                  </a:lnTo>
                  <a:lnTo>
                    <a:pt x="1216691" y="655314"/>
                  </a:lnTo>
                  <a:lnTo>
                    <a:pt x="1216792" y="215173"/>
                  </a:lnTo>
                  <a:lnTo>
                    <a:pt x="1216857" y="554581"/>
                  </a:lnTo>
                  <a:lnTo>
                    <a:pt x="1216858" y="563461"/>
                  </a:lnTo>
                  <a:lnTo>
                    <a:pt x="1216905" y="716245"/>
                  </a:lnTo>
                  <a:lnTo>
                    <a:pt x="1217258" y="259736"/>
                  </a:lnTo>
                  <a:lnTo>
                    <a:pt x="1217568" y="676756"/>
                  </a:lnTo>
                  <a:lnTo>
                    <a:pt x="1217570" y="686580"/>
                  </a:lnTo>
                  <a:lnTo>
                    <a:pt x="1217600" y="716364"/>
                  </a:lnTo>
                  <a:lnTo>
                    <a:pt x="1218082" y="370541"/>
                  </a:lnTo>
                  <a:lnTo>
                    <a:pt x="1218280" y="373247"/>
                  </a:lnTo>
                  <a:lnTo>
                    <a:pt x="1218281" y="376425"/>
                  </a:lnTo>
                  <a:lnTo>
                    <a:pt x="1218406" y="746049"/>
                  </a:lnTo>
                  <a:lnTo>
                    <a:pt x="1218734" y="294787"/>
                  </a:lnTo>
                  <a:lnTo>
                    <a:pt x="1218992" y="439290"/>
                  </a:lnTo>
                  <a:lnTo>
                    <a:pt x="1218993" y="445801"/>
                  </a:lnTo>
                  <a:lnTo>
                    <a:pt x="1219202" y="368113"/>
                  </a:lnTo>
                  <a:lnTo>
                    <a:pt x="1219512" y="777383"/>
                  </a:lnTo>
                  <a:lnTo>
                    <a:pt x="1219703" y="486560"/>
                  </a:lnTo>
                  <a:lnTo>
                    <a:pt x="1219705" y="487611"/>
                  </a:lnTo>
                  <a:lnTo>
                    <a:pt x="1220123" y="415668"/>
                  </a:lnTo>
                  <a:lnTo>
                    <a:pt x="1220335" y="619750"/>
                  </a:lnTo>
                  <a:lnTo>
                    <a:pt x="1220415" y="544438"/>
                  </a:lnTo>
                  <a:lnTo>
                    <a:pt x="1220416" y="540704"/>
                  </a:lnTo>
                  <a:lnTo>
                    <a:pt x="1220676" y="293641"/>
                  </a:lnTo>
                  <a:lnTo>
                    <a:pt x="1220816" y="754664"/>
                  </a:lnTo>
                  <a:lnTo>
                    <a:pt x="1221126" y="441825"/>
                  </a:lnTo>
                  <a:lnTo>
                    <a:pt x="1221128" y="438752"/>
                  </a:lnTo>
                  <a:lnTo>
                    <a:pt x="1221314" y="346261"/>
                  </a:lnTo>
                  <a:lnTo>
                    <a:pt x="1221441" y="739354"/>
                  </a:lnTo>
                  <a:lnTo>
                    <a:pt x="1221838" y="696483"/>
                  </a:lnTo>
                  <a:lnTo>
                    <a:pt x="1221840" y="686370"/>
                  </a:lnTo>
                  <a:lnTo>
                    <a:pt x="1221966" y="209735"/>
                  </a:lnTo>
                  <a:lnTo>
                    <a:pt x="1222305" y="722219"/>
                  </a:lnTo>
                  <a:lnTo>
                    <a:pt x="1222550" y="482487"/>
                  </a:lnTo>
                  <a:lnTo>
                    <a:pt x="1222551" y="476563"/>
                  </a:lnTo>
                  <a:lnTo>
                    <a:pt x="1222616" y="230713"/>
                  </a:lnTo>
                  <a:lnTo>
                    <a:pt x="1222746" y="641507"/>
                  </a:lnTo>
                  <a:lnTo>
                    <a:pt x="1223261" y="422267"/>
                  </a:lnTo>
                  <a:lnTo>
                    <a:pt x="1223263" y="419251"/>
                  </a:lnTo>
                  <a:lnTo>
                    <a:pt x="1223864" y="347069"/>
                  </a:lnTo>
                  <a:lnTo>
                    <a:pt x="1223965" y="590592"/>
                  </a:lnTo>
                  <a:lnTo>
                    <a:pt x="1223973" y="574635"/>
                  </a:lnTo>
                  <a:lnTo>
                    <a:pt x="1223974" y="580564"/>
                  </a:lnTo>
                  <a:lnTo>
                    <a:pt x="1224560" y="265267"/>
                  </a:lnTo>
                  <a:lnTo>
                    <a:pt x="1224685" y="646442"/>
                  </a:lnTo>
                  <a:lnTo>
                    <a:pt x="1224686" y="656170"/>
                  </a:lnTo>
                  <a:lnTo>
                    <a:pt x="1224714" y="691218"/>
                  </a:lnTo>
                  <a:lnTo>
                    <a:pt x="1225253" y="389490"/>
                  </a:lnTo>
                  <a:lnTo>
                    <a:pt x="1225396" y="558193"/>
                  </a:lnTo>
                  <a:lnTo>
                    <a:pt x="1225398" y="551319"/>
                  </a:lnTo>
                  <a:lnTo>
                    <a:pt x="1225693" y="363472"/>
                  </a:lnTo>
                  <a:lnTo>
                    <a:pt x="1226020" y="677608"/>
                  </a:lnTo>
                  <a:lnTo>
                    <a:pt x="1226108" y="416144"/>
                  </a:lnTo>
                  <a:lnTo>
                    <a:pt x="1226109" y="417045"/>
                  </a:lnTo>
                  <a:lnTo>
                    <a:pt x="1226387" y="614120"/>
                  </a:lnTo>
                  <a:lnTo>
                    <a:pt x="1226530" y="387750"/>
                  </a:lnTo>
                  <a:lnTo>
                    <a:pt x="1226820" y="577121"/>
                  </a:lnTo>
                  <a:lnTo>
                    <a:pt x="1226821" y="579215"/>
                  </a:lnTo>
                  <a:lnTo>
                    <a:pt x="1226885" y="690835"/>
                  </a:lnTo>
                  <a:lnTo>
                    <a:pt x="1227026" y="271395"/>
                  </a:lnTo>
                  <a:lnTo>
                    <a:pt x="1227531" y="547554"/>
                  </a:lnTo>
                  <a:lnTo>
                    <a:pt x="1227533" y="551778"/>
                  </a:lnTo>
                  <a:lnTo>
                    <a:pt x="1227849" y="324591"/>
                  </a:lnTo>
                  <a:lnTo>
                    <a:pt x="1227991" y="679343"/>
                  </a:lnTo>
                  <a:lnTo>
                    <a:pt x="1228243" y="585976"/>
                  </a:lnTo>
                  <a:lnTo>
                    <a:pt x="1228244" y="588169"/>
                  </a:lnTo>
                  <a:lnTo>
                    <a:pt x="1228543" y="383295"/>
                  </a:lnTo>
                  <a:lnTo>
                    <a:pt x="1228657" y="688247"/>
                  </a:lnTo>
                  <a:lnTo>
                    <a:pt x="1228954" y="564557"/>
                  </a:lnTo>
                  <a:lnTo>
                    <a:pt x="1228956" y="561710"/>
                  </a:lnTo>
                  <a:lnTo>
                    <a:pt x="1229166" y="345141"/>
                  </a:lnTo>
                  <a:lnTo>
                    <a:pt x="1229309" y="728604"/>
                  </a:lnTo>
                  <a:lnTo>
                    <a:pt x="1229666" y="612523"/>
                  </a:lnTo>
                  <a:lnTo>
                    <a:pt x="1229667" y="616969"/>
                  </a:lnTo>
                  <a:lnTo>
                    <a:pt x="1229819" y="357926"/>
                  </a:lnTo>
                  <a:lnTo>
                    <a:pt x="1230130" y="704376"/>
                  </a:lnTo>
                  <a:lnTo>
                    <a:pt x="1230378" y="622542"/>
                  </a:lnTo>
                  <a:lnTo>
                    <a:pt x="1230379" y="622123"/>
                  </a:lnTo>
                  <a:lnTo>
                    <a:pt x="1230385" y="631514"/>
                  </a:lnTo>
                  <a:lnTo>
                    <a:pt x="1230512" y="397192"/>
                  </a:lnTo>
                  <a:lnTo>
                    <a:pt x="1231089" y="525183"/>
                  </a:lnTo>
                  <a:lnTo>
                    <a:pt x="1231091" y="526717"/>
                  </a:lnTo>
                  <a:lnTo>
                    <a:pt x="1231306" y="349146"/>
                  </a:lnTo>
                  <a:lnTo>
                    <a:pt x="1231434" y="599123"/>
                  </a:lnTo>
                  <a:lnTo>
                    <a:pt x="1231801" y="425316"/>
                  </a:lnTo>
                  <a:lnTo>
                    <a:pt x="1231802" y="423267"/>
                  </a:lnTo>
                  <a:lnTo>
                    <a:pt x="1232187" y="266651"/>
                  </a:lnTo>
                  <a:lnTo>
                    <a:pt x="1232513" y="755412"/>
                  </a:lnTo>
                  <a:lnTo>
                    <a:pt x="1232514" y="742808"/>
                  </a:lnTo>
                  <a:lnTo>
                    <a:pt x="1232626" y="105584"/>
                  </a:lnTo>
                  <a:lnTo>
                    <a:pt x="1232739" y="761272"/>
                  </a:lnTo>
                  <a:lnTo>
                    <a:pt x="1233224" y="638375"/>
                  </a:lnTo>
                  <a:lnTo>
                    <a:pt x="1233225" y="635622"/>
                  </a:lnTo>
                  <a:lnTo>
                    <a:pt x="1233250" y="676536"/>
                  </a:lnTo>
                  <a:lnTo>
                    <a:pt x="1233448" y="323127"/>
                  </a:lnTo>
                  <a:lnTo>
                    <a:pt x="1233936" y="441551"/>
                  </a:lnTo>
                  <a:lnTo>
                    <a:pt x="1233937" y="445675"/>
                  </a:lnTo>
                  <a:lnTo>
                    <a:pt x="1234028" y="670989"/>
                  </a:lnTo>
                  <a:lnTo>
                    <a:pt x="1234299" y="402246"/>
                  </a:lnTo>
                  <a:lnTo>
                    <a:pt x="1234647" y="580119"/>
                  </a:lnTo>
                  <a:lnTo>
                    <a:pt x="1234649" y="578374"/>
                  </a:lnTo>
                  <a:lnTo>
                    <a:pt x="1235105" y="657182"/>
                  </a:lnTo>
                  <a:lnTo>
                    <a:pt x="1235291" y="405564"/>
                  </a:lnTo>
                  <a:lnTo>
                    <a:pt x="1235359" y="527697"/>
                  </a:lnTo>
                  <a:lnTo>
                    <a:pt x="1235360" y="529351"/>
                  </a:lnTo>
                  <a:lnTo>
                    <a:pt x="1235461" y="788304"/>
                  </a:lnTo>
                  <a:lnTo>
                    <a:pt x="1236028" y="438713"/>
                  </a:lnTo>
                  <a:lnTo>
                    <a:pt x="1236071" y="503684"/>
                  </a:lnTo>
                  <a:lnTo>
                    <a:pt x="1236072" y="509902"/>
                  </a:lnTo>
                  <a:lnTo>
                    <a:pt x="1236679" y="317222"/>
                  </a:lnTo>
                  <a:lnTo>
                    <a:pt x="1236779" y="656907"/>
                  </a:lnTo>
                  <a:lnTo>
                    <a:pt x="1236782" y="634999"/>
                  </a:lnTo>
                  <a:lnTo>
                    <a:pt x="1236784" y="625076"/>
                  </a:lnTo>
                  <a:lnTo>
                    <a:pt x="1236794" y="660630"/>
                  </a:lnTo>
                  <a:lnTo>
                    <a:pt x="1237403" y="303109"/>
                  </a:lnTo>
                  <a:lnTo>
                    <a:pt x="1237494" y="537606"/>
                  </a:lnTo>
                  <a:lnTo>
                    <a:pt x="1237495" y="543821"/>
                  </a:lnTo>
                  <a:lnTo>
                    <a:pt x="1237531" y="630105"/>
                  </a:lnTo>
                  <a:lnTo>
                    <a:pt x="1238069" y="282719"/>
                  </a:lnTo>
                  <a:lnTo>
                    <a:pt x="1238206" y="541058"/>
                  </a:lnTo>
                  <a:lnTo>
                    <a:pt x="1238207" y="543184"/>
                  </a:lnTo>
                  <a:lnTo>
                    <a:pt x="1238578" y="595775"/>
                  </a:lnTo>
                  <a:lnTo>
                    <a:pt x="1238722" y="287183"/>
                  </a:lnTo>
                  <a:lnTo>
                    <a:pt x="1238917" y="444146"/>
                  </a:lnTo>
                  <a:lnTo>
                    <a:pt x="1238919" y="446791"/>
                  </a:lnTo>
                  <a:lnTo>
                    <a:pt x="1239005" y="684990"/>
                  </a:lnTo>
                  <a:lnTo>
                    <a:pt x="1239119" y="181621"/>
                  </a:lnTo>
                  <a:lnTo>
                    <a:pt x="1239629" y="365538"/>
                  </a:lnTo>
                  <a:lnTo>
                    <a:pt x="1239630" y="372895"/>
                  </a:lnTo>
                  <a:lnTo>
                    <a:pt x="1239713" y="645569"/>
                  </a:lnTo>
                  <a:lnTo>
                    <a:pt x="1239996" y="371684"/>
                  </a:lnTo>
                  <a:lnTo>
                    <a:pt x="1240340" y="513438"/>
                  </a:lnTo>
                  <a:lnTo>
                    <a:pt x="1240342" y="512381"/>
                  </a:lnTo>
                  <a:lnTo>
                    <a:pt x="1240961" y="351526"/>
                  </a:lnTo>
                  <a:lnTo>
                    <a:pt x="1241052" y="668194"/>
                  </a:lnTo>
                  <a:lnTo>
                    <a:pt x="1241053" y="674163"/>
                  </a:lnTo>
                  <a:lnTo>
                    <a:pt x="1241557" y="833954"/>
                  </a:lnTo>
                  <a:lnTo>
                    <a:pt x="1241684" y="316604"/>
                  </a:lnTo>
                  <a:lnTo>
                    <a:pt x="1241764" y="482119"/>
                  </a:lnTo>
                  <a:lnTo>
                    <a:pt x="1241765" y="481203"/>
                  </a:lnTo>
                  <a:lnTo>
                    <a:pt x="1241911" y="719541"/>
                  </a:lnTo>
                  <a:lnTo>
                    <a:pt x="1242053" y="433773"/>
                  </a:lnTo>
                  <a:lnTo>
                    <a:pt x="1242475" y="478816"/>
                  </a:lnTo>
                  <a:lnTo>
                    <a:pt x="1242477" y="474487"/>
                  </a:lnTo>
                  <a:lnTo>
                    <a:pt x="1242776" y="670499"/>
                  </a:lnTo>
                  <a:lnTo>
                    <a:pt x="1243088" y="285599"/>
                  </a:lnTo>
                  <a:lnTo>
                    <a:pt x="1243187" y="645334"/>
                  </a:lnTo>
                  <a:lnTo>
                    <a:pt x="1243188" y="646480"/>
                  </a:lnTo>
                  <a:lnTo>
                    <a:pt x="1243229" y="769790"/>
                  </a:lnTo>
                  <a:lnTo>
                    <a:pt x="1243513" y="192298"/>
                  </a:lnTo>
                  <a:lnTo>
                    <a:pt x="1243899" y="393648"/>
                  </a:lnTo>
                  <a:lnTo>
                    <a:pt x="1243900" y="388080"/>
                  </a:lnTo>
                  <a:lnTo>
                    <a:pt x="1243952" y="185826"/>
                  </a:lnTo>
                  <a:lnTo>
                    <a:pt x="1244518" y="749935"/>
                  </a:lnTo>
                  <a:lnTo>
                    <a:pt x="1244610" y="295378"/>
                  </a:lnTo>
                  <a:lnTo>
                    <a:pt x="1244611" y="288785"/>
                  </a:lnTo>
                  <a:lnTo>
                    <a:pt x="1244633" y="221372"/>
                  </a:lnTo>
                  <a:lnTo>
                    <a:pt x="1245142" y="681085"/>
                  </a:lnTo>
                  <a:lnTo>
                    <a:pt x="1245322" y="462777"/>
                  </a:lnTo>
                  <a:lnTo>
                    <a:pt x="1245323" y="465917"/>
                  </a:lnTo>
                  <a:lnTo>
                    <a:pt x="1245653" y="313802"/>
                  </a:lnTo>
                  <a:lnTo>
                    <a:pt x="1245781" y="813509"/>
                  </a:lnTo>
                  <a:lnTo>
                    <a:pt x="1246033" y="509578"/>
                  </a:lnTo>
                  <a:lnTo>
                    <a:pt x="1246035" y="501344"/>
                  </a:lnTo>
                  <a:lnTo>
                    <a:pt x="1246093" y="167785"/>
                  </a:lnTo>
                  <a:lnTo>
                    <a:pt x="1246221" y="967916"/>
                  </a:lnTo>
                  <a:lnTo>
                    <a:pt x="1246745" y="463686"/>
                  </a:lnTo>
                  <a:lnTo>
                    <a:pt x="1246871" y="700791"/>
                  </a:lnTo>
                  <a:lnTo>
                    <a:pt x="1247410" y="381406"/>
                  </a:lnTo>
                  <a:lnTo>
                    <a:pt x="1247457" y="540940"/>
                  </a:lnTo>
                  <a:lnTo>
                    <a:pt x="1247458" y="547588"/>
                  </a:lnTo>
                  <a:lnTo>
                    <a:pt x="1247693" y="755263"/>
                  </a:lnTo>
                  <a:lnTo>
                    <a:pt x="1247822" y="135969"/>
                  </a:lnTo>
                  <a:lnTo>
                    <a:pt x="1248168" y="496538"/>
                  </a:lnTo>
                  <a:lnTo>
                    <a:pt x="1248170" y="489089"/>
                  </a:lnTo>
                  <a:lnTo>
                    <a:pt x="1248260" y="306179"/>
                  </a:lnTo>
                  <a:lnTo>
                    <a:pt x="1248388" y="611176"/>
                  </a:lnTo>
                  <a:lnTo>
                    <a:pt x="1248880" y="551675"/>
                  </a:lnTo>
                  <a:lnTo>
                    <a:pt x="1248881" y="557538"/>
                  </a:lnTo>
                  <a:lnTo>
                    <a:pt x="1249353" y="616201"/>
                  </a:lnTo>
                  <a:lnTo>
                    <a:pt x="1249509" y="261166"/>
                  </a:lnTo>
                  <a:lnTo>
                    <a:pt x="1249592" y="414129"/>
                  </a:lnTo>
                  <a:lnTo>
                    <a:pt x="1249593" y="413075"/>
                  </a:lnTo>
                  <a:lnTo>
                    <a:pt x="1249935" y="310277"/>
                  </a:lnTo>
                  <a:lnTo>
                    <a:pt x="1250190" y="603764"/>
                  </a:lnTo>
                  <a:lnTo>
                    <a:pt x="1250302" y="429964"/>
                  </a:lnTo>
                  <a:lnTo>
                    <a:pt x="1250303" y="429378"/>
                  </a:lnTo>
                  <a:lnTo>
                    <a:pt x="1250502" y="230935"/>
                  </a:lnTo>
                  <a:lnTo>
                    <a:pt x="1250615" y="797963"/>
                  </a:lnTo>
                  <a:lnTo>
                    <a:pt x="1251013" y="635452"/>
                  </a:lnTo>
                  <a:lnTo>
                    <a:pt x="1251015" y="633918"/>
                  </a:lnTo>
                  <a:lnTo>
                    <a:pt x="1251055" y="753000"/>
                  </a:lnTo>
                  <a:lnTo>
                    <a:pt x="1251294" y="398592"/>
                  </a:lnTo>
                  <a:lnTo>
                    <a:pt x="1251725" y="529146"/>
                  </a:lnTo>
                  <a:lnTo>
                    <a:pt x="1251726" y="528608"/>
                  </a:lnTo>
                  <a:lnTo>
                    <a:pt x="1251806" y="291423"/>
                  </a:lnTo>
                  <a:lnTo>
                    <a:pt x="1251932" y="702607"/>
                  </a:lnTo>
                  <a:lnTo>
                    <a:pt x="1252437" y="603197"/>
                  </a:lnTo>
                  <a:lnTo>
                    <a:pt x="1252438" y="605783"/>
                  </a:lnTo>
                  <a:lnTo>
                    <a:pt x="1252940" y="734286"/>
                  </a:lnTo>
                  <a:lnTo>
                    <a:pt x="1253067" y="319461"/>
                  </a:lnTo>
                  <a:lnTo>
                    <a:pt x="1253148" y="608006"/>
                  </a:lnTo>
                  <a:lnTo>
                    <a:pt x="1253150" y="612893"/>
                  </a:lnTo>
                  <a:lnTo>
                    <a:pt x="1253493" y="384755"/>
                  </a:lnTo>
                  <a:lnTo>
                    <a:pt x="1253634" y="685418"/>
                  </a:lnTo>
                  <a:lnTo>
                    <a:pt x="1253860" y="432641"/>
                  </a:lnTo>
                  <a:lnTo>
                    <a:pt x="1253861" y="432356"/>
                  </a:lnTo>
                  <a:lnTo>
                    <a:pt x="1254343" y="238422"/>
                  </a:lnTo>
                  <a:lnTo>
                    <a:pt x="1254485" y="708736"/>
                  </a:lnTo>
                  <a:lnTo>
                    <a:pt x="1254571" y="417629"/>
                  </a:lnTo>
                  <a:lnTo>
                    <a:pt x="1254573" y="423149"/>
                  </a:lnTo>
                  <a:lnTo>
                    <a:pt x="1254768" y="205078"/>
                  </a:lnTo>
                  <a:lnTo>
                    <a:pt x="1254909" y="761538"/>
                  </a:lnTo>
                  <a:lnTo>
                    <a:pt x="1255283" y="477359"/>
                  </a:lnTo>
                  <a:lnTo>
                    <a:pt x="1255284" y="483181"/>
                  </a:lnTo>
                  <a:lnTo>
                    <a:pt x="1255350" y="713502"/>
                  </a:lnTo>
                  <a:lnTo>
                    <a:pt x="1255662" y="238020"/>
                  </a:lnTo>
                  <a:lnTo>
                    <a:pt x="1255995" y="539519"/>
                  </a:lnTo>
                  <a:lnTo>
                    <a:pt x="1255996" y="539926"/>
                  </a:lnTo>
                  <a:lnTo>
                    <a:pt x="1256114" y="292902"/>
                  </a:lnTo>
                  <a:lnTo>
                    <a:pt x="1256229" y="646899"/>
                  </a:lnTo>
                  <a:lnTo>
                    <a:pt x="1256706" y="550793"/>
                  </a:lnTo>
                  <a:lnTo>
                    <a:pt x="1256708" y="554262"/>
                  </a:lnTo>
                  <a:lnTo>
                    <a:pt x="1256980" y="257101"/>
                  </a:lnTo>
                  <a:lnTo>
                    <a:pt x="1257108" y="625155"/>
                  </a:lnTo>
                  <a:lnTo>
                    <a:pt x="1257418" y="333499"/>
                  </a:lnTo>
                  <a:lnTo>
                    <a:pt x="1257419" y="334055"/>
                  </a:lnTo>
                  <a:lnTo>
                    <a:pt x="1258029" y="751221"/>
                  </a:lnTo>
                  <a:lnTo>
                    <a:pt x="1258129" y="522048"/>
                  </a:lnTo>
                  <a:lnTo>
                    <a:pt x="1258131" y="527925"/>
                  </a:lnTo>
                  <a:lnTo>
                    <a:pt x="1258566" y="698806"/>
                  </a:lnTo>
                  <a:lnTo>
                    <a:pt x="1258667" y="350769"/>
                  </a:lnTo>
                  <a:lnTo>
                    <a:pt x="1258841" y="622198"/>
                  </a:lnTo>
                  <a:lnTo>
                    <a:pt x="1258843" y="617597"/>
                  </a:lnTo>
                  <a:lnTo>
                    <a:pt x="1259135" y="279511"/>
                  </a:lnTo>
                  <a:lnTo>
                    <a:pt x="1259262" y="897887"/>
                  </a:lnTo>
                  <a:lnTo>
                    <a:pt x="1259553" y="350109"/>
                  </a:lnTo>
                  <a:lnTo>
                    <a:pt x="1259554" y="342162"/>
                  </a:lnTo>
                  <a:lnTo>
                    <a:pt x="1259574" y="275730"/>
                  </a:lnTo>
                  <a:lnTo>
                    <a:pt x="1259716" y="802234"/>
                  </a:lnTo>
                  <a:lnTo>
                    <a:pt x="1260264" y="513291"/>
                  </a:lnTo>
                  <a:lnTo>
                    <a:pt x="1260693" y="563042"/>
                  </a:lnTo>
                  <a:lnTo>
                    <a:pt x="1260864" y="275571"/>
                  </a:lnTo>
                  <a:lnTo>
                    <a:pt x="1260976" y="488489"/>
                  </a:lnTo>
                  <a:lnTo>
                    <a:pt x="1260977" y="489091"/>
                  </a:lnTo>
                  <a:lnTo>
                    <a:pt x="1261289" y="265115"/>
                  </a:lnTo>
                  <a:lnTo>
                    <a:pt x="1261417" y="633917"/>
                  </a:lnTo>
                  <a:lnTo>
                    <a:pt x="1261688" y="329050"/>
                  </a:lnTo>
                  <a:lnTo>
                    <a:pt x="1261689" y="334312"/>
                  </a:lnTo>
                  <a:lnTo>
                    <a:pt x="1262041" y="610573"/>
                  </a:lnTo>
                  <a:lnTo>
                    <a:pt x="1262182" y="285211"/>
                  </a:lnTo>
                  <a:lnTo>
                    <a:pt x="1262399" y="548061"/>
                  </a:lnTo>
                  <a:lnTo>
                    <a:pt x="1262401" y="545697"/>
                  </a:lnTo>
                  <a:lnTo>
                    <a:pt x="1262693" y="714390"/>
                  </a:lnTo>
                  <a:lnTo>
                    <a:pt x="1262976" y="226828"/>
                  </a:lnTo>
                  <a:lnTo>
                    <a:pt x="1263111" y="685698"/>
                  </a:lnTo>
                  <a:lnTo>
                    <a:pt x="1263112" y="691545"/>
                  </a:lnTo>
                  <a:lnTo>
                    <a:pt x="1263302" y="794499"/>
                  </a:lnTo>
                  <a:lnTo>
                    <a:pt x="1263813" y="301662"/>
                  </a:lnTo>
                  <a:lnTo>
                    <a:pt x="1263823" y="305956"/>
                  </a:lnTo>
                  <a:lnTo>
                    <a:pt x="1263824" y="292946"/>
                  </a:lnTo>
                  <a:lnTo>
                    <a:pt x="1263841" y="272314"/>
                  </a:lnTo>
                  <a:lnTo>
                    <a:pt x="1264110" y="707941"/>
                  </a:lnTo>
                  <a:lnTo>
                    <a:pt x="1264534" y="651853"/>
                  </a:lnTo>
                  <a:lnTo>
                    <a:pt x="1264536" y="655809"/>
                  </a:lnTo>
                  <a:lnTo>
                    <a:pt x="1264818" y="693799"/>
                  </a:lnTo>
                  <a:lnTo>
                    <a:pt x="1265145" y="309282"/>
                  </a:lnTo>
                  <a:lnTo>
                    <a:pt x="1265246" y="665677"/>
                  </a:lnTo>
                  <a:lnTo>
                    <a:pt x="1265247" y="657955"/>
                  </a:lnTo>
                  <a:lnTo>
                    <a:pt x="1265853" y="738852"/>
                  </a:lnTo>
                  <a:lnTo>
                    <a:pt x="1265953" y="276950"/>
                  </a:lnTo>
                  <a:lnTo>
                    <a:pt x="1265957" y="302194"/>
                  </a:lnTo>
                  <a:lnTo>
                    <a:pt x="1265959" y="304101"/>
                  </a:lnTo>
                  <a:lnTo>
                    <a:pt x="1265982" y="232469"/>
                  </a:lnTo>
                  <a:lnTo>
                    <a:pt x="1266549" y="693226"/>
                  </a:lnTo>
                  <a:lnTo>
                    <a:pt x="1266669" y="567604"/>
                  </a:lnTo>
                  <a:lnTo>
                    <a:pt x="1266670" y="568721"/>
                  </a:lnTo>
                  <a:lnTo>
                    <a:pt x="1266804" y="327792"/>
                  </a:lnTo>
                  <a:lnTo>
                    <a:pt x="1267130" y="707795"/>
                  </a:lnTo>
                  <a:lnTo>
                    <a:pt x="1267381" y="548944"/>
                  </a:lnTo>
                  <a:lnTo>
                    <a:pt x="1267382" y="551527"/>
                  </a:lnTo>
                  <a:lnTo>
                    <a:pt x="1267952" y="662345"/>
                  </a:lnTo>
                  <a:lnTo>
                    <a:pt x="1268092" y="332516"/>
                  </a:lnTo>
                  <a:lnTo>
                    <a:pt x="1268094" y="331701"/>
                  </a:lnTo>
                  <a:lnTo>
                    <a:pt x="1268406" y="713577"/>
                  </a:lnTo>
                  <a:lnTo>
                    <a:pt x="1268533" y="276495"/>
                  </a:lnTo>
                  <a:lnTo>
                    <a:pt x="1268804" y="573664"/>
                  </a:lnTo>
                  <a:lnTo>
                    <a:pt x="1268805" y="569281"/>
                  </a:lnTo>
                  <a:lnTo>
                    <a:pt x="1269014" y="253393"/>
                  </a:lnTo>
                  <a:lnTo>
                    <a:pt x="1269127" y="653945"/>
                  </a:lnTo>
                  <a:lnTo>
                    <a:pt x="1269516" y="568666"/>
                  </a:lnTo>
                  <a:lnTo>
                    <a:pt x="1269517" y="573128"/>
                  </a:lnTo>
                  <a:lnTo>
                    <a:pt x="1269752" y="650234"/>
                  </a:lnTo>
                  <a:lnTo>
                    <a:pt x="1269894" y="344132"/>
                  </a:lnTo>
                  <a:lnTo>
                    <a:pt x="1270227" y="538807"/>
                  </a:lnTo>
                  <a:lnTo>
                    <a:pt x="1270229" y="537818"/>
                  </a:lnTo>
                  <a:lnTo>
                    <a:pt x="1270715" y="214389"/>
                  </a:lnTo>
                  <a:lnTo>
                    <a:pt x="1270830" y="743224"/>
                  </a:lnTo>
                  <a:lnTo>
                    <a:pt x="1270939" y="418846"/>
                  </a:lnTo>
                  <a:lnTo>
                    <a:pt x="1270940" y="413746"/>
                  </a:lnTo>
                  <a:lnTo>
                    <a:pt x="1271283" y="659033"/>
                  </a:lnTo>
                  <a:lnTo>
                    <a:pt x="1271624" y="228929"/>
                  </a:lnTo>
                  <a:lnTo>
                    <a:pt x="1271650" y="284739"/>
                  </a:lnTo>
                  <a:lnTo>
                    <a:pt x="1271652" y="288877"/>
                  </a:lnTo>
                  <a:lnTo>
                    <a:pt x="1272205" y="685986"/>
                  </a:lnTo>
                  <a:lnTo>
                    <a:pt x="1272346" y="275318"/>
                  </a:lnTo>
                  <a:lnTo>
                    <a:pt x="1272362" y="294986"/>
                  </a:lnTo>
                  <a:lnTo>
                    <a:pt x="1272363" y="311889"/>
                  </a:lnTo>
                  <a:lnTo>
                    <a:pt x="1272673" y="658723"/>
                  </a:lnTo>
                  <a:lnTo>
                    <a:pt x="1273074" y="531984"/>
                  </a:lnTo>
                  <a:lnTo>
                    <a:pt x="1273075" y="527831"/>
                  </a:lnTo>
                  <a:lnTo>
                    <a:pt x="1273325" y="361215"/>
                  </a:lnTo>
                  <a:lnTo>
                    <a:pt x="1273479" y="632852"/>
                  </a:lnTo>
                  <a:lnTo>
                    <a:pt x="1273785" y="502255"/>
                  </a:lnTo>
                  <a:lnTo>
                    <a:pt x="1273787" y="497933"/>
                  </a:lnTo>
                  <a:lnTo>
                    <a:pt x="1273963" y="704830"/>
                  </a:lnTo>
                  <a:lnTo>
                    <a:pt x="1274090" y="304772"/>
                  </a:lnTo>
                  <a:lnTo>
                    <a:pt x="1274497" y="480808"/>
                  </a:lnTo>
                  <a:lnTo>
                    <a:pt x="1274498" y="477920"/>
                  </a:lnTo>
                  <a:lnTo>
                    <a:pt x="1274799" y="664478"/>
                  </a:lnTo>
                  <a:lnTo>
                    <a:pt x="1274939" y="324363"/>
                  </a:lnTo>
                  <a:lnTo>
                    <a:pt x="1275209" y="561727"/>
                  </a:lnTo>
                  <a:lnTo>
                    <a:pt x="1275210" y="569861"/>
                  </a:lnTo>
                  <a:lnTo>
                    <a:pt x="1275267" y="839088"/>
                  </a:lnTo>
                  <a:lnTo>
                    <a:pt x="1275380" y="180178"/>
                  </a:lnTo>
                  <a:lnTo>
                    <a:pt x="1275920" y="485285"/>
                  </a:lnTo>
                  <a:lnTo>
                    <a:pt x="1275922" y="478450"/>
                  </a:lnTo>
                  <a:lnTo>
                    <a:pt x="1276443" y="326152"/>
                  </a:lnTo>
                  <a:lnTo>
                    <a:pt x="1276569" y="775874"/>
                  </a:lnTo>
                  <a:lnTo>
                    <a:pt x="1276632" y="468857"/>
                  </a:lnTo>
                  <a:lnTo>
                    <a:pt x="1276633" y="461009"/>
                  </a:lnTo>
                  <a:lnTo>
                    <a:pt x="1276867" y="298738"/>
                  </a:lnTo>
                  <a:lnTo>
                    <a:pt x="1276996" y="750922"/>
                  </a:lnTo>
                  <a:lnTo>
                    <a:pt x="1277343" y="544266"/>
                  </a:lnTo>
                  <a:lnTo>
                    <a:pt x="1277345" y="548301"/>
                  </a:lnTo>
                  <a:lnTo>
                    <a:pt x="1277662" y="412595"/>
                  </a:lnTo>
                  <a:lnTo>
                    <a:pt x="1277818" y="650340"/>
                  </a:lnTo>
                  <a:lnTo>
                    <a:pt x="1278055" y="576027"/>
                  </a:lnTo>
                  <a:lnTo>
                    <a:pt x="1278556" y="254212"/>
                  </a:lnTo>
                  <a:lnTo>
                    <a:pt x="1278711" y="737154"/>
                  </a:lnTo>
                  <a:lnTo>
                    <a:pt x="1278767" y="600044"/>
                  </a:lnTo>
                  <a:lnTo>
                    <a:pt x="1278768" y="596445"/>
                  </a:lnTo>
                  <a:lnTo>
                    <a:pt x="1279066" y="703782"/>
                  </a:lnTo>
                  <a:lnTo>
                    <a:pt x="1279234" y="330856"/>
                  </a:lnTo>
                  <a:lnTo>
                    <a:pt x="1279478" y="559885"/>
                  </a:lnTo>
                  <a:lnTo>
                    <a:pt x="1279480" y="556699"/>
                  </a:lnTo>
                  <a:lnTo>
                    <a:pt x="1279732" y="224432"/>
                  </a:lnTo>
                  <a:lnTo>
                    <a:pt x="1279958" y="675458"/>
                  </a:lnTo>
                  <a:lnTo>
                    <a:pt x="1280190" y="350970"/>
                  </a:lnTo>
                  <a:lnTo>
                    <a:pt x="1280191" y="347496"/>
                  </a:lnTo>
                  <a:lnTo>
                    <a:pt x="1280228" y="228248"/>
                  </a:lnTo>
                  <a:lnTo>
                    <a:pt x="1280824" y="771899"/>
                  </a:lnTo>
                  <a:lnTo>
                    <a:pt x="1280902" y="489698"/>
                  </a:lnTo>
                  <a:lnTo>
                    <a:pt x="1280903" y="482349"/>
                  </a:lnTo>
                  <a:lnTo>
                    <a:pt x="1281134" y="169108"/>
                  </a:lnTo>
                  <a:lnTo>
                    <a:pt x="1281263" y="823057"/>
                  </a:lnTo>
                  <a:lnTo>
                    <a:pt x="1281613" y="454449"/>
                  </a:lnTo>
                  <a:lnTo>
                    <a:pt x="1281615" y="456437"/>
                  </a:lnTo>
                  <a:lnTo>
                    <a:pt x="1282254" y="804827"/>
                  </a:lnTo>
                  <a:lnTo>
                    <a:pt x="1282325" y="407209"/>
                  </a:lnTo>
                  <a:lnTo>
                    <a:pt x="1282326" y="399716"/>
                  </a:lnTo>
                  <a:lnTo>
                    <a:pt x="1282837" y="204470"/>
                  </a:lnTo>
                  <a:lnTo>
                    <a:pt x="1282978" y="796602"/>
                  </a:lnTo>
                  <a:lnTo>
                    <a:pt x="1283036" y="532614"/>
                  </a:lnTo>
                  <a:lnTo>
                    <a:pt x="1283038" y="520584"/>
                  </a:lnTo>
                  <a:lnTo>
                    <a:pt x="1283430" y="591222"/>
                  </a:lnTo>
                  <a:lnTo>
                    <a:pt x="1283686" y="358780"/>
                  </a:lnTo>
                  <a:lnTo>
                    <a:pt x="1283748" y="423156"/>
                  </a:lnTo>
                  <a:lnTo>
                    <a:pt x="1283749" y="427541"/>
                  </a:lnTo>
                  <a:lnTo>
                    <a:pt x="1283871" y="631802"/>
                  </a:lnTo>
                  <a:lnTo>
                    <a:pt x="1284070" y="355133"/>
                  </a:lnTo>
                  <a:lnTo>
                    <a:pt x="1284460" y="453460"/>
                  </a:lnTo>
                  <a:lnTo>
                    <a:pt x="1284461" y="450107"/>
                  </a:lnTo>
                  <a:lnTo>
                    <a:pt x="1284694" y="704877"/>
                  </a:lnTo>
                  <a:lnTo>
                    <a:pt x="1284991" y="226728"/>
                  </a:lnTo>
                  <a:lnTo>
                    <a:pt x="1285171" y="635924"/>
                  </a:lnTo>
                  <a:lnTo>
                    <a:pt x="1285173" y="643115"/>
                  </a:lnTo>
                  <a:lnTo>
                    <a:pt x="1285174" y="649882"/>
                  </a:lnTo>
                  <a:lnTo>
                    <a:pt x="1285487" y="332126"/>
                  </a:lnTo>
                  <a:lnTo>
                    <a:pt x="1285883" y="424421"/>
                  </a:lnTo>
                  <a:lnTo>
                    <a:pt x="1285884" y="427819"/>
                  </a:lnTo>
                  <a:lnTo>
                    <a:pt x="1286281" y="136326"/>
                  </a:lnTo>
                  <a:lnTo>
                    <a:pt x="1286423" y="662208"/>
                  </a:lnTo>
                  <a:lnTo>
                    <a:pt x="1286595" y="557389"/>
                  </a:lnTo>
                  <a:lnTo>
                    <a:pt x="1286596" y="556385"/>
                  </a:lnTo>
                  <a:lnTo>
                    <a:pt x="1286748" y="315258"/>
                  </a:lnTo>
                  <a:lnTo>
                    <a:pt x="1287302" y="710984"/>
                  </a:lnTo>
                  <a:lnTo>
                    <a:pt x="1287306" y="698293"/>
                  </a:lnTo>
                  <a:lnTo>
                    <a:pt x="1287308" y="699111"/>
                  </a:lnTo>
                  <a:lnTo>
                    <a:pt x="1287330" y="765704"/>
                  </a:lnTo>
                  <a:lnTo>
                    <a:pt x="1287600" y="252271"/>
                  </a:lnTo>
                  <a:lnTo>
                    <a:pt x="1288018" y="473070"/>
                  </a:lnTo>
                  <a:lnTo>
                    <a:pt x="1288019" y="473717"/>
                  </a:lnTo>
                  <a:lnTo>
                    <a:pt x="1288435" y="371460"/>
                  </a:lnTo>
                  <a:lnTo>
                    <a:pt x="1288729" y="695662"/>
                  </a:lnTo>
                  <a:lnTo>
                    <a:pt x="1288731" y="699916"/>
                  </a:lnTo>
                  <a:lnTo>
                    <a:pt x="1288890" y="182270"/>
                  </a:lnTo>
                  <a:lnTo>
                    <a:pt x="1289187" y="766835"/>
                  </a:lnTo>
                  <a:lnTo>
                    <a:pt x="1289441" y="682758"/>
                  </a:lnTo>
                  <a:lnTo>
                    <a:pt x="1289443" y="685876"/>
                  </a:lnTo>
                  <a:lnTo>
                    <a:pt x="1289457" y="709058"/>
                  </a:lnTo>
                  <a:lnTo>
                    <a:pt x="1289797" y="402754"/>
                  </a:lnTo>
                  <a:lnTo>
                    <a:pt x="1290153" y="427180"/>
                  </a:lnTo>
                  <a:lnTo>
                    <a:pt x="1290154" y="428391"/>
                  </a:lnTo>
                  <a:lnTo>
                    <a:pt x="1290194" y="321141"/>
                  </a:lnTo>
                  <a:lnTo>
                    <a:pt x="1290449" y="667587"/>
                  </a:lnTo>
                  <a:lnTo>
                    <a:pt x="1290864" y="585607"/>
                  </a:lnTo>
                  <a:lnTo>
                    <a:pt x="1290866" y="586123"/>
                  </a:lnTo>
                  <a:lnTo>
                    <a:pt x="1291328" y="744899"/>
                  </a:lnTo>
                  <a:lnTo>
                    <a:pt x="1291470" y="169564"/>
                  </a:lnTo>
                  <a:lnTo>
                    <a:pt x="1291576" y="457178"/>
                  </a:lnTo>
                  <a:lnTo>
                    <a:pt x="1291577" y="458676"/>
                  </a:lnTo>
                  <a:lnTo>
                    <a:pt x="1291767" y="732001"/>
                  </a:lnTo>
                  <a:lnTo>
                    <a:pt x="1291895" y="278344"/>
                  </a:lnTo>
                  <a:lnTo>
                    <a:pt x="1292288" y="391816"/>
                  </a:lnTo>
                  <a:lnTo>
                    <a:pt x="1292289" y="387472"/>
                  </a:lnTo>
                  <a:lnTo>
                    <a:pt x="1292575" y="689587"/>
                  </a:lnTo>
                  <a:lnTo>
                    <a:pt x="1292760" y="281599"/>
                  </a:lnTo>
                  <a:lnTo>
                    <a:pt x="1292999" y="504535"/>
                  </a:lnTo>
                  <a:lnTo>
                    <a:pt x="1293001" y="506044"/>
                  </a:lnTo>
                  <a:lnTo>
                    <a:pt x="1293256" y="352856"/>
                  </a:lnTo>
                  <a:lnTo>
                    <a:pt x="1293398" y="602181"/>
                  </a:lnTo>
                  <a:lnTo>
                    <a:pt x="1293711" y="426314"/>
                  </a:lnTo>
                  <a:lnTo>
                    <a:pt x="1293712" y="433771"/>
                  </a:lnTo>
                  <a:lnTo>
                    <a:pt x="1294418" y="736756"/>
                  </a:lnTo>
                  <a:lnTo>
                    <a:pt x="1294422" y="707500"/>
                  </a:lnTo>
                  <a:lnTo>
                    <a:pt x="1294424" y="702914"/>
                  </a:lnTo>
                  <a:lnTo>
                    <a:pt x="1294842" y="748291"/>
                  </a:lnTo>
                  <a:lnTo>
                    <a:pt x="1294970" y="300492"/>
                  </a:lnTo>
                  <a:lnTo>
                    <a:pt x="1295134" y="522959"/>
                  </a:lnTo>
                  <a:lnTo>
                    <a:pt x="1295135" y="519296"/>
                  </a:lnTo>
                  <a:lnTo>
                    <a:pt x="1295269" y="839138"/>
                  </a:lnTo>
                  <a:lnTo>
                    <a:pt x="1295595" y="213589"/>
                  </a:lnTo>
                  <a:lnTo>
                    <a:pt x="1295846" y="433397"/>
                  </a:lnTo>
                  <a:lnTo>
                    <a:pt x="1295847" y="430494"/>
                  </a:lnTo>
                  <a:lnTo>
                    <a:pt x="1296261" y="267394"/>
                  </a:lnTo>
                  <a:lnTo>
                    <a:pt x="1296557" y="742924"/>
                  </a:lnTo>
                  <a:lnTo>
                    <a:pt x="1296559" y="744436"/>
                  </a:lnTo>
                  <a:lnTo>
                    <a:pt x="1296573" y="747726"/>
                  </a:lnTo>
                  <a:lnTo>
                    <a:pt x="1296700" y="221039"/>
                  </a:lnTo>
                  <a:lnTo>
                    <a:pt x="1297269" y="385597"/>
                  </a:lnTo>
                  <a:lnTo>
                    <a:pt x="1297270" y="386238"/>
                  </a:lnTo>
                  <a:lnTo>
                    <a:pt x="1297395" y="706320"/>
                  </a:lnTo>
                  <a:lnTo>
                    <a:pt x="1297494" y="171685"/>
                  </a:lnTo>
                  <a:lnTo>
                    <a:pt x="1297980" y="374289"/>
                  </a:lnTo>
                  <a:lnTo>
                    <a:pt x="1297982" y="375381"/>
                  </a:lnTo>
                  <a:lnTo>
                    <a:pt x="1298019" y="302148"/>
                  </a:lnTo>
                  <a:lnTo>
                    <a:pt x="1298614" y="603971"/>
                  </a:lnTo>
                  <a:lnTo>
                    <a:pt x="1298692" y="452151"/>
                  </a:lnTo>
                  <a:lnTo>
                    <a:pt x="1298693" y="447432"/>
                  </a:lnTo>
                  <a:lnTo>
                    <a:pt x="1298910" y="335525"/>
                  </a:lnTo>
                  <a:lnTo>
                    <a:pt x="1299266" y="738435"/>
                  </a:lnTo>
                  <a:lnTo>
                    <a:pt x="1299404" y="409402"/>
                  </a:lnTo>
                  <a:lnTo>
                    <a:pt x="1299405" y="401266"/>
                  </a:lnTo>
                  <a:lnTo>
                    <a:pt x="1299408" y="390925"/>
                  </a:lnTo>
                  <a:lnTo>
                    <a:pt x="1300073" y="706191"/>
                  </a:lnTo>
                  <a:lnTo>
                    <a:pt x="1300115" y="587230"/>
                  </a:lnTo>
                  <a:lnTo>
                    <a:pt x="1300117" y="582363"/>
                  </a:lnTo>
                  <a:lnTo>
                    <a:pt x="1300514" y="800155"/>
                  </a:lnTo>
                  <a:lnTo>
                    <a:pt x="1300627" y="275455"/>
                  </a:lnTo>
                  <a:lnTo>
                    <a:pt x="1300827" y="529189"/>
                  </a:lnTo>
                  <a:lnTo>
                    <a:pt x="1300829" y="528026"/>
                  </a:lnTo>
                  <a:lnTo>
                    <a:pt x="1301336" y="789483"/>
                  </a:lnTo>
                  <a:lnTo>
                    <a:pt x="1301463" y="166861"/>
                  </a:lnTo>
                  <a:lnTo>
                    <a:pt x="1301539" y="477909"/>
                  </a:lnTo>
                  <a:lnTo>
                    <a:pt x="1301540" y="487185"/>
                  </a:lnTo>
                  <a:lnTo>
                    <a:pt x="1301590" y="627342"/>
                  </a:lnTo>
                  <a:lnTo>
                    <a:pt x="1302101" y="267583"/>
                  </a:lnTo>
                  <a:lnTo>
                    <a:pt x="1302250" y="567254"/>
                  </a:lnTo>
                  <a:lnTo>
                    <a:pt x="1302252" y="568304"/>
                  </a:lnTo>
                  <a:lnTo>
                    <a:pt x="1302653" y="754637"/>
                  </a:lnTo>
                  <a:lnTo>
                    <a:pt x="1302782" y="165189"/>
                  </a:lnTo>
                  <a:lnTo>
                    <a:pt x="1302962" y="566720"/>
                  </a:lnTo>
                  <a:lnTo>
                    <a:pt x="1302963" y="564843"/>
                  </a:lnTo>
                  <a:lnTo>
                    <a:pt x="1303391" y="610554"/>
                  </a:lnTo>
                  <a:lnTo>
                    <a:pt x="1303505" y="332663"/>
                  </a:lnTo>
                  <a:lnTo>
                    <a:pt x="1303674" y="575002"/>
                  </a:lnTo>
                  <a:lnTo>
                    <a:pt x="1303675" y="575511"/>
                  </a:lnTo>
                  <a:lnTo>
                    <a:pt x="1304058" y="294760"/>
                  </a:lnTo>
                  <a:lnTo>
                    <a:pt x="1304184" y="829922"/>
                  </a:lnTo>
                  <a:lnTo>
                    <a:pt x="1304385" y="712931"/>
                  </a:lnTo>
                  <a:lnTo>
                    <a:pt x="1304387" y="706878"/>
                  </a:lnTo>
                  <a:lnTo>
                    <a:pt x="1304396" y="714636"/>
                  </a:lnTo>
                  <a:lnTo>
                    <a:pt x="1304483" y="278353"/>
                  </a:lnTo>
                  <a:lnTo>
                    <a:pt x="1305097" y="462435"/>
                  </a:lnTo>
                  <a:lnTo>
                    <a:pt x="1305098" y="462264"/>
                  </a:lnTo>
                  <a:lnTo>
                    <a:pt x="1305530" y="289091"/>
                  </a:lnTo>
                  <a:lnTo>
                    <a:pt x="1305644" y="770780"/>
                  </a:lnTo>
                  <a:lnTo>
                    <a:pt x="1305808" y="551963"/>
                  </a:lnTo>
                  <a:lnTo>
                    <a:pt x="1305810" y="557837"/>
                  </a:lnTo>
                  <a:lnTo>
                    <a:pt x="1305971" y="175200"/>
                  </a:lnTo>
                  <a:lnTo>
                    <a:pt x="1306085" y="717211"/>
                  </a:lnTo>
                  <a:lnTo>
                    <a:pt x="1306520" y="556298"/>
                  </a:lnTo>
                  <a:lnTo>
                    <a:pt x="1306521" y="562063"/>
                  </a:lnTo>
                  <a:lnTo>
                    <a:pt x="1306893" y="691550"/>
                  </a:lnTo>
                  <a:lnTo>
                    <a:pt x="1307232" y="146329"/>
                  </a:lnTo>
                  <a:lnTo>
                    <a:pt x="1307233" y="144052"/>
                  </a:lnTo>
                  <a:lnTo>
                    <a:pt x="1307375" y="854764"/>
                  </a:lnTo>
                  <a:lnTo>
                    <a:pt x="1307943" y="177523"/>
                  </a:lnTo>
                  <a:lnTo>
                    <a:pt x="1307945" y="194069"/>
                  </a:lnTo>
                  <a:lnTo>
                    <a:pt x="1307955" y="192552"/>
                  </a:lnTo>
                  <a:lnTo>
                    <a:pt x="1308069" y="709436"/>
                  </a:lnTo>
                  <a:lnTo>
                    <a:pt x="1308655" y="657755"/>
                  </a:lnTo>
                  <a:lnTo>
                    <a:pt x="1308656" y="653633"/>
                  </a:lnTo>
                  <a:lnTo>
                    <a:pt x="1309089" y="822201"/>
                  </a:lnTo>
                  <a:lnTo>
                    <a:pt x="1309204" y="176586"/>
                  </a:lnTo>
                  <a:lnTo>
                    <a:pt x="1309366" y="450215"/>
                  </a:lnTo>
                  <a:lnTo>
                    <a:pt x="1309368" y="446472"/>
                  </a:lnTo>
                  <a:lnTo>
                    <a:pt x="1309528" y="687786"/>
                  </a:lnTo>
                  <a:lnTo>
                    <a:pt x="1309870" y="241991"/>
                  </a:lnTo>
                  <a:lnTo>
                    <a:pt x="1310078" y="455168"/>
                  </a:lnTo>
                  <a:lnTo>
                    <a:pt x="1310079" y="457612"/>
                  </a:lnTo>
                  <a:lnTo>
                    <a:pt x="1310152" y="570169"/>
                  </a:lnTo>
                  <a:lnTo>
                    <a:pt x="1310308" y="271790"/>
                  </a:lnTo>
                  <a:lnTo>
                    <a:pt x="1310790" y="518243"/>
                  </a:lnTo>
                  <a:lnTo>
                    <a:pt x="1310791" y="517876"/>
                  </a:lnTo>
                  <a:lnTo>
                    <a:pt x="1311117" y="341082"/>
                  </a:lnTo>
                  <a:lnTo>
                    <a:pt x="1311287" y="633571"/>
                  </a:lnTo>
                  <a:lnTo>
                    <a:pt x="1311501" y="571591"/>
                  </a:lnTo>
                  <a:lnTo>
                    <a:pt x="1311503" y="561942"/>
                  </a:lnTo>
                  <a:lnTo>
                    <a:pt x="1311796" y="414022"/>
                  </a:lnTo>
                  <a:lnTo>
                    <a:pt x="1312081" y="708724"/>
                  </a:lnTo>
                  <a:lnTo>
                    <a:pt x="1312213" y="533067"/>
                  </a:lnTo>
                  <a:lnTo>
                    <a:pt x="1312214" y="537252"/>
                  </a:lnTo>
                  <a:lnTo>
                    <a:pt x="1312407" y="297278"/>
                  </a:lnTo>
                  <a:lnTo>
                    <a:pt x="1312719" y="693149"/>
                  </a:lnTo>
                  <a:lnTo>
                    <a:pt x="1312925" y="540976"/>
                  </a:lnTo>
                  <a:lnTo>
                    <a:pt x="1312926" y="549189"/>
                  </a:lnTo>
                  <a:lnTo>
                    <a:pt x="1313272" y="225259"/>
                  </a:lnTo>
                  <a:lnTo>
                    <a:pt x="1313414" y="796966"/>
                  </a:lnTo>
                  <a:lnTo>
                    <a:pt x="1313636" y="456655"/>
                  </a:lnTo>
                  <a:lnTo>
                    <a:pt x="1313638" y="449317"/>
                  </a:lnTo>
                  <a:lnTo>
                    <a:pt x="1313825" y="615651"/>
                  </a:lnTo>
                  <a:lnTo>
                    <a:pt x="1314348" y="352053"/>
                  </a:lnTo>
                  <a:lnTo>
                    <a:pt x="1314349" y="349390"/>
                  </a:lnTo>
                  <a:lnTo>
                    <a:pt x="1314661" y="684117"/>
                  </a:lnTo>
                  <a:lnTo>
                    <a:pt x="1314959" y="265737"/>
                  </a:lnTo>
                  <a:lnTo>
                    <a:pt x="1315060" y="499632"/>
                  </a:lnTo>
                  <a:lnTo>
                    <a:pt x="1315061" y="498117"/>
                  </a:lnTo>
                  <a:lnTo>
                    <a:pt x="1315568" y="619525"/>
                  </a:lnTo>
                  <a:lnTo>
                    <a:pt x="1315682" y="266777"/>
                  </a:lnTo>
                  <a:lnTo>
                    <a:pt x="1315771" y="395804"/>
                  </a:lnTo>
                  <a:lnTo>
                    <a:pt x="1315773" y="398180"/>
                  </a:lnTo>
                  <a:lnTo>
                    <a:pt x="1315951" y="624379"/>
                  </a:lnTo>
                  <a:lnTo>
                    <a:pt x="1316148" y="376476"/>
                  </a:lnTo>
                  <a:lnTo>
                    <a:pt x="1316483" y="412373"/>
                  </a:lnTo>
                  <a:lnTo>
                    <a:pt x="1316484" y="409958"/>
                  </a:lnTo>
                  <a:lnTo>
                    <a:pt x="1316603" y="658261"/>
                  </a:lnTo>
                  <a:lnTo>
                    <a:pt x="1316717" y="317185"/>
                  </a:lnTo>
                  <a:lnTo>
                    <a:pt x="1317194" y="481731"/>
                  </a:lnTo>
                  <a:lnTo>
                    <a:pt x="1317196" y="482496"/>
                  </a:lnTo>
                  <a:lnTo>
                    <a:pt x="1317539" y="417689"/>
                  </a:lnTo>
                  <a:lnTo>
                    <a:pt x="1317822" y="672629"/>
                  </a:lnTo>
                  <a:lnTo>
                    <a:pt x="1317906" y="548543"/>
                  </a:lnTo>
                  <a:lnTo>
                    <a:pt x="1317907" y="550203"/>
                  </a:lnTo>
                  <a:lnTo>
                    <a:pt x="1318530" y="684291"/>
                  </a:lnTo>
                  <a:lnTo>
                    <a:pt x="1318616" y="407192"/>
                  </a:lnTo>
                  <a:lnTo>
                    <a:pt x="1318618" y="410553"/>
                  </a:lnTo>
                  <a:lnTo>
                    <a:pt x="1318619" y="415495"/>
                  </a:lnTo>
                  <a:lnTo>
                    <a:pt x="1318757" y="674783"/>
                  </a:lnTo>
                  <a:lnTo>
                    <a:pt x="1318870" y="370283"/>
                  </a:lnTo>
                  <a:lnTo>
                    <a:pt x="1319329" y="403401"/>
                  </a:lnTo>
                  <a:lnTo>
                    <a:pt x="1319331" y="407147"/>
                  </a:lnTo>
                  <a:lnTo>
                    <a:pt x="1319550" y="364795"/>
                  </a:lnTo>
                  <a:lnTo>
                    <a:pt x="1319862" y="636645"/>
                  </a:lnTo>
                  <a:lnTo>
                    <a:pt x="1320041" y="448641"/>
                  </a:lnTo>
                  <a:lnTo>
                    <a:pt x="1320042" y="444284"/>
                  </a:lnTo>
                  <a:lnTo>
                    <a:pt x="1320132" y="269818"/>
                  </a:lnTo>
                  <a:lnTo>
                    <a:pt x="1320656" y="645235"/>
                  </a:lnTo>
                  <a:lnTo>
                    <a:pt x="1320752" y="353146"/>
                  </a:lnTo>
                  <a:lnTo>
                    <a:pt x="1320754" y="345181"/>
                  </a:lnTo>
                  <a:lnTo>
                    <a:pt x="1320785" y="281640"/>
                  </a:lnTo>
                  <a:lnTo>
                    <a:pt x="1321125" y="717344"/>
                  </a:lnTo>
                  <a:lnTo>
                    <a:pt x="1321464" y="309462"/>
                  </a:lnTo>
                  <a:lnTo>
                    <a:pt x="1321465" y="309918"/>
                  </a:lnTo>
                  <a:lnTo>
                    <a:pt x="1321905" y="671452"/>
                  </a:lnTo>
                  <a:lnTo>
                    <a:pt x="1322176" y="480497"/>
                  </a:lnTo>
                  <a:lnTo>
                    <a:pt x="1322177" y="470180"/>
                  </a:lnTo>
                  <a:lnTo>
                    <a:pt x="1322231" y="269635"/>
                  </a:lnTo>
                  <a:lnTo>
                    <a:pt x="1322345" y="749150"/>
                  </a:lnTo>
                  <a:lnTo>
                    <a:pt x="1322887" y="455222"/>
                  </a:lnTo>
                  <a:lnTo>
                    <a:pt x="1322889" y="452780"/>
                  </a:lnTo>
                  <a:lnTo>
                    <a:pt x="1323335" y="363984"/>
                  </a:lnTo>
                  <a:lnTo>
                    <a:pt x="1323592" y="696780"/>
                  </a:lnTo>
                  <a:lnTo>
                    <a:pt x="1323599" y="695043"/>
                  </a:lnTo>
                  <a:lnTo>
                    <a:pt x="1323600" y="705636"/>
                  </a:lnTo>
                  <a:lnTo>
                    <a:pt x="1323620" y="777275"/>
                  </a:lnTo>
                  <a:lnTo>
                    <a:pt x="1324173" y="370841"/>
                  </a:lnTo>
                  <a:lnTo>
                    <a:pt x="1324311" y="747536"/>
                  </a:lnTo>
                  <a:lnTo>
                    <a:pt x="1324312" y="758440"/>
                  </a:lnTo>
                  <a:lnTo>
                    <a:pt x="1324315" y="769798"/>
                  </a:lnTo>
                  <a:lnTo>
                    <a:pt x="1324625" y="380124"/>
                  </a:lnTo>
                  <a:lnTo>
                    <a:pt x="1325022" y="490154"/>
                  </a:lnTo>
                  <a:lnTo>
                    <a:pt x="1325024" y="491528"/>
                  </a:lnTo>
                  <a:lnTo>
                    <a:pt x="1325164" y="679818"/>
                  </a:lnTo>
                  <a:lnTo>
                    <a:pt x="1325336" y="259273"/>
                  </a:lnTo>
                  <a:lnTo>
                    <a:pt x="1325734" y="403007"/>
                  </a:lnTo>
                  <a:lnTo>
                    <a:pt x="1325735" y="411803"/>
                  </a:lnTo>
                  <a:lnTo>
                    <a:pt x="1326144" y="336312"/>
                  </a:lnTo>
                  <a:lnTo>
                    <a:pt x="1326441" y="697743"/>
                  </a:lnTo>
                  <a:lnTo>
                    <a:pt x="1326446" y="683524"/>
                  </a:lnTo>
                  <a:lnTo>
                    <a:pt x="1326447" y="681893"/>
                  </a:lnTo>
                  <a:lnTo>
                    <a:pt x="1326766" y="298316"/>
                  </a:lnTo>
                  <a:lnTo>
                    <a:pt x="1326908" y="728948"/>
                  </a:lnTo>
                  <a:lnTo>
                    <a:pt x="1327157" y="519048"/>
                  </a:lnTo>
                  <a:lnTo>
                    <a:pt x="1327159" y="512654"/>
                  </a:lnTo>
                  <a:lnTo>
                    <a:pt x="1327405" y="340306"/>
                  </a:lnTo>
                  <a:lnTo>
                    <a:pt x="1327716" y="649546"/>
                  </a:lnTo>
                  <a:lnTo>
                    <a:pt x="1327869" y="447519"/>
                  </a:lnTo>
                  <a:lnTo>
                    <a:pt x="1327870" y="444488"/>
                  </a:lnTo>
                  <a:lnTo>
                    <a:pt x="1328171" y="651620"/>
                  </a:lnTo>
                  <a:lnTo>
                    <a:pt x="1328454" y="407487"/>
                  </a:lnTo>
                  <a:lnTo>
                    <a:pt x="1328580" y="565942"/>
                  </a:lnTo>
                  <a:lnTo>
                    <a:pt x="1328582" y="565174"/>
                  </a:lnTo>
                  <a:lnTo>
                    <a:pt x="1328977" y="716765"/>
                  </a:lnTo>
                  <a:lnTo>
                    <a:pt x="1329291" y="312535"/>
                  </a:lnTo>
                  <a:lnTo>
                    <a:pt x="1329292" y="319537"/>
                  </a:lnTo>
                  <a:lnTo>
                    <a:pt x="1329293" y="329198"/>
                  </a:lnTo>
                  <a:lnTo>
                    <a:pt x="1329305" y="307734"/>
                  </a:lnTo>
                  <a:lnTo>
                    <a:pt x="1329574" y="709282"/>
                  </a:lnTo>
                  <a:lnTo>
                    <a:pt x="1330004" y="386156"/>
                  </a:lnTo>
                  <a:lnTo>
                    <a:pt x="1330005" y="382667"/>
                  </a:lnTo>
                  <a:lnTo>
                    <a:pt x="1330283" y="649089"/>
                  </a:lnTo>
                  <a:lnTo>
                    <a:pt x="1330566" y="237149"/>
                  </a:lnTo>
                  <a:lnTo>
                    <a:pt x="1330715" y="533855"/>
                  </a:lnTo>
                  <a:lnTo>
                    <a:pt x="1330717" y="539131"/>
                  </a:lnTo>
                  <a:lnTo>
                    <a:pt x="1330907" y="632753"/>
                  </a:lnTo>
                  <a:lnTo>
                    <a:pt x="1331077" y="287611"/>
                  </a:lnTo>
                  <a:lnTo>
                    <a:pt x="1331427" y="448031"/>
                  </a:lnTo>
                  <a:lnTo>
                    <a:pt x="1331428" y="448786"/>
                  </a:lnTo>
                  <a:lnTo>
                    <a:pt x="1331856" y="340959"/>
                  </a:lnTo>
                  <a:lnTo>
                    <a:pt x="1332097" y="675755"/>
                  </a:lnTo>
                  <a:lnTo>
                    <a:pt x="1332138" y="629387"/>
                  </a:lnTo>
                  <a:lnTo>
                    <a:pt x="1332140" y="625147"/>
                  </a:lnTo>
                  <a:lnTo>
                    <a:pt x="1332636" y="214249"/>
                  </a:lnTo>
                  <a:lnTo>
                    <a:pt x="1332778" y="779269"/>
                  </a:lnTo>
                  <a:lnTo>
                    <a:pt x="1332850" y="544153"/>
                  </a:lnTo>
                  <a:lnTo>
                    <a:pt x="1332852" y="538322"/>
                  </a:lnTo>
                  <a:lnTo>
                    <a:pt x="1333104" y="254048"/>
                  </a:lnTo>
                  <a:lnTo>
                    <a:pt x="1333472" y="813360"/>
                  </a:lnTo>
                  <a:lnTo>
                    <a:pt x="1333562" y="527139"/>
                  </a:lnTo>
                  <a:lnTo>
                    <a:pt x="1333563" y="524930"/>
                  </a:lnTo>
                  <a:lnTo>
                    <a:pt x="1333981" y="455124"/>
                  </a:lnTo>
                  <a:lnTo>
                    <a:pt x="1334252" y="687056"/>
                  </a:lnTo>
                  <a:lnTo>
                    <a:pt x="1334273" y="663703"/>
                  </a:lnTo>
                  <a:lnTo>
                    <a:pt x="1334275" y="664786"/>
                  </a:lnTo>
                  <a:lnTo>
                    <a:pt x="1334633" y="264928"/>
                  </a:lnTo>
                  <a:lnTo>
                    <a:pt x="1334974" y="786948"/>
                  </a:lnTo>
                  <a:lnTo>
                    <a:pt x="1334985" y="736772"/>
                  </a:lnTo>
                  <a:lnTo>
                    <a:pt x="1334986" y="741517"/>
                  </a:lnTo>
                  <a:lnTo>
                    <a:pt x="1334988" y="745281"/>
                  </a:lnTo>
                  <a:lnTo>
                    <a:pt x="1335301" y="262455"/>
                  </a:lnTo>
                  <a:lnTo>
                    <a:pt x="1335697" y="280735"/>
                  </a:lnTo>
                  <a:lnTo>
                    <a:pt x="1335698" y="277624"/>
                  </a:lnTo>
                  <a:lnTo>
                    <a:pt x="1335712" y="264361"/>
                  </a:lnTo>
                  <a:lnTo>
                    <a:pt x="1336407" y="563133"/>
                  </a:lnTo>
                  <a:lnTo>
                    <a:pt x="1336408" y="560644"/>
                  </a:lnTo>
                  <a:lnTo>
                    <a:pt x="1336410" y="557010"/>
                  </a:lnTo>
                  <a:lnTo>
                    <a:pt x="1336846" y="848291"/>
                  </a:lnTo>
                  <a:lnTo>
                    <a:pt x="1336988" y="184609"/>
                  </a:lnTo>
                  <a:lnTo>
                    <a:pt x="1337120" y="604180"/>
                  </a:lnTo>
                  <a:lnTo>
                    <a:pt x="1337121" y="601645"/>
                  </a:lnTo>
                  <a:lnTo>
                    <a:pt x="1337229" y="352618"/>
                  </a:lnTo>
                  <a:lnTo>
                    <a:pt x="1337541" y="633697"/>
                  </a:lnTo>
                  <a:lnTo>
                    <a:pt x="1337831" y="397166"/>
                  </a:lnTo>
                  <a:lnTo>
                    <a:pt x="1337833" y="392582"/>
                  </a:lnTo>
                  <a:lnTo>
                    <a:pt x="1338136" y="790575"/>
                  </a:lnTo>
                  <a:lnTo>
                    <a:pt x="1338264" y="369786"/>
                  </a:lnTo>
                  <a:lnTo>
                    <a:pt x="1338543" y="547963"/>
                  </a:lnTo>
                  <a:lnTo>
                    <a:pt x="1338545" y="544625"/>
                  </a:lnTo>
                  <a:lnTo>
                    <a:pt x="1338831" y="900012"/>
                  </a:lnTo>
                  <a:lnTo>
                    <a:pt x="1339114" y="328081"/>
                  </a:lnTo>
                  <a:lnTo>
                    <a:pt x="1339255" y="713155"/>
                  </a:lnTo>
                  <a:lnTo>
                    <a:pt x="1339256" y="708839"/>
                  </a:lnTo>
                  <a:lnTo>
                    <a:pt x="1339951" y="345685"/>
                  </a:lnTo>
                  <a:lnTo>
                    <a:pt x="1339965" y="361216"/>
                  </a:lnTo>
                  <a:lnTo>
                    <a:pt x="1339966" y="370561"/>
                  </a:lnTo>
                  <a:lnTo>
                    <a:pt x="1340064" y="620131"/>
                  </a:lnTo>
                  <a:lnTo>
                    <a:pt x="1340630" y="367892"/>
                  </a:lnTo>
                  <a:lnTo>
                    <a:pt x="1340677" y="484390"/>
                  </a:lnTo>
                  <a:lnTo>
                    <a:pt x="1340678" y="489376"/>
                  </a:lnTo>
                  <a:lnTo>
                    <a:pt x="1341027" y="241224"/>
                  </a:lnTo>
                  <a:lnTo>
                    <a:pt x="1341324" y="683904"/>
                  </a:lnTo>
                  <a:lnTo>
                    <a:pt x="1341388" y="459913"/>
                  </a:lnTo>
                  <a:lnTo>
                    <a:pt x="1341390" y="452589"/>
                  </a:lnTo>
                  <a:lnTo>
                    <a:pt x="1341850" y="276221"/>
                  </a:lnTo>
                  <a:lnTo>
                    <a:pt x="1342020" y="632862"/>
                  </a:lnTo>
                  <a:lnTo>
                    <a:pt x="1342100" y="555169"/>
                  </a:lnTo>
                  <a:lnTo>
                    <a:pt x="1342101" y="556585"/>
                  </a:lnTo>
                  <a:lnTo>
                    <a:pt x="1342290" y="245587"/>
                  </a:lnTo>
                  <a:lnTo>
                    <a:pt x="1342784" y="628845"/>
                  </a:lnTo>
                  <a:lnTo>
                    <a:pt x="1342811" y="558272"/>
                  </a:lnTo>
                  <a:lnTo>
                    <a:pt x="1342813" y="560199"/>
                  </a:lnTo>
                  <a:lnTo>
                    <a:pt x="1343126" y="328271"/>
                  </a:lnTo>
                  <a:lnTo>
                    <a:pt x="1343451" y="675745"/>
                  </a:lnTo>
                  <a:lnTo>
                    <a:pt x="1343523" y="330390"/>
                  </a:lnTo>
                  <a:lnTo>
                    <a:pt x="1343524" y="329466"/>
                  </a:lnTo>
                  <a:lnTo>
                    <a:pt x="1343551" y="254007"/>
                  </a:lnTo>
                  <a:lnTo>
                    <a:pt x="1343693" y="654293"/>
                  </a:lnTo>
                  <a:lnTo>
                    <a:pt x="1344235" y="542305"/>
                  </a:lnTo>
                  <a:lnTo>
                    <a:pt x="1344236" y="542700"/>
                  </a:lnTo>
                  <a:lnTo>
                    <a:pt x="1344359" y="406227"/>
                  </a:lnTo>
                  <a:lnTo>
                    <a:pt x="1344685" y="787955"/>
                  </a:lnTo>
                  <a:lnTo>
                    <a:pt x="1344946" y="451378"/>
                  </a:lnTo>
                  <a:lnTo>
                    <a:pt x="1344948" y="445188"/>
                  </a:lnTo>
                  <a:lnTo>
                    <a:pt x="1345308" y="755659"/>
                  </a:lnTo>
                  <a:lnTo>
                    <a:pt x="1345437" y="352913"/>
                  </a:lnTo>
                  <a:lnTo>
                    <a:pt x="1345658" y="538384"/>
                  </a:lnTo>
                  <a:lnTo>
                    <a:pt x="1345659" y="537738"/>
                  </a:lnTo>
                  <a:lnTo>
                    <a:pt x="1345990" y="859780"/>
                  </a:lnTo>
                  <a:lnTo>
                    <a:pt x="1346174" y="268672"/>
                  </a:lnTo>
                  <a:lnTo>
                    <a:pt x="1346369" y="587646"/>
                  </a:lnTo>
                  <a:lnTo>
                    <a:pt x="1346371" y="588303"/>
                  </a:lnTo>
                  <a:lnTo>
                    <a:pt x="1347010" y="728461"/>
                  </a:lnTo>
                  <a:lnTo>
                    <a:pt x="1347081" y="377971"/>
                  </a:lnTo>
                  <a:lnTo>
                    <a:pt x="1347083" y="375015"/>
                  </a:lnTo>
                  <a:lnTo>
                    <a:pt x="1347124" y="219969"/>
                  </a:lnTo>
                  <a:lnTo>
                    <a:pt x="1347280" y="672174"/>
                  </a:lnTo>
                  <a:lnTo>
                    <a:pt x="1347793" y="521696"/>
                  </a:lnTo>
                  <a:lnTo>
                    <a:pt x="1347794" y="519428"/>
                  </a:lnTo>
                  <a:lnTo>
                    <a:pt x="1348371" y="244063"/>
                  </a:lnTo>
                  <a:lnTo>
                    <a:pt x="1348499" y="592150"/>
                  </a:lnTo>
                  <a:lnTo>
                    <a:pt x="1348504" y="563478"/>
                  </a:lnTo>
                  <a:lnTo>
                    <a:pt x="1348506" y="565788"/>
                  </a:lnTo>
                  <a:lnTo>
                    <a:pt x="1348541" y="616795"/>
                  </a:lnTo>
                  <a:lnTo>
                    <a:pt x="1348768" y="143242"/>
                  </a:lnTo>
                  <a:lnTo>
                    <a:pt x="1349216" y="430057"/>
                  </a:lnTo>
                  <a:lnTo>
                    <a:pt x="1349217" y="431018"/>
                  </a:lnTo>
                  <a:lnTo>
                    <a:pt x="1349787" y="335345"/>
                  </a:lnTo>
                  <a:lnTo>
                    <a:pt x="1349928" y="760518"/>
                  </a:lnTo>
                  <a:lnTo>
                    <a:pt x="1349929" y="772977"/>
                  </a:lnTo>
                  <a:lnTo>
                    <a:pt x="1349943" y="779938"/>
                  </a:lnTo>
                  <a:lnTo>
                    <a:pt x="1350072" y="331039"/>
                  </a:lnTo>
                  <a:lnTo>
                    <a:pt x="1350639" y="600393"/>
                  </a:lnTo>
                  <a:lnTo>
                    <a:pt x="1350641" y="591266"/>
                  </a:lnTo>
                  <a:lnTo>
                    <a:pt x="1350781" y="459945"/>
                  </a:lnTo>
                  <a:lnTo>
                    <a:pt x="1350951" y="607847"/>
                  </a:lnTo>
                  <a:lnTo>
                    <a:pt x="1351351" y="593436"/>
                  </a:lnTo>
                  <a:lnTo>
                    <a:pt x="1351352" y="592403"/>
                  </a:lnTo>
                  <a:lnTo>
                    <a:pt x="1351956" y="426481"/>
                  </a:lnTo>
                  <a:lnTo>
                    <a:pt x="1352057" y="800584"/>
                  </a:lnTo>
                  <a:lnTo>
                    <a:pt x="1352063" y="765583"/>
                  </a:lnTo>
                  <a:lnTo>
                    <a:pt x="1352064" y="766769"/>
                  </a:lnTo>
                  <a:lnTo>
                    <a:pt x="1352070" y="798485"/>
                  </a:lnTo>
                  <a:lnTo>
                    <a:pt x="1352764" y="343911"/>
                  </a:lnTo>
                  <a:lnTo>
                    <a:pt x="1352774" y="373018"/>
                  </a:lnTo>
                  <a:lnTo>
                    <a:pt x="1352865" y="712303"/>
                  </a:lnTo>
                  <a:lnTo>
                    <a:pt x="1353191" y="232798"/>
                  </a:lnTo>
                  <a:lnTo>
                    <a:pt x="1353486" y="493224"/>
                  </a:lnTo>
                  <a:lnTo>
                    <a:pt x="1353487" y="492414"/>
                  </a:lnTo>
                  <a:lnTo>
                    <a:pt x="1353643" y="259971"/>
                  </a:lnTo>
                  <a:lnTo>
                    <a:pt x="1353786" y="713039"/>
                  </a:lnTo>
                  <a:lnTo>
                    <a:pt x="1354197" y="586718"/>
                  </a:lnTo>
                  <a:lnTo>
                    <a:pt x="1354199" y="584067"/>
                  </a:lnTo>
                  <a:lnTo>
                    <a:pt x="1354224" y="620203"/>
                  </a:lnTo>
                  <a:lnTo>
                    <a:pt x="1354325" y="245537"/>
                  </a:lnTo>
                  <a:lnTo>
                    <a:pt x="1354909" y="499057"/>
                  </a:lnTo>
                  <a:lnTo>
                    <a:pt x="1354910" y="501826"/>
                  </a:lnTo>
                  <a:lnTo>
                    <a:pt x="1355245" y="641942"/>
                  </a:lnTo>
                  <a:lnTo>
                    <a:pt x="1355374" y="326742"/>
                  </a:lnTo>
                  <a:lnTo>
                    <a:pt x="1355621" y="549764"/>
                  </a:lnTo>
                  <a:lnTo>
                    <a:pt x="1355622" y="557255"/>
                  </a:lnTo>
                  <a:lnTo>
                    <a:pt x="1355670" y="714047"/>
                  </a:lnTo>
                  <a:lnTo>
                    <a:pt x="1356237" y="282733"/>
                  </a:lnTo>
                  <a:lnTo>
                    <a:pt x="1356332" y="661709"/>
                  </a:lnTo>
                  <a:lnTo>
                    <a:pt x="1356334" y="671621"/>
                  </a:lnTo>
                  <a:lnTo>
                    <a:pt x="1356621" y="345700"/>
                  </a:lnTo>
                  <a:lnTo>
                    <a:pt x="1356962" y="726416"/>
                  </a:lnTo>
                  <a:lnTo>
                    <a:pt x="1357044" y="469078"/>
                  </a:lnTo>
                  <a:lnTo>
                    <a:pt x="1357045" y="462622"/>
                  </a:lnTo>
                  <a:lnTo>
                    <a:pt x="1357557" y="266991"/>
                  </a:lnTo>
                  <a:lnTo>
                    <a:pt x="1357655" y="748553"/>
                  </a:lnTo>
                  <a:lnTo>
                    <a:pt x="1357756" y="609494"/>
                  </a:lnTo>
                  <a:lnTo>
                    <a:pt x="1357757" y="612140"/>
                  </a:lnTo>
                  <a:lnTo>
                    <a:pt x="1357940" y="348315"/>
                  </a:lnTo>
                  <a:lnTo>
                    <a:pt x="1358223" y="714360"/>
                  </a:lnTo>
                  <a:lnTo>
                    <a:pt x="1358467" y="604690"/>
                  </a:lnTo>
                  <a:lnTo>
                    <a:pt x="1358469" y="605700"/>
                  </a:lnTo>
                  <a:lnTo>
                    <a:pt x="1358917" y="695343"/>
                  </a:lnTo>
                  <a:lnTo>
                    <a:pt x="1359030" y="239396"/>
                  </a:lnTo>
                  <a:lnTo>
                    <a:pt x="1359179" y="588292"/>
                  </a:lnTo>
                  <a:lnTo>
                    <a:pt x="1359180" y="589953"/>
                  </a:lnTo>
                  <a:lnTo>
                    <a:pt x="1359611" y="643984"/>
                  </a:lnTo>
                  <a:lnTo>
                    <a:pt x="1359754" y="298725"/>
                  </a:lnTo>
                  <a:lnTo>
                    <a:pt x="1359890" y="406371"/>
                  </a:lnTo>
                  <a:lnTo>
                    <a:pt x="1360065" y="558865"/>
                  </a:lnTo>
                  <a:lnTo>
                    <a:pt x="1360490" y="300814"/>
                  </a:lnTo>
                  <a:lnTo>
                    <a:pt x="1360602" y="554668"/>
                  </a:lnTo>
                  <a:lnTo>
                    <a:pt x="1360603" y="561709"/>
                  </a:lnTo>
                  <a:lnTo>
                    <a:pt x="1361186" y="226494"/>
                  </a:lnTo>
                  <a:lnTo>
                    <a:pt x="1361314" y="727246"/>
                  </a:lnTo>
                  <a:lnTo>
                    <a:pt x="1361315" y="715503"/>
                  </a:lnTo>
                  <a:lnTo>
                    <a:pt x="1361328" y="724289"/>
                  </a:lnTo>
                  <a:lnTo>
                    <a:pt x="1361922" y="343227"/>
                  </a:lnTo>
                  <a:lnTo>
                    <a:pt x="1362025" y="561137"/>
                  </a:lnTo>
                  <a:lnTo>
                    <a:pt x="1362027" y="561942"/>
                  </a:lnTo>
                  <a:lnTo>
                    <a:pt x="1362107" y="706881"/>
                  </a:lnTo>
                  <a:lnTo>
                    <a:pt x="1362404" y="404636"/>
                  </a:lnTo>
                  <a:lnTo>
                    <a:pt x="1362737" y="506521"/>
                  </a:lnTo>
                  <a:lnTo>
                    <a:pt x="1362738" y="502336"/>
                  </a:lnTo>
                  <a:lnTo>
                    <a:pt x="1363298" y="640196"/>
                  </a:lnTo>
                  <a:lnTo>
                    <a:pt x="1363397" y="419007"/>
                  </a:lnTo>
                  <a:lnTo>
                    <a:pt x="1363449" y="518999"/>
                  </a:lnTo>
                  <a:lnTo>
                    <a:pt x="1363450" y="519920"/>
                  </a:lnTo>
                  <a:lnTo>
                    <a:pt x="1363709" y="379447"/>
                  </a:lnTo>
                  <a:lnTo>
                    <a:pt x="1363850" y="732026"/>
                  </a:lnTo>
                  <a:lnTo>
                    <a:pt x="1364160" y="496390"/>
                  </a:lnTo>
                  <a:lnTo>
                    <a:pt x="1364162" y="495505"/>
                  </a:lnTo>
                  <a:lnTo>
                    <a:pt x="1364445" y="246839"/>
                  </a:lnTo>
                  <a:lnTo>
                    <a:pt x="1364588" y="670990"/>
                  </a:lnTo>
                  <a:lnTo>
                    <a:pt x="1364872" y="388504"/>
                  </a:lnTo>
                  <a:lnTo>
                    <a:pt x="1364873" y="391198"/>
                  </a:lnTo>
                  <a:lnTo>
                    <a:pt x="1365382" y="702631"/>
                  </a:lnTo>
                  <a:lnTo>
                    <a:pt x="1365510" y="150027"/>
                  </a:lnTo>
                  <a:lnTo>
                    <a:pt x="1365583" y="515739"/>
                  </a:lnTo>
                  <a:lnTo>
                    <a:pt x="1365585" y="522876"/>
                  </a:lnTo>
                  <a:lnTo>
                    <a:pt x="1365622" y="588740"/>
                  </a:lnTo>
                  <a:lnTo>
                    <a:pt x="1366275" y="265021"/>
                  </a:lnTo>
                  <a:lnTo>
                    <a:pt x="1366295" y="307144"/>
                  </a:lnTo>
                  <a:lnTo>
                    <a:pt x="1366296" y="309036"/>
                  </a:lnTo>
                  <a:lnTo>
                    <a:pt x="1366302" y="302748"/>
                  </a:lnTo>
                  <a:lnTo>
                    <a:pt x="1366403" y="747383"/>
                  </a:lnTo>
                  <a:lnTo>
                    <a:pt x="1367007" y="542778"/>
                  </a:lnTo>
                  <a:lnTo>
                    <a:pt x="1367008" y="538777"/>
                  </a:lnTo>
                  <a:lnTo>
                    <a:pt x="1367266" y="309045"/>
                  </a:lnTo>
                  <a:lnTo>
                    <a:pt x="1367409" y="747229"/>
                  </a:lnTo>
                  <a:lnTo>
                    <a:pt x="1367718" y="489043"/>
                  </a:lnTo>
                  <a:lnTo>
                    <a:pt x="1367720" y="488757"/>
                  </a:lnTo>
                  <a:lnTo>
                    <a:pt x="1367835" y="801263"/>
                  </a:lnTo>
                  <a:lnTo>
                    <a:pt x="1368145" y="338219"/>
                  </a:lnTo>
                  <a:lnTo>
                    <a:pt x="1368430" y="519856"/>
                  </a:lnTo>
                  <a:lnTo>
                    <a:pt x="1368431" y="524709"/>
                  </a:lnTo>
                  <a:lnTo>
                    <a:pt x="1368472" y="617889"/>
                  </a:lnTo>
                  <a:lnTo>
                    <a:pt x="1368798" y="372075"/>
                  </a:lnTo>
                  <a:lnTo>
                    <a:pt x="1369142" y="515268"/>
                  </a:lnTo>
                  <a:lnTo>
                    <a:pt x="1369143" y="508239"/>
                  </a:lnTo>
                  <a:lnTo>
                    <a:pt x="1369450" y="285694"/>
                  </a:lnTo>
                  <a:lnTo>
                    <a:pt x="1369563" y="666965"/>
                  </a:lnTo>
                  <a:lnTo>
                    <a:pt x="1369853" y="434630"/>
                  </a:lnTo>
                  <a:lnTo>
                    <a:pt x="1369855" y="438480"/>
                  </a:lnTo>
                  <a:lnTo>
                    <a:pt x="1370399" y="783284"/>
                  </a:lnTo>
                  <a:lnTo>
                    <a:pt x="1370542" y="312168"/>
                  </a:lnTo>
                  <a:lnTo>
                    <a:pt x="1370565" y="350696"/>
                  </a:lnTo>
                  <a:lnTo>
                    <a:pt x="1370566" y="343969"/>
                  </a:lnTo>
                  <a:lnTo>
                    <a:pt x="1370925" y="317218"/>
                  </a:lnTo>
                  <a:lnTo>
                    <a:pt x="1371067" y="628113"/>
                  </a:lnTo>
                  <a:lnTo>
                    <a:pt x="1371276" y="389382"/>
                  </a:lnTo>
                  <a:lnTo>
                    <a:pt x="1371278" y="383507"/>
                  </a:lnTo>
                  <a:lnTo>
                    <a:pt x="1371449" y="694659"/>
                  </a:lnTo>
                  <a:lnTo>
                    <a:pt x="1371576" y="328336"/>
                  </a:lnTo>
                  <a:lnTo>
                    <a:pt x="1371988" y="364416"/>
                  </a:lnTo>
                  <a:lnTo>
                    <a:pt x="1371989" y="370514"/>
                  </a:lnTo>
                  <a:lnTo>
                    <a:pt x="1372697" y="589802"/>
                  </a:lnTo>
                  <a:lnTo>
                    <a:pt x="1372700" y="580153"/>
                  </a:lnTo>
                  <a:lnTo>
                    <a:pt x="1372701" y="575297"/>
                  </a:lnTo>
                  <a:lnTo>
                    <a:pt x="1372796" y="365280"/>
                  </a:lnTo>
                  <a:lnTo>
                    <a:pt x="1372924" y="642032"/>
                  </a:lnTo>
                  <a:lnTo>
                    <a:pt x="1373411" y="622274"/>
                  </a:lnTo>
                  <a:lnTo>
                    <a:pt x="1373413" y="624597"/>
                  </a:lnTo>
                  <a:lnTo>
                    <a:pt x="1373547" y="300884"/>
                  </a:lnTo>
                  <a:lnTo>
                    <a:pt x="1373661" y="770226"/>
                  </a:lnTo>
                  <a:lnTo>
                    <a:pt x="1374123" y="603570"/>
                  </a:lnTo>
                  <a:lnTo>
                    <a:pt x="1374124" y="606120"/>
                  </a:lnTo>
                  <a:lnTo>
                    <a:pt x="1374724" y="759669"/>
                  </a:lnTo>
                  <a:lnTo>
                    <a:pt x="1374834" y="266253"/>
                  </a:lnTo>
                  <a:lnTo>
                    <a:pt x="1374836" y="254264"/>
                  </a:lnTo>
                  <a:lnTo>
                    <a:pt x="1374852" y="234994"/>
                  </a:lnTo>
                  <a:lnTo>
                    <a:pt x="1375419" y="708470"/>
                  </a:lnTo>
                  <a:lnTo>
                    <a:pt x="1375546" y="302379"/>
                  </a:lnTo>
                  <a:lnTo>
                    <a:pt x="1375547" y="310789"/>
                  </a:lnTo>
                  <a:lnTo>
                    <a:pt x="1375745" y="785729"/>
                  </a:lnTo>
                  <a:lnTo>
                    <a:pt x="1375886" y="239269"/>
                  </a:lnTo>
                  <a:lnTo>
                    <a:pt x="1376258" y="498747"/>
                  </a:lnTo>
                  <a:lnTo>
                    <a:pt x="1376259" y="486549"/>
                  </a:lnTo>
                  <a:lnTo>
                    <a:pt x="1376326" y="168138"/>
                  </a:lnTo>
                  <a:lnTo>
                    <a:pt x="1376439" y="710755"/>
                  </a:lnTo>
                  <a:lnTo>
                    <a:pt x="1376969" y="371093"/>
                  </a:lnTo>
                  <a:lnTo>
                    <a:pt x="1376971" y="374413"/>
                  </a:lnTo>
                  <a:lnTo>
                    <a:pt x="1377063" y="742058"/>
                  </a:lnTo>
                  <a:lnTo>
                    <a:pt x="1377681" y="491082"/>
                  </a:lnTo>
                  <a:lnTo>
                    <a:pt x="1378211" y="353233"/>
                  </a:lnTo>
                  <a:lnTo>
                    <a:pt x="1378339" y="822865"/>
                  </a:lnTo>
                  <a:lnTo>
                    <a:pt x="1378393" y="617768"/>
                  </a:lnTo>
                  <a:lnTo>
                    <a:pt x="1378394" y="618005"/>
                  </a:lnTo>
                  <a:lnTo>
                    <a:pt x="1378863" y="383852"/>
                  </a:lnTo>
                  <a:lnTo>
                    <a:pt x="1378975" y="644357"/>
                  </a:lnTo>
                  <a:lnTo>
                    <a:pt x="1379104" y="431867"/>
                  </a:lnTo>
                  <a:lnTo>
                    <a:pt x="1379106" y="442259"/>
                  </a:lnTo>
                  <a:lnTo>
                    <a:pt x="1379642" y="654009"/>
                  </a:lnTo>
                  <a:lnTo>
                    <a:pt x="1379798" y="318751"/>
                  </a:lnTo>
                  <a:lnTo>
                    <a:pt x="1379816" y="368946"/>
                  </a:lnTo>
                  <a:lnTo>
                    <a:pt x="1379817" y="380826"/>
                  </a:lnTo>
                  <a:lnTo>
                    <a:pt x="1380253" y="586476"/>
                  </a:lnTo>
                  <a:lnTo>
                    <a:pt x="1380528" y="539528"/>
                  </a:lnTo>
                  <a:lnTo>
                    <a:pt x="1380529" y="543186"/>
                  </a:lnTo>
                  <a:lnTo>
                    <a:pt x="1380678" y="255400"/>
                  </a:lnTo>
                  <a:lnTo>
                    <a:pt x="1380775" y="642907"/>
                  </a:lnTo>
                  <a:lnTo>
                    <a:pt x="1381239" y="517409"/>
                  </a:lnTo>
                  <a:lnTo>
                    <a:pt x="1381241" y="518465"/>
                  </a:lnTo>
                  <a:lnTo>
                    <a:pt x="1381599" y="716911"/>
                  </a:lnTo>
                  <a:lnTo>
                    <a:pt x="1381727" y="324345"/>
                  </a:lnTo>
                  <a:lnTo>
                    <a:pt x="1381951" y="389387"/>
                  </a:lnTo>
                  <a:lnTo>
                    <a:pt x="1381952" y="383360"/>
                  </a:lnTo>
                  <a:lnTo>
                    <a:pt x="1381981" y="331625"/>
                  </a:lnTo>
                  <a:lnTo>
                    <a:pt x="1382279" y="671241"/>
                  </a:lnTo>
                  <a:lnTo>
                    <a:pt x="1382662" y="580088"/>
                  </a:lnTo>
                  <a:lnTo>
                    <a:pt x="1382664" y="573321"/>
                  </a:lnTo>
                  <a:lnTo>
                    <a:pt x="1382790" y="190492"/>
                  </a:lnTo>
                  <a:lnTo>
                    <a:pt x="1382903" y="798289"/>
                  </a:lnTo>
                  <a:lnTo>
                    <a:pt x="1383374" y="569014"/>
                  </a:lnTo>
                  <a:lnTo>
                    <a:pt x="1383375" y="558319"/>
                  </a:lnTo>
                  <a:lnTo>
                    <a:pt x="1383979" y="946452"/>
                  </a:lnTo>
                  <a:lnTo>
                    <a:pt x="1384080" y="73473"/>
                  </a:lnTo>
                  <a:lnTo>
                    <a:pt x="1384086" y="133385"/>
                  </a:lnTo>
                  <a:lnTo>
                    <a:pt x="1384087" y="128496"/>
                  </a:lnTo>
                  <a:lnTo>
                    <a:pt x="1384093" y="59747"/>
                  </a:lnTo>
                  <a:lnTo>
                    <a:pt x="1384208" y="956352"/>
                  </a:lnTo>
                  <a:lnTo>
                    <a:pt x="1384797" y="583474"/>
                  </a:lnTo>
                  <a:lnTo>
                    <a:pt x="1384799" y="592037"/>
                  </a:lnTo>
                  <a:lnTo>
                    <a:pt x="1384858" y="855419"/>
                  </a:lnTo>
                  <a:lnTo>
                    <a:pt x="1385384" y="138998"/>
                  </a:lnTo>
                  <a:lnTo>
                    <a:pt x="1385509" y="757258"/>
                  </a:lnTo>
                  <a:lnTo>
                    <a:pt x="1385510" y="767850"/>
                  </a:lnTo>
                  <a:lnTo>
                    <a:pt x="1386022" y="306064"/>
                  </a:lnTo>
                  <a:lnTo>
                    <a:pt x="1386135" y="786353"/>
                  </a:lnTo>
                  <a:lnTo>
                    <a:pt x="1386220" y="450287"/>
                  </a:lnTo>
                  <a:lnTo>
                    <a:pt x="1386222" y="445105"/>
                  </a:lnTo>
                  <a:lnTo>
                    <a:pt x="1386545" y="646145"/>
                  </a:lnTo>
                  <a:lnTo>
                    <a:pt x="1386660" y="253244"/>
                  </a:lnTo>
                  <a:lnTo>
                    <a:pt x="1386932" y="584015"/>
                  </a:lnTo>
                  <a:lnTo>
                    <a:pt x="1386933" y="580619"/>
                  </a:lnTo>
                  <a:lnTo>
                    <a:pt x="1387523" y="146481"/>
                  </a:lnTo>
                  <a:lnTo>
                    <a:pt x="1387638" y="768027"/>
                  </a:lnTo>
                  <a:lnTo>
                    <a:pt x="1387644" y="725600"/>
                  </a:lnTo>
                  <a:lnTo>
                    <a:pt x="1387645" y="729178"/>
                  </a:lnTo>
                  <a:lnTo>
                    <a:pt x="1387652" y="780579"/>
                  </a:lnTo>
                  <a:lnTo>
                    <a:pt x="1387936" y="248954"/>
                  </a:lnTo>
                  <a:lnTo>
                    <a:pt x="1388355" y="392389"/>
                  </a:lnTo>
                  <a:lnTo>
                    <a:pt x="1388357" y="390084"/>
                  </a:lnTo>
                  <a:lnTo>
                    <a:pt x="1388574" y="191971"/>
                  </a:lnTo>
                  <a:lnTo>
                    <a:pt x="1388715" y="686672"/>
                  </a:lnTo>
                  <a:lnTo>
                    <a:pt x="1389067" y="503873"/>
                  </a:lnTo>
                  <a:lnTo>
                    <a:pt x="1389068" y="505409"/>
                  </a:lnTo>
                  <a:lnTo>
                    <a:pt x="1389224" y="321728"/>
                  </a:lnTo>
                  <a:lnTo>
                    <a:pt x="1389523" y="756813"/>
                  </a:lnTo>
                  <a:lnTo>
                    <a:pt x="1389779" y="685062"/>
                  </a:lnTo>
                  <a:lnTo>
                    <a:pt x="1389780" y="676367"/>
                  </a:lnTo>
                  <a:lnTo>
                    <a:pt x="1389920" y="350213"/>
                  </a:lnTo>
                  <a:lnTo>
                    <a:pt x="1390048" y="767260"/>
                  </a:lnTo>
                  <a:lnTo>
                    <a:pt x="1390490" y="591193"/>
                  </a:lnTo>
                  <a:lnTo>
                    <a:pt x="1390492" y="591044"/>
                  </a:lnTo>
                  <a:lnTo>
                    <a:pt x="1390799" y="635516"/>
                  </a:lnTo>
                  <a:lnTo>
                    <a:pt x="1391111" y="318520"/>
                  </a:lnTo>
                  <a:lnTo>
                    <a:pt x="1391202" y="430813"/>
                  </a:lnTo>
                  <a:lnTo>
                    <a:pt x="1391203" y="433651"/>
                  </a:lnTo>
                  <a:lnTo>
                    <a:pt x="1391664" y="663460"/>
                  </a:lnTo>
                  <a:lnTo>
                    <a:pt x="1391806" y="245860"/>
                  </a:lnTo>
                  <a:lnTo>
                    <a:pt x="1391913" y="622663"/>
                  </a:lnTo>
                  <a:lnTo>
                    <a:pt x="1391915" y="632043"/>
                  </a:lnTo>
                  <a:lnTo>
                    <a:pt x="1392103" y="684685"/>
                  </a:lnTo>
                  <a:lnTo>
                    <a:pt x="1392217" y="332644"/>
                  </a:lnTo>
                  <a:lnTo>
                    <a:pt x="1392625" y="365875"/>
                  </a:lnTo>
                  <a:lnTo>
                    <a:pt x="1392627" y="367094"/>
                  </a:lnTo>
                  <a:lnTo>
                    <a:pt x="1392741" y="814387"/>
                  </a:lnTo>
                  <a:lnTo>
                    <a:pt x="1392883" y="200969"/>
                  </a:lnTo>
                  <a:lnTo>
                    <a:pt x="1393337" y="580914"/>
                  </a:lnTo>
                  <a:lnTo>
                    <a:pt x="1393338" y="586164"/>
                  </a:lnTo>
                  <a:lnTo>
                    <a:pt x="1393917" y="249841"/>
                  </a:lnTo>
                  <a:lnTo>
                    <a:pt x="1394030" y="848104"/>
                  </a:lnTo>
                  <a:lnTo>
                    <a:pt x="1394048" y="781762"/>
                  </a:lnTo>
                  <a:lnTo>
                    <a:pt x="1394050" y="764137"/>
                  </a:lnTo>
                  <a:lnTo>
                    <a:pt x="1394058" y="774292"/>
                  </a:lnTo>
                  <a:lnTo>
                    <a:pt x="1394159" y="319683"/>
                  </a:lnTo>
                  <a:lnTo>
                    <a:pt x="1394760" y="597989"/>
                  </a:lnTo>
                  <a:lnTo>
                    <a:pt x="1394761" y="594393"/>
                  </a:lnTo>
                  <a:lnTo>
                    <a:pt x="1395364" y="727367"/>
                  </a:lnTo>
                  <a:lnTo>
                    <a:pt x="1395472" y="460912"/>
                  </a:lnTo>
                  <a:lnTo>
                    <a:pt x="1395473" y="453364"/>
                  </a:lnTo>
                  <a:lnTo>
                    <a:pt x="1395520" y="393174"/>
                  </a:lnTo>
                  <a:lnTo>
                    <a:pt x="1395931" y="694757"/>
                  </a:lnTo>
                  <a:lnTo>
                    <a:pt x="1396183" y="413275"/>
                  </a:lnTo>
                  <a:lnTo>
                    <a:pt x="1396185" y="411096"/>
                  </a:lnTo>
                  <a:lnTo>
                    <a:pt x="1396667" y="651270"/>
                  </a:lnTo>
                  <a:lnTo>
                    <a:pt x="1396852" y="291317"/>
                  </a:lnTo>
                  <a:lnTo>
                    <a:pt x="1396895" y="353525"/>
                  </a:lnTo>
                  <a:lnTo>
                    <a:pt x="1396896" y="357584"/>
                  </a:lnTo>
                  <a:lnTo>
                    <a:pt x="1397405" y="635245"/>
                  </a:lnTo>
                  <a:lnTo>
                    <a:pt x="1397533" y="243805"/>
                  </a:lnTo>
                  <a:lnTo>
                    <a:pt x="1397606" y="405252"/>
                  </a:lnTo>
                  <a:lnTo>
                    <a:pt x="1397608" y="410129"/>
                  </a:lnTo>
                  <a:lnTo>
                    <a:pt x="1398056" y="581732"/>
                  </a:lnTo>
                  <a:lnTo>
                    <a:pt x="1398240" y="272941"/>
                  </a:lnTo>
                  <a:lnTo>
                    <a:pt x="1398318" y="442464"/>
                  </a:lnTo>
                  <a:lnTo>
                    <a:pt x="1398319" y="448837"/>
                  </a:lnTo>
                  <a:lnTo>
                    <a:pt x="1398624" y="640492"/>
                  </a:lnTo>
                  <a:lnTo>
                    <a:pt x="1398752" y="280758"/>
                  </a:lnTo>
                  <a:lnTo>
                    <a:pt x="1399030" y="433273"/>
                  </a:lnTo>
                  <a:lnTo>
                    <a:pt x="1399031" y="436843"/>
                  </a:lnTo>
                  <a:lnTo>
                    <a:pt x="1399461" y="288976"/>
                  </a:lnTo>
                  <a:lnTo>
                    <a:pt x="1399574" y="761408"/>
                  </a:lnTo>
                  <a:lnTo>
                    <a:pt x="1399741" y="515560"/>
                  </a:lnTo>
                  <a:lnTo>
                    <a:pt x="1399743" y="520566"/>
                  </a:lnTo>
                  <a:lnTo>
                    <a:pt x="1399801" y="744338"/>
                  </a:lnTo>
                  <a:lnTo>
                    <a:pt x="1400141" y="443767"/>
                  </a:lnTo>
                  <a:lnTo>
                    <a:pt x="1400453" y="487012"/>
                  </a:lnTo>
                  <a:lnTo>
                    <a:pt x="1400454" y="488256"/>
                  </a:lnTo>
                  <a:lnTo>
                    <a:pt x="1400793" y="709488"/>
                  </a:lnTo>
                  <a:lnTo>
                    <a:pt x="1400891" y="387615"/>
                  </a:lnTo>
                  <a:lnTo>
                    <a:pt x="1401165" y="709081"/>
                  </a:lnTo>
                  <a:lnTo>
                    <a:pt x="1401166" y="712238"/>
                  </a:lnTo>
                  <a:lnTo>
                    <a:pt x="1401190" y="773047"/>
                  </a:lnTo>
                  <a:lnTo>
                    <a:pt x="1401318" y="340237"/>
                  </a:lnTo>
                  <a:lnTo>
                    <a:pt x="1401876" y="558910"/>
                  </a:lnTo>
                  <a:lnTo>
                    <a:pt x="1401878" y="557992"/>
                  </a:lnTo>
                  <a:lnTo>
                    <a:pt x="1402082" y="720627"/>
                  </a:lnTo>
                  <a:lnTo>
                    <a:pt x="1402239" y="301288"/>
                  </a:lnTo>
                  <a:lnTo>
                    <a:pt x="1402588" y="581348"/>
                  </a:lnTo>
                  <a:lnTo>
                    <a:pt x="1402589" y="582246"/>
                  </a:lnTo>
                  <a:lnTo>
                    <a:pt x="1402707" y="242080"/>
                  </a:lnTo>
                  <a:lnTo>
                    <a:pt x="1402833" y="639890"/>
                  </a:lnTo>
                  <a:lnTo>
                    <a:pt x="1403300" y="518414"/>
                  </a:lnTo>
                  <a:lnTo>
                    <a:pt x="1403301" y="517799"/>
                  </a:lnTo>
                  <a:lnTo>
                    <a:pt x="1403414" y="292189"/>
                  </a:lnTo>
                  <a:lnTo>
                    <a:pt x="1403542" y="524763"/>
                  </a:lnTo>
                  <a:lnTo>
                    <a:pt x="1404011" y="426111"/>
                  </a:lnTo>
                  <a:lnTo>
                    <a:pt x="1404013" y="427722"/>
                  </a:lnTo>
                  <a:lnTo>
                    <a:pt x="1404380" y="321656"/>
                  </a:lnTo>
                  <a:lnTo>
                    <a:pt x="1404706" y="603414"/>
                  </a:lnTo>
                  <a:lnTo>
                    <a:pt x="1404723" y="576531"/>
                  </a:lnTo>
                  <a:lnTo>
                    <a:pt x="1404724" y="568481"/>
                  </a:lnTo>
                  <a:lnTo>
                    <a:pt x="1405059" y="355525"/>
                  </a:lnTo>
                  <a:lnTo>
                    <a:pt x="1405399" y="677398"/>
                  </a:lnTo>
                  <a:lnTo>
                    <a:pt x="1405434" y="609395"/>
                  </a:lnTo>
                  <a:lnTo>
                    <a:pt x="1405436" y="607878"/>
                  </a:lnTo>
                  <a:lnTo>
                    <a:pt x="1405769" y="401656"/>
                  </a:lnTo>
                  <a:lnTo>
                    <a:pt x="1406119" y="681985"/>
                  </a:lnTo>
                  <a:lnTo>
                    <a:pt x="1406146" y="640149"/>
                  </a:lnTo>
                  <a:lnTo>
                    <a:pt x="1406147" y="637364"/>
                  </a:lnTo>
                  <a:lnTo>
                    <a:pt x="1406265" y="418439"/>
                  </a:lnTo>
                  <a:lnTo>
                    <a:pt x="1406421" y="817522"/>
                  </a:lnTo>
                  <a:lnTo>
                    <a:pt x="1406858" y="740635"/>
                  </a:lnTo>
                  <a:lnTo>
                    <a:pt x="1406859" y="744385"/>
                  </a:lnTo>
                  <a:lnTo>
                    <a:pt x="1406974" y="294153"/>
                  </a:lnTo>
                  <a:lnTo>
                    <a:pt x="1407229" y="747845"/>
                  </a:lnTo>
                  <a:lnTo>
                    <a:pt x="1407569" y="459688"/>
                  </a:lnTo>
                  <a:lnTo>
                    <a:pt x="1407571" y="457449"/>
                  </a:lnTo>
                  <a:lnTo>
                    <a:pt x="1407796" y="276245"/>
                  </a:lnTo>
                  <a:lnTo>
                    <a:pt x="1407909" y="729356"/>
                  </a:lnTo>
                  <a:lnTo>
                    <a:pt x="1408281" y="404377"/>
                  </a:lnTo>
                  <a:lnTo>
                    <a:pt x="1408282" y="410337"/>
                  </a:lnTo>
                  <a:lnTo>
                    <a:pt x="1408702" y="289449"/>
                  </a:lnTo>
                  <a:lnTo>
                    <a:pt x="1408803" y="605817"/>
                  </a:lnTo>
                  <a:lnTo>
                    <a:pt x="1408992" y="494522"/>
                  </a:lnTo>
                  <a:lnTo>
                    <a:pt x="1408994" y="497617"/>
                  </a:lnTo>
                  <a:lnTo>
                    <a:pt x="1409129" y="285555"/>
                  </a:lnTo>
                  <a:lnTo>
                    <a:pt x="1409439" y="621448"/>
                  </a:lnTo>
                  <a:lnTo>
                    <a:pt x="1409704" y="474186"/>
                  </a:lnTo>
                  <a:lnTo>
                    <a:pt x="1409705" y="474939"/>
                  </a:lnTo>
                  <a:lnTo>
                    <a:pt x="1409935" y="570729"/>
                  </a:lnTo>
                  <a:lnTo>
                    <a:pt x="1410064" y="369469"/>
                  </a:lnTo>
                  <a:lnTo>
                    <a:pt x="1410416" y="448614"/>
                  </a:lnTo>
                  <a:lnTo>
                    <a:pt x="1410417" y="443565"/>
                  </a:lnTo>
                  <a:lnTo>
                    <a:pt x="1410702" y="795295"/>
                  </a:lnTo>
                  <a:lnTo>
                    <a:pt x="1411041" y="282768"/>
                  </a:lnTo>
                  <a:lnTo>
                    <a:pt x="1411127" y="644071"/>
                  </a:lnTo>
                  <a:lnTo>
                    <a:pt x="1411129" y="643368"/>
                  </a:lnTo>
                  <a:lnTo>
                    <a:pt x="1411609" y="747823"/>
                  </a:lnTo>
                  <a:lnTo>
                    <a:pt x="1411750" y="357428"/>
                  </a:lnTo>
                  <a:lnTo>
                    <a:pt x="1411839" y="557202"/>
                  </a:lnTo>
                  <a:lnTo>
                    <a:pt x="1411840" y="562486"/>
                  </a:lnTo>
                  <a:lnTo>
                    <a:pt x="1412389" y="739149"/>
                  </a:lnTo>
                  <a:lnTo>
                    <a:pt x="1412502" y="306415"/>
                  </a:lnTo>
                  <a:lnTo>
                    <a:pt x="1412551" y="473342"/>
                  </a:lnTo>
                  <a:lnTo>
                    <a:pt x="1412552" y="479363"/>
                  </a:lnTo>
                  <a:lnTo>
                    <a:pt x="1412984" y="314360"/>
                  </a:lnTo>
                  <a:lnTo>
                    <a:pt x="1413096" y="692666"/>
                  </a:lnTo>
                  <a:lnTo>
                    <a:pt x="1413262" y="628492"/>
                  </a:lnTo>
                  <a:lnTo>
                    <a:pt x="1413264" y="638157"/>
                  </a:lnTo>
                  <a:lnTo>
                    <a:pt x="1413310" y="747478"/>
                  </a:lnTo>
                  <a:lnTo>
                    <a:pt x="1413807" y="375053"/>
                  </a:lnTo>
                  <a:lnTo>
                    <a:pt x="1413974" y="502910"/>
                  </a:lnTo>
                  <a:lnTo>
                    <a:pt x="1413975" y="498608"/>
                  </a:lnTo>
                  <a:lnTo>
                    <a:pt x="1414500" y="219828"/>
                  </a:lnTo>
                  <a:lnTo>
                    <a:pt x="1414614" y="771044"/>
                  </a:lnTo>
                  <a:lnTo>
                    <a:pt x="1414686" y="543437"/>
                  </a:lnTo>
                  <a:lnTo>
                    <a:pt x="1414687" y="538375"/>
                  </a:lnTo>
                  <a:lnTo>
                    <a:pt x="1414912" y="329791"/>
                  </a:lnTo>
                  <a:lnTo>
                    <a:pt x="1415082" y="625804"/>
                  </a:lnTo>
                  <a:lnTo>
                    <a:pt x="1415397" y="456204"/>
                  </a:lnTo>
                  <a:lnTo>
                    <a:pt x="1415399" y="453624"/>
                  </a:lnTo>
                  <a:lnTo>
                    <a:pt x="1415761" y="340500"/>
                  </a:lnTo>
                  <a:lnTo>
                    <a:pt x="1415990" y="591548"/>
                  </a:lnTo>
                  <a:lnTo>
                    <a:pt x="1416109" y="374810"/>
                  </a:lnTo>
                  <a:lnTo>
                    <a:pt x="1416110" y="369991"/>
                  </a:lnTo>
                  <a:lnTo>
                    <a:pt x="1416188" y="296040"/>
                  </a:lnTo>
                  <a:lnTo>
                    <a:pt x="1416513" y="632593"/>
                  </a:lnTo>
                  <a:lnTo>
                    <a:pt x="1416820" y="408408"/>
                  </a:lnTo>
                  <a:lnTo>
                    <a:pt x="1416822" y="404750"/>
                  </a:lnTo>
                  <a:lnTo>
                    <a:pt x="1417193" y="637240"/>
                  </a:lnTo>
                  <a:lnTo>
                    <a:pt x="1417464" y="343188"/>
                  </a:lnTo>
                  <a:lnTo>
                    <a:pt x="1417532" y="545296"/>
                  </a:lnTo>
                  <a:lnTo>
                    <a:pt x="1417533" y="552665"/>
                  </a:lnTo>
                  <a:lnTo>
                    <a:pt x="1417577" y="638885"/>
                  </a:lnTo>
                  <a:lnTo>
                    <a:pt x="1417874" y="389325"/>
                  </a:lnTo>
                  <a:lnTo>
                    <a:pt x="1418244" y="456546"/>
                  </a:lnTo>
                  <a:lnTo>
                    <a:pt x="1418245" y="461649"/>
                  </a:lnTo>
                  <a:lnTo>
                    <a:pt x="1418357" y="709909"/>
                  </a:lnTo>
                  <a:lnTo>
                    <a:pt x="1418711" y="306362"/>
                  </a:lnTo>
                  <a:lnTo>
                    <a:pt x="1418955" y="649407"/>
                  </a:lnTo>
                  <a:lnTo>
                    <a:pt x="1418957" y="645433"/>
                  </a:lnTo>
                  <a:lnTo>
                    <a:pt x="1419505" y="369759"/>
                  </a:lnTo>
                  <a:lnTo>
                    <a:pt x="1419633" y="774790"/>
                  </a:lnTo>
                  <a:lnTo>
                    <a:pt x="1419667" y="686553"/>
                  </a:lnTo>
                  <a:lnTo>
                    <a:pt x="1419668" y="684208"/>
                  </a:lnTo>
                  <a:lnTo>
                    <a:pt x="1420186" y="373626"/>
                  </a:lnTo>
                  <a:lnTo>
                    <a:pt x="1420299" y="710847"/>
                  </a:lnTo>
                  <a:lnTo>
                    <a:pt x="1420378" y="430450"/>
                  </a:lnTo>
                  <a:lnTo>
                    <a:pt x="1420380" y="423116"/>
                  </a:lnTo>
                  <a:lnTo>
                    <a:pt x="1420625" y="165758"/>
                  </a:lnTo>
                  <a:lnTo>
                    <a:pt x="1420937" y="767151"/>
                  </a:lnTo>
                  <a:lnTo>
                    <a:pt x="1421090" y="419622"/>
                  </a:lnTo>
                  <a:lnTo>
                    <a:pt x="1421092" y="417962"/>
                  </a:lnTo>
                  <a:lnTo>
                    <a:pt x="1421276" y="290553"/>
                  </a:lnTo>
                  <a:lnTo>
                    <a:pt x="1421589" y="773163"/>
                  </a:lnTo>
                  <a:lnTo>
                    <a:pt x="1421802" y="634350"/>
                  </a:lnTo>
                  <a:lnTo>
                    <a:pt x="1421803" y="636960"/>
                  </a:lnTo>
                  <a:lnTo>
                    <a:pt x="1422126" y="176375"/>
                  </a:lnTo>
                  <a:lnTo>
                    <a:pt x="1422424" y="751133"/>
                  </a:lnTo>
                  <a:lnTo>
                    <a:pt x="1422513" y="340385"/>
                  </a:lnTo>
                  <a:lnTo>
                    <a:pt x="1422515" y="346077"/>
                  </a:lnTo>
                  <a:lnTo>
                    <a:pt x="1422737" y="257484"/>
                  </a:lnTo>
                  <a:lnTo>
                    <a:pt x="1422851" y="811312"/>
                  </a:lnTo>
                  <a:lnTo>
                    <a:pt x="1423225" y="477668"/>
                  </a:lnTo>
                  <a:lnTo>
                    <a:pt x="1423226" y="484726"/>
                  </a:lnTo>
                  <a:lnTo>
                    <a:pt x="1423418" y="209784"/>
                  </a:lnTo>
                  <a:lnTo>
                    <a:pt x="1423516" y="720033"/>
                  </a:lnTo>
                  <a:lnTo>
                    <a:pt x="1423937" y="557453"/>
                  </a:lnTo>
                  <a:lnTo>
                    <a:pt x="1423938" y="562605"/>
                  </a:lnTo>
                  <a:lnTo>
                    <a:pt x="1424481" y="295872"/>
                  </a:lnTo>
                  <a:lnTo>
                    <a:pt x="1424580" y="677981"/>
                  </a:lnTo>
                  <a:lnTo>
                    <a:pt x="1424648" y="413850"/>
                  </a:lnTo>
                  <a:lnTo>
                    <a:pt x="1424650" y="406075"/>
                  </a:lnTo>
                  <a:lnTo>
                    <a:pt x="1424694" y="261196"/>
                  </a:lnTo>
                  <a:lnTo>
                    <a:pt x="1424821" y="750867"/>
                  </a:lnTo>
                  <a:lnTo>
                    <a:pt x="1425360" y="506743"/>
                  </a:lnTo>
                  <a:lnTo>
                    <a:pt x="1425361" y="506231"/>
                  </a:lnTo>
                  <a:lnTo>
                    <a:pt x="1425954" y="350302"/>
                  </a:lnTo>
                  <a:lnTo>
                    <a:pt x="1426069" y="661957"/>
                  </a:lnTo>
                  <a:lnTo>
                    <a:pt x="1426071" y="653696"/>
                  </a:lnTo>
                  <a:lnTo>
                    <a:pt x="1426073" y="649956"/>
                  </a:lnTo>
                  <a:lnTo>
                    <a:pt x="1426083" y="669834"/>
                  </a:lnTo>
                  <a:lnTo>
                    <a:pt x="1426407" y="315176"/>
                  </a:lnTo>
                  <a:lnTo>
                    <a:pt x="1426783" y="588182"/>
                  </a:lnTo>
                  <a:lnTo>
                    <a:pt x="1426784" y="589520"/>
                  </a:lnTo>
                  <a:lnTo>
                    <a:pt x="1426834" y="661921"/>
                  </a:lnTo>
                  <a:lnTo>
                    <a:pt x="1427315" y="394474"/>
                  </a:lnTo>
                  <a:lnTo>
                    <a:pt x="1427495" y="559194"/>
                  </a:lnTo>
                  <a:lnTo>
                    <a:pt x="1427496" y="558770"/>
                  </a:lnTo>
                  <a:lnTo>
                    <a:pt x="1427839" y="355125"/>
                  </a:lnTo>
                  <a:lnTo>
                    <a:pt x="1428165" y="698375"/>
                  </a:lnTo>
                  <a:lnTo>
                    <a:pt x="1428206" y="573102"/>
                  </a:lnTo>
                  <a:lnTo>
                    <a:pt x="1428208" y="571006"/>
                  </a:lnTo>
                  <a:lnTo>
                    <a:pt x="1428294" y="212002"/>
                  </a:lnTo>
                  <a:lnTo>
                    <a:pt x="1428578" y="592468"/>
                  </a:lnTo>
                  <a:lnTo>
                    <a:pt x="1428917" y="394352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359" y="1571072"/>
              <a:ext cx="396240" cy="609600"/>
            </a:xfrm>
            <a:custGeom>
              <a:avLst/>
              <a:gdLst/>
              <a:ahLst/>
              <a:cxnLst/>
              <a:rect l="l" t="t" r="r" b="b"/>
              <a:pathLst>
                <a:path w="396240" h="609600">
                  <a:moveTo>
                    <a:pt x="395656" y="609140"/>
                  </a:moveTo>
                  <a:lnTo>
                    <a:pt x="0" y="609140"/>
                  </a:lnTo>
                  <a:lnTo>
                    <a:pt x="0" y="0"/>
                  </a:lnTo>
                  <a:lnTo>
                    <a:pt x="395656" y="0"/>
                  </a:lnTo>
                  <a:lnTo>
                    <a:pt x="395656" y="609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130" y="1613769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0130" y="1679237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0130" y="1744706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130" y="1810174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130" y="1875643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130" y="1941111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130" y="2006579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0130" y="2072048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7730" y="2232981"/>
            <a:ext cx="37528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45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	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200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7986" y="2232981"/>
            <a:ext cx="1206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400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3770" y="2232981"/>
            <a:ext cx="1206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600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9554" y="2232981"/>
            <a:ext cx="1206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800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68259" y="2232981"/>
            <a:ext cx="1524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1000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2639" y="2309835"/>
            <a:ext cx="30035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dirty="0">
                <a:solidFill>
                  <a:srgbClr val="252525"/>
                </a:solidFill>
                <a:latin typeface="Helvetica"/>
                <a:cs typeface="Helvetica"/>
              </a:rPr>
              <a:t>Time</a:t>
            </a:r>
            <a:r>
              <a:rPr sz="500" spc="-20" dirty="0">
                <a:solidFill>
                  <a:srgbClr val="252525"/>
                </a:solidFill>
                <a:latin typeface="Helvetica"/>
                <a:cs typeface="Helvetica"/>
              </a:rPr>
              <a:t> [ms]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0950" y="2173206"/>
            <a:ext cx="1079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15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950" y="1963043"/>
            <a:ext cx="1079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5108" y="1752880"/>
            <a:ext cx="762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50" spc="-50" dirty="0">
                <a:solidFill>
                  <a:srgbClr val="252525"/>
                </a:solidFill>
                <a:latin typeface="Helvetica"/>
                <a:cs typeface="Helvetica"/>
              </a:rPr>
              <a:t>5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7880" y="1542717"/>
            <a:ext cx="571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7880" y="1332554"/>
            <a:ext cx="5715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solidFill>
                  <a:srgbClr val="252525"/>
                </a:solidFill>
                <a:latin typeface="Helvetica"/>
                <a:cs typeface="Helvetica"/>
              </a:rPr>
              <a:t>5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3722" y="1122391"/>
            <a:ext cx="889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3722" y="912228"/>
            <a:ext cx="88900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solidFill>
                  <a:srgbClr val="252525"/>
                </a:solidFill>
                <a:latin typeface="Helvetica"/>
                <a:cs typeface="Helvetica"/>
              </a:rPr>
              <a:t>15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2950" y="1193256"/>
            <a:ext cx="95885" cy="81915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00" dirty="0">
                <a:solidFill>
                  <a:srgbClr val="252525"/>
                </a:solidFill>
                <a:latin typeface="Helvetica"/>
                <a:cs typeface="Helvetica"/>
              </a:rPr>
              <a:t>Amplitude</a:t>
            </a:r>
            <a:r>
              <a:rPr sz="50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500" dirty="0">
                <a:solidFill>
                  <a:srgbClr val="252525"/>
                </a:solidFill>
                <a:latin typeface="Helvetica"/>
                <a:cs typeface="Helvetica"/>
              </a:rPr>
              <a:t>[%</a:t>
            </a:r>
            <a:r>
              <a:rPr sz="50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500" dirty="0">
                <a:solidFill>
                  <a:srgbClr val="252525"/>
                </a:solidFill>
                <a:latin typeface="Helvetica"/>
                <a:cs typeface="Helvetica"/>
              </a:rPr>
              <a:t>of</a:t>
            </a:r>
            <a:r>
              <a:rPr sz="50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500" dirty="0">
                <a:solidFill>
                  <a:srgbClr val="252525"/>
                </a:solidFill>
                <a:latin typeface="Helvetica"/>
                <a:cs typeface="Helvetica"/>
              </a:rPr>
              <a:t>Track</a:t>
            </a:r>
            <a:r>
              <a:rPr sz="50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500" spc="-10" dirty="0">
                <a:solidFill>
                  <a:srgbClr val="252525"/>
                </a:solidFill>
                <a:latin typeface="Helvetica"/>
                <a:cs typeface="Helvetica"/>
              </a:rPr>
              <a:t>width]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62557" y="841067"/>
            <a:ext cx="138430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00" b="1" spc="-25" dirty="0">
                <a:latin typeface="Helvetica"/>
                <a:cs typeface="Helvetica"/>
              </a:rPr>
              <a:t>y</a:t>
            </a:r>
            <a:r>
              <a:rPr sz="600" b="1" spc="-37" baseline="-27777" dirty="0">
                <a:latin typeface="Helvetica"/>
                <a:cs typeface="Helvetica"/>
              </a:rPr>
              <a:t>c</a:t>
            </a:r>
            <a:endParaRPr sz="600" baseline="-27777">
              <a:latin typeface="Helvetica"/>
              <a:cs typeface="Helvetic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5296" y="1565773"/>
            <a:ext cx="187960" cy="614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1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2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3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4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5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6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7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8</a:t>
            </a: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Helvetica"/>
                <a:cs typeface="Helvetica"/>
              </a:rPr>
              <a:t>Case </a:t>
            </a:r>
            <a:r>
              <a:rPr sz="400" spc="-50" dirty="0">
                <a:latin typeface="Helvetica"/>
                <a:cs typeface="Helvetica"/>
              </a:rPr>
              <a:t>9</a:t>
            </a:r>
            <a:endParaRPr sz="400">
              <a:latin typeface="Helvetica"/>
              <a:cs typeface="Helvetic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5936" y="1569649"/>
            <a:ext cx="398780" cy="612140"/>
            <a:chOff x="355936" y="1569649"/>
            <a:chExt cx="398780" cy="612140"/>
          </a:xfrm>
        </p:grpSpPr>
        <p:sp>
          <p:nvSpPr>
            <p:cNvPr id="48" name="object 48"/>
            <p:cNvSpPr/>
            <p:nvPr/>
          </p:nvSpPr>
          <p:spPr>
            <a:xfrm>
              <a:off x="380130" y="2137516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5">
                  <a:moveTo>
                    <a:pt x="0" y="0"/>
                  </a:moveTo>
                  <a:lnTo>
                    <a:pt x="170787" y="0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7359" y="1571072"/>
              <a:ext cx="396240" cy="609600"/>
            </a:xfrm>
            <a:custGeom>
              <a:avLst/>
              <a:gdLst/>
              <a:ahLst/>
              <a:cxnLst/>
              <a:rect l="l" t="t" r="r" b="b"/>
              <a:pathLst>
                <a:path w="396240" h="609600">
                  <a:moveTo>
                    <a:pt x="0" y="609140"/>
                  </a:moveTo>
                  <a:lnTo>
                    <a:pt x="0" y="0"/>
                  </a:lnTo>
                  <a:lnTo>
                    <a:pt x="395656" y="0"/>
                  </a:lnTo>
                  <a:lnTo>
                    <a:pt x="395656" y="609140"/>
                  </a:lnTo>
                  <a:lnTo>
                    <a:pt x="0" y="60914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904364" y="404022"/>
            <a:ext cx="2296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5AA800"/>
                </a:solidFill>
              </a:rPr>
              <a:t>Example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(HDDs </a:t>
            </a:r>
            <a:r>
              <a:rPr sz="1200" spc="-55" dirty="0">
                <a:solidFill>
                  <a:srgbClr val="5AA800"/>
                </a:solidFill>
              </a:rPr>
              <a:t>under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perturbation)</a:t>
            </a:r>
            <a:endParaRPr sz="1200"/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264" y="619315"/>
            <a:ext cx="2700207" cy="50609"/>
          </a:xfrm>
          <a:prstGeom prst="rect">
            <a:avLst/>
          </a:prstGeom>
        </p:spPr>
      </p:pic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195883" y="822128"/>
          <a:ext cx="2237733" cy="73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68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90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3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52525"/>
                      </a:solidFill>
                      <a:prstDash val="solid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1A1A1A"/>
                      </a:solidFill>
                      <a:prstDash val="dash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A1A1A"/>
                      </a:solidFill>
                      <a:prstDash val="dash"/>
                    </a:lnL>
                    <a:lnR w="3175">
                      <a:solidFill>
                        <a:srgbClr val="252525"/>
                      </a:solidFill>
                      <a:prstDash val="solid"/>
                    </a:lnR>
                    <a:lnT w="3175">
                      <a:solidFill>
                        <a:srgbClr val="252525"/>
                      </a:solidFill>
                      <a:prstDash val="solid"/>
                    </a:lnT>
                    <a:lnB w="3175">
                      <a:solidFill>
                        <a:srgbClr val="2525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2112535" y="1588985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89890" y="1581933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81052" y="1444967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80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81052" y="1296554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81052" y="1148141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40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81052" y="999728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32764" y="851315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01116" y="1063548"/>
            <a:ext cx="89535" cy="26289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-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34682" y="735739"/>
            <a:ext cx="1682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95615" y="895836"/>
            <a:ext cx="2247265" cy="671195"/>
            <a:chOff x="2195615" y="895836"/>
            <a:chExt cx="2247265" cy="671195"/>
          </a:xfrm>
        </p:grpSpPr>
        <p:sp>
          <p:nvSpPr>
            <p:cNvPr id="63" name="object 63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195615" y="1851194"/>
            <a:ext cx="2247265" cy="744855"/>
            <a:chOff x="2195615" y="1851194"/>
            <a:chExt cx="2247265" cy="744855"/>
          </a:xfrm>
        </p:grpSpPr>
        <p:sp>
          <p:nvSpPr>
            <p:cNvPr id="73" name="object 73"/>
            <p:cNvSpPr/>
            <p:nvPr/>
          </p:nvSpPr>
          <p:spPr>
            <a:xfrm>
              <a:off x="2577121" y="1852487"/>
              <a:ext cx="1864360" cy="742315"/>
            </a:xfrm>
            <a:custGeom>
              <a:avLst/>
              <a:gdLst/>
              <a:ahLst/>
              <a:cxnLst/>
              <a:rect l="l" t="t" r="r" b="b"/>
              <a:pathLst>
                <a:path w="1864360" h="742314">
                  <a:moveTo>
                    <a:pt x="0" y="742065"/>
                  </a:moveTo>
                  <a:lnTo>
                    <a:pt x="0" y="0"/>
                  </a:lnTo>
                </a:path>
                <a:path w="1864360" h="742314">
                  <a:moveTo>
                    <a:pt x="222253" y="742065"/>
                  </a:moveTo>
                  <a:lnTo>
                    <a:pt x="222253" y="0"/>
                  </a:lnTo>
                </a:path>
                <a:path w="1864360" h="742314">
                  <a:moveTo>
                    <a:pt x="379945" y="742065"/>
                  </a:moveTo>
                  <a:lnTo>
                    <a:pt x="379945" y="0"/>
                  </a:lnTo>
                </a:path>
                <a:path w="1864360" h="742314">
                  <a:moveTo>
                    <a:pt x="502260" y="742065"/>
                  </a:moveTo>
                  <a:lnTo>
                    <a:pt x="502260" y="0"/>
                  </a:lnTo>
                </a:path>
                <a:path w="1864360" h="742314">
                  <a:moveTo>
                    <a:pt x="602198" y="742065"/>
                  </a:moveTo>
                  <a:lnTo>
                    <a:pt x="602198" y="0"/>
                  </a:lnTo>
                </a:path>
                <a:path w="1864360" h="742314">
                  <a:moveTo>
                    <a:pt x="686695" y="742065"/>
                  </a:moveTo>
                  <a:lnTo>
                    <a:pt x="686695" y="0"/>
                  </a:lnTo>
                </a:path>
                <a:path w="1864360" h="742314">
                  <a:moveTo>
                    <a:pt x="759890" y="742065"/>
                  </a:moveTo>
                  <a:lnTo>
                    <a:pt x="759890" y="0"/>
                  </a:lnTo>
                </a:path>
                <a:path w="1864360" h="742314">
                  <a:moveTo>
                    <a:pt x="824452" y="742065"/>
                  </a:moveTo>
                  <a:lnTo>
                    <a:pt x="824452" y="0"/>
                  </a:lnTo>
                </a:path>
                <a:path w="1864360" h="742314">
                  <a:moveTo>
                    <a:pt x="1262150" y="742065"/>
                  </a:moveTo>
                  <a:lnTo>
                    <a:pt x="1262150" y="0"/>
                  </a:lnTo>
                </a:path>
                <a:path w="1864360" h="742314">
                  <a:moveTo>
                    <a:pt x="1484404" y="742065"/>
                  </a:moveTo>
                  <a:lnTo>
                    <a:pt x="1484404" y="0"/>
                  </a:lnTo>
                </a:path>
                <a:path w="1864360" h="742314">
                  <a:moveTo>
                    <a:pt x="1642095" y="742065"/>
                  </a:moveTo>
                  <a:lnTo>
                    <a:pt x="1642095" y="0"/>
                  </a:lnTo>
                </a:path>
                <a:path w="1864360" h="742314">
                  <a:moveTo>
                    <a:pt x="1764410" y="742065"/>
                  </a:moveTo>
                  <a:lnTo>
                    <a:pt x="1764410" y="0"/>
                  </a:lnTo>
                </a:path>
                <a:path w="1864360" h="742314">
                  <a:moveTo>
                    <a:pt x="1864349" y="742065"/>
                  </a:moveTo>
                  <a:lnTo>
                    <a:pt x="1864349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0"/>
                  </a:lnTo>
                </a:path>
                <a:path w="2244725" h="742314">
                  <a:moveTo>
                    <a:pt x="2244294" y="742065"/>
                  </a:moveTo>
                  <a:lnTo>
                    <a:pt x="0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0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0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0" y="185516"/>
                  </a:lnTo>
                </a:path>
                <a:path w="2244725" h="742314">
                  <a:moveTo>
                    <a:pt x="22442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2244294" y="742065"/>
                  </a:lnTo>
                </a:path>
                <a:path w="2244725" h="742314">
                  <a:moveTo>
                    <a:pt x="0" y="0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0" y="719622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19622"/>
                  </a:lnTo>
                </a:path>
                <a:path w="2244725" h="742314">
                  <a:moveTo>
                    <a:pt x="0" y="0"/>
                  </a:moveTo>
                  <a:lnTo>
                    <a:pt x="0" y="22442"/>
                  </a:lnTo>
                </a:path>
                <a:path w="2244725" h="742314">
                  <a:moveTo>
                    <a:pt x="1262150" y="0"/>
                  </a:moveTo>
                  <a:lnTo>
                    <a:pt x="1262150" y="22442"/>
                  </a:lnTo>
                </a:path>
                <a:path w="2244725" h="742314">
                  <a:moveTo>
                    <a:pt x="0" y="742065"/>
                  </a:moveTo>
                  <a:lnTo>
                    <a:pt x="0" y="730843"/>
                  </a:lnTo>
                </a:path>
                <a:path w="2244725" h="742314">
                  <a:moveTo>
                    <a:pt x="379945" y="742065"/>
                  </a:moveTo>
                  <a:lnTo>
                    <a:pt x="379945" y="730843"/>
                  </a:lnTo>
                </a:path>
                <a:path w="2244725" h="742314">
                  <a:moveTo>
                    <a:pt x="602198" y="742065"/>
                  </a:moveTo>
                  <a:lnTo>
                    <a:pt x="602198" y="730843"/>
                  </a:lnTo>
                </a:path>
                <a:path w="2244725" h="742314">
                  <a:moveTo>
                    <a:pt x="759890" y="742065"/>
                  </a:moveTo>
                  <a:lnTo>
                    <a:pt x="759890" y="730843"/>
                  </a:lnTo>
                </a:path>
                <a:path w="2244725" h="742314">
                  <a:moveTo>
                    <a:pt x="882205" y="742065"/>
                  </a:moveTo>
                  <a:lnTo>
                    <a:pt x="882205" y="730843"/>
                  </a:lnTo>
                </a:path>
                <a:path w="2244725" h="742314">
                  <a:moveTo>
                    <a:pt x="982144" y="742065"/>
                  </a:moveTo>
                  <a:lnTo>
                    <a:pt x="982144" y="730843"/>
                  </a:lnTo>
                </a:path>
                <a:path w="2244725" h="742314">
                  <a:moveTo>
                    <a:pt x="1066641" y="742065"/>
                  </a:moveTo>
                  <a:lnTo>
                    <a:pt x="1066641" y="730843"/>
                  </a:lnTo>
                </a:path>
                <a:path w="2244725" h="742314">
                  <a:moveTo>
                    <a:pt x="1139835" y="742065"/>
                  </a:moveTo>
                  <a:lnTo>
                    <a:pt x="1139835" y="730843"/>
                  </a:lnTo>
                </a:path>
                <a:path w="2244725" h="742314">
                  <a:moveTo>
                    <a:pt x="1204397" y="742065"/>
                  </a:moveTo>
                  <a:lnTo>
                    <a:pt x="1204397" y="730843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30843"/>
                  </a:lnTo>
                </a:path>
                <a:path w="2244725" h="742314">
                  <a:moveTo>
                    <a:pt x="1642095" y="742065"/>
                  </a:moveTo>
                  <a:lnTo>
                    <a:pt x="1642095" y="730843"/>
                  </a:lnTo>
                </a:path>
                <a:path w="2244725" h="742314">
                  <a:moveTo>
                    <a:pt x="1864349" y="742065"/>
                  </a:moveTo>
                  <a:lnTo>
                    <a:pt x="1864349" y="730843"/>
                  </a:lnTo>
                </a:path>
                <a:path w="2244725" h="742314">
                  <a:moveTo>
                    <a:pt x="2022041" y="742065"/>
                  </a:moveTo>
                  <a:lnTo>
                    <a:pt x="2022041" y="730843"/>
                  </a:lnTo>
                </a:path>
                <a:path w="2244725" h="742314">
                  <a:moveTo>
                    <a:pt x="2144356" y="742065"/>
                  </a:moveTo>
                  <a:lnTo>
                    <a:pt x="2144356" y="730843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730843"/>
                  </a:lnTo>
                </a:path>
                <a:path w="2244725" h="742314">
                  <a:moveTo>
                    <a:pt x="0" y="0"/>
                  </a:moveTo>
                  <a:lnTo>
                    <a:pt x="0" y="11221"/>
                  </a:lnTo>
                </a:path>
                <a:path w="2244725" h="742314">
                  <a:moveTo>
                    <a:pt x="379945" y="0"/>
                  </a:moveTo>
                  <a:lnTo>
                    <a:pt x="379945" y="11221"/>
                  </a:lnTo>
                </a:path>
                <a:path w="2244725" h="742314">
                  <a:moveTo>
                    <a:pt x="602198" y="0"/>
                  </a:moveTo>
                  <a:lnTo>
                    <a:pt x="602198" y="11221"/>
                  </a:lnTo>
                </a:path>
                <a:path w="2244725" h="742314">
                  <a:moveTo>
                    <a:pt x="759890" y="0"/>
                  </a:moveTo>
                  <a:lnTo>
                    <a:pt x="759890" y="11221"/>
                  </a:lnTo>
                </a:path>
                <a:path w="2244725" h="742314">
                  <a:moveTo>
                    <a:pt x="882205" y="0"/>
                  </a:moveTo>
                  <a:lnTo>
                    <a:pt x="882205" y="11221"/>
                  </a:lnTo>
                </a:path>
                <a:path w="2244725" h="742314">
                  <a:moveTo>
                    <a:pt x="982144" y="0"/>
                  </a:moveTo>
                  <a:lnTo>
                    <a:pt x="982144" y="11221"/>
                  </a:lnTo>
                </a:path>
                <a:path w="2244725" h="742314">
                  <a:moveTo>
                    <a:pt x="1066641" y="0"/>
                  </a:moveTo>
                  <a:lnTo>
                    <a:pt x="1066641" y="11221"/>
                  </a:lnTo>
                </a:path>
                <a:path w="2244725" h="742314">
                  <a:moveTo>
                    <a:pt x="1139835" y="0"/>
                  </a:moveTo>
                  <a:lnTo>
                    <a:pt x="1139835" y="11221"/>
                  </a:lnTo>
                </a:path>
                <a:path w="2244725" h="742314">
                  <a:moveTo>
                    <a:pt x="1204397" y="0"/>
                  </a:moveTo>
                  <a:lnTo>
                    <a:pt x="1204397" y="11221"/>
                  </a:lnTo>
                </a:path>
                <a:path w="2244725" h="742314">
                  <a:moveTo>
                    <a:pt x="1262150" y="0"/>
                  </a:moveTo>
                  <a:lnTo>
                    <a:pt x="1262150" y="11221"/>
                  </a:lnTo>
                </a:path>
                <a:path w="2244725" h="742314">
                  <a:moveTo>
                    <a:pt x="1642095" y="0"/>
                  </a:moveTo>
                  <a:lnTo>
                    <a:pt x="1642095" y="11221"/>
                  </a:lnTo>
                </a:path>
                <a:path w="2244725" h="742314">
                  <a:moveTo>
                    <a:pt x="1864349" y="0"/>
                  </a:moveTo>
                  <a:lnTo>
                    <a:pt x="1864349" y="11221"/>
                  </a:lnTo>
                </a:path>
                <a:path w="2244725" h="742314">
                  <a:moveTo>
                    <a:pt x="2022041" y="0"/>
                  </a:moveTo>
                  <a:lnTo>
                    <a:pt x="2022041" y="11221"/>
                  </a:lnTo>
                </a:path>
                <a:path w="2244725" h="742314">
                  <a:moveTo>
                    <a:pt x="2144356" y="0"/>
                  </a:moveTo>
                  <a:lnTo>
                    <a:pt x="2144356" y="11221"/>
                  </a:lnTo>
                </a:path>
                <a:path w="2244725" h="742314">
                  <a:moveTo>
                    <a:pt x="2244294" y="0"/>
                  </a:moveTo>
                  <a:lnTo>
                    <a:pt x="2244294" y="11221"/>
                  </a:lnTo>
                </a:path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22442" y="742065"/>
                  </a:lnTo>
                </a:path>
                <a:path w="2244725" h="742314">
                  <a:moveTo>
                    <a:pt x="0" y="556548"/>
                  </a:moveTo>
                  <a:lnTo>
                    <a:pt x="22442" y="556548"/>
                  </a:lnTo>
                </a:path>
                <a:path w="2244725" h="742314">
                  <a:moveTo>
                    <a:pt x="0" y="371032"/>
                  </a:moveTo>
                  <a:lnTo>
                    <a:pt x="22442" y="371032"/>
                  </a:lnTo>
                </a:path>
                <a:path w="2244725" h="742314">
                  <a:moveTo>
                    <a:pt x="0" y="185516"/>
                  </a:moveTo>
                  <a:lnTo>
                    <a:pt x="22442" y="185516"/>
                  </a:lnTo>
                </a:path>
                <a:path w="2244725" h="742314">
                  <a:moveTo>
                    <a:pt x="0" y="0"/>
                  </a:moveTo>
                  <a:lnTo>
                    <a:pt x="22442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21851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2221851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2221851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2221851" y="185516"/>
                  </a:lnTo>
                </a:path>
                <a:path w="2244725" h="742314">
                  <a:moveTo>
                    <a:pt x="2244294" y="0"/>
                  </a:moveTo>
                  <a:lnTo>
                    <a:pt x="22218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112535" y="2618051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89890" y="2610999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055196" y="2548240"/>
            <a:ext cx="12890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055196" y="2362723"/>
            <a:ext cx="12890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055196" y="2177207"/>
            <a:ext cx="12890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081052" y="1991691"/>
            <a:ext cx="10033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132764" y="1806175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72674" y="2051715"/>
            <a:ext cx="89535" cy="34544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5" name="object 95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Two</a:t>
            </a:r>
            <a:r>
              <a:rPr dirty="0"/>
              <a:t> </a:t>
            </a:r>
            <a:r>
              <a:rPr spc="-65" dirty="0"/>
              <a:t>general</a:t>
            </a:r>
            <a:r>
              <a:rPr dirty="0"/>
              <a:t> </a:t>
            </a:r>
            <a:r>
              <a:rPr spc="-85" dirty="0"/>
              <a:t>approaches</a:t>
            </a:r>
            <a:r>
              <a:rPr dirty="0"/>
              <a:t> of </a:t>
            </a:r>
            <a:r>
              <a:rPr spc="-35" dirty="0"/>
              <a:t>modeling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3083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2739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285"/>
              </a:spcBef>
            </a:pPr>
            <a:r>
              <a:rPr spc="-85" dirty="0"/>
              <a:t>based</a:t>
            </a:r>
            <a:r>
              <a:rPr spc="1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10" dirty="0"/>
              <a:t>physics:</a:t>
            </a:r>
          </a:p>
          <a:p>
            <a:pPr marL="591820" marR="30480" indent="-137160">
              <a:lnSpc>
                <a:spcPct val="1000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35" dirty="0"/>
              <a:t>using</a:t>
            </a:r>
            <a:r>
              <a:rPr sz="1000" spc="15" dirty="0"/>
              <a:t> </a:t>
            </a:r>
            <a:r>
              <a:rPr sz="1000" spc="-25" dirty="0"/>
              <a:t>fundamental</a:t>
            </a:r>
            <a:r>
              <a:rPr sz="1000" spc="10" dirty="0"/>
              <a:t> </a:t>
            </a:r>
            <a:r>
              <a:rPr sz="1000" spc="-45" dirty="0"/>
              <a:t>engineering</a:t>
            </a:r>
            <a:r>
              <a:rPr sz="1000" spc="15" dirty="0"/>
              <a:t> </a:t>
            </a:r>
            <a:r>
              <a:rPr sz="1000" spc="-35" dirty="0"/>
              <a:t>principles</a:t>
            </a:r>
            <a:r>
              <a:rPr sz="1000" spc="10" dirty="0"/>
              <a:t> </a:t>
            </a:r>
            <a:r>
              <a:rPr sz="1000" spc="-55" dirty="0"/>
              <a:t>such</a:t>
            </a:r>
            <a:r>
              <a:rPr sz="1000" spc="15" dirty="0"/>
              <a:t> </a:t>
            </a:r>
            <a:r>
              <a:rPr sz="1000" spc="-90" dirty="0"/>
              <a:t>as</a:t>
            </a:r>
            <a:r>
              <a:rPr sz="1000" spc="20" dirty="0"/>
              <a:t> </a:t>
            </a:r>
            <a:r>
              <a:rPr sz="1000" spc="-25" dirty="0"/>
              <a:t>Newton’s</a:t>
            </a:r>
            <a:r>
              <a:rPr sz="1000" spc="15" dirty="0"/>
              <a:t> </a:t>
            </a:r>
            <a:r>
              <a:rPr sz="1000" spc="-45" dirty="0"/>
              <a:t>laws,</a:t>
            </a:r>
            <a:r>
              <a:rPr sz="1000" spc="10" dirty="0"/>
              <a:t> </a:t>
            </a:r>
            <a:r>
              <a:rPr sz="1000" spc="-45" dirty="0"/>
              <a:t>energy </a:t>
            </a:r>
            <a:r>
              <a:rPr sz="1000" spc="-35" dirty="0"/>
              <a:t>conservation,</a:t>
            </a:r>
            <a:r>
              <a:rPr sz="1000" spc="30" dirty="0"/>
              <a:t> </a:t>
            </a:r>
            <a:r>
              <a:rPr sz="1000" spc="-25" dirty="0"/>
              <a:t>etc</a:t>
            </a:r>
            <a:endParaRPr sz="1000">
              <a:latin typeface="Lucida Grande"/>
              <a:cs typeface="Lucida Grande"/>
            </a:endParaRPr>
          </a:p>
          <a:p>
            <a:pPr marL="314960">
              <a:lnSpc>
                <a:spcPct val="100000"/>
              </a:lnSpc>
              <a:spcBef>
                <a:spcPts val="190"/>
              </a:spcBef>
            </a:pPr>
            <a:r>
              <a:rPr spc="-85" dirty="0"/>
              <a:t>based</a:t>
            </a:r>
            <a:r>
              <a:rPr spc="1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spc="-65" dirty="0"/>
              <a:t>measurement</a:t>
            </a:r>
            <a:r>
              <a:rPr spc="-5" dirty="0"/>
              <a:t> </a:t>
            </a:r>
            <a:r>
              <a:rPr spc="-10" dirty="0"/>
              <a:t>data:</a:t>
            </a:r>
          </a:p>
          <a:p>
            <a:pPr marL="454659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34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30" dirty="0"/>
              <a:t>using</a:t>
            </a:r>
            <a:r>
              <a:rPr sz="1000" spc="20" dirty="0"/>
              <a:t> </a:t>
            </a:r>
            <a:r>
              <a:rPr sz="1000" dirty="0"/>
              <a:t>input-output</a:t>
            </a:r>
            <a:r>
              <a:rPr sz="1000" spc="15" dirty="0"/>
              <a:t> </a:t>
            </a:r>
            <a:r>
              <a:rPr sz="1000" spc="-65" dirty="0"/>
              <a:t>response</a:t>
            </a:r>
            <a:r>
              <a:rPr sz="1000" spc="15" dirty="0"/>
              <a:t> </a:t>
            </a:r>
            <a:r>
              <a:rPr sz="1000" dirty="0"/>
              <a:t>of</a:t>
            </a:r>
            <a:r>
              <a:rPr sz="1000" spc="15" dirty="0"/>
              <a:t> </a:t>
            </a:r>
            <a:r>
              <a:rPr sz="1000" dirty="0"/>
              <a:t>the</a:t>
            </a:r>
            <a:r>
              <a:rPr sz="1000" spc="20" dirty="0"/>
              <a:t> </a:t>
            </a:r>
            <a:r>
              <a:rPr sz="1000" spc="-10" dirty="0"/>
              <a:t>system</a:t>
            </a:r>
            <a:endParaRPr sz="1000">
              <a:latin typeface="Lucida Grande"/>
              <a:cs typeface="Lucida Grande"/>
            </a:endParaRPr>
          </a:p>
          <a:p>
            <a:pPr marL="454659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5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/>
              <a:t>a</a:t>
            </a:r>
            <a:r>
              <a:rPr sz="1000" spc="-5" dirty="0"/>
              <a:t> </a:t>
            </a:r>
            <a:r>
              <a:rPr sz="1000" dirty="0"/>
              <a:t>field itself </a:t>
            </a:r>
            <a:r>
              <a:rPr sz="1000" spc="-30" dirty="0"/>
              <a:t>known</a:t>
            </a:r>
            <a:r>
              <a:rPr sz="1000" spc="-5" dirty="0"/>
              <a:t> </a:t>
            </a:r>
            <a:r>
              <a:rPr sz="1000" spc="-90" dirty="0"/>
              <a:t>as</a:t>
            </a:r>
            <a:r>
              <a:rPr sz="1000" spc="25" dirty="0"/>
              <a:t> </a:t>
            </a:r>
            <a:r>
              <a:rPr sz="1000" spc="-55" dirty="0"/>
              <a:t>system</a:t>
            </a:r>
            <a:r>
              <a:rPr sz="1000" spc="-5" dirty="0"/>
              <a:t> </a:t>
            </a:r>
            <a:r>
              <a:rPr sz="1000" spc="-10" dirty="0"/>
              <a:t>identification</a:t>
            </a:r>
            <a:endParaRPr sz="1000">
              <a:latin typeface="Lucida Grande"/>
              <a:cs typeface="Lucida Gran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49590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16" y="528959"/>
            <a:ext cx="1506566" cy="22310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4364" y="404022"/>
            <a:ext cx="2296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5AA800"/>
                </a:solidFill>
              </a:rPr>
              <a:t>Example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(HDDs </a:t>
            </a:r>
            <a:r>
              <a:rPr sz="1200" spc="-55" dirty="0">
                <a:solidFill>
                  <a:srgbClr val="5AA800"/>
                </a:solidFill>
              </a:rPr>
              <a:t>under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25" dirty="0">
                <a:solidFill>
                  <a:srgbClr val="5AA800"/>
                </a:solidFill>
              </a:rPr>
              <a:t>perturbation)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6264" y="619315"/>
            <a:ext cx="2700207" cy="5060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95588" y="821834"/>
            <a:ext cx="2247900" cy="745490"/>
            <a:chOff x="2195588" y="821834"/>
            <a:chExt cx="2247900" cy="745490"/>
          </a:xfrm>
        </p:grpSpPr>
        <p:sp>
          <p:nvSpPr>
            <p:cNvPr id="6" name="object 6"/>
            <p:cNvSpPr/>
            <p:nvPr/>
          </p:nvSpPr>
          <p:spPr>
            <a:xfrm>
              <a:off x="2577121" y="823421"/>
              <a:ext cx="1864360" cy="742315"/>
            </a:xfrm>
            <a:custGeom>
              <a:avLst/>
              <a:gdLst/>
              <a:ahLst/>
              <a:cxnLst/>
              <a:rect l="l" t="t" r="r" b="b"/>
              <a:pathLst>
                <a:path w="1864360" h="742315">
                  <a:moveTo>
                    <a:pt x="0" y="742065"/>
                  </a:moveTo>
                  <a:lnTo>
                    <a:pt x="0" y="0"/>
                  </a:lnTo>
                </a:path>
                <a:path w="1864360" h="742315">
                  <a:moveTo>
                    <a:pt x="222253" y="742065"/>
                  </a:moveTo>
                  <a:lnTo>
                    <a:pt x="222253" y="0"/>
                  </a:lnTo>
                </a:path>
                <a:path w="1864360" h="742315">
                  <a:moveTo>
                    <a:pt x="379945" y="742065"/>
                  </a:moveTo>
                  <a:lnTo>
                    <a:pt x="379945" y="0"/>
                  </a:lnTo>
                </a:path>
                <a:path w="1864360" h="742315">
                  <a:moveTo>
                    <a:pt x="502260" y="742065"/>
                  </a:moveTo>
                  <a:lnTo>
                    <a:pt x="502260" y="0"/>
                  </a:lnTo>
                </a:path>
                <a:path w="1864360" h="742315">
                  <a:moveTo>
                    <a:pt x="602198" y="742065"/>
                  </a:moveTo>
                  <a:lnTo>
                    <a:pt x="602198" y="0"/>
                  </a:lnTo>
                </a:path>
                <a:path w="1864360" h="742315">
                  <a:moveTo>
                    <a:pt x="686695" y="742065"/>
                  </a:moveTo>
                  <a:lnTo>
                    <a:pt x="686695" y="0"/>
                  </a:lnTo>
                </a:path>
                <a:path w="1864360" h="742315">
                  <a:moveTo>
                    <a:pt x="759890" y="742065"/>
                  </a:moveTo>
                  <a:lnTo>
                    <a:pt x="759890" y="0"/>
                  </a:lnTo>
                </a:path>
                <a:path w="1864360" h="742315">
                  <a:moveTo>
                    <a:pt x="824452" y="742065"/>
                  </a:moveTo>
                  <a:lnTo>
                    <a:pt x="824452" y="0"/>
                  </a:lnTo>
                </a:path>
                <a:path w="1864360" h="742315">
                  <a:moveTo>
                    <a:pt x="1262150" y="742065"/>
                  </a:moveTo>
                  <a:lnTo>
                    <a:pt x="1262150" y="0"/>
                  </a:lnTo>
                </a:path>
                <a:path w="1864360" h="742315">
                  <a:moveTo>
                    <a:pt x="1484404" y="742065"/>
                  </a:moveTo>
                  <a:lnTo>
                    <a:pt x="1484404" y="0"/>
                  </a:lnTo>
                </a:path>
                <a:path w="1864360" h="742315">
                  <a:moveTo>
                    <a:pt x="1642095" y="742065"/>
                  </a:moveTo>
                  <a:lnTo>
                    <a:pt x="1642095" y="0"/>
                  </a:lnTo>
                </a:path>
                <a:path w="1864360" h="742315">
                  <a:moveTo>
                    <a:pt x="1764410" y="742065"/>
                  </a:moveTo>
                  <a:lnTo>
                    <a:pt x="1764410" y="0"/>
                  </a:lnTo>
                </a:path>
                <a:path w="1864360" h="742315">
                  <a:moveTo>
                    <a:pt x="1864349" y="742065"/>
                  </a:moveTo>
                  <a:lnTo>
                    <a:pt x="1864349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7175" y="823421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5">
                  <a:moveTo>
                    <a:pt x="0" y="742065"/>
                  </a:moveTo>
                  <a:lnTo>
                    <a:pt x="0" y="0"/>
                  </a:lnTo>
                </a:path>
                <a:path w="2244725" h="742315">
                  <a:moveTo>
                    <a:pt x="1262150" y="742065"/>
                  </a:moveTo>
                  <a:lnTo>
                    <a:pt x="1262150" y="0"/>
                  </a:lnTo>
                </a:path>
                <a:path w="2244725" h="742315">
                  <a:moveTo>
                    <a:pt x="2244294" y="667858"/>
                  </a:moveTo>
                  <a:lnTo>
                    <a:pt x="0" y="667858"/>
                  </a:lnTo>
                </a:path>
                <a:path w="2244725" h="742315">
                  <a:moveTo>
                    <a:pt x="2244294" y="519445"/>
                  </a:moveTo>
                  <a:lnTo>
                    <a:pt x="0" y="519445"/>
                  </a:lnTo>
                </a:path>
                <a:path w="2244725" h="742315">
                  <a:moveTo>
                    <a:pt x="2244294" y="371032"/>
                  </a:moveTo>
                  <a:lnTo>
                    <a:pt x="0" y="371032"/>
                  </a:lnTo>
                </a:path>
                <a:path w="2244725" h="742315">
                  <a:moveTo>
                    <a:pt x="2244294" y="222619"/>
                  </a:moveTo>
                  <a:lnTo>
                    <a:pt x="0" y="222619"/>
                  </a:lnTo>
                </a:path>
                <a:path w="2244725" h="742315">
                  <a:moveTo>
                    <a:pt x="2244294" y="74206"/>
                  </a:moveTo>
                  <a:lnTo>
                    <a:pt x="0" y="74206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7175" y="823421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5">
                  <a:moveTo>
                    <a:pt x="0" y="742065"/>
                  </a:moveTo>
                  <a:lnTo>
                    <a:pt x="2244294" y="742065"/>
                  </a:lnTo>
                </a:path>
                <a:path w="2244725" h="742315">
                  <a:moveTo>
                    <a:pt x="0" y="0"/>
                  </a:moveTo>
                  <a:lnTo>
                    <a:pt x="2244294" y="0"/>
                  </a:lnTo>
                </a:path>
                <a:path w="2244725" h="742315">
                  <a:moveTo>
                    <a:pt x="0" y="742065"/>
                  </a:moveTo>
                  <a:lnTo>
                    <a:pt x="0" y="719622"/>
                  </a:lnTo>
                </a:path>
                <a:path w="2244725" h="742315">
                  <a:moveTo>
                    <a:pt x="1262150" y="742065"/>
                  </a:moveTo>
                  <a:lnTo>
                    <a:pt x="1262150" y="719622"/>
                  </a:lnTo>
                </a:path>
                <a:path w="2244725" h="742315">
                  <a:moveTo>
                    <a:pt x="0" y="0"/>
                  </a:moveTo>
                  <a:lnTo>
                    <a:pt x="0" y="22442"/>
                  </a:lnTo>
                </a:path>
                <a:path w="2244725" h="742315">
                  <a:moveTo>
                    <a:pt x="1262150" y="0"/>
                  </a:moveTo>
                  <a:lnTo>
                    <a:pt x="1262150" y="22442"/>
                  </a:lnTo>
                </a:path>
                <a:path w="2244725" h="742315">
                  <a:moveTo>
                    <a:pt x="0" y="742065"/>
                  </a:moveTo>
                  <a:lnTo>
                    <a:pt x="0" y="730843"/>
                  </a:lnTo>
                </a:path>
                <a:path w="2244725" h="742315">
                  <a:moveTo>
                    <a:pt x="379945" y="742065"/>
                  </a:moveTo>
                  <a:lnTo>
                    <a:pt x="379945" y="730843"/>
                  </a:lnTo>
                </a:path>
                <a:path w="2244725" h="742315">
                  <a:moveTo>
                    <a:pt x="602198" y="742065"/>
                  </a:moveTo>
                  <a:lnTo>
                    <a:pt x="602198" y="730843"/>
                  </a:lnTo>
                </a:path>
                <a:path w="2244725" h="742315">
                  <a:moveTo>
                    <a:pt x="759890" y="742065"/>
                  </a:moveTo>
                  <a:lnTo>
                    <a:pt x="759890" y="730843"/>
                  </a:lnTo>
                </a:path>
                <a:path w="2244725" h="742315">
                  <a:moveTo>
                    <a:pt x="882205" y="742065"/>
                  </a:moveTo>
                  <a:lnTo>
                    <a:pt x="882205" y="730843"/>
                  </a:lnTo>
                </a:path>
                <a:path w="2244725" h="742315">
                  <a:moveTo>
                    <a:pt x="982144" y="742065"/>
                  </a:moveTo>
                  <a:lnTo>
                    <a:pt x="982144" y="730843"/>
                  </a:lnTo>
                </a:path>
                <a:path w="2244725" h="742315">
                  <a:moveTo>
                    <a:pt x="1066641" y="742065"/>
                  </a:moveTo>
                  <a:lnTo>
                    <a:pt x="1066641" y="730843"/>
                  </a:lnTo>
                </a:path>
                <a:path w="2244725" h="742315">
                  <a:moveTo>
                    <a:pt x="1139835" y="742065"/>
                  </a:moveTo>
                  <a:lnTo>
                    <a:pt x="1139835" y="730843"/>
                  </a:lnTo>
                </a:path>
                <a:path w="2244725" h="742315">
                  <a:moveTo>
                    <a:pt x="1204397" y="742065"/>
                  </a:moveTo>
                  <a:lnTo>
                    <a:pt x="1204397" y="730843"/>
                  </a:lnTo>
                </a:path>
                <a:path w="2244725" h="742315">
                  <a:moveTo>
                    <a:pt x="1262150" y="742065"/>
                  </a:moveTo>
                  <a:lnTo>
                    <a:pt x="1262150" y="730843"/>
                  </a:lnTo>
                </a:path>
                <a:path w="2244725" h="742315">
                  <a:moveTo>
                    <a:pt x="1642095" y="742065"/>
                  </a:moveTo>
                  <a:lnTo>
                    <a:pt x="1642095" y="730843"/>
                  </a:lnTo>
                </a:path>
                <a:path w="2244725" h="742315">
                  <a:moveTo>
                    <a:pt x="1864349" y="742065"/>
                  </a:moveTo>
                  <a:lnTo>
                    <a:pt x="1864349" y="730843"/>
                  </a:lnTo>
                </a:path>
                <a:path w="2244725" h="742315">
                  <a:moveTo>
                    <a:pt x="2022041" y="742065"/>
                  </a:moveTo>
                  <a:lnTo>
                    <a:pt x="2022041" y="730843"/>
                  </a:lnTo>
                </a:path>
                <a:path w="2244725" h="742315">
                  <a:moveTo>
                    <a:pt x="2144356" y="742065"/>
                  </a:moveTo>
                  <a:lnTo>
                    <a:pt x="2144356" y="730843"/>
                  </a:lnTo>
                </a:path>
                <a:path w="2244725" h="742315">
                  <a:moveTo>
                    <a:pt x="2244294" y="742065"/>
                  </a:moveTo>
                  <a:lnTo>
                    <a:pt x="2244294" y="730843"/>
                  </a:lnTo>
                </a:path>
                <a:path w="2244725" h="742315">
                  <a:moveTo>
                    <a:pt x="0" y="0"/>
                  </a:moveTo>
                  <a:lnTo>
                    <a:pt x="0" y="11221"/>
                  </a:lnTo>
                </a:path>
                <a:path w="2244725" h="742315">
                  <a:moveTo>
                    <a:pt x="379945" y="0"/>
                  </a:moveTo>
                  <a:lnTo>
                    <a:pt x="379945" y="11221"/>
                  </a:lnTo>
                </a:path>
                <a:path w="2244725" h="742315">
                  <a:moveTo>
                    <a:pt x="602198" y="0"/>
                  </a:moveTo>
                  <a:lnTo>
                    <a:pt x="602198" y="11221"/>
                  </a:lnTo>
                </a:path>
                <a:path w="2244725" h="742315">
                  <a:moveTo>
                    <a:pt x="759890" y="0"/>
                  </a:moveTo>
                  <a:lnTo>
                    <a:pt x="759890" y="11221"/>
                  </a:lnTo>
                </a:path>
                <a:path w="2244725" h="742315">
                  <a:moveTo>
                    <a:pt x="882205" y="0"/>
                  </a:moveTo>
                  <a:lnTo>
                    <a:pt x="882205" y="11221"/>
                  </a:lnTo>
                </a:path>
                <a:path w="2244725" h="742315">
                  <a:moveTo>
                    <a:pt x="982144" y="0"/>
                  </a:moveTo>
                  <a:lnTo>
                    <a:pt x="982144" y="11221"/>
                  </a:lnTo>
                </a:path>
                <a:path w="2244725" h="742315">
                  <a:moveTo>
                    <a:pt x="1066641" y="0"/>
                  </a:moveTo>
                  <a:lnTo>
                    <a:pt x="1066641" y="11221"/>
                  </a:lnTo>
                </a:path>
                <a:path w="2244725" h="742315">
                  <a:moveTo>
                    <a:pt x="1139835" y="0"/>
                  </a:moveTo>
                  <a:lnTo>
                    <a:pt x="1139835" y="11221"/>
                  </a:lnTo>
                </a:path>
                <a:path w="2244725" h="742315">
                  <a:moveTo>
                    <a:pt x="1204397" y="0"/>
                  </a:moveTo>
                  <a:lnTo>
                    <a:pt x="1204397" y="11221"/>
                  </a:lnTo>
                </a:path>
                <a:path w="2244725" h="742315">
                  <a:moveTo>
                    <a:pt x="1262150" y="0"/>
                  </a:moveTo>
                  <a:lnTo>
                    <a:pt x="1262150" y="11221"/>
                  </a:lnTo>
                </a:path>
                <a:path w="2244725" h="742315">
                  <a:moveTo>
                    <a:pt x="1642095" y="0"/>
                  </a:moveTo>
                  <a:lnTo>
                    <a:pt x="1642095" y="11221"/>
                  </a:lnTo>
                </a:path>
                <a:path w="2244725" h="742315">
                  <a:moveTo>
                    <a:pt x="1864349" y="0"/>
                  </a:moveTo>
                  <a:lnTo>
                    <a:pt x="1864349" y="11221"/>
                  </a:lnTo>
                </a:path>
                <a:path w="2244725" h="742315">
                  <a:moveTo>
                    <a:pt x="2022041" y="0"/>
                  </a:moveTo>
                  <a:lnTo>
                    <a:pt x="2022041" y="11221"/>
                  </a:lnTo>
                </a:path>
                <a:path w="2244725" h="742315">
                  <a:moveTo>
                    <a:pt x="2144356" y="0"/>
                  </a:moveTo>
                  <a:lnTo>
                    <a:pt x="2144356" y="11221"/>
                  </a:lnTo>
                </a:path>
                <a:path w="2244725" h="742315">
                  <a:moveTo>
                    <a:pt x="2244294" y="0"/>
                  </a:moveTo>
                  <a:lnTo>
                    <a:pt x="2244294" y="11221"/>
                  </a:lnTo>
                </a:path>
                <a:path w="2244725" h="742315">
                  <a:moveTo>
                    <a:pt x="0" y="742065"/>
                  </a:moveTo>
                  <a:lnTo>
                    <a:pt x="0" y="0"/>
                  </a:lnTo>
                </a:path>
                <a:path w="2244725" h="742315">
                  <a:moveTo>
                    <a:pt x="2244294" y="742065"/>
                  </a:moveTo>
                  <a:lnTo>
                    <a:pt x="2244294" y="0"/>
                  </a:lnTo>
                </a:path>
                <a:path w="2244725" h="742315">
                  <a:moveTo>
                    <a:pt x="0" y="667858"/>
                  </a:moveTo>
                  <a:lnTo>
                    <a:pt x="22442" y="667858"/>
                  </a:lnTo>
                </a:path>
                <a:path w="2244725" h="742315">
                  <a:moveTo>
                    <a:pt x="0" y="519445"/>
                  </a:moveTo>
                  <a:lnTo>
                    <a:pt x="22442" y="519445"/>
                  </a:lnTo>
                </a:path>
                <a:path w="2244725" h="742315">
                  <a:moveTo>
                    <a:pt x="0" y="371032"/>
                  </a:moveTo>
                  <a:lnTo>
                    <a:pt x="22442" y="371032"/>
                  </a:lnTo>
                </a:path>
                <a:path w="2244725" h="742315">
                  <a:moveTo>
                    <a:pt x="0" y="222619"/>
                  </a:moveTo>
                  <a:lnTo>
                    <a:pt x="22442" y="222619"/>
                  </a:lnTo>
                </a:path>
                <a:path w="2244725" h="742315">
                  <a:moveTo>
                    <a:pt x="0" y="74206"/>
                  </a:moveTo>
                  <a:lnTo>
                    <a:pt x="22442" y="74206"/>
                  </a:lnTo>
                </a:path>
                <a:path w="2244725" h="742315">
                  <a:moveTo>
                    <a:pt x="2244294" y="667858"/>
                  </a:moveTo>
                  <a:lnTo>
                    <a:pt x="2221851" y="667858"/>
                  </a:lnTo>
                </a:path>
                <a:path w="2244725" h="742315">
                  <a:moveTo>
                    <a:pt x="2244294" y="519445"/>
                  </a:moveTo>
                  <a:lnTo>
                    <a:pt x="2221851" y="519445"/>
                  </a:lnTo>
                </a:path>
                <a:path w="2244725" h="742315">
                  <a:moveTo>
                    <a:pt x="2244294" y="371032"/>
                  </a:moveTo>
                  <a:lnTo>
                    <a:pt x="2221851" y="371032"/>
                  </a:lnTo>
                </a:path>
                <a:path w="2244725" h="742315">
                  <a:moveTo>
                    <a:pt x="2244294" y="222619"/>
                  </a:moveTo>
                  <a:lnTo>
                    <a:pt x="2221851" y="222619"/>
                  </a:lnTo>
                </a:path>
                <a:path w="2244725" h="742315">
                  <a:moveTo>
                    <a:pt x="2244294" y="74206"/>
                  </a:moveTo>
                  <a:lnTo>
                    <a:pt x="2221851" y="74206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12535" y="1588985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890" y="1581933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1052" y="851315"/>
            <a:ext cx="106045" cy="68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40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60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80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1116" y="1063548"/>
            <a:ext cx="89535" cy="26289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-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4682" y="735739"/>
            <a:ext cx="168275" cy="9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95615" y="895836"/>
            <a:ext cx="2247265" cy="671195"/>
            <a:chOff x="2195615" y="895836"/>
            <a:chExt cx="2247265" cy="671195"/>
          </a:xfrm>
        </p:grpSpPr>
        <p:sp>
          <p:nvSpPr>
            <p:cNvPr id="15" name="object 15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6908" y="897568"/>
              <a:ext cx="2204720" cy="668020"/>
            </a:xfrm>
            <a:custGeom>
              <a:avLst/>
              <a:gdLst/>
              <a:ahLst/>
              <a:cxnLst/>
              <a:rect l="l" t="t" r="r" b="b"/>
              <a:pathLst>
                <a:path w="2204720" h="668019">
                  <a:moveTo>
                    <a:pt x="0" y="0"/>
                  </a:moveTo>
                  <a:lnTo>
                    <a:pt x="37556" y="8460"/>
                  </a:lnTo>
                  <a:lnTo>
                    <a:pt x="75717" y="17000"/>
                  </a:lnTo>
                  <a:lnTo>
                    <a:pt x="113879" y="25473"/>
                  </a:lnTo>
                  <a:lnTo>
                    <a:pt x="152040" y="33868"/>
                  </a:lnTo>
                  <a:lnTo>
                    <a:pt x="190202" y="42173"/>
                  </a:lnTo>
                  <a:lnTo>
                    <a:pt x="228363" y="50372"/>
                  </a:lnTo>
                  <a:lnTo>
                    <a:pt x="266525" y="58449"/>
                  </a:lnTo>
                  <a:lnTo>
                    <a:pt x="304686" y="66382"/>
                  </a:lnTo>
                  <a:lnTo>
                    <a:pt x="342848" y="74147"/>
                  </a:lnTo>
                  <a:lnTo>
                    <a:pt x="381009" y="81714"/>
                  </a:lnTo>
                  <a:lnTo>
                    <a:pt x="419171" y="89046"/>
                  </a:lnTo>
                  <a:lnTo>
                    <a:pt x="457332" y="96098"/>
                  </a:lnTo>
                  <a:lnTo>
                    <a:pt x="495494" y="102815"/>
                  </a:lnTo>
                  <a:lnTo>
                    <a:pt x="533655" y="109127"/>
                  </a:lnTo>
                  <a:lnTo>
                    <a:pt x="571817" y="114942"/>
                  </a:lnTo>
                  <a:lnTo>
                    <a:pt x="609978" y="120140"/>
                  </a:lnTo>
                  <a:lnTo>
                    <a:pt x="648140" y="124555"/>
                  </a:lnTo>
                  <a:lnTo>
                    <a:pt x="686301" y="127954"/>
                  </a:lnTo>
                  <a:lnTo>
                    <a:pt x="724462" y="129983"/>
                  </a:lnTo>
                  <a:lnTo>
                    <a:pt x="745133" y="130324"/>
                  </a:lnTo>
                  <a:lnTo>
                    <a:pt x="746723" y="130323"/>
                  </a:lnTo>
                  <a:lnTo>
                    <a:pt x="784885" y="128872"/>
                  </a:lnTo>
                  <a:lnTo>
                    <a:pt x="823046" y="123505"/>
                  </a:lnTo>
                  <a:lnTo>
                    <a:pt x="859618" y="111625"/>
                  </a:lnTo>
                  <a:lnTo>
                    <a:pt x="891419" y="89474"/>
                  </a:lnTo>
                  <a:lnTo>
                    <a:pt x="913680" y="56700"/>
                  </a:lnTo>
                  <a:lnTo>
                    <a:pt x="927990" y="16888"/>
                  </a:lnTo>
                  <a:lnTo>
                    <a:pt x="929581" y="11807"/>
                  </a:lnTo>
                  <a:lnTo>
                    <a:pt x="931171" y="7177"/>
                  </a:lnTo>
                  <a:lnTo>
                    <a:pt x="932761" y="3454"/>
                  </a:lnTo>
                  <a:lnTo>
                    <a:pt x="934351" y="1173"/>
                  </a:lnTo>
                  <a:lnTo>
                    <a:pt x="935941" y="796"/>
                  </a:lnTo>
                  <a:lnTo>
                    <a:pt x="937531" y="2503"/>
                  </a:lnTo>
                  <a:lnTo>
                    <a:pt x="945481" y="29831"/>
                  </a:lnTo>
                  <a:lnTo>
                    <a:pt x="947071" y="36216"/>
                  </a:lnTo>
                  <a:lnTo>
                    <a:pt x="958202" y="74309"/>
                  </a:lnTo>
                  <a:lnTo>
                    <a:pt x="974102" y="112071"/>
                  </a:lnTo>
                  <a:lnTo>
                    <a:pt x="993183" y="144499"/>
                  </a:lnTo>
                  <a:lnTo>
                    <a:pt x="994773" y="146989"/>
                  </a:lnTo>
                  <a:lnTo>
                    <a:pt x="1010674" y="182484"/>
                  </a:lnTo>
                  <a:lnTo>
                    <a:pt x="1018624" y="223019"/>
                  </a:lnTo>
                  <a:lnTo>
                    <a:pt x="1023394" y="265291"/>
                  </a:lnTo>
                  <a:lnTo>
                    <a:pt x="1026574" y="317720"/>
                  </a:lnTo>
                  <a:lnTo>
                    <a:pt x="1028164" y="375736"/>
                  </a:lnTo>
                  <a:lnTo>
                    <a:pt x="1029754" y="405080"/>
                  </a:lnTo>
                  <a:lnTo>
                    <a:pt x="1031345" y="328586"/>
                  </a:lnTo>
                  <a:lnTo>
                    <a:pt x="1034525" y="268498"/>
                  </a:lnTo>
                  <a:lnTo>
                    <a:pt x="1039295" y="220559"/>
                  </a:lnTo>
                  <a:lnTo>
                    <a:pt x="1045655" y="181086"/>
                  </a:lnTo>
                  <a:lnTo>
                    <a:pt x="1050425" y="173142"/>
                  </a:lnTo>
                  <a:lnTo>
                    <a:pt x="1052015" y="174795"/>
                  </a:lnTo>
                  <a:lnTo>
                    <a:pt x="1059966" y="194580"/>
                  </a:lnTo>
                  <a:lnTo>
                    <a:pt x="1061556" y="198903"/>
                  </a:lnTo>
                  <a:lnTo>
                    <a:pt x="1077456" y="235663"/>
                  </a:lnTo>
                  <a:lnTo>
                    <a:pt x="1091767" y="263392"/>
                  </a:lnTo>
                  <a:lnTo>
                    <a:pt x="1093357" y="266419"/>
                  </a:lnTo>
                  <a:lnTo>
                    <a:pt x="1110848" y="301291"/>
                  </a:lnTo>
                  <a:lnTo>
                    <a:pt x="1126748" y="337534"/>
                  </a:lnTo>
                  <a:lnTo>
                    <a:pt x="1128338" y="341329"/>
                  </a:lnTo>
                  <a:lnTo>
                    <a:pt x="1129928" y="345111"/>
                  </a:lnTo>
                  <a:lnTo>
                    <a:pt x="1147419" y="375452"/>
                  </a:lnTo>
                  <a:lnTo>
                    <a:pt x="1149009" y="373397"/>
                  </a:lnTo>
                  <a:lnTo>
                    <a:pt x="1155369" y="331851"/>
                  </a:lnTo>
                  <a:lnTo>
                    <a:pt x="1160140" y="274153"/>
                  </a:lnTo>
                  <a:lnTo>
                    <a:pt x="1161730" y="253490"/>
                  </a:lnTo>
                  <a:lnTo>
                    <a:pt x="1163320" y="234809"/>
                  </a:lnTo>
                  <a:lnTo>
                    <a:pt x="1164910" y="221855"/>
                  </a:lnTo>
                  <a:lnTo>
                    <a:pt x="1166500" y="217201"/>
                  </a:lnTo>
                  <a:lnTo>
                    <a:pt x="1168090" y="218805"/>
                  </a:lnTo>
                  <a:lnTo>
                    <a:pt x="1169680" y="222854"/>
                  </a:lnTo>
                  <a:lnTo>
                    <a:pt x="1171270" y="227087"/>
                  </a:lnTo>
                  <a:lnTo>
                    <a:pt x="1172860" y="230700"/>
                  </a:lnTo>
                  <a:lnTo>
                    <a:pt x="1182400" y="238826"/>
                  </a:lnTo>
                  <a:lnTo>
                    <a:pt x="1183990" y="238730"/>
                  </a:lnTo>
                  <a:lnTo>
                    <a:pt x="1214202" y="212584"/>
                  </a:lnTo>
                  <a:lnTo>
                    <a:pt x="1234872" y="179286"/>
                  </a:lnTo>
                  <a:lnTo>
                    <a:pt x="1249183" y="146732"/>
                  </a:lnTo>
                  <a:lnTo>
                    <a:pt x="1250773" y="142853"/>
                  </a:lnTo>
                  <a:lnTo>
                    <a:pt x="1261904" y="126344"/>
                  </a:lnTo>
                  <a:lnTo>
                    <a:pt x="1263494" y="127039"/>
                  </a:lnTo>
                  <a:lnTo>
                    <a:pt x="1276214" y="152680"/>
                  </a:lnTo>
                  <a:lnTo>
                    <a:pt x="1277804" y="156580"/>
                  </a:lnTo>
                  <a:lnTo>
                    <a:pt x="1295295" y="192890"/>
                  </a:lnTo>
                  <a:lnTo>
                    <a:pt x="1317556" y="224623"/>
                  </a:lnTo>
                  <a:lnTo>
                    <a:pt x="1344587" y="252607"/>
                  </a:lnTo>
                  <a:lnTo>
                    <a:pt x="1374798" y="278320"/>
                  </a:lnTo>
                  <a:lnTo>
                    <a:pt x="1377978" y="280910"/>
                  </a:lnTo>
                  <a:lnTo>
                    <a:pt x="1379568" y="282204"/>
                  </a:lnTo>
                  <a:lnTo>
                    <a:pt x="1409779" y="308157"/>
                  </a:lnTo>
                  <a:lnTo>
                    <a:pt x="1435220" y="338485"/>
                  </a:lnTo>
                  <a:lnTo>
                    <a:pt x="1451121" y="373838"/>
                  </a:lnTo>
                  <a:lnTo>
                    <a:pt x="1459071" y="405148"/>
                  </a:lnTo>
                  <a:lnTo>
                    <a:pt x="1460661" y="411860"/>
                  </a:lnTo>
                  <a:lnTo>
                    <a:pt x="1462251" y="417079"/>
                  </a:lnTo>
                  <a:lnTo>
                    <a:pt x="1463841" y="419091"/>
                  </a:lnTo>
                  <a:lnTo>
                    <a:pt x="1465431" y="416500"/>
                  </a:lnTo>
                  <a:lnTo>
                    <a:pt x="1467021" y="409465"/>
                  </a:lnTo>
                  <a:lnTo>
                    <a:pt x="1468612" y="399527"/>
                  </a:lnTo>
                  <a:lnTo>
                    <a:pt x="1470201" y="388309"/>
                  </a:lnTo>
                  <a:lnTo>
                    <a:pt x="1471792" y="376823"/>
                  </a:lnTo>
                  <a:lnTo>
                    <a:pt x="1473382" y="365534"/>
                  </a:lnTo>
                  <a:lnTo>
                    <a:pt x="1479742" y="323560"/>
                  </a:lnTo>
                  <a:lnTo>
                    <a:pt x="1481332" y="313528"/>
                  </a:lnTo>
                  <a:lnTo>
                    <a:pt x="1482922" y="303473"/>
                  </a:lnTo>
                  <a:lnTo>
                    <a:pt x="1489282" y="260522"/>
                  </a:lnTo>
                  <a:lnTo>
                    <a:pt x="1494053" y="221784"/>
                  </a:lnTo>
                  <a:lnTo>
                    <a:pt x="1495643" y="208127"/>
                  </a:lnTo>
                  <a:lnTo>
                    <a:pt x="1497233" y="196585"/>
                  </a:lnTo>
                  <a:lnTo>
                    <a:pt x="1498823" y="190905"/>
                  </a:lnTo>
                  <a:lnTo>
                    <a:pt x="1500413" y="193357"/>
                  </a:lnTo>
                  <a:lnTo>
                    <a:pt x="1502003" y="201605"/>
                  </a:lnTo>
                  <a:lnTo>
                    <a:pt x="1503593" y="211900"/>
                  </a:lnTo>
                  <a:lnTo>
                    <a:pt x="1505183" y="222134"/>
                  </a:lnTo>
                  <a:lnTo>
                    <a:pt x="1513133" y="261587"/>
                  </a:lnTo>
                  <a:lnTo>
                    <a:pt x="1524264" y="299701"/>
                  </a:lnTo>
                  <a:lnTo>
                    <a:pt x="1525854" y="304812"/>
                  </a:lnTo>
                  <a:lnTo>
                    <a:pt x="1535394" y="337744"/>
                  </a:lnTo>
                  <a:lnTo>
                    <a:pt x="1536984" y="343540"/>
                  </a:lnTo>
                  <a:lnTo>
                    <a:pt x="1538574" y="349088"/>
                  </a:lnTo>
                  <a:lnTo>
                    <a:pt x="1540164" y="353979"/>
                  </a:lnTo>
                  <a:lnTo>
                    <a:pt x="1541754" y="357604"/>
                  </a:lnTo>
                  <a:lnTo>
                    <a:pt x="1543345" y="359241"/>
                  </a:lnTo>
                  <a:lnTo>
                    <a:pt x="1544934" y="358320"/>
                  </a:lnTo>
                  <a:lnTo>
                    <a:pt x="1554475" y="316250"/>
                  </a:lnTo>
                  <a:lnTo>
                    <a:pt x="1556065" y="307671"/>
                  </a:lnTo>
                  <a:lnTo>
                    <a:pt x="1564015" y="266615"/>
                  </a:lnTo>
                  <a:lnTo>
                    <a:pt x="1565605" y="258629"/>
                  </a:lnTo>
                  <a:lnTo>
                    <a:pt x="1567195" y="250638"/>
                  </a:lnTo>
                  <a:lnTo>
                    <a:pt x="1575146" y="209471"/>
                  </a:lnTo>
                  <a:lnTo>
                    <a:pt x="1578326" y="192215"/>
                  </a:lnTo>
                  <a:lnTo>
                    <a:pt x="1579916" y="183604"/>
                  </a:lnTo>
                  <a:lnTo>
                    <a:pt x="1589456" y="151819"/>
                  </a:lnTo>
                  <a:lnTo>
                    <a:pt x="1591046" y="152758"/>
                  </a:lnTo>
                  <a:lnTo>
                    <a:pt x="1592636" y="155054"/>
                  </a:lnTo>
                  <a:lnTo>
                    <a:pt x="1594226" y="158173"/>
                  </a:lnTo>
                  <a:lnTo>
                    <a:pt x="1595816" y="161688"/>
                  </a:lnTo>
                  <a:lnTo>
                    <a:pt x="1597407" y="165303"/>
                  </a:lnTo>
                  <a:lnTo>
                    <a:pt x="1598997" y="168837"/>
                  </a:lnTo>
                  <a:lnTo>
                    <a:pt x="1626028" y="197325"/>
                  </a:lnTo>
                  <a:lnTo>
                    <a:pt x="1630798" y="197759"/>
                  </a:lnTo>
                  <a:lnTo>
                    <a:pt x="1632388" y="197684"/>
                  </a:lnTo>
                  <a:lnTo>
                    <a:pt x="1664189" y="172290"/>
                  </a:lnTo>
                  <a:lnTo>
                    <a:pt x="1680090" y="133320"/>
                  </a:lnTo>
                  <a:lnTo>
                    <a:pt x="1683270" y="122752"/>
                  </a:lnTo>
                  <a:lnTo>
                    <a:pt x="1684860" y="117658"/>
                  </a:lnTo>
                  <a:lnTo>
                    <a:pt x="1686450" y="113144"/>
                  </a:lnTo>
                  <a:lnTo>
                    <a:pt x="1688040" y="109706"/>
                  </a:lnTo>
                  <a:lnTo>
                    <a:pt x="1689630" y="107875"/>
                  </a:lnTo>
                  <a:lnTo>
                    <a:pt x="1691220" y="108031"/>
                  </a:lnTo>
                  <a:lnTo>
                    <a:pt x="1700760" y="137129"/>
                  </a:lnTo>
                  <a:lnTo>
                    <a:pt x="1702351" y="143046"/>
                  </a:lnTo>
                  <a:lnTo>
                    <a:pt x="1715071" y="180731"/>
                  </a:lnTo>
                  <a:lnTo>
                    <a:pt x="1735742" y="214313"/>
                  </a:lnTo>
                  <a:lnTo>
                    <a:pt x="1759593" y="226937"/>
                  </a:lnTo>
                  <a:lnTo>
                    <a:pt x="1761183" y="226848"/>
                  </a:lnTo>
                  <a:lnTo>
                    <a:pt x="1788214" y="197070"/>
                  </a:lnTo>
                  <a:lnTo>
                    <a:pt x="1799344" y="151374"/>
                  </a:lnTo>
                  <a:lnTo>
                    <a:pt x="1804115" y="119052"/>
                  </a:lnTo>
                  <a:lnTo>
                    <a:pt x="1805705" y="108800"/>
                  </a:lnTo>
                  <a:lnTo>
                    <a:pt x="1807295" y="101729"/>
                  </a:lnTo>
                  <a:lnTo>
                    <a:pt x="1808885" y="99372"/>
                  </a:lnTo>
                  <a:lnTo>
                    <a:pt x="1810475" y="100846"/>
                  </a:lnTo>
                  <a:lnTo>
                    <a:pt x="1812065" y="103601"/>
                  </a:lnTo>
                  <a:lnTo>
                    <a:pt x="1813655" y="105371"/>
                  </a:lnTo>
                  <a:lnTo>
                    <a:pt x="1815245" y="104781"/>
                  </a:lnTo>
                  <a:lnTo>
                    <a:pt x="1816835" y="101387"/>
                  </a:lnTo>
                  <a:lnTo>
                    <a:pt x="1818425" y="96874"/>
                  </a:lnTo>
                  <a:lnTo>
                    <a:pt x="1820015" y="98492"/>
                  </a:lnTo>
                  <a:lnTo>
                    <a:pt x="1821605" y="114368"/>
                  </a:lnTo>
                  <a:lnTo>
                    <a:pt x="1823195" y="138556"/>
                  </a:lnTo>
                  <a:lnTo>
                    <a:pt x="1824785" y="162501"/>
                  </a:lnTo>
                  <a:lnTo>
                    <a:pt x="1827966" y="201435"/>
                  </a:lnTo>
                  <a:lnTo>
                    <a:pt x="1832736" y="239314"/>
                  </a:lnTo>
                  <a:lnTo>
                    <a:pt x="1842276" y="263355"/>
                  </a:lnTo>
                  <a:lnTo>
                    <a:pt x="1843866" y="262509"/>
                  </a:lnTo>
                  <a:lnTo>
                    <a:pt x="1856587" y="221845"/>
                  </a:lnTo>
                  <a:lnTo>
                    <a:pt x="1862947" y="177841"/>
                  </a:lnTo>
                  <a:lnTo>
                    <a:pt x="1864537" y="165031"/>
                  </a:lnTo>
                  <a:lnTo>
                    <a:pt x="1866127" y="154399"/>
                  </a:lnTo>
                  <a:lnTo>
                    <a:pt x="1867717" y="149772"/>
                  </a:lnTo>
                  <a:lnTo>
                    <a:pt x="1869307" y="152985"/>
                  </a:lnTo>
                  <a:lnTo>
                    <a:pt x="1870897" y="161319"/>
                  </a:lnTo>
                  <a:lnTo>
                    <a:pt x="1872487" y="171140"/>
                  </a:lnTo>
                  <a:lnTo>
                    <a:pt x="1874077" y="180541"/>
                  </a:lnTo>
                  <a:lnTo>
                    <a:pt x="1885208" y="219580"/>
                  </a:lnTo>
                  <a:lnTo>
                    <a:pt x="1897928" y="230997"/>
                  </a:lnTo>
                  <a:lnTo>
                    <a:pt x="1899518" y="230954"/>
                  </a:lnTo>
                  <a:lnTo>
                    <a:pt x="1913829" y="220137"/>
                  </a:lnTo>
                  <a:lnTo>
                    <a:pt x="1915419" y="218309"/>
                  </a:lnTo>
                  <a:lnTo>
                    <a:pt x="1917009" y="216601"/>
                  </a:lnTo>
                  <a:lnTo>
                    <a:pt x="1918599" y="215148"/>
                  </a:lnTo>
                  <a:lnTo>
                    <a:pt x="1920189" y="214107"/>
                  </a:lnTo>
                  <a:lnTo>
                    <a:pt x="1921779" y="213642"/>
                  </a:lnTo>
                  <a:lnTo>
                    <a:pt x="1923369" y="213907"/>
                  </a:lnTo>
                  <a:lnTo>
                    <a:pt x="1937680" y="246826"/>
                  </a:lnTo>
                  <a:lnTo>
                    <a:pt x="1939270" y="251808"/>
                  </a:lnTo>
                  <a:lnTo>
                    <a:pt x="1953580" y="290874"/>
                  </a:lnTo>
                  <a:lnTo>
                    <a:pt x="1972661" y="325618"/>
                  </a:lnTo>
                  <a:lnTo>
                    <a:pt x="1998102" y="345735"/>
                  </a:lnTo>
                  <a:lnTo>
                    <a:pt x="1999692" y="345622"/>
                  </a:lnTo>
                  <a:lnTo>
                    <a:pt x="2015593" y="319993"/>
                  </a:lnTo>
                  <a:lnTo>
                    <a:pt x="2017183" y="314996"/>
                  </a:lnTo>
                  <a:lnTo>
                    <a:pt x="2025133" y="370553"/>
                  </a:lnTo>
                  <a:lnTo>
                    <a:pt x="2028313" y="413221"/>
                  </a:lnTo>
                  <a:lnTo>
                    <a:pt x="2031494" y="459066"/>
                  </a:lnTo>
                  <a:lnTo>
                    <a:pt x="2034674" y="517807"/>
                  </a:lnTo>
                  <a:lnTo>
                    <a:pt x="2036264" y="560860"/>
                  </a:lnTo>
                  <a:lnTo>
                    <a:pt x="2037854" y="607398"/>
                  </a:lnTo>
                  <a:lnTo>
                    <a:pt x="2039444" y="579128"/>
                  </a:lnTo>
                  <a:lnTo>
                    <a:pt x="2042624" y="530496"/>
                  </a:lnTo>
                  <a:lnTo>
                    <a:pt x="2053754" y="493559"/>
                  </a:lnTo>
                  <a:lnTo>
                    <a:pt x="2055344" y="493057"/>
                  </a:lnTo>
                  <a:lnTo>
                    <a:pt x="2056934" y="493200"/>
                  </a:lnTo>
                  <a:lnTo>
                    <a:pt x="2058525" y="493933"/>
                  </a:lnTo>
                  <a:lnTo>
                    <a:pt x="2060115" y="495203"/>
                  </a:lnTo>
                  <a:lnTo>
                    <a:pt x="2061705" y="496919"/>
                  </a:lnTo>
                  <a:lnTo>
                    <a:pt x="2063295" y="498886"/>
                  </a:lnTo>
                  <a:lnTo>
                    <a:pt x="2064885" y="500694"/>
                  </a:lnTo>
                  <a:lnTo>
                    <a:pt x="2074425" y="455144"/>
                  </a:lnTo>
                  <a:lnTo>
                    <a:pt x="2079195" y="398807"/>
                  </a:lnTo>
                  <a:lnTo>
                    <a:pt x="2082376" y="357638"/>
                  </a:lnTo>
                  <a:lnTo>
                    <a:pt x="2083965" y="336722"/>
                  </a:lnTo>
                  <a:lnTo>
                    <a:pt x="2085556" y="317690"/>
                  </a:lnTo>
                  <a:lnTo>
                    <a:pt x="2087146" y="304138"/>
                  </a:lnTo>
                  <a:lnTo>
                    <a:pt x="2088736" y="298540"/>
                  </a:lnTo>
                  <a:lnTo>
                    <a:pt x="2090326" y="298777"/>
                  </a:lnTo>
                  <a:lnTo>
                    <a:pt x="2091916" y="300937"/>
                  </a:lnTo>
                  <a:lnTo>
                    <a:pt x="2093506" y="302647"/>
                  </a:lnTo>
                  <a:lnTo>
                    <a:pt x="2103046" y="281145"/>
                  </a:lnTo>
                  <a:lnTo>
                    <a:pt x="2104636" y="276754"/>
                  </a:lnTo>
                  <a:lnTo>
                    <a:pt x="2106226" y="278411"/>
                  </a:lnTo>
                  <a:lnTo>
                    <a:pt x="2107817" y="287679"/>
                  </a:lnTo>
                  <a:lnTo>
                    <a:pt x="2109407" y="301642"/>
                  </a:lnTo>
                  <a:lnTo>
                    <a:pt x="2110997" y="316788"/>
                  </a:lnTo>
                  <a:lnTo>
                    <a:pt x="2112587" y="331356"/>
                  </a:lnTo>
                  <a:lnTo>
                    <a:pt x="2118947" y="378798"/>
                  </a:lnTo>
                  <a:lnTo>
                    <a:pt x="2126897" y="421321"/>
                  </a:lnTo>
                  <a:lnTo>
                    <a:pt x="2136438" y="460359"/>
                  </a:lnTo>
                  <a:lnTo>
                    <a:pt x="2147568" y="497937"/>
                  </a:lnTo>
                  <a:lnTo>
                    <a:pt x="2160288" y="536001"/>
                  </a:lnTo>
                  <a:lnTo>
                    <a:pt x="2169829" y="563257"/>
                  </a:lnTo>
                  <a:lnTo>
                    <a:pt x="2171419" y="567785"/>
                  </a:lnTo>
                  <a:lnTo>
                    <a:pt x="2184140" y="604689"/>
                  </a:lnTo>
                  <a:lnTo>
                    <a:pt x="2196860" y="644179"/>
                  </a:lnTo>
                  <a:lnTo>
                    <a:pt x="2200040" y="654478"/>
                  </a:lnTo>
                  <a:lnTo>
                    <a:pt x="2201630" y="659635"/>
                  </a:lnTo>
                  <a:lnTo>
                    <a:pt x="2203220" y="664759"/>
                  </a:lnTo>
                  <a:lnTo>
                    <a:pt x="2204242" y="668007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96908" y="897362"/>
              <a:ext cx="2244725" cy="668655"/>
            </a:xfrm>
            <a:custGeom>
              <a:avLst/>
              <a:gdLst/>
              <a:ahLst/>
              <a:cxnLst/>
              <a:rect l="l" t="t" r="r" b="b"/>
              <a:pathLst>
                <a:path w="2244725" h="668655">
                  <a:moveTo>
                    <a:pt x="0" y="0"/>
                  </a:moveTo>
                  <a:lnTo>
                    <a:pt x="37556" y="8429"/>
                  </a:lnTo>
                  <a:lnTo>
                    <a:pt x="75717" y="16933"/>
                  </a:lnTo>
                  <a:lnTo>
                    <a:pt x="113879" y="25363"/>
                  </a:lnTo>
                  <a:lnTo>
                    <a:pt x="152040" y="33709"/>
                  </a:lnTo>
                  <a:lnTo>
                    <a:pt x="190202" y="41956"/>
                  </a:lnTo>
                  <a:lnTo>
                    <a:pt x="228363" y="50089"/>
                  </a:lnTo>
                  <a:lnTo>
                    <a:pt x="266525" y="58088"/>
                  </a:lnTo>
                  <a:lnTo>
                    <a:pt x="304686" y="65930"/>
                  </a:lnTo>
                  <a:lnTo>
                    <a:pt x="342848" y="73587"/>
                  </a:lnTo>
                  <a:lnTo>
                    <a:pt x="381009" y="81027"/>
                  </a:lnTo>
                  <a:lnTo>
                    <a:pt x="419171" y="88208"/>
                  </a:lnTo>
                  <a:lnTo>
                    <a:pt x="457332" y="95080"/>
                  </a:lnTo>
                  <a:lnTo>
                    <a:pt x="495494" y="101579"/>
                  </a:lnTo>
                  <a:lnTo>
                    <a:pt x="533655" y="107624"/>
                  </a:lnTo>
                  <a:lnTo>
                    <a:pt x="571817" y="113110"/>
                  </a:lnTo>
                  <a:lnTo>
                    <a:pt x="609978" y="117893"/>
                  </a:lnTo>
                  <a:lnTo>
                    <a:pt x="648140" y="121774"/>
                  </a:lnTo>
                  <a:lnTo>
                    <a:pt x="686301" y="124460"/>
                  </a:lnTo>
                  <a:lnTo>
                    <a:pt x="724462" y="125499"/>
                  </a:lnTo>
                  <a:lnTo>
                    <a:pt x="726053" y="125496"/>
                  </a:lnTo>
                  <a:lnTo>
                    <a:pt x="764214" y="123999"/>
                  </a:lnTo>
                  <a:lnTo>
                    <a:pt x="802375" y="118565"/>
                  </a:lnTo>
                  <a:lnTo>
                    <a:pt x="838947" y="106598"/>
                  </a:lnTo>
                  <a:lnTo>
                    <a:pt x="870748" y="84440"/>
                  </a:lnTo>
                  <a:lnTo>
                    <a:pt x="893009" y="52551"/>
                  </a:lnTo>
                  <a:lnTo>
                    <a:pt x="904139" y="26581"/>
                  </a:lnTo>
                  <a:lnTo>
                    <a:pt x="905730" y="22588"/>
                  </a:lnTo>
                  <a:lnTo>
                    <a:pt x="913680" y="10185"/>
                  </a:lnTo>
                  <a:lnTo>
                    <a:pt x="915270" y="10869"/>
                  </a:lnTo>
                  <a:lnTo>
                    <a:pt x="926400" y="40463"/>
                  </a:lnTo>
                  <a:lnTo>
                    <a:pt x="927990" y="45717"/>
                  </a:lnTo>
                  <a:lnTo>
                    <a:pt x="940711" y="82433"/>
                  </a:lnTo>
                  <a:lnTo>
                    <a:pt x="958202" y="119311"/>
                  </a:lnTo>
                  <a:lnTo>
                    <a:pt x="967742" y="135928"/>
                  </a:lnTo>
                  <a:lnTo>
                    <a:pt x="969332" y="138637"/>
                  </a:lnTo>
                  <a:lnTo>
                    <a:pt x="986823" y="175637"/>
                  </a:lnTo>
                  <a:lnTo>
                    <a:pt x="996363" y="214650"/>
                  </a:lnTo>
                  <a:lnTo>
                    <a:pt x="1002723" y="259141"/>
                  </a:lnTo>
                  <a:lnTo>
                    <a:pt x="1005904" y="289769"/>
                  </a:lnTo>
                  <a:lnTo>
                    <a:pt x="1007494" y="301038"/>
                  </a:lnTo>
                  <a:lnTo>
                    <a:pt x="1009084" y="299478"/>
                  </a:lnTo>
                  <a:lnTo>
                    <a:pt x="1010674" y="286066"/>
                  </a:lnTo>
                  <a:lnTo>
                    <a:pt x="1012264" y="269344"/>
                  </a:lnTo>
                  <a:lnTo>
                    <a:pt x="1013854" y="253507"/>
                  </a:lnTo>
                  <a:lnTo>
                    <a:pt x="1020214" y="206032"/>
                  </a:lnTo>
                  <a:lnTo>
                    <a:pt x="1029754" y="179974"/>
                  </a:lnTo>
                  <a:lnTo>
                    <a:pt x="1031345" y="181007"/>
                  </a:lnTo>
                  <a:lnTo>
                    <a:pt x="1040885" y="199267"/>
                  </a:lnTo>
                  <a:lnTo>
                    <a:pt x="1042475" y="202831"/>
                  </a:lnTo>
                  <a:lnTo>
                    <a:pt x="1059966" y="238675"/>
                  </a:lnTo>
                  <a:lnTo>
                    <a:pt x="1069506" y="256472"/>
                  </a:lnTo>
                  <a:lnTo>
                    <a:pt x="1071096" y="259421"/>
                  </a:lnTo>
                  <a:lnTo>
                    <a:pt x="1090177" y="296233"/>
                  </a:lnTo>
                  <a:lnTo>
                    <a:pt x="1104487" y="326673"/>
                  </a:lnTo>
                  <a:lnTo>
                    <a:pt x="1106077" y="330124"/>
                  </a:lnTo>
                  <a:lnTo>
                    <a:pt x="1123568" y="365923"/>
                  </a:lnTo>
                  <a:lnTo>
                    <a:pt x="1126748" y="370292"/>
                  </a:lnTo>
                  <a:lnTo>
                    <a:pt x="1128338" y="370085"/>
                  </a:lnTo>
                  <a:lnTo>
                    <a:pt x="1134699" y="328593"/>
                  </a:lnTo>
                  <a:lnTo>
                    <a:pt x="1137879" y="290351"/>
                  </a:lnTo>
                  <a:lnTo>
                    <a:pt x="1139469" y="270924"/>
                  </a:lnTo>
                  <a:lnTo>
                    <a:pt x="1141059" y="253012"/>
                  </a:lnTo>
                  <a:lnTo>
                    <a:pt x="1142649" y="238601"/>
                  </a:lnTo>
                  <a:lnTo>
                    <a:pt x="1144239" y="229545"/>
                  </a:lnTo>
                  <a:lnTo>
                    <a:pt x="1145829" y="225921"/>
                  </a:lnTo>
                  <a:lnTo>
                    <a:pt x="1147419" y="225939"/>
                  </a:lnTo>
                  <a:lnTo>
                    <a:pt x="1149009" y="227598"/>
                  </a:lnTo>
                  <a:lnTo>
                    <a:pt x="1150599" y="229659"/>
                  </a:lnTo>
                  <a:lnTo>
                    <a:pt x="1152189" y="231554"/>
                  </a:lnTo>
                  <a:lnTo>
                    <a:pt x="1160140" y="235417"/>
                  </a:lnTo>
                  <a:lnTo>
                    <a:pt x="1161730" y="235258"/>
                  </a:lnTo>
                  <a:lnTo>
                    <a:pt x="1191941" y="209886"/>
                  </a:lnTo>
                  <a:lnTo>
                    <a:pt x="1214202" y="176221"/>
                  </a:lnTo>
                  <a:lnTo>
                    <a:pt x="1223742" y="157918"/>
                  </a:lnTo>
                  <a:lnTo>
                    <a:pt x="1225332" y="154779"/>
                  </a:lnTo>
                  <a:lnTo>
                    <a:pt x="1239643" y="135790"/>
                  </a:lnTo>
                  <a:lnTo>
                    <a:pt x="1241233" y="135955"/>
                  </a:lnTo>
                  <a:lnTo>
                    <a:pt x="1257133" y="159791"/>
                  </a:lnTo>
                  <a:lnTo>
                    <a:pt x="1258723" y="162959"/>
                  </a:lnTo>
                  <a:lnTo>
                    <a:pt x="1277804" y="196534"/>
                  </a:lnTo>
                  <a:lnTo>
                    <a:pt x="1301655" y="226960"/>
                  </a:lnTo>
                  <a:lnTo>
                    <a:pt x="1330276" y="254507"/>
                  </a:lnTo>
                  <a:lnTo>
                    <a:pt x="1357307" y="276875"/>
                  </a:lnTo>
                  <a:lnTo>
                    <a:pt x="1358897" y="278162"/>
                  </a:lnTo>
                  <a:lnTo>
                    <a:pt x="1389108" y="304048"/>
                  </a:lnTo>
                  <a:lnTo>
                    <a:pt x="1414549" y="334386"/>
                  </a:lnTo>
                  <a:lnTo>
                    <a:pt x="1432040" y="373653"/>
                  </a:lnTo>
                  <a:lnTo>
                    <a:pt x="1435220" y="384174"/>
                  </a:lnTo>
                  <a:lnTo>
                    <a:pt x="1436810" y="389531"/>
                  </a:lnTo>
                  <a:lnTo>
                    <a:pt x="1438400" y="394492"/>
                  </a:lnTo>
                  <a:lnTo>
                    <a:pt x="1439990" y="398393"/>
                  </a:lnTo>
                  <a:lnTo>
                    <a:pt x="1441580" y="400334"/>
                  </a:lnTo>
                  <a:lnTo>
                    <a:pt x="1443170" y="399465"/>
                  </a:lnTo>
                  <a:lnTo>
                    <a:pt x="1451121" y="361014"/>
                  </a:lnTo>
                  <a:lnTo>
                    <a:pt x="1452711" y="351112"/>
                  </a:lnTo>
                  <a:lnTo>
                    <a:pt x="1454301" y="341291"/>
                  </a:lnTo>
                  <a:lnTo>
                    <a:pt x="1455891" y="331591"/>
                  </a:lnTo>
                  <a:lnTo>
                    <a:pt x="1457481" y="321995"/>
                  </a:lnTo>
                  <a:lnTo>
                    <a:pt x="1459071" y="312451"/>
                  </a:lnTo>
                  <a:lnTo>
                    <a:pt x="1460661" y="302894"/>
                  </a:lnTo>
                  <a:lnTo>
                    <a:pt x="1467021" y="262863"/>
                  </a:lnTo>
                  <a:lnTo>
                    <a:pt x="1471792" y="229080"/>
                  </a:lnTo>
                  <a:lnTo>
                    <a:pt x="1473382" y="217718"/>
                  </a:lnTo>
                  <a:lnTo>
                    <a:pt x="1474972" y="207762"/>
                  </a:lnTo>
                  <a:lnTo>
                    <a:pt x="1476562" y="201151"/>
                  </a:lnTo>
                  <a:lnTo>
                    <a:pt x="1478152" y="199652"/>
                  </a:lnTo>
                  <a:lnTo>
                    <a:pt x="1479742" y="203197"/>
                  </a:lnTo>
                  <a:lnTo>
                    <a:pt x="1481332" y="209951"/>
                  </a:lnTo>
                  <a:lnTo>
                    <a:pt x="1482922" y="217993"/>
                  </a:lnTo>
                  <a:lnTo>
                    <a:pt x="1484512" y="226176"/>
                  </a:lnTo>
                  <a:lnTo>
                    <a:pt x="1486102" y="234002"/>
                  </a:lnTo>
                  <a:lnTo>
                    <a:pt x="1495643" y="271332"/>
                  </a:lnTo>
                  <a:lnTo>
                    <a:pt x="1505183" y="300595"/>
                  </a:lnTo>
                  <a:lnTo>
                    <a:pt x="1506773" y="305348"/>
                  </a:lnTo>
                  <a:lnTo>
                    <a:pt x="1508363" y="310124"/>
                  </a:lnTo>
                  <a:lnTo>
                    <a:pt x="1509953" y="314920"/>
                  </a:lnTo>
                  <a:lnTo>
                    <a:pt x="1511543" y="319712"/>
                  </a:lnTo>
                  <a:lnTo>
                    <a:pt x="1521084" y="340998"/>
                  </a:lnTo>
                  <a:lnTo>
                    <a:pt x="1522674" y="340781"/>
                  </a:lnTo>
                  <a:lnTo>
                    <a:pt x="1533804" y="302511"/>
                  </a:lnTo>
                  <a:lnTo>
                    <a:pt x="1536984" y="287509"/>
                  </a:lnTo>
                  <a:lnTo>
                    <a:pt x="1538574" y="280018"/>
                  </a:lnTo>
                  <a:lnTo>
                    <a:pt x="1540164" y="272557"/>
                  </a:lnTo>
                  <a:lnTo>
                    <a:pt x="1541754" y="265123"/>
                  </a:lnTo>
                  <a:lnTo>
                    <a:pt x="1543345" y="257705"/>
                  </a:lnTo>
                  <a:lnTo>
                    <a:pt x="1544934" y="250289"/>
                  </a:lnTo>
                  <a:lnTo>
                    <a:pt x="1546525" y="242860"/>
                  </a:lnTo>
                  <a:lnTo>
                    <a:pt x="1548115" y="235403"/>
                  </a:lnTo>
                  <a:lnTo>
                    <a:pt x="1549705" y="227909"/>
                  </a:lnTo>
                  <a:lnTo>
                    <a:pt x="1551295" y="220378"/>
                  </a:lnTo>
                  <a:lnTo>
                    <a:pt x="1552885" y="212819"/>
                  </a:lnTo>
                  <a:lnTo>
                    <a:pt x="1554475" y="205264"/>
                  </a:lnTo>
                  <a:lnTo>
                    <a:pt x="1564015" y="166440"/>
                  </a:lnTo>
                  <a:lnTo>
                    <a:pt x="1568786" y="160228"/>
                  </a:lnTo>
                  <a:lnTo>
                    <a:pt x="1570376" y="160667"/>
                  </a:lnTo>
                  <a:lnTo>
                    <a:pt x="1578326" y="171200"/>
                  </a:lnTo>
                  <a:lnTo>
                    <a:pt x="1579916" y="173662"/>
                  </a:lnTo>
                  <a:lnTo>
                    <a:pt x="1608537" y="193904"/>
                  </a:lnTo>
                  <a:lnTo>
                    <a:pt x="1610127" y="193857"/>
                  </a:lnTo>
                  <a:lnTo>
                    <a:pt x="1641928" y="170598"/>
                  </a:lnTo>
                  <a:lnTo>
                    <a:pt x="1659419" y="133200"/>
                  </a:lnTo>
                  <a:lnTo>
                    <a:pt x="1661009" y="129158"/>
                  </a:lnTo>
                  <a:lnTo>
                    <a:pt x="1668959" y="117397"/>
                  </a:lnTo>
                  <a:lnTo>
                    <a:pt x="1670549" y="118325"/>
                  </a:lnTo>
                  <a:lnTo>
                    <a:pt x="1680090" y="141938"/>
                  </a:lnTo>
                  <a:lnTo>
                    <a:pt x="1681680" y="146803"/>
                  </a:lnTo>
                  <a:lnTo>
                    <a:pt x="1695990" y="183137"/>
                  </a:lnTo>
                  <a:lnTo>
                    <a:pt x="1718251" y="214151"/>
                  </a:lnTo>
                  <a:lnTo>
                    <a:pt x="1737332" y="222783"/>
                  </a:lnTo>
                  <a:lnTo>
                    <a:pt x="1738922" y="222763"/>
                  </a:lnTo>
                  <a:lnTo>
                    <a:pt x="1765953" y="195900"/>
                  </a:lnTo>
                  <a:lnTo>
                    <a:pt x="1777083" y="156075"/>
                  </a:lnTo>
                  <a:lnTo>
                    <a:pt x="1781854" y="130014"/>
                  </a:lnTo>
                  <a:lnTo>
                    <a:pt x="1783444" y="121655"/>
                  </a:lnTo>
                  <a:lnTo>
                    <a:pt x="1785034" y="114990"/>
                  </a:lnTo>
                  <a:lnTo>
                    <a:pt x="1786624" y="110994"/>
                  </a:lnTo>
                  <a:lnTo>
                    <a:pt x="1788214" y="109765"/>
                  </a:lnTo>
                  <a:lnTo>
                    <a:pt x="1789804" y="110302"/>
                  </a:lnTo>
                  <a:lnTo>
                    <a:pt x="1791394" y="111158"/>
                  </a:lnTo>
                  <a:lnTo>
                    <a:pt x="1792984" y="111146"/>
                  </a:lnTo>
                  <a:lnTo>
                    <a:pt x="1794574" y="109740"/>
                  </a:lnTo>
                  <a:lnTo>
                    <a:pt x="1796164" y="107684"/>
                  </a:lnTo>
                  <a:lnTo>
                    <a:pt x="1797754" y="108309"/>
                  </a:lnTo>
                  <a:lnTo>
                    <a:pt x="1799344" y="116981"/>
                  </a:lnTo>
                  <a:lnTo>
                    <a:pt x="1800935" y="134291"/>
                  </a:lnTo>
                  <a:lnTo>
                    <a:pt x="1802525" y="154946"/>
                  </a:lnTo>
                  <a:lnTo>
                    <a:pt x="1804115" y="174866"/>
                  </a:lnTo>
                  <a:lnTo>
                    <a:pt x="1808885" y="220872"/>
                  </a:lnTo>
                  <a:lnTo>
                    <a:pt x="1818425" y="258013"/>
                  </a:lnTo>
                  <a:lnTo>
                    <a:pt x="1820015" y="258864"/>
                  </a:lnTo>
                  <a:lnTo>
                    <a:pt x="1821605" y="258548"/>
                  </a:lnTo>
                  <a:lnTo>
                    <a:pt x="1835916" y="215076"/>
                  </a:lnTo>
                  <a:lnTo>
                    <a:pt x="1840686" y="185950"/>
                  </a:lnTo>
                  <a:lnTo>
                    <a:pt x="1842276" y="175591"/>
                  </a:lnTo>
                  <a:lnTo>
                    <a:pt x="1843866" y="166532"/>
                  </a:lnTo>
                  <a:lnTo>
                    <a:pt x="1845456" y="160785"/>
                  </a:lnTo>
                  <a:lnTo>
                    <a:pt x="1847046" y="160004"/>
                  </a:lnTo>
                  <a:lnTo>
                    <a:pt x="1848636" y="163888"/>
                  </a:lnTo>
                  <a:lnTo>
                    <a:pt x="1850226" y="170520"/>
                  </a:lnTo>
                  <a:lnTo>
                    <a:pt x="1851816" y="178052"/>
                  </a:lnTo>
                  <a:lnTo>
                    <a:pt x="1853406" y="185430"/>
                  </a:lnTo>
                  <a:lnTo>
                    <a:pt x="1866127" y="221359"/>
                  </a:lnTo>
                  <a:lnTo>
                    <a:pt x="1878848" y="229968"/>
                  </a:lnTo>
                  <a:lnTo>
                    <a:pt x="1880438" y="229882"/>
                  </a:lnTo>
                  <a:lnTo>
                    <a:pt x="1891568" y="224998"/>
                  </a:lnTo>
                  <a:lnTo>
                    <a:pt x="1893158" y="224098"/>
                  </a:lnTo>
                  <a:lnTo>
                    <a:pt x="1894748" y="223313"/>
                  </a:lnTo>
                  <a:lnTo>
                    <a:pt x="1896338" y="222721"/>
                  </a:lnTo>
                  <a:lnTo>
                    <a:pt x="1897928" y="222408"/>
                  </a:lnTo>
                  <a:lnTo>
                    <a:pt x="1899518" y="222462"/>
                  </a:lnTo>
                  <a:lnTo>
                    <a:pt x="1918599" y="256602"/>
                  </a:lnTo>
                  <a:lnTo>
                    <a:pt x="1920189" y="260746"/>
                  </a:lnTo>
                  <a:lnTo>
                    <a:pt x="1936090" y="297426"/>
                  </a:lnTo>
                  <a:lnTo>
                    <a:pt x="1958351" y="330979"/>
                  </a:lnTo>
                  <a:lnTo>
                    <a:pt x="1977431" y="342360"/>
                  </a:lnTo>
                  <a:lnTo>
                    <a:pt x="1979021" y="342216"/>
                  </a:lnTo>
                  <a:lnTo>
                    <a:pt x="1993332" y="325283"/>
                  </a:lnTo>
                  <a:lnTo>
                    <a:pt x="1994922" y="322445"/>
                  </a:lnTo>
                  <a:lnTo>
                    <a:pt x="2002872" y="364485"/>
                  </a:lnTo>
                  <a:lnTo>
                    <a:pt x="2006053" y="403194"/>
                  </a:lnTo>
                  <a:lnTo>
                    <a:pt x="2009233" y="446143"/>
                  </a:lnTo>
                  <a:lnTo>
                    <a:pt x="2012413" y="499285"/>
                  </a:lnTo>
                  <a:lnTo>
                    <a:pt x="2015593" y="577717"/>
                  </a:lnTo>
                  <a:lnTo>
                    <a:pt x="2017183" y="579285"/>
                  </a:lnTo>
                  <a:lnTo>
                    <a:pt x="2020363" y="529880"/>
                  </a:lnTo>
                  <a:lnTo>
                    <a:pt x="2028313" y="491476"/>
                  </a:lnTo>
                  <a:lnTo>
                    <a:pt x="2036264" y="485196"/>
                  </a:lnTo>
                  <a:lnTo>
                    <a:pt x="2037854" y="485461"/>
                  </a:lnTo>
                  <a:lnTo>
                    <a:pt x="2039444" y="485980"/>
                  </a:lnTo>
                  <a:lnTo>
                    <a:pt x="2041034" y="486563"/>
                  </a:lnTo>
                  <a:lnTo>
                    <a:pt x="2042624" y="486894"/>
                  </a:lnTo>
                  <a:lnTo>
                    <a:pt x="2053754" y="435504"/>
                  </a:lnTo>
                  <a:lnTo>
                    <a:pt x="2058525" y="384726"/>
                  </a:lnTo>
                  <a:lnTo>
                    <a:pt x="2060115" y="366620"/>
                  </a:lnTo>
                  <a:lnTo>
                    <a:pt x="2061705" y="348615"/>
                  </a:lnTo>
                  <a:lnTo>
                    <a:pt x="2066475" y="309239"/>
                  </a:lnTo>
                  <a:lnTo>
                    <a:pt x="2069655" y="304414"/>
                  </a:lnTo>
                  <a:lnTo>
                    <a:pt x="2071245" y="304576"/>
                  </a:lnTo>
                  <a:lnTo>
                    <a:pt x="2072835" y="304476"/>
                  </a:lnTo>
                  <a:lnTo>
                    <a:pt x="2080785" y="289845"/>
                  </a:lnTo>
                  <a:lnTo>
                    <a:pt x="2082376" y="286763"/>
                  </a:lnTo>
                  <a:lnTo>
                    <a:pt x="2090326" y="326126"/>
                  </a:lnTo>
                  <a:lnTo>
                    <a:pt x="2091916" y="338543"/>
                  </a:lnTo>
                  <a:lnTo>
                    <a:pt x="2098276" y="381112"/>
                  </a:lnTo>
                  <a:lnTo>
                    <a:pt x="2106226" y="421336"/>
                  </a:lnTo>
                  <a:lnTo>
                    <a:pt x="2115767" y="459210"/>
                  </a:lnTo>
                  <a:lnTo>
                    <a:pt x="2126897" y="496125"/>
                  </a:lnTo>
                  <a:lnTo>
                    <a:pt x="2139618" y="533726"/>
                  </a:lnTo>
                  <a:lnTo>
                    <a:pt x="2150748" y="565094"/>
                  </a:lnTo>
                  <a:lnTo>
                    <a:pt x="2152338" y="569554"/>
                  </a:lnTo>
                  <a:lnTo>
                    <a:pt x="2165059" y="605661"/>
                  </a:lnTo>
                  <a:lnTo>
                    <a:pt x="2171419" y="624107"/>
                  </a:lnTo>
                  <a:lnTo>
                    <a:pt x="2173009" y="628734"/>
                  </a:lnTo>
                  <a:lnTo>
                    <a:pt x="2187320" y="667107"/>
                  </a:lnTo>
                  <a:lnTo>
                    <a:pt x="2187856" y="668213"/>
                  </a:lnTo>
                </a:path>
                <a:path w="2244725" h="668655">
                  <a:moveTo>
                    <a:pt x="2227143" y="668213"/>
                  </a:moveTo>
                  <a:lnTo>
                    <a:pt x="2242972" y="661869"/>
                  </a:lnTo>
                  <a:lnTo>
                    <a:pt x="2244562" y="661435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6908" y="897129"/>
              <a:ext cx="2244725" cy="666115"/>
            </a:xfrm>
            <a:custGeom>
              <a:avLst/>
              <a:gdLst/>
              <a:ahLst/>
              <a:cxnLst/>
              <a:rect l="l" t="t" r="r" b="b"/>
              <a:pathLst>
                <a:path w="2244725" h="666115">
                  <a:moveTo>
                    <a:pt x="0" y="0"/>
                  </a:moveTo>
                  <a:lnTo>
                    <a:pt x="37556" y="8394"/>
                  </a:lnTo>
                  <a:lnTo>
                    <a:pt x="75717" y="16856"/>
                  </a:lnTo>
                  <a:lnTo>
                    <a:pt x="113879" y="25238"/>
                  </a:lnTo>
                  <a:lnTo>
                    <a:pt x="152040" y="33528"/>
                  </a:lnTo>
                  <a:lnTo>
                    <a:pt x="190202" y="41711"/>
                  </a:lnTo>
                  <a:lnTo>
                    <a:pt x="228363" y="49768"/>
                  </a:lnTo>
                  <a:lnTo>
                    <a:pt x="266525" y="57678"/>
                  </a:lnTo>
                  <a:lnTo>
                    <a:pt x="304686" y="65415"/>
                  </a:lnTo>
                  <a:lnTo>
                    <a:pt x="342848" y="72950"/>
                  </a:lnTo>
                  <a:lnTo>
                    <a:pt x="381009" y="80244"/>
                  </a:lnTo>
                  <a:lnTo>
                    <a:pt x="419171" y="87251"/>
                  </a:lnTo>
                  <a:lnTo>
                    <a:pt x="457332" y="93913"/>
                  </a:lnTo>
                  <a:lnTo>
                    <a:pt x="495494" y="100159"/>
                  </a:lnTo>
                  <a:lnTo>
                    <a:pt x="533655" y="105892"/>
                  </a:lnTo>
                  <a:lnTo>
                    <a:pt x="571817" y="110988"/>
                  </a:lnTo>
                  <a:lnTo>
                    <a:pt x="609978" y="115275"/>
                  </a:lnTo>
                  <a:lnTo>
                    <a:pt x="648140" y="118504"/>
                  </a:lnTo>
                  <a:lnTo>
                    <a:pt x="686301" y="120303"/>
                  </a:lnTo>
                  <a:lnTo>
                    <a:pt x="702202" y="120499"/>
                  </a:lnTo>
                  <a:lnTo>
                    <a:pt x="703792" y="120497"/>
                  </a:lnTo>
                  <a:lnTo>
                    <a:pt x="741953" y="119014"/>
                  </a:lnTo>
                  <a:lnTo>
                    <a:pt x="780115" y="113618"/>
                  </a:lnTo>
                  <a:lnTo>
                    <a:pt x="816686" y="101775"/>
                  </a:lnTo>
                  <a:lnTo>
                    <a:pt x="848487" y="80093"/>
                  </a:lnTo>
                  <a:lnTo>
                    <a:pt x="872338" y="47185"/>
                  </a:lnTo>
                  <a:lnTo>
                    <a:pt x="880289" y="31294"/>
                  </a:lnTo>
                  <a:lnTo>
                    <a:pt x="881879" y="28094"/>
                  </a:lnTo>
                  <a:lnTo>
                    <a:pt x="891419" y="16891"/>
                  </a:lnTo>
                  <a:lnTo>
                    <a:pt x="893009" y="17633"/>
                  </a:lnTo>
                  <a:lnTo>
                    <a:pt x="905730" y="46263"/>
                  </a:lnTo>
                  <a:lnTo>
                    <a:pt x="907320" y="50790"/>
                  </a:lnTo>
                  <a:lnTo>
                    <a:pt x="921630" y="87309"/>
                  </a:lnTo>
                  <a:lnTo>
                    <a:pt x="939121" y="121975"/>
                  </a:lnTo>
                  <a:lnTo>
                    <a:pt x="943891" y="130486"/>
                  </a:lnTo>
                  <a:lnTo>
                    <a:pt x="945481" y="133318"/>
                  </a:lnTo>
                  <a:lnTo>
                    <a:pt x="962972" y="169739"/>
                  </a:lnTo>
                  <a:lnTo>
                    <a:pt x="974102" y="208495"/>
                  </a:lnTo>
                  <a:lnTo>
                    <a:pt x="980462" y="240458"/>
                  </a:lnTo>
                  <a:lnTo>
                    <a:pt x="982053" y="248708"/>
                  </a:lnTo>
                  <a:lnTo>
                    <a:pt x="983643" y="255711"/>
                  </a:lnTo>
                  <a:lnTo>
                    <a:pt x="985233" y="259962"/>
                  </a:lnTo>
                  <a:lnTo>
                    <a:pt x="986823" y="260051"/>
                  </a:lnTo>
                  <a:lnTo>
                    <a:pt x="988413" y="255779"/>
                  </a:lnTo>
                  <a:lnTo>
                    <a:pt x="990003" y="248358"/>
                  </a:lnTo>
                  <a:lnTo>
                    <a:pt x="991593" y="239386"/>
                  </a:lnTo>
                  <a:lnTo>
                    <a:pt x="993183" y="230037"/>
                  </a:lnTo>
                  <a:lnTo>
                    <a:pt x="994773" y="220974"/>
                  </a:lnTo>
                  <a:lnTo>
                    <a:pt x="1005904" y="183876"/>
                  </a:lnTo>
                  <a:lnTo>
                    <a:pt x="1007494" y="183263"/>
                  </a:lnTo>
                  <a:lnTo>
                    <a:pt x="1009084" y="183645"/>
                  </a:lnTo>
                  <a:lnTo>
                    <a:pt x="1023394" y="206638"/>
                  </a:lnTo>
                  <a:lnTo>
                    <a:pt x="1024984" y="209740"/>
                  </a:lnTo>
                  <a:lnTo>
                    <a:pt x="1044065" y="245205"/>
                  </a:lnTo>
                  <a:lnTo>
                    <a:pt x="1047245" y="250922"/>
                  </a:lnTo>
                  <a:lnTo>
                    <a:pt x="1048835" y="253782"/>
                  </a:lnTo>
                  <a:lnTo>
                    <a:pt x="1067916" y="289187"/>
                  </a:lnTo>
                  <a:lnTo>
                    <a:pt x="1079046" y="311119"/>
                  </a:lnTo>
                  <a:lnTo>
                    <a:pt x="1080636" y="314276"/>
                  </a:lnTo>
                  <a:lnTo>
                    <a:pt x="1091767" y="335912"/>
                  </a:lnTo>
                  <a:lnTo>
                    <a:pt x="1093357" y="338980"/>
                  </a:lnTo>
                  <a:lnTo>
                    <a:pt x="1104487" y="364700"/>
                  </a:lnTo>
                  <a:lnTo>
                    <a:pt x="1106077" y="368135"/>
                  </a:lnTo>
                  <a:lnTo>
                    <a:pt x="1114028" y="316427"/>
                  </a:lnTo>
                  <a:lnTo>
                    <a:pt x="1115618" y="296531"/>
                  </a:lnTo>
                  <a:lnTo>
                    <a:pt x="1117208" y="277554"/>
                  </a:lnTo>
                  <a:lnTo>
                    <a:pt x="1121978" y="237801"/>
                  </a:lnTo>
                  <a:lnTo>
                    <a:pt x="1126748" y="230062"/>
                  </a:lnTo>
                  <a:lnTo>
                    <a:pt x="1128338" y="230465"/>
                  </a:lnTo>
                  <a:lnTo>
                    <a:pt x="1129928" y="231102"/>
                  </a:lnTo>
                  <a:lnTo>
                    <a:pt x="1131518" y="231690"/>
                  </a:lnTo>
                  <a:lnTo>
                    <a:pt x="1133108" y="232110"/>
                  </a:lnTo>
                  <a:lnTo>
                    <a:pt x="1134699" y="232318"/>
                  </a:lnTo>
                  <a:lnTo>
                    <a:pt x="1136289" y="232312"/>
                  </a:lnTo>
                  <a:lnTo>
                    <a:pt x="1168090" y="207955"/>
                  </a:lnTo>
                  <a:lnTo>
                    <a:pt x="1191941" y="174744"/>
                  </a:lnTo>
                  <a:lnTo>
                    <a:pt x="1198301" y="164285"/>
                  </a:lnTo>
                  <a:lnTo>
                    <a:pt x="1199891" y="161657"/>
                  </a:lnTo>
                  <a:lnTo>
                    <a:pt x="1217382" y="142410"/>
                  </a:lnTo>
                  <a:lnTo>
                    <a:pt x="1218972" y="142561"/>
                  </a:lnTo>
                  <a:lnTo>
                    <a:pt x="1238052" y="166371"/>
                  </a:lnTo>
                  <a:lnTo>
                    <a:pt x="1239643" y="169035"/>
                  </a:lnTo>
                  <a:lnTo>
                    <a:pt x="1261904" y="202403"/>
                  </a:lnTo>
                  <a:lnTo>
                    <a:pt x="1287344" y="231051"/>
                  </a:lnTo>
                  <a:lnTo>
                    <a:pt x="1315966" y="256648"/>
                  </a:lnTo>
                  <a:lnTo>
                    <a:pt x="1335046" y="272109"/>
                  </a:lnTo>
                  <a:lnTo>
                    <a:pt x="1336636" y="273386"/>
                  </a:lnTo>
                  <a:lnTo>
                    <a:pt x="1366848" y="299064"/>
                  </a:lnTo>
                  <a:lnTo>
                    <a:pt x="1392289" y="328846"/>
                  </a:lnTo>
                  <a:lnTo>
                    <a:pt x="1409779" y="365064"/>
                  </a:lnTo>
                  <a:lnTo>
                    <a:pt x="1411369" y="369372"/>
                  </a:lnTo>
                  <a:lnTo>
                    <a:pt x="1412959" y="373658"/>
                  </a:lnTo>
                  <a:lnTo>
                    <a:pt x="1414549" y="377698"/>
                  </a:lnTo>
                  <a:lnTo>
                    <a:pt x="1416139" y="381146"/>
                  </a:lnTo>
                  <a:lnTo>
                    <a:pt x="1417730" y="383516"/>
                  </a:lnTo>
                  <a:lnTo>
                    <a:pt x="1419320" y="384257"/>
                  </a:lnTo>
                  <a:lnTo>
                    <a:pt x="1420910" y="382922"/>
                  </a:lnTo>
                  <a:lnTo>
                    <a:pt x="1430450" y="341448"/>
                  </a:lnTo>
                  <a:lnTo>
                    <a:pt x="1438400" y="296581"/>
                  </a:lnTo>
                  <a:lnTo>
                    <a:pt x="1444761" y="258880"/>
                  </a:lnTo>
                  <a:lnTo>
                    <a:pt x="1447941" y="238765"/>
                  </a:lnTo>
                  <a:lnTo>
                    <a:pt x="1449531" y="228736"/>
                  </a:lnTo>
                  <a:lnTo>
                    <a:pt x="1451121" y="219356"/>
                  </a:lnTo>
                  <a:lnTo>
                    <a:pt x="1452711" y="211572"/>
                  </a:lnTo>
                  <a:lnTo>
                    <a:pt x="1454301" y="206608"/>
                  </a:lnTo>
                  <a:lnTo>
                    <a:pt x="1455891" y="205364"/>
                  </a:lnTo>
                  <a:lnTo>
                    <a:pt x="1457481" y="207719"/>
                  </a:lnTo>
                  <a:lnTo>
                    <a:pt x="1459071" y="212632"/>
                  </a:lnTo>
                  <a:lnTo>
                    <a:pt x="1460661" y="218890"/>
                  </a:lnTo>
                  <a:lnTo>
                    <a:pt x="1462251" y="225615"/>
                  </a:lnTo>
                  <a:lnTo>
                    <a:pt x="1463841" y="232319"/>
                  </a:lnTo>
                  <a:lnTo>
                    <a:pt x="1474972" y="271283"/>
                  </a:lnTo>
                  <a:lnTo>
                    <a:pt x="1489282" y="310327"/>
                  </a:lnTo>
                  <a:lnTo>
                    <a:pt x="1498823" y="325597"/>
                  </a:lnTo>
                  <a:lnTo>
                    <a:pt x="1500413" y="324999"/>
                  </a:lnTo>
                  <a:lnTo>
                    <a:pt x="1513133" y="286157"/>
                  </a:lnTo>
                  <a:lnTo>
                    <a:pt x="1522674" y="245491"/>
                  </a:lnTo>
                  <a:lnTo>
                    <a:pt x="1525854" y="231835"/>
                  </a:lnTo>
                  <a:lnTo>
                    <a:pt x="1527444" y="225010"/>
                  </a:lnTo>
                  <a:lnTo>
                    <a:pt x="1536984" y="186084"/>
                  </a:lnTo>
                  <a:lnTo>
                    <a:pt x="1548115" y="165661"/>
                  </a:lnTo>
                  <a:lnTo>
                    <a:pt x="1549705" y="166125"/>
                  </a:lnTo>
                  <a:lnTo>
                    <a:pt x="1557655" y="173637"/>
                  </a:lnTo>
                  <a:lnTo>
                    <a:pt x="1559245" y="175412"/>
                  </a:lnTo>
                  <a:lnTo>
                    <a:pt x="1586276" y="190065"/>
                  </a:lnTo>
                  <a:lnTo>
                    <a:pt x="1587866" y="189984"/>
                  </a:lnTo>
                  <a:lnTo>
                    <a:pt x="1619667" y="167604"/>
                  </a:lnTo>
                  <a:lnTo>
                    <a:pt x="1635568" y="138513"/>
                  </a:lnTo>
                  <a:lnTo>
                    <a:pt x="1637158" y="135274"/>
                  </a:lnTo>
                  <a:lnTo>
                    <a:pt x="1646698" y="124350"/>
                  </a:lnTo>
                  <a:lnTo>
                    <a:pt x="1648289" y="125177"/>
                  </a:lnTo>
                  <a:lnTo>
                    <a:pt x="1659419" y="147885"/>
                  </a:lnTo>
                  <a:lnTo>
                    <a:pt x="1661009" y="151956"/>
                  </a:lnTo>
                  <a:lnTo>
                    <a:pt x="1678500" y="188899"/>
                  </a:lnTo>
                  <a:lnTo>
                    <a:pt x="1705531" y="216313"/>
                  </a:lnTo>
                  <a:lnTo>
                    <a:pt x="1715071" y="218604"/>
                  </a:lnTo>
                  <a:lnTo>
                    <a:pt x="1716661" y="218584"/>
                  </a:lnTo>
                  <a:lnTo>
                    <a:pt x="1745282" y="188803"/>
                  </a:lnTo>
                  <a:lnTo>
                    <a:pt x="1756413" y="148970"/>
                  </a:lnTo>
                  <a:lnTo>
                    <a:pt x="1758003" y="141630"/>
                  </a:lnTo>
                  <a:lnTo>
                    <a:pt x="1759593" y="134436"/>
                  </a:lnTo>
                  <a:lnTo>
                    <a:pt x="1769133" y="117485"/>
                  </a:lnTo>
                  <a:lnTo>
                    <a:pt x="1770723" y="117153"/>
                  </a:lnTo>
                  <a:lnTo>
                    <a:pt x="1772313" y="116370"/>
                  </a:lnTo>
                  <a:lnTo>
                    <a:pt x="1773903" y="116079"/>
                  </a:lnTo>
                  <a:lnTo>
                    <a:pt x="1775494" y="118838"/>
                  </a:lnTo>
                  <a:lnTo>
                    <a:pt x="1777083" y="127654"/>
                  </a:lnTo>
                  <a:lnTo>
                    <a:pt x="1778674" y="142463"/>
                  </a:lnTo>
                  <a:lnTo>
                    <a:pt x="1780264" y="160050"/>
                  </a:lnTo>
                  <a:lnTo>
                    <a:pt x="1781854" y="177521"/>
                  </a:lnTo>
                  <a:lnTo>
                    <a:pt x="1786624" y="219425"/>
                  </a:lnTo>
                  <a:lnTo>
                    <a:pt x="1797754" y="254290"/>
                  </a:lnTo>
                  <a:lnTo>
                    <a:pt x="1799344" y="253885"/>
                  </a:lnTo>
                  <a:lnTo>
                    <a:pt x="1813655" y="212589"/>
                  </a:lnTo>
                  <a:lnTo>
                    <a:pt x="1818425" y="187109"/>
                  </a:lnTo>
                  <a:lnTo>
                    <a:pt x="1820015" y="178777"/>
                  </a:lnTo>
                  <a:lnTo>
                    <a:pt x="1821605" y="171898"/>
                  </a:lnTo>
                  <a:lnTo>
                    <a:pt x="1823195" y="167718"/>
                  </a:lnTo>
                  <a:lnTo>
                    <a:pt x="1824785" y="167065"/>
                  </a:lnTo>
                  <a:lnTo>
                    <a:pt x="1826375" y="169705"/>
                  </a:lnTo>
                  <a:lnTo>
                    <a:pt x="1827966" y="174551"/>
                  </a:lnTo>
                  <a:lnTo>
                    <a:pt x="1829556" y="180419"/>
                  </a:lnTo>
                  <a:lnTo>
                    <a:pt x="1831146" y="186481"/>
                  </a:lnTo>
                  <a:lnTo>
                    <a:pt x="1832736" y="192290"/>
                  </a:lnTo>
                  <a:lnTo>
                    <a:pt x="1850226" y="226398"/>
                  </a:lnTo>
                  <a:lnTo>
                    <a:pt x="1859767" y="229632"/>
                  </a:lnTo>
                  <a:lnTo>
                    <a:pt x="1861357" y="229584"/>
                  </a:lnTo>
                  <a:lnTo>
                    <a:pt x="1862947" y="229424"/>
                  </a:lnTo>
                  <a:lnTo>
                    <a:pt x="1864537" y="229181"/>
                  </a:lnTo>
                  <a:lnTo>
                    <a:pt x="1866127" y="228883"/>
                  </a:lnTo>
                  <a:lnTo>
                    <a:pt x="1867717" y="228568"/>
                  </a:lnTo>
                  <a:lnTo>
                    <a:pt x="1869307" y="228274"/>
                  </a:lnTo>
                  <a:lnTo>
                    <a:pt x="1870897" y="228047"/>
                  </a:lnTo>
                  <a:lnTo>
                    <a:pt x="1872487" y="227936"/>
                  </a:lnTo>
                  <a:lnTo>
                    <a:pt x="1874077" y="227994"/>
                  </a:lnTo>
                  <a:lnTo>
                    <a:pt x="1897928" y="262417"/>
                  </a:lnTo>
                  <a:lnTo>
                    <a:pt x="1899518" y="265989"/>
                  </a:lnTo>
                  <a:lnTo>
                    <a:pt x="1917009" y="301238"/>
                  </a:lnTo>
                  <a:lnTo>
                    <a:pt x="1940860" y="332152"/>
                  </a:lnTo>
                  <a:lnTo>
                    <a:pt x="1955171" y="339136"/>
                  </a:lnTo>
                  <a:lnTo>
                    <a:pt x="1956761" y="339097"/>
                  </a:lnTo>
                  <a:lnTo>
                    <a:pt x="1969481" y="329487"/>
                  </a:lnTo>
                  <a:lnTo>
                    <a:pt x="1971071" y="327734"/>
                  </a:lnTo>
                  <a:lnTo>
                    <a:pt x="1980611" y="369285"/>
                  </a:lnTo>
                  <a:lnTo>
                    <a:pt x="1985382" y="425121"/>
                  </a:lnTo>
                  <a:lnTo>
                    <a:pt x="1988562" y="471023"/>
                  </a:lnTo>
                  <a:lnTo>
                    <a:pt x="1991742" y="533811"/>
                  </a:lnTo>
                  <a:lnTo>
                    <a:pt x="1993332" y="566617"/>
                  </a:lnTo>
                  <a:lnTo>
                    <a:pt x="1994922" y="560418"/>
                  </a:lnTo>
                  <a:lnTo>
                    <a:pt x="1996512" y="537298"/>
                  </a:lnTo>
                  <a:lnTo>
                    <a:pt x="1998102" y="519898"/>
                  </a:lnTo>
                  <a:lnTo>
                    <a:pt x="2007642" y="481525"/>
                  </a:lnTo>
                  <a:lnTo>
                    <a:pt x="2017183" y="475856"/>
                  </a:lnTo>
                  <a:lnTo>
                    <a:pt x="2018773" y="475413"/>
                  </a:lnTo>
                  <a:lnTo>
                    <a:pt x="2029903" y="437647"/>
                  </a:lnTo>
                  <a:lnTo>
                    <a:pt x="2034674" y="395553"/>
                  </a:lnTo>
                  <a:lnTo>
                    <a:pt x="2037854" y="364117"/>
                  </a:lnTo>
                  <a:lnTo>
                    <a:pt x="2039444" y="348702"/>
                  </a:lnTo>
                  <a:lnTo>
                    <a:pt x="2045804" y="310475"/>
                  </a:lnTo>
                  <a:lnTo>
                    <a:pt x="2050574" y="306129"/>
                  </a:lnTo>
                  <a:lnTo>
                    <a:pt x="2052164" y="304753"/>
                  </a:lnTo>
                  <a:lnTo>
                    <a:pt x="2053754" y="302756"/>
                  </a:lnTo>
                  <a:lnTo>
                    <a:pt x="2055344" y="300162"/>
                  </a:lnTo>
                  <a:lnTo>
                    <a:pt x="2056934" y="297255"/>
                  </a:lnTo>
                  <a:lnTo>
                    <a:pt x="2058525" y="294670"/>
                  </a:lnTo>
                  <a:lnTo>
                    <a:pt x="2069655" y="339580"/>
                  </a:lnTo>
                  <a:lnTo>
                    <a:pt x="2071245" y="350244"/>
                  </a:lnTo>
                  <a:lnTo>
                    <a:pt x="2079195" y="395907"/>
                  </a:lnTo>
                  <a:lnTo>
                    <a:pt x="2088736" y="437710"/>
                  </a:lnTo>
                  <a:lnTo>
                    <a:pt x="2099866" y="476955"/>
                  </a:lnTo>
                  <a:lnTo>
                    <a:pt x="2112587" y="515636"/>
                  </a:lnTo>
                  <a:lnTo>
                    <a:pt x="2126897" y="555765"/>
                  </a:lnTo>
                  <a:lnTo>
                    <a:pt x="2141208" y="594939"/>
                  </a:lnTo>
                  <a:lnTo>
                    <a:pt x="2155518" y="632827"/>
                  </a:lnTo>
                  <a:lnTo>
                    <a:pt x="2176189" y="664929"/>
                  </a:lnTo>
                  <a:lnTo>
                    <a:pt x="2180959" y="665749"/>
                  </a:lnTo>
                  <a:lnTo>
                    <a:pt x="2182549" y="665634"/>
                  </a:lnTo>
                  <a:lnTo>
                    <a:pt x="2196860" y="660771"/>
                  </a:lnTo>
                  <a:lnTo>
                    <a:pt x="2198450" y="660109"/>
                  </a:lnTo>
                  <a:lnTo>
                    <a:pt x="2236611" y="651157"/>
                  </a:lnTo>
                  <a:lnTo>
                    <a:pt x="2242972" y="650909"/>
                  </a:lnTo>
                  <a:lnTo>
                    <a:pt x="2244562" y="650887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195615" y="1851194"/>
            <a:ext cx="2247265" cy="744855"/>
            <a:chOff x="2195615" y="1851194"/>
            <a:chExt cx="2247265" cy="744855"/>
          </a:xfrm>
        </p:grpSpPr>
        <p:sp>
          <p:nvSpPr>
            <p:cNvPr id="25" name="object 25"/>
            <p:cNvSpPr/>
            <p:nvPr/>
          </p:nvSpPr>
          <p:spPr>
            <a:xfrm>
              <a:off x="2577121" y="1852487"/>
              <a:ext cx="1864360" cy="742315"/>
            </a:xfrm>
            <a:custGeom>
              <a:avLst/>
              <a:gdLst/>
              <a:ahLst/>
              <a:cxnLst/>
              <a:rect l="l" t="t" r="r" b="b"/>
              <a:pathLst>
                <a:path w="1864360" h="742314">
                  <a:moveTo>
                    <a:pt x="0" y="742065"/>
                  </a:moveTo>
                  <a:lnTo>
                    <a:pt x="0" y="0"/>
                  </a:lnTo>
                </a:path>
                <a:path w="1864360" h="742314">
                  <a:moveTo>
                    <a:pt x="222253" y="742065"/>
                  </a:moveTo>
                  <a:lnTo>
                    <a:pt x="222253" y="0"/>
                  </a:lnTo>
                </a:path>
                <a:path w="1864360" h="742314">
                  <a:moveTo>
                    <a:pt x="379945" y="742065"/>
                  </a:moveTo>
                  <a:lnTo>
                    <a:pt x="379945" y="0"/>
                  </a:lnTo>
                </a:path>
                <a:path w="1864360" h="742314">
                  <a:moveTo>
                    <a:pt x="502260" y="742065"/>
                  </a:moveTo>
                  <a:lnTo>
                    <a:pt x="502260" y="0"/>
                  </a:lnTo>
                </a:path>
                <a:path w="1864360" h="742314">
                  <a:moveTo>
                    <a:pt x="602198" y="742065"/>
                  </a:moveTo>
                  <a:lnTo>
                    <a:pt x="602198" y="0"/>
                  </a:lnTo>
                </a:path>
                <a:path w="1864360" h="742314">
                  <a:moveTo>
                    <a:pt x="686695" y="742065"/>
                  </a:moveTo>
                  <a:lnTo>
                    <a:pt x="686695" y="0"/>
                  </a:lnTo>
                </a:path>
                <a:path w="1864360" h="742314">
                  <a:moveTo>
                    <a:pt x="759890" y="742065"/>
                  </a:moveTo>
                  <a:lnTo>
                    <a:pt x="759890" y="0"/>
                  </a:lnTo>
                </a:path>
                <a:path w="1864360" h="742314">
                  <a:moveTo>
                    <a:pt x="824452" y="742065"/>
                  </a:moveTo>
                  <a:lnTo>
                    <a:pt x="824452" y="0"/>
                  </a:lnTo>
                </a:path>
                <a:path w="1864360" h="742314">
                  <a:moveTo>
                    <a:pt x="1262150" y="742065"/>
                  </a:moveTo>
                  <a:lnTo>
                    <a:pt x="1262150" y="0"/>
                  </a:lnTo>
                </a:path>
                <a:path w="1864360" h="742314">
                  <a:moveTo>
                    <a:pt x="1484404" y="742065"/>
                  </a:moveTo>
                  <a:lnTo>
                    <a:pt x="1484404" y="0"/>
                  </a:lnTo>
                </a:path>
                <a:path w="1864360" h="742314">
                  <a:moveTo>
                    <a:pt x="1642095" y="742065"/>
                  </a:moveTo>
                  <a:lnTo>
                    <a:pt x="1642095" y="0"/>
                  </a:lnTo>
                </a:path>
                <a:path w="1864360" h="742314">
                  <a:moveTo>
                    <a:pt x="1764410" y="742065"/>
                  </a:moveTo>
                  <a:lnTo>
                    <a:pt x="1764410" y="0"/>
                  </a:lnTo>
                </a:path>
                <a:path w="1864360" h="742314">
                  <a:moveTo>
                    <a:pt x="1864349" y="742065"/>
                  </a:moveTo>
                  <a:lnTo>
                    <a:pt x="1864349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0"/>
                  </a:lnTo>
                </a:path>
                <a:path w="2244725" h="742314">
                  <a:moveTo>
                    <a:pt x="2244294" y="742065"/>
                  </a:moveTo>
                  <a:lnTo>
                    <a:pt x="0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0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0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0" y="185516"/>
                  </a:lnTo>
                </a:path>
                <a:path w="2244725" h="742314">
                  <a:moveTo>
                    <a:pt x="224429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97176" y="1852487"/>
              <a:ext cx="2244725" cy="742315"/>
            </a:xfrm>
            <a:custGeom>
              <a:avLst/>
              <a:gdLst/>
              <a:ahLst/>
              <a:cxnLst/>
              <a:rect l="l" t="t" r="r" b="b"/>
              <a:pathLst>
                <a:path w="2244725" h="742314">
                  <a:moveTo>
                    <a:pt x="0" y="742065"/>
                  </a:moveTo>
                  <a:lnTo>
                    <a:pt x="2244294" y="742065"/>
                  </a:lnTo>
                </a:path>
                <a:path w="2244725" h="742314">
                  <a:moveTo>
                    <a:pt x="0" y="0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0" y="719622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19622"/>
                  </a:lnTo>
                </a:path>
                <a:path w="2244725" h="742314">
                  <a:moveTo>
                    <a:pt x="0" y="0"/>
                  </a:moveTo>
                  <a:lnTo>
                    <a:pt x="0" y="22442"/>
                  </a:lnTo>
                </a:path>
                <a:path w="2244725" h="742314">
                  <a:moveTo>
                    <a:pt x="1262150" y="0"/>
                  </a:moveTo>
                  <a:lnTo>
                    <a:pt x="1262150" y="22442"/>
                  </a:lnTo>
                </a:path>
                <a:path w="2244725" h="742314">
                  <a:moveTo>
                    <a:pt x="0" y="742065"/>
                  </a:moveTo>
                  <a:lnTo>
                    <a:pt x="0" y="730843"/>
                  </a:lnTo>
                </a:path>
                <a:path w="2244725" h="742314">
                  <a:moveTo>
                    <a:pt x="379945" y="742065"/>
                  </a:moveTo>
                  <a:lnTo>
                    <a:pt x="379945" y="730843"/>
                  </a:lnTo>
                </a:path>
                <a:path w="2244725" h="742314">
                  <a:moveTo>
                    <a:pt x="602198" y="742065"/>
                  </a:moveTo>
                  <a:lnTo>
                    <a:pt x="602198" y="730843"/>
                  </a:lnTo>
                </a:path>
                <a:path w="2244725" h="742314">
                  <a:moveTo>
                    <a:pt x="759890" y="742065"/>
                  </a:moveTo>
                  <a:lnTo>
                    <a:pt x="759890" y="730843"/>
                  </a:lnTo>
                </a:path>
                <a:path w="2244725" h="742314">
                  <a:moveTo>
                    <a:pt x="882205" y="742065"/>
                  </a:moveTo>
                  <a:lnTo>
                    <a:pt x="882205" y="730843"/>
                  </a:lnTo>
                </a:path>
                <a:path w="2244725" h="742314">
                  <a:moveTo>
                    <a:pt x="982144" y="742065"/>
                  </a:moveTo>
                  <a:lnTo>
                    <a:pt x="982144" y="730843"/>
                  </a:lnTo>
                </a:path>
                <a:path w="2244725" h="742314">
                  <a:moveTo>
                    <a:pt x="1066641" y="742065"/>
                  </a:moveTo>
                  <a:lnTo>
                    <a:pt x="1066641" y="730843"/>
                  </a:lnTo>
                </a:path>
                <a:path w="2244725" h="742314">
                  <a:moveTo>
                    <a:pt x="1139835" y="742065"/>
                  </a:moveTo>
                  <a:lnTo>
                    <a:pt x="1139835" y="730843"/>
                  </a:lnTo>
                </a:path>
                <a:path w="2244725" h="742314">
                  <a:moveTo>
                    <a:pt x="1204397" y="742065"/>
                  </a:moveTo>
                  <a:lnTo>
                    <a:pt x="1204397" y="730843"/>
                  </a:lnTo>
                </a:path>
                <a:path w="2244725" h="742314">
                  <a:moveTo>
                    <a:pt x="1262150" y="742065"/>
                  </a:moveTo>
                  <a:lnTo>
                    <a:pt x="1262150" y="730843"/>
                  </a:lnTo>
                </a:path>
                <a:path w="2244725" h="742314">
                  <a:moveTo>
                    <a:pt x="1642095" y="742065"/>
                  </a:moveTo>
                  <a:lnTo>
                    <a:pt x="1642095" y="730843"/>
                  </a:lnTo>
                </a:path>
                <a:path w="2244725" h="742314">
                  <a:moveTo>
                    <a:pt x="1864349" y="742065"/>
                  </a:moveTo>
                  <a:lnTo>
                    <a:pt x="1864349" y="730843"/>
                  </a:lnTo>
                </a:path>
                <a:path w="2244725" h="742314">
                  <a:moveTo>
                    <a:pt x="2022041" y="742065"/>
                  </a:moveTo>
                  <a:lnTo>
                    <a:pt x="2022041" y="730843"/>
                  </a:lnTo>
                </a:path>
                <a:path w="2244725" h="742314">
                  <a:moveTo>
                    <a:pt x="2144356" y="742065"/>
                  </a:moveTo>
                  <a:lnTo>
                    <a:pt x="2144356" y="730843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730843"/>
                  </a:lnTo>
                </a:path>
                <a:path w="2244725" h="742314">
                  <a:moveTo>
                    <a:pt x="0" y="0"/>
                  </a:moveTo>
                  <a:lnTo>
                    <a:pt x="0" y="11221"/>
                  </a:lnTo>
                </a:path>
                <a:path w="2244725" h="742314">
                  <a:moveTo>
                    <a:pt x="379945" y="0"/>
                  </a:moveTo>
                  <a:lnTo>
                    <a:pt x="379945" y="11221"/>
                  </a:lnTo>
                </a:path>
                <a:path w="2244725" h="742314">
                  <a:moveTo>
                    <a:pt x="602198" y="0"/>
                  </a:moveTo>
                  <a:lnTo>
                    <a:pt x="602198" y="11221"/>
                  </a:lnTo>
                </a:path>
                <a:path w="2244725" h="742314">
                  <a:moveTo>
                    <a:pt x="759890" y="0"/>
                  </a:moveTo>
                  <a:lnTo>
                    <a:pt x="759890" y="11221"/>
                  </a:lnTo>
                </a:path>
                <a:path w="2244725" h="742314">
                  <a:moveTo>
                    <a:pt x="882205" y="0"/>
                  </a:moveTo>
                  <a:lnTo>
                    <a:pt x="882205" y="11221"/>
                  </a:lnTo>
                </a:path>
                <a:path w="2244725" h="742314">
                  <a:moveTo>
                    <a:pt x="982144" y="0"/>
                  </a:moveTo>
                  <a:lnTo>
                    <a:pt x="982144" y="11221"/>
                  </a:lnTo>
                </a:path>
                <a:path w="2244725" h="742314">
                  <a:moveTo>
                    <a:pt x="1066641" y="0"/>
                  </a:moveTo>
                  <a:lnTo>
                    <a:pt x="1066641" y="11221"/>
                  </a:lnTo>
                </a:path>
                <a:path w="2244725" h="742314">
                  <a:moveTo>
                    <a:pt x="1139835" y="0"/>
                  </a:moveTo>
                  <a:lnTo>
                    <a:pt x="1139835" y="11221"/>
                  </a:lnTo>
                </a:path>
                <a:path w="2244725" h="742314">
                  <a:moveTo>
                    <a:pt x="1204397" y="0"/>
                  </a:moveTo>
                  <a:lnTo>
                    <a:pt x="1204397" y="11221"/>
                  </a:lnTo>
                </a:path>
                <a:path w="2244725" h="742314">
                  <a:moveTo>
                    <a:pt x="1262150" y="0"/>
                  </a:moveTo>
                  <a:lnTo>
                    <a:pt x="1262150" y="11221"/>
                  </a:lnTo>
                </a:path>
                <a:path w="2244725" h="742314">
                  <a:moveTo>
                    <a:pt x="1642095" y="0"/>
                  </a:moveTo>
                  <a:lnTo>
                    <a:pt x="1642095" y="11221"/>
                  </a:lnTo>
                </a:path>
                <a:path w="2244725" h="742314">
                  <a:moveTo>
                    <a:pt x="1864349" y="0"/>
                  </a:moveTo>
                  <a:lnTo>
                    <a:pt x="1864349" y="11221"/>
                  </a:lnTo>
                </a:path>
                <a:path w="2244725" h="742314">
                  <a:moveTo>
                    <a:pt x="2022041" y="0"/>
                  </a:moveTo>
                  <a:lnTo>
                    <a:pt x="2022041" y="11221"/>
                  </a:lnTo>
                </a:path>
                <a:path w="2244725" h="742314">
                  <a:moveTo>
                    <a:pt x="2144356" y="0"/>
                  </a:moveTo>
                  <a:lnTo>
                    <a:pt x="2144356" y="11221"/>
                  </a:lnTo>
                </a:path>
                <a:path w="2244725" h="742314">
                  <a:moveTo>
                    <a:pt x="2244294" y="0"/>
                  </a:moveTo>
                  <a:lnTo>
                    <a:pt x="2244294" y="11221"/>
                  </a:lnTo>
                </a:path>
                <a:path w="2244725" h="742314">
                  <a:moveTo>
                    <a:pt x="0" y="742065"/>
                  </a:moveTo>
                  <a:lnTo>
                    <a:pt x="0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44294" y="0"/>
                  </a:lnTo>
                </a:path>
                <a:path w="2244725" h="742314">
                  <a:moveTo>
                    <a:pt x="0" y="742065"/>
                  </a:moveTo>
                  <a:lnTo>
                    <a:pt x="22442" y="742065"/>
                  </a:lnTo>
                </a:path>
                <a:path w="2244725" h="742314">
                  <a:moveTo>
                    <a:pt x="0" y="556548"/>
                  </a:moveTo>
                  <a:lnTo>
                    <a:pt x="22442" y="556548"/>
                  </a:lnTo>
                </a:path>
                <a:path w="2244725" h="742314">
                  <a:moveTo>
                    <a:pt x="0" y="371032"/>
                  </a:moveTo>
                  <a:lnTo>
                    <a:pt x="22442" y="371032"/>
                  </a:lnTo>
                </a:path>
                <a:path w="2244725" h="742314">
                  <a:moveTo>
                    <a:pt x="0" y="185516"/>
                  </a:moveTo>
                  <a:lnTo>
                    <a:pt x="22442" y="185516"/>
                  </a:lnTo>
                </a:path>
                <a:path w="2244725" h="742314">
                  <a:moveTo>
                    <a:pt x="0" y="0"/>
                  </a:moveTo>
                  <a:lnTo>
                    <a:pt x="22442" y="0"/>
                  </a:lnTo>
                </a:path>
                <a:path w="2244725" h="742314">
                  <a:moveTo>
                    <a:pt x="2244294" y="742065"/>
                  </a:moveTo>
                  <a:lnTo>
                    <a:pt x="2221851" y="742065"/>
                  </a:lnTo>
                </a:path>
                <a:path w="2244725" h="742314">
                  <a:moveTo>
                    <a:pt x="2244294" y="556548"/>
                  </a:moveTo>
                  <a:lnTo>
                    <a:pt x="2221851" y="556548"/>
                  </a:lnTo>
                </a:path>
                <a:path w="2244725" h="742314">
                  <a:moveTo>
                    <a:pt x="2244294" y="371032"/>
                  </a:moveTo>
                  <a:lnTo>
                    <a:pt x="2221851" y="371032"/>
                  </a:lnTo>
                </a:path>
                <a:path w="2244725" h="742314">
                  <a:moveTo>
                    <a:pt x="2244294" y="185516"/>
                  </a:moveTo>
                  <a:lnTo>
                    <a:pt x="2221851" y="185516"/>
                  </a:lnTo>
                </a:path>
                <a:path w="2244725" h="742314">
                  <a:moveTo>
                    <a:pt x="2244294" y="0"/>
                  </a:moveTo>
                  <a:lnTo>
                    <a:pt x="2221851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77A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4DBE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96908" y="1853029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16"/>
                  </a:moveTo>
                  <a:lnTo>
                    <a:pt x="984" y="370516"/>
                  </a:lnTo>
                  <a:lnTo>
                    <a:pt x="2574" y="370516"/>
                  </a:lnTo>
                  <a:lnTo>
                    <a:pt x="4164" y="370516"/>
                  </a:lnTo>
                  <a:lnTo>
                    <a:pt x="5754" y="370517"/>
                  </a:lnTo>
                  <a:lnTo>
                    <a:pt x="7345" y="370517"/>
                  </a:lnTo>
                  <a:lnTo>
                    <a:pt x="8935" y="370517"/>
                  </a:lnTo>
                  <a:lnTo>
                    <a:pt x="10525" y="370517"/>
                  </a:lnTo>
                  <a:lnTo>
                    <a:pt x="12115" y="370517"/>
                  </a:lnTo>
                  <a:lnTo>
                    <a:pt x="13705" y="370518"/>
                  </a:lnTo>
                  <a:lnTo>
                    <a:pt x="15295" y="370518"/>
                  </a:lnTo>
                  <a:lnTo>
                    <a:pt x="16885" y="370518"/>
                  </a:lnTo>
                  <a:lnTo>
                    <a:pt x="18475" y="370518"/>
                  </a:lnTo>
                  <a:lnTo>
                    <a:pt x="20065" y="370519"/>
                  </a:lnTo>
                  <a:lnTo>
                    <a:pt x="21655" y="370519"/>
                  </a:lnTo>
                  <a:lnTo>
                    <a:pt x="23245" y="370519"/>
                  </a:lnTo>
                  <a:lnTo>
                    <a:pt x="24835" y="370519"/>
                  </a:lnTo>
                  <a:lnTo>
                    <a:pt x="26425" y="370520"/>
                  </a:lnTo>
                  <a:lnTo>
                    <a:pt x="28015" y="370520"/>
                  </a:lnTo>
                  <a:lnTo>
                    <a:pt x="29605" y="370520"/>
                  </a:lnTo>
                  <a:lnTo>
                    <a:pt x="31195" y="370520"/>
                  </a:lnTo>
                  <a:lnTo>
                    <a:pt x="32785" y="370521"/>
                  </a:lnTo>
                  <a:lnTo>
                    <a:pt x="34376" y="370521"/>
                  </a:lnTo>
                  <a:lnTo>
                    <a:pt x="35966" y="370521"/>
                  </a:lnTo>
                  <a:lnTo>
                    <a:pt x="37556" y="370522"/>
                  </a:lnTo>
                  <a:lnTo>
                    <a:pt x="39146" y="370522"/>
                  </a:lnTo>
                  <a:lnTo>
                    <a:pt x="40736" y="370522"/>
                  </a:lnTo>
                  <a:lnTo>
                    <a:pt x="42326" y="370522"/>
                  </a:lnTo>
                  <a:lnTo>
                    <a:pt x="43916" y="370523"/>
                  </a:lnTo>
                  <a:lnTo>
                    <a:pt x="45506" y="370523"/>
                  </a:lnTo>
                  <a:lnTo>
                    <a:pt x="47096" y="370523"/>
                  </a:lnTo>
                  <a:lnTo>
                    <a:pt x="48686" y="370523"/>
                  </a:lnTo>
                  <a:lnTo>
                    <a:pt x="50276" y="370524"/>
                  </a:lnTo>
                  <a:lnTo>
                    <a:pt x="51866" y="370524"/>
                  </a:lnTo>
                  <a:lnTo>
                    <a:pt x="53456" y="370524"/>
                  </a:lnTo>
                  <a:lnTo>
                    <a:pt x="55046" y="370525"/>
                  </a:lnTo>
                  <a:lnTo>
                    <a:pt x="56636" y="370525"/>
                  </a:lnTo>
                  <a:lnTo>
                    <a:pt x="58226" y="370525"/>
                  </a:lnTo>
                  <a:lnTo>
                    <a:pt x="59817" y="370526"/>
                  </a:lnTo>
                  <a:lnTo>
                    <a:pt x="61407" y="370526"/>
                  </a:lnTo>
                  <a:lnTo>
                    <a:pt x="62997" y="370526"/>
                  </a:lnTo>
                  <a:lnTo>
                    <a:pt x="64587" y="370526"/>
                  </a:lnTo>
                  <a:lnTo>
                    <a:pt x="66177" y="370527"/>
                  </a:lnTo>
                  <a:lnTo>
                    <a:pt x="67767" y="370527"/>
                  </a:lnTo>
                  <a:lnTo>
                    <a:pt x="69357" y="370527"/>
                  </a:lnTo>
                  <a:lnTo>
                    <a:pt x="70947" y="370528"/>
                  </a:lnTo>
                  <a:lnTo>
                    <a:pt x="72537" y="370528"/>
                  </a:lnTo>
                  <a:lnTo>
                    <a:pt x="74127" y="370529"/>
                  </a:lnTo>
                  <a:lnTo>
                    <a:pt x="75717" y="370529"/>
                  </a:lnTo>
                  <a:lnTo>
                    <a:pt x="77307" y="370529"/>
                  </a:lnTo>
                  <a:lnTo>
                    <a:pt x="78897" y="370529"/>
                  </a:lnTo>
                  <a:lnTo>
                    <a:pt x="80487" y="370530"/>
                  </a:lnTo>
                  <a:lnTo>
                    <a:pt x="82077" y="370530"/>
                  </a:lnTo>
                  <a:lnTo>
                    <a:pt x="83667" y="370531"/>
                  </a:lnTo>
                  <a:lnTo>
                    <a:pt x="85258" y="370531"/>
                  </a:lnTo>
                  <a:lnTo>
                    <a:pt x="86848" y="370531"/>
                  </a:lnTo>
                  <a:lnTo>
                    <a:pt x="88438" y="370532"/>
                  </a:lnTo>
                  <a:lnTo>
                    <a:pt x="90028" y="370532"/>
                  </a:lnTo>
                  <a:lnTo>
                    <a:pt x="91618" y="370532"/>
                  </a:lnTo>
                  <a:lnTo>
                    <a:pt x="93208" y="370533"/>
                  </a:lnTo>
                  <a:lnTo>
                    <a:pt x="94798" y="370533"/>
                  </a:lnTo>
                  <a:lnTo>
                    <a:pt x="96388" y="370533"/>
                  </a:lnTo>
                  <a:lnTo>
                    <a:pt x="97978" y="370534"/>
                  </a:lnTo>
                  <a:lnTo>
                    <a:pt x="99568" y="370534"/>
                  </a:lnTo>
                  <a:lnTo>
                    <a:pt x="101158" y="370535"/>
                  </a:lnTo>
                  <a:lnTo>
                    <a:pt x="102748" y="370535"/>
                  </a:lnTo>
                  <a:lnTo>
                    <a:pt x="104338" y="370535"/>
                  </a:lnTo>
                  <a:lnTo>
                    <a:pt x="105928" y="370536"/>
                  </a:lnTo>
                  <a:lnTo>
                    <a:pt x="107518" y="370536"/>
                  </a:lnTo>
                  <a:lnTo>
                    <a:pt x="109108" y="370537"/>
                  </a:lnTo>
                  <a:lnTo>
                    <a:pt x="110699" y="370537"/>
                  </a:lnTo>
                  <a:lnTo>
                    <a:pt x="112289" y="370537"/>
                  </a:lnTo>
                  <a:lnTo>
                    <a:pt x="113879" y="370538"/>
                  </a:lnTo>
                  <a:lnTo>
                    <a:pt x="115469" y="370538"/>
                  </a:lnTo>
                  <a:lnTo>
                    <a:pt x="117059" y="370539"/>
                  </a:lnTo>
                  <a:lnTo>
                    <a:pt x="118649" y="370539"/>
                  </a:lnTo>
                  <a:lnTo>
                    <a:pt x="120239" y="370540"/>
                  </a:lnTo>
                  <a:lnTo>
                    <a:pt x="121829" y="370540"/>
                  </a:lnTo>
                  <a:lnTo>
                    <a:pt x="123419" y="370540"/>
                  </a:lnTo>
                  <a:lnTo>
                    <a:pt x="125009" y="370541"/>
                  </a:lnTo>
                  <a:lnTo>
                    <a:pt x="126599" y="370541"/>
                  </a:lnTo>
                  <a:lnTo>
                    <a:pt x="128189" y="370542"/>
                  </a:lnTo>
                  <a:lnTo>
                    <a:pt x="129779" y="370542"/>
                  </a:lnTo>
                  <a:lnTo>
                    <a:pt x="131369" y="370543"/>
                  </a:lnTo>
                  <a:lnTo>
                    <a:pt x="132959" y="370543"/>
                  </a:lnTo>
                  <a:lnTo>
                    <a:pt x="134549" y="370544"/>
                  </a:lnTo>
                  <a:lnTo>
                    <a:pt x="136140" y="370544"/>
                  </a:lnTo>
                  <a:lnTo>
                    <a:pt x="137730" y="370545"/>
                  </a:lnTo>
                  <a:lnTo>
                    <a:pt x="139320" y="370545"/>
                  </a:lnTo>
                  <a:lnTo>
                    <a:pt x="140910" y="370546"/>
                  </a:lnTo>
                  <a:lnTo>
                    <a:pt x="142500" y="370546"/>
                  </a:lnTo>
                  <a:lnTo>
                    <a:pt x="144090" y="370547"/>
                  </a:lnTo>
                  <a:lnTo>
                    <a:pt x="145680" y="370547"/>
                  </a:lnTo>
                  <a:lnTo>
                    <a:pt x="147270" y="370547"/>
                  </a:lnTo>
                  <a:lnTo>
                    <a:pt x="148860" y="370548"/>
                  </a:lnTo>
                  <a:lnTo>
                    <a:pt x="150450" y="370549"/>
                  </a:lnTo>
                  <a:lnTo>
                    <a:pt x="152040" y="370549"/>
                  </a:lnTo>
                  <a:lnTo>
                    <a:pt x="153630" y="370550"/>
                  </a:lnTo>
                  <a:lnTo>
                    <a:pt x="155220" y="370550"/>
                  </a:lnTo>
                  <a:lnTo>
                    <a:pt x="156810" y="370551"/>
                  </a:lnTo>
                  <a:lnTo>
                    <a:pt x="158400" y="370551"/>
                  </a:lnTo>
                  <a:lnTo>
                    <a:pt x="159990" y="370552"/>
                  </a:lnTo>
                  <a:lnTo>
                    <a:pt x="161581" y="370552"/>
                  </a:lnTo>
                  <a:lnTo>
                    <a:pt x="163171" y="370553"/>
                  </a:lnTo>
                  <a:lnTo>
                    <a:pt x="164761" y="370553"/>
                  </a:lnTo>
                  <a:lnTo>
                    <a:pt x="166351" y="370554"/>
                  </a:lnTo>
                  <a:lnTo>
                    <a:pt x="167941" y="370555"/>
                  </a:lnTo>
                  <a:lnTo>
                    <a:pt x="169531" y="370555"/>
                  </a:lnTo>
                  <a:lnTo>
                    <a:pt x="171121" y="370556"/>
                  </a:lnTo>
                  <a:lnTo>
                    <a:pt x="172711" y="370556"/>
                  </a:lnTo>
                  <a:lnTo>
                    <a:pt x="174301" y="370557"/>
                  </a:lnTo>
                  <a:lnTo>
                    <a:pt x="175891" y="370557"/>
                  </a:lnTo>
                  <a:lnTo>
                    <a:pt x="177481" y="370558"/>
                  </a:lnTo>
                  <a:lnTo>
                    <a:pt x="179071" y="370559"/>
                  </a:lnTo>
                  <a:lnTo>
                    <a:pt x="180661" y="370559"/>
                  </a:lnTo>
                  <a:lnTo>
                    <a:pt x="182251" y="370560"/>
                  </a:lnTo>
                  <a:lnTo>
                    <a:pt x="183841" y="370561"/>
                  </a:lnTo>
                  <a:lnTo>
                    <a:pt x="185431" y="370561"/>
                  </a:lnTo>
                  <a:lnTo>
                    <a:pt x="187021" y="370562"/>
                  </a:lnTo>
                  <a:lnTo>
                    <a:pt x="188612" y="370562"/>
                  </a:lnTo>
                  <a:lnTo>
                    <a:pt x="190202" y="370563"/>
                  </a:lnTo>
                  <a:lnTo>
                    <a:pt x="191792" y="370564"/>
                  </a:lnTo>
                  <a:lnTo>
                    <a:pt x="193382" y="370564"/>
                  </a:lnTo>
                  <a:lnTo>
                    <a:pt x="194972" y="370565"/>
                  </a:lnTo>
                  <a:lnTo>
                    <a:pt x="196562" y="370566"/>
                  </a:lnTo>
                  <a:lnTo>
                    <a:pt x="198152" y="370566"/>
                  </a:lnTo>
                  <a:lnTo>
                    <a:pt x="199742" y="370567"/>
                  </a:lnTo>
                  <a:lnTo>
                    <a:pt x="201332" y="370568"/>
                  </a:lnTo>
                  <a:lnTo>
                    <a:pt x="202922" y="370568"/>
                  </a:lnTo>
                  <a:lnTo>
                    <a:pt x="204512" y="370569"/>
                  </a:lnTo>
                  <a:lnTo>
                    <a:pt x="206102" y="370570"/>
                  </a:lnTo>
                  <a:lnTo>
                    <a:pt x="207692" y="370571"/>
                  </a:lnTo>
                  <a:lnTo>
                    <a:pt x="209282" y="370571"/>
                  </a:lnTo>
                  <a:lnTo>
                    <a:pt x="210872" y="370572"/>
                  </a:lnTo>
                  <a:lnTo>
                    <a:pt x="212462" y="370573"/>
                  </a:lnTo>
                  <a:lnTo>
                    <a:pt x="214053" y="370574"/>
                  </a:lnTo>
                  <a:lnTo>
                    <a:pt x="215643" y="370574"/>
                  </a:lnTo>
                  <a:lnTo>
                    <a:pt x="217233" y="370575"/>
                  </a:lnTo>
                  <a:lnTo>
                    <a:pt x="218823" y="370576"/>
                  </a:lnTo>
                  <a:lnTo>
                    <a:pt x="220413" y="370577"/>
                  </a:lnTo>
                  <a:lnTo>
                    <a:pt x="222003" y="370577"/>
                  </a:lnTo>
                  <a:lnTo>
                    <a:pt x="223593" y="370578"/>
                  </a:lnTo>
                  <a:lnTo>
                    <a:pt x="225183" y="370579"/>
                  </a:lnTo>
                  <a:lnTo>
                    <a:pt x="226773" y="370580"/>
                  </a:lnTo>
                  <a:lnTo>
                    <a:pt x="228363" y="370580"/>
                  </a:lnTo>
                  <a:lnTo>
                    <a:pt x="229953" y="370581"/>
                  </a:lnTo>
                  <a:lnTo>
                    <a:pt x="231543" y="370582"/>
                  </a:lnTo>
                  <a:lnTo>
                    <a:pt x="233133" y="370583"/>
                  </a:lnTo>
                  <a:lnTo>
                    <a:pt x="234723" y="370584"/>
                  </a:lnTo>
                  <a:lnTo>
                    <a:pt x="236313" y="370585"/>
                  </a:lnTo>
                  <a:lnTo>
                    <a:pt x="237903" y="370585"/>
                  </a:lnTo>
                  <a:lnTo>
                    <a:pt x="239494" y="370586"/>
                  </a:lnTo>
                  <a:lnTo>
                    <a:pt x="241084" y="370587"/>
                  </a:lnTo>
                  <a:lnTo>
                    <a:pt x="242674" y="370588"/>
                  </a:lnTo>
                  <a:lnTo>
                    <a:pt x="244264" y="370589"/>
                  </a:lnTo>
                  <a:lnTo>
                    <a:pt x="245854" y="370590"/>
                  </a:lnTo>
                  <a:lnTo>
                    <a:pt x="247444" y="370591"/>
                  </a:lnTo>
                  <a:lnTo>
                    <a:pt x="249034" y="370592"/>
                  </a:lnTo>
                  <a:lnTo>
                    <a:pt x="250624" y="370593"/>
                  </a:lnTo>
                  <a:lnTo>
                    <a:pt x="252214" y="370594"/>
                  </a:lnTo>
                  <a:lnTo>
                    <a:pt x="253804" y="370594"/>
                  </a:lnTo>
                  <a:lnTo>
                    <a:pt x="255394" y="370595"/>
                  </a:lnTo>
                  <a:lnTo>
                    <a:pt x="256984" y="370596"/>
                  </a:lnTo>
                  <a:lnTo>
                    <a:pt x="258574" y="370597"/>
                  </a:lnTo>
                  <a:lnTo>
                    <a:pt x="260164" y="370598"/>
                  </a:lnTo>
                  <a:lnTo>
                    <a:pt x="261754" y="370599"/>
                  </a:lnTo>
                  <a:lnTo>
                    <a:pt x="263344" y="370600"/>
                  </a:lnTo>
                  <a:lnTo>
                    <a:pt x="264935" y="370601"/>
                  </a:lnTo>
                  <a:lnTo>
                    <a:pt x="266525" y="370602"/>
                  </a:lnTo>
                  <a:lnTo>
                    <a:pt x="268115" y="370603"/>
                  </a:lnTo>
                  <a:lnTo>
                    <a:pt x="269705" y="370604"/>
                  </a:lnTo>
                  <a:lnTo>
                    <a:pt x="271295" y="370605"/>
                  </a:lnTo>
                  <a:lnTo>
                    <a:pt x="272885" y="370606"/>
                  </a:lnTo>
                  <a:lnTo>
                    <a:pt x="274475" y="370608"/>
                  </a:lnTo>
                  <a:lnTo>
                    <a:pt x="276065" y="370609"/>
                  </a:lnTo>
                  <a:lnTo>
                    <a:pt x="277655" y="370610"/>
                  </a:lnTo>
                  <a:lnTo>
                    <a:pt x="279245" y="370611"/>
                  </a:lnTo>
                  <a:lnTo>
                    <a:pt x="280835" y="370612"/>
                  </a:lnTo>
                  <a:lnTo>
                    <a:pt x="282425" y="370613"/>
                  </a:lnTo>
                  <a:lnTo>
                    <a:pt x="284015" y="370614"/>
                  </a:lnTo>
                  <a:lnTo>
                    <a:pt x="285605" y="370615"/>
                  </a:lnTo>
                  <a:lnTo>
                    <a:pt x="287195" y="370616"/>
                  </a:lnTo>
                  <a:lnTo>
                    <a:pt x="288785" y="370618"/>
                  </a:lnTo>
                  <a:lnTo>
                    <a:pt x="290376" y="370619"/>
                  </a:lnTo>
                  <a:lnTo>
                    <a:pt x="291966" y="370620"/>
                  </a:lnTo>
                  <a:lnTo>
                    <a:pt x="293556" y="370621"/>
                  </a:lnTo>
                  <a:lnTo>
                    <a:pt x="295146" y="370622"/>
                  </a:lnTo>
                  <a:lnTo>
                    <a:pt x="296736" y="370623"/>
                  </a:lnTo>
                  <a:lnTo>
                    <a:pt x="298326" y="370625"/>
                  </a:lnTo>
                  <a:lnTo>
                    <a:pt x="299916" y="370626"/>
                  </a:lnTo>
                  <a:lnTo>
                    <a:pt x="301506" y="370627"/>
                  </a:lnTo>
                  <a:lnTo>
                    <a:pt x="303096" y="370628"/>
                  </a:lnTo>
                  <a:lnTo>
                    <a:pt x="304686" y="370630"/>
                  </a:lnTo>
                  <a:lnTo>
                    <a:pt x="306276" y="370631"/>
                  </a:lnTo>
                  <a:lnTo>
                    <a:pt x="307866" y="370632"/>
                  </a:lnTo>
                  <a:lnTo>
                    <a:pt x="309456" y="370633"/>
                  </a:lnTo>
                  <a:lnTo>
                    <a:pt x="311046" y="370635"/>
                  </a:lnTo>
                  <a:lnTo>
                    <a:pt x="312636" y="370636"/>
                  </a:lnTo>
                  <a:lnTo>
                    <a:pt x="314227" y="370638"/>
                  </a:lnTo>
                  <a:lnTo>
                    <a:pt x="315817" y="370639"/>
                  </a:lnTo>
                  <a:lnTo>
                    <a:pt x="317407" y="370640"/>
                  </a:lnTo>
                  <a:lnTo>
                    <a:pt x="318997" y="370642"/>
                  </a:lnTo>
                  <a:lnTo>
                    <a:pt x="320587" y="370643"/>
                  </a:lnTo>
                  <a:lnTo>
                    <a:pt x="322177" y="370644"/>
                  </a:lnTo>
                  <a:lnTo>
                    <a:pt x="323767" y="370646"/>
                  </a:lnTo>
                  <a:lnTo>
                    <a:pt x="325357" y="370647"/>
                  </a:lnTo>
                  <a:lnTo>
                    <a:pt x="326947" y="370649"/>
                  </a:lnTo>
                  <a:lnTo>
                    <a:pt x="328537" y="370650"/>
                  </a:lnTo>
                  <a:lnTo>
                    <a:pt x="330127" y="370652"/>
                  </a:lnTo>
                  <a:lnTo>
                    <a:pt x="331717" y="370653"/>
                  </a:lnTo>
                  <a:lnTo>
                    <a:pt x="333307" y="370655"/>
                  </a:lnTo>
                  <a:lnTo>
                    <a:pt x="334897" y="370656"/>
                  </a:lnTo>
                  <a:lnTo>
                    <a:pt x="336487" y="370658"/>
                  </a:lnTo>
                  <a:lnTo>
                    <a:pt x="338077" y="370659"/>
                  </a:lnTo>
                  <a:lnTo>
                    <a:pt x="339667" y="370661"/>
                  </a:lnTo>
                  <a:lnTo>
                    <a:pt x="341258" y="370662"/>
                  </a:lnTo>
                  <a:lnTo>
                    <a:pt x="342848" y="370664"/>
                  </a:lnTo>
                  <a:lnTo>
                    <a:pt x="344438" y="370666"/>
                  </a:lnTo>
                  <a:lnTo>
                    <a:pt x="346028" y="370667"/>
                  </a:lnTo>
                  <a:lnTo>
                    <a:pt x="347618" y="370669"/>
                  </a:lnTo>
                  <a:lnTo>
                    <a:pt x="349208" y="370671"/>
                  </a:lnTo>
                  <a:lnTo>
                    <a:pt x="350798" y="370672"/>
                  </a:lnTo>
                  <a:lnTo>
                    <a:pt x="352388" y="370674"/>
                  </a:lnTo>
                  <a:lnTo>
                    <a:pt x="353978" y="370676"/>
                  </a:lnTo>
                  <a:lnTo>
                    <a:pt x="355568" y="370677"/>
                  </a:lnTo>
                  <a:lnTo>
                    <a:pt x="357158" y="370679"/>
                  </a:lnTo>
                  <a:lnTo>
                    <a:pt x="358748" y="370681"/>
                  </a:lnTo>
                  <a:lnTo>
                    <a:pt x="360338" y="370683"/>
                  </a:lnTo>
                  <a:lnTo>
                    <a:pt x="361928" y="370684"/>
                  </a:lnTo>
                  <a:lnTo>
                    <a:pt x="363518" y="370686"/>
                  </a:lnTo>
                  <a:lnTo>
                    <a:pt x="365108" y="370688"/>
                  </a:lnTo>
                  <a:lnTo>
                    <a:pt x="366699" y="370690"/>
                  </a:lnTo>
                  <a:lnTo>
                    <a:pt x="368289" y="370692"/>
                  </a:lnTo>
                  <a:lnTo>
                    <a:pt x="369879" y="370694"/>
                  </a:lnTo>
                  <a:lnTo>
                    <a:pt x="371469" y="370695"/>
                  </a:lnTo>
                  <a:lnTo>
                    <a:pt x="373059" y="370697"/>
                  </a:lnTo>
                  <a:lnTo>
                    <a:pt x="374649" y="370699"/>
                  </a:lnTo>
                  <a:lnTo>
                    <a:pt x="376239" y="370701"/>
                  </a:lnTo>
                  <a:lnTo>
                    <a:pt x="377829" y="370703"/>
                  </a:lnTo>
                  <a:lnTo>
                    <a:pt x="379419" y="370705"/>
                  </a:lnTo>
                  <a:lnTo>
                    <a:pt x="381009" y="370707"/>
                  </a:lnTo>
                  <a:lnTo>
                    <a:pt x="382599" y="370709"/>
                  </a:lnTo>
                  <a:lnTo>
                    <a:pt x="384189" y="370711"/>
                  </a:lnTo>
                  <a:lnTo>
                    <a:pt x="385779" y="370713"/>
                  </a:lnTo>
                  <a:lnTo>
                    <a:pt x="387369" y="370716"/>
                  </a:lnTo>
                  <a:lnTo>
                    <a:pt x="388959" y="370718"/>
                  </a:lnTo>
                  <a:lnTo>
                    <a:pt x="390549" y="370720"/>
                  </a:lnTo>
                  <a:lnTo>
                    <a:pt x="392140" y="370722"/>
                  </a:lnTo>
                  <a:lnTo>
                    <a:pt x="393730" y="370724"/>
                  </a:lnTo>
                  <a:lnTo>
                    <a:pt x="395320" y="370726"/>
                  </a:lnTo>
                  <a:lnTo>
                    <a:pt x="396910" y="370729"/>
                  </a:lnTo>
                  <a:lnTo>
                    <a:pt x="398500" y="370731"/>
                  </a:lnTo>
                  <a:lnTo>
                    <a:pt x="400090" y="370733"/>
                  </a:lnTo>
                  <a:lnTo>
                    <a:pt x="401680" y="370735"/>
                  </a:lnTo>
                  <a:lnTo>
                    <a:pt x="403270" y="370738"/>
                  </a:lnTo>
                  <a:lnTo>
                    <a:pt x="404860" y="370740"/>
                  </a:lnTo>
                  <a:lnTo>
                    <a:pt x="406450" y="370742"/>
                  </a:lnTo>
                  <a:lnTo>
                    <a:pt x="408040" y="370745"/>
                  </a:lnTo>
                  <a:lnTo>
                    <a:pt x="409630" y="370747"/>
                  </a:lnTo>
                  <a:lnTo>
                    <a:pt x="411220" y="370750"/>
                  </a:lnTo>
                  <a:lnTo>
                    <a:pt x="412810" y="370752"/>
                  </a:lnTo>
                  <a:lnTo>
                    <a:pt x="414400" y="370755"/>
                  </a:lnTo>
                  <a:lnTo>
                    <a:pt x="415990" y="370757"/>
                  </a:lnTo>
                  <a:lnTo>
                    <a:pt x="417580" y="370760"/>
                  </a:lnTo>
                  <a:lnTo>
                    <a:pt x="419171" y="370762"/>
                  </a:lnTo>
                  <a:lnTo>
                    <a:pt x="420761" y="370765"/>
                  </a:lnTo>
                  <a:lnTo>
                    <a:pt x="422351" y="370767"/>
                  </a:lnTo>
                  <a:lnTo>
                    <a:pt x="423941" y="370770"/>
                  </a:lnTo>
                  <a:lnTo>
                    <a:pt x="425531" y="370773"/>
                  </a:lnTo>
                  <a:lnTo>
                    <a:pt x="427121" y="370775"/>
                  </a:lnTo>
                  <a:lnTo>
                    <a:pt x="428711" y="370778"/>
                  </a:lnTo>
                  <a:lnTo>
                    <a:pt x="430301" y="370781"/>
                  </a:lnTo>
                  <a:lnTo>
                    <a:pt x="431891" y="370784"/>
                  </a:lnTo>
                  <a:lnTo>
                    <a:pt x="433481" y="370786"/>
                  </a:lnTo>
                  <a:lnTo>
                    <a:pt x="435071" y="370789"/>
                  </a:lnTo>
                  <a:lnTo>
                    <a:pt x="436661" y="370792"/>
                  </a:lnTo>
                  <a:lnTo>
                    <a:pt x="438251" y="370795"/>
                  </a:lnTo>
                  <a:lnTo>
                    <a:pt x="439841" y="370798"/>
                  </a:lnTo>
                  <a:lnTo>
                    <a:pt x="441431" y="370801"/>
                  </a:lnTo>
                  <a:lnTo>
                    <a:pt x="443022" y="370804"/>
                  </a:lnTo>
                  <a:lnTo>
                    <a:pt x="444612" y="370807"/>
                  </a:lnTo>
                  <a:lnTo>
                    <a:pt x="446202" y="370810"/>
                  </a:lnTo>
                  <a:lnTo>
                    <a:pt x="447792" y="370813"/>
                  </a:lnTo>
                  <a:lnTo>
                    <a:pt x="449382" y="370816"/>
                  </a:lnTo>
                  <a:lnTo>
                    <a:pt x="450972" y="370819"/>
                  </a:lnTo>
                  <a:lnTo>
                    <a:pt x="452562" y="370823"/>
                  </a:lnTo>
                  <a:lnTo>
                    <a:pt x="454152" y="370826"/>
                  </a:lnTo>
                  <a:lnTo>
                    <a:pt x="455742" y="370829"/>
                  </a:lnTo>
                  <a:lnTo>
                    <a:pt x="457332" y="370832"/>
                  </a:lnTo>
                  <a:lnTo>
                    <a:pt x="458922" y="370835"/>
                  </a:lnTo>
                  <a:lnTo>
                    <a:pt x="460512" y="370839"/>
                  </a:lnTo>
                  <a:lnTo>
                    <a:pt x="462102" y="370842"/>
                  </a:lnTo>
                  <a:lnTo>
                    <a:pt x="463692" y="370846"/>
                  </a:lnTo>
                  <a:lnTo>
                    <a:pt x="465282" y="370849"/>
                  </a:lnTo>
                  <a:lnTo>
                    <a:pt x="466872" y="370853"/>
                  </a:lnTo>
                  <a:lnTo>
                    <a:pt x="468462" y="370856"/>
                  </a:lnTo>
                  <a:lnTo>
                    <a:pt x="470053" y="370860"/>
                  </a:lnTo>
                  <a:lnTo>
                    <a:pt x="471643" y="370863"/>
                  </a:lnTo>
                  <a:lnTo>
                    <a:pt x="473233" y="370867"/>
                  </a:lnTo>
                  <a:lnTo>
                    <a:pt x="474823" y="370871"/>
                  </a:lnTo>
                  <a:lnTo>
                    <a:pt x="476413" y="370874"/>
                  </a:lnTo>
                  <a:lnTo>
                    <a:pt x="478003" y="370878"/>
                  </a:lnTo>
                  <a:lnTo>
                    <a:pt x="479593" y="370882"/>
                  </a:lnTo>
                  <a:lnTo>
                    <a:pt x="481183" y="370886"/>
                  </a:lnTo>
                  <a:lnTo>
                    <a:pt x="482773" y="370890"/>
                  </a:lnTo>
                  <a:lnTo>
                    <a:pt x="484363" y="370893"/>
                  </a:lnTo>
                  <a:lnTo>
                    <a:pt x="485953" y="370897"/>
                  </a:lnTo>
                  <a:lnTo>
                    <a:pt x="487543" y="370901"/>
                  </a:lnTo>
                  <a:lnTo>
                    <a:pt x="489133" y="370906"/>
                  </a:lnTo>
                  <a:lnTo>
                    <a:pt x="490723" y="370909"/>
                  </a:lnTo>
                  <a:lnTo>
                    <a:pt x="492313" y="370914"/>
                  </a:lnTo>
                  <a:lnTo>
                    <a:pt x="493904" y="370918"/>
                  </a:lnTo>
                  <a:lnTo>
                    <a:pt x="495494" y="370922"/>
                  </a:lnTo>
                  <a:lnTo>
                    <a:pt x="497084" y="370926"/>
                  </a:lnTo>
                  <a:lnTo>
                    <a:pt x="498674" y="370931"/>
                  </a:lnTo>
                  <a:lnTo>
                    <a:pt x="500264" y="370935"/>
                  </a:lnTo>
                  <a:lnTo>
                    <a:pt x="501854" y="370939"/>
                  </a:lnTo>
                  <a:lnTo>
                    <a:pt x="503444" y="370944"/>
                  </a:lnTo>
                  <a:lnTo>
                    <a:pt x="505034" y="370948"/>
                  </a:lnTo>
                  <a:lnTo>
                    <a:pt x="506624" y="370953"/>
                  </a:lnTo>
                  <a:lnTo>
                    <a:pt x="508214" y="370958"/>
                  </a:lnTo>
                  <a:lnTo>
                    <a:pt x="509804" y="370962"/>
                  </a:lnTo>
                  <a:lnTo>
                    <a:pt x="511394" y="370967"/>
                  </a:lnTo>
                  <a:lnTo>
                    <a:pt x="512984" y="370972"/>
                  </a:lnTo>
                  <a:lnTo>
                    <a:pt x="514574" y="370977"/>
                  </a:lnTo>
                  <a:lnTo>
                    <a:pt x="516164" y="370981"/>
                  </a:lnTo>
                  <a:lnTo>
                    <a:pt x="517754" y="370986"/>
                  </a:lnTo>
                  <a:lnTo>
                    <a:pt x="519344" y="370991"/>
                  </a:lnTo>
                  <a:lnTo>
                    <a:pt x="520935" y="370996"/>
                  </a:lnTo>
                  <a:lnTo>
                    <a:pt x="522525" y="371001"/>
                  </a:lnTo>
                  <a:lnTo>
                    <a:pt x="524115" y="371007"/>
                  </a:lnTo>
                  <a:lnTo>
                    <a:pt x="525705" y="371012"/>
                  </a:lnTo>
                  <a:lnTo>
                    <a:pt x="527295" y="371017"/>
                  </a:lnTo>
                  <a:lnTo>
                    <a:pt x="528885" y="371022"/>
                  </a:lnTo>
                  <a:lnTo>
                    <a:pt x="530475" y="371028"/>
                  </a:lnTo>
                  <a:lnTo>
                    <a:pt x="544785" y="371079"/>
                  </a:lnTo>
                  <a:lnTo>
                    <a:pt x="546376" y="371085"/>
                  </a:lnTo>
                  <a:lnTo>
                    <a:pt x="547966" y="371091"/>
                  </a:lnTo>
                  <a:lnTo>
                    <a:pt x="549556" y="371097"/>
                  </a:lnTo>
                  <a:lnTo>
                    <a:pt x="551146" y="371103"/>
                  </a:lnTo>
                  <a:lnTo>
                    <a:pt x="552736" y="371110"/>
                  </a:lnTo>
                  <a:lnTo>
                    <a:pt x="554326" y="371116"/>
                  </a:lnTo>
                  <a:lnTo>
                    <a:pt x="555916" y="371122"/>
                  </a:lnTo>
                  <a:lnTo>
                    <a:pt x="557506" y="371129"/>
                  </a:lnTo>
                  <a:lnTo>
                    <a:pt x="559096" y="371135"/>
                  </a:lnTo>
                  <a:lnTo>
                    <a:pt x="560686" y="371142"/>
                  </a:lnTo>
                  <a:lnTo>
                    <a:pt x="562276" y="371149"/>
                  </a:lnTo>
                  <a:lnTo>
                    <a:pt x="563866" y="371156"/>
                  </a:lnTo>
                  <a:lnTo>
                    <a:pt x="565456" y="371163"/>
                  </a:lnTo>
                  <a:lnTo>
                    <a:pt x="567046" y="371170"/>
                  </a:lnTo>
                  <a:lnTo>
                    <a:pt x="568636" y="371177"/>
                  </a:lnTo>
                  <a:lnTo>
                    <a:pt x="578177" y="371221"/>
                  </a:lnTo>
                  <a:lnTo>
                    <a:pt x="579767" y="371229"/>
                  </a:lnTo>
                  <a:lnTo>
                    <a:pt x="581357" y="371237"/>
                  </a:lnTo>
                  <a:lnTo>
                    <a:pt x="582947" y="371245"/>
                  </a:lnTo>
                  <a:lnTo>
                    <a:pt x="584537" y="371252"/>
                  </a:lnTo>
                  <a:lnTo>
                    <a:pt x="603618" y="371356"/>
                  </a:lnTo>
                  <a:lnTo>
                    <a:pt x="605208" y="371366"/>
                  </a:lnTo>
                  <a:lnTo>
                    <a:pt x="606798" y="371375"/>
                  </a:lnTo>
                  <a:lnTo>
                    <a:pt x="608388" y="371385"/>
                  </a:lnTo>
                  <a:lnTo>
                    <a:pt x="609978" y="371394"/>
                  </a:lnTo>
                  <a:lnTo>
                    <a:pt x="611568" y="371404"/>
                  </a:lnTo>
                  <a:lnTo>
                    <a:pt x="613158" y="371414"/>
                  </a:lnTo>
                  <a:lnTo>
                    <a:pt x="614748" y="371424"/>
                  </a:lnTo>
                  <a:lnTo>
                    <a:pt x="616338" y="371435"/>
                  </a:lnTo>
                  <a:lnTo>
                    <a:pt x="617928" y="371445"/>
                  </a:lnTo>
                  <a:lnTo>
                    <a:pt x="619518" y="371456"/>
                  </a:lnTo>
                  <a:lnTo>
                    <a:pt x="621109" y="371466"/>
                  </a:lnTo>
                  <a:lnTo>
                    <a:pt x="622699" y="371477"/>
                  </a:lnTo>
                  <a:lnTo>
                    <a:pt x="648140" y="371670"/>
                  </a:lnTo>
                  <a:lnTo>
                    <a:pt x="649730" y="371684"/>
                  </a:lnTo>
                  <a:lnTo>
                    <a:pt x="651320" y="371698"/>
                  </a:lnTo>
                  <a:lnTo>
                    <a:pt x="652910" y="371712"/>
                  </a:lnTo>
                  <a:lnTo>
                    <a:pt x="654500" y="371726"/>
                  </a:lnTo>
                  <a:lnTo>
                    <a:pt x="692661" y="372134"/>
                  </a:lnTo>
                  <a:lnTo>
                    <a:pt x="730823" y="372730"/>
                  </a:lnTo>
                  <a:lnTo>
                    <a:pt x="768984" y="373652"/>
                  </a:lnTo>
                  <a:lnTo>
                    <a:pt x="807146" y="375205"/>
                  </a:lnTo>
                  <a:lnTo>
                    <a:pt x="845307" y="378229"/>
                  </a:lnTo>
                  <a:lnTo>
                    <a:pt x="883469" y="385996"/>
                  </a:lnTo>
                  <a:lnTo>
                    <a:pt x="913680" y="410501"/>
                  </a:lnTo>
                  <a:lnTo>
                    <a:pt x="926400" y="454042"/>
                  </a:lnTo>
                  <a:lnTo>
                    <a:pt x="931171" y="493062"/>
                  </a:lnTo>
                  <a:lnTo>
                    <a:pt x="935941" y="552013"/>
                  </a:lnTo>
                  <a:lnTo>
                    <a:pt x="937531" y="573197"/>
                  </a:lnTo>
                  <a:lnTo>
                    <a:pt x="942301" y="626065"/>
                  </a:lnTo>
                  <a:lnTo>
                    <a:pt x="948661" y="666235"/>
                  </a:lnTo>
                  <a:lnTo>
                    <a:pt x="964562" y="703532"/>
                  </a:lnTo>
                  <a:lnTo>
                    <a:pt x="977282" y="716849"/>
                  </a:lnTo>
                  <a:lnTo>
                    <a:pt x="978873" y="718349"/>
                  </a:lnTo>
                  <a:lnTo>
                    <a:pt x="996363" y="741032"/>
                  </a:lnTo>
                  <a:lnTo>
                    <a:pt x="997953" y="2297"/>
                  </a:lnTo>
                  <a:lnTo>
                    <a:pt x="1010674" y="42408"/>
                  </a:lnTo>
                  <a:lnTo>
                    <a:pt x="1012264" y="48556"/>
                  </a:lnTo>
                  <a:lnTo>
                    <a:pt x="1013854" y="54591"/>
                  </a:lnTo>
                  <a:lnTo>
                    <a:pt x="1024984" y="81073"/>
                  </a:lnTo>
                  <a:lnTo>
                    <a:pt x="1026574" y="78344"/>
                  </a:lnTo>
                  <a:lnTo>
                    <a:pt x="1028164" y="57836"/>
                  </a:lnTo>
                  <a:lnTo>
                    <a:pt x="1029754" y="535955"/>
                  </a:lnTo>
                  <a:lnTo>
                    <a:pt x="1031345" y="493872"/>
                  </a:lnTo>
                  <a:lnTo>
                    <a:pt x="1032935" y="489722"/>
                  </a:lnTo>
                  <a:lnTo>
                    <a:pt x="1034525" y="490932"/>
                  </a:lnTo>
                  <a:lnTo>
                    <a:pt x="1042475" y="529285"/>
                  </a:lnTo>
                  <a:lnTo>
                    <a:pt x="1047245" y="579896"/>
                  </a:lnTo>
                  <a:lnTo>
                    <a:pt x="1048835" y="599268"/>
                  </a:lnTo>
                  <a:lnTo>
                    <a:pt x="1050425" y="617846"/>
                  </a:lnTo>
                  <a:lnTo>
                    <a:pt x="1055195" y="660989"/>
                  </a:lnTo>
                  <a:lnTo>
                    <a:pt x="1064736" y="698636"/>
                  </a:lnTo>
                  <a:lnTo>
                    <a:pt x="1085407" y="713399"/>
                  </a:lnTo>
                  <a:lnTo>
                    <a:pt x="1086997" y="713389"/>
                  </a:lnTo>
                  <a:lnTo>
                    <a:pt x="1120388" y="691974"/>
                  </a:lnTo>
                  <a:lnTo>
                    <a:pt x="1129928" y="675785"/>
                  </a:lnTo>
                  <a:lnTo>
                    <a:pt x="1131518" y="672827"/>
                  </a:lnTo>
                  <a:lnTo>
                    <a:pt x="1139469" y="662983"/>
                  </a:lnTo>
                  <a:lnTo>
                    <a:pt x="1141059" y="663777"/>
                  </a:lnTo>
                  <a:lnTo>
                    <a:pt x="1149009" y="708805"/>
                  </a:lnTo>
                  <a:lnTo>
                    <a:pt x="1150599" y="728753"/>
                  </a:lnTo>
                  <a:lnTo>
                    <a:pt x="1152189" y="8690"/>
                  </a:lnTo>
                  <a:lnTo>
                    <a:pt x="1153779" y="30892"/>
                  </a:lnTo>
                  <a:lnTo>
                    <a:pt x="1155369" y="52107"/>
                  </a:lnTo>
                  <a:lnTo>
                    <a:pt x="1156959" y="72356"/>
                  </a:lnTo>
                  <a:lnTo>
                    <a:pt x="1158549" y="92793"/>
                  </a:lnTo>
                  <a:lnTo>
                    <a:pt x="1160140" y="115486"/>
                  </a:lnTo>
                  <a:lnTo>
                    <a:pt x="1161730" y="143295"/>
                  </a:lnTo>
                  <a:lnTo>
                    <a:pt x="1163320" y="179041"/>
                  </a:lnTo>
                  <a:lnTo>
                    <a:pt x="1164910" y="222149"/>
                  </a:lnTo>
                  <a:lnTo>
                    <a:pt x="1166500" y="265189"/>
                  </a:lnTo>
                  <a:lnTo>
                    <a:pt x="1169680" y="324878"/>
                  </a:lnTo>
                  <a:lnTo>
                    <a:pt x="1174450" y="363361"/>
                  </a:lnTo>
                  <a:lnTo>
                    <a:pt x="1195121" y="396424"/>
                  </a:lnTo>
                  <a:lnTo>
                    <a:pt x="1203071" y="400649"/>
                  </a:lnTo>
                  <a:lnTo>
                    <a:pt x="1204661" y="401466"/>
                  </a:lnTo>
                  <a:lnTo>
                    <a:pt x="1234872" y="428355"/>
                  </a:lnTo>
                  <a:lnTo>
                    <a:pt x="1249183" y="470095"/>
                  </a:lnTo>
                  <a:lnTo>
                    <a:pt x="1255543" y="508386"/>
                  </a:lnTo>
                  <a:lnTo>
                    <a:pt x="1260313" y="547728"/>
                  </a:lnTo>
                  <a:lnTo>
                    <a:pt x="1261904" y="561907"/>
                  </a:lnTo>
                  <a:lnTo>
                    <a:pt x="1263494" y="575993"/>
                  </a:lnTo>
                  <a:lnTo>
                    <a:pt x="1268264" y="614203"/>
                  </a:lnTo>
                  <a:lnTo>
                    <a:pt x="1276214" y="657309"/>
                  </a:lnTo>
                  <a:lnTo>
                    <a:pt x="1290525" y="692828"/>
                  </a:lnTo>
                  <a:lnTo>
                    <a:pt x="1320736" y="716389"/>
                  </a:lnTo>
                  <a:lnTo>
                    <a:pt x="1358897" y="725027"/>
                  </a:lnTo>
                  <a:lnTo>
                    <a:pt x="1392289" y="726983"/>
                  </a:lnTo>
                  <a:lnTo>
                    <a:pt x="1393878" y="726975"/>
                  </a:lnTo>
                  <a:lnTo>
                    <a:pt x="1432040" y="720770"/>
                  </a:lnTo>
                  <a:lnTo>
                    <a:pt x="1454301" y="684773"/>
                  </a:lnTo>
                  <a:lnTo>
                    <a:pt x="1460661" y="631155"/>
                  </a:lnTo>
                  <a:lnTo>
                    <a:pt x="1463841" y="576718"/>
                  </a:lnTo>
                  <a:lnTo>
                    <a:pt x="1465431" y="545350"/>
                  </a:lnTo>
                  <a:lnTo>
                    <a:pt x="1467021" y="516582"/>
                  </a:lnTo>
                  <a:lnTo>
                    <a:pt x="1470201" y="475104"/>
                  </a:lnTo>
                  <a:lnTo>
                    <a:pt x="1478152" y="435184"/>
                  </a:lnTo>
                  <a:lnTo>
                    <a:pt x="1482922" y="430484"/>
                  </a:lnTo>
                  <a:lnTo>
                    <a:pt x="1484512" y="430964"/>
                  </a:lnTo>
                  <a:lnTo>
                    <a:pt x="1494053" y="471999"/>
                  </a:lnTo>
                  <a:lnTo>
                    <a:pt x="1497233" y="525940"/>
                  </a:lnTo>
                  <a:lnTo>
                    <a:pt x="1498823" y="565743"/>
                  </a:lnTo>
                  <a:lnTo>
                    <a:pt x="1500413" y="605522"/>
                  </a:lnTo>
                  <a:lnTo>
                    <a:pt x="1503593" y="659568"/>
                  </a:lnTo>
                  <a:lnTo>
                    <a:pt x="1509953" y="697895"/>
                  </a:lnTo>
                  <a:lnTo>
                    <a:pt x="1519493" y="707738"/>
                  </a:lnTo>
                  <a:lnTo>
                    <a:pt x="1521084" y="707265"/>
                  </a:lnTo>
                  <a:lnTo>
                    <a:pt x="1536984" y="662153"/>
                  </a:lnTo>
                  <a:lnTo>
                    <a:pt x="1541754" y="614779"/>
                  </a:lnTo>
                  <a:lnTo>
                    <a:pt x="1544934" y="571112"/>
                  </a:lnTo>
                  <a:lnTo>
                    <a:pt x="1546525" y="549336"/>
                  </a:lnTo>
                  <a:lnTo>
                    <a:pt x="1551295" y="499676"/>
                  </a:lnTo>
                  <a:lnTo>
                    <a:pt x="1560835" y="462728"/>
                  </a:lnTo>
                  <a:lnTo>
                    <a:pt x="1565605" y="460064"/>
                  </a:lnTo>
                  <a:lnTo>
                    <a:pt x="1567195" y="460722"/>
                  </a:lnTo>
                  <a:lnTo>
                    <a:pt x="1579916" y="501975"/>
                  </a:lnTo>
                  <a:lnTo>
                    <a:pt x="1584686" y="547108"/>
                  </a:lnTo>
                  <a:lnTo>
                    <a:pt x="1587866" y="587509"/>
                  </a:lnTo>
                  <a:lnTo>
                    <a:pt x="1589456" y="608022"/>
                  </a:lnTo>
                  <a:lnTo>
                    <a:pt x="1594226" y="658306"/>
                  </a:lnTo>
                  <a:lnTo>
                    <a:pt x="1600587" y="695929"/>
                  </a:lnTo>
                  <a:lnTo>
                    <a:pt x="1616487" y="730640"/>
                  </a:lnTo>
                  <a:lnTo>
                    <a:pt x="1627618" y="741186"/>
                  </a:lnTo>
                  <a:lnTo>
                    <a:pt x="1629208" y="350"/>
                  </a:lnTo>
                  <a:lnTo>
                    <a:pt x="1630798" y="1543"/>
                  </a:lnTo>
                  <a:lnTo>
                    <a:pt x="1638748" y="7222"/>
                  </a:lnTo>
                  <a:lnTo>
                    <a:pt x="1640338" y="8348"/>
                  </a:lnTo>
                  <a:lnTo>
                    <a:pt x="1667369" y="36535"/>
                  </a:lnTo>
                  <a:lnTo>
                    <a:pt x="1680090" y="77972"/>
                  </a:lnTo>
                  <a:lnTo>
                    <a:pt x="1686450" y="130049"/>
                  </a:lnTo>
                  <a:lnTo>
                    <a:pt x="1689630" y="169679"/>
                  </a:lnTo>
                  <a:lnTo>
                    <a:pt x="1691220" y="191250"/>
                  </a:lnTo>
                  <a:lnTo>
                    <a:pt x="1692810" y="212299"/>
                  </a:lnTo>
                  <a:lnTo>
                    <a:pt x="1697580" y="263246"/>
                  </a:lnTo>
                  <a:lnTo>
                    <a:pt x="1703941" y="301644"/>
                  </a:lnTo>
                  <a:lnTo>
                    <a:pt x="1719841" y="338517"/>
                  </a:lnTo>
                  <a:lnTo>
                    <a:pt x="1750052" y="362937"/>
                  </a:lnTo>
                  <a:lnTo>
                    <a:pt x="1751643" y="363933"/>
                  </a:lnTo>
                  <a:lnTo>
                    <a:pt x="1781854" y="389775"/>
                  </a:lnTo>
                  <a:lnTo>
                    <a:pt x="1796164" y="427066"/>
                  </a:lnTo>
                  <a:lnTo>
                    <a:pt x="1802525" y="478713"/>
                  </a:lnTo>
                  <a:lnTo>
                    <a:pt x="1805705" y="534078"/>
                  </a:lnTo>
                  <a:lnTo>
                    <a:pt x="1808885" y="611932"/>
                  </a:lnTo>
                  <a:lnTo>
                    <a:pt x="1810475" y="649097"/>
                  </a:lnTo>
                  <a:lnTo>
                    <a:pt x="1812065" y="681388"/>
                  </a:lnTo>
                  <a:lnTo>
                    <a:pt x="1813655" y="710333"/>
                  </a:lnTo>
                  <a:lnTo>
                    <a:pt x="1815245" y="739318"/>
                  </a:lnTo>
                  <a:lnTo>
                    <a:pt x="1816835" y="31284"/>
                  </a:lnTo>
                  <a:lnTo>
                    <a:pt x="1818425" y="77691"/>
                  </a:lnTo>
                  <a:lnTo>
                    <a:pt x="1820015" y="141165"/>
                  </a:lnTo>
                  <a:lnTo>
                    <a:pt x="1821605" y="206339"/>
                  </a:lnTo>
                  <a:lnTo>
                    <a:pt x="1823195" y="253530"/>
                  </a:lnTo>
                  <a:lnTo>
                    <a:pt x="1826375" y="305327"/>
                  </a:lnTo>
                  <a:lnTo>
                    <a:pt x="1831146" y="343536"/>
                  </a:lnTo>
                  <a:lnTo>
                    <a:pt x="1840686" y="380829"/>
                  </a:lnTo>
                  <a:lnTo>
                    <a:pt x="1847046" y="394582"/>
                  </a:lnTo>
                  <a:lnTo>
                    <a:pt x="1848636" y="397785"/>
                  </a:lnTo>
                  <a:lnTo>
                    <a:pt x="1859767" y="436812"/>
                  </a:lnTo>
                  <a:lnTo>
                    <a:pt x="1864537" y="492879"/>
                  </a:lnTo>
                  <a:lnTo>
                    <a:pt x="1867717" y="570148"/>
                  </a:lnTo>
                  <a:lnTo>
                    <a:pt x="1869307" y="611418"/>
                  </a:lnTo>
                  <a:lnTo>
                    <a:pt x="1872487" y="667749"/>
                  </a:lnTo>
                  <a:lnTo>
                    <a:pt x="1877258" y="706411"/>
                  </a:lnTo>
                  <a:lnTo>
                    <a:pt x="1886798" y="738359"/>
                  </a:lnTo>
                  <a:lnTo>
                    <a:pt x="1888388" y="0"/>
                  </a:lnTo>
                  <a:lnTo>
                    <a:pt x="1889978" y="3571"/>
                  </a:lnTo>
                  <a:lnTo>
                    <a:pt x="1891568" y="7072"/>
                  </a:lnTo>
                  <a:lnTo>
                    <a:pt x="1893158" y="10559"/>
                  </a:lnTo>
                  <a:lnTo>
                    <a:pt x="1894748" y="14081"/>
                  </a:lnTo>
                  <a:lnTo>
                    <a:pt x="1909059" y="55595"/>
                  </a:lnTo>
                  <a:lnTo>
                    <a:pt x="1917009" y="98503"/>
                  </a:lnTo>
                  <a:lnTo>
                    <a:pt x="1921779" y="136377"/>
                  </a:lnTo>
                  <a:lnTo>
                    <a:pt x="1924959" y="165395"/>
                  </a:lnTo>
                  <a:lnTo>
                    <a:pt x="1926549" y="180066"/>
                  </a:lnTo>
                  <a:lnTo>
                    <a:pt x="1931320" y="220322"/>
                  </a:lnTo>
                  <a:lnTo>
                    <a:pt x="1937680" y="259480"/>
                  </a:lnTo>
                  <a:lnTo>
                    <a:pt x="1948810" y="297407"/>
                  </a:lnTo>
                  <a:lnTo>
                    <a:pt x="1971071" y="330072"/>
                  </a:lnTo>
                  <a:lnTo>
                    <a:pt x="1982202" y="340203"/>
                  </a:lnTo>
                  <a:lnTo>
                    <a:pt x="1983792" y="341595"/>
                  </a:lnTo>
                  <a:lnTo>
                    <a:pt x="2007642" y="375106"/>
                  </a:lnTo>
                  <a:lnTo>
                    <a:pt x="2015593" y="427726"/>
                  </a:lnTo>
                  <a:lnTo>
                    <a:pt x="2018773" y="488219"/>
                  </a:lnTo>
                  <a:lnTo>
                    <a:pt x="2020363" y="529868"/>
                  </a:lnTo>
                  <a:lnTo>
                    <a:pt x="2021953" y="569132"/>
                  </a:lnTo>
                  <a:lnTo>
                    <a:pt x="2025133" y="620119"/>
                  </a:lnTo>
                  <a:lnTo>
                    <a:pt x="2031494" y="651322"/>
                  </a:lnTo>
                  <a:lnTo>
                    <a:pt x="2033084" y="649930"/>
                  </a:lnTo>
                  <a:lnTo>
                    <a:pt x="2034674" y="641879"/>
                  </a:lnTo>
                  <a:lnTo>
                    <a:pt x="2036264" y="614909"/>
                  </a:lnTo>
                  <a:lnTo>
                    <a:pt x="2037854" y="507747"/>
                  </a:lnTo>
                  <a:lnTo>
                    <a:pt x="2039444" y="388854"/>
                  </a:lnTo>
                  <a:lnTo>
                    <a:pt x="2041034" y="356897"/>
                  </a:lnTo>
                  <a:lnTo>
                    <a:pt x="2050574" y="329399"/>
                  </a:lnTo>
                  <a:lnTo>
                    <a:pt x="2052164" y="327215"/>
                  </a:lnTo>
                  <a:lnTo>
                    <a:pt x="2063295" y="287950"/>
                  </a:lnTo>
                  <a:lnTo>
                    <a:pt x="2068065" y="231673"/>
                  </a:lnTo>
                  <a:lnTo>
                    <a:pt x="2069655" y="205495"/>
                  </a:lnTo>
                  <a:lnTo>
                    <a:pt x="2071245" y="179732"/>
                  </a:lnTo>
                  <a:lnTo>
                    <a:pt x="2074425" y="141546"/>
                  </a:lnTo>
                  <a:lnTo>
                    <a:pt x="2079195" y="125465"/>
                  </a:lnTo>
                  <a:lnTo>
                    <a:pt x="2080785" y="130493"/>
                  </a:lnTo>
                  <a:lnTo>
                    <a:pt x="2085556" y="191637"/>
                  </a:lnTo>
                  <a:lnTo>
                    <a:pt x="2087146" y="231113"/>
                  </a:lnTo>
                  <a:lnTo>
                    <a:pt x="2088736" y="272212"/>
                  </a:lnTo>
                  <a:lnTo>
                    <a:pt x="2090326" y="306512"/>
                  </a:lnTo>
                  <a:lnTo>
                    <a:pt x="2091916" y="332277"/>
                  </a:lnTo>
                  <a:lnTo>
                    <a:pt x="2093506" y="351828"/>
                  </a:lnTo>
                  <a:lnTo>
                    <a:pt x="2095096" y="367821"/>
                  </a:lnTo>
                  <a:lnTo>
                    <a:pt x="2096686" y="382351"/>
                  </a:lnTo>
                  <a:lnTo>
                    <a:pt x="2098276" y="397151"/>
                  </a:lnTo>
                  <a:lnTo>
                    <a:pt x="2103046" y="463028"/>
                  </a:lnTo>
                  <a:lnTo>
                    <a:pt x="2106226" y="543881"/>
                  </a:lnTo>
                  <a:lnTo>
                    <a:pt x="2107817" y="585507"/>
                  </a:lnTo>
                  <a:lnTo>
                    <a:pt x="2110997" y="641424"/>
                  </a:lnTo>
                  <a:lnTo>
                    <a:pt x="2117357" y="686340"/>
                  </a:lnTo>
                  <a:lnTo>
                    <a:pt x="2136438" y="721107"/>
                  </a:lnTo>
                  <a:lnTo>
                    <a:pt x="2152338" y="734010"/>
                  </a:lnTo>
                  <a:lnTo>
                    <a:pt x="2153928" y="735203"/>
                  </a:lnTo>
                  <a:lnTo>
                    <a:pt x="2161879" y="741352"/>
                  </a:lnTo>
                  <a:lnTo>
                    <a:pt x="2163469" y="587"/>
                  </a:lnTo>
                  <a:lnTo>
                    <a:pt x="2188910" y="31544"/>
                  </a:lnTo>
                  <a:lnTo>
                    <a:pt x="2203220" y="73363"/>
                  </a:lnTo>
                  <a:lnTo>
                    <a:pt x="2211171" y="116882"/>
                  </a:lnTo>
                  <a:lnTo>
                    <a:pt x="2217531" y="162972"/>
                  </a:lnTo>
                  <a:lnTo>
                    <a:pt x="2219121" y="174874"/>
                  </a:lnTo>
                  <a:lnTo>
                    <a:pt x="2225481" y="217823"/>
                  </a:lnTo>
                  <a:lnTo>
                    <a:pt x="2233431" y="255444"/>
                  </a:lnTo>
                  <a:lnTo>
                    <a:pt x="2242972" y="282141"/>
                  </a:lnTo>
                  <a:lnTo>
                    <a:pt x="2244562" y="285336"/>
                  </a:lnTo>
                </a:path>
              </a:pathLst>
            </a:custGeom>
            <a:ln w="3175">
              <a:solidFill>
                <a:srgbClr val="A21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96908" y="1853025"/>
              <a:ext cx="2244725" cy="741680"/>
            </a:xfrm>
            <a:custGeom>
              <a:avLst/>
              <a:gdLst/>
              <a:ahLst/>
              <a:cxnLst/>
              <a:rect l="l" t="t" r="r" b="b"/>
              <a:pathLst>
                <a:path w="2244725" h="741680">
                  <a:moveTo>
                    <a:pt x="0" y="370530"/>
                  </a:moveTo>
                  <a:lnTo>
                    <a:pt x="984" y="370530"/>
                  </a:lnTo>
                  <a:lnTo>
                    <a:pt x="2574" y="370530"/>
                  </a:lnTo>
                  <a:lnTo>
                    <a:pt x="4164" y="370531"/>
                  </a:lnTo>
                  <a:lnTo>
                    <a:pt x="5754" y="370531"/>
                  </a:lnTo>
                  <a:lnTo>
                    <a:pt x="7345" y="370531"/>
                  </a:lnTo>
                  <a:lnTo>
                    <a:pt x="8935" y="370532"/>
                  </a:lnTo>
                  <a:lnTo>
                    <a:pt x="10525" y="370532"/>
                  </a:lnTo>
                  <a:lnTo>
                    <a:pt x="12115" y="370532"/>
                  </a:lnTo>
                  <a:lnTo>
                    <a:pt x="13705" y="370533"/>
                  </a:lnTo>
                  <a:lnTo>
                    <a:pt x="15295" y="370533"/>
                  </a:lnTo>
                  <a:lnTo>
                    <a:pt x="16885" y="370533"/>
                  </a:lnTo>
                  <a:lnTo>
                    <a:pt x="18475" y="370534"/>
                  </a:lnTo>
                  <a:lnTo>
                    <a:pt x="20065" y="370534"/>
                  </a:lnTo>
                  <a:lnTo>
                    <a:pt x="21655" y="370534"/>
                  </a:lnTo>
                  <a:lnTo>
                    <a:pt x="23245" y="370535"/>
                  </a:lnTo>
                  <a:lnTo>
                    <a:pt x="24835" y="370535"/>
                  </a:lnTo>
                  <a:lnTo>
                    <a:pt x="26425" y="370536"/>
                  </a:lnTo>
                  <a:lnTo>
                    <a:pt x="28015" y="370536"/>
                  </a:lnTo>
                  <a:lnTo>
                    <a:pt x="29605" y="370536"/>
                  </a:lnTo>
                  <a:lnTo>
                    <a:pt x="31195" y="370537"/>
                  </a:lnTo>
                  <a:lnTo>
                    <a:pt x="32785" y="370537"/>
                  </a:lnTo>
                  <a:lnTo>
                    <a:pt x="34376" y="370537"/>
                  </a:lnTo>
                  <a:lnTo>
                    <a:pt x="35966" y="370538"/>
                  </a:lnTo>
                  <a:lnTo>
                    <a:pt x="37556" y="370538"/>
                  </a:lnTo>
                  <a:lnTo>
                    <a:pt x="39146" y="370538"/>
                  </a:lnTo>
                  <a:lnTo>
                    <a:pt x="40736" y="370539"/>
                  </a:lnTo>
                  <a:lnTo>
                    <a:pt x="42326" y="370539"/>
                  </a:lnTo>
                  <a:lnTo>
                    <a:pt x="43916" y="370540"/>
                  </a:lnTo>
                  <a:lnTo>
                    <a:pt x="45506" y="370540"/>
                  </a:lnTo>
                  <a:lnTo>
                    <a:pt x="47096" y="370540"/>
                  </a:lnTo>
                  <a:lnTo>
                    <a:pt x="48686" y="370541"/>
                  </a:lnTo>
                  <a:lnTo>
                    <a:pt x="50276" y="370541"/>
                  </a:lnTo>
                  <a:lnTo>
                    <a:pt x="51866" y="370542"/>
                  </a:lnTo>
                  <a:lnTo>
                    <a:pt x="53456" y="370542"/>
                  </a:lnTo>
                  <a:lnTo>
                    <a:pt x="55046" y="370542"/>
                  </a:lnTo>
                  <a:lnTo>
                    <a:pt x="56636" y="370543"/>
                  </a:lnTo>
                  <a:lnTo>
                    <a:pt x="58226" y="370543"/>
                  </a:lnTo>
                  <a:lnTo>
                    <a:pt x="59817" y="370544"/>
                  </a:lnTo>
                  <a:lnTo>
                    <a:pt x="61407" y="370544"/>
                  </a:lnTo>
                  <a:lnTo>
                    <a:pt x="62997" y="370545"/>
                  </a:lnTo>
                  <a:lnTo>
                    <a:pt x="64587" y="370545"/>
                  </a:lnTo>
                  <a:lnTo>
                    <a:pt x="66177" y="370546"/>
                  </a:lnTo>
                  <a:lnTo>
                    <a:pt x="74127" y="370548"/>
                  </a:lnTo>
                  <a:lnTo>
                    <a:pt x="75717" y="370548"/>
                  </a:lnTo>
                  <a:lnTo>
                    <a:pt x="77307" y="370549"/>
                  </a:lnTo>
                  <a:lnTo>
                    <a:pt x="78897" y="370549"/>
                  </a:lnTo>
                  <a:lnTo>
                    <a:pt x="80487" y="370550"/>
                  </a:lnTo>
                  <a:lnTo>
                    <a:pt x="82077" y="370550"/>
                  </a:lnTo>
                  <a:lnTo>
                    <a:pt x="83667" y="370551"/>
                  </a:lnTo>
                  <a:lnTo>
                    <a:pt x="85258" y="370551"/>
                  </a:lnTo>
                  <a:lnTo>
                    <a:pt x="86848" y="370552"/>
                  </a:lnTo>
                  <a:lnTo>
                    <a:pt x="88438" y="370552"/>
                  </a:lnTo>
                  <a:lnTo>
                    <a:pt x="90028" y="370553"/>
                  </a:lnTo>
                  <a:lnTo>
                    <a:pt x="91618" y="370553"/>
                  </a:lnTo>
                  <a:lnTo>
                    <a:pt x="93208" y="370554"/>
                  </a:lnTo>
                  <a:lnTo>
                    <a:pt x="94798" y="370554"/>
                  </a:lnTo>
                  <a:lnTo>
                    <a:pt x="96388" y="370555"/>
                  </a:lnTo>
                  <a:lnTo>
                    <a:pt x="97978" y="370555"/>
                  </a:lnTo>
                  <a:lnTo>
                    <a:pt x="99568" y="370556"/>
                  </a:lnTo>
                  <a:lnTo>
                    <a:pt x="101158" y="370557"/>
                  </a:lnTo>
                  <a:lnTo>
                    <a:pt x="102748" y="370557"/>
                  </a:lnTo>
                  <a:lnTo>
                    <a:pt x="104338" y="370558"/>
                  </a:lnTo>
                  <a:lnTo>
                    <a:pt x="105928" y="370558"/>
                  </a:lnTo>
                  <a:lnTo>
                    <a:pt x="107518" y="370559"/>
                  </a:lnTo>
                  <a:lnTo>
                    <a:pt x="109108" y="370559"/>
                  </a:lnTo>
                  <a:lnTo>
                    <a:pt x="110699" y="370560"/>
                  </a:lnTo>
                  <a:lnTo>
                    <a:pt x="112289" y="370560"/>
                  </a:lnTo>
                  <a:lnTo>
                    <a:pt x="113879" y="370561"/>
                  </a:lnTo>
                  <a:lnTo>
                    <a:pt x="115469" y="370562"/>
                  </a:lnTo>
                  <a:lnTo>
                    <a:pt x="117059" y="370562"/>
                  </a:lnTo>
                  <a:lnTo>
                    <a:pt x="118649" y="370563"/>
                  </a:lnTo>
                  <a:lnTo>
                    <a:pt x="120239" y="370563"/>
                  </a:lnTo>
                  <a:lnTo>
                    <a:pt x="121829" y="370564"/>
                  </a:lnTo>
                  <a:lnTo>
                    <a:pt x="123419" y="370565"/>
                  </a:lnTo>
                  <a:lnTo>
                    <a:pt x="125009" y="370565"/>
                  </a:lnTo>
                  <a:lnTo>
                    <a:pt x="126599" y="370566"/>
                  </a:lnTo>
                  <a:lnTo>
                    <a:pt x="128189" y="370567"/>
                  </a:lnTo>
                  <a:lnTo>
                    <a:pt x="129779" y="370567"/>
                  </a:lnTo>
                  <a:lnTo>
                    <a:pt x="131369" y="370568"/>
                  </a:lnTo>
                  <a:lnTo>
                    <a:pt x="132959" y="370569"/>
                  </a:lnTo>
                  <a:lnTo>
                    <a:pt x="134549" y="370569"/>
                  </a:lnTo>
                  <a:lnTo>
                    <a:pt x="136140" y="370570"/>
                  </a:lnTo>
                  <a:lnTo>
                    <a:pt x="137730" y="370571"/>
                  </a:lnTo>
                  <a:lnTo>
                    <a:pt x="139320" y="370571"/>
                  </a:lnTo>
                  <a:lnTo>
                    <a:pt x="140910" y="370572"/>
                  </a:lnTo>
                  <a:lnTo>
                    <a:pt x="142500" y="370573"/>
                  </a:lnTo>
                  <a:lnTo>
                    <a:pt x="144090" y="370573"/>
                  </a:lnTo>
                  <a:lnTo>
                    <a:pt x="145680" y="370574"/>
                  </a:lnTo>
                  <a:lnTo>
                    <a:pt x="147270" y="370575"/>
                  </a:lnTo>
                  <a:lnTo>
                    <a:pt x="148860" y="370576"/>
                  </a:lnTo>
                  <a:lnTo>
                    <a:pt x="150450" y="370576"/>
                  </a:lnTo>
                  <a:lnTo>
                    <a:pt x="152040" y="370577"/>
                  </a:lnTo>
                  <a:lnTo>
                    <a:pt x="153630" y="370578"/>
                  </a:lnTo>
                  <a:lnTo>
                    <a:pt x="155220" y="370578"/>
                  </a:lnTo>
                  <a:lnTo>
                    <a:pt x="156810" y="370579"/>
                  </a:lnTo>
                  <a:lnTo>
                    <a:pt x="158400" y="370580"/>
                  </a:lnTo>
                  <a:lnTo>
                    <a:pt x="159990" y="370581"/>
                  </a:lnTo>
                  <a:lnTo>
                    <a:pt x="161581" y="370582"/>
                  </a:lnTo>
                  <a:lnTo>
                    <a:pt x="163171" y="370582"/>
                  </a:lnTo>
                  <a:lnTo>
                    <a:pt x="164761" y="370583"/>
                  </a:lnTo>
                  <a:lnTo>
                    <a:pt x="166351" y="370584"/>
                  </a:lnTo>
                  <a:lnTo>
                    <a:pt x="167941" y="370585"/>
                  </a:lnTo>
                  <a:lnTo>
                    <a:pt x="169531" y="370586"/>
                  </a:lnTo>
                  <a:lnTo>
                    <a:pt x="171121" y="370586"/>
                  </a:lnTo>
                  <a:lnTo>
                    <a:pt x="172711" y="370587"/>
                  </a:lnTo>
                  <a:lnTo>
                    <a:pt x="174301" y="370588"/>
                  </a:lnTo>
                  <a:lnTo>
                    <a:pt x="175891" y="370589"/>
                  </a:lnTo>
                  <a:lnTo>
                    <a:pt x="177481" y="370590"/>
                  </a:lnTo>
                  <a:lnTo>
                    <a:pt x="179071" y="370591"/>
                  </a:lnTo>
                  <a:lnTo>
                    <a:pt x="180661" y="370591"/>
                  </a:lnTo>
                  <a:lnTo>
                    <a:pt x="182251" y="370592"/>
                  </a:lnTo>
                  <a:lnTo>
                    <a:pt x="183841" y="370593"/>
                  </a:lnTo>
                  <a:lnTo>
                    <a:pt x="185431" y="370594"/>
                  </a:lnTo>
                  <a:lnTo>
                    <a:pt x="187021" y="370595"/>
                  </a:lnTo>
                  <a:lnTo>
                    <a:pt x="188612" y="370596"/>
                  </a:lnTo>
                  <a:lnTo>
                    <a:pt x="190202" y="370597"/>
                  </a:lnTo>
                  <a:lnTo>
                    <a:pt x="191792" y="370598"/>
                  </a:lnTo>
                  <a:lnTo>
                    <a:pt x="193382" y="370599"/>
                  </a:lnTo>
                  <a:lnTo>
                    <a:pt x="194972" y="370600"/>
                  </a:lnTo>
                  <a:lnTo>
                    <a:pt x="196562" y="370601"/>
                  </a:lnTo>
                  <a:lnTo>
                    <a:pt x="198152" y="370602"/>
                  </a:lnTo>
                  <a:lnTo>
                    <a:pt x="199742" y="370602"/>
                  </a:lnTo>
                  <a:lnTo>
                    <a:pt x="201332" y="370603"/>
                  </a:lnTo>
                  <a:lnTo>
                    <a:pt x="202922" y="370605"/>
                  </a:lnTo>
                  <a:lnTo>
                    <a:pt x="204512" y="370605"/>
                  </a:lnTo>
                  <a:lnTo>
                    <a:pt x="206102" y="370606"/>
                  </a:lnTo>
                  <a:lnTo>
                    <a:pt x="207692" y="370608"/>
                  </a:lnTo>
                  <a:lnTo>
                    <a:pt x="209282" y="370608"/>
                  </a:lnTo>
                  <a:lnTo>
                    <a:pt x="210872" y="370610"/>
                  </a:lnTo>
                  <a:lnTo>
                    <a:pt x="212462" y="370611"/>
                  </a:lnTo>
                  <a:lnTo>
                    <a:pt x="214053" y="370612"/>
                  </a:lnTo>
                  <a:lnTo>
                    <a:pt x="215643" y="370613"/>
                  </a:lnTo>
                  <a:lnTo>
                    <a:pt x="217233" y="370614"/>
                  </a:lnTo>
                  <a:lnTo>
                    <a:pt x="218823" y="370615"/>
                  </a:lnTo>
                  <a:lnTo>
                    <a:pt x="220413" y="370616"/>
                  </a:lnTo>
                  <a:lnTo>
                    <a:pt x="222003" y="370617"/>
                  </a:lnTo>
                  <a:lnTo>
                    <a:pt x="223593" y="370618"/>
                  </a:lnTo>
                  <a:lnTo>
                    <a:pt x="225183" y="370619"/>
                  </a:lnTo>
                  <a:lnTo>
                    <a:pt x="226773" y="370620"/>
                  </a:lnTo>
                  <a:lnTo>
                    <a:pt x="228363" y="370622"/>
                  </a:lnTo>
                  <a:lnTo>
                    <a:pt x="229953" y="370623"/>
                  </a:lnTo>
                  <a:lnTo>
                    <a:pt x="231543" y="370624"/>
                  </a:lnTo>
                  <a:lnTo>
                    <a:pt x="233133" y="370625"/>
                  </a:lnTo>
                  <a:lnTo>
                    <a:pt x="234723" y="370626"/>
                  </a:lnTo>
                  <a:lnTo>
                    <a:pt x="236313" y="370627"/>
                  </a:lnTo>
                  <a:lnTo>
                    <a:pt x="237903" y="370629"/>
                  </a:lnTo>
                  <a:lnTo>
                    <a:pt x="239494" y="370630"/>
                  </a:lnTo>
                  <a:lnTo>
                    <a:pt x="241084" y="370631"/>
                  </a:lnTo>
                  <a:lnTo>
                    <a:pt x="242674" y="370632"/>
                  </a:lnTo>
                  <a:lnTo>
                    <a:pt x="244264" y="370634"/>
                  </a:lnTo>
                  <a:lnTo>
                    <a:pt x="245854" y="370635"/>
                  </a:lnTo>
                  <a:lnTo>
                    <a:pt x="247444" y="370636"/>
                  </a:lnTo>
                  <a:lnTo>
                    <a:pt x="249034" y="370637"/>
                  </a:lnTo>
                  <a:lnTo>
                    <a:pt x="250624" y="370639"/>
                  </a:lnTo>
                  <a:lnTo>
                    <a:pt x="252214" y="370640"/>
                  </a:lnTo>
                  <a:lnTo>
                    <a:pt x="253804" y="370641"/>
                  </a:lnTo>
                  <a:lnTo>
                    <a:pt x="255394" y="370643"/>
                  </a:lnTo>
                  <a:lnTo>
                    <a:pt x="256984" y="370644"/>
                  </a:lnTo>
                  <a:lnTo>
                    <a:pt x="258574" y="370645"/>
                  </a:lnTo>
                  <a:lnTo>
                    <a:pt x="260164" y="370647"/>
                  </a:lnTo>
                  <a:lnTo>
                    <a:pt x="261754" y="370648"/>
                  </a:lnTo>
                  <a:lnTo>
                    <a:pt x="263344" y="370650"/>
                  </a:lnTo>
                  <a:lnTo>
                    <a:pt x="264935" y="370651"/>
                  </a:lnTo>
                  <a:lnTo>
                    <a:pt x="266525" y="370652"/>
                  </a:lnTo>
                  <a:lnTo>
                    <a:pt x="268115" y="370654"/>
                  </a:lnTo>
                  <a:lnTo>
                    <a:pt x="269705" y="370655"/>
                  </a:lnTo>
                  <a:lnTo>
                    <a:pt x="271295" y="370657"/>
                  </a:lnTo>
                  <a:lnTo>
                    <a:pt x="272885" y="370658"/>
                  </a:lnTo>
                  <a:lnTo>
                    <a:pt x="274475" y="370660"/>
                  </a:lnTo>
                  <a:lnTo>
                    <a:pt x="276065" y="370661"/>
                  </a:lnTo>
                  <a:lnTo>
                    <a:pt x="277655" y="370663"/>
                  </a:lnTo>
                  <a:lnTo>
                    <a:pt x="279245" y="370664"/>
                  </a:lnTo>
                  <a:lnTo>
                    <a:pt x="280835" y="370666"/>
                  </a:lnTo>
                  <a:lnTo>
                    <a:pt x="282425" y="370668"/>
                  </a:lnTo>
                  <a:lnTo>
                    <a:pt x="284015" y="370669"/>
                  </a:lnTo>
                  <a:lnTo>
                    <a:pt x="285605" y="370671"/>
                  </a:lnTo>
                  <a:lnTo>
                    <a:pt x="287195" y="370672"/>
                  </a:lnTo>
                  <a:lnTo>
                    <a:pt x="288785" y="370674"/>
                  </a:lnTo>
                  <a:lnTo>
                    <a:pt x="290376" y="370676"/>
                  </a:lnTo>
                  <a:lnTo>
                    <a:pt x="291966" y="370677"/>
                  </a:lnTo>
                  <a:lnTo>
                    <a:pt x="293556" y="370679"/>
                  </a:lnTo>
                  <a:lnTo>
                    <a:pt x="295146" y="370681"/>
                  </a:lnTo>
                  <a:lnTo>
                    <a:pt x="296736" y="370682"/>
                  </a:lnTo>
                  <a:lnTo>
                    <a:pt x="298326" y="370684"/>
                  </a:lnTo>
                  <a:lnTo>
                    <a:pt x="299916" y="370686"/>
                  </a:lnTo>
                  <a:lnTo>
                    <a:pt x="301506" y="370688"/>
                  </a:lnTo>
                  <a:lnTo>
                    <a:pt x="303096" y="370690"/>
                  </a:lnTo>
                  <a:lnTo>
                    <a:pt x="304686" y="370691"/>
                  </a:lnTo>
                  <a:lnTo>
                    <a:pt x="306276" y="370693"/>
                  </a:lnTo>
                  <a:lnTo>
                    <a:pt x="307866" y="370695"/>
                  </a:lnTo>
                  <a:lnTo>
                    <a:pt x="309456" y="370697"/>
                  </a:lnTo>
                  <a:lnTo>
                    <a:pt x="311046" y="370699"/>
                  </a:lnTo>
                  <a:lnTo>
                    <a:pt x="312636" y="370701"/>
                  </a:lnTo>
                  <a:lnTo>
                    <a:pt x="314227" y="370703"/>
                  </a:lnTo>
                  <a:lnTo>
                    <a:pt x="315817" y="370704"/>
                  </a:lnTo>
                  <a:lnTo>
                    <a:pt x="317407" y="370706"/>
                  </a:lnTo>
                  <a:lnTo>
                    <a:pt x="318997" y="370708"/>
                  </a:lnTo>
                  <a:lnTo>
                    <a:pt x="320587" y="370710"/>
                  </a:lnTo>
                  <a:lnTo>
                    <a:pt x="322177" y="370712"/>
                  </a:lnTo>
                  <a:lnTo>
                    <a:pt x="323767" y="370714"/>
                  </a:lnTo>
                  <a:lnTo>
                    <a:pt x="325357" y="370716"/>
                  </a:lnTo>
                  <a:lnTo>
                    <a:pt x="326947" y="370718"/>
                  </a:lnTo>
                  <a:lnTo>
                    <a:pt x="328537" y="370721"/>
                  </a:lnTo>
                  <a:lnTo>
                    <a:pt x="330127" y="370723"/>
                  </a:lnTo>
                  <a:lnTo>
                    <a:pt x="331717" y="370725"/>
                  </a:lnTo>
                  <a:lnTo>
                    <a:pt x="333307" y="370727"/>
                  </a:lnTo>
                  <a:lnTo>
                    <a:pt x="334897" y="370729"/>
                  </a:lnTo>
                  <a:lnTo>
                    <a:pt x="336487" y="370731"/>
                  </a:lnTo>
                  <a:lnTo>
                    <a:pt x="338077" y="370733"/>
                  </a:lnTo>
                  <a:lnTo>
                    <a:pt x="339667" y="370736"/>
                  </a:lnTo>
                  <a:lnTo>
                    <a:pt x="341258" y="370738"/>
                  </a:lnTo>
                  <a:lnTo>
                    <a:pt x="342848" y="370740"/>
                  </a:lnTo>
                  <a:lnTo>
                    <a:pt x="344438" y="370743"/>
                  </a:lnTo>
                  <a:lnTo>
                    <a:pt x="346028" y="370745"/>
                  </a:lnTo>
                  <a:lnTo>
                    <a:pt x="347618" y="370747"/>
                  </a:lnTo>
                  <a:lnTo>
                    <a:pt x="349208" y="370750"/>
                  </a:lnTo>
                  <a:lnTo>
                    <a:pt x="350798" y="370752"/>
                  </a:lnTo>
                  <a:lnTo>
                    <a:pt x="352388" y="370754"/>
                  </a:lnTo>
                  <a:lnTo>
                    <a:pt x="353978" y="370757"/>
                  </a:lnTo>
                  <a:lnTo>
                    <a:pt x="355568" y="370759"/>
                  </a:lnTo>
                  <a:lnTo>
                    <a:pt x="357158" y="370762"/>
                  </a:lnTo>
                  <a:lnTo>
                    <a:pt x="358748" y="370764"/>
                  </a:lnTo>
                  <a:lnTo>
                    <a:pt x="360338" y="370767"/>
                  </a:lnTo>
                  <a:lnTo>
                    <a:pt x="361928" y="370769"/>
                  </a:lnTo>
                  <a:lnTo>
                    <a:pt x="363518" y="370772"/>
                  </a:lnTo>
                  <a:lnTo>
                    <a:pt x="365108" y="370774"/>
                  </a:lnTo>
                  <a:lnTo>
                    <a:pt x="366699" y="370777"/>
                  </a:lnTo>
                  <a:lnTo>
                    <a:pt x="368289" y="370780"/>
                  </a:lnTo>
                  <a:lnTo>
                    <a:pt x="369879" y="370783"/>
                  </a:lnTo>
                  <a:lnTo>
                    <a:pt x="371469" y="370785"/>
                  </a:lnTo>
                  <a:lnTo>
                    <a:pt x="373059" y="370788"/>
                  </a:lnTo>
                  <a:lnTo>
                    <a:pt x="374649" y="370791"/>
                  </a:lnTo>
                  <a:lnTo>
                    <a:pt x="376239" y="370794"/>
                  </a:lnTo>
                  <a:lnTo>
                    <a:pt x="377829" y="370796"/>
                  </a:lnTo>
                  <a:lnTo>
                    <a:pt x="379419" y="370799"/>
                  </a:lnTo>
                  <a:lnTo>
                    <a:pt x="381009" y="370802"/>
                  </a:lnTo>
                  <a:lnTo>
                    <a:pt x="382599" y="370805"/>
                  </a:lnTo>
                  <a:lnTo>
                    <a:pt x="384189" y="370808"/>
                  </a:lnTo>
                  <a:lnTo>
                    <a:pt x="385779" y="370811"/>
                  </a:lnTo>
                  <a:lnTo>
                    <a:pt x="387369" y="370814"/>
                  </a:lnTo>
                  <a:lnTo>
                    <a:pt x="388959" y="370817"/>
                  </a:lnTo>
                  <a:lnTo>
                    <a:pt x="390549" y="370820"/>
                  </a:lnTo>
                  <a:lnTo>
                    <a:pt x="392140" y="370823"/>
                  </a:lnTo>
                  <a:lnTo>
                    <a:pt x="393730" y="370826"/>
                  </a:lnTo>
                  <a:lnTo>
                    <a:pt x="395320" y="370829"/>
                  </a:lnTo>
                  <a:lnTo>
                    <a:pt x="396910" y="370833"/>
                  </a:lnTo>
                  <a:lnTo>
                    <a:pt x="398500" y="370836"/>
                  </a:lnTo>
                  <a:lnTo>
                    <a:pt x="400090" y="370839"/>
                  </a:lnTo>
                  <a:lnTo>
                    <a:pt x="401680" y="370842"/>
                  </a:lnTo>
                  <a:lnTo>
                    <a:pt x="403270" y="370846"/>
                  </a:lnTo>
                  <a:lnTo>
                    <a:pt x="404860" y="370849"/>
                  </a:lnTo>
                  <a:lnTo>
                    <a:pt x="406450" y="370852"/>
                  </a:lnTo>
                  <a:lnTo>
                    <a:pt x="408040" y="370856"/>
                  </a:lnTo>
                  <a:lnTo>
                    <a:pt x="409630" y="370859"/>
                  </a:lnTo>
                  <a:lnTo>
                    <a:pt x="417580" y="370877"/>
                  </a:lnTo>
                  <a:lnTo>
                    <a:pt x="419171" y="370881"/>
                  </a:lnTo>
                  <a:lnTo>
                    <a:pt x="420761" y="370884"/>
                  </a:lnTo>
                  <a:lnTo>
                    <a:pt x="422351" y="370888"/>
                  </a:lnTo>
                  <a:lnTo>
                    <a:pt x="423941" y="370892"/>
                  </a:lnTo>
                  <a:lnTo>
                    <a:pt x="425531" y="370896"/>
                  </a:lnTo>
                  <a:lnTo>
                    <a:pt x="427121" y="370900"/>
                  </a:lnTo>
                  <a:lnTo>
                    <a:pt x="428711" y="370904"/>
                  </a:lnTo>
                  <a:lnTo>
                    <a:pt x="430301" y="370908"/>
                  </a:lnTo>
                  <a:lnTo>
                    <a:pt x="431891" y="370911"/>
                  </a:lnTo>
                  <a:lnTo>
                    <a:pt x="433481" y="370916"/>
                  </a:lnTo>
                  <a:lnTo>
                    <a:pt x="435071" y="370920"/>
                  </a:lnTo>
                  <a:lnTo>
                    <a:pt x="436661" y="370924"/>
                  </a:lnTo>
                  <a:lnTo>
                    <a:pt x="438251" y="370928"/>
                  </a:lnTo>
                  <a:lnTo>
                    <a:pt x="439841" y="370932"/>
                  </a:lnTo>
                  <a:lnTo>
                    <a:pt x="441431" y="370936"/>
                  </a:lnTo>
                  <a:lnTo>
                    <a:pt x="443022" y="370941"/>
                  </a:lnTo>
                  <a:lnTo>
                    <a:pt x="444612" y="370945"/>
                  </a:lnTo>
                  <a:lnTo>
                    <a:pt x="446202" y="370949"/>
                  </a:lnTo>
                  <a:lnTo>
                    <a:pt x="447792" y="370954"/>
                  </a:lnTo>
                  <a:lnTo>
                    <a:pt x="449382" y="370958"/>
                  </a:lnTo>
                  <a:lnTo>
                    <a:pt x="458922" y="370986"/>
                  </a:lnTo>
                  <a:lnTo>
                    <a:pt x="460512" y="370991"/>
                  </a:lnTo>
                  <a:lnTo>
                    <a:pt x="470053" y="371021"/>
                  </a:lnTo>
                  <a:lnTo>
                    <a:pt x="471643" y="371026"/>
                  </a:lnTo>
                  <a:lnTo>
                    <a:pt x="473233" y="371031"/>
                  </a:lnTo>
                  <a:lnTo>
                    <a:pt x="474823" y="371037"/>
                  </a:lnTo>
                  <a:lnTo>
                    <a:pt x="476413" y="371042"/>
                  </a:lnTo>
                  <a:lnTo>
                    <a:pt x="478003" y="371047"/>
                  </a:lnTo>
                  <a:lnTo>
                    <a:pt x="479593" y="371053"/>
                  </a:lnTo>
                  <a:lnTo>
                    <a:pt x="481183" y="371058"/>
                  </a:lnTo>
                  <a:lnTo>
                    <a:pt x="482773" y="371064"/>
                  </a:lnTo>
                  <a:lnTo>
                    <a:pt x="484363" y="371070"/>
                  </a:lnTo>
                  <a:lnTo>
                    <a:pt x="485953" y="371075"/>
                  </a:lnTo>
                  <a:lnTo>
                    <a:pt x="487543" y="371081"/>
                  </a:lnTo>
                  <a:lnTo>
                    <a:pt x="489133" y="371087"/>
                  </a:lnTo>
                  <a:lnTo>
                    <a:pt x="490723" y="371093"/>
                  </a:lnTo>
                  <a:lnTo>
                    <a:pt x="492313" y="371099"/>
                  </a:lnTo>
                  <a:lnTo>
                    <a:pt x="493904" y="371105"/>
                  </a:lnTo>
                  <a:lnTo>
                    <a:pt x="495494" y="371111"/>
                  </a:lnTo>
                  <a:lnTo>
                    <a:pt x="505034" y="371149"/>
                  </a:lnTo>
                  <a:lnTo>
                    <a:pt x="506624" y="371156"/>
                  </a:lnTo>
                  <a:lnTo>
                    <a:pt x="508214" y="371163"/>
                  </a:lnTo>
                  <a:lnTo>
                    <a:pt x="509804" y="371169"/>
                  </a:lnTo>
                  <a:lnTo>
                    <a:pt x="511394" y="371176"/>
                  </a:lnTo>
                  <a:lnTo>
                    <a:pt x="512984" y="371183"/>
                  </a:lnTo>
                  <a:lnTo>
                    <a:pt x="514574" y="371190"/>
                  </a:lnTo>
                  <a:lnTo>
                    <a:pt x="516164" y="371197"/>
                  </a:lnTo>
                  <a:lnTo>
                    <a:pt x="517754" y="371204"/>
                  </a:lnTo>
                  <a:lnTo>
                    <a:pt x="519344" y="371211"/>
                  </a:lnTo>
                  <a:lnTo>
                    <a:pt x="520935" y="371219"/>
                  </a:lnTo>
                  <a:lnTo>
                    <a:pt x="522525" y="371226"/>
                  </a:lnTo>
                  <a:lnTo>
                    <a:pt x="524115" y="371234"/>
                  </a:lnTo>
                  <a:lnTo>
                    <a:pt x="525705" y="371241"/>
                  </a:lnTo>
                  <a:lnTo>
                    <a:pt x="527295" y="371249"/>
                  </a:lnTo>
                  <a:lnTo>
                    <a:pt x="528885" y="371257"/>
                  </a:lnTo>
                  <a:lnTo>
                    <a:pt x="530475" y="371264"/>
                  </a:lnTo>
                  <a:lnTo>
                    <a:pt x="532065" y="371272"/>
                  </a:lnTo>
                  <a:lnTo>
                    <a:pt x="540015" y="371313"/>
                  </a:lnTo>
                  <a:lnTo>
                    <a:pt x="541605" y="371322"/>
                  </a:lnTo>
                  <a:lnTo>
                    <a:pt x="560686" y="371432"/>
                  </a:lnTo>
                  <a:lnTo>
                    <a:pt x="562276" y="371442"/>
                  </a:lnTo>
                  <a:lnTo>
                    <a:pt x="571817" y="371504"/>
                  </a:lnTo>
                  <a:lnTo>
                    <a:pt x="573407" y="371515"/>
                  </a:lnTo>
                  <a:lnTo>
                    <a:pt x="574997" y="371526"/>
                  </a:lnTo>
                  <a:lnTo>
                    <a:pt x="576587" y="371537"/>
                  </a:lnTo>
                  <a:lnTo>
                    <a:pt x="578177" y="371548"/>
                  </a:lnTo>
                  <a:lnTo>
                    <a:pt x="595667" y="371681"/>
                  </a:lnTo>
                  <a:lnTo>
                    <a:pt x="597258" y="371694"/>
                  </a:lnTo>
                  <a:lnTo>
                    <a:pt x="627469" y="371978"/>
                  </a:lnTo>
                  <a:lnTo>
                    <a:pt x="629059" y="371995"/>
                  </a:lnTo>
                  <a:lnTo>
                    <a:pt x="667220" y="372487"/>
                  </a:lnTo>
                  <a:lnTo>
                    <a:pt x="705382" y="373201"/>
                  </a:lnTo>
                  <a:lnTo>
                    <a:pt x="743543" y="374297"/>
                  </a:lnTo>
                  <a:lnTo>
                    <a:pt x="781705" y="376124"/>
                  </a:lnTo>
                  <a:lnTo>
                    <a:pt x="819866" y="379605"/>
                  </a:lnTo>
                  <a:lnTo>
                    <a:pt x="858028" y="388150"/>
                  </a:lnTo>
                  <a:lnTo>
                    <a:pt x="888239" y="411917"/>
                  </a:lnTo>
                  <a:lnTo>
                    <a:pt x="902549" y="453056"/>
                  </a:lnTo>
                  <a:lnTo>
                    <a:pt x="908910" y="495517"/>
                  </a:lnTo>
                  <a:lnTo>
                    <a:pt x="913680" y="542597"/>
                  </a:lnTo>
                  <a:lnTo>
                    <a:pt x="915270" y="559709"/>
                  </a:lnTo>
                  <a:lnTo>
                    <a:pt x="916860" y="576450"/>
                  </a:lnTo>
                  <a:lnTo>
                    <a:pt x="921630" y="619355"/>
                  </a:lnTo>
                  <a:lnTo>
                    <a:pt x="929581" y="662471"/>
                  </a:lnTo>
                  <a:lnTo>
                    <a:pt x="945481" y="697888"/>
                  </a:lnTo>
                  <a:lnTo>
                    <a:pt x="958202" y="712528"/>
                  </a:lnTo>
                  <a:lnTo>
                    <a:pt x="959792" y="714226"/>
                  </a:lnTo>
                  <a:lnTo>
                    <a:pt x="978873" y="741204"/>
                  </a:lnTo>
                  <a:lnTo>
                    <a:pt x="980462" y="2353"/>
                  </a:lnTo>
                  <a:lnTo>
                    <a:pt x="982053" y="5724"/>
                  </a:lnTo>
                  <a:lnTo>
                    <a:pt x="983643" y="9221"/>
                  </a:lnTo>
                  <a:lnTo>
                    <a:pt x="985233" y="12800"/>
                  </a:lnTo>
                  <a:lnTo>
                    <a:pt x="986823" y="16397"/>
                  </a:lnTo>
                  <a:lnTo>
                    <a:pt x="988413" y="19929"/>
                  </a:lnTo>
                  <a:lnTo>
                    <a:pt x="996363" y="32080"/>
                  </a:lnTo>
                  <a:lnTo>
                    <a:pt x="997953" y="31993"/>
                  </a:lnTo>
                  <a:lnTo>
                    <a:pt x="999543" y="30207"/>
                  </a:lnTo>
                  <a:lnTo>
                    <a:pt x="1001133" y="25899"/>
                  </a:lnTo>
                  <a:lnTo>
                    <a:pt x="1002723" y="17593"/>
                  </a:lnTo>
                  <a:lnTo>
                    <a:pt x="1004313" y="2511"/>
                  </a:lnTo>
                  <a:lnTo>
                    <a:pt x="1005904" y="717765"/>
                  </a:lnTo>
                  <a:lnTo>
                    <a:pt x="1007494" y="674151"/>
                  </a:lnTo>
                  <a:lnTo>
                    <a:pt x="1009084" y="621708"/>
                  </a:lnTo>
                  <a:lnTo>
                    <a:pt x="1010674" y="581190"/>
                  </a:lnTo>
                  <a:lnTo>
                    <a:pt x="1012264" y="557777"/>
                  </a:lnTo>
                  <a:lnTo>
                    <a:pt x="1013854" y="545991"/>
                  </a:lnTo>
                  <a:lnTo>
                    <a:pt x="1015444" y="541333"/>
                  </a:lnTo>
                  <a:lnTo>
                    <a:pt x="1017034" y="541415"/>
                  </a:lnTo>
                  <a:lnTo>
                    <a:pt x="1024984" y="584815"/>
                  </a:lnTo>
                  <a:lnTo>
                    <a:pt x="1028164" y="612598"/>
                  </a:lnTo>
                  <a:lnTo>
                    <a:pt x="1029754" y="626035"/>
                  </a:lnTo>
                  <a:lnTo>
                    <a:pt x="1036115" y="667080"/>
                  </a:lnTo>
                  <a:lnTo>
                    <a:pt x="1052015" y="702479"/>
                  </a:lnTo>
                  <a:lnTo>
                    <a:pt x="1064736" y="706695"/>
                  </a:lnTo>
                  <a:lnTo>
                    <a:pt x="1066326" y="706618"/>
                  </a:lnTo>
                  <a:lnTo>
                    <a:pt x="1098127" y="682986"/>
                  </a:lnTo>
                  <a:lnTo>
                    <a:pt x="1109257" y="662399"/>
                  </a:lnTo>
                  <a:lnTo>
                    <a:pt x="1110848" y="659288"/>
                  </a:lnTo>
                  <a:lnTo>
                    <a:pt x="1118798" y="649997"/>
                  </a:lnTo>
                  <a:lnTo>
                    <a:pt x="1120388" y="651235"/>
                  </a:lnTo>
                  <a:lnTo>
                    <a:pt x="1128338" y="706328"/>
                  </a:lnTo>
                  <a:lnTo>
                    <a:pt x="1129928" y="732471"/>
                  </a:lnTo>
                  <a:lnTo>
                    <a:pt x="1131518" y="19752"/>
                  </a:lnTo>
                  <a:lnTo>
                    <a:pt x="1133108" y="48987"/>
                  </a:lnTo>
                  <a:lnTo>
                    <a:pt x="1134699" y="76016"/>
                  </a:lnTo>
                  <a:lnTo>
                    <a:pt x="1136289" y="100961"/>
                  </a:lnTo>
                  <a:lnTo>
                    <a:pt x="1137879" y="125472"/>
                  </a:lnTo>
                  <a:lnTo>
                    <a:pt x="1139469" y="151806"/>
                  </a:lnTo>
                  <a:lnTo>
                    <a:pt x="1141059" y="182011"/>
                  </a:lnTo>
                  <a:lnTo>
                    <a:pt x="1142649" y="216574"/>
                  </a:lnTo>
                  <a:lnTo>
                    <a:pt x="1144239" y="252831"/>
                  </a:lnTo>
                  <a:lnTo>
                    <a:pt x="1145829" y="285979"/>
                  </a:lnTo>
                  <a:lnTo>
                    <a:pt x="1149009" y="333182"/>
                  </a:lnTo>
                  <a:lnTo>
                    <a:pt x="1155369" y="374802"/>
                  </a:lnTo>
                  <a:lnTo>
                    <a:pt x="1179220" y="406480"/>
                  </a:lnTo>
                  <a:lnTo>
                    <a:pt x="1182400" y="408456"/>
                  </a:lnTo>
                  <a:lnTo>
                    <a:pt x="1183990" y="409451"/>
                  </a:lnTo>
                  <a:lnTo>
                    <a:pt x="1212611" y="438988"/>
                  </a:lnTo>
                  <a:lnTo>
                    <a:pt x="1226922" y="480455"/>
                  </a:lnTo>
                  <a:lnTo>
                    <a:pt x="1234872" y="523611"/>
                  </a:lnTo>
                  <a:lnTo>
                    <a:pt x="1241233" y="567804"/>
                  </a:lnTo>
                  <a:lnTo>
                    <a:pt x="1242823" y="578974"/>
                  </a:lnTo>
                  <a:lnTo>
                    <a:pt x="1249183" y="618809"/>
                  </a:lnTo>
                  <a:lnTo>
                    <a:pt x="1258723" y="658736"/>
                  </a:lnTo>
                  <a:lnTo>
                    <a:pt x="1276214" y="692878"/>
                  </a:lnTo>
                  <a:lnTo>
                    <a:pt x="1308015" y="714019"/>
                  </a:lnTo>
                  <a:lnTo>
                    <a:pt x="1346177" y="722078"/>
                  </a:lnTo>
                  <a:lnTo>
                    <a:pt x="1370028" y="723394"/>
                  </a:lnTo>
                  <a:lnTo>
                    <a:pt x="1371618" y="723390"/>
                  </a:lnTo>
                  <a:lnTo>
                    <a:pt x="1409779" y="716194"/>
                  </a:lnTo>
                  <a:lnTo>
                    <a:pt x="1432040" y="677799"/>
                  </a:lnTo>
                  <a:lnTo>
                    <a:pt x="1438400" y="630431"/>
                  </a:lnTo>
                  <a:lnTo>
                    <a:pt x="1441580" y="588052"/>
                  </a:lnTo>
                  <a:lnTo>
                    <a:pt x="1443170" y="563330"/>
                  </a:lnTo>
                  <a:lnTo>
                    <a:pt x="1444761" y="538921"/>
                  </a:lnTo>
                  <a:lnTo>
                    <a:pt x="1447941" y="498473"/>
                  </a:lnTo>
                  <a:lnTo>
                    <a:pt x="1454301" y="456433"/>
                  </a:lnTo>
                  <a:lnTo>
                    <a:pt x="1460661" y="444421"/>
                  </a:lnTo>
                  <a:lnTo>
                    <a:pt x="1462251" y="444433"/>
                  </a:lnTo>
                  <a:lnTo>
                    <a:pt x="1473382" y="498451"/>
                  </a:lnTo>
                  <a:lnTo>
                    <a:pt x="1476562" y="552476"/>
                  </a:lnTo>
                  <a:lnTo>
                    <a:pt x="1478152" y="584912"/>
                  </a:lnTo>
                  <a:lnTo>
                    <a:pt x="1479742" y="614700"/>
                  </a:lnTo>
                  <a:lnTo>
                    <a:pt x="1482922" y="656536"/>
                  </a:lnTo>
                  <a:lnTo>
                    <a:pt x="1490872" y="694609"/>
                  </a:lnTo>
                  <a:lnTo>
                    <a:pt x="1497233" y="700217"/>
                  </a:lnTo>
                  <a:lnTo>
                    <a:pt x="1498823" y="699990"/>
                  </a:lnTo>
                  <a:lnTo>
                    <a:pt x="1514723" y="658158"/>
                  </a:lnTo>
                  <a:lnTo>
                    <a:pt x="1519493" y="619844"/>
                  </a:lnTo>
                  <a:lnTo>
                    <a:pt x="1524264" y="568876"/>
                  </a:lnTo>
                  <a:lnTo>
                    <a:pt x="1525854" y="552352"/>
                  </a:lnTo>
                  <a:lnTo>
                    <a:pt x="1530624" y="513484"/>
                  </a:lnTo>
                  <a:lnTo>
                    <a:pt x="1543345" y="479748"/>
                  </a:lnTo>
                  <a:lnTo>
                    <a:pt x="1544934" y="480092"/>
                  </a:lnTo>
                  <a:lnTo>
                    <a:pt x="1557655" y="517168"/>
                  </a:lnTo>
                  <a:lnTo>
                    <a:pt x="1564015" y="569056"/>
                  </a:lnTo>
                  <a:lnTo>
                    <a:pt x="1567195" y="601692"/>
                  </a:lnTo>
                  <a:lnTo>
                    <a:pt x="1568786" y="617698"/>
                  </a:lnTo>
                  <a:lnTo>
                    <a:pt x="1573556" y="658304"/>
                  </a:lnTo>
                  <a:lnTo>
                    <a:pt x="1581506" y="698653"/>
                  </a:lnTo>
                  <a:lnTo>
                    <a:pt x="1598997" y="733714"/>
                  </a:lnTo>
                  <a:lnTo>
                    <a:pt x="1605357" y="740537"/>
                  </a:lnTo>
                  <a:lnTo>
                    <a:pt x="1606947" y="0"/>
                  </a:lnTo>
                  <a:lnTo>
                    <a:pt x="1608537" y="1480"/>
                  </a:lnTo>
                  <a:lnTo>
                    <a:pt x="1616487" y="8492"/>
                  </a:lnTo>
                  <a:lnTo>
                    <a:pt x="1618077" y="9872"/>
                  </a:lnTo>
                  <a:lnTo>
                    <a:pt x="1643518" y="39867"/>
                  </a:lnTo>
                  <a:lnTo>
                    <a:pt x="1656239" y="77901"/>
                  </a:lnTo>
                  <a:lnTo>
                    <a:pt x="1662599" y="117966"/>
                  </a:lnTo>
                  <a:lnTo>
                    <a:pt x="1667369" y="163519"/>
                  </a:lnTo>
                  <a:lnTo>
                    <a:pt x="1670549" y="198099"/>
                  </a:lnTo>
                  <a:lnTo>
                    <a:pt x="1672139" y="214803"/>
                  </a:lnTo>
                  <a:lnTo>
                    <a:pt x="1676910" y="256841"/>
                  </a:lnTo>
                  <a:lnTo>
                    <a:pt x="1684860" y="298976"/>
                  </a:lnTo>
                  <a:lnTo>
                    <a:pt x="1700760" y="334721"/>
                  </a:lnTo>
                  <a:lnTo>
                    <a:pt x="1729382" y="361756"/>
                  </a:lnTo>
                  <a:lnTo>
                    <a:pt x="1730972" y="362994"/>
                  </a:lnTo>
                  <a:lnTo>
                    <a:pt x="1758003" y="390485"/>
                  </a:lnTo>
                  <a:lnTo>
                    <a:pt x="1772313" y="427400"/>
                  </a:lnTo>
                  <a:lnTo>
                    <a:pt x="1778674" y="468757"/>
                  </a:lnTo>
                  <a:lnTo>
                    <a:pt x="1781854" y="506749"/>
                  </a:lnTo>
                  <a:lnTo>
                    <a:pt x="1785034" y="563408"/>
                  </a:lnTo>
                  <a:lnTo>
                    <a:pt x="1788214" y="631219"/>
                  </a:lnTo>
                  <a:lnTo>
                    <a:pt x="1789804" y="663626"/>
                  </a:lnTo>
                  <a:lnTo>
                    <a:pt x="1791394" y="694211"/>
                  </a:lnTo>
                  <a:lnTo>
                    <a:pt x="1792984" y="724614"/>
                  </a:lnTo>
                  <a:lnTo>
                    <a:pt x="1794574" y="15822"/>
                  </a:lnTo>
                  <a:lnTo>
                    <a:pt x="1796164" y="56240"/>
                  </a:lnTo>
                  <a:lnTo>
                    <a:pt x="1797754" y="107357"/>
                  </a:lnTo>
                  <a:lnTo>
                    <a:pt x="1799344" y="164931"/>
                  </a:lnTo>
                  <a:lnTo>
                    <a:pt x="1800935" y="215970"/>
                  </a:lnTo>
                  <a:lnTo>
                    <a:pt x="1802525" y="254055"/>
                  </a:lnTo>
                  <a:lnTo>
                    <a:pt x="1805705" y="302266"/>
                  </a:lnTo>
                  <a:lnTo>
                    <a:pt x="1810475" y="343339"/>
                  </a:lnTo>
                  <a:lnTo>
                    <a:pt x="1818425" y="380753"/>
                  </a:lnTo>
                  <a:lnTo>
                    <a:pt x="1826375" y="402139"/>
                  </a:lnTo>
                  <a:lnTo>
                    <a:pt x="1827966" y="406146"/>
                  </a:lnTo>
                  <a:lnTo>
                    <a:pt x="1837506" y="444331"/>
                  </a:lnTo>
                  <a:lnTo>
                    <a:pt x="1842276" y="493887"/>
                  </a:lnTo>
                  <a:lnTo>
                    <a:pt x="1845456" y="554286"/>
                  </a:lnTo>
                  <a:lnTo>
                    <a:pt x="1847046" y="589239"/>
                  </a:lnTo>
                  <a:lnTo>
                    <a:pt x="1848636" y="621056"/>
                  </a:lnTo>
                  <a:lnTo>
                    <a:pt x="1851816" y="666875"/>
                  </a:lnTo>
                  <a:lnTo>
                    <a:pt x="1858177" y="711776"/>
                  </a:lnTo>
                  <a:lnTo>
                    <a:pt x="1866127" y="739267"/>
                  </a:lnTo>
                  <a:lnTo>
                    <a:pt x="1867717" y="1558"/>
                  </a:lnTo>
                  <a:lnTo>
                    <a:pt x="1869307" y="5781"/>
                  </a:lnTo>
                  <a:lnTo>
                    <a:pt x="1870897" y="9939"/>
                  </a:lnTo>
                  <a:lnTo>
                    <a:pt x="1872487" y="14089"/>
                  </a:lnTo>
                  <a:lnTo>
                    <a:pt x="1874077" y="18282"/>
                  </a:lnTo>
                  <a:lnTo>
                    <a:pt x="1886798" y="59132"/>
                  </a:lnTo>
                  <a:lnTo>
                    <a:pt x="1894748" y="99137"/>
                  </a:lnTo>
                  <a:lnTo>
                    <a:pt x="1901108" y="142606"/>
                  </a:lnTo>
                  <a:lnTo>
                    <a:pt x="1904289" y="166539"/>
                  </a:lnTo>
                  <a:lnTo>
                    <a:pt x="1905879" y="178414"/>
                  </a:lnTo>
                  <a:lnTo>
                    <a:pt x="1912239" y="221221"/>
                  </a:lnTo>
                  <a:lnTo>
                    <a:pt x="1920189" y="259573"/>
                  </a:lnTo>
                  <a:lnTo>
                    <a:pt x="1934500" y="298214"/>
                  </a:lnTo>
                  <a:lnTo>
                    <a:pt x="1958351" y="330340"/>
                  </a:lnTo>
                  <a:lnTo>
                    <a:pt x="1961531" y="333756"/>
                  </a:lnTo>
                  <a:lnTo>
                    <a:pt x="1963121" y="335472"/>
                  </a:lnTo>
                  <a:lnTo>
                    <a:pt x="1983792" y="367643"/>
                  </a:lnTo>
                  <a:lnTo>
                    <a:pt x="1991742" y="406975"/>
                  </a:lnTo>
                  <a:lnTo>
                    <a:pt x="1996512" y="470551"/>
                  </a:lnTo>
                  <a:lnTo>
                    <a:pt x="1999692" y="536051"/>
                  </a:lnTo>
                  <a:lnTo>
                    <a:pt x="2001282" y="565504"/>
                  </a:lnTo>
                  <a:lnTo>
                    <a:pt x="2004462" y="605371"/>
                  </a:lnTo>
                  <a:lnTo>
                    <a:pt x="2009233" y="628743"/>
                  </a:lnTo>
                  <a:lnTo>
                    <a:pt x="2010823" y="628707"/>
                  </a:lnTo>
                  <a:lnTo>
                    <a:pt x="2012413" y="622539"/>
                  </a:lnTo>
                  <a:lnTo>
                    <a:pt x="2014003" y="602608"/>
                  </a:lnTo>
                  <a:lnTo>
                    <a:pt x="2015593" y="538312"/>
                  </a:lnTo>
                  <a:lnTo>
                    <a:pt x="2017183" y="417401"/>
                  </a:lnTo>
                  <a:lnTo>
                    <a:pt x="2018773" y="363039"/>
                  </a:lnTo>
                  <a:lnTo>
                    <a:pt x="2026723" y="323880"/>
                  </a:lnTo>
                  <a:lnTo>
                    <a:pt x="2028313" y="321512"/>
                  </a:lnTo>
                  <a:lnTo>
                    <a:pt x="2029903" y="319125"/>
                  </a:lnTo>
                  <a:lnTo>
                    <a:pt x="2042624" y="271759"/>
                  </a:lnTo>
                  <a:lnTo>
                    <a:pt x="2047394" y="221203"/>
                  </a:lnTo>
                  <a:lnTo>
                    <a:pt x="2048984" y="201429"/>
                  </a:lnTo>
                  <a:lnTo>
                    <a:pt x="2050574" y="183133"/>
                  </a:lnTo>
                  <a:lnTo>
                    <a:pt x="2052164" y="168052"/>
                  </a:lnTo>
                  <a:lnTo>
                    <a:pt x="2053754" y="157147"/>
                  </a:lnTo>
                  <a:lnTo>
                    <a:pt x="2055344" y="150750"/>
                  </a:lnTo>
                  <a:lnTo>
                    <a:pt x="2056934" y="148970"/>
                  </a:lnTo>
                  <a:lnTo>
                    <a:pt x="2058525" y="152043"/>
                  </a:lnTo>
                  <a:lnTo>
                    <a:pt x="2063295" y="197752"/>
                  </a:lnTo>
                  <a:lnTo>
                    <a:pt x="2066475" y="260324"/>
                  </a:lnTo>
                  <a:lnTo>
                    <a:pt x="2068065" y="292255"/>
                  </a:lnTo>
                  <a:lnTo>
                    <a:pt x="2071245" y="341796"/>
                  </a:lnTo>
                  <a:lnTo>
                    <a:pt x="2076015" y="393512"/>
                  </a:lnTo>
                  <a:lnTo>
                    <a:pt x="2077605" y="410886"/>
                  </a:lnTo>
                  <a:lnTo>
                    <a:pt x="2080785" y="455246"/>
                  </a:lnTo>
                  <a:lnTo>
                    <a:pt x="2083965" y="520020"/>
                  </a:lnTo>
                  <a:lnTo>
                    <a:pt x="2085556" y="556046"/>
                  </a:lnTo>
                  <a:lnTo>
                    <a:pt x="2087146" y="588292"/>
                  </a:lnTo>
                  <a:lnTo>
                    <a:pt x="2090326" y="634095"/>
                  </a:lnTo>
                  <a:lnTo>
                    <a:pt x="2096686" y="677567"/>
                  </a:lnTo>
                  <a:lnTo>
                    <a:pt x="2112587" y="713212"/>
                  </a:lnTo>
                  <a:lnTo>
                    <a:pt x="2131667" y="732995"/>
                  </a:lnTo>
                  <a:lnTo>
                    <a:pt x="2133257" y="734487"/>
                  </a:lnTo>
                  <a:lnTo>
                    <a:pt x="2134848" y="735989"/>
                  </a:lnTo>
                  <a:lnTo>
                    <a:pt x="2136438" y="737508"/>
                  </a:lnTo>
                  <a:lnTo>
                    <a:pt x="2138028" y="739048"/>
                  </a:lnTo>
                  <a:lnTo>
                    <a:pt x="2139618" y="740616"/>
                  </a:lnTo>
                  <a:lnTo>
                    <a:pt x="2141208" y="152"/>
                  </a:lnTo>
                  <a:lnTo>
                    <a:pt x="2165059" y="33567"/>
                  </a:lnTo>
                  <a:lnTo>
                    <a:pt x="2179369" y="74841"/>
                  </a:lnTo>
                  <a:lnTo>
                    <a:pt x="2187320" y="112456"/>
                  </a:lnTo>
                  <a:lnTo>
                    <a:pt x="2195270" y="159590"/>
                  </a:lnTo>
                  <a:lnTo>
                    <a:pt x="2196860" y="169230"/>
                  </a:lnTo>
                  <a:lnTo>
                    <a:pt x="2204810" y="212625"/>
                  </a:lnTo>
                  <a:lnTo>
                    <a:pt x="2215941" y="253886"/>
                  </a:lnTo>
                  <a:lnTo>
                    <a:pt x="2235021" y="289227"/>
                  </a:lnTo>
                  <a:lnTo>
                    <a:pt x="2242972" y="297552"/>
                  </a:lnTo>
                  <a:lnTo>
                    <a:pt x="2244562" y="298961"/>
                  </a:lnTo>
                </a:path>
              </a:pathLst>
            </a:custGeom>
            <a:ln w="3175">
              <a:solidFill>
                <a:srgbClr val="0072B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96908" y="1853473"/>
              <a:ext cx="2244725" cy="740410"/>
            </a:xfrm>
            <a:custGeom>
              <a:avLst/>
              <a:gdLst/>
              <a:ahLst/>
              <a:cxnLst/>
              <a:rect l="l" t="t" r="r" b="b"/>
              <a:pathLst>
                <a:path w="2244725" h="740410">
                  <a:moveTo>
                    <a:pt x="0" y="370094"/>
                  </a:moveTo>
                  <a:lnTo>
                    <a:pt x="984" y="370094"/>
                  </a:lnTo>
                  <a:lnTo>
                    <a:pt x="2574" y="370095"/>
                  </a:lnTo>
                  <a:lnTo>
                    <a:pt x="4164" y="370095"/>
                  </a:lnTo>
                  <a:lnTo>
                    <a:pt x="5754" y="370095"/>
                  </a:lnTo>
                  <a:lnTo>
                    <a:pt x="7345" y="370096"/>
                  </a:lnTo>
                  <a:lnTo>
                    <a:pt x="8935" y="370096"/>
                  </a:lnTo>
                  <a:lnTo>
                    <a:pt x="10525" y="370097"/>
                  </a:lnTo>
                  <a:lnTo>
                    <a:pt x="12115" y="370097"/>
                  </a:lnTo>
                  <a:lnTo>
                    <a:pt x="13705" y="370098"/>
                  </a:lnTo>
                  <a:lnTo>
                    <a:pt x="15295" y="370098"/>
                  </a:lnTo>
                  <a:lnTo>
                    <a:pt x="16885" y="370099"/>
                  </a:lnTo>
                  <a:lnTo>
                    <a:pt x="18475" y="370099"/>
                  </a:lnTo>
                  <a:lnTo>
                    <a:pt x="20065" y="370100"/>
                  </a:lnTo>
                  <a:lnTo>
                    <a:pt x="21655" y="370100"/>
                  </a:lnTo>
                  <a:lnTo>
                    <a:pt x="23245" y="370100"/>
                  </a:lnTo>
                  <a:lnTo>
                    <a:pt x="24835" y="370101"/>
                  </a:lnTo>
                  <a:lnTo>
                    <a:pt x="26425" y="370101"/>
                  </a:lnTo>
                  <a:lnTo>
                    <a:pt x="28015" y="370102"/>
                  </a:lnTo>
                  <a:lnTo>
                    <a:pt x="29605" y="370103"/>
                  </a:lnTo>
                  <a:lnTo>
                    <a:pt x="31195" y="370103"/>
                  </a:lnTo>
                  <a:lnTo>
                    <a:pt x="32785" y="370103"/>
                  </a:lnTo>
                  <a:lnTo>
                    <a:pt x="34376" y="370104"/>
                  </a:lnTo>
                  <a:lnTo>
                    <a:pt x="35966" y="370104"/>
                  </a:lnTo>
                  <a:lnTo>
                    <a:pt x="37556" y="370105"/>
                  </a:lnTo>
                  <a:lnTo>
                    <a:pt x="39146" y="370106"/>
                  </a:lnTo>
                  <a:lnTo>
                    <a:pt x="40736" y="370106"/>
                  </a:lnTo>
                  <a:lnTo>
                    <a:pt x="42326" y="370107"/>
                  </a:lnTo>
                  <a:lnTo>
                    <a:pt x="43916" y="370107"/>
                  </a:lnTo>
                  <a:lnTo>
                    <a:pt x="45506" y="370108"/>
                  </a:lnTo>
                  <a:lnTo>
                    <a:pt x="47096" y="370108"/>
                  </a:lnTo>
                  <a:lnTo>
                    <a:pt x="48686" y="370109"/>
                  </a:lnTo>
                  <a:lnTo>
                    <a:pt x="50276" y="370109"/>
                  </a:lnTo>
                  <a:lnTo>
                    <a:pt x="51866" y="370110"/>
                  </a:lnTo>
                  <a:lnTo>
                    <a:pt x="53456" y="370110"/>
                  </a:lnTo>
                  <a:lnTo>
                    <a:pt x="55046" y="370111"/>
                  </a:lnTo>
                  <a:lnTo>
                    <a:pt x="56636" y="370112"/>
                  </a:lnTo>
                  <a:lnTo>
                    <a:pt x="58226" y="370112"/>
                  </a:lnTo>
                  <a:lnTo>
                    <a:pt x="59817" y="370113"/>
                  </a:lnTo>
                  <a:lnTo>
                    <a:pt x="61407" y="370113"/>
                  </a:lnTo>
                  <a:lnTo>
                    <a:pt x="62997" y="370114"/>
                  </a:lnTo>
                  <a:lnTo>
                    <a:pt x="64587" y="370115"/>
                  </a:lnTo>
                  <a:lnTo>
                    <a:pt x="66177" y="370115"/>
                  </a:lnTo>
                  <a:lnTo>
                    <a:pt x="67767" y="370116"/>
                  </a:lnTo>
                  <a:lnTo>
                    <a:pt x="69357" y="370116"/>
                  </a:lnTo>
                  <a:lnTo>
                    <a:pt x="70947" y="370117"/>
                  </a:lnTo>
                  <a:lnTo>
                    <a:pt x="72537" y="370118"/>
                  </a:lnTo>
                  <a:lnTo>
                    <a:pt x="74127" y="370118"/>
                  </a:lnTo>
                  <a:lnTo>
                    <a:pt x="75717" y="370119"/>
                  </a:lnTo>
                  <a:lnTo>
                    <a:pt x="77307" y="370120"/>
                  </a:lnTo>
                  <a:lnTo>
                    <a:pt x="78897" y="370120"/>
                  </a:lnTo>
                  <a:lnTo>
                    <a:pt x="80487" y="370121"/>
                  </a:lnTo>
                  <a:lnTo>
                    <a:pt x="82077" y="370122"/>
                  </a:lnTo>
                  <a:lnTo>
                    <a:pt x="83667" y="370122"/>
                  </a:lnTo>
                  <a:lnTo>
                    <a:pt x="85258" y="370123"/>
                  </a:lnTo>
                  <a:lnTo>
                    <a:pt x="86848" y="370124"/>
                  </a:lnTo>
                  <a:lnTo>
                    <a:pt x="88438" y="370124"/>
                  </a:lnTo>
                  <a:lnTo>
                    <a:pt x="90028" y="370125"/>
                  </a:lnTo>
                  <a:lnTo>
                    <a:pt x="91618" y="370126"/>
                  </a:lnTo>
                  <a:lnTo>
                    <a:pt x="93208" y="370127"/>
                  </a:lnTo>
                  <a:lnTo>
                    <a:pt x="94798" y="370127"/>
                  </a:lnTo>
                  <a:lnTo>
                    <a:pt x="96388" y="370128"/>
                  </a:lnTo>
                  <a:lnTo>
                    <a:pt x="97978" y="370129"/>
                  </a:lnTo>
                  <a:lnTo>
                    <a:pt x="99568" y="370129"/>
                  </a:lnTo>
                  <a:lnTo>
                    <a:pt x="101158" y="370130"/>
                  </a:lnTo>
                  <a:lnTo>
                    <a:pt x="102748" y="370131"/>
                  </a:lnTo>
                  <a:lnTo>
                    <a:pt x="104338" y="370132"/>
                  </a:lnTo>
                  <a:lnTo>
                    <a:pt x="105928" y="370132"/>
                  </a:lnTo>
                  <a:lnTo>
                    <a:pt x="107518" y="370133"/>
                  </a:lnTo>
                  <a:lnTo>
                    <a:pt x="109108" y="370134"/>
                  </a:lnTo>
                  <a:lnTo>
                    <a:pt x="110699" y="370135"/>
                  </a:lnTo>
                  <a:lnTo>
                    <a:pt x="112289" y="370136"/>
                  </a:lnTo>
                  <a:lnTo>
                    <a:pt x="113879" y="370136"/>
                  </a:lnTo>
                  <a:lnTo>
                    <a:pt x="115469" y="370137"/>
                  </a:lnTo>
                  <a:lnTo>
                    <a:pt x="117059" y="370138"/>
                  </a:lnTo>
                  <a:lnTo>
                    <a:pt x="118649" y="370139"/>
                  </a:lnTo>
                  <a:lnTo>
                    <a:pt x="120239" y="370140"/>
                  </a:lnTo>
                  <a:lnTo>
                    <a:pt x="121829" y="370141"/>
                  </a:lnTo>
                  <a:lnTo>
                    <a:pt x="123419" y="370141"/>
                  </a:lnTo>
                  <a:lnTo>
                    <a:pt x="125009" y="370142"/>
                  </a:lnTo>
                  <a:lnTo>
                    <a:pt x="126599" y="370143"/>
                  </a:lnTo>
                  <a:lnTo>
                    <a:pt x="128189" y="370144"/>
                  </a:lnTo>
                  <a:lnTo>
                    <a:pt x="129779" y="370145"/>
                  </a:lnTo>
                  <a:lnTo>
                    <a:pt x="131369" y="370146"/>
                  </a:lnTo>
                  <a:lnTo>
                    <a:pt x="132959" y="370147"/>
                  </a:lnTo>
                  <a:lnTo>
                    <a:pt x="134549" y="370148"/>
                  </a:lnTo>
                  <a:lnTo>
                    <a:pt x="136140" y="370148"/>
                  </a:lnTo>
                  <a:lnTo>
                    <a:pt x="137730" y="370149"/>
                  </a:lnTo>
                  <a:lnTo>
                    <a:pt x="139320" y="370150"/>
                  </a:lnTo>
                  <a:lnTo>
                    <a:pt x="140910" y="370151"/>
                  </a:lnTo>
                  <a:lnTo>
                    <a:pt x="142500" y="370152"/>
                  </a:lnTo>
                  <a:lnTo>
                    <a:pt x="144090" y="370153"/>
                  </a:lnTo>
                  <a:lnTo>
                    <a:pt x="145680" y="370154"/>
                  </a:lnTo>
                  <a:lnTo>
                    <a:pt x="147270" y="370155"/>
                  </a:lnTo>
                  <a:lnTo>
                    <a:pt x="148860" y="370156"/>
                  </a:lnTo>
                  <a:lnTo>
                    <a:pt x="150450" y="370157"/>
                  </a:lnTo>
                  <a:lnTo>
                    <a:pt x="152040" y="370158"/>
                  </a:lnTo>
                  <a:lnTo>
                    <a:pt x="153630" y="370159"/>
                  </a:lnTo>
                  <a:lnTo>
                    <a:pt x="155220" y="370160"/>
                  </a:lnTo>
                  <a:lnTo>
                    <a:pt x="156810" y="370161"/>
                  </a:lnTo>
                  <a:lnTo>
                    <a:pt x="158400" y="370162"/>
                  </a:lnTo>
                  <a:lnTo>
                    <a:pt x="159990" y="370163"/>
                  </a:lnTo>
                  <a:lnTo>
                    <a:pt x="161581" y="370164"/>
                  </a:lnTo>
                  <a:lnTo>
                    <a:pt x="163171" y="370165"/>
                  </a:lnTo>
                  <a:lnTo>
                    <a:pt x="164761" y="370166"/>
                  </a:lnTo>
                  <a:lnTo>
                    <a:pt x="166351" y="370168"/>
                  </a:lnTo>
                  <a:lnTo>
                    <a:pt x="167941" y="370169"/>
                  </a:lnTo>
                  <a:lnTo>
                    <a:pt x="169531" y="370170"/>
                  </a:lnTo>
                  <a:lnTo>
                    <a:pt x="171121" y="370171"/>
                  </a:lnTo>
                  <a:lnTo>
                    <a:pt x="172711" y="370172"/>
                  </a:lnTo>
                  <a:lnTo>
                    <a:pt x="174301" y="370173"/>
                  </a:lnTo>
                  <a:lnTo>
                    <a:pt x="175891" y="370174"/>
                  </a:lnTo>
                  <a:lnTo>
                    <a:pt x="177481" y="370175"/>
                  </a:lnTo>
                  <a:lnTo>
                    <a:pt x="179071" y="370177"/>
                  </a:lnTo>
                  <a:lnTo>
                    <a:pt x="180661" y="370178"/>
                  </a:lnTo>
                  <a:lnTo>
                    <a:pt x="182251" y="370179"/>
                  </a:lnTo>
                  <a:lnTo>
                    <a:pt x="183841" y="370180"/>
                  </a:lnTo>
                  <a:lnTo>
                    <a:pt x="185431" y="370181"/>
                  </a:lnTo>
                  <a:lnTo>
                    <a:pt x="187021" y="370183"/>
                  </a:lnTo>
                  <a:lnTo>
                    <a:pt x="188612" y="370184"/>
                  </a:lnTo>
                  <a:lnTo>
                    <a:pt x="190202" y="370185"/>
                  </a:lnTo>
                  <a:lnTo>
                    <a:pt x="191792" y="370186"/>
                  </a:lnTo>
                  <a:lnTo>
                    <a:pt x="193382" y="370188"/>
                  </a:lnTo>
                  <a:lnTo>
                    <a:pt x="194972" y="370189"/>
                  </a:lnTo>
                  <a:lnTo>
                    <a:pt x="196562" y="370190"/>
                  </a:lnTo>
                  <a:lnTo>
                    <a:pt x="198152" y="370192"/>
                  </a:lnTo>
                  <a:lnTo>
                    <a:pt x="199742" y="370193"/>
                  </a:lnTo>
                  <a:lnTo>
                    <a:pt x="201332" y="370194"/>
                  </a:lnTo>
                  <a:lnTo>
                    <a:pt x="202922" y="370196"/>
                  </a:lnTo>
                  <a:lnTo>
                    <a:pt x="204512" y="370197"/>
                  </a:lnTo>
                  <a:lnTo>
                    <a:pt x="206102" y="370198"/>
                  </a:lnTo>
                  <a:lnTo>
                    <a:pt x="207692" y="370200"/>
                  </a:lnTo>
                  <a:lnTo>
                    <a:pt x="209282" y="370201"/>
                  </a:lnTo>
                  <a:lnTo>
                    <a:pt x="210872" y="370203"/>
                  </a:lnTo>
                  <a:lnTo>
                    <a:pt x="212462" y="370204"/>
                  </a:lnTo>
                  <a:lnTo>
                    <a:pt x="214053" y="370205"/>
                  </a:lnTo>
                  <a:lnTo>
                    <a:pt x="215643" y="370207"/>
                  </a:lnTo>
                  <a:lnTo>
                    <a:pt x="217233" y="370208"/>
                  </a:lnTo>
                  <a:lnTo>
                    <a:pt x="218823" y="370210"/>
                  </a:lnTo>
                  <a:lnTo>
                    <a:pt x="220413" y="370211"/>
                  </a:lnTo>
                  <a:lnTo>
                    <a:pt x="222003" y="370213"/>
                  </a:lnTo>
                  <a:lnTo>
                    <a:pt x="223593" y="370214"/>
                  </a:lnTo>
                  <a:lnTo>
                    <a:pt x="225183" y="370216"/>
                  </a:lnTo>
                  <a:lnTo>
                    <a:pt x="226773" y="370217"/>
                  </a:lnTo>
                  <a:lnTo>
                    <a:pt x="228363" y="370219"/>
                  </a:lnTo>
                  <a:lnTo>
                    <a:pt x="229953" y="370221"/>
                  </a:lnTo>
                  <a:lnTo>
                    <a:pt x="231543" y="370222"/>
                  </a:lnTo>
                  <a:lnTo>
                    <a:pt x="233133" y="370224"/>
                  </a:lnTo>
                  <a:lnTo>
                    <a:pt x="234723" y="370225"/>
                  </a:lnTo>
                  <a:lnTo>
                    <a:pt x="236313" y="370227"/>
                  </a:lnTo>
                  <a:lnTo>
                    <a:pt x="237903" y="370229"/>
                  </a:lnTo>
                  <a:lnTo>
                    <a:pt x="239494" y="370230"/>
                  </a:lnTo>
                  <a:lnTo>
                    <a:pt x="241084" y="370232"/>
                  </a:lnTo>
                  <a:lnTo>
                    <a:pt x="242674" y="370234"/>
                  </a:lnTo>
                  <a:lnTo>
                    <a:pt x="244264" y="370236"/>
                  </a:lnTo>
                  <a:lnTo>
                    <a:pt x="245854" y="370237"/>
                  </a:lnTo>
                  <a:lnTo>
                    <a:pt x="247444" y="370239"/>
                  </a:lnTo>
                  <a:lnTo>
                    <a:pt x="249034" y="370241"/>
                  </a:lnTo>
                  <a:lnTo>
                    <a:pt x="250624" y="370242"/>
                  </a:lnTo>
                  <a:lnTo>
                    <a:pt x="252214" y="370244"/>
                  </a:lnTo>
                  <a:lnTo>
                    <a:pt x="253804" y="370246"/>
                  </a:lnTo>
                  <a:lnTo>
                    <a:pt x="255394" y="370248"/>
                  </a:lnTo>
                  <a:lnTo>
                    <a:pt x="256984" y="370250"/>
                  </a:lnTo>
                  <a:lnTo>
                    <a:pt x="258574" y="370252"/>
                  </a:lnTo>
                  <a:lnTo>
                    <a:pt x="260164" y="370254"/>
                  </a:lnTo>
                  <a:lnTo>
                    <a:pt x="261754" y="370256"/>
                  </a:lnTo>
                  <a:lnTo>
                    <a:pt x="263344" y="370257"/>
                  </a:lnTo>
                  <a:lnTo>
                    <a:pt x="264935" y="370259"/>
                  </a:lnTo>
                  <a:lnTo>
                    <a:pt x="266525" y="370261"/>
                  </a:lnTo>
                  <a:lnTo>
                    <a:pt x="268115" y="370263"/>
                  </a:lnTo>
                  <a:lnTo>
                    <a:pt x="269705" y="370265"/>
                  </a:lnTo>
                  <a:lnTo>
                    <a:pt x="271295" y="370267"/>
                  </a:lnTo>
                  <a:lnTo>
                    <a:pt x="272885" y="370269"/>
                  </a:lnTo>
                  <a:lnTo>
                    <a:pt x="274475" y="370272"/>
                  </a:lnTo>
                  <a:lnTo>
                    <a:pt x="276065" y="370274"/>
                  </a:lnTo>
                  <a:lnTo>
                    <a:pt x="277655" y="370276"/>
                  </a:lnTo>
                  <a:lnTo>
                    <a:pt x="279245" y="370278"/>
                  </a:lnTo>
                  <a:lnTo>
                    <a:pt x="280835" y="370280"/>
                  </a:lnTo>
                  <a:lnTo>
                    <a:pt x="282425" y="370282"/>
                  </a:lnTo>
                  <a:lnTo>
                    <a:pt x="284015" y="370284"/>
                  </a:lnTo>
                  <a:lnTo>
                    <a:pt x="285605" y="370287"/>
                  </a:lnTo>
                  <a:lnTo>
                    <a:pt x="287195" y="370289"/>
                  </a:lnTo>
                  <a:lnTo>
                    <a:pt x="288785" y="370291"/>
                  </a:lnTo>
                  <a:lnTo>
                    <a:pt x="290376" y="370293"/>
                  </a:lnTo>
                  <a:lnTo>
                    <a:pt x="291966" y="370296"/>
                  </a:lnTo>
                  <a:lnTo>
                    <a:pt x="293556" y="370298"/>
                  </a:lnTo>
                  <a:lnTo>
                    <a:pt x="295146" y="370300"/>
                  </a:lnTo>
                  <a:lnTo>
                    <a:pt x="296736" y="370302"/>
                  </a:lnTo>
                  <a:lnTo>
                    <a:pt x="298326" y="370305"/>
                  </a:lnTo>
                  <a:lnTo>
                    <a:pt x="299916" y="370307"/>
                  </a:lnTo>
                  <a:lnTo>
                    <a:pt x="301506" y="370310"/>
                  </a:lnTo>
                  <a:lnTo>
                    <a:pt x="303096" y="370312"/>
                  </a:lnTo>
                  <a:lnTo>
                    <a:pt x="304686" y="370315"/>
                  </a:lnTo>
                  <a:lnTo>
                    <a:pt x="306276" y="370317"/>
                  </a:lnTo>
                  <a:lnTo>
                    <a:pt x="307866" y="370320"/>
                  </a:lnTo>
                  <a:lnTo>
                    <a:pt x="309456" y="370322"/>
                  </a:lnTo>
                  <a:lnTo>
                    <a:pt x="311046" y="370325"/>
                  </a:lnTo>
                  <a:lnTo>
                    <a:pt x="312636" y="370327"/>
                  </a:lnTo>
                  <a:lnTo>
                    <a:pt x="314227" y="370330"/>
                  </a:lnTo>
                  <a:lnTo>
                    <a:pt x="315817" y="370333"/>
                  </a:lnTo>
                  <a:lnTo>
                    <a:pt x="317407" y="370335"/>
                  </a:lnTo>
                  <a:lnTo>
                    <a:pt x="318997" y="370338"/>
                  </a:lnTo>
                  <a:lnTo>
                    <a:pt x="320587" y="370341"/>
                  </a:lnTo>
                  <a:lnTo>
                    <a:pt x="322177" y="370344"/>
                  </a:lnTo>
                  <a:lnTo>
                    <a:pt x="323767" y="370346"/>
                  </a:lnTo>
                  <a:lnTo>
                    <a:pt x="325357" y="370349"/>
                  </a:lnTo>
                  <a:lnTo>
                    <a:pt x="326947" y="370352"/>
                  </a:lnTo>
                  <a:lnTo>
                    <a:pt x="328537" y="370355"/>
                  </a:lnTo>
                  <a:lnTo>
                    <a:pt x="330127" y="370358"/>
                  </a:lnTo>
                  <a:lnTo>
                    <a:pt x="331717" y="370361"/>
                  </a:lnTo>
                  <a:lnTo>
                    <a:pt x="333307" y="370364"/>
                  </a:lnTo>
                  <a:lnTo>
                    <a:pt x="334897" y="370367"/>
                  </a:lnTo>
                  <a:lnTo>
                    <a:pt x="336487" y="370370"/>
                  </a:lnTo>
                  <a:lnTo>
                    <a:pt x="338077" y="370373"/>
                  </a:lnTo>
                  <a:lnTo>
                    <a:pt x="339667" y="370376"/>
                  </a:lnTo>
                  <a:lnTo>
                    <a:pt x="341258" y="370379"/>
                  </a:lnTo>
                  <a:lnTo>
                    <a:pt x="342848" y="370382"/>
                  </a:lnTo>
                  <a:lnTo>
                    <a:pt x="344438" y="370385"/>
                  </a:lnTo>
                  <a:lnTo>
                    <a:pt x="346028" y="370388"/>
                  </a:lnTo>
                  <a:lnTo>
                    <a:pt x="347618" y="370392"/>
                  </a:lnTo>
                  <a:lnTo>
                    <a:pt x="349208" y="370395"/>
                  </a:lnTo>
                  <a:lnTo>
                    <a:pt x="350798" y="370398"/>
                  </a:lnTo>
                  <a:lnTo>
                    <a:pt x="352388" y="370401"/>
                  </a:lnTo>
                  <a:lnTo>
                    <a:pt x="353978" y="370405"/>
                  </a:lnTo>
                  <a:lnTo>
                    <a:pt x="355568" y="370408"/>
                  </a:lnTo>
                  <a:lnTo>
                    <a:pt x="357158" y="370412"/>
                  </a:lnTo>
                  <a:lnTo>
                    <a:pt x="358748" y="370415"/>
                  </a:lnTo>
                  <a:lnTo>
                    <a:pt x="360338" y="370419"/>
                  </a:lnTo>
                  <a:lnTo>
                    <a:pt x="361928" y="370422"/>
                  </a:lnTo>
                  <a:lnTo>
                    <a:pt x="363518" y="370426"/>
                  </a:lnTo>
                  <a:lnTo>
                    <a:pt x="365108" y="370429"/>
                  </a:lnTo>
                  <a:lnTo>
                    <a:pt x="366699" y="370433"/>
                  </a:lnTo>
                  <a:lnTo>
                    <a:pt x="368289" y="370437"/>
                  </a:lnTo>
                  <a:lnTo>
                    <a:pt x="369879" y="370440"/>
                  </a:lnTo>
                  <a:lnTo>
                    <a:pt x="371469" y="370444"/>
                  </a:lnTo>
                  <a:lnTo>
                    <a:pt x="373059" y="370448"/>
                  </a:lnTo>
                  <a:lnTo>
                    <a:pt x="374649" y="370452"/>
                  </a:lnTo>
                  <a:lnTo>
                    <a:pt x="376239" y="370456"/>
                  </a:lnTo>
                  <a:lnTo>
                    <a:pt x="377829" y="370459"/>
                  </a:lnTo>
                  <a:lnTo>
                    <a:pt x="379419" y="370463"/>
                  </a:lnTo>
                  <a:lnTo>
                    <a:pt x="381009" y="370467"/>
                  </a:lnTo>
                  <a:lnTo>
                    <a:pt x="382599" y="370471"/>
                  </a:lnTo>
                  <a:lnTo>
                    <a:pt x="384189" y="370475"/>
                  </a:lnTo>
                  <a:lnTo>
                    <a:pt x="385779" y="370480"/>
                  </a:lnTo>
                  <a:lnTo>
                    <a:pt x="387369" y="370484"/>
                  </a:lnTo>
                  <a:lnTo>
                    <a:pt x="388959" y="370488"/>
                  </a:lnTo>
                  <a:lnTo>
                    <a:pt x="390549" y="370492"/>
                  </a:lnTo>
                  <a:lnTo>
                    <a:pt x="392140" y="370496"/>
                  </a:lnTo>
                  <a:lnTo>
                    <a:pt x="393730" y="370501"/>
                  </a:lnTo>
                  <a:lnTo>
                    <a:pt x="395320" y="370505"/>
                  </a:lnTo>
                  <a:lnTo>
                    <a:pt x="396910" y="370510"/>
                  </a:lnTo>
                  <a:lnTo>
                    <a:pt x="398500" y="370514"/>
                  </a:lnTo>
                  <a:lnTo>
                    <a:pt x="400090" y="370519"/>
                  </a:lnTo>
                  <a:lnTo>
                    <a:pt x="401680" y="370523"/>
                  </a:lnTo>
                  <a:lnTo>
                    <a:pt x="403270" y="370528"/>
                  </a:lnTo>
                  <a:lnTo>
                    <a:pt x="404860" y="370532"/>
                  </a:lnTo>
                  <a:lnTo>
                    <a:pt x="406450" y="370537"/>
                  </a:lnTo>
                  <a:lnTo>
                    <a:pt x="408040" y="370542"/>
                  </a:lnTo>
                  <a:lnTo>
                    <a:pt x="409630" y="370546"/>
                  </a:lnTo>
                  <a:lnTo>
                    <a:pt x="411220" y="370551"/>
                  </a:lnTo>
                  <a:lnTo>
                    <a:pt x="412810" y="370556"/>
                  </a:lnTo>
                  <a:lnTo>
                    <a:pt x="414400" y="370561"/>
                  </a:lnTo>
                  <a:lnTo>
                    <a:pt x="415990" y="370566"/>
                  </a:lnTo>
                  <a:lnTo>
                    <a:pt x="417580" y="370571"/>
                  </a:lnTo>
                  <a:lnTo>
                    <a:pt x="419171" y="370576"/>
                  </a:lnTo>
                  <a:lnTo>
                    <a:pt x="420761" y="370581"/>
                  </a:lnTo>
                  <a:lnTo>
                    <a:pt x="422351" y="370587"/>
                  </a:lnTo>
                  <a:lnTo>
                    <a:pt x="423941" y="370592"/>
                  </a:lnTo>
                  <a:lnTo>
                    <a:pt x="425531" y="370597"/>
                  </a:lnTo>
                  <a:lnTo>
                    <a:pt x="427121" y="370603"/>
                  </a:lnTo>
                  <a:lnTo>
                    <a:pt x="428711" y="370608"/>
                  </a:lnTo>
                  <a:lnTo>
                    <a:pt x="430301" y="370614"/>
                  </a:lnTo>
                  <a:lnTo>
                    <a:pt x="431891" y="370619"/>
                  </a:lnTo>
                  <a:lnTo>
                    <a:pt x="433481" y="370625"/>
                  </a:lnTo>
                  <a:lnTo>
                    <a:pt x="435071" y="370630"/>
                  </a:lnTo>
                  <a:lnTo>
                    <a:pt x="436661" y="370636"/>
                  </a:lnTo>
                  <a:lnTo>
                    <a:pt x="438251" y="370642"/>
                  </a:lnTo>
                  <a:lnTo>
                    <a:pt x="439841" y="370648"/>
                  </a:lnTo>
                  <a:lnTo>
                    <a:pt x="441431" y="370654"/>
                  </a:lnTo>
                  <a:lnTo>
                    <a:pt x="443022" y="370660"/>
                  </a:lnTo>
                  <a:lnTo>
                    <a:pt x="444612" y="370666"/>
                  </a:lnTo>
                  <a:lnTo>
                    <a:pt x="446202" y="370672"/>
                  </a:lnTo>
                  <a:lnTo>
                    <a:pt x="447792" y="370678"/>
                  </a:lnTo>
                  <a:lnTo>
                    <a:pt x="449382" y="370684"/>
                  </a:lnTo>
                  <a:lnTo>
                    <a:pt x="450972" y="370690"/>
                  </a:lnTo>
                  <a:lnTo>
                    <a:pt x="452562" y="370697"/>
                  </a:lnTo>
                  <a:lnTo>
                    <a:pt x="454152" y="370703"/>
                  </a:lnTo>
                  <a:lnTo>
                    <a:pt x="455742" y="370710"/>
                  </a:lnTo>
                  <a:lnTo>
                    <a:pt x="457332" y="370716"/>
                  </a:lnTo>
                  <a:lnTo>
                    <a:pt x="458922" y="370723"/>
                  </a:lnTo>
                  <a:lnTo>
                    <a:pt x="460512" y="370730"/>
                  </a:lnTo>
                  <a:lnTo>
                    <a:pt x="462102" y="370736"/>
                  </a:lnTo>
                  <a:lnTo>
                    <a:pt x="463692" y="370743"/>
                  </a:lnTo>
                  <a:lnTo>
                    <a:pt x="465282" y="370750"/>
                  </a:lnTo>
                  <a:lnTo>
                    <a:pt x="466872" y="370757"/>
                  </a:lnTo>
                  <a:lnTo>
                    <a:pt x="468462" y="370764"/>
                  </a:lnTo>
                  <a:lnTo>
                    <a:pt x="470053" y="370771"/>
                  </a:lnTo>
                  <a:lnTo>
                    <a:pt x="471643" y="370779"/>
                  </a:lnTo>
                  <a:lnTo>
                    <a:pt x="473233" y="370786"/>
                  </a:lnTo>
                  <a:lnTo>
                    <a:pt x="474823" y="370794"/>
                  </a:lnTo>
                  <a:lnTo>
                    <a:pt x="476413" y="370801"/>
                  </a:lnTo>
                  <a:lnTo>
                    <a:pt x="478003" y="370809"/>
                  </a:lnTo>
                  <a:lnTo>
                    <a:pt x="479593" y="370816"/>
                  </a:lnTo>
                  <a:lnTo>
                    <a:pt x="481183" y="370824"/>
                  </a:lnTo>
                  <a:lnTo>
                    <a:pt x="482773" y="370832"/>
                  </a:lnTo>
                  <a:lnTo>
                    <a:pt x="484363" y="370840"/>
                  </a:lnTo>
                  <a:lnTo>
                    <a:pt x="485953" y="370848"/>
                  </a:lnTo>
                  <a:lnTo>
                    <a:pt x="487543" y="370856"/>
                  </a:lnTo>
                  <a:lnTo>
                    <a:pt x="489133" y="370864"/>
                  </a:lnTo>
                  <a:lnTo>
                    <a:pt x="506624" y="370961"/>
                  </a:lnTo>
                  <a:lnTo>
                    <a:pt x="508214" y="370970"/>
                  </a:lnTo>
                  <a:lnTo>
                    <a:pt x="509804" y="370980"/>
                  </a:lnTo>
                  <a:lnTo>
                    <a:pt x="511394" y="370989"/>
                  </a:lnTo>
                  <a:lnTo>
                    <a:pt x="512984" y="370999"/>
                  </a:lnTo>
                  <a:lnTo>
                    <a:pt x="520935" y="371050"/>
                  </a:lnTo>
                  <a:lnTo>
                    <a:pt x="522525" y="371060"/>
                  </a:lnTo>
                  <a:lnTo>
                    <a:pt x="524115" y="371071"/>
                  </a:lnTo>
                  <a:lnTo>
                    <a:pt x="525705" y="371081"/>
                  </a:lnTo>
                  <a:lnTo>
                    <a:pt x="527295" y="371092"/>
                  </a:lnTo>
                  <a:lnTo>
                    <a:pt x="528885" y="371103"/>
                  </a:lnTo>
                  <a:lnTo>
                    <a:pt x="530475" y="371114"/>
                  </a:lnTo>
                  <a:lnTo>
                    <a:pt x="532065" y="371125"/>
                  </a:lnTo>
                  <a:lnTo>
                    <a:pt x="540015" y="371183"/>
                  </a:lnTo>
                  <a:lnTo>
                    <a:pt x="541605" y="371195"/>
                  </a:lnTo>
                  <a:lnTo>
                    <a:pt x="543195" y="371208"/>
                  </a:lnTo>
                  <a:lnTo>
                    <a:pt x="544785" y="371220"/>
                  </a:lnTo>
                  <a:lnTo>
                    <a:pt x="546376" y="371232"/>
                  </a:lnTo>
                  <a:lnTo>
                    <a:pt x="554326" y="371297"/>
                  </a:lnTo>
                  <a:lnTo>
                    <a:pt x="555916" y="371311"/>
                  </a:lnTo>
                  <a:lnTo>
                    <a:pt x="557506" y="371324"/>
                  </a:lnTo>
                  <a:lnTo>
                    <a:pt x="559096" y="371338"/>
                  </a:lnTo>
                  <a:lnTo>
                    <a:pt x="560686" y="371352"/>
                  </a:lnTo>
                  <a:lnTo>
                    <a:pt x="562276" y="371366"/>
                  </a:lnTo>
                  <a:lnTo>
                    <a:pt x="563866" y="371381"/>
                  </a:lnTo>
                  <a:lnTo>
                    <a:pt x="565456" y="371395"/>
                  </a:lnTo>
                  <a:lnTo>
                    <a:pt x="567046" y="371410"/>
                  </a:lnTo>
                  <a:lnTo>
                    <a:pt x="568636" y="371425"/>
                  </a:lnTo>
                  <a:lnTo>
                    <a:pt x="606798" y="371847"/>
                  </a:lnTo>
                  <a:lnTo>
                    <a:pt x="644959" y="372438"/>
                  </a:lnTo>
                  <a:lnTo>
                    <a:pt x="683121" y="373295"/>
                  </a:lnTo>
                  <a:lnTo>
                    <a:pt x="721282" y="374610"/>
                  </a:lnTo>
                  <a:lnTo>
                    <a:pt x="759444" y="376800"/>
                  </a:lnTo>
                  <a:lnTo>
                    <a:pt x="797605" y="380968"/>
                  </a:lnTo>
                  <a:lnTo>
                    <a:pt x="835767" y="391142"/>
                  </a:lnTo>
                  <a:lnTo>
                    <a:pt x="865978" y="418747"/>
                  </a:lnTo>
                  <a:lnTo>
                    <a:pt x="878698" y="455334"/>
                  </a:lnTo>
                  <a:lnTo>
                    <a:pt x="886649" y="502964"/>
                  </a:lnTo>
                  <a:lnTo>
                    <a:pt x="891419" y="543341"/>
                  </a:lnTo>
                  <a:lnTo>
                    <a:pt x="893009" y="557606"/>
                  </a:lnTo>
                  <a:lnTo>
                    <a:pt x="894599" y="571627"/>
                  </a:lnTo>
                  <a:lnTo>
                    <a:pt x="900959" y="619408"/>
                  </a:lnTo>
                  <a:lnTo>
                    <a:pt x="910500" y="661833"/>
                  </a:lnTo>
                  <a:lnTo>
                    <a:pt x="927990" y="695820"/>
                  </a:lnTo>
                  <a:lnTo>
                    <a:pt x="939121" y="708833"/>
                  </a:lnTo>
                  <a:lnTo>
                    <a:pt x="940711" y="710626"/>
                  </a:lnTo>
                  <a:lnTo>
                    <a:pt x="959792" y="735698"/>
                  </a:lnTo>
                  <a:lnTo>
                    <a:pt x="961382" y="737992"/>
                  </a:lnTo>
                  <a:lnTo>
                    <a:pt x="962972" y="740202"/>
                  </a:lnTo>
                  <a:lnTo>
                    <a:pt x="964562" y="202"/>
                  </a:lnTo>
                  <a:lnTo>
                    <a:pt x="966152" y="2045"/>
                  </a:lnTo>
                  <a:lnTo>
                    <a:pt x="967742" y="3570"/>
                  </a:lnTo>
                  <a:lnTo>
                    <a:pt x="969332" y="4660"/>
                  </a:lnTo>
                  <a:lnTo>
                    <a:pt x="970922" y="5168"/>
                  </a:lnTo>
                  <a:lnTo>
                    <a:pt x="972512" y="4910"/>
                  </a:lnTo>
                  <a:lnTo>
                    <a:pt x="974102" y="3645"/>
                  </a:lnTo>
                  <a:lnTo>
                    <a:pt x="975692" y="1048"/>
                  </a:lnTo>
                  <a:lnTo>
                    <a:pt x="977282" y="738743"/>
                  </a:lnTo>
                  <a:lnTo>
                    <a:pt x="983643" y="688783"/>
                  </a:lnTo>
                  <a:lnTo>
                    <a:pt x="986823" y="639297"/>
                  </a:lnTo>
                  <a:lnTo>
                    <a:pt x="988413" y="615398"/>
                  </a:lnTo>
                  <a:lnTo>
                    <a:pt x="990003" y="596463"/>
                  </a:lnTo>
                  <a:lnTo>
                    <a:pt x="991593" y="583375"/>
                  </a:lnTo>
                  <a:lnTo>
                    <a:pt x="993183" y="575602"/>
                  </a:lnTo>
                  <a:lnTo>
                    <a:pt x="994773" y="572235"/>
                  </a:lnTo>
                  <a:lnTo>
                    <a:pt x="996363" y="572455"/>
                  </a:lnTo>
                  <a:lnTo>
                    <a:pt x="1005904" y="617716"/>
                  </a:lnTo>
                  <a:lnTo>
                    <a:pt x="1007494" y="627827"/>
                  </a:lnTo>
                  <a:lnTo>
                    <a:pt x="1015444" y="667564"/>
                  </a:lnTo>
                  <a:lnTo>
                    <a:pt x="1037705" y="699286"/>
                  </a:lnTo>
                  <a:lnTo>
                    <a:pt x="1042475" y="699722"/>
                  </a:lnTo>
                  <a:lnTo>
                    <a:pt x="1044065" y="699616"/>
                  </a:lnTo>
                  <a:lnTo>
                    <a:pt x="1074276" y="675879"/>
                  </a:lnTo>
                  <a:lnTo>
                    <a:pt x="1085407" y="655055"/>
                  </a:lnTo>
                  <a:lnTo>
                    <a:pt x="1086997" y="651810"/>
                  </a:lnTo>
                  <a:lnTo>
                    <a:pt x="1096537" y="638680"/>
                  </a:lnTo>
                  <a:lnTo>
                    <a:pt x="1098127" y="639424"/>
                  </a:lnTo>
                  <a:lnTo>
                    <a:pt x="1106077" y="691113"/>
                  </a:lnTo>
                  <a:lnTo>
                    <a:pt x="1107668" y="720936"/>
                  </a:lnTo>
                  <a:lnTo>
                    <a:pt x="1109257" y="16035"/>
                  </a:lnTo>
                  <a:lnTo>
                    <a:pt x="1110848" y="54928"/>
                  </a:lnTo>
                  <a:lnTo>
                    <a:pt x="1114028" y="120178"/>
                  </a:lnTo>
                  <a:lnTo>
                    <a:pt x="1117208" y="174571"/>
                  </a:lnTo>
                  <a:lnTo>
                    <a:pt x="1118798" y="203187"/>
                  </a:lnTo>
                  <a:lnTo>
                    <a:pt x="1120388" y="233639"/>
                  </a:lnTo>
                  <a:lnTo>
                    <a:pt x="1121978" y="264283"/>
                  </a:lnTo>
                  <a:lnTo>
                    <a:pt x="1123568" y="292456"/>
                  </a:lnTo>
                  <a:lnTo>
                    <a:pt x="1126748" y="335243"/>
                  </a:lnTo>
                  <a:lnTo>
                    <a:pt x="1133108" y="377536"/>
                  </a:lnTo>
                  <a:lnTo>
                    <a:pt x="1153779" y="410673"/>
                  </a:lnTo>
                  <a:lnTo>
                    <a:pt x="1160140" y="415305"/>
                  </a:lnTo>
                  <a:lnTo>
                    <a:pt x="1161730" y="416456"/>
                  </a:lnTo>
                  <a:lnTo>
                    <a:pt x="1188761" y="446531"/>
                  </a:lnTo>
                  <a:lnTo>
                    <a:pt x="1203071" y="485211"/>
                  </a:lnTo>
                  <a:lnTo>
                    <a:pt x="1212611" y="530222"/>
                  </a:lnTo>
                  <a:lnTo>
                    <a:pt x="1218972" y="567262"/>
                  </a:lnTo>
                  <a:lnTo>
                    <a:pt x="1220562" y="576574"/>
                  </a:lnTo>
                  <a:lnTo>
                    <a:pt x="1228512" y="618272"/>
                  </a:lnTo>
                  <a:lnTo>
                    <a:pt x="1239643" y="657440"/>
                  </a:lnTo>
                  <a:lnTo>
                    <a:pt x="1260313" y="691683"/>
                  </a:lnTo>
                  <a:lnTo>
                    <a:pt x="1293705" y="711329"/>
                  </a:lnTo>
                  <a:lnTo>
                    <a:pt x="1331866" y="718671"/>
                  </a:lnTo>
                  <a:lnTo>
                    <a:pt x="1347767" y="719379"/>
                  </a:lnTo>
                  <a:lnTo>
                    <a:pt x="1349357" y="719373"/>
                  </a:lnTo>
                  <a:lnTo>
                    <a:pt x="1387518" y="710838"/>
                  </a:lnTo>
                  <a:lnTo>
                    <a:pt x="1408189" y="674895"/>
                  </a:lnTo>
                  <a:lnTo>
                    <a:pt x="1414549" y="636204"/>
                  </a:lnTo>
                  <a:lnTo>
                    <a:pt x="1419320" y="584499"/>
                  </a:lnTo>
                  <a:lnTo>
                    <a:pt x="1420910" y="564079"/>
                  </a:lnTo>
                  <a:lnTo>
                    <a:pt x="1422500" y="543966"/>
                  </a:lnTo>
                  <a:lnTo>
                    <a:pt x="1427270" y="495737"/>
                  </a:lnTo>
                  <a:lnTo>
                    <a:pt x="1436810" y="458122"/>
                  </a:lnTo>
                  <a:lnTo>
                    <a:pt x="1438400" y="457023"/>
                  </a:lnTo>
                  <a:lnTo>
                    <a:pt x="1439990" y="457161"/>
                  </a:lnTo>
                  <a:lnTo>
                    <a:pt x="1449531" y="495266"/>
                  </a:lnTo>
                  <a:lnTo>
                    <a:pt x="1452711" y="533829"/>
                  </a:lnTo>
                  <a:lnTo>
                    <a:pt x="1455891" y="585599"/>
                  </a:lnTo>
                  <a:lnTo>
                    <a:pt x="1457481" y="610366"/>
                  </a:lnTo>
                  <a:lnTo>
                    <a:pt x="1462251" y="660475"/>
                  </a:lnTo>
                  <a:lnTo>
                    <a:pt x="1474972" y="692697"/>
                  </a:lnTo>
                  <a:lnTo>
                    <a:pt x="1476562" y="692474"/>
                  </a:lnTo>
                  <a:lnTo>
                    <a:pt x="1492463" y="650485"/>
                  </a:lnTo>
                  <a:lnTo>
                    <a:pt x="1498823" y="603281"/>
                  </a:lnTo>
                  <a:lnTo>
                    <a:pt x="1500413" y="589288"/>
                  </a:lnTo>
                  <a:lnTo>
                    <a:pt x="1502003" y="575321"/>
                  </a:lnTo>
                  <a:lnTo>
                    <a:pt x="1508363" y="528986"/>
                  </a:lnTo>
                  <a:lnTo>
                    <a:pt x="1521084" y="497604"/>
                  </a:lnTo>
                  <a:lnTo>
                    <a:pt x="1522674" y="498044"/>
                  </a:lnTo>
                  <a:lnTo>
                    <a:pt x="1535394" y="534624"/>
                  </a:lnTo>
                  <a:lnTo>
                    <a:pt x="1541754" y="579662"/>
                  </a:lnTo>
                  <a:lnTo>
                    <a:pt x="1544934" y="606516"/>
                  </a:lnTo>
                  <a:lnTo>
                    <a:pt x="1546525" y="619774"/>
                  </a:lnTo>
                  <a:lnTo>
                    <a:pt x="1552885" y="664686"/>
                  </a:lnTo>
                  <a:lnTo>
                    <a:pt x="1562425" y="704330"/>
                  </a:lnTo>
                  <a:lnTo>
                    <a:pt x="1581506" y="738439"/>
                  </a:lnTo>
                  <a:lnTo>
                    <a:pt x="1583096" y="740283"/>
                  </a:lnTo>
                  <a:lnTo>
                    <a:pt x="1584686" y="0"/>
                  </a:lnTo>
                  <a:lnTo>
                    <a:pt x="1586276" y="1730"/>
                  </a:lnTo>
                  <a:lnTo>
                    <a:pt x="1594226" y="9961"/>
                  </a:lnTo>
                  <a:lnTo>
                    <a:pt x="1595816" y="11586"/>
                  </a:lnTo>
                  <a:lnTo>
                    <a:pt x="1619667" y="43237"/>
                  </a:lnTo>
                  <a:lnTo>
                    <a:pt x="1632388" y="80495"/>
                  </a:lnTo>
                  <a:lnTo>
                    <a:pt x="1640338" y="126661"/>
                  </a:lnTo>
                  <a:lnTo>
                    <a:pt x="1645108" y="166605"/>
                  </a:lnTo>
                  <a:lnTo>
                    <a:pt x="1648289" y="195690"/>
                  </a:lnTo>
                  <a:lnTo>
                    <a:pt x="1649879" y="209847"/>
                  </a:lnTo>
                  <a:lnTo>
                    <a:pt x="1656239" y="257392"/>
                  </a:lnTo>
                  <a:lnTo>
                    <a:pt x="1665779" y="299773"/>
                  </a:lnTo>
                  <a:lnTo>
                    <a:pt x="1683270" y="334954"/>
                  </a:lnTo>
                  <a:lnTo>
                    <a:pt x="1707121" y="359746"/>
                  </a:lnTo>
                  <a:lnTo>
                    <a:pt x="1708711" y="361220"/>
                  </a:lnTo>
                  <a:lnTo>
                    <a:pt x="1734152" y="391179"/>
                  </a:lnTo>
                  <a:lnTo>
                    <a:pt x="1748462" y="429761"/>
                  </a:lnTo>
                  <a:lnTo>
                    <a:pt x="1754823" y="468213"/>
                  </a:lnTo>
                  <a:lnTo>
                    <a:pt x="1759593" y="521130"/>
                  </a:lnTo>
                  <a:lnTo>
                    <a:pt x="1762773" y="573599"/>
                  </a:lnTo>
                  <a:lnTo>
                    <a:pt x="1765953" y="634547"/>
                  </a:lnTo>
                  <a:lnTo>
                    <a:pt x="1767543" y="665150"/>
                  </a:lnTo>
                  <a:lnTo>
                    <a:pt x="1769133" y="695551"/>
                  </a:lnTo>
                  <a:lnTo>
                    <a:pt x="1770723" y="726969"/>
                  </a:lnTo>
                  <a:lnTo>
                    <a:pt x="1772313" y="19564"/>
                  </a:lnTo>
                  <a:lnTo>
                    <a:pt x="1773903" y="60181"/>
                  </a:lnTo>
                  <a:lnTo>
                    <a:pt x="1775494" y="107949"/>
                  </a:lnTo>
                  <a:lnTo>
                    <a:pt x="1777083" y="158860"/>
                  </a:lnTo>
                  <a:lnTo>
                    <a:pt x="1778674" y="204937"/>
                  </a:lnTo>
                  <a:lnTo>
                    <a:pt x="1781854" y="270409"/>
                  </a:lnTo>
                  <a:lnTo>
                    <a:pt x="1785034" y="311101"/>
                  </a:lnTo>
                  <a:lnTo>
                    <a:pt x="1789804" y="350517"/>
                  </a:lnTo>
                  <a:lnTo>
                    <a:pt x="1797754" y="388323"/>
                  </a:lnTo>
                  <a:lnTo>
                    <a:pt x="1804115" y="407592"/>
                  </a:lnTo>
                  <a:lnTo>
                    <a:pt x="1805705" y="412303"/>
                  </a:lnTo>
                  <a:lnTo>
                    <a:pt x="1815245" y="455763"/>
                  </a:lnTo>
                  <a:lnTo>
                    <a:pt x="1820015" y="506131"/>
                  </a:lnTo>
                  <a:lnTo>
                    <a:pt x="1823195" y="559725"/>
                  </a:lnTo>
                  <a:lnTo>
                    <a:pt x="1824785" y="589221"/>
                  </a:lnTo>
                  <a:lnTo>
                    <a:pt x="1826375" y="616658"/>
                  </a:lnTo>
                  <a:lnTo>
                    <a:pt x="1829556" y="659347"/>
                  </a:lnTo>
                  <a:lnTo>
                    <a:pt x="1834326" y="697825"/>
                  </a:lnTo>
                  <a:lnTo>
                    <a:pt x="1843866" y="737746"/>
                  </a:lnTo>
                  <a:lnTo>
                    <a:pt x="1845456" y="659"/>
                  </a:lnTo>
                  <a:lnTo>
                    <a:pt x="1847046" y="5478"/>
                  </a:lnTo>
                  <a:lnTo>
                    <a:pt x="1848636" y="10205"/>
                  </a:lnTo>
                  <a:lnTo>
                    <a:pt x="1850226" y="14902"/>
                  </a:lnTo>
                  <a:lnTo>
                    <a:pt x="1851816" y="19620"/>
                  </a:lnTo>
                  <a:lnTo>
                    <a:pt x="1862947" y="56980"/>
                  </a:lnTo>
                  <a:lnTo>
                    <a:pt x="1872487" y="102035"/>
                  </a:lnTo>
                  <a:lnTo>
                    <a:pt x="1878848" y="140412"/>
                  </a:lnTo>
                  <a:lnTo>
                    <a:pt x="1882028" y="160825"/>
                  </a:lnTo>
                  <a:lnTo>
                    <a:pt x="1883618" y="170953"/>
                  </a:lnTo>
                  <a:lnTo>
                    <a:pt x="1891568" y="216763"/>
                  </a:lnTo>
                  <a:lnTo>
                    <a:pt x="1901108" y="256298"/>
                  </a:lnTo>
                  <a:lnTo>
                    <a:pt x="1915419" y="291964"/>
                  </a:lnTo>
                  <a:lnTo>
                    <a:pt x="1937680" y="324400"/>
                  </a:lnTo>
                  <a:lnTo>
                    <a:pt x="1939270" y="326407"/>
                  </a:lnTo>
                  <a:lnTo>
                    <a:pt x="1959941" y="361349"/>
                  </a:lnTo>
                  <a:lnTo>
                    <a:pt x="1969481" y="409424"/>
                  </a:lnTo>
                  <a:lnTo>
                    <a:pt x="1974251" y="469485"/>
                  </a:lnTo>
                  <a:lnTo>
                    <a:pt x="1977431" y="524262"/>
                  </a:lnTo>
                  <a:lnTo>
                    <a:pt x="1979021" y="549149"/>
                  </a:lnTo>
                  <a:lnTo>
                    <a:pt x="1983792" y="596369"/>
                  </a:lnTo>
                  <a:lnTo>
                    <a:pt x="1986972" y="606940"/>
                  </a:lnTo>
                  <a:lnTo>
                    <a:pt x="1988562" y="605457"/>
                  </a:lnTo>
                  <a:lnTo>
                    <a:pt x="1990152" y="596097"/>
                  </a:lnTo>
                  <a:lnTo>
                    <a:pt x="1991742" y="568858"/>
                  </a:lnTo>
                  <a:lnTo>
                    <a:pt x="1993332" y="495560"/>
                  </a:lnTo>
                  <a:lnTo>
                    <a:pt x="1994922" y="399298"/>
                  </a:lnTo>
                  <a:lnTo>
                    <a:pt x="1996512" y="354725"/>
                  </a:lnTo>
                  <a:lnTo>
                    <a:pt x="2004462" y="315202"/>
                  </a:lnTo>
                  <a:lnTo>
                    <a:pt x="2007642" y="310026"/>
                  </a:lnTo>
                  <a:lnTo>
                    <a:pt x="2009233" y="307220"/>
                  </a:lnTo>
                  <a:lnTo>
                    <a:pt x="2020363" y="264193"/>
                  </a:lnTo>
                  <a:lnTo>
                    <a:pt x="2025133" y="223104"/>
                  </a:lnTo>
                  <a:lnTo>
                    <a:pt x="2026723" y="208026"/>
                  </a:lnTo>
                  <a:lnTo>
                    <a:pt x="2028313" y="194162"/>
                  </a:lnTo>
                  <a:lnTo>
                    <a:pt x="2029903" y="182684"/>
                  </a:lnTo>
                  <a:lnTo>
                    <a:pt x="2031494" y="174432"/>
                  </a:lnTo>
                  <a:lnTo>
                    <a:pt x="2033084" y="169916"/>
                  </a:lnTo>
                  <a:lnTo>
                    <a:pt x="2034674" y="169480"/>
                  </a:lnTo>
                  <a:lnTo>
                    <a:pt x="2036264" y="173491"/>
                  </a:lnTo>
                  <a:lnTo>
                    <a:pt x="2041034" y="217030"/>
                  </a:lnTo>
                  <a:lnTo>
                    <a:pt x="2044214" y="269846"/>
                  </a:lnTo>
                  <a:lnTo>
                    <a:pt x="2045804" y="297084"/>
                  </a:lnTo>
                  <a:lnTo>
                    <a:pt x="2048984" y="343195"/>
                  </a:lnTo>
                  <a:lnTo>
                    <a:pt x="2053754" y="397399"/>
                  </a:lnTo>
                  <a:lnTo>
                    <a:pt x="2055344" y="415904"/>
                  </a:lnTo>
                  <a:lnTo>
                    <a:pt x="2058525" y="460569"/>
                  </a:lnTo>
                  <a:lnTo>
                    <a:pt x="2061705" y="518645"/>
                  </a:lnTo>
                  <a:lnTo>
                    <a:pt x="2063295" y="549368"/>
                  </a:lnTo>
                  <a:lnTo>
                    <a:pt x="2064885" y="577477"/>
                  </a:lnTo>
                  <a:lnTo>
                    <a:pt x="2068065" y="620506"/>
                  </a:lnTo>
                  <a:lnTo>
                    <a:pt x="2074425" y="666388"/>
                  </a:lnTo>
                  <a:lnTo>
                    <a:pt x="2088736" y="704966"/>
                  </a:lnTo>
                  <a:lnTo>
                    <a:pt x="2109407" y="731092"/>
                  </a:lnTo>
                  <a:lnTo>
                    <a:pt x="2110997" y="732881"/>
                  </a:lnTo>
                  <a:lnTo>
                    <a:pt x="2112587" y="734681"/>
                  </a:lnTo>
                  <a:lnTo>
                    <a:pt x="2114177" y="736500"/>
                  </a:lnTo>
                  <a:lnTo>
                    <a:pt x="2115767" y="738345"/>
                  </a:lnTo>
                  <a:lnTo>
                    <a:pt x="2117357" y="740223"/>
                  </a:lnTo>
                  <a:lnTo>
                    <a:pt x="2118947" y="75"/>
                  </a:lnTo>
                  <a:lnTo>
                    <a:pt x="2139618" y="32287"/>
                  </a:lnTo>
                  <a:lnTo>
                    <a:pt x="2153928" y="71735"/>
                  </a:lnTo>
                  <a:lnTo>
                    <a:pt x="2163469" y="112076"/>
                  </a:lnTo>
                  <a:lnTo>
                    <a:pt x="2171419" y="152558"/>
                  </a:lnTo>
                  <a:lnTo>
                    <a:pt x="2173009" y="160751"/>
                  </a:lnTo>
                  <a:lnTo>
                    <a:pt x="2180959" y="198577"/>
                  </a:lnTo>
                  <a:lnTo>
                    <a:pt x="2192090" y="237705"/>
                  </a:lnTo>
                  <a:lnTo>
                    <a:pt x="2209580" y="272701"/>
                  </a:lnTo>
                  <a:lnTo>
                    <a:pt x="2238202" y="299161"/>
                  </a:lnTo>
                  <a:lnTo>
                    <a:pt x="2242972" y="301905"/>
                  </a:lnTo>
                  <a:lnTo>
                    <a:pt x="2244562" y="302756"/>
                  </a:lnTo>
                </a:path>
              </a:pathLst>
            </a:custGeom>
            <a:ln w="3175">
              <a:solidFill>
                <a:srgbClr val="D9531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12535" y="2618051"/>
            <a:ext cx="16129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89890" y="2610999"/>
            <a:ext cx="462280" cy="1708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6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  <a:p>
            <a:pPr marR="30480" algn="r">
              <a:lnSpc>
                <a:spcPct val="100000"/>
              </a:lnSpc>
              <a:spcBef>
                <a:spcPts val="6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-3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5196" y="1806175"/>
            <a:ext cx="132080" cy="8299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72674" y="2051715"/>
            <a:ext cx="89535" cy="34544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26" y="489685"/>
            <a:ext cx="3464749" cy="24609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317420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3090683"/>
            <a:ext cx="233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often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tools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combined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practice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69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70" dirty="0"/>
              <a:t> </a:t>
            </a:r>
            <a:r>
              <a:rPr spc="-80" dirty="0"/>
              <a:t>Mass</a:t>
            </a:r>
            <a:r>
              <a:rPr spc="-20" dirty="0"/>
              <a:t> </a:t>
            </a:r>
            <a:r>
              <a:rPr spc="-45" dirty="0"/>
              <a:t>spring</a:t>
            </a:r>
            <a:r>
              <a:rPr spc="-30" dirty="0"/>
              <a:t> </a:t>
            </a:r>
            <a:r>
              <a:rPr spc="-4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1002536" y="97255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89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192" y="720996"/>
            <a:ext cx="734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position: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611" y="1691607"/>
            <a:ext cx="1263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525" y="787482"/>
            <a:ext cx="866775" cy="1090295"/>
            <a:chOff x="138525" y="787482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25" y="792553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9057" y="790022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57" y="1013556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9061" y="810239"/>
            <a:ext cx="87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057" y="144360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061" y="1663552"/>
            <a:ext cx="9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45073" y="1306243"/>
            <a:ext cx="360045" cy="52705"/>
            <a:chOff x="1545073" y="1306243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1545073" y="1332560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2444" y="1306243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39607" y="1236350"/>
            <a:ext cx="332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u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37638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66142"/>
            <a:ext cx="350964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Newton’s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second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law</a:t>
            </a:r>
            <a:r>
              <a:rPr sz="1000" spc="-10" dirty="0">
                <a:latin typeface="Arial"/>
                <a:cs typeface="Arial"/>
              </a:rPr>
              <a:t> gives</a:t>
            </a:r>
            <a:endParaRPr sz="10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990"/>
              </a:spcBef>
            </a:pPr>
            <a:r>
              <a:rPr sz="1000" i="1" spc="-155" dirty="0">
                <a:latin typeface="Arial"/>
                <a:cs typeface="Arial"/>
              </a:rPr>
              <a:t>m</a:t>
            </a:r>
            <a:r>
              <a:rPr sz="1000" spc="-155" dirty="0">
                <a:latin typeface="Arial"/>
                <a:cs typeface="Arial"/>
              </a:rPr>
              <a:t>¨</a:t>
            </a:r>
            <a:r>
              <a:rPr sz="1000" i="1" spc="-155" dirty="0">
                <a:latin typeface="Arial"/>
                <a:cs typeface="Arial"/>
              </a:rPr>
              <a:t>y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180" dirty="0">
                <a:latin typeface="Arial"/>
                <a:cs typeface="Arial"/>
              </a:rPr>
              <a:t>by</a:t>
            </a:r>
            <a:r>
              <a:rPr sz="1000" spc="-180" dirty="0">
                <a:latin typeface="Arial"/>
                <a:cs typeface="Arial"/>
              </a:rPr>
              <a:t>˙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ky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(</a:t>
            </a:r>
            <a:r>
              <a:rPr sz="1000" i="1" spc="55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)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(0)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i="1" spc="-420" dirty="0">
                <a:latin typeface="Arial"/>
                <a:cs typeface="Arial"/>
              </a:rPr>
              <a:t>y</a:t>
            </a:r>
            <a:r>
              <a:rPr sz="1000" spc="80" dirty="0">
                <a:latin typeface="Arial"/>
                <a:cs typeface="Arial"/>
              </a:rPr>
              <a:t>˙</a:t>
            </a:r>
            <a:r>
              <a:rPr sz="1000" spc="-10" dirty="0">
                <a:latin typeface="Arial"/>
                <a:cs typeface="Arial"/>
              </a:rPr>
              <a:t>(0)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spc="-330" dirty="0">
                <a:latin typeface="Arial"/>
                <a:cs typeface="Arial"/>
              </a:rPr>
              <a:t>y</a:t>
            </a:r>
            <a:r>
              <a:rPr sz="1000" spc="170" dirty="0">
                <a:latin typeface="Arial"/>
                <a:cs typeface="Arial"/>
              </a:rPr>
              <a:t>˙</a:t>
            </a:r>
            <a:r>
              <a:rPr sz="1050" spc="120" baseline="-11904" dirty="0">
                <a:latin typeface="Arial"/>
                <a:cs typeface="Arial"/>
              </a:rPr>
              <a:t>0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00">
              <a:latin typeface="Arial"/>
              <a:cs typeface="Arial"/>
            </a:endParaRPr>
          </a:p>
          <a:p>
            <a:pPr marR="52069" algn="r">
              <a:lnSpc>
                <a:spcPct val="100000"/>
              </a:lnSpc>
            </a:pPr>
            <a:r>
              <a:rPr sz="1000" spc="-45" dirty="0">
                <a:latin typeface="Arial"/>
                <a:cs typeface="Arial"/>
              </a:rPr>
              <a:t>modeled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second-</a:t>
            </a:r>
            <a:r>
              <a:rPr sz="1000" spc="-30" dirty="0">
                <a:latin typeface="Arial"/>
                <a:cs typeface="Arial"/>
              </a:rPr>
              <a:t>order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ODE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output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632303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60" dirty="0"/>
              <a:t> </a:t>
            </a:r>
            <a:r>
              <a:rPr spc="-25" dirty="0"/>
              <a:t>HDD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37810" y="514573"/>
            <a:ext cx="1327785" cy="1084580"/>
            <a:chOff x="1437810" y="514573"/>
            <a:chExt cx="1327785" cy="1084580"/>
          </a:xfrm>
        </p:grpSpPr>
        <p:sp>
          <p:nvSpPr>
            <p:cNvPr id="4" name="object 4"/>
            <p:cNvSpPr/>
            <p:nvPr/>
          </p:nvSpPr>
          <p:spPr>
            <a:xfrm>
              <a:off x="2641815" y="1053450"/>
              <a:ext cx="113664" cy="138430"/>
            </a:xfrm>
            <a:custGeom>
              <a:avLst/>
              <a:gdLst/>
              <a:ahLst/>
              <a:cxnLst/>
              <a:rect l="l" t="t" r="r" b="b"/>
              <a:pathLst>
                <a:path w="113664" h="138430">
                  <a:moveTo>
                    <a:pt x="826" y="138116"/>
                  </a:moveTo>
                  <a:lnTo>
                    <a:pt x="0" y="87136"/>
                  </a:lnTo>
                  <a:lnTo>
                    <a:pt x="113310" y="0"/>
                  </a:lnTo>
                  <a:lnTo>
                    <a:pt x="113255" y="44142"/>
                  </a:lnTo>
                  <a:lnTo>
                    <a:pt x="826" y="138116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8269" y="668338"/>
              <a:ext cx="1307251" cy="799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8269" y="668338"/>
              <a:ext cx="1307465" cy="799465"/>
            </a:xfrm>
            <a:custGeom>
              <a:avLst/>
              <a:gdLst/>
              <a:ahLst/>
              <a:cxnLst/>
              <a:rect l="l" t="t" r="r" b="b"/>
              <a:pathLst>
                <a:path w="1307464" h="799465">
                  <a:moveTo>
                    <a:pt x="727105" y="799300"/>
                  </a:moveTo>
                  <a:lnTo>
                    <a:pt x="0" y="206279"/>
                  </a:lnTo>
                  <a:lnTo>
                    <a:pt x="559518" y="0"/>
                  </a:lnTo>
                  <a:lnTo>
                    <a:pt x="1307251" y="348087"/>
                  </a:lnTo>
                  <a:lnTo>
                    <a:pt x="727105" y="799300"/>
                  </a:lnTo>
                  <a:close/>
                </a:path>
              </a:pathLst>
            </a:custGeom>
            <a:ln w="14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2327" y="743563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304874" y="339591"/>
                  </a:moveTo>
                  <a:lnTo>
                    <a:pt x="251458" y="336894"/>
                  </a:lnTo>
                  <a:lnTo>
                    <a:pt x="200559" y="330132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7" y="84331"/>
                  </a:lnTo>
                  <a:lnTo>
                    <a:pt x="696840" y="146996"/>
                  </a:lnTo>
                  <a:lnTo>
                    <a:pt x="692335" y="180431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2327" y="743563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696840" y="146996"/>
                  </a:moveTo>
                  <a:lnTo>
                    <a:pt x="674713" y="213144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lnTo>
                    <a:pt x="251458" y="336894"/>
                  </a:lnTo>
                  <a:lnTo>
                    <a:pt x="200559" y="330133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8" y="84331"/>
                  </a:lnTo>
                  <a:lnTo>
                    <a:pt x="696840" y="146996"/>
                  </a:lnTo>
                  <a:close/>
                </a:path>
              </a:pathLst>
            </a:custGeom>
            <a:ln w="6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327" y="702236"/>
              <a:ext cx="696840" cy="339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2327" y="702236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696840" y="146996"/>
                  </a:moveTo>
                  <a:lnTo>
                    <a:pt x="674713" y="213144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lnTo>
                    <a:pt x="251458" y="336894"/>
                  </a:lnTo>
                  <a:lnTo>
                    <a:pt x="200559" y="330133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8" y="84331"/>
                  </a:lnTo>
                  <a:lnTo>
                    <a:pt x="696840" y="146996"/>
                  </a:lnTo>
                  <a:close/>
                </a:path>
              </a:pathLst>
            </a:custGeom>
            <a:ln w="6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3270" y="800683"/>
              <a:ext cx="234950" cy="114935"/>
            </a:xfrm>
            <a:custGeom>
              <a:avLst/>
              <a:gdLst/>
              <a:ahLst/>
              <a:cxnLst/>
              <a:rect l="l" t="t" r="r" b="b"/>
              <a:pathLst>
                <a:path w="234950" h="114934">
                  <a:moveTo>
                    <a:pt x="98222" y="114340"/>
                  </a:moveTo>
                  <a:lnTo>
                    <a:pt x="55497" y="108657"/>
                  </a:lnTo>
                  <a:lnTo>
                    <a:pt x="10409" y="85989"/>
                  </a:lnTo>
                  <a:lnTo>
                    <a:pt x="0" y="64855"/>
                  </a:lnTo>
                  <a:lnTo>
                    <a:pt x="1520" y="53584"/>
                  </a:lnTo>
                  <a:lnTo>
                    <a:pt x="31675" y="22471"/>
                  </a:lnTo>
                  <a:lnTo>
                    <a:pt x="68945" y="7672"/>
                  </a:lnTo>
                  <a:lnTo>
                    <a:pt x="113613" y="407"/>
                  </a:lnTo>
                  <a:lnTo>
                    <a:pt x="136725" y="0"/>
                  </a:lnTo>
                  <a:lnTo>
                    <a:pt x="158881" y="1785"/>
                  </a:lnTo>
                  <a:lnTo>
                    <a:pt x="197829" y="11598"/>
                  </a:lnTo>
                  <a:lnTo>
                    <a:pt x="231919" y="38508"/>
                  </a:lnTo>
                  <a:lnTo>
                    <a:pt x="234941" y="49481"/>
                  </a:lnTo>
                  <a:lnTo>
                    <a:pt x="233429" y="60754"/>
                  </a:lnTo>
                  <a:lnTo>
                    <a:pt x="203280" y="91869"/>
                  </a:lnTo>
                  <a:lnTo>
                    <a:pt x="166000" y="106667"/>
                  </a:lnTo>
                  <a:lnTo>
                    <a:pt x="121323" y="113934"/>
                  </a:lnTo>
                  <a:lnTo>
                    <a:pt x="98222" y="11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3270" y="773612"/>
              <a:ext cx="234941" cy="1143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23270" y="773612"/>
              <a:ext cx="234950" cy="114935"/>
            </a:xfrm>
            <a:custGeom>
              <a:avLst/>
              <a:gdLst/>
              <a:ahLst/>
              <a:cxnLst/>
              <a:rect l="l" t="t" r="r" b="b"/>
              <a:pathLst>
                <a:path w="234950" h="114934">
                  <a:moveTo>
                    <a:pt x="234941" y="49488"/>
                  </a:moveTo>
                  <a:lnTo>
                    <a:pt x="203280" y="91871"/>
                  </a:lnTo>
                  <a:lnTo>
                    <a:pt x="166000" y="106671"/>
                  </a:lnTo>
                  <a:lnTo>
                    <a:pt x="121323" y="113935"/>
                  </a:lnTo>
                  <a:lnTo>
                    <a:pt x="98222" y="114335"/>
                  </a:lnTo>
                  <a:lnTo>
                    <a:pt x="76071" y="112549"/>
                  </a:lnTo>
                  <a:lnTo>
                    <a:pt x="37125" y="102745"/>
                  </a:lnTo>
                  <a:lnTo>
                    <a:pt x="3030" y="75832"/>
                  </a:lnTo>
                  <a:lnTo>
                    <a:pt x="0" y="64861"/>
                  </a:lnTo>
                  <a:lnTo>
                    <a:pt x="1520" y="53578"/>
                  </a:lnTo>
                  <a:lnTo>
                    <a:pt x="31675" y="22473"/>
                  </a:lnTo>
                  <a:lnTo>
                    <a:pt x="68945" y="7668"/>
                  </a:lnTo>
                  <a:lnTo>
                    <a:pt x="113613" y="409"/>
                  </a:lnTo>
                  <a:lnTo>
                    <a:pt x="136725" y="0"/>
                  </a:lnTo>
                  <a:lnTo>
                    <a:pt x="158881" y="1783"/>
                  </a:lnTo>
                  <a:lnTo>
                    <a:pt x="197829" y="11604"/>
                  </a:lnTo>
                  <a:lnTo>
                    <a:pt x="231919" y="38512"/>
                  </a:lnTo>
                  <a:lnTo>
                    <a:pt x="234941" y="49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2360" y="806757"/>
              <a:ext cx="99695" cy="48260"/>
            </a:xfrm>
            <a:custGeom>
              <a:avLst/>
              <a:gdLst/>
              <a:ahLst/>
              <a:cxnLst/>
              <a:rect l="l" t="t" r="r" b="b"/>
              <a:pathLst>
                <a:path w="99694" h="48259">
                  <a:moveTo>
                    <a:pt x="51356" y="48036"/>
                  </a:moveTo>
                  <a:lnTo>
                    <a:pt x="31873" y="47414"/>
                  </a:lnTo>
                  <a:lnTo>
                    <a:pt x="15718" y="43303"/>
                  </a:lnTo>
                  <a:lnTo>
                    <a:pt x="4542" y="36370"/>
                  </a:lnTo>
                  <a:lnTo>
                    <a:pt x="0" y="27285"/>
                  </a:lnTo>
                  <a:lnTo>
                    <a:pt x="3274" y="17673"/>
                  </a:lnTo>
                  <a:lnTo>
                    <a:pt x="13412" y="9337"/>
                  </a:lnTo>
                  <a:lnTo>
                    <a:pt x="28866" y="3153"/>
                  </a:lnTo>
                  <a:lnTo>
                    <a:pt x="48091" y="0"/>
                  </a:lnTo>
                  <a:lnTo>
                    <a:pt x="67575" y="623"/>
                  </a:lnTo>
                  <a:lnTo>
                    <a:pt x="83731" y="4737"/>
                  </a:lnTo>
                  <a:lnTo>
                    <a:pt x="94905" y="11675"/>
                  </a:lnTo>
                  <a:lnTo>
                    <a:pt x="99447" y="20773"/>
                  </a:lnTo>
                  <a:lnTo>
                    <a:pt x="96172" y="30372"/>
                  </a:lnTo>
                  <a:lnTo>
                    <a:pt x="86035" y="38703"/>
                  </a:lnTo>
                  <a:lnTo>
                    <a:pt x="70581" y="44884"/>
                  </a:lnTo>
                  <a:lnTo>
                    <a:pt x="51356" y="48036"/>
                  </a:lnTo>
                  <a:close/>
                </a:path>
              </a:pathLst>
            </a:custGeom>
            <a:solidFill>
              <a:srgbClr val="B1A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2360" y="806757"/>
              <a:ext cx="99695" cy="48260"/>
            </a:xfrm>
            <a:custGeom>
              <a:avLst/>
              <a:gdLst/>
              <a:ahLst/>
              <a:cxnLst/>
              <a:rect l="l" t="t" r="r" b="b"/>
              <a:pathLst>
                <a:path w="99694" h="48259">
                  <a:moveTo>
                    <a:pt x="99447" y="20773"/>
                  </a:moveTo>
                  <a:lnTo>
                    <a:pt x="96172" y="30372"/>
                  </a:lnTo>
                  <a:lnTo>
                    <a:pt x="86035" y="38703"/>
                  </a:lnTo>
                  <a:lnTo>
                    <a:pt x="70581" y="44884"/>
                  </a:lnTo>
                  <a:lnTo>
                    <a:pt x="51356" y="48036"/>
                  </a:lnTo>
                  <a:lnTo>
                    <a:pt x="31873" y="47414"/>
                  </a:lnTo>
                  <a:lnTo>
                    <a:pt x="15718" y="43303"/>
                  </a:lnTo>
                  <a:lnTo>
                    <a:pt x="4542" y="36370"/>
                  </a:lnTo>
                  <a:lnTo>
                    <a:pt x="0" y="27285"/>
                  </a:lnTo>
                  <a:lnTo>
                    <a:pt x="3274" y="17673"/>
                  </a:lnTo>
                  <a:lnTo>
                    <a:pt x="13412" y="9337"/>
                  </a:lnTo>
                  <a:lnTo>
                    <a:pt x="28866" y="3153"/>
                  </a:lnTo>
                  <a:lnTo>
                    <a:pt x="48091" y="0"/>
                  </a:lnTo>
                  <a:lnTo>
                    <a:pt x="67575" y="623"/>
                  </a:lnTo>
                  <a:lnTo>
                    <a:pt x="83731" y="4737"/>
                  </a:lnTo>
                  <a:lnTo>
                    <a:pt x="94905" y="11675"/>
                  </a:lnTo>
                  <a:lnTo>
                    <a:pt x="99447" y="207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1322" y="825594"/>
              <a:ext cx="175260" cy="248285"/>
            </a:xfrm>
            <a:custGeom>
              <a:avLst/>
              <a:gdLst/>
              <a:ahLst/>
              <a:cxnLst/>
              <a:rect l="l" t="t" r="r" b="b"/>
              <a:pathLst>
                <a:path w="175260" h="248284">
                  <a:moveTo>
                    <a:pt x="85764" y="247778"/>
                  </a:moveTo>
                  <a:lnTo>
                    <a:pt x="40753" y="235996"/>
                  </a:lnTo>
                  <a:lnTo>
                    <a:pt x="0" y="211872"/>
                  </a:lnTo>
                  <a:lnTo>
                    <a:pt x="119909" y="0"/>
                  </a:lnTo>
                  <a:lnTo>
                    <a:pt x="175173" y="206260"/>
                  </a:lnTo>
                  <a:lnTo>
                    <a:pt x="131687" y="240203"/>
                  </a:lnTo>
                  <a:lnTo>
                    <a:pt x="85764" y="247778"/>
                  </a:lnTo>
                  <a:close/>
                </a:path>
              </a:pathLst>
            </a:custGeom>
            <a:solidFill>
              <a:srgbClr val="D1B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1322" y="825594"/>
              <a:ext cx="175260" cy="248285"/>
            </a:xfrm>
            <a:custGeom>
              <a:avLst/>
              <a:gdLst/>
              <a:ahLst/>
              <a:cxnLst/>
              <a:rect l="l" t="t" r="r" b="b"/>
              <a:pathLst>
                <a:path w="175260" h="248284">
                  <a:moveTo>
                    <a:pt x="0" y="211872"/>
                  </a:moveTo>
                  <a:lnTo>
                    <a:pt x="119909" y="0"/>
                  </a:lnTo>
                  <a:lnTo>
                    <a:pt x="175173" y="206260"/>
                  </a:lnTo>
                  <a:lnTo>
                    <a:pt x="131687" y="240203"/>
                  </a:lnTo>
                  <a:lnTo>
                    <a:pt x="85764" y="247778"/>
                  </a:lnTo>
                  <a:lnTo>
                    <a:pt x="40753" y="235996"/>
                  </a:lnTo>
                  <a:lnTo>
                    <a:pt x="0" y="211872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5769" y="988823"/>
              <a:ext cx="139065" cy="78105"/>
            </a:xfrm>
            <a:custGeom>
              <a:avLst/>
              <a:gdLst/>
              <a:ahLst/>
              <a:cxnLst/>
              <a:rect l="l" t="t" r="r" b="b"/>
              <a:pathLst>
                <a:path w="139064" h="78105">
                  <a:moveTo>
                    <a:pt x="69273" y="77507"/>
                  </a:moveTo>
                  <a:lnTo>
                    <a:pt x="30836" y="70990"/>
                  </a:lnTo>
                  <a:lnTo>
                    <a:pt x="1343" y="46338"/>
                  </a:lnTo>
                  <a:lnTo>
                    <a:pt x="0" y="38742"/>
                  </a:lnTo>
                  <a:lnTo>
                    <a:pt x="1343" y="31148"/>
                  </a:lnTo>
                  <a:lnTo>
                    <a:pt x="30836" y="6505"/>
                  </a:lnTo>
                  <a:lnTo>
                    <a:pt x="69273" y="0"/>
                  </a:lnTo>
                  <a:lnTo>
                    <a:pt x="82861" y="749"/>
                  </a:lnTo>
                  <a:lnTo>
                    <a:pt x="126927" y="17250"/>
                  </a:lnTo>
                  <a:lnTo>
                    <a:pt x="138566" y="38742"/>
                  </a:lnTo>
                  <a:lnTo>
                    <a:pt x="137222" y="46338"/>
                  </a:lnTo>
                  <a:lnTo>
                    <a:pt x="107729" y="70990"/>
                  </a:lnTo>
                  <a:lnTo>
                    <a:pt x="69273" y="77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5769" y="988823"/>
              <a:ext cx="139065" cy="78105"/>
            </a:xfrm>
            <a:custGeom>
              <a:avLst/>
              <a:gdLst/>
              <a:ahLst/>
              <a:cxnLst/>
              <a:rect l="l" t="t" r="r" b="b"/>
              <a:pathLst>
                <a:path w="139064" h="78105">
                  <a:moveTo>
                    <a:pt x="138566" y="38742"/>
                  </a:moveTo>
                  <a:lnTo>
                    <a:pt x="107729" y="70990"/>
                  </a:lnTo>
                  <a:lnTo>
                    <a:pt x="69273" y="77507"/>
                  </a:lnTo>
                  <a:lnTo>
                    <a:pt x="55697" y="76754"/>
                  </a:lnTo>
                  <a:lnTo>
                    <a:pt x="11638" y="60249"/>
                  </a:lnTo>
                  <a:lnTo>
                    <a:pt x="0" y="38742"/>
                  </a:lnTo>
                  <a:lnTo>
                    <a:pt x="1343" y="31148"/>
                  </a:lnTo>
                  <a:lnTo>
                    <a:pt x="30836" y="6505"/>
                  </a:lnTo>
                  <a:lnTo>
                    <a:pt x="69273" y="0"/>
                  </a:lnTo>
                  <a:lnTo>
                    <a:pt x="82861" y="749"/>
                  </a:lnTo>
                  <a:lnTo>
                    <a:pt x="126927" y="17250"/>
                  </a:lnTo>
                  <a:lnTo>
                    <a:pt x="138566" y="387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1878" y="1004013"/>
              <a:ext cx="103603" cy="580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51878" y="1004013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19">
                  <a:moveTo>
                    <a:pt x="103603" y="29024"/>
                  </a:moveTo>
                  <a:lnTo>
                    <a:pt x="71632" y="55835"/>
                  </a:lnTo>
                  <a:lnTo>
                    <a:pt x="51801" y="58048"/>
                  </a:lnTo>
                  <a:lnTo>
                    <a:pt x="41647" y="57484"/>
                  </a:lnTo>
                  <a:lnTo>
                    <a:pt x="3942" y="40132"/>
                  </a:lnTo>
                  <a:lnTo>
                    <a:pt x="0" y="29024"/>
                  </a:lnTo>
                  <a:lnTo>
                    <a:pt x="1004" y="23337"/>
                  </a:lnTo>
                  <a:lnTo>
                    <a:pt x="41647" y="564"/>
                  </a:lnTo>
                  <a:lnTo>
                    <a:pt x="51801" y="0"/>
                  </a:lnTo>
                  <a:lnTo>
                    <a:pt x="61957" y="564"/>
                  </a:lnTo>
                  <a:lnTo>
                    <a:pt x="99665" y="17922"/>
                  </a:lnTo>
                  <a:lnTo>
                    <a:pt x="103603" y="29024"/>
                  </a:lnTo>
                  <a:close/>
                </a:path>
              </a:pathLst>
            </a:custGeom>
            <a:ln w="4540">
              <a:solidFill>
                <a:srgbClr val="ACA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78621" y="1010258"/>
              <a:ext cx="55880" cy="31115"/>
            </a:xfrm>
            <a:custGeom>
              <a:avLst/>
              <a:gdLst/>
              <a:ahLst/>
              <a:cxnLst/>
              <a:rect l="l" t="t" r="r" b="b"/>
              <a:pathLst>
                <a:path w="55880" h="31115">
                  <a:moveTo>
                    <a:pt x="27804" y="30977"/>
                  </a:moveTo>
                  <a:lnTo>
                    <a:pt x="16981" y="29761"/>
                  </a:lnTo>
                  <a:lnTo>
                    <a:pt x="8143" y="26443"/>
                  </a:lnTo>
                  <a:lnTo>
                    <a:pt x="2185" y="21517"/>
                  </a:lnTo>
                  <a:lnTo>
                    <a:pt x="0" y="15479"/>
                  </a:lnTo>
                  <a:lnTo>
                    <a:pt x="0" y="11369"/>
                  </a:lnTo>
                  <a:lnTo>
                    <a:pt x="2925" y="7443"/>
                  </a:lnTo>
                  <a:lnTo>
                    <a:pt x="13344" y="1630"/>
                  </a:lnTo>
                  <a:lnTo>
                    <a:pt x="20429" y="0"/>
                  </a:lnTo>
                  <a:lnTo>
                    <a:pt x="35174" y="0"/>
                  </a:lnTo>
                  <a:lnTo>
                    <a:pt x="42241" y="1630"/>
                  </a:lnTo>
                  <a:lnTo>
                    <a:pt x="52664" y="7443"/>
                  </a:lnTo>
                  <a:lnTo>
                    <a:pt x="55608" y="11369"/>
                  </a:lnTo>
                  <a:lnTo>
                    <a:pt x="55608" y="15479"/>
                  </a:lnTo>
                  <a:lnTo>
                    <a:pt x="53423" y="21517"/>
                  </a:lnTo>
                  <a:lnTo>
                    <a:pt x="47464" y="26443"/>
                  </a:lnTo>
                  <a:lnTo>
                    <a:pt x="38626" y="29761"/>
                  </a:lnTo>
                  <a:lnTo>
                    <a:pt x="27804" y="30977"/>
                  </a:lnTo>
                  <a:close/>
                </a:path>
              </a:pathLst>
            </a:custGeom>
            <a:solidFill>
              <a:srgbClr val="5D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8621" y="1010258"/>
              <a:ext cx="55880" cy="31115"/>
            </a:xfrm>
            <a:custGeom>
              <a:avLst/>
              <a:gdLst/>
              <a:ahLst/>
              <a:cxnLst/>
              <a:rect l="l" t="t" r="r" b="b"/>
              <a:pathLst>
                <a:path w="55880" h="31115">
                  <a:moveTo>
                    <a:pt x="55608" y="15479"/>
                  </a:moveTo>
                  <a:lnTo>
                    <a:pt x="53423" y="21517"/>
                  </a:lnTo>
                  <a:lnTo>
                    <a:pt x="47464" y="26443"/>
                  </a:lnTo>
                  <a:lnTo>
                    <a:pt x="38626" y="29761"/>
                  </a:lnTo>
                  <a:lnTo>
                    <a:pt x="27804" y="30977"/>
                  </a:lnTo>
                  <a:lnTo>
                    <a:pt x="16981" y="29761"/>
                  </a:lnTo>
                  <a:lnTo>
                    <a:pt x="8143" y="26443"/>
                  </a:lnTo>
                  <a:lnTo>
                    <a:pt x="2185" y="21517"/>
                  </a:lnTo>
                  <a:lnTo>
                    <a:pt x="0" y="15479"/>
                  </a:lnTo>
                  <a:lnTo>
                    <a:pt x="0" y="11369"/>
                  </a:lnTo>
                  <a:lnTo>
                    <a:pt x="2925" y="7443"/>
                  </a:lnTo>
                  <a:lnTo>
                    <a:pt x="8146" y="4536"/>
                  </a:lnTo>
                  <a:lnTo>
                    <a:pt x="13344" y="1630"/>
                  </a:lnTo>
                  <a:lnTo>
                    <a:pt x="20429" y="0"/>
                  </a:lnTo>
                  <a:lnTo>
                    <a:pt x="27804" y="0"/>
                  </a:lnTo>
                  <a:lnTo>
                    <a:pt x="35174" y="0"/>
                  </a:lnTo>
                  <a:lnTo>
                    <a:pt x="42241" y="1630"/>
                  </a:lnTo>
                  <a:lnTo>
                    <a:pt x="47462" y="4536"/>
                  </a:lnTo>
                  <a:lnTo>
                    <a:pt x="52664" y="7443"/>
                  </a:lnTo>
                  <a:lnTo>
                    <a:pt x="55608" y="11369"/>
                  </a:lnTo>
                  <a:lnTo>
                    <a:pt x="55608" y="15479"/>
                  </a:lnTo>
                  <a:close/>
                </a:path>
              </a:pathLst>
            </a:custGeom>
            <a:ln w="5165">
              <a:solidFill>
                <a:srgbClr val="A3978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1392" y="877150"/>
              <a:ext cx="48895" cy="111760"/>
            </a:xfrm>
            <a:custGeom>
              <a:avLst/>
              <a:gdLst/>
              <a:ahLst/>
              <a:cxnLst/>
              <a:rect l="l" t="t" r="r" b="b"/>
              <a:pathLst>
                <a:path w="48894" h="111759">
                  <a:moveTo>
                    <a:pt x="23710" y="27482"/>
                  </a:moveTo>
                  <a:lnTo>
                    <a:pt x="18402" y="24612"/>
                  </a:lnTo>
                  <a:lnTo>
                    <a:pt x="5308" y="24612"/>
                  </a:lnTo>
                  <a:lnTo>
                    <a:pt x="0" y="27482"/>
                  </a:lnTo>
                  <a:lnTo>
                    <a:pt x="0" y="34531"/>
                  </a:lnTo>
                  <a:lnTo>
                    <a:pt x="5308" y="37376"/>
                  </a:lnTo>
                  <a:lnTo>
                    <a:pt x="18402" y="37376"/>
                  </a:lnTo>
                  <a:lnTo>
                    <a:pt x="23710" y="34531"/>
                  </a:lnTo>
                  <a:lnTo>
                    <a:pt x="23710" y="27482"/>
                  </a:lnTo>
                  <a:close/>
                </a:path>
                <a:path w="48894" h="111759">
                  <a:moveTo>
                    <a:pt x="25527" y="2870"/>
                  </a:moveTo>
                  <a:lnTo>
                    <a:pt x="21043" y="0"/>
                  </a:lnTo>
                  <a:lnTo>
                    <a:pt x="9956" y="0"/>
                  </a:lnTo>
                  <a:lnTo>
                    <a:pt x="5473" y="2870"/>
                  </a:lnTo>
                  <a:lnTo>
                    <a:pt x="5473" y="9918"/>
                  </a:lnTo>
                  <a:lnTo>
                    <a:pt x="9956" y="12776"/>
                  </a:lnTo>
                  <a:lnTo>
                    <a:pt x="21043" y="12776"/>
                  </a:lnTo>
                  <a:lnTo>
                    <a:pt x="25527" y="9918"/>
                  </a:lnTo>
                  <a:lnTo>
                    <a:pt x="25527" y="2870"/>
                  </a:lnTo>
                  <a:close/>
                </a:path>
                <a:path w="48894" h="111759">
                  <a:moveTo>
                    <a:pt x="48323" y="99885"/>
                  </a:moveTo>
                  <a:lnTo>
                    <a:pt x="43230" y="96621"/>
                  </a:lnTo>
                  <a:lnTo>
                    <a:pt x="30619" y="96621"/>
                  </a:lnTo>
                  <a:lnTo>
                    <a:pt x="25527" y="99885"/>
                  </a:lnTo>
                  <a:lnTo>
                    <a:pt x="25527" y="107962"/>
                  </a:lnTo>
                  <a:lnTo>
                    <a:pt x="30619" y="111226"/>
                  </a:lnTo>
                  <a:lnTo>
                    <a:pt x="43230" y="111226"/>
                  </a:lnTo>
                  <a:lnTo>
                    <a:pt x="48323" y="107962"/>
                  </a:lnTo>
                  <a:lnTo>
                    <a:pt x="48323" y="998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4371" y="839801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69"/>
                  </a:moveTo>
                  <a:lnTo>
                    <a:pt x="7209" y="16769"/>
                  </a:lnTo>
                  <a:lnTo>
                    <a:pt x="0" y="13004"/>
                  </a:lnTo>
                  <a:lnTo>
                    <a:pt x="0" y="3747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47"/>
                  </a:lnTo>
                  <a:lnTo>
                    <a:pt x="32230" y="13004"/>
                  </a:lnTo>
                  <a:lnTo>
                    <a:pt x="25021" y="16769"/>
                  </a:lnTo>
                  <a:close/>
                </a:path>
              </a:pathLst>
            </a:custGeom>
            <a:solidFill>
              <a:srgbClr val="6B6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48557" y="815941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6" y="16774"/>
                  </a:moveTo>
                  <a:lnTo>
                    <a:pt x="7232" y="16774"/>
                  </a:lnTo>
                  <a:lnTo>
                    <a:pt x="0" y="13022"/>
                  </a:lnTo>
                  <a:lnTo>
                    <a:pt x="0" y="3769"/>
                  </a:lnTo>
                  <a:lnTo>
                    <a:pt x="7232" y="0"/>
                  </a:lnTo>
                  <a:lnTo>
                    <a:pt x="25026" y="0"/>
                  </a:lnTo>
                  <a:lnTo>
                    <a:pt x="32235" y="3769"/>
                  </a:lnTo>
                  <a:lnTo>
                    <a:pt x="32235" y="13022"/>
                  </a:lnTo>
                  <a:lnTo>
                    <a:pt x="25026" y="16774"/>
                  </a:lnTo>
                  <a:close/>
                </a:path>
              </a:pathLst>
            </a:custGeom>
            <a:solidFill>
              <a:srgbClr val="A89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0793" y="792747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5">
                  <a:moveTo>
                    <a:pt x="25021" y="16755"/>
                  </a:moveTo>
                  <a:lnTo>
                    <a:pt x="7209" y="16755"/>
                  </a:lnTo>
                  <a:lnTo>
                    <a:pt x="0" y="13004"/>
                  </a:lnTo>
                  <a:lnTo>
                    <a:pt x="0" y="3751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51"/>
                  </a:lnTo>
                  <a:lnTo>
                    <a:pt x="32230" y="13004"/>
                  </a:lnTo>
                  <a:lnTo>
                    <a:pt x="25021" y="16755"/>
                  </a:lnTo>
                  <a:close/>
                </a:path>
              </a:pathLst>
            </a:custGeom>
            <a:solidFill>
              <a:srgbClr val="676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7526" y="785001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5">
                  <a:moveTo>
                    <a:pt x="25007" y="16769"/>
                  </a:moveTo>
                  <a:lnTo>
                    <a:pt x="7213" y="16769"/>
                  </a:lnTo>
                  <a:lnTo>
                    <a:pt x="0" y="13022"/>
                  </a:lnTo>
                  <a:lnTo>
                    <a:pt x="0" y="3765"/>
                  </a:lnTo>
                  <a:lnTo>
                    <a:pt x="7213" y="0"/>
                  </a:lnTo>
                  <a:lnTo>
                    <a:pt x="25007" y="0"/>
                  </a:lnTo>
                  <a:lnTo>
                    <a:pt x="32235" y="3765"/>
                  </a:lnTo>
                  <a:lnTo>
                    <a:pt x="32235" y="13022"/>
                  </a:lnTo>
                  <a:lnTo>
                    <a:pt x="25007" y="16769"/>
                  </a:lnTo>
                  <a:close/>
                </a:path>
              </a:pathLst>
            </a:custGeom>
            <a:solidFill>
              <a:srgbClr val="A1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3932" y="796605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74"/>
                  </a:moveTo>
                  <a:lnTo>
                    <a:pt x="7209" y="16774"/>
                  </a:lnTo>
                  <a:lnTo>
                    <a:pt x="0" y="13022"/>
                  </a:lnTo>
                  <a:lnTo>
                    <a:pt x="0" y="3751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51"/>
                  </a:lnTo>
                  <a:lnTo>
                    <a:pt x="32230" y="13022"/>
                  </a:lnTo>
                  <a:lnTo>
                    <a:pt x="25021" y="16774"/>
                  </a:lnTo>
                  <a:close/>
                </a:path>
              </a:pathLst>
            </a:custGeom>
            <a:solidFill>
              <a:srgbClr val="746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9393" y="822402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51"/>
                  </a:moveTo>
                  <a:lnTo>
                    <a:pt x="7227" y="16751"/>
                  </a:lnTo>
                  <a:lnTo>
                    <a:pt x="0" y="13004"/>
                  </a:lnTo>
                  <a:lnTo>
                    <a:pt x="0" y="3747"/>
                  </a:lnTo>
                  <a:lnTo>
                    <a:pt x="7227" y="0"/>
                  </a:lnTo>
                  <a:lnTo>
                    <a:pt x="25021" y="0"/>
                  </a:lnTo>
                  <a:lnTo>
                    <a:pt x="32249" y="3747"/>
                  </a:lnTo>
                  <a:lnTo>
                    <a:pt x="32249" y="13004"/>
                  </a:lnTo>
                  <a:lnTo>
                    <a:pt x="25021" y="16751"/>
                  </a:lnTo>
                  <a:close/>
                </a:path>
              </a:pathLst>
            </a:custGeom>
            <a:solidFill>
              <a:srgbClr val="908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5886" y="848177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69"/>
                  </a:moveTo>
                  <a:lnTo>
                    <a:pt x="7209" y="16769"/>
                  </a:lnTo>
                  <a:lnTo>
                    <a:pt x="0" y="13022"/>
                  </a:lnTo>
                  <a:lnTo>
                    <a:pt x="0" y="3747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5" y="3747"/>
                  </a:lnTo>
                  <a:lnTo>
                    <a:pt x="32235" y="13022"/>
                  </a:lnTo>
                  <a:lnTo>
                    <a:pt x="25021" y="16769"/>
                  </a:lnTo>
                  <a:close/>
                </a:path>
              </a:pathLst>
            </a:custGeom>
            <a:solidFill>
              <a:srgbClr val="5B5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04005" y="855905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74"/>
                  </a:moveTo>
                  <a:lnTo>
                    <a:pt x="7209" y="16774"/>
                  </a:lnTo>
                  <a:lnTo>
                    <a:pt x="0" y="13022"/>
                  </a:lnTo>
                  <a:lnTo>
                    <a:pt x="0" y="3769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69"/>
                  </a:lnTo>
                  <a:lnTo>
                    <a:pt x="32230" y="13022"/>
                  </a:lnTo>
                  <a:lnTo>
                    <a:pt x="25021" y="16774"/>
                  </a:lnTo>
                  <a:close/>
                </a:path>
              </a:pathLst>
            </a:custGeom>
            <a:solidFill>
              <a:srgbClr val="AA9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9715" y="873951"/>
              <a:ext cx="736807" cy="7231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39715" y="873951"/>
              <a:ext cx="737235" cy="723265"/>
            </a:xfrm>
            <a:custGeom>
              <a:avLst/>
              <a:gdLst/>
              <a:ahLst/>
              <a:cxnLst/>
              <a:rect l="l" t="t" r="r" b="b"/>
              <a:pathLst>
                <a:path w="737235" h="723265">
                  <a:moveTo>
                    <a:pt x="1900" y="0"/>
                  </a:moveTo>
                  <a:lnTo>
                    <a:pt x="0" y="15508"/>
                  </a:lnTo>
                  <a:lnTo>
                    <a:pt x="367" y="29162"/>
                  </a:lnTo>
                  <a:lnTo>
                    <a:pt x="3829" y="42110"/>
                  </a:lnTo>
                  <a:lnTo>
                    <a:pt x="11212" y="55498"/>
                  </a:lnTo>
                  <a:lnTo>
                    <a:pt x="30432" y="74273"/>
                  </a:lnTo>
                  <a:lnTo>
                    <a:pt x="45173" y="95095"/>
                  </a:lnTo>
                  <a:lnTo>
                    <a:pt x="55956" y="118311"/>
                  </a:lnTo>
                  <a:lnTo>
                    <a:pt x="63299" y="144269"/>
                  </a:lnTo>
                  <a:lnTo>
                    <a:pt x="106212" y="182775"/>
                  </a:lnTo>
                  <a:lnTo>
                    <a:pt x="149484" y="221346"/>
                  </a:lnTo>
                  <a:lnTo>
                    <a:pt x="192961" y="259859"/>
                  </a:lnTo>
                  <a:lnTo>
                    <a:pt x="236489" y="298188"/>
                  </a:lnTo>
                  <a:lnTo>
                    <a:pt x="279913" y="336210"/>
                  </a:lnTo>
                  <a:lnTo>
                    <a:pt x="323079" y="373799"/>
                  </a:lnTo>
                  <a:lnTo>
                    <a:pt x="365834" y="410832"/>
                  </a:lnTo>
                  <a:lnTo>
                    <a:pt x="408023" y="447183"/>
                  </a:lnTo>
                  <a:lnTo>
                    <a:pt x="449491" y="482729"/>
                  </a:lnTo>
                  <a:lnTo>
                    <a:pt x="490085" y="517344"/>
                  </a:lnTo>
                  <a:lnTo>
                    <a:pt x="529650" y="550905"/>
                  </a:lnTo>
                  <a:lnTo>
                    <a:pt x="568033" y="583286"/>
                  </a:lnTo>
                  <a:lnTo>
                    <a:pt x="605078" y="614363"/>
                  </a:lnTo>
                  <a:lnTo>
                    <a:pt x="640633" y="644012"/>
                  </a:lnTo>
                  <a:lnTo>
                    <a:pt x="674542" y="672108"/>
                  </a:lnTo>
                  <a:lnTo>
                    <a:pt x="706651" y="698526"/>
                  </a:lnTo>
                  <a:lnTo>
                    <a:pt x="736807" y="723143"/>
                  </a:lnTo>
                  <a:lnTo>
                    <a:pt x="735787" y="686661"/>
                  </a:lnTo>
                  <a:lnTo>
                    <a:pt x="735480" y="657352"/>
                  </a:lnTo>
                  <a:lnTo>
                    <a:pt x="735174" y="626341"/>
                  </a:lnTo>
                  <a:lnTo>
                    <a:pt x="734153" y="584755"/>
                  </a:lnTo>
                  <a:lnTo>
                    <a:pt x="694477" y="552601"/>
                  </a:lnTo>
                  <a:lnTo>
                    <a:pt x="656095" y="521457"/>
                  </a:lnTo>
                  <a:lnTo>
                    <a:pt x="618765" y="491150"/>
                  </a:lnTo>
                  <a:lnTo>
                    <a:pt x="582245" y="461504"/>
                  </a:lnTo>
                  <a:lnTo>
                    <a:pt x="546294" y="432347"/>
                  </a:lnTo>
                  <a:lnTo>
                    <a:pt x="510668" y="403504"/>
                  </a:lnTo>
                  <a:lnTo>
                    <a:pt x="475127" y="374801"/>
                  </a:lnTo>
                  <a:lnTo>
                    <a:pt x="439427" y="346064"/>
                  </a:lnTo>
                  <a:lnTo>
                    <a:pt x="403328" y="317118"/>
                  </a:lnTo>
                  <a:lnTo>
                    <a:pt x="366587" y="287790"/>
                  </a:lnTo>
                  <a:lnTo>
                    <a:pt x="328963" y="257906"/>
                  </a:lnTo>
                  <a:lnTo>
                    <a:pt x="290212" y="227291"/>
                  </a:lnTo>
                  <a:lnTo>
                    <a:pt x="250094" y="195771"/>
                  </a:lnTo>
                  <a:lnTo>
                    <a:pt x="208367" y="163173"/>
                  </a:lnTo>
                  <a:lnTo>
                    <a:pt x="164787" y="129322"/>
                  </a:lnTo>
                  <a:lnTo>
                    <a:pt x="119115" y="94043"/>
                  </a:lnTo>
                  <a:lnTo>
                    <a:pt x="71106" y="57164"/>
                  </a:lnTo>
                  <a:lnTo>
                    <a:pt x="20520" y="18510"/>
                  </a:lnTo>
                  <a:lnTo>
                    <a:pt x="16221" y="13983"/>
                  </a:lnTo>
                  <a:lnTo>
                    <a:pt x="12240" y="9604"/>
                  </a:lnTo>
                  <a:lnTo>
                    <a:pt x="7743" y="5050"/>
                  </a:lnTo>
                  <a:lnTo>
                    <a:pt x="1900" y="0"/>
                  </a:lnTo>
                  <a:close/>
                </a:path>
              </a:pathLst>
            </a:custGeom>
            <a:ln w="3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665" y="1016425"/>
              <a:ext cx="586588" cy="58014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76665" y="1016425"/>
              <a:ext cx="586740" cy="580390"/>
            </a:xfrm>
            <a:custGeom>
              <a:avLst/>
              <a:gdLst/>
              <a:ahLst/>
              <a:cxnLst/>
              <a:rect l="l" t="t" r="r" b="b"/>
              <a:pathLst>
                <a:path w="586739" h="580390">
                  <a:moveTo>
                    <a:pt x="0" y="457669"/>
                  </a:moveTo>
                  <a:lnTo>
                    <a:pt x="0" y="580145"/>
                  </a:lnTo>
                  <a:lnTo>
                    <a:pt x="586588" y="117310"/>
                  </a:lnTo>
                  <a:lnTo>
                    <a:pt x="586588" y="0"/>
                  </a:lnTo>
                  <a:lnTo>
                    <a:pt x="0" y="457669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5114" y="1044390"/>
              <a:ext cx="577041" cy="207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25114" y="1041934"/>
              <a:ext cx="577215" cy="210185"/>
            </a:xfrm>
            <a:custGeom>
              <a:avLst/>
              <a:gdLst/>
              <a:ahLst/>
              <a:cxnLst/>
              <a:rect l="l" t="t" r="r" b="b"/>
              <a:pathLst>
                <a:path w="577214" h="210184">
                  <a:moveTo>
                    <a:pt x="142207" y="7911"/>
                  </a:moveTo>
                  <a:lnTo>
                    <a:pt x="0" y="131894"/>
                  </a:lnTo>
                  <a:lnTo>
                    <a:pt x="43881" y="153630"/>
                  </a:lnTo>
                  <a:lnTo>
                    <a:pt x="90099" y="172131"/>
                  </a:lnTo>
                  <a:lnTo>
                    <a:pt x="138181" y="187211"/>
                  </a:lnTo>
                  <a:lnTo>
                    <a:pt x="187656" y="198685"/>
                  </a:lnTo>
                  <a:lnTo>
                    <a:pt x="238052" y="206365"/>
                  </a:lnTo>
                  <a:lnTo>
                    <a:pt x="288899" y="210065"/>
                  </a:lnTo>
                  <a:lnTo>
                    <a:pt x="339725" y="209600"/>
                  </a:lnTo>
                  <a:lnTo>
                    <a:pt x="390058" y="204783"/>
                  </a:lnTo>
                  <a:lnTo>
                    <a:pt x="439428" y="195429"/>
                  </a:lnTo>
                  <a:lnTo>
                    <a:pt x="487362" y="181350"/>
                  </a:lnTo>
                  <a:lnTo>
                    <a:pt x="533391" y="162362"/>
                  </a:lnTo>
                  <a:lnTo>
                    <a:pt x="577041" y="138277"/>
                  </a:lnTo>
                  <a:lnTo>
                    <a:pt x="429364" y="2456"/>
                  </a:lnTo>
                  <a:lnTo>
                    <a:pt x="431123" y="0"/>
                  </a:lnTo>
                  <a:lnTo>
                    <a:pt x="429364" y="2456"/>
                  </a:lnTo>
                  <a:lnTo>
                    <a:pt x="389714" y="40005"/>
                  </a:lnTo>
                  <a:lnTo>
                    <a:pt x="342247" y="59549"/>
                  </a:lnTo>
                  <a:lnTo>
                    <a:pt x="291380" y="64537"/>
                  </a:lnTo>
                  <a:lnTo>
                    <a:pt x="241526" y="58417"/>
                  </a:lnTo>
                  <a:lnTo>
                    <a:pt x="197103" y="44640"/>
                  </a:lnTo>
                  <a:lnTo>
                    <a:pt x="162525" y="26655"/>
                  </a:lnTo>
                  <a:lnTo>
                    <a:pt x="142207" y="7911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4885" y="1052178"/>
              <a:ext cx="570230" cy="501015"/>
            </a:xfrm>
            <a:custGeom>
              <a:avLst/>
              <a:gdLst/>
              <a:ahLst/>
              <a:cxnLst/>
              <a:rect l="l" t="t" r="r" b="b"/>
              <a:pathLst>
                <a:path w="570230" h="501015">
                  <a:moveTo>
                    <a:pt x="518" y="500985"/>
                  </a:moveTo>
                  <a:lnTo>
                    <a:pt x="0" y="443085"/>
                  </a:lnTo>
                  <a:lnTo>
                    <a:pt x="569542" y="0"/>
                  </a:lnTo>
                  <a:lnTo>
                    <a:pt x="569827" y="48913"/>
                  </a:lnTo>
                  <a:lnTo>
                    <a:pt x="518" y="500985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4885" y="1052178"/>
              <a:ext cx="570230" cy="501015"/>
            </a:xfrm>
            <a:custGeom>
              <a:avLst/>
              <a:gdLst/>
              <a:ahLst/>
              <a:cxnLst/>
              <a:rect l="l" t="t" r="r" b="b"/>
              <a:pathLst>
                <a:path w="570230" h="501015">
                  <a:moveTo>
                    <a:pt x="0" y="443085"/>
                  </a:moveTo>
                  <a:lnTo>
                    <a:pt x="518" y="500985"/>
                  </a:lnTo>
                  <a:lnTo>
                    <a:pt x="569827" y="48913"/>
                  </a:lnTo>
                  <a:lnTo>
                    <a:pt x="569542" y="0"/>
                  </a:lnTo>
                  <a:lnTo>
                    <a:pt x="0" y="443085"/>
                  </a:lnTo>
                  <a:close/>
                </a:path>
              </a:pathLst>
            </a:custGeom>
            <a:ln w="917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2031" y="516478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90">
                  <a:moveTo>
                    <a:pt x="0" y="313115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26994" y="418884"/>
            <a:ext cx="232410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latin typeface="Arial"/>
                <a:cs typeface="Arial"/>
              </a:rPr>
              <a:t>Spindle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30767" y="523439"/>
            <a:ext cx="0" cy="313690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313115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44137" y="440536"/>
            <a:ext cx="173990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20" dirty="0">
                <a:latin typeface="Arial"/>
                <a:cs typeface="Arial"/>
              </a:rPr>
              <a:t>Head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01158" y="660799"/>
            <a:ext cx="393065" cy="377190"/>
            <a:chOff x="2201158" y="660799"/>
            <a:chExt cx="393065" cy="377190"/>
          </a:xfrm>
        </p:grpSpPr>
        <p:sp>
          <p:nvSpPr>
            <p:cNvPr id="46" name="object 46"/>
            <p:cNvSpPr/>
            <p:nvPr/>
          </p:nvSpPr>
          <p:spPr>
            <a:xfrm>
              <a:off x="2222084" y="662704"/>
              <a:ext cx="156845" cy="271780"/>
            </a:xfrm>
            <a:custGeom>
              <a:avLst/>
              <a:gdLst/>
              <a:ahLst/>
              <a:cxnLst/>
              <a:rect l="l" t="t" r="r" b="b"/>
              <a:pathLst>
                <a:path w="156844" h="271780">
                  <a:moveTo>
                    <a:pt x="0" y="271158"/>
                  </a:moveTo>
                  <a:lnTo>
                    <a:pt x="156539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03698" y="811441"/>
              <a:ext cx="387985" cy="224154"/>
            </a:xfrm>
            <a:custGeom>
              <a:avLst/>
              <a:gdLst/>
              <a:ahLst/>
              <a:cxnLst/>
              <a:rect l="l" t="t" r="r" b="b"/>
              <a:pathLst>
                <a:path w="387985" h="224155">
                  <a:moveTo>
                    <a:pt x="0" y="223962"/>
                  </a:moveTo>
                  <a:lnTo>
                    <a:pt x="387752" y="0"/>
                  </a:lnTo>
                </a:path>
              </a:pathLst>
            </a:custGeom>
            <a:ln w="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261562" y="578415"/>
            <a:ext cx="521970" cy="246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0" dirty="0">
                <a:latin typeface="Arial"/>
                <a:cs typeface="Arial"/>
              </a:rPr>
              <a:t>Actuator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Arm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450">
              <a:latin typeface="Arial"/>
              <a:cs typeface="Arial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</a:pPr>
            <a:r>
              <a:rPr sz="450" spc="10" dirty="0">
                <a:latin typeface="Arial"/>
                <a:cs typeface="Arial"/>
              </a:rPr>
              <a:t>Actuator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Axis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14889" y="1173199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59">
                <a:moveTo>
                  <a:pt x="0" y="390962"/>
                </a:moveTo>
                <a:lnTo>
                  <a:pt x="390962" y="0"/>
                </a:lnTo>
              </a:path>
            </a:pathLst>
          </a:custGeom>
          <a:ln w="6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85031" y="1543218"/>
            <a:ext cx="256540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latin typeface="Arial"/>
                <a:cs typeface="Arial"/>
              </a:rPr>
              <a:t>Actuator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00973" y="1115620"/>
            <a:ext cx="156845" cy="271145"/>
          </a:xfrm>
          <a:custGeom>
            <a:avLst/>
            <a:gdLst/>
            <a:ahLst/>
            <a:cxnLst/>
            <a:rect l="l" t="t" r="r" b="b"/>
            <a:pathLst>
              <a:path w="156844" h="271144">
                <a:moveTo>
                  <a:pt x="156557" y="271140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01587" y="1363354"/>
            <a:ext cx="781050" cy="222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35"/>
              </a:spcBef>
            </a:pPr>
            <a:r>
              <a:rPr sz="450" dirty="0">
                <a:latin typeface="Arial"/>
                <a:cs typeface="Arial"/>
              </a:rPr>
              <a:t>Power</a:t>
            </a:r>
            <a:r>
              <a:rPr sz="450" spc="1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Connector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450" dirty="0">
                <a:latin typeface="Arial"/>
                <a:cs typeface="Arial"/>
              </a:rPr>
              <a:t>Jumper</a:t>
            </a:r>
            <a:r>
              <a:rPr sz="450" spc="13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Block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82174" y="592998"/>
            <a:ext cx="156845" cy="271780"/>
          </a:xfrm>
          <a:custGeom>
            <a:avLst/>
            <a:gdLst/>
            <a:ahLst/>
            <a:cxnLst/>
            <a:rect l="l" t="t" r="r" b="b"/>
            <a:pathLst>
              <a:path w="156844" h="271780">
                <a:moveTo>
                  <a:pt x="156552" y="271158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477278" y="511323"/>
            <a:ext cx="205104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latin typeface="Arial"/>
                <a:cs typeface="Arial"/>
              </a:rPr>
              <a:t>Platter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223287" y="1080786"/>
            <a:ext cx="519430" cy="601345"/>
            <a:chOff x="2223287" y="1080786"/>
            <a:chExt cx="519430" cy="601345"/>
          </a:xfrm>
        </p:grpSpPr>
        <p:sp>
          <p:nvSpPr>
            <p:cNvPr id="56" name="object 56"/>
            <p:cNvSpPr/>
            <p:nvPr/>
          </p:nvSpPr>
          <p:spPr>
            <a:xfrm>
              <a:off x="2569868" y="1140302"/>
              <a:ext cx="74930" cy="104139"/>
            </a:xfrm>
            <a:custGeom>
              <a:avLst/>
              <a:gdLst/>
              <a:ahLst/>
              <a:cxnLst/>
              <a:rect l="l" t="t" r="r" b="b"/>
              <a:pathLst>
                <a:path w="74930" h="104140">
                  <a:moveTo>
                    <a:pt x="0" y="57454"/>
                  </a:moveTo>
                  <a:lnTo>
                    <a:pt x="0" y="103966"/>
                  </a:lnTo>
                </a:path>
                <a:path w="74930" h="104140">
                  <a:moveTo>
                    <a:pt x="74568" y="0"/>
                  </a:moveTo>
                  <a:lnTo>
                    <a:pt x="74568" y="46511"/>
                  </a:lnTo>
                </a:path>
              </a:pathLst>
            </a:custGeom>
            <a:ln w="917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3287" y="1228858"/>
              <a:ext cx="314745" cy="28321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382154" y="1368893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096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80462" y="1156042"/>
              <a:ext cx="55880" cy="72390"/>
            </a:xfrm>
            <a:custGeom>
              <a:avLst/>
              <a:gdLst/>
              <a:ahLst/>
              <a:cxnLst/>
              <a:rect l="l" t="t" r="r" b="b"/>
              <a:pathLst>
                <a:path w="55880" h="72390">
                  <a:moveTo>
                    <a:pt x="11303" y="33845"/>
                  </a:moveTo>
                  <a:lnTo>
                    <a:pt x="10604" y="34201"/>
                  </a:lnTo>
                  <a:lnTo>
                    <a:pt x="342" y="42062"/>
                  </a:lnTo>
                  <a:lnTo>
                    <a:pt x="241" y="45821"/>
                  </a:lnTo>
                  <a:lnTo>
                    <a:pt x="0" y="54724"/>
                  </a:lnTo>
                  <a:lnTo>
                    <a:pt x="11303" y="45821"/>
                  </a:lnTo>
                  <a:lnTo>
                    <a:pt x="11303" y="33845"/>
                  </a:lnTo>
                  <a:close/>
                </a:path>
                <a:path w="55880" h="72390">
                  <a:moveTo>
                    <a:pt x="11645" y="50952"/>
                  </a:moveTo>
                  <a:lnTo>
                    <a:pt x="10947" y="51295"/>
                  </a:lnTo>
                  <a:lnTo>
                    <a:pt x="685" y="59156"/>
                  </a:lnTo>
                  <a:lnTo>
                    <a:pt x="584" y="62915"/>
                  </a:lnTo>
                  <a:lnTo>
                    <a:pt x="342" y="71818"/>
                  </a:lnTo>
                  <a:lnTo>
                    <a:pt x="11645" y="62915"/>
                  </a:lnTo>
                  <a:lnTo>
                    <a:pt x="11645" y="50952"/>
                  </a:lnTo>
                  <a:close/>
                </a:path>
                <a:path w="55880" h="72390">
                  <a:moveTo>
                    <a:pt x="26695" y="21882"/>
                  </a:moveTo>
                  <a:lnTo>
                    <a:pt x="25996" y="22225"/>
                  </a:lnTo>
                  <a:lnTo>
                    <a:pt x="15735" y="30099"/>
                  </a:lnTo>
                  <a:lnTo>
                    <a:pt x="15633" y="33845"/>
                  </a:lnTo>
                  <a:lnTo>
                    <a:pt x="15392" y="42735"/>
                  </a:lnTo>
                  <a:lnTo>
                    <a:pt x="26695" y="33845"/>
                  </a:lnTo>
                  <a:lnTo>
                    <a:pt x="26695" y="21882"/>
                  </a:lnTo>
                  <a:close/>
                </a:path>
                <a:path w="55880" h="72390">
                  <a:moveTo>
                    <a:pt x="27038" y="38976"/>
                  </a:moveTo>
                  <a:lnTo>
                    <a:pt x="26352" y="39331"/>
                  </a:lnTo>
                  <a:lnTo>
                    <a:pt x="16090" y="47193"/>
                  </a:lnTo>
                  <a:lnTo>
                    <a:pt x="15989" y="50952"/>
                  </a:lnTo>
                  <a:lnTo>
                    <a:pt x="15735" y="59855"/>
                  </a:lnTo>
                  <a:lnTo>
                    <a:pt x="27038" y="50952"/>
                  </a:lnTo>
                  <a:lnTo>
                    <a:pt x="27038" y="38976"/>
                  </a:lnTo>
                  <a:close/>
                </a:path>
                <a:path w="55880" h="72390">
                  <a:moveTo>
                    <a:pt x="41402" y="10591"/>
                  </a:moveTo>
                  <a:lnTo>
                    <a:pt x="40703" y="10934"/>
                  </a:lnTo>
                  <a:lnTo>
                    <a:pt x="30441" y="18796"/>
                  </a:lnTo>
                  <a:lnTo>
                    <a:pt x="30340" y="22567"/>
                  </a:lnTo>
                  <a:lnTo>
                    <a:pt x="30099" y="31457"/>
                  </a:lnTo>
                  <a:lnTo>
                    <a:pt x="41402" y="22567"/>
                  </a:lnTo>
                  <a:lnTo>
                    <a:pt x="41402" y="10591"/>
                  </a:lnTo>
                  <a:close/>
                </a:path>
                <a:path w="55880" h="72390">
                  <a:moveTo>
                    <a:pt x="41744" y="27686"/>
                  </a:moveTo>
                  <a:lnTo>
                    <a:pt x="41046" y="28028"/>
                  </a:lnTo>
                  <a:lnTo>
                    <a:pt x="30784" y="35902"/>
                  </a:lnTo>
                  <a:lnTo>
                    <a:pt x="30683" y="39674"/>
                  </a:lnTo>
                  <a:lnTo>
                    <a:pt x="30441" y="48552"/>
                  </a:lnTo>
                  <a:lnTo>
                    <a:pt x="41744" y="39674"/>
                  </a:lnTo>
                  <a:lnTo>
                    <a:pt x="41744" y="27686"/>
                  </a:lnTo>
                  <a:close/>
                </a:path>
                <a:path w="55880" h="72390">
                  <a:moveTo>
                    <a:pt x="55410" y="0"/>
                  </a:moveTo>
                  <a:lnTo>
                    <a:pt x="54724" y="342"/>
                  </a:lnTo>
                  <a:lnTo>
                    <a:pt x="44475" y="8191"/>
                  </a:lnTo>
                  <a:lnTo>
                    <a:pt x="44373" y="11963"/>
                  </a:lnTo>
                  <a:lnTo>
                    <a:pt x="44132" y="20853"/>
                  </a:lnTo>
                  <a:lnTo>
                    <a:pt x="55410" y="11963"/>
                  </a:lnTo>
                  <a:lnTo>
                    <a:pt x="55410" y="0"/>
                  </a:lnTo>
                  <a:close/>
                </a:path>
                <a:path w="55880" h="72390">
                  <a:moveTo>
                    <a:pt x="55753" y="17094"/>
                  </a:moveTo>
                  <a:lnTo>
                    <a:pt x="55067" y="17437"/>
                  </a:lnTo>
                  <a:lnTo>
                    <a:pt x="44805" y="25298"/>
                  </a:lnTo>
                  <a:lnTo>
                    <a:pt x="44704" y="29070"/>
                  </a:lnTo>
                  <a:lnTo>
                    <a:pt x="44475" y="37947"/>
                  </a:lnTo>
                  <a:lnTo>
                    <a:pt x="55753" y="29070"/>
                  </a:lnTo>
                  <a:lnTo>
                    <a:pt x="55753" y="1709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04831" y="1195745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90">
                  <a:moveTo>
                    <a:pt x="0" y="313115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6399" y="1080786"/>
              <a:ext cx="85846" cy="77297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02932" y="1624161"/>
            <a:ext cx="2190115" cy="3810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15"/>
              </a:spcBef>
            </a:pPr>
            <a:r>
              <a:rPr sz="450" dirty="0">
                <a:latin typeface="Arial"/>
                <a:cs typeface="Arial"/>
              </a:rPr>
              <a:t>IDE</a:t>
            </a:r>
            <a:r>
              <a:rPr sz="450" spc="7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Connector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Newton’s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second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law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rotation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165" y="1896605"/>
            <a:ext cx="65201" cy="65201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390232" y="2568575"/>
            <a:ext cx="2327275" cy="2205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letting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θ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:=output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i="1" spc="60" dirty="0">
                <a:latin typeface="Arial"/>
                <a:cs typeface="Arial"/>
              </a:rPr>
              <a:t>τ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:=input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yields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9" name="object 6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165" y="2693784"/>
            <a:ext cx="65201" cy="65201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2622765" y="2997668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52764" y="2902634"/>
            <a:ext cx="763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25" dirty="0">
                <a:latin typeface="Arial"/>
                <a:cs typeface="Arial"/>
              </a:rPr>
              <a:t>θ</a:t>
            </a:r>
            <a:r>
              <a:rPr sz="1650" spc="112" baseline="12626" dirty="0">
                <a:latin typeface="Arial"/>
                <a:cs typeface="Arial"/>
              </a:rPr>
              <a:t>¨</a:t>
            </a:r>
            <a:r>
              <a:rPr sz="1650" spc="-142" baseline="1262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650" u="sng" spc="-11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650" spc="-277" baseline="37878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τ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3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B272A67-D602-7CB3-96E9-5A8F4E2701FB}"/>
                  </a:ext>
                </a:extLst>
              </p:cNvPr>
              <p:cNvSpPr txBox="1"/>
              <p:nvPr/>
            </p:nvSpPr>
            <p:spPr>
              <a:xfrm>
                <a:off x="1145458" y="2235801"/>
                <a:ext cx="2310580" cy="353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7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7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7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ar-AE" sz="7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7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 sz="70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B272A67-D602-7CB3-96E9-5A8F4E270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8" y="2235801"/>
                <a:ext cx="2310580" cy="353815"/>
              </a:xfrm>
              <a:prstGeom prst="rect">
                <a:avLst/>
              </a:prstGeom>
              <a:blipFill>
                <a:blip r:embed="rId14"/>
                <a:stretch>
                  <a:fillRect t="-93103" b="-1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8EB574-FF22-57ED-605F-AC6F29B81D29}"/>
                  </a:ext>
                </a:extLst>
              </p:cNvPr>
              <p:cNvSpPr txBox="1"/>
              <p:nvPr/>
            </p:nvSpPr>
            <p:spPr>
              <a:xfrm>
                <a:off x="361897" y="1958975"/>
                <a:ext cx="230627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800" smtClean="0"/>
                        <m:t>net</m:t>
                      </m:r>
                      <m:r>
                        <m:rPr>
                          <m:nor/>
                        </m:rPr>
                        <a:rPr lang="en-US" sz="800" smtClean="0"/>
                        <m:t> </m:t>
                      </m:r>
                      <m:r>
                        <m:rPr>
                          <m:nor/>
                        </m:rPr>
                        <a:rPr lang="en-US" sz="800" smtClean="0"/>
                        <m:t>torque</m:t>
                      </m:r>
                      <m:r>
                        <m:rPr>
                          <m:nor/>
                        </m:rPr>
                        <a:rPr lang="en-US" sz="800" b="0" i="0" smtClean="0"/>
                        <m:t> 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8EB574-FF22-57ED-605F-AC6F29B8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7" y="1958975"/>
                <a:ext cx="2306270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F91E74-E2F7-6D6B-5AA7-042597722F92}"/>
                  </a:ext>
                </a:extLst>
              </p:cNvPr>
              <p:cNvSpPr txBox="1"/>
              <p:nvPr/>
            </p:nvSpPr>
            <p:spPr>
              <a:xfrm>
                <a:off x="1544713" y="1958975"/>
                <a:ext cx="15223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800" smtClean="0"/>
                        <m:t>moment</m:t>
                      </m:r>
                      <m:r>
                        <m:rPr>
                          <m:nor/>
                        </m:rPr>
                        <a:rPr lang="en-US" sz="800" smtClean="0"/>
                        <m:t> </m:t>
                      </m:r>
                      <m:r>
                        <m:rPr>
                          <m:nor/>
                        </m:rPr>
                        <a:rPr lang="en-US" sz="800" smtClean="0"/>
                        <m:t>of</m:t>
                      </m:r>
                      <m:r>
                        <m:rPr>
                          <m:nor/>
                        </m:rPr>
                        <a:rPr lang="en-US" sz="800" smtClean="0"/>
                        <m:t> </m:t>
                      </m:r>
                      <m:r>
                        <m:rPr>
                          <m:nor/>
                        </m:rPr>
                        <a:rPr lang="en-US" sz="800" smtClean="0"/>
                        <m:t>inertia</m:t>
                      </m:r>
                      <m:r>
                        <m:rPr>
                          <m:nor/>
                        </m:rPr>
                        <a:rPr lang="en-US" sz="800" b="0" i="0" smtClean="0"/>
                        <m:t> </m:t>
                      </m:r>
                      <m:r>
                        <m:rPr>
                          <m:nor/>
                        </m:rPr>
                        <a:rPr lang="en-US" sz="800" b="0" i="0" smtClean="0"/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F91E74-E2F7-6D6B-5AA7-04259772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13" y="1958975"/>
                <a:ext cx="152233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A008AF-4096-A139-54E6-4316603F321D}"/>
                  </a:ext>
                </a:extLst>
              </p:cNvPr>
              <p:cNvSpPr txBox="1"/>
              <p:nvPr/>
            </p:nvSpPr>
            <p:spPr>
              <a:xfrm>
                <a:off x="2410223" y="1958975"/>
                <a:ext cx="165498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800" smtClean="0"/>
                        <m:t>angular</m:t>
                      </m:r>
                      <m:r>
                        <m:rPr>
                          <m:nor/>
                        </m:rPr>
                        <a:rPr lang="en-US" sz="800" smtClean="0"/>
                        <m:t> </m:t>
                      </m:r>
                      <m:r>
                        <m:rPr>
                          <m:nor/>
                        </m:rPr>
                        <a:rPr lang="en-US" sz="800" smtClean="0"/>
                        <m:t>acceleration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A008AF-4096-A139-54E6-4316603F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223" y="1958975"/>
                <a:ext cx="1654980" cy="215444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60" dirty="0"/>
              <a:t> </a:t>
            </a:r>
            <a:r>
              <a:rPr spc="-25" dirty="0"/>
              <a:t>HDD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37810" y="514368"/>
            <a:ext cx="1327785" cy="1084580"/>
            <a:chOff x="1437810" y="514368"/>
            <a:chExt cx="1327785" cy="1084580"/>
          </a:xfrm>
        </p:grpSpPr>
        <p:sp>
          <p:nvSpPr>
            <p:cNvPr id="4" name="object 4"/>
            <p:cNvSpPr/>
            <p:nvPr/>
          </p:nvSpPr>
          <p:spPr>
            <a:xfrm>
              <a:off x="2641815" y="1053245"/>
              <a:ext cx="113664" cy="138430"/>
            </a:xfrm>
            <a:custGeom>
              <a:avLst/>
              <a:gdLst/>
              <a:ahLst/>
              <a:cxnLst/>
              <a:rect l="l" t="t" r="r" b="b"/>
              <a:pathLst>
                <a:path w="113664" h="138430">
                  <a:moveTo>
                    <a:pt x="826" y="138116"/>
                  </a:moveTo>
                  <a:lnTo>
                    <a:pt x="0" y="87136"/>
                  </a:lnTo>
                  <a:lnTo>
                    <a:pt x="113310" y="0"/>
                  </a:lnTo>
                  <a:lnTo>
                    <a:pt x="113255" y="44142"/>
                  </a:lnTo>
                  <a:lnTo>
                    <a:pt x="826" y="138116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8269" y="668133"/>
              <a:ext cx="1307251" cy="799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8269" y="668133"/>
              <a:ext cx="1307465" cy="799465"/>
            </a:xfrm>
            <a:custGeom>
              <a:avLst/>
              <a:gdLst/>
              <a:ahLst/>
              <a:cxnLst/>
              <a:rect l="l" t="t" r="r" b="b"/>
              <a:pathLst>
                <a:path w="1307464" h="799465">
                  <a:moveTo>
                    <a:pt x="727105" y="799300"/>
                  </a:moveTo>
                  <a:lnTo>
                    <a:pt x="0" y="206279"/>
                  </a:lnTo>
                  <a:lnTo>
                    <a:pt x="559518" y="0"/>
                  </a:lnTo>
                  <a:lnTo>
                    <a:pt x="1307251" y="348087"/>
                  </a:lnTo>
                  <a:lnTo>
                    <a:pt x="727105" y="799300"/>
                  </a:lnTo>
                  <a:close/>
                </a:path>
              </a:pathLst>
            </a:custGeom>
            <a:ln w="14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2327" y="743358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304874" y="339591"/>
                  </a:moveTo>
                  <a:lnTo>
                    <a:pt x="251458" y="336894"/>
                  </a:lnTo>
                  <a:lnTo>
                    <a:pt x="200559" y="330132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7" y="84331"/>
                  </a:lnTo>
                  <a:lnTo>
                    <a:pt x="696840" y="146996"/>
                  </a:lnTo>
                  <a:lnTo>
                    <a:pt x="692335" y="180431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2327" y="743358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696840" y="146996"/>
                  </a:moveTo>
                  <a:lnTo>
                    <a:pt x="674713" y="213144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lnTo>
                    <a:pt x="251458" y="336894"/>
                  </a:lnTo>
                  <a:lnTo>
                    <a:pt x="200559" y="330133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8" y="84331"/>
                  </a:lnTo>
                  <a:lnTo>
                    <a:pt x="696840" y="146996"/>
                  </a:lnTo>
                  <a:close/>
                </a:path>
              </a:pathLst>
            </a:custGeom>
            <a:ln w="6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327" y="702031"/>
              <a:ext cx="696840" cy="339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2327" y="702031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696840" y="146996"/>
                  </a:moveTo>
                  <a:lnTo>
                    <a:pt x="674713" y="213144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lnTo>
                    <a:pt x="251458" y="336894"/>
                  </a:lnTo>
                  <a:lnTo>
                    <a:pt x="200559" y="330133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8" y="84331"/>
                  </a:lnTo>
                  <a:lnTo>
                    <a:pt x="696840" y="146996"/>
                  </a:lnTo>
                  <a:close/>
                </a:path>
              </a:pathLst>
            </a:custGeom>
            <a:ln w="6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3270" y="800478"/>
              <a:ext cx="234950" cy="114935"/>
            </a:xfrm>
            <a:custGeom>
              <a:avLst/>
              <a:gdLst/>
              <a:ahLst/>
              <a:cxnLst/>
              <a:rect l="l" t="t" r="r" b="b"/>
              <a:pathLst>
                <a:path w="234950" h="114934">
                  <a:moveTo>
                    <a:pt x="98222" y="114340"/>
                  </a:moveTo>
                  <a:lnTo>
                    <a:pt x="55497" y="108657"/>
                  </a:lnTo>
                  <a:lnTo>
                    <a:pt x="10409" y="85989"/>
                  </a:lnTo>
                  <a:lnTo>
                    <a:pt x="0" y="64855"/>
                  </a:lnTo>
                  <a:lnTo>
                    <a:pt x="1520" y="53584"/>
                  </a:lnTo>
                  <a:lnTo>
                    <a:pt x="31675" y="22471"/>
                  </a:lnTo>
                  <a:lnTo>
                    <a:pt x="68945" y="7672"/>
                  </a:lnTo>
                  <a:lnTo>
                    <a:pt x="113613" y="407"/>
                  </a:lnTo>
                  <a:lnTo>
                    <a:pt x="136725" y="0"/>
                  </a:lnTo>
                  <a:lnTo>
                    <a:pt x="158881" y="1785"/>
                  </a:lnTo>
                  <a:lnTo>
                    <a:pt x="197829" y="11598"/>
                  </a:lnTo>
                  <a:lnTo>
                    <a:pt x="231919" y="38508"/>
                  </a:lnTo>
                  <a:lnTo>
                    <a:pt x="234941" y="49481"/>
                  </a:lnTo>
                  <a:lnTo>
                    <a:pt x="233429" y="60754"/>
                  </a:lnTo>
                  <a:lnTo>
                    <a:pt x="203280" y="91869"/>
                  </a:lnTo>
                  <a:lnTo>
                    <a:pt x="166000" y="106667"/>
                  </a:lnTo>
                  <a:lnTo>
                    <a:pt x="121323" y="113934"/>
                  </a:lnTo>
                  <a:lnTo>
                    <a:pt x="98222" y="11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3270" y="773407"/>
              <a:ext cx="234941" cy="1143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23270" y="773407"/>
              <a:ext cx="234950" cy="114935"/>
            </a:xfrm>
            <a:custGeom>
              <a:avLst/>
              <a:gdLst/>
              <a:ahLst/>
              <a:cxnLst/>
              <a:rect l="l" t="t" r="r" b="b"/>
              <a:pathLst>
                <a:path w="234950" h="114934">
                  <a:moveTo>
                    <a:pt x="234941" y="49488"/>
                  </a:moveTo>
                  <a:lnTo>
                    <a:pt x="203280" y="91871"/>
                  </a:lnTo>
                  <a:lnTo>
                    <a:pt x="166000" y="106671"/>
                  </a:lnTo>
                  <a:lnTo>
                    <a:pt x="121323" y="113935"/>
                  </a:lnTo>
                  <a:lnTo>
                    <a:pt x="98222" y="114335"/>
                  </a:lnTo>
                  <a:lnTo>
                    <a:pt x="76071" y="112549"/>
                  </a:lnTo>
                  <a:lnTo>
                    <a:pt x="37125" y="102745"/>
                  </a:lnTo>
                  <a:lnTo>
                    <a:pt x="3030" y="75832"/>
                  </a:lnTo>
                  <a:lnTo>
                    <a:pt x="0" y="64861"/>
                  </a:lnTo>
                  <a:lnTo>
                    <a:pt x="1520" y="53578"/>
                  </a:lnTo>
                  <a:lnTo>
                    <a:pt x="31675" y="22473"/>
                  </a:lnTo>
                  <a:lnTo>
                    <a:pt x="68945" y="7668"/>
                  </a:lnTo>
                  <a:lnTo>
                    <a:pt x="113613" y="409"/>
                  </a:lnTo>
                  <a:lnTo>
                    <a:pt x="136725" y="0"/>
                  </a:lnTo>
                  <a:lnTo>
                    <a:pt x="158881" y="1783"/>
                  </a:lnTo>
                  <a:lnTo>
                    <a:pt x="197829" y="11604"/>
                  </a:lnTo>
                  <a:lnTo>
                    <a:pt x="231919" y="38512"/>
                  </a:lnTo>
                  <a:lnTo>
                    <a:pt x="234941" y="49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2360" y="806552"/>
              <a:ext cx="99695" cy="48260"/>
            </a:xfrm>
            <a:custGeom>
              <a:avLst/>
              <a:gdLst/>
              <a:ahLst/>
              <a:cxnLst/>
              <a:rect l="l" t="t" r="r" b="b"/>
              <a:pathLst>
                <a:path w="99694" h="48259">
                  <a:moveTo>
                    <a:pt x="51356" y="48036"/>
                  </a:moveTo>
                  <a:lnTo>
                    <a:pt x="31873" y="47414"/>
                  </a:lnTo>
                  <a:lnTo>
                    <a:pt x="15718" y="43303"/>
                  </a:lnTo>
                  <a:lnTo>
                    <a:pt x="4542" y="36370"/>
                  </a:lnTo>
                  <a:lnTo>
                    <a:pt x="0" y="27285"/>
                  </a:lnTo>
                  <a:lnTo>
                    <a:pt x="3274" y="17673"/>
                  </a:lnTo>
                  <a:lnTo>
                    <a:pt x="13412" y="9337"/>
                  </a:lnTo>
                  <a:lnTo>
                    <a:pt x="28866" y="3153"/>
                  </a:lnTo>
                  <a:lnTo>
                    <a:pt x="48091" y="0"/>
                  </a:lnTo>
                  <a:lnTo>
                    <a:pt x="67575" y="623"/>
                  </a:lnTo>
                  <a:lnTo>
                    <a:pt x="83731" y="4737"/>
                  </a:lnTo>
                  <a:lnTo>
                    <a:pt x="94905" y="11675"/>
                  </a:lnTo>
                  <a:lnTo>
                    <a:pt x="99447" y="20773"/>
                  </a:lnTo>
                  <a:lnTo>
                    <a:pt x="96172" y="30372"/>
                  </a:lnTo>
                  <a:lnTo>
                    <a:pt x="86035" y="38703"/>
                  </a:lnTo>
                  <a:lnTo>
                    <a:pt x="70581" y="44884"/>
                  </a:lnTo>
                  <a:lnTo>
                    <a:pt x="51356" y="48036"/>
                  </a:lnTo>
                  <a:close/>
                </a:path>
              </a:pathLst>
            </a:custGeom>
            <a:solidFill>
              <a:srgbClr val="B1A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2360" y="806552"/>
              <a:ext cx="99695" cy="48260"/>
            </a:xfrm>
            <a:custGeom>
              <a:avLst/>
              <a:gdLst/>
              <a:ahLst/>
              <a:cxnLst/>
              <a:rect l="l" t="t" r="r" b="b"/>
              <a:pathLst>
                <a:path w="99694" h="48259">
                  <a:moveTo>
                    <a:pt x="99447" y="20773"/>
                  </a:moveTo>
                  <a:lnTo>
                    <a:pt x="96172" y="30372"/>
                  </a:lnTo>
                  <a:lnTo>
                    <a:pt x="86035" y="38703"/>
                  </a:lnTo>
                  <a:lnTo>
                    <a:pt x="70581" y="44884"/>
                  </a:lnTo>
                  <a:lnTo>
                    <a:pt x="51356" y="48036"/>
                  </a:lnTo>
                  <a:lnTo>
                    <a:pt x="31873" y="47414"/>
                  </a:lnTo>
                  <a:lnTo>
                    <a:pt x="15718" y="43303"/>
                  </a:lnTo>
                  <a:lnTo>
                    <a:pt x="4542" y="36370"/>
                  </a:lnTo>
                  <a:lnTo>
                    <a:pt x="0" y="27285"/>
                  </a:lnTo>
                  <a:lnTo>
                    <a:pt x="3274" y="17673"/>
                  </a:lnTo>
                  <a:lnTo>
                    <a:pt x="13412" y="9337"/>
                  </a:lnTo>
                  <a:lnTo>
                    <a:pt x="28866" y="3153"/>
                  </a:lnTo>
                  <a:lnTo>
                    <a:pt x="48091" y="0"/>
                  </a:lnTo>
                  <a:lnTo>
                    <a:pt x="67575" y="623"/>
                  </a:lnTo>
                  <a:lnTo>
                    <a:pt x="83731" y="4737"/>
                  </a:lnTo>
                  <a:lnTo>
                    <a:pt x="94905" y="11675"/>
                  </a:lnTo>
                  <a:lnTo>
                    <a:pt x="99447" y="207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1322" y="825389"/>
              <a:ext cx="175260" cy="248285"/>
            </a:xfrm>
            <a:custGeom>
              <a:avLst/>
              <a:gdLst/>
              <a:ahLst/>
              <a:cxnLst/>
              <a:rect l="l" t="t" r="r" b="b"/>
              <a:pathLst>
                <a:path w="175260" h="248284">
                  <a:moveTo>
                    <a:pt x="85764" y="247778"/>
                  </a:moveTo>
                  <a:lnTo>
                    <a:pt x="40753" y="235996"/>
                  </a:lnTo>
                  <a:lnTo>
                    <a:pt x="0" y="211872"/>
                  </a:lnTo>
                  <a:lnTo>
                    <a:pt x="119909" y="0"/>
                  </a:lnTo>
                  <a:lnTo>
                    <a:pt x="175173" y="206260"/>
                  </a:lnTo>
                  <a:lnTo>
                    <a:pt x="131687" y="240203"/>
                  </a:lnTo>
                  <a:lnTo>
                    <a:pt x="85764" y="247778"/>
                  </a:lnTo>
                  <a:close/>
                </a:path>
              </a:pathLst>
            </a:custGeom>
            <a:solidFill>
              <a:srgbClr val="D1B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1322" y="825389"/>
              <a:ext cx="175260" cy="248285"/>
            </a:xfrm>
            <a:custGeom>
              <a:avLst/>
              <a:gdLst/>
              <a:ahLst/>
              <a:cxnLst/>
              <a:rect l="l" t="t" r="r" b="b"/>
              <a:pathLst>
                <a:path w="175260" h="248284">
                  <a:moveTo>
                    <a:pt x="0" y="211872"/>
                  </a:moveTo>
                  <a:lnTo>
                    <a:pt x="119909" y="0"/>
                  </a:lnTo>
                  <a:lnTo>
                    <a:pt x="175173" y="206260"/>
                  </a:lnTo>
                  <a:lnTo>
                    <a:pt x="131687" y="240203"/>
                  </a:lnTo>
                  <a:lnTo>
                    <a:pt x="85764" y="247778"/>
                  </a:lnTo>
                  <a:lnTo>
                    <a:pt x="40753" y="235996"/>
                  </a:lnTo>
                  <a:lnTo>
                    <a:pt x="0" y="211872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5769" y="988618"/>
              <a:ext cx="139065" cy="78105"/>
            </a:xfrm>
            <a:custGeom>
              <a:avLst/>
              <a:gdLst/>
              <a:ahLst/>
              <a:cxnLst/>
              <a:rect l="l" t="t" r="r" b="b"/>
              <a:pathLst>
                <a:path w="139064" h="78105">
                  <a:moveTo>
                    <a:pt x="69273" y="77507"/>
                  </a:moveTo>
                  <a:lnTo>
                    <a:pt x="30836" y="70990"/>
                  </a:lnTo>
                  <a:lnTo>
                    <a:pt x="1343" y="46338"/>
                  </a:lnTo>
                  <a:lnTo>
                    <a:pt x="0" y="38742"/>
                  </a:lnTo>
                  <a:lnTo>
                    <a:pt x="1343" y="31148"/>
                  </a:lnTo>
                  <a:lnTo>
                    <a:pt x="30836" y="6505"/>
                  </a:lnTo>
                  <a:lnTo>
                    <a:pt x="69273" y="0"/>
                  </a:lnTo>
                  <a:lnTo>
                    <a:pt x="82861" y="749"/>
                  </a:lnTo>
                  <a:lnTo>
                    <a:pt x="126927" y="17250"/>
                  </a:lnTo>
                  <a:lnTo>
                    <a:pt x="138566" y="38742"/>
                  </a:lnTo>
                  <a:lnTo>
                    <a:pt x="137222" y="46338"/>
                  </a:lnTo>
                  <a:lnTo>
                    <a:pt x="107729" y="70990"/>
                  </a:lnTo>
                  <a:lnTo>
                    <a:pt x="69273" y="77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5769" y="988618"/>
              <a:ext cx="139065" cy="78105"/>
            </a:xfrm>
            <a:custGeom>
              <a:avLst/>
              <a:gdLst/>
              <a:ahLst/>
              <a:cxnLst/>
              <a:rect l="l" t="t" r="r" b="b"/>
              <a:pathLst>
                <a:path w="139064" h="78105">
                  <a:moveTo>
                    <a:pt x="138566" y="38742"/>
                  </a:moveTo>
                  <a:lnTo>
                    <a:pt x="107729" y="70990"/>
                  </a:lnTo>
                  <a:lnTo>
                    <a:pt x="69273" y="77507"/>
                  </a:lnTo>
                  <a:lnTo>
                    <a:pt x="55697" y="76754"/>
                  </a:lnTo>
                  <a:lnTo>
                    <a:pt x="11638" y="60249"/>
                  </a:lnTo>
                  <a:lnTo>
                    <a:pt x="0" y="38742"/>
                  </a:lnTo>
                  <a:lnTo>
                    <a:pt x="1343" y="31148"/>
                  </a:lnTo>
                  <a:lnTo>
                    <a:pt x="30836" y="6505"/>
                  </a:lnTo>
                  <a:lnTo>
                    <a:pt x="69273" y="0"/>
                  </a:lnTo>
                  <a:lnTo>
                    <a:pt x="82861" y="749"/>
                  </a:lnTo>
                  <a:lnTo>
                    <a:pt x="126927" y="17250"/>
                  </a:lnTo>
                  <a:lnTo>
                    <a:pt x="138566" y="387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1878" y="1003808"/>
              <a:ext cx="103603" cy="580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51878" y="1003808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19">
                  <a:moveTo>
                    <a:pt x="103603" y="29024"/>
                  </a:moveTo>
                  <a:lnTo>
                    <a:pt x="71632" y="55835"/>
                  </a:lnTo>
                  <a:lnTo>
                    <a:pt x="51801" y="58048"/>
                  </a:lnTo>
                  <a:lnTo>
                    <a:pt x="41647" y="57484"/>
                  </a:lnTo>
                  <a:lnTo>
                    <a:pt x="3942" y="40132"/>
                  </a:lnTo>
                  <a:lnTo>
                    <a:pt x="0" y="29024"/>
                  </a:lnTo>
                  <a:lnTo>
                    <a:pt x="1004" y="23337"/>
                  </a:lnTo>
                  <a:lnTo>
                    <a:pt x="41647" y="564"/>
                  </a:lnTo>
                  <a:lnTo>
                    <a:pt x="51801" y="0"/>
                  </a:lnTo>
                  <a:lnTo>
                    <a:pt x="61957" y="564"/>
                  </a:lnTo>
                  <a:lnTo>
                    <a:pt x="99665" y="17922"/>
                  </a:lnTo>
                  <a:lnTo>
                    <a:pt x="103603" y="29024"/>
                  </a:lnTo>
                  <a:close/>
                </a:path>
              </a:pathLst>
            </a:custGeom>
            <a:ln w="4540">
              <a:solidFill>
                <a:srgbClr val="ACA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78621" y="1010053"/>
              <a:ext cx="55880" cy="31115"/>
            </a:xfrm>
            <a:custGeom>
              <a:avLst/>
              <a:gdLst/>
              <a:ahLst/>
              <a:cxnLst/>
              <a:rect l="l" t="t" r="r" b="b"/>
              <a:pathLst>
                <a:path w="55880" h="31115">
                  <a:moveTo>
                    <a:pt x="27804" y="30977"/>
                  </a:moveTo>
                  <a:lnTo>
                    <a:pt x="16981" y="29761"/>
                  </a:lnTo>
                  <a:lnTo>
                    <a:pt x="8143" y="26443"/>
                  </a:lnTo>
                  <a:lnTo>
                    <a:pt x="2185" y="21517"/>
                  </a:lnTo>
                  <a:lnTo>
                    <a:pt x="0" y="15479"/>
                  </a:lnTo>
                  <a:lnTo>
                    <a:pt x="0" y="11369"/>
                  </a:lnTo>
                  <a:lnTo>
                    <a:pt x="2925" y="7443"/>
                  </a:lnTo>
                  <a:lnTo>
                    <a:pt x="13344" y="1630"/>
                  </a:lnTo>
                  <a:lnTo>
                    <a:pt x="20429" y="0"/>
                  </a:lnTo>
                  <a:lnTo>
                    <a:pt x="35174" y="0"/>
                  </a:lnTo>
                  <a:lnTo>
                    <a:pt x="42241" y="1630"/>
                  </a:lnTo>
                  <a:lnTo>
                    <a:pt x="52664" y="7443"/>
                  </a:lnTo>
                  <a:lnTo>
                    <a:pt x="55608" y="11369"/>
                  </a:lnTo>
                  <a:lnTo>
                    <a:pt x="55608" y="15479"/>
                  </a:lnTo>
                  <a:lnTo>
                    <a:pt x="53423" y="21517"/>
                  </a:lnTo>
                  <a:lnTo>
                    <a:pt x="47464" y="26443"/>
                  </a:lnTo>
                  <a:lnTo>
                    <a:pt x="38626" y="29761"/>
                  </a:lnTo>
                  <a:lnTo>
                    <a:pt x="27804" y="30977"/>
                  </a:lnTo>
                  <a:close/>
                </a:path>
              </a:pathLst>
            </a:custGeom>
            <a:solidFill>
              <a:srgbClr val="5D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8621" y="1010053"/>
              <a:ext cx="55880" cy="31115"/>
            </a:xfrm>
            <a:custGeom>
              <a:avLst/>
              <a:gdLst/>
              <a:ahLst/>
              <a:cxnLst/>
              <a:rect l="l" t="t" r="r" b="b"/>
              <a:pathLst>
                <a:path w="55880" h="31115">
                  <a:moveTo>
                    <a:pt x="55608" y="15479"/>
                  </a:moveTo>
                  <a:lnTo>
                    <a:pt x="53423" y="21517"/>
                  </a:lnTo>
                  <a:lnTo>
                    <a:pt x="47464" y="26443"/>
                  </a:lnTo>
                  <a:lnTo>
                    <a:pt x="38626" y="29761"/>
                  </a:lnTo>
                  <a:lnTo>
                    <a:pt x="27804" y="30977"/>
                  </a:lnTo>
                  <a:lnTo>
                    <a:pt x="16981" y="29761"/>
                  </a:lnTo>
                  <a:lnTo>
                    <a:pt x="8143" y="26443"/>
                  </a:lnTo>
                  <a:lnTo>
                    <a:pt x="2185" y="21517"/>
                  </a:lnTo>
                  <a:lnTo>
                    <a:pt x="0" y="15479"/>
                  </a:lnTo>
                  <a:lnTo>
                    <a:pt x="0" y="11369"/>
                  </a:lnTo>
                  <a:lnTo>
                    <a:pt x="2925" y="7443"/>
                  </a:lnTo>
                  <a:lnTo>
                    <a:pt x="8146" y="4536"/>
                  </a:lnTo>
                  <a:lnTo>
                    <a:pt x="13344" y="1630"/>
                  </a:lnTo>
                  <a:lnTo>
                    <a:pt x="20429" y="0"/>
                  </a:lnTo>
                  <a:lnTo>
                    <a:pt x="27804" y="0"/>
                  </a:lnTo>
                  <a:lnTo>
                    <a:pt x="35174" y="0"/>
                  </a:lnTo>
                  <a:lnTo>
                    <a:pt x="42241" y="1630"/>
                  </a:lnTo>
                  <a:lnTo>
                    <a:pt x="47462" y="4536"/>
                  </a:lnTo>
                  <a:lnTo>
                    <a:pt x="52664" y="7443"/>
                  </a:lnTo>
                  <a:lnTo>
                    <a:pt x="55608" y="11369"/>
                  </a:lnTo>
                  <a:lnTo>
                    <a:pt x="55608" y="15479"/>
                  </a:lnTo>
                  <a:close/>
                </a:path>
              </a:pathLst>
            </a:custGeom>
            <a:ln w="5165">
              <a:solidFill>
                <a:srgbClr val="A3978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1392" y="876947"/>
              <a:ext cx="48895" cy="111760"/>
            </a:xfrm>
            <a:custGeom>
              <a:avLst/>
              <a:gdLst/>
              <a:ahLst/>
              <a:cxnLst/>
              <a:rect l="l" t="t" r="r" b="b"/>
              <a:pathLst>
                <a:path w="48894" h="111759">
                  <a:moveTo>
                    <a:pt x="23710" y="27482"/>
                  </a:moveTo>
                  <a:lnTo>
                    <a:pt x="18402" y="24612"/>
                  </a:lnTo>
                  <a:lnTo>
                    <a:pt x="5308" y="24612"/>
                  </a:lnTo>
                  <a:lnTo>
                    <a:pt x="0" y="27482"/>
                  </a:lnTo>
                  <a:lnTo>
                    <a:pt x="0" y="34531"/>
                  </a:lnTo>
                  <a:lnTo>
                    <a:pt x="5308" y="37376"/>
                  </a:lnTo>
                  <a:lnTo>
                    <a:pt x="18402" y="37376"/>
                  </a:lnTo>
                  <a:lnTo>
                    <a:pt x="23710" y="34531"/>
                  </a:lnTo>
                  <a:lnTo>
                    <a:pt x="23710" y="27482"/>
                  </a:lnTo>
                  <a:close/>
                </a:path>
                <a:path w="48894" h="111759">
                  <a:moveTo>
                    <a:pt x="25527" y="2870"/>
                  </a:moveTo>
                  <a:lnTo>
                    <a:pt x="21043" y="0"/>
                  </a:lnTo>
                  <a:lnTo>
                    <a:pt x="9956" y="0"/>
                  </a:lnTo>
                  <a:lnTo>
                    <a:pt x="5473" y="2870"/>
                  </a:lnTo>
                  <a:lnTo>
                    <a:pt x="5473" y="9918"/>
                  </a:lnTo>
                  <a:lnTo>
                    <a:pt x="9956" y="12776"/>
                  </a:lnTo>
                  <a:lnTo>
                    <a:pt x="21043" y="12776"/>
                  </a:lnTo>
                  <a:lnTo>
                    <a:pt x="25527" y="9918"/>
                  </a:lnTo>
                  <a:lnTo>
                    <a:pt x="25527" y="2870"/>
                  </a:lnTo>
                  <a:close/>
                </a:path>
                <a:path w="48894" h="111759">
                  <a:moveTo>
                    <a:pt x="48323" y="99885"/>
                  </a:moveTo>
                  <a:lnTo>
                    <a:pt x="43230" y="96621"/>
                  </a:lnTo>
                  <a:lnTo>
                    <a:pt x="30619" y="96621"/>
                  </a:lnTo>
                  <a:lnTo>
                    <a:pt x="25527" y="99885"/>
                  </a:lnTo>
                  <a:lnTo>
                    <a:pt x="25527" y="107962"/>
                  </a:lnTo>
                  <a:lnTo>
                    <a:pt x="30619" y="111226"/>
                  </a:lnTo>
                  <a:lnTo>
                    <a:pt x="43230" y="111226"/>
                  </a:lnTo>
                  <a:lnTo>
                    <a:pt x="48323" y="107962"/>
                  </a:lnTo>
                  <a:lnTo>
                    <a:pt x="48323" y="998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4371" y="839596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69"/>
                  </a:moveTo>
                  <a:lnTo>
                    <a:pt x="7209" y="16769"/>
                  </a:lnTo>
                  <a:lnTo>
                    <a:pt x="0" y="13004"/>
                  </a:lnTo>
                  <a:lnTo>
                    <a:pt x="0" y="3747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47"/>
                  </a:lnTo>
                  <a:lnTo>
                    <a:pt x="32230" y="13004"/>
                  </a:lnTo>
                  <a:lnTo>
                    <a:pt x="25021" y="16769"/>
                  </a:lnTo>
                  <a:close/>
                </a:path>
              </a:pathLst>
            </a:custGeom>
            <a:solidFill>
              <a:srgbClr val="6B6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48557" y="815736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6" y="16774"/>
                  </a:moveTo>
                  <a:lnTo>
                    <a:pt x="7232" y="16774"/>
                  </a:lnTo>
                  <a:lnTo>
                    <a:pt x="0" y="13022"/>
                  </a:lnTo>
                  <a:lnTo>
                    <a:pt x="0" y="3769"/>
                  </a:lnTo>
                  <a:lnTo>
                    <a:pt x="7232" y="0"/>
                  </a:lnTo>
                  <a:lnTo>
                    <a:pt x="25026" y="0"/>
                  </a:lnTo>
                  <a:lnTo>
                    <a:pt x="32235" y="3769"/>
                  </a:lnTo>
                  <a:lnTo>
                    <a:pt x="32235" y="13022"/>
                  </a:lnTo>
                  <a:lnTo>
                    <a:pt x="25026" y="16774"/>
                  </a:lnTo>
                  <a:close/>
                </a:path>
              </a:pathLst>
            </a:custGeom>
            <a:solidFill>
              <a:srgbClr val="A89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0793" y="792542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5">
                  <a:moveTo>
                    <a:pt x="25021" y="16755"/>
                  </a:moveTo>
                  <a:lnTo>
                    <a:pt x="7209" y="16755"/>
                  </a:lnTo>
                  <a:lnTo>
                    <a:pt x="0" y="13004"/>
                  </a:lnTo>
                  <a:lnTo>
                    <a:pt x="0" y="3751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51"/>
                  </a:lnTo>
                  <a:lnTo>
                    <a:pt x="32230" y="13004"/>
                  </a:lnTo>
                  <a:lnTo>
                    <a:pt x="25021" y="16755"/>
                  </a:lnTo>
                  <a:close/>
                </a:path>
              </a:pathLst>
            </a:custGeom>
            <a:solidFill>
              <a:srgbClr val="676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7526" y="784796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5">
                  <a:moveTo>
                    <a:pt x="25007" y="16769"/>
                  </a:moveTo>
                  <a:lnTo>
                    <a:pt x="7213" y="16769"/>
                  </a:lnTo>
                  <a:lnTo>
                    <a:pt x="0" y="13022"/>
                  </a:lnTo>
                  <a:lnTo>
                    <a:pt x="0" y="3765"/>
                  </a:lnTo>
                  <a:lnTo>
                    <a:pt x="7213" y="0"/>
                  </a:lnTo>
                  <a:lnTo>
                    <a:pt x="25007" y="0"/>
                  </a:lnTo>
                  <a:lnTo>
                    <a:pt x="32235" y="3765"/>
                  </a:lnTo>
                  <a:lnTo>
                    <a:pt x="32235" y="13022"/>
                  </a:lnTo>
                  <a:lnTo>
                    <a:pt x="25007" y="16769"/>
                  </a:lnTo>
                  <a:close/>
                </a:path>
              </a:pathLst>
            </a:custGeom>
            <a:solidFill>
              <a:srgbClr val="A1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3932" y="796400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74"/>
                  </a:moveTo>
                  <a:lnTo>
                    <a:pt x="7209" y="16774"/>
                  </a:lnTo>
                  <a:lnTo>
                    <a:pt x="0" y="13022"/>
                  </a:lnTo>
                  <a:lnTo>
                    <a:pt x="0" y="3751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51"/>
                  </a:lnTo>
                  <a:lnTo>
                    <a:pt x="32230" y="13022"/>
                  </a:lnTo>
                  <a:lnTo>
                    <a:pt x="25021" y="16774"/>
                  </a:lnTo>
                  <a:close/>
                </a:path>
              </a:pathLst>
            </a:custGeom>
            <a:solidFill>
              <a:srgbClr val="746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9393" y="822197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51"/>
                  </a:moveTo>
                  <a:lnTo>
                    <a:pt x="7227" y="16751"/>
                  </a:lnTo>
                  <a:lnTo>
                    <a:pt x="0" y="13004"/>
                  </a:lnTo>
                  <a:lnTo>
                    <a:pt x="0" y="3747"/>
                  </a:lnTo>
                  <a:lnTo>
                    <a:pt x="7227" y="0"/>
                  </a:lnTo>
                  <a:lnTo>
                    <a:pt x="25021" y="0"/>
                  </a:lnTo>
                  <a:lnTo>
                    <a:pt x="32249" y="3747"/>
                  </a:lnTo>
                  <a:lnTo>
                    <a:pt x="32249" y="13004"/>
                  </a:lnTo>
                  <a:lnTo>
                    <a:pt x="25021" y="16751"/>
                  </a:lnTo>
                  <a:close/>
                </a:path>
              </a:pathLst>
            </a:custGeom>
            <a:solidFill>
              <a:srgbClr val="908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5886" y="847972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69"/>
                  </a:moveTo>
                  <a:lnTo>
                    <a:pt x="7209" y="16769"/>
                  </a:lnTo>
                  <a:lnTo>
                    <a:pt x="0" y="13022"/>
                  </a:lnTo>
                  <a:lnTo>
                    <a:pt x="0" y="3747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5" y="3747"/>
                  </a:lnTo>
                  <a:lnTo>
                    <a:pt x="32235" y="13022"/>
                  </a:lnTo>
                  <a:lnTo>
                    <a:pt x="25021" y="16769"/>
                  </a:lnTo>
                  <a:close/>
                </a:path>
              </a:pathLst>
            </a:custGeom>
            <a:solidFill>
              <a:srgbClr val="5B5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04005" y="855700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74"/>
                  </a:moveTo>
                  <a:lnTo>
                    <a:pt x="7209" y="16774"/>
                  </a:lnTo>
                  <a:lnTo>
                    <a:pt x="0" y="13022"/>
                  </a:lnTo>
                  <a:lnTo>
                    <a:pt x="0" y="3769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69"/>
                  </a:lnTo>
                  <a:lnTo>
                    <a:pt x="32230" y="13022"/>
                  </a:lnTo>
                  <a:lnTo>
                    <a:pt x="25021" y="16774"/>
                  </a:lnTo>
                  <a:close/>
                </a:path>
              </a:pathLst>
            </a:custGeom>
            <a:solidFill>
              <a:srgbClr val="AA9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9715" y="873746"/>
              <a:ext cx="736807" cy="7231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39715" y="873746"/>
              <a:ext cx="737235" cy="723265"/>
            </a:xfrm>
            <a:custGeom>
              <a:avLst/>
              <a:gdLst/>
              <a:ahLst/>
              <a:cxnLst/>
              <a:rect l="l" t="t" r="r" b="b"/>
              <a:pathLst>
                <a:path w="737235" h="723265">
                  <a:moveTo>
                    <a:pt x="1900" y="0"/>
                  </a:moveTo>
                  <a:lnTo>
                    <a:pt x="0" y="15508"/>
                  </a:lnTo>
                  <a:lnTo>
                    <a:pt x="367" y="29162"/>
                  </a:lnTo>
                  <a:lnTo>
                    <a:pt x="3829" y="42110"/>
                  </a:lnTo>
                  <a:lnTo>
                    <a:pt x="11212" y="55498"/>
                  </a:lnTo>
                  <a:lnTo>
                    <a:pt x="30432" y="74273"/>
                  </a:lnTo>
                  <a:lnTo>
                    <a:pt x="45173" y="95095"/>
                  </a:lnTo>
                  <a:lnTo>
                    <a:pt x="55956" y="118311"/>
                  </a:lnTo>
                  <a:lnTo>
                    <a:pt x="63299" y="144269"/>
                  </a:lnTo>
                  <a:lnTo>
                    <a:pt x="106212" y="182775"/>
                  </a:lnTo>
                  <a:lnTo>
                    <a:pt x="149484" y="221346"/>
                  </a:lnTo>
                  <a:lnTo>
                    <a:pt x="192961" y="259859"/>
                  </a:lnTo>
                  <a:lnTo>
                    <a:pt x="236489" y="298188"/>
                  </a:lnTo>
                  <a:lnTo>
                    <a:pt x="279913" y="336210"/>
                  </a:lnTo>
                  <a:lnTo>
                    <a:pt x="323079" y="373799"/>
                  </a:lnTo>
                  <a:lnTo>
                    <a:pt x="365834" y="410832"/>
                  </a:lnTo>
                  <a:lnTo>
                    <a:pt x="408023" y="447183"/>
                  </a:lnTo>
                  <a:lnTo>
                    <a:pt x="449491" y="482729"/>
                  </a:lnTo>
                  <a:lnTo>
                    <a:pt x="490085" y="517344"/>
                  </a:lnTo>
                  <a:lnTo>
                    <a:pt x="529650" y="550905"/>
                  </a:lnTo>
                  <a:lnTo>
                    <a:pt x="568033" y="583286"/>
                  </a:lnTo>
                  <a:lnTo>
                    <a:pt x="605078" y="614363"/>
                  </a:lnTo>
                  <a:lnTo>
                    <a:pt x="640633" y="644012"/>
                  </a:lnTo>
                  <a:lnTo>
                    <a:pt x="674542" y="672108"/>
                  </a:lnTo>
                  <a:lnTo>
                    <a:pt x="706651" y="698526"/>
                  </a:lnTo>
                  <a:lnTo>
                    <a:pt x="736807" y="723143"/>
                  </a:lnTo>
                  <a:lnTo>
                    <a:pt x="735787" y="686661"/>
                  </a:lnTo>
                  <a:lnTo>
                    <a:pt x="735480" y="657352"/>
                  </a:lnTo>
                  <a:lnTo>
                    <a:pt x="735174" y="626341"/>
                  </a:lnTo>
                  <a:lnTo>
                    <a:pt x="734153" y="584755"/>
                  </a:lnTo>
                  <a:lnTo>
                    <a:pt x="694477" y="552601"/>
                  </a:lnTo>
                  <a:lnTo>
                    <a:pt x="656095" y="521457"/>
                  </a:lnTo>
                  <a:lnTo>
                    <a:pt x="618765" y="491150"/>
                  </a:lnTo>
                  <a:lnTo>
                    <a:pt x="582245" y="461504"/>
                  </a:lnTo>
                  <a:lnTo>
                    <a:pt x="546294" y="432347"/>
                  </a:lnTo>
                  <a:lnTo>
                    <a:pt x="510668" y="403504"/>
                  </a:lnTo>
                  <a:lnTo>
                    <a:pt x="475127" y="374801"/>
                  </a:lnTo>
                  <a:lnTo>
                    <a:pt x="439427" y="346064"/>
                  </a:lnTo>
                  <a:lnTo>
                    <a:pt x="403328" y="317118"/>
                  </a:lnTo>
                  <a:lnTo>
                    <a:pt x="366587" y="287790"/>
                  </a:lnTo>
                  <a:lnTo>
                    <a:pt x="328963" y="257906"/>
                  </a:lnTo>
                  <a:lnTo>
                    <a:pt x="290212" y="227291"/>
                  </a:lnTo>
                  <a:lnTo>
                    <a:pt x="250094" y="195771"/>
                  </a:lnTo>
                  <a:lnTo>
                    <a:pt x="208367" y="163173"/>
                  </a:lnTo>
                  <a:lnTo>
                    <a:pt x="164787" y="129322"/>
                  </a:lnTo>
                  <a:lnTo>
                    <a:pt x="119115" y="94043"/>
                  </a:lnTo>
                  <a:lnTo>
                    <a:pt x="71106" y="57164"/>
                  </a:lnTo>
                  <a:lnTo>
                    <a:pt x="20520" y="18510"/>
                  </a:lnTo>
                  <a:lnTo>
                    <a:pt x="16221" y="13983"/>
                  </a:lnTo>
                  <a:lnTo>
                    <a:pt x="12240" y="9604"/>
                  </a:lnTo>
                  <a:lnTo>
                    <a:pt x="7743" y="5050"/>
                  </a:lnTo>
                  <a:lnTo>
                    <a:pt x="1900" y="0"/>
                  </a:lnTo>
                  <a:close/>
                </a:path>
              </a:pathLst>
            </a:custGeom>
            <a:ln w="3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665" y="1016220"/>
              <a:ext cx="586588" cy="58014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76665" y="1016220"/>
              <a:ext cx="586740" cy="580390"/>
            </a:xfrm>
            <a:custGeom>
              <a:avLst/>
              <a:gdLst/>
              <a:ahLst/>
              <a:cxnLst/>
              <a:rect l="l" t="t" r="r" b="b"/>
              <a:pathLst>
                <a:path w="586739" h="580390">
                  <a:moveTo>
                    <a:pt x="0" y="457669"/>
                  </a:moveTo>
                  <a:lnTo>
                    <a:pt x="0" y="580145"/>
                  </a:lnTo>
                  <a:lnTo>
                    <a:pt x="586588" y="117310"/>
                  </a:lnTo>
                  <a:lnTo>
                    <a:pt x="586588" y="0"/>
                  </a:lnTo>
                  <a:lnTo>
                    <a:pt x="0" y="457669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5114" y="1044185"/>
              <a:ext cx="577041" cy="207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25114" y="1041729"/>
              <a:ext cx="577215" cy="210185"/>
            </a:xfrm>
            <a:custGeom>
              <a:avLst/>
              <a:gdLst/>
              <a:ahLst/>
              <a:cxnLst/>
              <a:rect l="l" t="t" r="r" b="b"/>
              <a:pathLst>
                <a:path w="577214" h="210184">
                  <a:moveTo>
                    <a:pt x="142207" y="7911"/>
                  </a:moveTo>
                  <a:lnTo>
                    <a:pt x="0" y="131894"/>
                  </a:lnTo>
                  <a:lnTo>
                    <a:pt x="43881" y="153630"/>
                  </a:lnTo>
                  <a:lnTo>
                    <a:pt x="90099" y="172131"/>
                  </a:lnTo>
                  <a:lnTo>
                    <a:pt x="138181" y="187211"/>
                  </a:lnTo>
                  <a:lnTo>
                    <a:pt x="187656" y="198685"/>
                  </a:lnTo>
                  <a:lnTo>
                    <a:pt x="238052" y="206365"/>
                  </a:lnTo>
                  <a:lnTo>
                    <a:pt x="288899" y="210065"/>
                  </a:lnTo>
                  <a:lnTo>
                    <a:pt x="339725" y="209600"/>
                  </a:lnTo>
                  <a:lnTo>
                    <a:pt x="390058" y="204783"/>
                  </a:lnTo>
                  <a:lnTo>
                    <a:pt x="439428" y="195429"/>
                  </a:lnTo>
                  <a:lnTo>
                    <a:pt x="487362" y="181350"/>
                  </a:lnTo>
                  <a:lnTo>
                    <a:pt x="533391" y="162362"/>
                  </a:lnTo>
                  <a:lnTo>
                    <a:pt x="577041" y="138277"/>
                  </a:lnTo>
                  <a:lnTo>
                    <a:pt x="429364" y="2456"/>
                  </a:lnTo>
                  <a:lnTo>
                    <a:pt x="431123" y="0"/>
                  </a:lnTo>
                  <a:lnTo>
                    <a:pt x="429364" y="2456"/>
                  </a:lnTo>
                  <a:lnTo>
                    <a:pt x="389714" y="40005"/>
                  </a:lnTo>
                  <a:lnTo>
                    <a:pt x="342247" y="59549"/>
                  </a:lnTo>
                  <a:lnTo>
                    <a:pt x="291380" y="64537"/>
                  </a:lnTo>
                  <a:lnTo>
                    <a:pt x="241526" y="58417"/>
                  </a:lnTo>
                  <a:lnTo>
                    <a:pt x="197103" y="44640"/>
                  </a:lnTo>
                  <a:lnTo>
                    <a:pt x="162525" y="26655"/>
                  </a:lnTo>
                  <a:lnTo>
                    <a:pt x="142207" y="7911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4885" y="1051973"/>
              <a:ext cx="570230" cy="501015"/>
            </a:xfrm>
            <a:custGeom>
              <a:avLst/>
              <a:gdLst/>
              <a:ahLst/>
              <a:cxnLst/>
              <a:rect l="l" t="t" r="r" b="b"/>
              <a:pathLst>
                <a:path w="570230" h="501015">
                  <a:moveTo>
                    <a:pt x="518" y="500985"/>
                  </a:moveTo>
                  <a:lnTo>
                    <a:pt x="0" y="443085"/>
                  </a:lnTo>
                  <a:lnTo>
                    <a:pt x="569542" y="0"/>
                  </a:lnTo>
                  <a:lnTo>
                    <a:pt x="569827" y="48913"/>
                  </a:lnTo>
                  <a:lnTo>
                    <a:pt x="518" y="500985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4885" y="1051973"/>
              <a:ext cx="570230" cy="501015"/>
            </a:xfrm>
            <a:custGeom>
              <a:avLst/>
              <a:gdLst/>
              <a:ahLst/>
              <a:cxnLst/>
              <a:rect l="l" t="t" r="r" b="b"/>
              <a:pathLst>
                <a:path w="570230" h="501015">
                  <a:moveTo>
                    <a:pt x="0" y="443085"/>
                  </a:moveTo>
                  <a:lnTo>
                    <a:pt x="518" y="500985"/>
                  </a:lnTo>
                  <a:lnTo>
                    <a:pt x="569827" y="48913"/>
                  </a:lnTo>
                  <a:lnTo>
                    <a:pt x="569542" y="0"/>
                  </a:lnTo>
                  <a:lnTo>
                    <a:pt x="0" y="443085"/>
                  </a:lnTo>
                  <a:close/>
                </a:path>
              </a:pathLst>
            </a:custGeom>
            <a:ln w="917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2031" y="516273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90">
                  <a:moveTo>
                    <a:pt x="0" y="313115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26994" y="418679"/>
            <a:ext cx="232410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latin typeface="Arial"/>
                <a:cs typeface="Arial"/>
              </a:rPr>
              <a:t>Spindle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30767" y="523234"/>
            <a:ext cx="0" cy="313690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313115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44137" y="440331"/>
            <a:ext cx="173990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20" dirty="0">
                <a:latin typeface="Arial"/>
                <a:cs typeface="Arial"/>
              </a:rPr>
              <a:t>Head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01158" y="660594"/>
            <a:ext cx="393065" cy="377190"/>
            <a:chOff x="2201158" y="660594"/>
            <a:chExt cx="393065" cy="377190"/>
          </a:xfrm>
        </p:grpSpPr>
        <p:sp>
          <p:nvSpPr>
            <p:cNvPr id="46" name="object 46"/>
            <p:cNvSpPr/>
            <p:nvPr/>
          </p:nvSpPr>
          <p:spPr>
            <a:xfrm>
              <a:off x="2222084" y="662499"/>
              <a:ext cx="156845" cy="271780"/>
            </a:xfrm>
            <a:custGeom>
              <a:avLst/>
              <a:gdLst/>
              <a:ahLst/>
              <a:cxnLst/>
              <a:rect l="l" t="t" r="r" b="b"/>
              <a:pathLst>
                <a:path w="156844" h="271780">
                  <a:moveTo>
                    <a:pt x="0" y="271158"/>
                  </a:moveTo>
                  <a:lnTo>
                    <a:pt x="156539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03698" y="811236"/>
              <a:ext cx="387985" cy="224154"/>
            </a:xfrm>
            <a:custGeom>
              <a:avLst/>
              <a:gdLst/>
              <a:ahLst/>
              <a:cxnLst/>
              <a:rect l="l" t="t" r="r" b="b"/>
              <a:pathLst>
                <a:path w="387985" h="224155">
                  <a:moveTo>
                    <a:pt x="0" y="223962"/>
                  </a:moveTo>
                  <a:lnTo>
                    <a:pt x="387752" y="0"/>
                  </a:lnTo>
                </a:path>
              </a:pathLst>
            </a:custGeom>
            <a:ln w="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261562" y="578210"/>
            <a:ext cx="521970" cy="246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0" dirty="0">
                <a:latin typeface="Arial"/>
                <a:cs typeface="Arial"/>
              </a:rPr>
              <a:t>Actuator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Arm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450">
              <a:latin typeface="Arial"/>
              <a:cs typeface="Arial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</a:pPr>
            <a:r>
              <a:rPr sz="450" spc="10" dirty="0">
                <a:latin typeface="Arial"/>
                <a:cs typeface="Arial"/>
              </a:rPr>
              <a:t>Actuator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Axis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14889" y="1172994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59">
                <a:moveTo>
                  <a:pt x="0" y="390962"/>
                </a:moveTo>
                <a:lnTo>
                  <a:pt x="390962" y="0"/>
                </a:lnTo>
              </a:path>
            </a:pathLst>
          </a:custGeom>
          <a:ln w="6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85031" y="1501048"/>
            <a:ext cx="908050" cy="2584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450" spc="-10" dirty="0">
                <a:latin typeface="Arial"/>
                <a:cs typeface="Arial"/>
              </a:rPr>
              <a:t>Actuator</a:t>
            </a:r>
            <a:endParaRPr sz="45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  <a:spcBef>
                <a:spcPts val="380"/>
              </a:spcBef>
            </a:pPr>
            <a:r>
              <a:rPr sz="450" dirty="0">
                <a:latin typeface="Arial"/>
                <a:cs typeface="Arial"/>
              </a:rPr>
              <a:t>IDE</a:t>
            </a:r>
            <a:r>
              <a:rPr sz="450" spc="7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Connector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00973" y="1115415"/>
            <a:ext cx="156845" cy="271145"/>
          </a:xfrm>
          <a:custGeom>
            <a:avLst/>
            <a:gdLst/>
            <a:ahLst/>
            <a:cxnLst/>
            <a:rect l="l" t="t" r="r" b="b"/>
            <a:pathLst>
              <a:path w="156844" h="271144">
                <a:moveTo>
                  <a:pt x="156557" y="271140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01587" y="1363149"/>
            <a:ext cx="781050" cy="222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35"/>
              </a:spcBef>
            </a:pPr>
            <a:r>
              <a:rPr sz="450" dirty="0">
                <a:latin typeface="Arial"/>
                <a:cs typeface="Arial"/>
              </a:rPr>
              <a:t>Power</a:t>
            </a:r>
            <a:r>
              <a:rPr sz="450" spc="1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Connector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450" dirty="0">
                <a:latin typeface="Arial"/>
                <a:cs typeface="Arial"/>
              </a:rPr>
              <a:t>Jumper</a:t>
            </a:r>
            <a:r>
              <a:rPr sz="450" spc="13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Block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82174" y="592793"/>
            <a:ext cx="156845" cy="271780"/>
          </a:xfrm>
          <a:custGeom>
            <a:avLst/>
            <a:gdLst/>
            <a:ahLst/>
            <a:cxnLst/>
            <a:rect l="l" t="t" r="r" b="b"/>
            <a:pathLst>
              <a:path w="156844" h="271780">
                <a:moveTo>
                  <a:pt x="156552" y="271158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477278" y="511118"/>
            <a:ext cx="205104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latin typeface="Arial"/>
                <a:cs typeface="Arial"/>
              </a:rPr>
              <a:t>Platter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223287" y="1080581"/>
            <a:ext cx="519430" cy="601345"/>
            <a:chOff x="2223287" y="1080581"/>
            <a:chExt cx="519430" cy="601345"/>
          </a:xfrm>
        </p:grpSpPr>
        <p:sp>
          <p:nvSpPr>
            <p:cNvPr id="56" name="object 56"/>
            <p:cNvSpPr/>
            <p:nvPr/>
          </p:nvSpPr>
          <p:spPr>
            <a:xfrm>
              <a:off x="2569868" y="1140097"/>
              <a:ext cx="74930" cy="104139"/>
            </a:xfrm>
            <a:custGeom>
              <a:avLst/>
              <a:gdLst/>
              <a:ahLst/>
              <a:cxnLst/>
              <a:rect l="l" t="t" r="r" b="b"/>
              <a:pathLst>
                <a:path w="74930" h="104140">
                  <a:moveTo>
                    <a:pt x="0" y="57454"/>
                  </a:moveTo>
                  <a:lnTo>
                    <a:pt x="0" y="103966"/>
                  </a:lnTo>
                </a:path>
                <a:path w="74930" h="104140">
                  <a:moveTo>
                    <a:pt x="74568" y="0"/>
                  </a:moveTo>
                  <a:lnTo>
                    <a:pt x="74568" y="46511"/>
                  </a:lnTo>
                </a:path>
              </a:pathLst>
            </a:custGeom>
            <a:ln w="917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3287" y="1228653"/>
              <a:ext cx="314745" cy="28321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382154" y="1368688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096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80462" y="1155839"/>
              <a:ext cx="55880" cy="72390"/>
            </a:xfrm>
            <a:custGeom>
              <a:avLst/>
              <a:gdLst/>
              <a:ahLst/>
              <a:cxnLst/>
              <a:rect l="l" t="t" r="r" b="b"/>
              <a:pathLst>
                <a:path w="55880" h="72390">
                  <a:moveTo>
                    <a:pt x="11303" y="33845"/>
                  </a:moveTo>
                  <a:lnTo>
                    <a:pt x="10604" y="34201"/>
                  </a:lnTo>
                  <a:lnTo>
                    <a:pt x="342" y="42062"/>
                  </a:lnTo>
                  <a:lnTo>
                    <a:pt x="241" y="45821"/>
                  </a:lnTo>
                  <a:lnTo>
                    <a:pt x="0" y="54724"/>
                  </a:lnTo>
                  <a:lnTo>
                    <a:pt x="11303" y="45821"/>
                  </a:lnTo>
                  <a:lnTo>
                    <a:pt x="11303" y="33845"/>
                  </a:lnTo>
                  <a:close/>
                </a:path>
                <a:path w="55880" h="72390">
                  <a:moveTo>
                    <a:pt x="11645" y="50952"/>
                  </a:moveTo>
                  <a:lnTo>
                    <a:pt x="10947" y="51295"/>
                  </a:lnTo>
                  <a:lnTo>
                    <a:pt x="685" y="59156"/>
                  </a:lnTo>
                  <a:lnTo>
                    <a:pt x="584" y="62915"/>
                  </a:lnTo>
                  <a:lnTo>
                    <a:pt x="342" y="71818"/>
                  </a:lnTo>
                  <a:lnTo>
                    <a:pt x="11645" y="62915"/>
                  </a:lnTo>
                  <a:lnTo>
                    <a:pt x="11645" y="50952"/>
                  </a:lnTo>
                  <a:close/>
                </a:path>
                <a:path w="55880" h="72390">
                  <a:moveTo>
                    <a:pt x="26695" y="21882"/>
                  </a:moveTo>
                  <a:lnTo>
                    <a:pt x="25996" y="22225"/>
                  </a:lnTo>
                  <a:lnTo>
                    <a:pt x="15735" y="30086"/>
                  </a:lnTo>
                  <a:lnTo>
                    <a:pt x="15633" y="33845"/>
                  </a:lnTo>
                  <a:lnTo>
                    <a:pt x="15392" y="42735"/>
                  </a:lnTo>
                  <a:lnTo>
                    <a:pt x="26695" y="33845"/>
                  </a:lnTo>
                  <a:lnTo>
                    <a:pt x="26695" y="21882"/>
                  </a:lnTo>
                  <a:close/>
                </a:path>
                <a:path w="55880" h="72390">
                  <a:moveTo>
                    <a:pt x="27038" y="38976"/>
                  </a:moveTo>
                  <a:lnTo>
                    <a:pt x="26352" y="39331"/>
                  </a:lnTo>
                  <a:lnTo>
                    <a:pt x="16090" y="47193"/>
                  </a:lnTo>
                  <a:lnTo>
                    <a:pt x="15989" y="50952"/>
                  </a:lnTo>
                  <a:lnTo>
                    <a:pt x="15735" y="59855"/>
                  </a:lnTo>
                  <a:lnTo>
                    <a:pt x="27038" y="50952"/>
                  </a:lnTo>
                  <a:lnTo>
                    <a:pt x="27038" y="38976"/>
                  </a:lnTo>
                  <a:close/>
                </a:path>
                <a:path w="55880" h="72390">
                  <a:moveTo>
                    <a:pt x="41402" y="10591"/>
                  </a:moveTo>
                  <a:lnTo>
                    <a:pt x="40703" y="10934"/>
                  </a:lnTo>
                  <a:lnTo>
                    <a:pt x="30441" y="18796"/>
                  </a:lnTo>
                  <a:lnTo>
                    <a:pt x="30340" y="22555"/>
                  </a:lnTo>
                  <a:lnTo>
                    <a:pt x="30099" y="31457"/>
                  </a:lnTo>
                  <a:lnTo>
                    <a:pt x="41402" y="22555"/>
                  </a:lnTo>
                  <a:lnTo>
                    <a:pt x="41402" y="10591"/>
                  </a:lnTo>
                  <a:close/>
                </a:path>
                <a:path w="55880" h="72390">
                  <a:moveTo>
                    <a:pt x="41744" y="27686"/>
                  </a:moveTo>
                  <a:lnTo>
                    <a:pt x="41046" y="28028"/>
                  </a:lnTo>
                  <a:lnTo>
                    <a:pt x="30784" y="35902"/>
                  </a:lnTo>
                  <a:lnTo>
                    <a:pt x="30683" y="39674"/>
                  </a:lnTo>
                  <a:lnTo>
                    <a:pt x="30441" y="48552"/>
                  </a:lnTo>
                  <a:lnTo>
                    <a:pt x="41744" y="39674"/>
                  </a:lnTo>
                  <a:lnTo>
                    <a:pt x="41744" y="27686"/>
                  </a:lnTo>
                  <a:close/>
                </a:path>
                <a:path w="55880" h="72390">
                  <a:moveTo>
                    <a:pt x="55410" y="0"/>
                  </a:moveTo>
                  <a:lnTo>
                    <a:pt x="54724" y="330"/>
                  </a:lnTo>
                  <a:lnTo>
                    <a:pt x="44475" y="8191"/>
                  </a:lnTo>
                  <a:lnTo>
                    <a:pt x="44373" y="11963"/>
                  </a:lnTo>
                  <a:lnTo>
                    <a:pt x="44132" y="20853"/>
                  </a:lnTo>
                  <a:lnTo>
                    <a:pt x="55410" y="11963"/>
                  </a:lnTo>
                  <a:lnTo>
                    <a:pt x="55410" y="0"/>
                  </a:lnTo>
                  <a:close/>
                </a:path>
                <a:path w="55880" h="72390">
                  <a:moveTo>
                    <a:pt x="55753" y="17081"/>
                  </a:moveTo>
                  <a:lnTo>
                    <a:pt x="55067" y="17437"/>
                  </a:lnTo>
                  <a:lnTo>
                    <a:pt x="44805" y="25298"/>
                  </a:lnTo>
                  <a:lnTo>
                    <a:pt x="44704" y="29070"/>
                  </a:lnTo>
                  <a:lnTo>
                    <a:pt x="44475" y="37947"/>
                  </a:lnTo>
                  <a:lnTo>
                    <a:pt x="55753" y="29070"/>
                  </a:lnTo>
                  <a:lnTo>
                    <a:pt x="55753" y="17081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04831" y="119554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90">
                  <a:moveTo>
                    <a:pt x="0" y="313115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6399" y="1080581"/>
              <a:ext cx="85846" cy="77297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390232" y="1834488"/>
            <a:ext cx="2898140" cy="586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2505">
              <a:lnSpc>
                <a:spcPts val="1035"/>
              </a:lnSpc>
              <a:spcBef>
                <a:spcPts val="90"/>
              </a:spcBef>
            </a:pPr>
            <a:r>
              <a:rPr sz="1100" i="1" spc="-425" dirty="0">
                <a:latin typeface="Arial"/>
                <a:cs typeface="Arial"/>
              </a:rPr>
              <a:t>θ</a:t>
            </a:r>
            <a:r>
              <a:rPr sz="1650" spc="112" baseline="12626" dirty="0">
                <a:latin typeface="Arial"/>
                <a:cs typeface="Arial"/>
              </a:rPr>
              <a:t>¨</a:t>
            </a:r>
            <a:r>
              <a:rPr sz="1650" spc="-142" baseline="1262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α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650" u="sng" spc="-11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650" spc="-284" baseline="37878" dirty="0">
                <a:latin typeface="Arial"/>
                <a:cs typeface="Arial"/>
              </a:rPr>
              <a:t> </a:t>
            </a:r>
            <a:r>
              <a:rPr sz="1100" i="1" spc="60" dirty="0">
                <a:latin typeface="Arial"/>
                <a:cs typeface="Arial"/>
              </a:rPr>
              <a:t>τ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Θ(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650" u="sng" spc="165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650" u="sng" spc="17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spc="-284" baseline="37878" dirty="0">
                <a:latin typeface="Arial"/>
                <a:cs typeface="Arial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537335">
              <a:lnSpc>
                <a:spcPts val="1035"/>
              </a:lnSpc>
              <a:tabLst>
                <a:tab pos="2379980" algn="l"/>
              </a:tabLst>
            </a:pPr>
            <a:r>
              <a:rPr sz="1100" i="1" spc="-50" dirty="0">
                <a:latin typeface="Arial"/>
                <a:cs typeface="Arial"/>
              </a:rPr>
              <a:t>J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Js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40"/>
              </a:spcBef>
            </a:pPr>
            <a:r>
              <a:rPr sz="1100" dirty="0">
                <a:latin typeface="Arial"/>
                <a:cs typeface="Arial"/>
              </a:rPr>
              <a:t>with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damping: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165" y="2312759"/>
            <a:ext cx="65201" cy="65201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665732" y="2558655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9406" y="2487077"/>
            <a:ext cx="2032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25" dirty="0">
                <a:latin typeface="Arial"/>
                <a:cs typeface="Arial"/>
              </a:rPr>
              <a:t>θ</a:t>
            </a:r>
            <a:r>
              <a:rPr sz="1650" spc="112" baseline="12626" dirty="0">
                <a:latin typeface="Arial"/>
                <a:cs typeface="Arial"/>
              </a:rPr>
              <a:t>¨</a:t>
            </a:r>
            <a:r>
              <a:rPr sz="1650" spc="-240" baseline="1262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2</a:t>
            </a:r>
            <a:r>
              <a:rPr sz="1100" i="1" spc="-110" dirty="0">
                <a:latin typeface="Arial"/>
                <a:cs typeface="Arial"/>
              </a:rPr>
              <a:t>ζω</a:t>
            </a:r>
            <a:r>
              <a:rPr sz="1200" i="1" spc="-165" baseline="-10416" dirty="0">
                <a:latin typeface="Arial"/>
                <a:cs typeface="Arial"/>
              </a:rPr>
              <a:t>n</a:t>
            </a:r>
            <a:r>
              <a:rPr sz="1100" i="1" spc="-110" dirty="0">
                <a:latin typeface="Arial"/>
                <a:cs typeface="Arial"/>
              </a:rPr>
              <a:t>θ</a:t>
            </a:r>
            <a:r>
              <a:rPr sz="1650" spc="-165" baseline="12626" dirty="0">
                <a:latin typeface="Arial"/>
                <a:cs typeface="Arial"/>
              </a:rPr>
              <a:t>˙</a:t>
            </a:r>
            <a:r>
              <a:rPr sz="1650" spc="-52" baseline="1262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ω</a:t>
            </a:r>
            <a:r>
              <a:rPr sz="1200" spc="-97" baseline="31250" dirty="0">
                <a:latin typeface="Arial"/>
                <a:cs typeface="Arial"/>
              </a:rPr>
              <a:t>2</a:t>
            </a:r>
            <a:r>
              <a:rPr sz="1100" i="1" spc="-65" dirty="0">
                <a:latin typeface="Arial"/>
                <a:cs typeface="Arial"/>
              </a:rPr>
              <a:t>θ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κτ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Θ(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37167" y="2603690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384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99067" y="2370833"/>
            <a:ext cx="101473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i="1" spc="25" dirty="0">
                <a:latin typeface="Arial"/>
                <a:cs typeface="Arial"/>
              </a:rPr>
              <a:t>κ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r>
              <a:rPr sz="1200" spc="-75" baseline="20833" dirty="0">
                <a:latin typeface="Arial"/>
                <a:cs typeface="Arial"/>
              </a:rPr>
              <a:t>2</a:t>
            </a:r>
            <a:r>
              <a:rPr sz="1200" spc="67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2</a:t>
            </a:r>
            <a:r>
              <a:rPr sz="1100" i="1" spc="-70" dirty="0">
                <a:latin typeface="Arial"/>
                <a:cs typeface="Arial"/>
              </a:rPr>
              <a:t>ζω</a:t>
            </a:r>
            <a:r>
              <a:rPr sz="1200" i="1" spc="-104" baseline="-10416" dirty="0">
                <a:latin typeface="Arial"/>
                <a:cs typeface="Arial"/>
              </a:rPr>
              <a:t>n</a:t>
            </a:r>
            <a:r>
              <a:rPr sz="1100" i="1" spc="-7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ω</a:t>
            </a:r>
            <a:r>
              <a:rPr sz="1200" i="1" spc="-37" baseline="-17361" dirty="0">
                <a:latin typeface="Arial"/>
                <a:cs typeface="Arial"/>
              </a:rPr>
              <a:t>n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84041" y="2487077"/>
            <a:ext cx="28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9" name="object 6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165" y="2871952"/>
            <a:ext cx="65201" cy="65201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402932" y="2788436"/>
            <a:ext cx="1239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multiple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modes: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47837" y="311618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73120" y="3145610"/>
            <a:ext cx="1006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r>
              <a:rPr sz="1200" spc="-75" baseline="20833" dirty="0">
                <a:latin typeface="Arial"/>
                <a:cs typeface="Arial"/>
              </a:rPr>
              <a:t>2</a:t>
            </a:r>
            <a:r>
              <a:rPr sz="1200" spc="82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2</a:t>
            </a:r>
            <a:r>
              <a:rPr sz="1100" i="1" spc="-55" dirty="0">
                <a:latin typeface="Arial"/>
                <a:cs typeface="Arial"/>
              </a:rPr>
              <a:t>ζ</a:t>
            </a:r>
            <a:r>
              <a:rPr sz="1200" i="1" spc="-82" baseline="-10416" dirty="0">
                <a:latin typeface="Arial"/>
                <a:cs typeface="Arial"/>
              </a:rPr>
              <a:t>i</a:t>
            </a:r>
            <a:r>
              <a:rPr sz="1100" i="1" spc="-55" dirty="0">
                <a:latin typeface="Arial"/>
                <a:cs typeface="Arial"/>
              </a:rPr>
              <a:t>ω</a:t>
            </a:r>
            <a:r>
              <a:rPr sz="1200" i="1" spc="-82" baseline="-10416" dirty="0">
                <a:latin typeface="Arial"/>
                <a:cs typeface="Arial"/>
              </a:rPr>
              <a:t>i</a:t>
            </a:r>
            <a:r>
              <a:rPr sz="1100" i="1" spc="-55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ω</a:t>
            </a:r>
            <a:r>
              <a:rPr sz="1200" spc="-52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69626" y="322428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23595" y="3044607"/>
            <a:ext cx="3437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599690" algn="l"/>
                <a:tab pos="3123565" algn="l"/>
              </a:tabLst>
            </a:pPr>
            <a:r>
              <a:rPr sz="1100" i="1" spc="-455" dirty="0">
                <a:latin typeface="Arial"/>
                <a:cs typeface="Arial"/>
              </a:rPr>
              <a:t>θ</a:t>
            </a:r>
            <a:r>
              <a:rPr sz="1650" spc="-60" baseline="12626" dirty="0">
                <a:latin typeface="Arial"/>
                <a:cs typeface="Arial"/>
              </a:rPr>
              <a:t>¨</a:t>
            </a:r>
            <a:r>
              <a:rPr sz="1200" i="1" spc="67" baseline="-10416" dirty="0">
                <a:latin typeface="Arial"/>
                <a:cs typeface="Arial"/>
              </a:rPr>
              <a:t>i</a:t>
            </a:r>
            <a:r>
              <a:rPr sz="1200" i="1" spc="11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2</a:t>
            </a:r>
            <a:r>
              <a:rPr sz="1100" i="1" spc="-70" dirty="0">
                <a:latin typeface="Arial"/>
                <a:cs typeface="Arial"/>
              </a:rPr>
              <a:t>ζ</a:t>
            </a:r>
            <a:r>
              <a:rPr sz="1200" i="1" spc="-104" baseline="-10416" dirty="0">
                <a:latin typeface="Arial"/>
                <a:cs typeface="Arial"/>
              </a:rPr>
              <a:t>i</a:t>
            </a:r>
            <a:r>
              <a:rPr sz="1100" i="1" spc="-70" dirty="0">
                <a:latin typeface="Arial"/>
                <a:cs typeface="Arial"/>
              </a:rPr>
              <a:t>ω</a:t>
            </a:r>
            <a:r>
              <a:rPr sz="1200" i="1" spc="-104" baseline="-10416" dirty="0">
                <a:latin typeface="Arial"/>
                <a:cs typeface="Arial"/>
              </a:rPr>
              <a:t>i</a:t>
            </a:r>
            <a:r>
              <a:rPr sz="1100" i="1" spc="-70" dirty="0">
                <a:latin typeface="Arial"/>
                <a:cs typeface="Arial"/>
              </a:rPr>
              <a:t>θ</a:t>
            </a:r>
            <a:r>
              <a:rPr sz="1650" spc="-104" baseline="12626" dirty="0">
                <a:latin typeface="Arial"/>
                <a:cs typeface="Arial"/>
              </a:rPr>
              <a:t>˙</a:t>
            </a:r>
            <a:r>
              <a:rPr sz="1200" i="1" spc="-104" baseline="-10416" dirty="0">
                <a:latin typeface="Arial"/>
                <a:cs typeface="Arial"/>
              </a:rPr>
              <a:t>i</a:t>
            </a:r>
            <a:r>
              <a:rPr sz="1200" i="1" spc="11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ω</a:t>
            </a:r>
            <a:r>
              <a:rPr sz="1200" spc="-37" baseline="31250" dirty="0">
                <a:latin typeface="Arial"/>
                <a:cs typeface="Arial"/>
              </a:rPr>
              <a:t>2</a:t>
            </a:r>
            <a:r>
              <a:rPr sz="1100" i="1" spc="-25" dirty="0">
                <a:latin typeface="Arial"/>
                <a:cs typeface="Arial"/>
              </a:rPr>
              <a:t>θ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κ</a:t>
            </a:r>
            <a:r>
              <a:rPr sz="1200" i="1" spc="104" baseline="-10416" dirty="0">
                <a:latin typeface="Arial"/>
                <a:cs typeface="Arial"/>
              </a:rPr>
              <a:t>i</a:t>
            </a:r>
            <a:r>
              <a:rPr sz="1100" i="1" spc="70" dirty="0">
                <a:latin typeface="Arial"/>
                <a:cs typeface="Arial"/>
              </a:rPr>
              <a:t>τ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45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Θ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i="1" u="sng" spc="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κ</a:t>
            </a:r>
            <a:r>
              <a:rPr sz="1200" i="1" u="sng" spc="37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200" i="1" u="sng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00" i="1" spc="-172" baseline="38194" dirty="0"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3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60" dirty="0"/>
              <a:t> </a:t>
            </a:r>
            <a:r>
              <a:rPr spc="-25" dirty="0"/>
              <a:t>HDD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37810" y="651968"/>
            <a:ext cx="1327785" cy="1084580"/>
            <a:chOff x="1437810" y="651968"/>
            <a:chExt cx="1327785" cy="1084580"/>
          </a:xfrm>
        </p:grpSpPr>
        <p:sp>
          <p:nvSpPr>
            <p:cNvPr id="4" name="object 4"/>
            <p:cNvSpPr/>
            <p:nvPr/>
          </p:nvSpPr>
          <p:spPr>
            <a:xfrm>
              <a:off x="2641815" y="1190845"/>
              <a:ext cx="113664" cy="138430"/>
            </a:xfrm>
            <a:custGeom>
              <a:avLst/>
              <a:gdLst/>
              <a:ahLst/>
              <a:cxnLst/>
              <a:rect l="l" t="t" r="r" b="b"/>
              <a:pathLst>
                <a:path w="113664" h="138430">
                  <a:moveTo>
                    <a:pt x="826" y="138116"/>
                  </a:moveTo>
                  <a:lnTo>
                    <a:pt x="0" y="87136"/>
                  </a:lnTo>
                  <a:lnTo>
                    <a:pt x="113310" y="0"/>
                  </a:lnTo>
                  <a:lnTo>
                    <a:pt x="113255" y="44142"/>
                  </a:lnTo>
                  <a:lnTo>
                    <a:pt x="826" y="138116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8269" y="805733"/>
              <a:ext cx="1307251" cy="799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8269" y="805733"/>
              <a:ext cx="1307465" cy="799465"/>
            </a:xfrm>
            <a:custGeom>
              <a:avLst/>
              <a:gdLst/>
              <a:ahLst/>
              <a:cxnLst/>
              <a:rect l="l" t="t" r="r" b="b"/>
              <a:pathLst>
                <a:path w="1307464" h="799465">
                  <a:moveTo>
                    <a:pt x="727105" y="799300"/>
                  </a:moveTo>
                  <a:lnTo>
                    <a:pt x="0" y="206279"/>
                  </a:lnTo>
                  <a:lnTo>
                    <a:pt x="559518" y="0"/>
                  </a:lnTo>
                  <a:lnTo>
                    <a:pt x="1307251" y="348087"/>
                  </a:lnTo>
                  <a:lnTo>
                    <a:pt x="727105" y="799300"/>
                  </a:lnTo>
                  <a:close/>
                </a:path>
              </a:pathLst>
            </a:custGeom>
            <a:ln w="14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2327" y="880958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304874" y="339591"/>
                  </a:moveTo>
                  <a:lnTo>
                    <a:pt x="251458" y="336894"/>
                  </a:lnTo>
                  <a:lnTo>
                    <a:pt x="200559" y="330132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7" y="84331"/>
                  </a:lnTo>
                  <a:lnTo>
                    <a:pt x="696840" y="146996"/>
                  </a:lnTo>
                  <a:lnTo>
                    <a:pt x="692335" y="180431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2327" y="880958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696840" y="146996"/>
                  </a:moveTo>
                  <a:lnTo>
                    <a:pt x="674713" y="213144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lnTo>
                    <a:pt x="251458" y="336894"/>
                  </a:lnTo>
                  <a:lnTo>
                    <a:pt x="200559" y="330133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8" y="84331"/>
                  </a:lnTo>
                  <a:lnTo>
                    <a:pt x="696840" y="146996"/>
                  </a:lnTo>
                  <a:close/>
                </a:path>
              </a:pathLst>
            </a:custGeom>
            <a:ln w="6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327" y="839630"/>
              <a:ext cx="696840" cy="339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2327" y="839630"/>
              <a:ext cx="697230" cy="339725"/>
            </a:xfrm>
            <a:custGeom>
              <a:avLst/>
              <a:gdLst/>
              <a:ahLst/>
              <a:cxnLst/>
              <a:rect l="l" t="t" r="r" b="b"/>
              <a:pathLst>
                <a:path w="697230" h="339725">
                  <a:moveTo>
                    <a:pt x="696840" y="146996"/>
                  </a:moveTo>
                  <a:lnTo>
                    <a:pt x="674713" y="213144"/>
                  </a:lnTo>
                  <a:lnTo>
                    <a:pt x="644669" y="244204"/>
                  </a:lnTo>
                  <a:lnTo>
                    <a:pt x="602903" y="272682"/>
                  </a:lnTo>
                  <a:lnTo>
                    <a:pt x="562226" y="292668"/>
                  </a:lnTo>
                  <a:lnTo>
                    <a:pt x="516659" y="309452"/>
                  </a:lnTo>
                  <a:lnTo>
                    <a:pt x="467127" y="322784"/>
                  </a:lnTo>
                  <a:lnTo>
                    <a:pt x="414551" y="332416"/>
                  </a:lnTo>
                  <a:lnTo>
                    <a:pt x="359856" y="338099"/>
                  </a:lnTo>
                  <a:lnTo>
                    <a:pt x="304874" y="339591"/>
                  </a:lnTo>
                  <a:lnTo>
                    <a:pt x="251458" y="336894"/>
                  </a:lnTo>
                  <a:lnTo>
                    <a:pt x="200559" y="330133"/>
                  </a:lnTo>
                  <a:lnTo>
                    <a:pt x="153127" y="319432"/>
                  </a:lnTo>
                  <a:lnTo>
                    <a:pt x="110114" y="304918"/>
                  </a:lnTo>
                  <a:lnTo>
                    <a:pt x="64857" y="282132"/>
                  </a:lnTo>
                  <a:lnTo>
                    <a:pt x="30875" y="255260"/>
                  </a:lnTo>
                  <a:lnTo>
                    <a:pt x="0" y="192594"/>
                  </a:lnTo>
                  <a:lnTo>
                    <a:pt x="4502" y="159160"/>
                  </a:lnTo>
                  <a:lnTo>
                    <a:pt x="52170" y="95388"/>
                  </a:lnTo>
                  <a:lnTo>
                    <a:pt x="93937" y="66908"/>
                  </a:lnTo>
                  <a:lnTo>
                    <a:pt x="134614" y="46923"/>
                  </a:lnTo>
                  <a:lnTo>
                    <a:pt x="180180" y="30139"/>
                  </a:lnTo>
                  <a:lnTo>
                    <a:pt x="229713" y="16807"/>
                  </a:lnTo>
                  <a:lnTo>
                    <a:pt x="282288" y="7175"/>
                  </a:lnTo>
                  <a:lnTo>
                    <a:pt x="336984" y="1492"/>
                  </a:lnTo>
                  <a:lnTo>
                    <a:pt x="391965" y="0"/>
                  </a:lnTo>
                  <a:lnTo>
                    <a:pt x="445381" y="2697"/>
                  </a:lnTo>
                  <a:lnTo>
                    <a:pt x="496280" y="9458"/>
                  </a:lnTo>
                  <a:lnTo>
                    <a:pt x="543712" y="20159"/>
                  </a:lnTo>
                  <a:lnTo>
                    <a:pt x="586725" y="34673"/>
                  </a:lnTo>
                  <a:lnTo>
                    <a:pt x="631975" y="57459"/>
                  </a:lnTo>
                  <a:lnTo>
                    <a:pt x="665958" y="84331"/>
                  </a:lnTo>
                  <a:lnTo>
                    <a:pt x="696840" y="146996"/>
                  </a:lnTo>
                  <a:close/>
                </a:path>
              </a:pathLst>
            </a:custGeom>
            <a:ln w="6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3270" y="938078"/>
              <a:ext cx="234950" cy="114935"/>
            </a:xfrm>
            <a:custGeom>
              <a:avLst/>
              <a:gdLst/>
              <a:ahLst/>
              <a:cxnLst/>
              <a:rect l="l" t="t" r="r" b="b"/>
              <a:pathLst>
                <a:path w="234950" h="114934">
                  <a:moveTo>
                    <a:pt x="98222" y="114340"/>
                  </a:moveTo>
                  <a:lnTo>
                    <a:pt x="55497" y="108657"/>
                  </a:lnTo>
                  <a:lnTo>
                    <a:pt x="10409" y="85989"/>
                  </a:lnTo>
                  <a:lnTo>
                    <a:pt x="0" y="64855"/>
                  </a:lnTo>
                  <a:lnTo>
                    <a:pt x="1520" y="53584"/>
                  </a:lnTo>
                  <a:lnTo>
                    <a:pt x="31675" y="22471"/>
                  </a:lnTo>
                  <a:lnTo>
                    <a:pt x="68945" y="7672"/>
                  </a:lnTo>
                  <a:lnTo>
                    <a:pt x="113613" y="407"/>
                  </a:lnTo>
                  <a:lnTo>
                    <a:pt x="136725" y="0"/>
                  </a:lnTo>
                  <a:lnTo>
                    <a:pt x="158881" y="1785"/>
                  </a:lnTo>
                  <a:lnTo>
                    <a:pt x="197829" y="11598"/>
                  </a:lnTo>
                  <a:lnTo>
                    <a:pt x="231919" y="38508"/>
                  </a:lnTo>
                  <a:lnTo>
                    <a:pt x="234941" y="49481"/>
                  </a:lnTo>
                  <a:lnTo>
                    <a:pt x="233429" y="60754"/>
                  </a:lnTo>
                  <a:lnTo>
                    <a:pt x="203280" y="91869"/>
                  </a:lnTo>
                  <a:lnTo>
                    <a:pt x="166000" y="106667"/>
                  </a:lnTo>
                  <a:lnTo>
                    <a:pt x="121323" y="113934"/>
                  </a:lnTo>
                  <a:lnTo>
                    <a:pt x="98222" y="11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3270" y="911007"/>
              <a:ext cx="234941" cy="1143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23270" y="911007"/>
              <a:ext cx="234950" cy="114935"/>
            </a:xfrm>
            <a:custGeom>
              <a:avLst/>
              <a:gdLst/>
              <a:ahLst/>
              <a:cxnLst/>
              <a:rect l="l" t="t" r="r" b="b"/>
              <a:pathLst>
                <a:path w="234950" h="114934">
                  <a:moveTo>
                    <a:pt x="234941" y="49488"/>
                  </a:moveTo>
                  <a:lnTo>
                    <a:pt x="203280" y="91871"/>
                  </a:lnTo>
                  <a:lnTo>
                    <a:pt x="166000" y="106671"/>
                  </a:lnTo>
                  <a:lnTo>
                    <a:pt x="121323" y="113935"/>
                  </a:lnTo>
                  <a:lnTo>
                    <a:pt x="98222" y="114335"/>
                  </a:lnTo>
                  <a:lnTo>
                    <a:pt x="76071" y="112549"/>
                  </a:lnTo>
                  <a:lnTo>
                    <a:pt x="37125" y="102745"/>
                  </a:lnTo>
                  <a:lnTo>
                    <a:pt x="3030" y="75832"/>
                  </a:lnTo>
                  <a:lnTo>
                    <a:pt x="0" y="64861"/>
                  </a:lnTo>
                  <a:lnTo>
                    <a:pt x="1520" y="53578"/>
                  </a:lnTo>
                  <a:lnTo>
                    <a:pt x="31675" y="22473"/>
                  </a:lnTo>
                  <a:lnTo>
                    <a:pt x="68945" y="7668"/>
                  </a:lnTo>
                  <a:lnTo>
                    <a:pt x="113613" y="409"/>
                  </a:lnTo>
                  <a:lnTo>
                    <a:pt x="136725" y="0"/>
                  </a:lnTo>
                  <a:lnTo>
                    <a:pt x="158881" y="1783"/>
                  </a:lnTo>
                  <a:lnTo>
                    <a:pt x="197829" y="11604"/>
                  </a:lnTo>
                  <a:lnTo>
                    <a:pt x="231919" y="38512"/>
                  </a:lnTo>
                  <a:lnTo>
                    <a:pt x="234941" y="49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2360" y="944152"/>
              <a:ext cx="99695" cy="48260"/>
            </a:xfrm>
            <a:custGeom>
              <a:avLst/>
              <a:gdLst/>
              <a:ahLst/>
              <a:cxnLst/>
              <a:rect l="l" t="t" r="r" b="b"/>
              <a:pathLst>
                <a:path w="99694" h="48259">
                  <a:moveTo>
                    <a:pt x="51356" y="48036"/>
                  </a:moveTo>
                  <a:lnTo>
                    <a:pt x="31873" y="47414"/>
                  </a:lnTo>
                  <a:lnTo>
                    <a:pt x="15718" y="43303"/>
                  </a:lnTo>
                  <a:lnTo>
                    <a:pt x="4542" y="36370"/>
                  </a:lnTo>
                  <a:lnTo>
                    <a:pt x="0" y="27285"/>
                  </a:lnTo>
                  <a:lnTo>
                    <a:pt x="3274" y="17673"/>
                  </a:lnTo>
                  <a:lnTo>
                    <a:pt x="13412" y="9337"/>
                  </a:lnTo>
                  <a:lnTo>
                    <a:pt x="28866" y="3153"/>
                  </a:lnTo>
                  <a:lnTo>
                    <a:pt x="48091" y="0"/>
                  </a:lnTo>
                  <a:lnTo>
                    <a:pt x="67575" y="623"/>
                  </a:lnTo>
                  <a:lnTo>
                    <a:pt x="83731" y="4737"/>
                  </a:lnTo>
                  <a:lnTo>
                    <a:pt x="94905" y="11675"/>
                  </a:lnTo>
                  <a:lnTo>
                    <a:pt x="99447" y="20773"/>
                  </a:lnTo>
                  <a:lnTo>
                    <a:pt x="96172" y="30372"/>
                  </a:lnTo>
                  <a:lnTo>
                    <a:pt x="86035" y="38703"/>
                  </a:lnTo>
                  <a:lnTo>
                    <a:pt x="70581" y="44884"/>
                  </a:lnTo>
                  <a:lnTo>
                    <a:pt x="51356" y="48036"/>
                  </a:lnTo>
                  <a:close/>
                </a:path>
              </a:pathLst>
            </a:custGeom>
            <a:solidFill>
              <a:srgbClr val="B1A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2360" y="944152"/>
              <a:ext cx="99695" cy="48260"/>
            </a:xfrm>
            <a:custGeom>
              <a:avLst/>
              <a:gdLst/>
              <a:ahLst/>
              <a:cxnLst/>
              <a:rect l="l" t="t" r="r" b="b"/>
              <a:pathLst>
                <a:path w="99694" h="48259">
                  <a:moveTo>
                    <a:pt x="99447" y="20773"/>
                  </a:moveTo>
                  <a:lnTo>
                    <a:pt x="96172" y="30372"/>
                  </a:lnTo>
                  <a:lnTo>
                    <a:pt x="86035" y="38703"/>
                  </a:lnTo>
                  <a:lnTo>
                    <a:pt x="70581" y="44884"/>
                  </a:lnTo>
                  <a:lnTo>
                    <a:pt x="51356" y="48036"/>
                  </a:lnTo>
                  <a:lnTo>
                    <a:pt x="31873" y="47414"/>
                  </a:lnTo>
                  <a:lnTo>
                    <a:pt x="15718" y="43303"/>
                  </a:lnTo>
                  <a:lnTo>
                    <a:pt x="4542" y="36370"/>
                  </a:lnTo>
                  <a:lnTo>
                    <a:pt x="0" y="27285"/>
                  </a:lnTo>
                  <a:lnTo>
                    <a:pt x="3274" y="17673"/>
                  </a:lnTo>
                  <a:lnTo>
                    <a:pt x="13412" y="9337"/>
                  </a:lnTo>
                  <a:lnTo>
                    <a:pt x="28866" y="3153"/>
                  </a:lnTo>
                  <a:lnTo>
                    <a:pt x="48091" y="0"/>
                  </a:lnTo>
                  <a:lnTo>
                    <a:pt x="67575" y="623"/>
                  </a:lnTo>
                  <a:lnTo>
                    <a:pt x="83731" y="4737"/>
                  </a:lnTo>
                  <a:lnTo>
                    <a:pt x="94905" y="11675"/>
                  </a:lnTo>
                  <a:lnTo>
                    <a:pt x="99447" y="207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1322" y="962988"/>
              <a:ext cx="175260" cy="248285"/>
            </a:xfrm>
            <a:custGeom>
              <a:avLst/>
              <a:gdLst/>
              <a:ahLst/>
              <a:cxnLst/>
              <a:rect l="l" t="t" r="r" b="b"/>
              <a:pathLst>
                <a:path w="175260" h="248284">
                  <a:moveTo>
                    <a:pt x="85764" y="247778"/>
                  </a:moveTo>
                  <a:lnTo>
                    <a:pt x="40753" y="235996"/>
                  </a:lnTo>
                  <a:lnTo>
                    <a:pt x="0" y="211872"/>
                  </a:lnTo>
                  <a:lnTo>
                    <a:pt x="119909" y="0"/>
                  </a:lnTo>
                  <a:lnTo>
                    <a:pt x="175173" y="206260"/>
                  </a:lnTo>
                  <a:lnTo>
                    <a:pt x="131687" y="240203"/>
                  </a:lnTo>
                  <a:lnTo>
                    <a:pt x="85764" y="247778"/>
                  </a:lnTo>
                  <a:close/>
                </a:path>
              </a:pathLst>
            </a:custGeom>
            <a:solidFill>
              <a:srgbClr val="D1B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1322" y="962988"/>
              <a:ext cx="175260" cy="248285"/>
            </a:xfrm>
            <a:custGeom>
              <a:avLst/>
              <a:gdLst/>
              <a:ahLst/>
              <a:cxnLst/>
              <a:rect l="l" t="t" r="r" b="b"/>
              <a:pathLst>
                <a:path w="175260" h="248284">
                  <a:moveTo>
                    <a:pt x="0" y="211872"/>
                  </a:moveTo>
                  <a:lnTo>
                    <a:pt x="119909" y="0"/>
                  </a:lnTo>
                  <a:lnTo>
                    <a:pt x="175173" y="206260"/>
                  </a:lnTo>
                  <a:lnTo>
                    <a:pt x="131687" y="240203"/>
                  </a:lnTo>
                  <a:lnTo>
                    <a:pt x="85764" y="247778"/>
                  </a:lnTo>
                  <a:lnTo>
                    <a:pt x="40753" y="235996"/>
                  </a:lnTo>
                  <a:lnTo>
                    <a:pt x="0" y="211872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5769" y="1126218"/>
              <a:ext cx="139065" cy="78105"/>
            </a:xfrm>
            <a:custGeom>
              <a:avLst/>
              <a:gdLst/>
              <a:ahLst/>
              <a:cxnLst/>
              <a:rect l="l" t="t" r="r" b="b"/>
              <a:pathLst>
                <a:path w="139064" h="78105">
                  <a:moveTo>
                    <a:pt x="69273" y="77507"/>
                  </a:moveTo>
                  <a:lnTo>
                    <a:pt x="30836" y="70990"/>
                  </a:lnTo>
                  <a:lnTo>
                    <a:pt x="1343" y="46338"/>
                  </a:lnTo>
                  <a:lnTo>
                    <a:pt x="0" y="38742"/>
                  </a:lnTo>
                  <a:lnTo>
                    <a:pt x="1343" y="31148"/>
                  </a:lnTo>
                  <a:lnTo>
                    <a:pt x="30836" y="6505"/>
                  </a:lnTo>
                  <a:lnTo>
                    <a:pt x="69273" y="0"/>
                  </a:lnTo>
                  <a:lnTo>
                    <a:pt x="82861" y="749"/>
                  </a:lnTo>
                  <a:lnTo>
                    <a:pt x="126927" y="17250"/>
                  </a:lnTo>
                  <a:lnTo>
                    <a:pt x="138566" y="38742"/>
                  </a:lnTo>
                  <a:lnTo>
                    <a:pt x="137222" y="46338"/>
                  </a:lnTo>
                  <a:lnTo>
                    <a:pt x="107729" y="70990"/>
                  </a:lnTo>
                  <a:lnTo>
                    <a:pt x="69273" y="77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5769" y="1126218"/>
              <a:ext cx="139065" cy="78105"/>
            </a:xfrm>
            <a:custGeom>
              <a:avLst/>
              <a:gdLst/>
              <a:ahLst/>
              <a:cxnLst/>
              <a:rect l="l" t="t" r="r" b="b"/>
              <a:pathLst>
                <a:path w="139064" h="78105">
                  <a:moveTo>
                    <a:pt x="138566" y="38742"/>
                  </a:moveTo>
                  <a:lnTo>
                    <a:pt x="107729" y="70990"/>
                  </a:lnTo>
                  <a:lnTo>
                    <a:pt x="69273" y="77507"/>
                  </a:lnTo>
                  <a:lnTo>
                    <a:pt x="55697" y="76754"/>
                  </a:lnTo>
                  <a:lnTo>
                    <a:pt x="11638" y="60249"/>
                  </a:lnTo>
                  <a:lnTo>
                    <a:pt x="0" y="38742"/>
                  </a:lnTo>
                  <a:lnTo>
                    <a:pt x="1343" y="31148"/>
                  </a:lnTo>
                  <a:lnTo>
                    <a:pt x="30836" y="6505"/>
                  </a:lnTo>
                  <a:lnTo>
                    <a:pt x="69273" y="0"/>
                  </a:lnTo>
                  <a:lnTo>
                    <a:pt x="82861" y="749"/>
                  </a:lnTo>
                  <a:lnTo>
                    <a:pt x="126927" y="17250"/>
                  </a:lnTo>
                  <a:lnTo>
                    <a:pt x="138566" y="387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1878" y="1141408"/>
              <a:ext cx="103603" cy="580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51878" y="1141408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19">
                  <a:moveTo>
                    <a:pt x="103603" y="29024"/>
                  </a:moveTo>
                  <a:lnTo>
                    <a:pt x="71632" y="55835"/>
                  </a:lnTo>
                  <a:lnTo>
                    <a:pt x="51801" y="58048"/>
                  </a:lnTo>
                  <a:lnTo>
                    <a:pt x="41647" y="57484"/>
                  </a:lnTo>
                  <a:lnTo>
                    <a:pt x="3942" y="40132"/>
                  </a:lnTo>
                  <a:lnTo>
                    <a:pt x="0" y="29024"/>
                  </a:lnTo>
                  <a:lnTo>
                    <a:pt x="1004" y="23337"/>
                  </a:lnTo>
                  <a:lnTo>
                    <a:pt x="41647" y="564"/>
                  </a:lnTo>
                  <a:lnTo>
                    <a:pt x="51801" y="0"/>
                  </a:lnTo>
                  <a:lnTo>
                    <a:pt x="61957" y="564"/>
                  </a:lnTo>
                  <a:lnTo>
                    <a:pt x="99665" y="17922"/>
                  </a:lnTo>
                  <a:lnTo>
                    <a:pt x="103603" y="29024"/>
                  </a:lnTo>
                  <a:close/>
                </a:path>
              </a:pathLst>
            </a:custGeom>
            <a:ln w="4540">
              <a:solidFill>
                <a:srgbClr val="ACA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78621" y="1147653"/>
              <a:ext cx="55880" cy="31115"/>
            </a:xfrm>
            <a:custGeom>
              <a:avLst/>
              <a:gdLst/>
              <a:ahLst/>
              <a:cxnLst/>
              <a:rect l="l" t="t" r="r" b="b"/>
              <a:pathLst>
                <a:path w="55880" h="31115">
                  <a:moveTo>
                    <a:pt x="27804" y="30977"/>
                  </a:moveTo>
                  <a:lnTo>
                    <a:pt x="16981" y="29761"/>
                  </a:lnTo>
                  <a:lnTo>
                    <a:pt x="8143" y="26443"/>
                  </a:lnTo>
                  <a:lnTo>
                    <a:pt x="2185" y="21517"/>
                  </a:lnTo>
                  <a:lnTo>
                    <a:pt x="0" y="15479"/>
                  </a:lnTo>
                  <a:lnTo>
                    <a:pt x="0" y="11369"/>
                  </a:lnTo>
                  <a:lnTo>
                    <a:pt x="2925" y="7443"/>
                  </a:lnTo>
                  <a:lnTo>
                    <a:pt x="13344" y="1630"/>
                  </a:lnTo>
                  <a:lnTo>
                    <a:pt x="20429" y="0"/>
                  </a:lnTo>
                  <a:lnTo>
                    <a:pt x="35174" y="0"/>
                  </a:lnTo>
                  <a:lnTo>
                    <a:pt x="42241" y="1630"/>
                  </a:lnTo>
                  <a:lnTo>
                    <a:pt x="52664" y="7443"/>
                  </a:lnTo>
                  <a:lnTo>
                    <a:pt x="55608" y="11369"/>
                  </a:lnTo>
                  <a:lnTo>
                    <a:pt x="55608" y="15479"/>
                  </a:lnTo>
                  <a:lnTo>
                    <a:pt x="53423" y="21517"/>
                  </a:lnTo>
                  <a:lnTo>
                    <a:pt x="47464" y="26443"/>
                  </a:lnTo>
                  <a:lnTo>
                    <a:pt x="38626" y="29761"/>
                  </a:lnTo>
                  <a:lnTo>
                    <a:pt x="27804" y="30977"/>
                  </a:lnTo>
                  <a:close/>
                </a:path>
              </a:pathLst>
            </a:custGeom>
            <a:solidFill>
              <a:srgbClr val="5D5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8621" y="1147653"/>
              <a:ext cx="55880" cy="31115"/>
            </a:xfrm>
            <a:custGeom>
              <a:avLst/>
              <a:gdLst/>
              <a:ahLst/>
              <a:cxnLst/>
              <a:rect l="l" t="t" r="r" b="b"/>
              <a:pathLst>
                <a:path w="55880" h="31115">
                  <a:moveTo>
                    <a:pt x="55608" y="15479"/>
                  </a:moveTo>
                  <a:lnTo>
                    <a:pt x="53423" y="21517"/>
                  </a:lnTo>
                  <a:lnTo>
                    <a:pt x="47464" y="26443"/>
                  </a:lnTo>
                  <a:lnTo>
                    <a:pt x="38626" y="29761"/>
                  </a:lnTo>
                  <a:lnTo>
                    <a:pt x="27804" y="30977"/>
                  </a:lnTo>
                  <a:lnTo>
                    <a:pt x="16981" y="29761"/>
                  </a:lnTo>
                  <a:lnTo>
                    <a:pt x="8143" y="26443"/>
                  </a:lnTo>
                  <a:lnTo>
                    <a:pt x="2185" y="21517"/>
                  </a:lnTo>
                  <a:lnTo>
                    <a:pt x="0" y="15479"/>
                  </a:lnTo>
                  <a:lnTo>
                    <a:pt x="0" y="11369"/>
                  </a:lnTo>
                  <a:lnTo>
                    <a:pt x="2925" y="7443"/>
                  </a:lnTo>
                  <a:lnTo>
                    <a:pt x="8146" y="4536"/>
                  </a:lnTo>
                  <a:lnTo>
                    <a:pt x="13344" y="1630"/>
                  </a:lnTo>
                  <a:lnTo>
                    <a:pt x="20429" y="0"/>
                  </a:lnTo>
                  <a:lnTo>
                    <a:pt x="27804" y="0"/>
                  </a:lnTo>
                  <a:lnTo>
                    <a:pt x="35174" y="0"/>
                  </a:lnTo>
                  <a:lnTo>
                    <a:pt x="42241" y="1630"/>
                  </a:lnTo>
                  <a:lnTo>
                    <a:pt x="47462" y="4536"/>
                  </a:lnTo>
                  <a:lnTo>
                    <a:pt x="52664" y="7443"/>
                  </a:lnTo>
                  <a:lnTo>
                    <a:pt x="55608" y="11369"/>
                  </a:lnTo>
                  <a:lnTo>
                    <a:pt x="55608" y="15479"/>
                  </a:lnTo>
                  <a:close/>
                </a:path>
              </a:pathLst>
            </a:custGeom>
            <a:ln w="5165">
              <a:solidFill>
                <a:srgbClr val="A3978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1392" y="1014539"/>
              <a:ext cx="48895" cy="111760"/>
            </a:xfrm>
            <a:custGeom>
              <a:avLst/>
              <a:gdLst/>
              <a:ahLst/>
              <a:cxnLst/>
              <a:rect l="l" t="t" r="r" b="b"/>
              <a:pathLst>
                <a:path w="48894" h="111759">
                  <a:moveTo>
                    <a:pt x="23710" y="27482"/>
                  </a:moveTo>
                  <a:lnTo>
                    <a:pt x="18402" y="24612"/>
                  </a:lnTo>
                  <a:lnTo>
                    <a:pt x="5308" y="24612"/>
                  </a:lnTo>
                  <a:lnTo>
                    <a:pt x="0" y="27482"/>
                  </a:lnTo>
                  <a:lnTo>
                    <a:pt x="0" y="34531"/>
                  </a:lnTo>
                  <a:lnTo>
                    <a:pt x="5308" y="37388"/>
                  </a:lnTo>
                  <a:lnTo>
                    <a:pt x="18402" y="37388"/>
                  </a:lnTo>
                  <a:lnTo>
                    <a:pt x="23710" y="34531"/>
                  </a:lnTo>
                  <a:lnTo>
                    <a:pt x="23710" y="27482"/>
                  </a:lnTo>
                  <a:close/>
                </a:path>
                <a:path w="48894" h="111759">
                  <a:moveTo>
                    <a:pt x="25527" y="2870"/>
                  </a:moveTo>
                  <a:lnTo>
                    <a:pt x="21043" y="0"/>
                  </a:lnTo>
                  <a:lnTo>
                    <a:pt x="9956" y="0"/>
                  </a:lnTo>
                  <a:lnTo>
                    <a:pt x="5473" y="2870"/>
                  </a:lnTo>
                  <a:lnTo>
                    <a:pt x="5473" y="9931"/>
                  </a:lnTo>
                  <a:lnTo>
                    <a:pt x="9956" y="12776"/>
                  </a:lnTo>
                  <a:lnTo>
                    <a:pt x="21043" y="12776"/>
                  </a:lnTo>
                  <a:lnTo>
                    <a:pt x="25527" y="9931"/>
                  </a:lnTo>
                  <a:lnTo>
                    <a:pt x="25527" y="2870"/>
                  </a:lnTo>
                  <a:close/>
                </a:path>
                <a:path w="48894" h="111759">
                  <a:moveTo>
                    <a:pt x="48323" y="99898"/>
                  </a:moveTo>
                  <a:lnTo>
                    <a:pt x="43230" y="96634"/>
                  </a:lnTo>
                  <a:lnTo>
                    <a:pt x="30619" y="96634"/>
                  </a:lnTo>
                  <a:lnTo>
                    <a:pt x="25527" y="99898"/>
                  </a:lnTo>
                  <a:lnTo>
                    <a:pt x="25527" y="107975"/>
                  </a:lnTo>
                  <a:lnTo>
                    <a:pt x="30619" y="111239"/>
                  </a:lnTo>
                  <a:lnTo>
                    <a:pt x="43230" y="111239"/>
                  </a:lnTo>
                  <a:lnTo>
                    <a:pt x="48323" y="107975"/>
                  </a:lnTo>
                  <a:lnTo>
                    <a:pt x="48323" y="99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4371" y="977195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69"/>
                  </a:moveTo>
                  <a:lnTo>
                    <a:pt x="7209" y="16769"/>
                  </a:lnTo>
                  <a:lnTo>
                    <a:pt x="0" y="13004"/>
                  </a:lnTo>
                  <a:lnTo>
                    <a:pt x="0" y="3747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47"/>
                  </a:lnTo>
                  <a:lnTo>
                    <a:pt x="32230" y="13004"/>
                  </a:lnTo>
                  <a:lnTo>
                    <a:pt x="25021" y="16769"/>
                  </a:lnTo>
                  <a:close/>
                </a:path>
              </a:pathLst>
            </a:custGeom>
            <a:solidFill>
              <a:srgbClr val="6B6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48557" y="953336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6" y="16774"/>
                  </a:moveTo>
                  <a:lnTo>
                    <a:pt x="7232" y="16774"/>
                  </a:lnTo>
                  <a:lnTo>
                    <a:pt x="0" y="13022"/>
                  </a:lnTo>
                  <a:lnTo>
                    <a:pt x="0" y="3769"/>
                  </a:lnTo>
                  <a:lnTo>
                    <a:pt x="7232" y="0"/>
                  </a:lnTo>
                  <a:lnTo>
                    <a:pt x="25026" y="0"/>
                  </a:lnTo>
                  <a:lnTo>
                    <a:pt x="32235" y="3769"/>
                  </a:lnTo>
                  <a:lnTo>
                    <a:pt x="32235" y="13022"/>
                  </a:lnTo>
                  <a:lnTo>
                    <a:pt x="25026" y="16774"/>
                  </a:lnTo>
                  <a:close/>
                </a:path>
              </a:pathLst>
            </a:custGeom>
            <a:solidFill>
              <a:srgbClr val="A89C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0793" y="930142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55"/>
                  </a:moveTo>
                  <a:lnTo>
                    <a:pt x="7209" y="16755"/>
                  </a:lnTo>
                  <a:lnTo>
                    <a:pt x="0" y="13004"/>
                  </a:lnTo>
                  <a:lnTo>
                    <a:pt x="0" y="3751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51"/>
                  </a:lnTo>
                  <a:lnTo>
                    <a:pt x="32230" y="13004"/>
                  </a:lnTo>
                  <a:lnTo>
                    <a:pt x="25021" y="16755"/>
                  </a:lnTo>
                  <a:close/>
                </a:path>
              </a:pathLst>
            </a:custGeom>
            <a:solidFill>
              <a:srgbClr val="676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7526" y="922395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07" y="16769"/>
                  </a:moveTo>
                  <a:lnTo>
                    <a:pt x="7213" y="16769"/>
                  </a:lnTo>
                  <a:lnTo>
                    <a:pt x="0" y="13022"/>
                  </a:lnTo>
                  <a:lnTo>
                    <a:pt x="0" y="3765"/>
                  </a:lnTo>
                  <a:lnTo>
                    <a:pt x="7213" y="0"/>
                  </a:lnTo>
                  <a:lnTo>
                    <a:pt x="25007" y="0"/>
                  </a:lnTo>
                  <a:lnTo>
                    <a:pt x="32235" y="3765"/>
                  </a:lnTo>
                  <a:lnTo>
                    <a:pt x="32235" y="13022"/>
                  </a:lnTo>
                  <a:lnTo>
                    <a:pt x="25007" y="16769"/>
                  </a:lnTo>
                  <a:close/>
                </a:path>
              </a:pathLst>
            </a:custGeom>
            <a:solidFill>
              <a:srgbClr val="A1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3932" y="933999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74"/>
                  </a:moveTo>
                  <a:lnTo>
                    <a:pt x="7209" y="16774"/>
                  </a:lnTo>
                  <a:lnTo>
                    <a:pt x="0" y="13022"/>
                  </a:lnTo>
                  <a:lnTo>
                    <a:pt x="0" y="3751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51"/>
                  </a:lnTo>
                  <a:lnTo>
                    <a:pt x="32230" y="13022"/>
                  </a:lnTo>
                  <a:lnTo>
                    <a:pt x="25021" y="16774"/>
                  </a:lnTo>
                  <a:close/>
                </a:path>
              </a:pathLst>
            </a:custGeom>
            <a:solidFill>
              <a:srgbClr val="746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9393" y="959797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51"/>
                  </a:moveTo>
                  <a:lnTo>
                    <a:pt x="7227" y="16751"/>
                  </a:lnTo>
                  <a:lnTo>
                    <a:pt x="0" y="13004"/>
                  </a:lnTo>
                  <a:lnTo>
                    <a:pt x="0" y="3747"/>
                  </a:lnTo>
                  <a:lnTo>
                    <a:pt x="7227" y="0"/>
                  </a:lnTo>
                  <a:lnTo>
                    <a:pt x="25021" y="0"/>
                  </a:lnTo>
                  <a:lnTo>
                    <a:pt x="32249" y="3747"/>
                  </a:lnTo>
                  <a:lnTo>
                    <a:pt x="32249" y="13004"/>
                  </a:lnTo>
                  <a:lnTo>
                    <a:pt x="25021" y="16751"/>
                  </a:lnTo>
                  <a:close/>
                </a:path>
              </a:pathLst>
            </a:custGeom>
            <a:solidFill>
              <a:srgbClr val="908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5886" y="985571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69"/>
                  </a:moveTo>
                  <a:lnTo>
                    <a:pt x="7209" y="16769"/>
                  </a:lnTo>
                  <a:lnTo>
                    <a:pt x="0" y="13022"/>
                  </a:lnTo>
                  <a:lnTo>
                    <a:pt x="0" y="3747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5" y="3747"/>
                  </a:lnTo>
                  <a:lnTo>
                    <a:pt x="32235" y="13022"/>
                  </a:lnTo>
                  <a:lnTo>
                    <a:pt x="25021" y="16769"/>
                  </a:lnTo>
                  <a:close/>
                </a:path>
              </a:pathLst>
            </a:custGeom>
            <a:solidFill>
              <a:srgbClr val="5B5B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04005" y="993299"/>
              <a:ext cx="32384" cy="17145"/>
            </a:xfrm>
            <a:custGeom>
              <a:avLst/>
              <a:gdLst/>
              <a:ahLst/>
              <a:cxnLst/>
              <a:rect l="l" t="t" r="r" b="b"/>
              <a:pathLst>
                <a:path w="32385" h="17144">
                  <a:moveTo>
                    <a:pt x="25021" y="16774"/>
                  </a:moveTo>
                  <a:lnTo>
                    <a:pt x="7209" y="16774"/>
                  </a:lnTo>
                  <a:lnTo>
                    <a:pt x="0" y="13022"/>
                  </a:lnTo>
                  <a:lnTo>
                    <a:pt x="0" y="3769"/>
                  </a:lnTo>
                  <a:lnTo>
                    <a:pt x="7209" y="0"/>
                  </a:lnTo>
                  <a:lnTo>
                    <a:pt x="25021" y="0"/>
                  </a:lnTo>
                  <a:lnTo>
                    <a:pt x="32230" y="3769"/>
                  </a:lnTo>
                  <a:lnTo>
                    <a:pt x="32230" y="13022"/>
                  </a:lnTo>
                  <a:lnTo>
                    <a:pt x="25021" y="16774"/>
                  </a:lnTo>
                  <a:close/>
                </a:path>
              </a:pathLst>
            </a:custGeom>
            <a:solidFill>
              <a:srgbClr val="AA9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9715" y="1011346"/>
              <a:ext cx="736807" cy="7231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39715" y="1011346"/>
              <a:ext cx="737235" cy="723265"/>
            </a:xfrm>
            <a:custGeom>
              <a:avLst/>
              <a:gdLst/>
              <a:ahLst/>
              <a:cxnLst/>
              <a:rect l="l" t="t" r="r" b="b"/>
              <a:pathLst>
                <a:path w="737235" h="723264">
                  <a:moveTo>
                    <a:pt x="1900" y="0"/>
                  </a:moveTo>
                  <a:lnTo>
                    <a:pt x="0" y="15508"/>
                  </a:lnTo>
                  <a:lnTo>
                    <a:pt x="367" y="29162"/>
                  </a:lnTo>
                  <a:lnTo>
                    <a:pt x="3829" y="42110"/>
                  </a:lnTo>
                  <a:lnTo>
                    <a:pt x="11212" y="55498"/>
                  </a:lnTo>
                  <a:lnTo>
                    <a:pt x="30432" y="74273"/>
                  </a:lnTo>
                  <a:lnTo>
                    <a:pt x="45173" y="95095"/>
                  </a:lnTo>
                  <a:lnTo>
                    <a:pt x="55956" y="118311"/>
                  </a:lnTo>
                  <a:lnTo>
                    <a:pt x="63299" y="144269"/>
                  </a:lnTo>
                  <a:lnTo>
                    <a:pt x="106212" y="182775"/>
                  </a:lnTo>
                  <a:lnTo>
                    <a:pt x="149484" y="221346"/>
                  </a:lnTo>
                  <a:lnTo>
                    <a:pt x="192961" y="259859"/>
                  </a:lnTo>
                  <a:lnTo>
                    <a:pt x="236489" y="298188"/>
                  </a:lnTo>
                  <a:lnTo>
                    <a:pt x="279913" y="336210"/>
                  </a:lnTo>
                  <a:lnTo>
                    <a:pt x="323079" y="373799"/>
                  </a:lnTo>
                  <a:lnTo>
                    <a:pt x="365834" y="410832"/>
                  </a:lnTo>
                  <a:lnTo>
                    <a:pt x="408023" y="447183"/>
                  </a:lnTo>
                  <a:lnTo>
                    <a:pt x="449491" y="482729"/>
                  </a:lnTo>
                  <a:lnTo>
                    <a:pt x="490085" y="517344"/>
                  </a:lnTo>
                  <a:lnTo>
                    <a:pt x="529650" y="550905"/>
                  </a:lnTo>
                  <a:lnTo>
                    <a:pt x="568033" y="583286"/>
                  </a:lnTo>
                  <a:lnTo>
                    <a:pt x="605078" y="614363"/>
                  </a:lnTo>
                  <a:lnTo>
                    <a:pt x="640633" y="644012"/>
                  </a:lnTo>
                  <a:lnTo>
                    <a:pt x="674542" y="672108"/>
                  </a:lnTo>
                  <a:lnTo>
                    <a:pt x="706651" y="698526"/>
                  </a:lnTo>
                  <a:lnTo>
                    <a:pt x="736807" y="723143"/>
                  </a:lnTo>
                  <a:lnTo>
                    <a:pt x="735787" y="686661"/>
                  </a:lnTo>
                  <a:lnTo>
                    <a:pt x="735480" y="657352"/>
                  </a:lnTo>
                  <a:lnTo>
                    <a:pt x="735174" y="626341"/>
                  </a:lnTo>
                  <a:lnTo>
                    <a:pt x="734153" y="584755"/>
                  </a:lnTo>
                  <a:lnTo>
                    <a:pt x="694477" y="552601"/>
                  </a:lnTo>
                  <a:lnTo>
                    <a:pt x="656095" y="521457"/>
                  </a:lnTo>
                  <a:lnTo>
                    <a:pt x="618765" y="491150"/>
                  </a:lnTo>
                  <a:lnTo>
                    <a:pt x="582245" y="461504"/>
                  </a:lnTo>
                  <a:lnTo>
                    <a:pt x="546294" y="432347"/>
                  </a:lnTo>
                  <a:lnTo>
                    <a:pt x="510668" y="403504"/>
                  </a:lnTo>
                  <a:lnTo>
                    <a:pt x="475127" y="374801"/>
                  </a:lnTo>
                  <a:lnTo>
                    <a:pt x="439427" y="346064"/>
                  </a:lnTo>
                  <a:lnTo>
                    <a:pt x="403328" y="317118"/>
                  </a:lnTo>
                  <a:lnTo>
                    <a:pt x="366587" y="287790"/>
                  </a:lnTo>
                  <a:lnTo>
                    <a:pt x="328963" y="257906"/>
                  </a:lnTo>
                  <a:lnTo>
                    <a:pt x="290212" y="227291"/>
                  </a:lnTo>
                  <a:lnTo>
                    <a:pt x="250094" y="195771"/>
                  </a:lnTo>
                  <a:lnTo>
                    <a:pt x="208367" y="163173"/>
                  </a:lnTo>
                  <a:lnTo>
                    <a:pt x="164787" y="129322"/>
                  </a:lnTo>
                  <a:lnTo>
                    <a:pt x="119115" y="94043"/>
                  </a:lnTo>
                  <a:lnTo>
                    <a:pt x="71106" y="57164"/>
                  </a:lnTo>
                  <a:lnTo>
                    <a:pt x="20520" y="18510"/>
                  </a:lnTo>
                  <a:lnTo>
                    <a:pt x="16221" y="13983"/>
                  </a:lnTo>
                  <a:lnTo>
                    <a:pt x="12240" y="9604"/>
                  </a:lnTo>
                  <a:lnTo>
                    <a:pt x="7743" y="5050"/>
                  </a:lnTo>
                  <a:lnTo>
                    <a:pt x="1900" y="0"/>
                  </a:lnTo>
                  <a:close/>
                </a:path>
              </a:pathLst>
            </a:custGeom>
            <a:ln w="3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665" y="1153820"/>
              <a:ext cx="586588" cy="58014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76665" y="1153820"/>
              <a:ext cx="586740" cy="580390"/>
            </a:xfrm>
            <a:custGeom>
              <a:avLst/>
              <a:gdLst/>
              <a:ahLst/>
              <a:cxnLst/>
              <a:rect l="l" t="t" r="r" b="b"/>
              <a:pathLst>
                <a:path w="586739" h="580389">
                  <a:moveTo>
                    <a:pt x="0" y="457669"/>
                  </a:moveTo>
                  <a:lnTo>
                    <a:pt x="0" y="580145"/>
                  </a:lnTo>
                  <a:lnTo>
                    <a:pt x="586588" y="117310"/>
                  </a:lnTo>
                  <a:lnTo>
                    <a:pt x="586588" y="0"/>
                  </a:lnTo>
                  <a:lnTo>
                    <a:pt x="0" y="457669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5114" y="1181785"/>
              <a:ext cx="577041" cy="2076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25114" y="1179328"/>
              <a:ext cx="577215" cy="210185"/>
            </a:xfrm>
            <a:custGeom>
              <a:avLst/>
              <a:gdLst/>
              <a:ahLst/>
              <a:cxnLst/>
              <a:rect l="l" t="t" r="r" b="b"/>
              <a:pathLst>
                <a:path w="577214" h="210184">
                  <a:moveTo>
                    <a:pt x="142207" y="7911"/>
                  </a:moveTo>
                  <a:lnTo>
                    <a:pt x="0" y="131894"/>
                  </a:lnTo>
                  <a:lnTo>
                    <a:pt x="43881" y="153630"/>
                  </a:lnTo>
                  <a:lnTo>
                    <a:pt x="90099" y="172131"/>
                  </a:lnTo>
                  <a:lnTo>
                    <a:pt x="138181" y="187211"/>
                  </a:lnTo>
                  <a:lnTo>
                    <a:pt x="187656" y="198685"/>
                  </a:lnTo>
                  <a:lnTo>
                    <a:pt x="238052" y="206365"/>
                  </a:lnTo>
                  <a:lnTo>
                    <a:pt x="288899" y="210065"/>
                  </a:lnTo>
                  <a:lnTo>
                    <a:pt x="339725" y="209600"/>
                  </a:lnTo>
                  <a:lnTo>
                    <a:pt x="390058" y="204783"/>
                  </a:lnTo>
                  <a:lnTo>
                    <a:pt x="439428" y="195429"/>
                  </a:lnTo>
                  <a:lnTo>
                    <a:pt x="487362" y="181350"/>
                  </a:lnTo>
                  <a:lnTo>
                    <a:pt x="533391" y="162362"/>
                  </a:lnTo>
                  <a:lnTo>
                    <a:pt x="577041" y="138277"/>
                  </a:lnTo>
                  <a:lnTo>
                    <a:pt x="429364" y="2456"/>
                  </a:lnTo>
                  <a:lnTo>
                    <a:pt x="431123" y="0"/>
                  </a:lnTo>
                  <a:lnTo>
                    <a:pt x="429364" y="2456"/>
                  </a:lnTo>
                  <a:lnTo>
                    <a:pt x="389714" y="40005"/>
                  </a:lnTo>
                  <a:lnTo>
                    <a:pt x="342247" y="59549"/>
                  </a:lnTo>
                  <a:lnTo>
                    <a:pt x="291380" y="64537"/>
                  </a:lnTo>
                  <a:lnTo>
                    <a:pt x="241526" y="58417"/>
                  </a:lnTo>
                  <a:lnTo>
                    <a:pt x="197103" y="44640"/>
                  </a:lnTo>
                  <a:lnTo>
                    <a:pt x="162525" y="26655"/>
                  </a:lnTo>
                  <a:lnTo>
                    <a:pt x="142207" y="7911"/>
                  </a:lnTo>
                  <a:close/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4885" y="1189573"/>
              <a:ext cx="570230" cy="501015"/>
            </a:xfrm>
            <a:custGeom>
              <a:avLst/>
              <a:gdLst/>
              <a:ahLst/>
              <a:cxnLst/>
              <a:rect l="l" t="t" r="r" b="b"/>
              <a:pathLst>
                <a:path w="570230" h="501014">
                  <a:moveTo>
                    <a:pt x="518" y="500985"/>
                  </a:moveTo>
                  <a:lnTo>
                    <a:pt x="0" y="443085"/>
                  </a:lnTo>
                  <a:lnTo>
                    <a:pt x="569542" y="0"/>
                  </a:lnTo>
                  <a:lnTo>
                    <a:pt x="569827" y="48913"/>
                  </a:lnTo>
                  <a:lnTo>
                    <a:pt x="518" y="500985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4885" y="1189573"/>
              <a:ext cx="570230" cy="501015"/>
            </a:xfrm>
            <a:custGeom>
              <a:avLst/>
              <a:gdLst/>
              <a:ahLst/>
              <a:cxnLst/>
              <a:rect l="l" t="t" r="r" b="b"/>
              <a:pathLst>
                <a:path w="570230" h="501014">
                  <a:moveTo>
                    <a:pt x="0" y="443085"/>
                  </a:moveTo>
                  <a:lnTo>
                    <a:pt x="518" y="500985"/>
                  </a:lnTo>
                  <a:lnTo>
                    <a:pt x="569827" y="48913"/>
                  </a:lnTo>
                  <a:lnTo>
                    <a:pt x="569542" y="0"/>
                  </a:lnTo>
                  <a:lnTo>
                    <a:pt x="0" y="443085"/>
                  </a:lnTo>
                  <a:close/>
                </a:path>
              </a:pathLst>
            </a:custGeom>
            <a:ln w="917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2031" y="653873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90">
                  <a:moveTo>
                    <a:pt x="0" y="313115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26994" y="556279"/>
            <a:ext cx="232410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latin typeface="Arial"/>
                <a:cs typeface="Arial"/>
              </a:rPr>
              <a:t>Spindle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30767" y="660834"/>
            <a:ext cx="0" cy="313690"/>
          </a:xfrm>
          <a:custGeom>
            <a:avLst/>
            <a:gdLst/>
            <a:ahLst/>
            <a:cxnLst/>
            <a:rect l="l" t="t" r="r" b="b"/>
            <a:pathLst>
              <a:path h="313690">
                <a:moveTo>
                  <a:pt x="0" y="313115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44137" y="577931"/>
            <a:ext cx="173990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20" dirty="0">
                <a:latin typeface="Arial"/>
                <a:cs typeface="Arial"/>
              </a:rPr>
              <a:t>Head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01158" y="798193"/>
            <a:ext cx="393065" cy="377190"/>
            <a:chOff x="2201158" y="798193"/>
            <a:chExt cx="393065" cy="377190"/>
          </a:xfrm>
        </p:grpSpPr>
        <p:sp>
          <p:nvSpPr>
            <p:cNvPr id="46" name="object 46"/>
            <p:cNvSpPr/>
            <p:nvPr/>
          </p:nvSpPr>
          <p:spPr>
            <a:xfrm>
              <a:off x="2222084" y="800098"/>
              <a:ext cx="156845" cy="271780"/>
            </a:xfrm>
            <a:custGeom>
              <a:avLst/>
              <a:gdLst/>
              <a:ahLst/>
              <a:cxnLst/>
              <a:rect l="l" t="t" r="r" b="b"/>
              <a:pathLst>
                <a:path w="156844" h="271780">
                  <a:moveTo>
                    <a:pt x="0" y="271158"/>
                  </a:moveTo>
                  <a:lnTo>
                    <a:pt x="156539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03698" y="948836"/>
              <a:ext cx="387985" cy="224154"/>
            </a:xfrm>
            <a:custGeom>
              <a:avLst/>
              <a:gdLst/>
              <a:ahLst/>
              <a:cxnLst/>
              <a:rect l="l" t="t" r="r" b="b"/>
              <a:pathLst>
                <a:path w="387985" h="224155">
                  <a:moveTo>
                    <a:pt x="0" y="223962"/>
                  </a:moveTo>
                  <a:lnTo>
                    <a:pt x="387752" y="0"/>
                  </a:lnTo>
                </a:path>
              </a:pathLst>
            </a:custGeom>
            <a:ln w="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261562" y="715809"/>
            <a:ext cx="521970" cy="246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10" dirty="0">
                <a:latin typeface="Arial"/>
                <a:cs typeface="Arial"/>
              </a:rPr>
              <a:t>Actuator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Arm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450">
              <a:latin typeface="Arial"/>
              <a:cs typeface="Arial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</a:pPr>
            <a:r>
              <a:rPr sz="450" spc="10" dirty="0">
                <a:latin typeface="Arial"/>
                <a:cs typeface="Arial"/>
              </a:rPr>
              <a:t>Actuator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spc="-20" dirty="0">
                <a:latin typeface="Arial"/>
                <a:cs typeface="Arial"/>
              </a:rPr>
              <a:t>Axis</a:t>
            </a:r>
            <a:endParaRPr sz="4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14889" y="1310593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60">
                <a:moveTo>
                  <a:pt x="0" y="390962"/>
                </a:moveTo>
                <a:lnTo>
                  <a:pt x="390962" y="0"/>
                </a:lnTo>
              </a:path>
            </a:pathLst>
          </a:custGeom>
          <a:ln w="6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85031" y="1638648"/>
            <a:ext cx="908050" cy="2584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450" spc="-10" dirty="0">
                <a:latin typeface="Arial"/>
                <a:cs typeface="Arial"/>
              </a:rPr>
              <a:t>Actuator</a:t>
            </a:r>
            <a:endParaRPr sz="45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  <a:spcBef>
                <a:spcPts val="380"/>
              </a:spcBef>
            </a:pPr>
            <a:r>
              <a:rPr sz="450" dirty="0">
                <a:latin typeface="Arial"/>
                <a:cs typeface="Arial"/>
              </a:rPr>
              <a:t>IDE</a:t>
            </a:r>
            <a:r>
              <a:rPr sz="450" spc="7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Connector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00973" y="1253015"/>
            <a:ext cx="156845" cy="271145"/>
          </a:xfrm>
          <a:custGeom>
            <a:avLst/>
            <a:gdLst/>
            <a:ahLst/>
            <a:cxnLst/>
            <a:rect l="l" t="t" r="r" b="b"/>
            <a:pathLst>
              <a:path w="156844" h="271144">
                <a:moveTo>
                  <a:pt x="156557" y="271140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01587" y="1500748"/>
            <a:ext cx="781050" cy="222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35"/>
              </a:spcBef>
            </a:pPr>
            <a:r>
              <a:rPr sz="450" dirty="0">
                <a:latin typeface="Arial"/>
                <a:cs typeface="Arial"/>
              </a:rPr>
              <a:t>Power</a:t>
            </a:r>
            <a:r>
              <a:rPr sz="450" spc="11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Connector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450" dirty="0">
                <a:latin typeface="Arial"/>
                <a:cs typeface="Arial"/>
              </a:rPr>
              <a:t>Jumper</a:t>
            </a:r>
            <a:r>
              <a:rPr sz="450" spc="130" dirty="0">
                <a:latin typeface="Arial"/>
                <a:cs typeface="Arial"/>
              </a:rPr>
              <a:t> </a:t>
            </a:r>
            <a:r>
              <a:rPr sz="450" spc="-10" dirty="0">
                <a:latin typeface="Arial"/>
                <a:cs typeface="Arial"/>
              </a:rPr>
              <a:t>Block</a:t>
            </a:r>
            <a:endParaRPr sz="4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82174" y="730393"/>
            <a:ext cx="156845" cy="271780"/>
          </a:xfrm>
          <a:custGeom>
            <a:avLst/>
            <a:gdLst/>
            <a:ahLst/>
            <a:cxnLst/>
            <a:rect l="l" t="t" r="r" b="b"/>
            <a:pathLst>
              <a:path w="156844" h="271780">
                <a:moveTo>
                  <a:pt x="156552" y="271158"/>
                </a:moveTo>
                <a:lnTo>
                  <a:pt x="0" y="0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477278" y="648717"/>
            <a:ext cx="205104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latin typeface="Arial"/>
                <a:cs typeface="Arial"/>
              </a:rPr>
              <a:t>Platter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223287" y="1218180"/>
            <a:ext cx="519430" cy="601345"/>
            <a:chOff x="2223287" y="1218180"/>
            <a:chExt cx="519430" cy="601345"/>
          </a:xfrm>
        </p:grpSpPr>
        <p:sp>
          <p:nvSpPr>
            <p:cNvPr id="56" name="object 56"/>
            <p:cNvSpPr/>
            <p:nvPr/>
          </p:nvSpPr>
          <p:spPr>
            <a:xfrm>
              <a:off x="2569868" y="1277697"/>
              <a:ext cx="74930" cy="104139"/>
            </a:xfrm>
            <a:custGeom>
              <a:avLst/>
              <a:gdLst/>
              <a:ahLst/>
              <a:cxnLst/>
              <a:rect l="l" t="t" r="r" b="b"/>
              <a:pathLst>
                <a:path w="74930" h="104140">
                  <a:moveTo>
                    <a:pt x="0" y="57454"/>
                  </a:moveTo>
                  <a:lnTo>
                    <a:pt x="0" y="103966"/>
                  </a:lnTo>
                </a:path>
                <a:path w="74930" h="104140">
                  <a:moveTo>
                    <a:pt x="74568" y="0"/>
                  </a:moveTo>
                  <a:lnTo>
                    <a:pt x="74568" y="46511"/>
                  </a:lnTo>
                </a:path>
              </a:pathLst>
            </a:custGeom>
            <a:ln w="9174">
              <a:solidFill>
                <a:srgbClr val="747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3287" y="1366252"/>
              <a:ext cx="314745" cy="28321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382154" y="1506288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096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80462" y="1293431"/>
              <a:ext cx="55880" cy="72390"/>
            </a:xfrm>
            <a:custGeom>
              <a:avLst/>
              <a:gdLst/>
              <a:ahLst/>
              <a:cxnLst/>
              <a:rect l="l" t="t" r="r" b="b"/>
              <a:pathLst>
                <a:path w="55880" h="72390">
                  <a:moveTo>
                    <a:pt x="11303" y="33845"/>
                  </a:moveTo>
                  <a:lnTo>
                    <a:pt x="10604" y="34213"/>
                  </a:lnTo>
                  <a:lnTo>
                    <a:pt x="342" y="42062"/>
                  </a:lnTo>
                  <a:lnTo>
                    <a:pt x="241" y="45834"/>
                  </a:lnTo>
                  <a:lnTo>
                    <a:pt x="0" y="54724"/>
                  </a:lnTo>
                  <a:lnTo>
                    <a:pt x="11303" y="45834"/>
                  </a:lnTo>
                  <a:lnTo>
                    <a:pt x="11303" y="33845"/>
                  </a:lnTo>
                  <a:close/>
                </a:path>
                <a:path w="55880" h="72390">
                  <a:moveTo>
                    <a:pt x="11645" y="50965"/>
                  </a:moveTo>
                  <a:lnTo>
                    <a:pt x="10947" y="51308"/>
                  </a:lnTo>
                  <a:lnTo>
                    <a:pt x="685" y="59156"/>
                  </a:lnTo>
                  <a:lnTo>
                    <a:pt x="584" y="62928"/>
                  </a:lnTo>
                  <a:lnTo>
                    <a:pt x="342" y="71818"/>
                  </a:lnTo>
                  <a:lnTo>
                    <a:pt x="11645" y="62928"/>
                  </a:lnTo>
                  <a:lnTo>
                    <a:pt x="11645" y="50965"/>
                  </a:lnTo>
                  <a:close/>
                </a:path>
                <a:path w="55880" h="72390">
                  <a:moveTo>
                    <a:pt x="26695" y="21882"/>
                  </a:moveTo>
                  <a:lnTo>
                    <a:pt x="25996" y="22225"/>
                  </a:lnTo>
                  <a:lnTo>
                    <a:pt x="15735" y="30099"/>
                  </a:lnTo>
                  <a:lnTo>
                    <a:pt x="15633" y="33845"/>
                  </a:lnTo>
                  <a:lnTo>
                    <a:pt x="15392" y="42748"/>
                  </a:lnTo>
                  <a:lnTo>
                    <a:pt x="26695" y="33845"/>
                  </a:lnTo>
                  <a:lnTo>
                    <a:pt x="26695" y="21882"/>
                  </a:lnTo>
                  <a:close/>
                </a:path>
                <a:path w="55880" h="72390">
                  <a:moveTo>
                    <a:pt x="27038" y="38976"/>
                  </a:moveTo>
                  <a:lnTo>
                    <a:pt x="26352" y="39344"/>
                  </a:lnTo>
                  <a:lnTo>
                    <a:pt x="16090" y="47193"/>
                  </a:lnTo>
                  <a:lnTo>
                    <a:pt x="15989" y="50965"/>
                  </a:lnTo>
                  <a:lnTo>
                    <a:pt x="15735" y="59855"/>
                  </a:lnTo>
                  <a:lnTo>
                    <a:pt x="27038" y="50965"/>
                  </a:lnTo>
                  <a:lnTo>
                    <a:pt x="27038" y="38976"/>
                  </a:lnTo>
                  <a:close/>
                </a:path>
                <a:path w="55880" h="72390">
                  <a:moveTo>
                    <a:pt x="41402" y="10604"/>
                  </a:moveTo>
                  <a:lnTo>
                    <a:pt x="40703" y="10947"/>
                  </a:lnTo>
                  <a:lnTo>
                    <a:pt x="30441" y="18808"/>
                  </a:lnTo>
                  <a:lnTo>
                    <a:pt x="30340" y="22567"/>
                  </a:lnTo>
                  <a:lnTo>
                    <a:pt x="30099" y="31457"/>
                  </a:lnTo>
                  <a:lnTo>
                    <a:pt x="41402" y="22567"/>
                  </a:lnTo>
                  <a:lnTo>
                    <a:pt x="41402" y="10604"/>
                  </a:lnTo>
                  <a:close/>
                </a:path>
                <a:path w="55880" h="72390">
                  <a:moveTo>
                    <a:pt x="41744" y="27698"/>
                  </a:moveTo>
                  <a:lnTo>
                    <a:pt x="41046" y="28041"/>
                  </a:lnTo>
                  <a:lnTo>
                    <a:pt x="30784" y="35915"/>
                  </a:lnTo>
                  <a:lnTo>
                    <a:pt x="30683" y="39674"/>
                  </a:lnTo>
                  <a:lnTo>
                    <a:pt x="30441" y="48564"/>
                  </a:lnTo>
                  <a:lnTo>
                    <a:pt x="41744" y="39674"/>
                  </a:lnTo>
                  <a:lnTo>
                    <a:pt x="41744" y="27698"/>
                  </a:lnTo>
                  <a:close/>
                </a:path>
                <a:path w="55880" h="72390">
                  <a:moveTo>
                    <a:pt x="55410" y="0"/>
                  </a:moveTo>
                  <a:lnTo>
                    <a:pt x="54724" y="342"/>
                  </a:lnTo>
                  <a:lnTo>
                    <a:pt x="44475" y="8204"/>
                  </a:lnTo>
                  <a:lnTo>
                    <a:pt x="44373" y="11963"/>
                  </a:lnTo>
                  <a:lnTo>
                    <a:pt x="44132" y="20866"/>
                  </a:lnTo>
                  <a:lnTo>
                    <a:pt x="55410" y="11963"/>
                  </a:lnTo>
                  <a:lnTo>
                    <a:pt x="55410" y="0"/>
                  </a:lnTo>
                  <a:close/>
                </a:path>
                <a:path w="55880" h="72390">
                  <a:moveTo>
                    <a:pt x="55753" y="17094"/>
                  </a:moveTo>
                  <a:lnTo>
                    <a:pt x="55067" y="17437"/>
                  </a:lnTo>
                  <a:lnTo>
                    <a:pt x="44805" y="25311"/>
                  </a:lnTo>
                  <a:lnTo>
                    <a:pt x="44704" y="29083"/>
                  </a:lnTo>
                  <a:lnTo>
                    <a:pt x="44475" y="37960"/>
                  </a:lnTo>
                  <a:lnTo>
                    <a:pt x="55753" y="29083"/>
                  </a:lnTo>
                  <a:lnTo>
                    <a:pt x="55753" y="1709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04831" y="133314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313115"/>
                  </a:moveTo>
                  <a:lnTo>
                    <a:pt x="0" y="0"/>
                  </a:lnTo>
                </a:path>
              </a:pathLst>
            </a:custGeom>
            <a:ln w="3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6399" y="1218180"/>
              <a:ext cx="85846" cy="77297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509293" y="2078683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34576" y="2108122"/>
            <a:ext cx="1006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r>
              <a:rPr sz="1200" spc="-75" baseline="20833" dirty="0">
                <a:latin typeface="Arial"/>
                <a:cs typeface="Arial"/>
              </a:rPr>
              <a:t>2</a:t>
            </a:r>
            <a:r>
              <a:rPr sz="1200" spc="82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2</a:t>
            </a:r>
            <a:r>
              <a:rPr sz="1100" i="1" spc="-55" dirty="0">
                <a:latin typeface="Arial"/>
                <a:cs typeface="Arial"/>
              </a:rPr>
              <a:t>ζ</a:t>
            </a:r>
            <a:r>
              <a:rPr sz="1200" i="1" spc="-82" baseline="-10416" dirty="0">
                <a:latin typeface="Arial"/>
                <a:cs typeface="Arial"/>
              </a:rPr>
              <a:t>i</a:t>
            </a:r>
            <a:r>
              <a:rPr sz="1100" i="1" spc="-55" dirty="0">
                <a:latin typeface="Arial"/>
                <a:cs typeface="Arial"/>
              </a:rPr>
              <a:t>ω</a:t>
            </a:r>
            <a:r>
              <a:rPr sz="1200" i="1" spc="-82" baseline="-10416" dirty="0">
                <a:latin typeface="Arial"/>
                <a:cs typeface="Arial"/>
              </a:rPr>
              <a:t>i</a:t>
            </a:r>
            <a:r>
              <a:rPr sz="1100" i="1" spc="-55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ω</a:t>
            </a:r>
            <a:r>
              <a:rPr sz="1200" spc="-52" baseline="27777" dirty="0">
                <a:latin typeface="Arial"/>
                <a:cs typeface="Arial"/>
              </a:rPr>
              <a:t>2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31082" y="2186799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5038" y="2007106"/>
            <a:ext cx="3437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599690" algn="l"/>
                <a:tab pos="3123565" algn="l"/>
              </a:tabLst>
            </a:pPr>
            <a:r>
              <a:rPr sz="1100" i="1" spc="-455" dirty="0">
                <a:latin typeface="Arial"/>
                <a:cs typeface="Arial"/>
              </a:rPr>
              <a:t>θ</a:t>
            </a:r>
            <a:r>
              <a:rPr sz="1650" spc="-60" baseline="12626" dirty="0">
                <a:latin typeface="Arial"/>
                <a:cs typeface="Arial"/>
              </a:rPr>
              <a:t>¨</a:t>
            </a:r>
            <a:r>
              <a:rPr sz="1200" i="1" spc="67" baseline="-10416" dirty="0">
                <a:latin typeface="Arial"/>
                <a:cs typeface="Arial"/>
              </a:rPr>
              <a:t>i</a:t>
            </a:r>
            <a:r>
              <a:rPr sz="1200" i="1" spc="120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2</a:t>
            </a:r>
            <a:r>
              <a:rPr sz="1100" i="1" spc="-70" dirty="0">
                <a:latin typeface="Arial"/>
                <a:cs typeface="Arial"/>
              </a:rPr>
              <a:t>ζ</a:t>
            </a:r>
            <a:r>
              <a:rPr sz="1200" i="1" spc="-104" baseline="-10416" dirty="0">
                <a:latin typeface="Arial"/>
                <a:cs typeface="Arial"/>
              </a:rPr>
              <a:t>i</a:t>
            </a:r>
            <a:r>
              <a:rPr sz="1100" i="1" spc="-70" dirty="0">
                <a:latin typeface="Arial"/>
                <a:cs typeface="Arial"/>
              </a:rPr>
              <a:t>ω</a:t>
            </a:r>
            <a:r>
              <a:rPr sz="1200" i="1" spc="-104" baseline="-10416" dirty="0">
                <a:latin typeface="Arial"/>
                <a:cs typeface="Arial"/>
              </a:rPr>
              <a:t>i</a:t>
            </a:r>
            <a:r>
              <a:rPr sz="1100" i="1" spc="-70" dirty="0">
                <a:latin typeface="Arial"/>
                <a:cs typeface="Arial"/>
              </a:rPr>
              <a:t>θ</a:t>
            </a:r>
            <a:r>
              <a:rPr sz="1650" spc="-104" baseline="12626" dirty="0">
                <a:latin typeface="Arial"/>
                <a:cs typeface="Arial"/>
              </a:rPr>
              <a:t>˙</a:t>
            </a:r>
            <a:r>
              <a:rPr sz="1200" i="1" spc="-104" baseline="-10416" dirty="0">
                <a:latin typeface="Arial"/>
                <a:cs typeface="Arial"/>
              </a:rPr>
              <a:t>i</a:t>
            </a:r>
            <a:r>
              <a:rPr sz="1200" i="1" spc="120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ω</a:t>
            </a:r>
            <a:r>
              <a:rPr sz="1200" spc="-37" baseline="31250" dirty="0">
                <a:latin typeface="Arial"/>
                <a:cs typeface="Arial"/>
              </a:rPr>
              <a:t>2</a:t>
            </a:r>
            <a:r>
              <a:rPr sz="1100" i="1" spc="-25" dirty="0">
                <a:latin typeface="Arial"/>
                <a:cs typeface="Arial"/>
              </a:rPr>
              <a:t>θ</a:t>
            </a:r>
            <a:r>
              <a:rPr sz="1200" i="1" spc="-37" baseline="-10416" dirty="0">
                <a:latin typeface="Arial"/>
                <a:cs typeface="Arial"/>
              </a:rPr>
              <a:t>i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κ</a:t>
            </a:r>
            <a:r>
              <a:rPr sz="1200" i="1" spc="104" baseline="-10416" dirty="0">
                <a:latin typeface="Arial"/>
                <a:cs typeface="Arial"/>
              </a:rPr>
              <a:t>i</a:t>
            </a:r>
            <a:r>
              <a:rPr sz="1100" i="1" spc="70" dirty="0">
                <a:latin typeface="Arial"/>
                <a:cs typeface="Arial"/>
              </a:rPr>
              <a:t>τ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45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Θ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i="1" u="sng" spc="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κ</a:t>
            </a:r>
            <a:r>
              <a:rPr sz="1200" i="1" u="sng" spc="37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200" i="1" u="sng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00" i="1" spc="-172" baseline="38194" dirty="0">
                <a:latin typeface="Arial"/>
                <a:cs typeface="Arial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165" y="2554973"/>
            <a:ext cx="65201" cy="65201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402932" y="2471456"/>
            <a:ext cx="705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final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model: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8B92D3-334F-4B8C-F03A-36C8CE8E17FD}"/>
                  </a:ext>
                </a:extLst>
              </p:cNvPr>
              <p:cNvSpPr txBox="1"/>
              <p:nvPr/>
            </p:nvSpPr>
            <p:spPr>
              <a:xfrm>
                <a:off x="1145458" y="2568575"/>
                <a:ext cx="2310580" cy="554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8B92D3-334F-4B8C-F03A-36C8CE8E1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8" y="2568575"/>
                <a:ext cx="2310580" cy="554447"/>
              </a:xfrm>
              <a:prstGeom prst="rect">
                <a:avLst/>
              </a:prstGeom>
              <a:blipFill>
                <a:blip r:embed="rId13"/>
                <a:stretch>
                  <a:fillRect t="-93182" b="-1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137670"/>
            <a:ext cx="4331335" cy="3144520"/>
            <a:chOff x="138544" y="137670"/>
            <a:chExt cx="4331335" cy="3144520"/>
          </a:xfrm>
        </p:grpSpPr>
        <p:sp>
          <p:nvSpPr>
            <p:cNvPr id="3" name="object 3"/>
            <p:cNvSpPr/>
            <p:nvPr/>
          </p:nvSpPr>
          <p:spPr>
            <a:xfrm>
              <a:off x="138544" y="137670"/>
              <a:ext cx="4331335" cy="3144520"/>
            </a:xfrm>
            <a:custGeom>
              <a:avLst/>
              <a:gdLst/>
              <a:ahLst/>
              <a:cxnLst/>
              <a:rect l="l" t="t" r="r" b="b"/>
              <a:pathLst>
                <a:path w="4331335" h="314452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112568"/>
                  </a:lnTo>
                  <a:lnTo>
                    <a:pt x="2485" y="3124880"/>
                  </a:lnTo>
                  <a:lnTo>
                    <a:pt x="9264" y="3134935"/>
                  </a:lnTo>
                  <a:lnTo>
                    <a:pt x="19319" y="3141714"/>
                  </a:lnTo>
                  <a:lnTo>
                    <a:pt x="31631" y="3144199"/>
                  </a:lnTo>
                  <a:lnTo>
                    <a:pt x="4299334" y="3144199"/>
                  </a:lnTo>
                  <a:lnTo>
                    <a:pt x="4311646" y="3141714"/>
                  </a:lnTo>
                  <a:lnTo>
                    <a:pt x="4321701" y="3134935"/>
                  </a:lnTo>
                  <a:lnTo>
                    <a:pt x="4328480" y="3124880"/>
                  </a:lnTo>
                  <a:lnTo>
                    <a:pt x="4330965" y="311256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143996"/>
              <a:ext cx="4318635" cy="3131820"/>
            </a:xfrm>
            <a:custGeom>
              <a:avLst/>
              <a:gdLst/>
              <a:ahLst/>
              <a:cxnLst/>
              <a:rect l="l" t="t" r="r" b="b"/>
              <a:pathLst>
                <a:path w="4318635" h="313182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099915"/>
                  </a:lnTo>
                  <a:lnTo>
                    <a:pt x="2485" y="3112228"/>
                  </a:lnTo>
                  <a:lnTo>
                    <a:pt x="9264" y="3122282"/>
                  </a:lnTo>
                  <a:lnTo>
                    <a:pt x="19319" y="3129061"/>
                  </a:lnTo>
                  <a:lnTo>
                    <a:pt x="31631" y="3131547"/>
                  </a:lnTo>
                  <a:lnTo>
                    <a:pt x="4286681" y="3131547"/>
                  </a:lnTo>
                  <a:lnTo>
                    <a:pt x="4298993" y="3129061"/>
                  </a:lnTo>
                  <a:lnTo>
                    <a:pt x="4309048" y="3122282"/>
                  </a:lnTo>
                  <a:lnTo>
                    <a:pt x="4315827" y="3112228"/>
                  </a:lnTo>
                  <a:lnTo>
                    <a:pt x="4318313" y="309991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152839"/>
            <a:ext cx="4210685" cy="308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2336165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55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from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scipy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signal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ct</a:t>
            </a:r>
            <a:endParaRPr sz="900">
              <a:latin typeface="Courier New"/>
              <a:cs typeface="Courier New"/>
            </a:endParaRPr>
          </a:p>
          <a:p>
            <a:pPr marL="12700" marR="203835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num_sector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dirty="0">
                <a:solidFill>
                  <a:srgbClr val="008A8A"/>
                </a:solidFill>
                <a:latin typeface="Courier New"/>
                <a:cs typeface="Courier New"/>
              </a:rPr>
              <a:t>420</a:t>
            </a:r>
            <a:r>
              <a:rPr sz="900" spc="22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sector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num_rpm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dirty="0">
                <a:solidFill>
                  <a:srgbClr val="008A8A"/>
                </a:solidFill>
                <a:latin typeface="Courier New"/>
                <a:cs typeface="Courier New"/>
              </a:rPr>
              <a:t>7200</a:t>
            </a:r>
            <a:r>
              <a:rPr sz="900" spc="1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B12121"/>
                </a:solidFill>
                <a:latin typeface="Courier New"/>
                <a:cs typeface="Courier New"/>
              </a:rPr>
              <a:t>RPM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Kp_vcm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4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45" dirty="0">
                <a:latin typeface="Courier New"/>
                <a:cs typeface="Courier New"/>
              </a:rPr>
              <a:t>.7976e+</a:t>
            </a:r>
            <a:r>
              <a:rPr sz="900" spc="-45" dirty="0">
                <a:solidFill>
                  <a:srgbClr val="008A8A"/>
                </a:solidFill>
                <a:latin typeface="Courier New"/>
                <a:cs typeface="Courier New"/>
              </a:rPr>
              <a:t>07</a:t>
            </a:r>
            <a:r>
              <a:rPr sz="900" spc="170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VCM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gain</a:t>
            </a:r>
            <a:endParaRPr sz="900">
              <a:latin typeface="Courier New"/>
              <a:cs typeface="Courier New"/>
            </a:endParaRPr>
          </a:p>
          <a:p>
            <a:pPr marR="124460" algn="r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omega_vcm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np.array([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5300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6100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6500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8050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9600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14800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17400</a:t>
            </a:r>
            <a:r>
              <a:rPr sz="900" spc="-3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R="64769" algn="r">
              <a:lnSpc>
                <a:spcPct val="100000"/>
              </a:lnSpc>
              <a:spcBef>
                <a:spcPts val="15"/>
              </a:spcBef>
            </a:pP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21000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26000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26600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29000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32200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38300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43300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128206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3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44800</a:t>
            </a:r>
            <a:r>
              <a:rPr sz="900" spc="-70" dirty="0">
                <a:latin typeface="Courier New"/>
                <a:cs typeface="Courier New"/>
              </a:rPr>
              <a:t>])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*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*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np.pi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kappa_vcm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np.array([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0.04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0.7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0" dirty="0">
                <a:latin typeface="Courier New"/>
                <a:cs typeface="Courier New"/>
              </a:rPr>
              <a:t>-</a:t>
            </a:r>
            <a:endParaRPr sz="900">
              <a:latin typeface="Courier New"/>
              <a:cs typeface="Courier New"/>
            </a:endParaRPr>
          </a:p>
          <a:p>
            <a:pPr marL="1268095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3.0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3.2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2.1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1.5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2.0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0.2</a:t>
            </a:r>
            <a:r>
              <a:rPr sz="900" spc="-2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128206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0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0.3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0.5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zeta_vcm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np.array([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0.04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0.03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0.01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120777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0.012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0.007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0.03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0.01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0.01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1222375">
              <a:lnSpc>
                <a:spcPct val="100000"/>
              </a:lnSpc>
              <a:spcBef>
                <a:spcPts val="20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0.01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Sys_Pc_vcm_c1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ct.TransferFunction([],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[</a:t>
            </a:r>
            <a:r>
              <a:rPr sz="90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dirty="0">
                <a:latin typeface="Courier New"/>
                <a:cs typeface="Courier New"/>
              </a:rPr>
              <a:t>])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Create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 an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empty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0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transfer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 </a:t>
            </a:r>
            <a:r>
              <a:rPr sz="900" spc="-70" dirty="0">
                <a:latin typeface="Courier New"/>
                <a:cs typeface="Courier New"/>
              </a:rPr>
              <a:t>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3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30" dirty="0">
                <a:latin typeface="Courier New"/>
                <a:cs typeface="Courier New"/>
              </a:rPr>
              <a:t>(</a:t>
            </a:r>
            <a:r>
              <a:rPr sz="900" spc="-30" dirty="0">
                <a:solidFill>
                  <a:srgbClr val="473C8A"/>
                </a:solidFill>
                <a:latin typeface="Courier New"/>
                <a:cs typeface="Courier New"/>
              </a:rPr>
              <a:t>len</a:t>
            </a:r>
            <a:r>
              <a:rPr sz="900" spc="-30" dirty="0">
                <a:latin typeface="Courier New"/>
                <a:cs typeface="Courier New"/>
              </a:rPr>
              <a:t>(omega_vcm)):</a:t>
            </a:r>
            <a:endParaRPr sz="900">
              <a:latin typeface="Courier New"/>
              <a:cs typeface="Courier New"/>
            </a:endParaRPr>
          </a:p>
          <a:p>
            <a:pPr marL="25146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Sys_Pc_vcm_c1 </a:t>
            </a:r>
            <a:r>
              <a:rPr sz="900" spc="-70" dirty="0">
                <a:latin typeface="Courier New"/>
                <a:cs typeface="Courier New"/>
              </a:rPr>
              <a:t>= Sys_Pc_vcm_c1 + </a:t>
            </a:r>
            <a:r>
              <a:rPr sz="900" spc="-40" dirty="0">
                <a:latin typeface="Courier New"/>
                <a:cs typeface="Courier New"/>
              </a:rPr>
              <a:t>ct.TransferFunction(np.array(</a:t>
            </a:r>
            <a:endParaRPr sz="90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kappa_vcm[i]])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*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Kp_vcm,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np.array([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*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zeta_vcm[i]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0" dirty="0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20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0" dirty="0">
                <a:latin typeface="Courier New"/>
                <a:cs typeface="Courier New"/>
              </a:rPr>
              <a:t>omega_vcm[i],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(omega_vcm[i])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**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5822" y="3322032"/>
            <a:ext cx="3365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Modeling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2402</Words>
  <Application>Microsoft Macintosh PowerPoint</Application>
  <PresentationFormat>Custom</PresentationFormat>
  <Paragraphs>704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Cambria Math</vt:lpstr>
      <vt:lpstr>Courier New</vt:lpstr>
      <vt:lpstr>Hack</vt:lpstr>
      <vt:lpstr>Helvetica</vt:lpstr>
      <vt:lpstr>Lucida Grande</vt:lpstr>
      <vt:lpstr>Times New Roman</vt:lpstr>
      <vt:lpstr>Office Theme</vt:lpstr>
      <vt:lpstr>PowerPoint Presentation</vt:lpstr>
      <vt:lpstr>Why modeling?</vt:lpstr>
      <vt:lpstr>Two general approaches of modeling</vt:lpstr>
      <vt:lpstr>PowerPoint Presentation</vt:lpstr>
      <vt:lpstr>Example: Mass spring damper</vt:lpstr>
      <vt:lpstr>Example: HDD</vt:lpstr>
      <vt:lpstr>Example: HDD</vt:lpstr>
      <vt:lpstr>Example: HDD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of continuous-time systems</vt:lpstr>
      <vt:lpstr>Models of continuous-time systems</vt:lpstr>
      <vt:lpstr>Models of discrete-time systems</vt:lpstr>
      <vt:lpstr>Model properties: static v.s. dynamic, causal v.s. acausal</vt:lpstr>
      <vt:lpstr>Linearity and time-invariance</vt:lpstr>
      <vt:lpstr>PowerPoint Presentation</vt:lpstr>
      <vt:lpstr>Example (HDDs under perturbation)</vt:lpstr>
      <vt:lpstr>Example (HDDs under perturbation)</vt:lpstr>
      <vt:lpstr>Example (HDDs under perturbation)</vt:lpstr>
      <vt:lpstr>Example (HDDs under perturbation)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Modeling of Dynamic Systems</dc:title>
  <dc:subject>scripts for Org-Coursepack </dc:subject>
  <dc:creator> Xu Chen </dc:creator>
  <cp:lastModifiedBy>Xu Chen</cp:lastModifiedBy>
  <cp:revision>2</cp:revision>
  <dcterms:created xsi:type="dcterms:W3CDTF">2025-07-09T02:01:30Z</dcterms:created>
  <dcterms:modified xsi:type="dcterms:W3CDTF">2025-07-18T08:38:25Z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